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7" r:id="rId3"/>
    <p:sldId id="257" r:id="rId4"/>
    <p:sldId id="258" r:id="rId5"/>
    <p:sldId id="259" r:id="rId6"/>
    <p:sldId id="260" r:id="rId7"/>
    <p:sldId id="261" r:id="rId8"/>
    <p:sldId id="266"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68204" autoAdjust="0"/>
  </p:normalViewPr>
  <p:slideViewPr>
    <p:cSldViewPr snapToGrid="0">
      <p:cViewPr varScale="1">
        <p:scale>
          <a:sx n="75" d="100"/>
          <a:sy n="75" d="100"/>
        </p:scale>
        <p:origin x="1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png"/><Relationship Id="rId4" Type="http://schemas.openxmlformats.org/officeDocument/2006/relationships/image" Target="../media/image4.jpg"/></Relationships>
</file>

<file path=ppt/diagrams/_rels/drawing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png"/><Relationship Id="rId4"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EF2B06-736A-4A8C-9048-409404A5660E}" type="doc">
      <dgm:prSet loTypeId="urn:microsoft.com/office/officeart/2005/8/layout/arrow6" loCatId="relationship" qsTypeId="urn:microsoft.com/office/officeart/2005/8/quickstyle/simple2" qsCatId="simple" csTypeId="urn:microsoft.com/office/officeart/2005/8/colors/colorful2" csCatId="colorful" phldr="1"/>
      <dgm:spPr/>
      <dgm:t>
        <a:bodyPr/>
        <a:lstStyle/>
        <a:p>
          <a:endParaRPr lang="es-MX"/>
        </a:p>
      </dgm:t>
    </dgm:pt>
    <dgm:pt modelId="{A5E2CAF1-DDD5-40C7-8D06-5BA037222566}">
      <dgm:prSet phldrT="[Texto]"/>
      <dgm:spPr/>
      <dgm:t>
        <a:bodyPr/>
        <a:lstStyle/>
        <a:p>
          <a:r>
            <a:rPr lang="es-MX" dirty="0"/>
            <a:t>¿Qué significa suficientemente bueno?</a:t>
          </a:r>
        </a:p>
      </dgm:t>
    </dgm:pt>
    <dgm:pt modelId="{BC15AC1F-667B-4150-B843-68526747C678}" type="parTrans" cxnId="{E3EBDD91-A108-4449-BA16-22C7540D9248}">
      <dgm:prSet/>
      <dgm:spPr/>
      <dgm:t>
        <a:bodyPr/>
        <a:lstStyle/>
        <a:p>
          <a:endParaRPr lang="es-MX"/>
        </a:p>
      </dgm:t>
    </dgm:pt>
    <dgm:pt modelId="{012AA3EE-95F3-4D6E-BF4D-86762C0D2B75}" type="sibTrans" cxnId="{E3EBDD91-A108-4449-BA16-22C7540D9248}">
      <dgm:prSet/>
      <dgm:spPr/>
      <dgm:t>
        <a:bodyPr/>
        <a:lstStyle/>
        <a:p>
          <a:endParaRPr lang="es-MX"/>
        </a:p>
      </dgm:t>
    </dgm:pt>
    <dgm:pt modelId="{BA8B6540-0879-4A20-9399-B249ADBFCB57}">
      <dgm:prSet phldrT="[Texto]"/>
      <dgm:spPr/>
      <dgm:t>
        <a:bodyPr/>
        <a:lstStyle/>
        <a:p>
          <a:r>
            <a:rPr lang="es-MX" dirty="0"/>
            <a:t>¿Es aceptable producir software suficientemente bueno?</a:t>
          </a:r>
        </a:p>
      </dgm:t>
    </dgm:pt>
    <dgm:pt modelId="{1FBA810E-FE75-4C52-9E97-482A47C99471}" type="parTrans" cxnId="{05A5860E-950B-4098-95B4-770D14BDCA0B}">
      <dgm:prSet/>
      <dgm:spPr/>
      <dgm:t>
        <a:bodyPr/>
        <a:lstStyle/>
        <a:p>
          <a:endParaRPr lang="es-MX"/>
        </a:p>
      </dgm:t>
    </dgm:pt>
    <dgm:pt modelId="{147EB16A-AA0E-47BA-99E7-32A11FE3C001}" type="sibTrans" cxnId="{05A5860E-950B-4098-95B4-770D14BDCA0B}">
      <dgm:prSet/>
      <dgm:spPr/>
      <dgm:t>
        <a:bodyPr/>
        <a:lstStyle/>
        <a:p>
          <a:endParaRPr lang="es-MX"/>
        </a:p>
      </dgm:t>
    </dgm:pt>
    <dgm:pt modelId="{2291DAB0-E36E-4367-8606-6F2CE472F898}" type="pres">
      <dgm:prSet presAssocID="{23EF2B06-736A-4A8C-9048-409404A5660E}" presName="compositeShape" presStyleCnt="0">
        <dgm:presLayoutVars>
          <dgm:chMax val="2"/>
          <dgm:dir/>
          <dgm:resizeHandles val="exact"/>
        </dgm:presLayoutVars>
      </dgm:prSet>
      <dgm:spPr/>
    </dgm:pt>
    <dgm:pt modelId="{7D72547C-91B0-4F9E-9647-A07BF32077BE}" type="pres">
      <dgm:prSet presAssocID="{23EF2B06-736A-4A8C-9048-409404A5660E}" presName="ribbon" presStyleLbl="node1" presStyleIdx="0" presStyleCnt="1"/>
      <dgm:spPr/>
    </dgm:pt>
    <dgm:pt modelId="{3A4DF6BE-77EE-4853-881E-3ED9D080F995}" type="pres">
      <dgm:prSet presAssocID="{23EF2B06-736A-4A8C-9048-409404A5660E}" presName="leftArrowText" presStyleLbl="node1" presStyleIdx="0" presStyleCnt="1">
        <dgm:presLayoutVars>
          <dgm:chMax val="0"/>
          <dgm:bulletEnabled val="1"/>
        </dgm:presLayoutVars>
      </dgm:prSet>
      <dgm:spPr/>
    </dgm:pt>
    <dgm:pt modelId="{2521142C-0673-482B-A2D6-1DCCF7B99428}" type="pres">
      <dgm:prSet presAssocID="{23EF2B06-736A-4A8C-9048-409404A5660E}" presName="rightArrowText" presStyleLbl="node1" presStyleIdx="0" presStyleCnt="1">
        <dgm:presLayoutVars>
          <dgm:chMax val="0"/>
          <dgm:bulletEnabled val="1"/>
        </dgm:presLayoutVars>
      </dgm:prSet>
      <dgm:spPr/>
    </dgm:pt>
  </dgm:ptLst>
  <dgm:cxnLst>
    <dgm:cxn modelId="{05A5860E-950B-4098-95B4-770D14BDCA0B}" srcId="{23EF2B06-736A-4A8C-9048-409404A5660E}" destId="{BA8B6540-0879-4A20-9399-B249ADBFCB57}" srcOrd="1" destOrd="0" parTransId="{1FBA810E-FE75-4C52-9E97-482A47C99471}" sibTransId="{147EB16A-AA0E-47BA-99E7-32A11FE3C001}"/>
    <dgm:cxn modelId="{B2FF6581-0928-4DB6-A328-5582E97E8F90}" type="presOf" srcId="{23EF2B06-736A-4A8C-9048-409404A5660E}" destId="{2291DAB0-E36E-4367-8606-6F2CE472F898}" srcOrd="0" destOrd="0" presId="urn:microsoft.com/office/officeart/2005/8/layout/arrow6"/>
    <dgm:cxn modelId="{E3EBDD91-A108-4449-BA16-22C7540D9248}" srcId="{23EF2B06-736A-4A8C-9048-409404A5660E}" destId="{A5E2CAF1-DDD5-40C7-8D06-5BA037222566}" srcOrd="0" destOrd="0" parTransId="{BC15AC1F-667B-4150-B843-68526747C678}" sibTransId="{012AA3EE-95F3-4D6E-BF4D-86762C0D2B75}"/>
    <dgm:cxn modelId="{82201FC2-6124-47FF-A6DB-839022A3261C}" type="presOf" srcId="{BA8B6540-0879-4A20-9399-B249ADBFCB57}" destId="{2521142C-0673-482B-A2D6-1DCCF7B99428}" srcOrd="0" destOrd="0" presId="urn:microsoft.com/office/officeart/2005/8/layout/arrow6"/>
    <dgm:cxn modelId="{2DE514CB-404B-4190-BD3B-41B4A3348FC3}" type="presOf" srcId="{A5E2CAF1-DDD5-40C7-8D06-5BA037222566}" destId="{3A4DF6BE-77EE-4853-881E-3ED9D080F995}" srcOrd="0" destOrd="0" presId="urn:microsoft.com/office/officeart/2005/8/layout/arrow6"/>
    <dgm:cxn modelId="{95F01B6E-81A1-4C95-A635-9ADDE166F799}" type="presParOf" srcId="{2291DAB0-E36E-4367-8606-6F2CE472F898}" destId="{7D72547C-91B0-4F9E-9647-A07BF32077BE}" srcOrd="0" destOrd="0" presId="urn:microsoft.com/office/officeart/2005/8/layout/arrow6"/>
    <dgm:cxn modelId="{F091996D-FA6A-46F9-977D-B49800D6D181}" type="presParOf" srcId="{2291DAB0-E36E-4367-8606-6F2CE472F898}" destId="{3A4DF6BE-77EE-4853-881E-3ED9D080F995}" srcOrd="1" destOrd="0" presId="urn:microsoft.com/office/officeart/2005/8/layout/arrow6"/>
    <dgm:cxn modelId="{CF2D5AF3-1635-4552-A824-04106810B382}" type="presParOf" srcId="{2291DAB0-E36E-4367-8606-6F2CE472F898}" destId="{2521142C-0673-482B-A2D6-1DCCF7B99428}"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2B659A-3F2A-4A91-B01C-9BE0099C9783}" type="doc">
      <dgm:prSet loTypeId="urn:microsoft.com/office/officeart/2009/3/layout/OpposingIdeas" loCatId="relationship" qsTypeId="urn:microsoft.com/office/officeart/2005/8/quickstyle/simple1" qsCatId="simple" csTypeId="urn:microsoft.com/office/officeart/2005/8/colors/colorful2" csCatId="colorful" phldr="1"/>
      <dgm:spPr/>
      <dgm:t>
        <a:bodyPr/>
        <a:lstStyle/>
        <a:p>
          <a:endParaRPr lang="es-MX"/>
        </a:p>
      </dgm:t>
    </dgm:pt>
    <dgm:pt modelId="{0EBE0267-2A90-4A3F-9F0E-3B375BDFEC60}">
      <dgm:prSet phldrT="[Texto]"/>
      <dgm:spPr/>
      <dgm:t>
        <a:bodyPr/>
        <a:lstStyle/>
        <a:p>
          <a:r>
            <a:rPr lang="es-MX" dirty="0"/>
            <a:t>Buena calidad</a:t>
          </a:r>
        </a:p>
      </dgm:t>
    </dgm:pt>
    <dgm:pt modelId="{AD0DD53A-AA16-4F98-90BF-240DFDB8C169}" type="parTrans" cxnId="{F4024871-4D6E-4972-B420-8657DCAD2B32}">
      <dgm:prSet/>
      <dgm:spPr/>
      <dgm:t>
        <a:bodyPr/>
        <a:lstStyle/>
        <a:p>
          <a:endParaRPr lang="es-MX"/>
        </a:p>
      </dgm:t>
    </dgm:pt>
    <dgm:pt modelId="{EEA2029E-9522-4F9A-8799-010BE3688326}" type="sibTrans" cxnId="{F4024871-4D6E-4972-B420-8657DCAD2B32}">
      <dgm:prSet/>
      <dgm:spPr/>
      <dgm:t>
        <a:bodyPr/>
        <a:lstStyle/>
        <a:p>
          <a:endParaRPr lang="es-MX"/>
        </a:p>
      </dgm:t>
    </dgm:pt>
    <dgm:pt modelId="{BA449687-A75B-4699-8C7F-A44EECE47FEE}">
      <dgm:prSet phldrT="[Texto]"/>
      <dgm:spPr/>
      <dgm:t>
        <a:bodyPr/>
        <a:lstStyle/>
        <a:p>
          <a:r>
            <a:rPr lang="es-MX" dirty="0"/>
            <a:t>Costos asociados</a:t>
          </a:r>
        </a:p>
      </dgm:t>
    </dgm:pt>
    <dgm:pt modelId="{4B96C055-BF07-4990-A8E8-F81630752249}" type="parTrans" cxnId="{021D92B3-4B6B-4ABD-98EE-6A4F988890BA}">
      <dgm:prSet/>
      <dgm:spPr/>
      <dgm:t>
        <a:bodyPr/>
        <a:lstStyle/>
        <a:p>
          <a:endParaRPr lang="es-MX"/>
        </a:p>
      </dgm:t>
    </dgm:pt>
    <dgm:pt modelId="{F2F0C9C5-DE15-4877-8EB6-9975B8A7E675}" type="sibTrans" cxnId="{021D92B3-4B6B-4ABD-98EE-6A4F988890BA}">
      <dgm:prSet/>
      <dgm:spPr/>
      <dgm:t>
        <a:bodyPr/>
        <a:lstStyle/>
        <a:p>
          <a:endParaRPr lang="es-MX"/>
        </a:p>
      </dgm:t>
    </dgm:pt>
    <dgm:pt modelId="{747DF9D7-1E35-4010-BBCF-527547032D23}">
      <dgm:prSet phldrT="[Texto]"/>
      <dgm:spPr/>
      <dgm:t>
        <a:bodyPr/>
        <a:lstStyle/>
        <a:p>
          <a:r>
            <a:rPr lang="es-MX" dirty="0"/>
            <a:t>Mala calidad</a:t>
          </a:r>
        </a:p>
      </dgm:t>
    </dgm:pt>
    <dgm:pt modelId="{19AB2007-01A7-471C-A2B8-510CE4247A2C}" type="parTrans" cxnId="{1D07F27A-D793-4935-A465-1269AFBE657A}">
      <dgm:prSet/>
      <dgm:spPr/>
      <dgm:t>
        <a:bodyPr/>
        <a:lstStyle/>
        <a:p>
          <a:endParaRPr lang="es-MX"/>
        </a:p>
      </dgm:t>
    </dgm:pt>
    <dgm:pt modelId="{8B43B7C5-F4CC-4CE7-8977-1AFCCA6F943D}" type="sibTrans" cxnId="{1D07F27A-D793-4935-A465-1269AFBE657A}">
      <dgm:prSet/>
      <dgm:spPr/>
      <dgm:t>
        <a:bodyPr/>
        <a:lstStyle/>
        <a:p>
          <a:endParaRPr lang="es-MX"/>
        </a:p>
      </dgm:t>
    </dgm:pt>
    <dgm:pt modelId="{C52E25AD-F98A-412C-8194-7B059B9CBDE9}">
      <dgm:prSet phldrT="[Texto]"/>
      <dgm:spPr/>
      <dgm:t>
        <a:bodyPr/>
        <a:lstStyle/>
        <a:p>
          <a:r>
            <a:rPr lang="es-MX" dirty="0"/>
            <a:t>Costos asociados</a:t>
          </a:r>
        </a:p>
      </dgm:t>
    </dgm:pt>
    <dgm:pt modelId="{CC355956-6067-437F-B87B-9FAD5C055288}" type="parTrans" cxnId="{CEB2CAF6-4F5B-40B6-8A56-3A199957F174}">
      <dgm:prSet/>
      <dgm:spPr/>
      <dgm:t>
        <a:bodyPr/>
        <a:lstStyle/>
        <a:p>
          <a:endParaRPr lang="es-MX"/>
        </a:p>
      </dgm:t>
    </dgm:pt>
    <dgm:pt modelId="{9ABEF3BF-3722-4401-B96B-6E78A5D904FF}" type="sibTrans" cxnId="{CEB2CAF6-4F5B-40B6-8A56-3A199957F174}">
      <dgm:prSet/>
      <dgm:spPr/>
      <dgm:t>
        <a:bodyPr/>
        <a:lstStyle/>
        <a:p>
          <a:endParaRPr lang="es-MX"/>
        </a:p>
      </dgm:t>
    </dgm:pt>
    <dgm:pt modelId="{FB76022E-C39B-4616-A309-90B64ED3ED18}">
      <dgm:prSet phldrT="[Texto]"/>
      <dgm:spPr/>
      <dgm:t>
        <a:bodyPr/>
        <a:lstStyle/>
        <a:p>
          <a:r>
            <a:rPr lang="es-MX" dirty="0"/>
            <a:t>Mantenimiento</a:t>
          </a:r>
        </a:p>
      </dgm:t>
    </dgm:pt>
    <dgm:pt modelId="{D5F56EBC-6E39-41EE-B025-CA6A5A7BF6BC}" type="parTrans" cxnId="{9B954794-829A-4F30-97AE-EC15041A2D34}">
      <dgm:prSet/>
      <dgm:spPr/>
      <dgm:t>
        <a:bodyPr/>
        <a:lstStyle/>
        <a:p>
          <a:endParaRPr lang="es-MX"/>
        </a:p>
      </dgm:t>
    </dgm:pt>
    <dgm:pt modelId="{20D1DD7A-5F9E-4F56-B7CF-D8749A93DD65}" type="sibTrans" cxnId="{9B954794-829A-4F30-97AE-EC15041A2D34}">
      <dgm:prSet/>
      <dgm:spPr/>
      <dgm:t>
        <a:bodyPr/>
        <a:lstStyle/>
        <a:p>
          <a:endParaRPr lang="es-MX"/>
        </a:p>
      </dgm:t>
    </dgm:pt>
    <dgm:pt modelId="{55CDE9B1-E271-457F-AE41-0758A5291F2E}">
      <dgm:prSet phldrT="[Texto]"/>
      <dgm:spPr/>
      <dgm:t>
        <a:bodyPr/>
        <a:lstStyle/>
        <a:p>
          <a:r>
            <a:rPr lang="es-MX" dirty="0"/>
            <a:t>Tiempo</a:t>
          </a:r>
        </a:p>
      </dgm:t>
    </dgm:pt>
    <dgm:pt modelId="{666634C7-89CA-4AAB-B4DD-88C6AAA57279}" type="parTrans" cxnId="{33C9EDE6-6893-4AAF-96F6-F19816319BB6}">
      <dgm:prSet/>
      <dgm:spPr/>
      <dgm:t>
        <a:bodyPr/>
        <a:lstStyle/>
        <a:p>
          <a:endParaRPr lang="es-MX"/>
        </a:p>
      </dgm:t>
    </dgm:pt>
    <dgm:pt modelId="{EFB2A95E-2249-426B-9CF0-0D0E8535FB4A}" type="sibTrans" cxnId="{33C9EDE6-6893-4AAF-96F6-F19816319BB6}">
      <dgm:prSet/>
      <dgm:spPr/>
      <dgm:t>
        <a:bodyPr/>
        <a:lstStyle/>
        <a:p>
          <a:endParaRPr lang="es-MX"/>
        </a:p>
      </dgm:t>
    </dgm:pt>
    <dgm:pt modelId="{6D294BFB-8680-435E-BFF5-9F08E639541F}" type="pres">
      <dgm:prSet presAssocID="{992B659A-3F2A-4A91-B01C-9BE0099C9783}" presName="Name0" presStyleCnt="0">
        <dgm:presLayoutVars>
          <dgm:chMax val="2"/>
          <dgm:dir/>
          <dgm:animOne val="branch"/>
          <dgm:animLvl val="lvl"/>
          <dgm:resizeHandles val="exact"/>
        </dgm:presLayoutVars>
      </dgm:prSet>
      <dgm:spPr/>
    </dgm:pt>
    <dgm:pt modelId="{142315C1-DCDF-4EFF-B647-BC6945D237D7}" type="pres">
      <dgm:prSet presAssocID="{992B659A-3F2A-4A91-B01C-9BE0099C9783}" presName="Background" presStyleLbl="node1" presStyleIdx="0" presStyleCnt="1"/>
      <dgm:spPr/>
    </dgm:pt>
    <dgm:pt modelId="{12075D0B-6C6A-4405-AB20-C8C28ACF63C6}" type="pres">
      <dgm:prSet presAssocID="{992B659A-3F2A-4A91-B01C-9BE0099C9783}" presName="Divider" presStyleLbl="callout" presStyleIdx="0" presStyleCnt="1"/>
      <dgm:spPr/>
    </dgm:pt>
    <dgm:pt modelId="{2C9BC485-B183-4BA2-83EF-0A454D8AA553}" type="pres">
      <dgm:prSet presAssocID="{992B659A-3F2A-4A91-B01C-9BE0099C9783}" presName="ChildText1" presStyleLbl="revTx" presStyleIdx="0" presStyleCnt="0">
        <dgm:presLayoutVars>
          <dgm:chMax val="0"/>
          <dgm:chPref val="0"/>
          <dgm:bulletEnabled val="1"/>
        </dgm:presLayoutVars>
      </dgm:prSet>
      <dgm:spPr/>
    </dgm:pt>
    <dgm:pt modelId="{73FDFF3F-8304-4D2F-8A7B-72B474EEFF6C}" type="pres">
      <dgm:prSet presAssocID="{992B659A-3F2A-4A91-B01C-9BE0099C9783}" presName="ChildText2" presStyleLbl="revTx" presStyleIdx="0" presStyleCnt="0">
        <dgm:presLayoutVars>
          <dgm:chMax val="0"/>
          <dgm:chPref val="0"/>
          <dgm:bulletEnabled val="1"/>
        </dgm:presLayoutVars>
      </dgm:prSet>
      <dgm:spPr/>
    </dgm:pt>
    <dgm:pt modelId="{8AB07119-18C7-4926-942C-6E437318DE8E}" type="pres">
      <dgm:prSet presAssocID="{992B659A-3F2A-4A91-B01C-9BE0099C9783}" presName="ParentText1" presStyleLbl="revTx" presStyleIdx="0" presStyleCnt="0">
        <dgm:presLayoutVars>
          <dgm:chMax val="1"/>
          <dgm:chPref val="1"/>
        </dgm:presLayoutVars>
      </dgm:prSet>
      <dgm:spPr/>
    </dgm:pt>
    <dgm:pt modelId="{1E6D3659-8641-423C-9244-35378F9F3F87}" type="pres">
      <dgm:prSet presAssocID="{992B659A-3F2A-4A91-B01C-9BE0099C9783}" presName="ParentShape1" presStyleLbl="alignImgPlace1" presStyleIdx="0" presStyleCnt="2">
        <dgm:presLayoutVars/>
      </dgm:prSet>
      <dgm:spPr/>
    </dgm:pt>
    <dgm:pt modelId="{B97E7CF4-F4EE-4101-971B-74ACB225D8AF}" type="pres">
      <dgm:prSet presAssocID="{992B659A-3F2A-4A91-B01C-9BE0099C9783}" presName="ParentText2" presStyleLbl="revTx" presStyleIdx="0" presStyleCnt="0">
        <dgm:presLayoutVars>
          <dgm:chMax val="1"/>
          <dgm:chPref val="1"/>
        </dgm:presLayoutVars>
      </dgm:prSet>
      <dgm:spPr/>
    </dgm:pt>
    <dgm:pt modelId="{BEC3E622-E505-496E-861B-18063297A267}" type="pres">
      <dgm:prSet presAssocID="{992B659A-3F2A-4A91-B01C-9BE0099C9783}" presName="ParentShape2" presStyleLbl="alignImgPlace1" presStyleIdx="1" presStyleCnt="2">
        <dgm:presLayoutVars/>
      </dgm:prSet>
      <dgm:spPr/>
    </dgm:pt>
  </dgm:ptLst>
  <dgm:cxnLst>
    <dgm:cxn modelId="{10A38204-CE9D-463D-8CDB-18C10B8CCCED}" type="presOf" srcId="{0EBE0267-2A90-4A3F-9F0E-3B375BDFEC60}" destId="{1E6D3659-8641-423C-9244-35378F9F3F87}" srcOrd="1" destOrd="0" presId="urn:microsoft.com/office/officeart/2009/3/layout/OpposingIdeas"/>
    <dgm:cxn modelId="{384F8425-9ABC-4C1E-AD1A-6AFCD923D050}" type="presOf" srcId="{FB76022E-C39B-4616-A309-90B64ED3ED18}" destId="{73FDFF3F-8304-4D2F-8A7B-72B474EEFF6C}" srcOrd="0" destOrd="1" presId="urn:microsoft.com/office/officeart/2009/3/layout/OpposingIdeas"/>
    <dgm:cxn modelId="{89F9D332-4C11-4FB7-881A-1660DFDA2D9C}" type="presOf" srcId="{BA449687-A75B-4699-8C7F-A44EECE47FEE}" destId="{2C9BC485-B183-4BA2-83EF-0A454D8AA553}" srcOrd="0" destOrd="0" presId="urn:microsoft.com/office/officeart/2009/3/layout/OpposingIdeas"/>
    <dgm:cxn modelId="{E43FDE33-6F52-4C23-95E7-E9E7A3EEB8ED}" type="presOf" srcId="{55CDE9B1-E271-457F-AE41-0758A5291F2E}" destId="{2C9BC485-B183-4BA2-83EF-0A454D8AA553}" srcOrd="0" destOrd="1" presId="urn:microsoft.com/office/officeart/2009/3/layout/OpposingIdeas"/>
    <dgm:cxn modelId="{A0B84368-F10B-44FF-8B8A-361B5820F127}" type="presOf" srcId="{C52E25AD-F98A-412C-8194-7B059B9CBDE9}" destId="{73FDFF3F-8304-4D2F-8A7B-72B474EEFF6C}" srcOrd="0" destOrd="0" presId="urn:microsoft.com/office/officeart/2009/3/layout/OpposingIdeas"/>
    <dgm:cxn modelId="{F4024871-4D6E-4972-B420-8657DCAD2B32}" srcId="{992B659A-3F2A-4A91-B01C-9BE0099C9783}" destId="{0EBE0267-2A90-4A3F-9F0E-3B375BDFEC60}" srcOrd="0" destOrd="0" parTransId="{AD0DD53A-AA16-4F98-90BF-240DFDB8C169}" sibTransId="{EEA2029E-9522-4F9A-8799-010BE3688326}"/>
    <dgm:cxn modelId="{97402457-1D28-4775-82BE-6E41FF84FBBB}" type="presOf" srcId="{992B659A-3F2A-4A91-B01C-9BE0099C9783}" destId="{6D294BFB-8680-435E-BFF5-9F08E639541F}" srcOrd="0" destOrd="0" presId="urn:microsoft.com/office/officeart/2009/3/layout/OpposingIdeas"/>
    <dgm:cxn modelId="{1D07F27A-D793-4935-A465-1269AFBE657A}" srcId="{992B659A-3F2A-4A91-B01C-9BE0099C9783}" destId="{747DF9D7-1E35-4010-BBCF-527547032D23}" srcOrd="1" destOrd="0" parTransId="{19AB2007-01A7-471C-A2B8-510CE4247A2C}" sibTransId="{8B43B7C5-F4CC-4CE7-8977-1AFCCA6F943D}"/>
    <dgm:cxn modelId="{9B954794-829A-4F30-97AE-EC15041A2D34}" srcId="{C52E25AD-F98A-412C-8194-7B059B9CBDE9}" destId="{FB76022E-C39B-4616-A309-90B64ED3ED18}" srcOrd="0" destOrd="0" parTransId="{D5F56EBC-6E39-41EE-B025-CA6A5A7BF6BC}" sibTransId="{20D1DD7A-5F9E-4F56-B7CF-D8749A93DD65}"/>
    <dgm:cxn modelId="{DFB98C9A-6996-4017-98C1-F41920A9293D}" type="presOf" srcId="{0EBE0267-2A90-4A3F-9F0E-3B375BDFEC60}" destId="{8AB07119-18C7-4926-942C-6E437318DE8E}" srcOrd="0" destOrd="0" presId="urn:microsoft.com/office/officeart/2009/3/layout/OpposingIdeas"/>
    <dgm:cxn modelId="{021D92B3-4B6B-4ABD-98EE-6A4F988890BA}" srcId="{0EBE0267-2A90-4A3F-9F0E-3B375BDFEC60}" destId="{BA449687-A75B-4699-8C7F-A44EECE47FEE}" srcOrd="0" destOrd="0" parTransId="{4B96C055-BF07-4990-A8E8-F81630752249}" sibTransId="{F2F0C9C5-DE15-4877-8EB6-9975B8A7E675}"/>
    <dgm:cxn modelId="{5EFABFCD-70BA-4F9A-8C16-6FCF1234AB66}" type="presOf" srcId="{747DF9D7-1E35-4010-BBCF-527547032D23}" destId="{BEC3E622-E505-496E-861B-18063297A267}" srcOrd="1" destOrd="0" presId="urn:microsoft.com/office/officeart/2009/3/layout/OpposingIdeas"/>
    <dgm:cxn modelId="{33C9EDE6-6893-4AAF-96F6-F19816319BB6}" srcId="{BA449687-A75B-4699-8C7F-A44EECE47FEE}" destId="{55CDE9B1-E271-457F-AE41-0758A5291F2E}" srcOrd="0" destOrd="0" parTransId="{666634C7-89CA-4AAB-B4DD-88C6AAA57279}" sibTransId="{EFB2A95E-2249-426B-9CF0-0D0E8535FB4A}"/>
    <dgm:cxn modelId="{E853DEEE-DC48-49BF-B749-23CC0B5A5BFC}" type="presOf" srcId="{747DF9D7-1E35-4010-BBCF-527547032D23}" destId="{B97E7CF4-F4EE-4101-971B-74ACB225D8AF}" srcOrd="0" destOrd="0" presId="urn:microsoft.com/office/officeart/2009/3/layout/OpposingIdeas"/>
    <dgm:cxn modelId="{CEB2CAF6-4F5B-40B6-8A56-3A199957F174}" srcId="{747DF9D7-1E35-4010-BBCF-527547032D23}" destId="{C52E25AD-F98A-412C-8194-7B059B9CBDE9}" srcOrd="0" destOrd="0" parTransId="{CC355956-6067-437F-B87B-9FAD5C055288}" sibTransId="{9ABEF3BF-3722-4401-B96B-6E78A5D904FF}"/>
    <dgm:cxn modelId="{B91564C3-17DB-446E-8028-2D45A654ABBF}" type="presParOf" srcId="{6D294BFB-8680-435E-BFF5-9F08E639541F}" destId="{142315C1-DCDF-4EFF-B647-BC6945D237D7}" srcOrd="0" destOrd="0" presId="urn:microsoft.com/office/officeart/2009/3/layout/OpposingIdeas"/>
    <dgm:cxn modelId="{8713D185-D557-4C2D-A222-266983C56E0E}" type="presParOf" srcId="{6D294BFB-8680-435E-BFF5-9F08E639541F}" destId="{12075D0B-6C6A-4405-AB20-C8C28ACF63C6}" srcOrd="1" destOrd="0" presId="urn:microsoft.com/office/officeart/2009/3/layout/OpposingIdeas"/>
    <dgm:cxn modelId="{C48ECAA9-D32C-47C1-B0C8-8F9F5AF7E67E}" type="presParOf" srcId="{6D294BFB-8680-435E-BFF5-9F08E639541F}" destId="{2C9BC485-B183-4BA2-83EF-0A454D8AA553}" srcOrd="2" destOrd="0" presId="urn:microsoft.com/office/officeart/2009/3/layout/OpposingIdeas"/>
    <dgm:cxn modelId="{A13BF36D-9C7E-4294-A2D2-4AE9E90914DD}" type="presParOf" srcId="{6D294BFB-8680-435E-BFF5-9F08E639541F}" destId="{73FDFF3F-8304-4D2F-8A7B-72B474EEFF6C}" srcOrd="3" destOrd="0" presId="urn:microsoft.com/office/officeart/2009/3/layout/OpposingIdeas"/>
    <dgm:cxn modelId="{B202CE51-89FB-4E7C-BC7E-B9E108CF9D6E}" type="presParOf" srcId="{6D294BFB-8680-435E-BFF5-9F08E639541F}" destId="{8AB07119-18C7-4926-942C-6E437318DE8E}" srcOrd="4" destOrd="0" presId="urn:microsoft.com/office/officeart/2009/3/layout/OpposingIdeas"/>
    <dgm:cxn modelId="{70B5CDDC-9079-4377-8997-8DBF59BD6DDE}" type="presParOf" srcId="{6D294BFB-8680-435E-BFF5-9F08E639541F}" destId="{1E6D3659-8641-423C-9244-35378F9F3F87}" srcOrd="5" destOrd="0" presId="urn:microsoft.com/office/officeart/2009/3/layout/OpposingIdeas"/>
    <dgm:cxn modelId="{0BF7FEDE-3EA3-42A4-9D5B-BE9B81435D29}" type="presParOf" srcId="{6D294BFB-8680-435E-BFF5-9F08E639541F}" destId="{B97E7CF4-F4EE-4101-971B-74ACB225D8AF}" srcOrd="6" destOrd="0" presId="urn:microsoft.com/office/officeart/2009/3/layout/OpposingIdeas"/>
    <dgm:cxn modelId="{E52729AD-CC06-4BAC-9661-62560F2818E9}" type="presParOf" srcId="{6D294BFB-8680-435E-BFF5-9F08E639541F}" destId="{BEC3E622-E505-496E-861B-18063297A267}"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188A35-6F4F-4573-9AAC-CACC974896DB}"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s-MX"/>
        </a:p>
      </dgm:t>
    </dgm:pt>
    <dgm:pt modelId="{A4100EDA-00C2-4481-AE61-8B7174AB1D01}">
      <dgm:prSet phldrT="[Texto]"/>
      <dgm:spPr/>
      <dgm:t>
        <a:bodyPr/>
        <a:lstStyle/>
        <a:p>
          <a:r>
            <a:rPr lang="es-MX" dirty="0"/>
            <a:t>Costos de prevención</a:t>
          </a:r>
        </a:p>
      </dgm:t>
    </dgm:pt>
    <dgm:pt modelId="{B71AA0F1-6F1F-43EE-A362-DFACD9872B9E}" type="parTrans" cxnId="{5F1BAC39-0E3B-473C-869E-08DE74816E17}">
      <dgm:prSet/>
      <dgm:spPr/>
      <dgm:t>
        <a:bodyPr/>
        <a:lstStyle/>
        <a:p>
          <a:endParaRPr lang="es-MX"/>
        </a:p>
      </dgm:t>
    </dgm:pt>
    <dgm:pt modelId="{50D6200D-15F1-449D-89A9-298906BD011C}" type="sibTrans" cxnId="{5F1BAC39-0E3B-473C-869E-08DE74816E17}">
      <dgm:prSet/>
      <dgm:spPr/>
      <dgm:t>
        <a:bodyPr/>
        <a:lstStyle/>
        <a:p>
          <a:endParaRPr lang="es-MX"/>
        </a:p>
      </dgm:t>
    </dgm:pt>
    <dgm:pt modelId="{4856F646-E594-4FA5-B05A-EACB5E45D484}">
      <dgm:prSet phldrT="[Texto]"/>
      <dgm:spPr/>
      <dgm:t>
        <a:bodyPr/>
        <a:lstStyle/>
        <a:p>
          <a:r>
            <a:rPr lang="es-MX" dirty="0"/>
            <a:t>Costos de falla</a:t>
          </a:r>
        </a:p>
      </dgm:t>
    </dgm:pt>
    <dgm:pt modelId="{258CB2A1-931C-440D-A925-2895CB208E62}" type="parTrans" cxnId="{626892A0-C8AC-4DD0-9BA1-4DAB7E63C11C}">
      <dgm:prSet/>
      <dgm:spPr/>
      <dgm:t>
        <a:bodyPr/>
        <a:lstStyle/>
        <a:p>
          <a:endParaRPr lang="es-MX"/>
        </a:p>
      </dgm:t>
    </dgm:pt>
    <dgm:pt modelId="{144C1E55-6429-4139-9234-E01C7154AFAF}" type="sibTrans" cxnId="{626892A0-C8AC-4DD0-9BA1-4DAB7E63C11C}">
      <dgm:prSet/>
      <dgm:spPr/>
      <dgm:t>
        <a:bodyPr/>
        <a:lstStyle/>
        <a:p>
          <a:endParaRPr lang="es-MX"/>
        </a:p>
      </dgm:t>
    </dgm:pt>
    <dgm:pt modelId="{BB3AD57E-20E4-474B-8B7C-28550B0D1E41}">
      <dgm:prSet phldrT="[Texto]"/>
      <dgm:spPr/>
      <dgm:t>
        <a:bodyPr/>
        <a:lstStyle/>
        <a:p>
          <a:r>
            <a:rPr lang="es-MX"/>
            <a:t>Costos de evaluación</a:t>
          </a:r>
          <a:endParaRPr lang="es-MX" dirty="0"/>
        </a:p>
      </dgm:t>
    </dgm:pt>
    <dgm:pt modelId="{BCB212EC-FB19-44F9-A4ED-DFEE6DA80169}" type="parTrans" cxnId="{3884C29D-4D6A-48D7-A215-7FA1534AA712}">
      <dgm:prSet/>
      <dgm:spPr/>
      <dgm:t>
        <a:bodyPr/>
        <a:lstStyle/>
        <a:p>
          <a:endParaRPr lang="es-MX"/>
        </a:p>
      </dgm:t>
    </dgm:pt>
    <dgm:pt modelId="{ECBFDB2E-767D-4C80-BFCC-36229C1877BE}" type="sibTrans" cxnId="{3884C29D-4D6A-48D7-A215-7FA1534AA712}">
      <dgm:prSet/>
      <dgm:spPr/>
      <dgm:t>
        <a:bodyPr/>
        <a:lstStyle/>
        <a:p>
          <a:endParaRPr lang="es-MX"/>
        </a:p>
      </dgm:t>
    </dgm:pt>
    <dgm:pt modelId="{B678320E-1586-4437-ABF2-EF5B0811788B}" type="pres">
      <dgm:prSet presAssocID="{71188A35-6F4F-4573-9AAC-CACC974896DB}" presName="Name0" presStyleCnt="0">
        <dgm:presLayoutVars>
          <dgm:chMax val="7"/>
          <dgm:chPref val="7"/>
          <dgm:dir/>
        </dgm:presLayoutVars>
      </dgm:prSet>
      <dgm:spPr/>
    </dgm:pt>
    <dgm:pt modelId="{4FC7D628-854D-4DE1-961C-9B4FE9C3988B}" type="pres">
      <dgm:prSet presAssocID="{71188A35-6F4F-4573-9AAC-CACC974896DB}" presName="Name1" presStyleCnt="0"/>
      <dgm:spPr/>
    </dgm:pt>
    <dgm:pt modelId="{71804777-EB50-4922-9760-80230EA3471E}" type="pres">
      <dgm:prSet presAssocID="{71188A35-6F4F-4573-9AAC-CACC974896DB}" presName="cycle" presStyleCnt="0"/>
      <dgm:spPr/>
    </dgm:pt>
    <dgm:pt modelId="{922CA548-08A2-4B88-9C15-00C1B30F2478}" type="pres">
      <dgm:prSet presAssocID="{71188A35-6F4F-4573-9AAC-CACC974896DB}" presName="srcNode" presStyleLbl="node1" presStyleIdx="0" presStyleCnt="3"/>
      <dgm:spPr/>
    </dgm:pt>
    <dgm:pt modelId="{8E6002B4-507E-4BFB-8D66-EC2EC6868367}" type="pres">
      <dgm:prSet presAssocID="{71188A35-6F4F-4573-9AAC-CACC974896DB}" presName="conn" presStyleLbl="parChTrans1D2" presStyleIdx="0" presStyleCnt="1"/>
      <dgm:spPr/>
    </dgm:pt>
    <dgm:pt modelId="{84513A92-0E2E-4014-B08B-FD3E6A14EB76}" type="pres">
      <dgm:prSet presAssocID="{71188A35-6F4F-4573-9AAC-CACC974896DB}" presName="extraNode" presStyleLbl="node1" presStyleIdx="0" presStyleCnt="3"/>
      <dgm:spPr/>
    </dgm:pt>
    <dgm:pt modelId="{704B6ADA-60D7-4F6A-AD38-307B6BC7DA5D}" type="pres">
      <dgm:prSet presAssocID="{71188A35-6F4F-4573-9AAC-CACC974896DB}" presName="dstNode" presStyleLbl="node1" presStyleIdx="0" presStyleCnt="3"/>
      <dgm:spPr/>
    </dgm:pt>
    <dgm:pt modelId="{3F8F9732-3552-4C69-8B65-96FDBCA9C8D2}" type="pres">
      <dgm:prSet presAssocID="{A4100EDA-00C2-4481-AE61-8B7174AB1D01}" presName="text_1" presStyleLbl="node1" presStyleIdx="0" presStyleCnt="3">
        <dgm:presLayoutVars>
          <dgm:bulletEnabled val="1"/>
        </dgm:presLayoutVars>
      </dgm:prSet>
      <dgm:spPr/>
    </dgm:pt>
    <dgm:pt modelId="{48DB2692-639D-49D0-AB05-AA93943136DC}" type="pres">
      <dgm:prSet presAssocID="{A4100EDA-00C2-4481-AE61-8B7174AB1D01}" presName="accent_1" presStyleCnt="0"/>
      <dgm:spPr/>
    </dgm:pt>
    <dgm:pt modelId="{8CF43B48-9DC7-4F34-9CCB-5F5666342000}" type="pres">
      <dgm:prSet presAssocID="{A4100EDA-00C2-4481-AE61-8B7174AB1D01}" presName="accentRepeatNode" presStyleLbl="solidFgAcc1" presStyleIdx="0" presStyleCnt="3"/>
      <dgm:spPr/>
    </dgm:pt>
    <dgm:pt modelId="{E54A41D4-CC79-4F09-98A3-B5ECBDC68BF6}" type="pres">
      <dgm:prSet presAssocID="{BB3AD57E-20E4-474B-8B7C-28550B0D1E41}" presName="text_2" presStyleLbl="node1" presStyleIdx="1" presStyleCnt="3">
        <dgm:presLayoutVars>
          <dgm:bulletEnabled val="1"/>
        </dgm:presLayoutVars>
      </dgm:prSet>
      <dgm:spPr/>
    </dgm:pt>
    <dgm:pt modelId="{D8AABE40-6469-46A3-8106-123BC943DE5E}" type="pres">
      <dgm:prSet presAssocID="{BB3AD57E-20E4-474B-8B7C-28550B0D1E41}" presName="accent_2" presStyleCnt="0"/>
      <dgm:spPr/>
    </dgm:pt>
    <dgm:pt modelId="{84DDF22B-F4EC-453A-B0A0-92AC7908874B}" type="pres">
      <dgm:prSet presAssocID="{BB3AD57E-20E4-474B-8B7C-28550B0D1E41}" presName="accentRepeatNode" presStyleLbl="solidFgAcc1" presStyleIdx="1" presStyleCnt="3"/>
      <dgm:spPr/>
    </dgm:pt>
    <dgm:pt modelId="{AE0B77A4-DC17-4B80-BF68-7F02C2DB6B1D}" type="pres">
      <dgm:prSet presAssocID="{4856F646-E594-4FA5-B05A-EACB5E45D484}" presName="text_3" presStyleLbl="node1" presStyleIdx="2" presStyleCnt="3">
        <dgm:presLayoutVars>
          <dgm:bulletEnabled val="1"/>
        </dgm:presLayoutVars>
      </dgm:prSet>
      <dgm:spPr/>
    </dgm:pt>
    <dgm:pt modelId="{E556F3A1-65D5-402C-9EBF-B22C685879CB}" type="pres">
      <dgm:prSet presAssocID="{4856F646-E594-4FA5-B05A-EACB5E45D484}" presName="accent_3" presStyleCnt="0"/>
      <dgm:spPr/>
    </dgm:pt>
    <dgm:pt modelId="{B1553242-7476-40D1-9A43-BA8815283CFC}" type="pres">
      <dgm:prSet presAssocID="{4856F646-E594-4FA5-B05A-EACB5E45D484}" presName="accentRepeatNode" presStyleLbl="solidFgAcc1" presStyleIdx="2" presStyleCnt="3"/>
      <dgm:spPr/>
    </dgm:pt>
  </dgm:ptLst>
  <dgm:cxnLst>
    <dgm:cxn modelId="{A50BAF0F-C502-49D8-ACB2-636B40E62E04}" type="presOf" srcId="{71188A35-6F4F-4573-9AAC-CACC974896DB}" destId="{B678320E-1586-4437-ABF2-EF5B0811788B}" srcOrd="0" destOrd="0" presId="urn:microsoft.com/office/officeart/2008/layout/VerticalCurvedList"/>
    <dgm:cxn modelId="{70EABC31-6E0F-48D7-AE55-3742C6B41408}" type="presOf" srcId="{A4100EDA-00C2-4481-AE61-8B7174AB1D01}" destId="{3F8F9732-3552-4C69-8B65-96FDBCA9C8D2}" srcOrd="0" destOrd="0" presId="urn:microsoft.com/office/officeart/2008/layout/VerticalCurvedList"/>
    <dgm:cxn modelId="{5F1BAC39-0E3B-473C-869E-08DE74816E17}" srcId="{71188A35-6F4F-4573-9AAC-CACC974896DB}" destId="{A4100EDA-00C2-4481-AE61-8B7174AB1D01}" srcOrd="0" destOrd="0" parTransId="{B71AA0F1-6F1F-43EE-A362-DFACD9872B9E}" sibTransId="{50D6200D-15F1-449D-89A9-298906BD011C}"/>
    <dgm:cxn modelId="{BAA41B70-7B4A-49F7-8329-5350D55FAE1D}" type="presOf" srcId="{4856F646-E594-4FA5-B05A-EACB5E45D484}" destId="{AE0B77A4-DC17-4B80-BF68-7F02C2DB6B1D}" srcOrd="0" destOrd="0" presId="urn:microsoft.com/office/officeart/2008/layout/VerticalCurvedList"/>
    <dgm:cxn modelId="{3884C29D-4D6A-48D7-A215-7FA1534AA712}" srcId="{71188A35-6F4F-4573-9AAC-CACC974896DB}" destId="{BB3AD57E-20E4-474B-8B7C-28550B0D1E41}" srcOrd="1" destOrd="0" parTransId="{BCB212EC-FB19-44F9-A4ED-DFEE6DA80169}" sibTransId="{ECBFDB2E-767D-4C80-BFCC-36229C1877BE}"/>
    <dgm:cxn modelId="{01A4C49D-4EF3-42DF-B798-ED36B54E9820}" type="presOf" srcId="{BB3AD57E-20E4-474B-8B7C-28550B0D1E41}" destId="{E54A41D4-CC79-4F09-98A3-B5ECBDC68BF6}" srcOrd="0" destOrd="0" presId="urn:microsoft.com/office/officeart/2008/layout/VerticalCurvedList"/>
    <dgm:cxn modelId="{626892A0-C8AC-4DD0-9BA1-4DAB7E63C11C}" srcId="{71188A35-6F4F-4573-9AAC-CACC974896DB}" destId="{4856F646-E594-4FA5-B05A-EACB5E45D484}" srcOrd="2" destOrd="0" parTransId="{258CB2A1-931C-440D-A925-2895CB208E62}" sibTransId="{144C1E55-6429-4139-9234-E01C7154AFAF}"/>
    <dgm:cxn modelId="{207F1DE5-8110-461C-B908-5636C3B7084B}" type="presOf" srcId="{50D6200D-15F1-449D-89A9-298906BD011C}" destId="{8E6002B4-507E-4BFB-8D66-EC2EC6868367}" srcOrd="0" destOrd="0" presId="urn:microsoft.com/office/officeart/2008/layout/VerticalCurvedList"/>
    <dgm:cxn modelId="{D5B9CB9D-B52F-4EFB-9ACE-90583EB5499D}" type="presParOf" srcId="{B678320E-1586-4437-ABF2-EF5B0811788B}" destId="{4FC7D628-854D-4DE1-961C-9B4FE9C3988B}" srcOrd="0" destOrd="0" presId="urn:microsoft.com/office/officeart/2008/layout/VerticalCurvedList"/>
    <dgm:cxn modelId="{954839FF-E7F8-4655-A28D-672029851E6F}" type="presParOf" srcId="{4FC7D628-854D-4DE1-961C-9B4FE9C3988B}" destId="{71804777-EB50-4922-9760-80230EA3471E}" srcOrd="0" destOrd="0" presId="urn:microsoft.com/office/officeart/2008/layout/VerticalCurvedList"/>
    <dgm:cxn modelId="{A977090A-0F5B-44D9-B7FB-C905DB6A62B6}" type="presParOf" srcId="{71804777-EB50-4922-9760-80230EA3471E}" destId="{922CA548-08A2-4B88-9C15-00C1B30F2478}" srcOrd="0" destOrd="0" presId="urn:microsoft.com/office/officeart/2008/layout/VerticalCurvedList"/>
    <dgm:cxn modelId="{A1D4B605-CEB6-4166-BCD3-886C233E8E9C}" type="presParOf" srcId="{71804777-EB50-4922-9760-80230EA3471E}" destId="{8E6002B4-507E-4BFB-8D66-EC2EC6868367}" srcOrd="1" destOrd="0" presId="urn:microsoft.com/office/officeart/2008/layout/VerticalCurvedList"/>
    <dgm:cxn modelId="{6764688E-05C4-44AF-B66B-7EF2F7762DE3}" type="presParOf" srcId="{71804777-EB50-4922-9760-80230EA3471E}" destId="{84513A92-0E2E-4014-B08B-FD3E6A14EB76}" srcOrd="2" destOrd="0" presId="urn:microsoft.com/office/officeart/2008/layout/VerticalCurvedList"/>
    <dgm:cxn modelId="{44345DE8-E7E5-4BF0-AABE-DA89D279623C}" type="presParOf" srcId="{71804777-EB50-4922-9760-80230EA3471E}" destId="{704B6ADA-60D7-4F6A-AD38-307B6BC7DA5D}" srcOrd="3" destOrd="0" presId="urn:microsoft.com/office/officeart/2008/layout/VerticalCurvedList"/>
    <dgm:cxn modelId="{1288B80E-F37C-4F30-87B7-2CBDD9BB2C68}" type="presParOf" srcId="{4FC7D628-854D-4DE1-961C-9B4FE9C3988B}" destId="{3F8F9732-3552-4C69-8B65-96FDBCA9C8D2}" srcOrd="1" destOrd="0" presId="urn:microsoft.com/office/officeart/2008/layout/VerticalCurvedList"/>
    <dgm:cxn modelId="{1DB6C736-D3B6-4B61-BEA0-D3B65DC8FA07}" type="presParOf" srcId="{4FC7D628-854D-4DE1-961C-9B4FE9C3988B}" destId="{48DB2692-639D-49D0-AB05-AA93943136DC}" srcOrd="2" destOrd="0" presId="urn:microsoft.com/office/officeart/2008/layout/VerticalCurvedList"/>
    <dgm:cxn modelId="{A73D60E9-1F69-4F72-B92A-5286BD10603B}" type="presParOf" srcId="{48DB2692-639D-49D0-AB05-AA93943136DC}" destId="{8CF43B48-9DC7-4F34-9CCB-5F5666342000}" srcOrd="0" destOrd="0" presId="urn:microsoft.com/office/officeart/2008/layout/VerticalCurvedList"/>
    <dgm:cxn modelId="{F1DF0B3A-8FCB-4783-A630-4832251B4357}" type="presParOf" srcId="{4FC7D628-854D-4DE1-961C-9B4FE9C3988B}" destId="{E54A41D4-CC79-4F09-98A3-B5ECBDC68BF6}" srcOrd="3" destOrd="0" presId="urn:microsoft.com/office/officeart/2008/layout/VerticalCurvedList"/>
    <dgm:cxn modelId="{5B92BF13-7931-43EF-90E4-A1A228DA3B6A}" type="presParOf" srcId="{4FC7D628-854D-4DE1-961C-9B4FE9C3988B}" destId="{D8AABE40-6469-46A3-8106-123BC943DE5E}" srcOrd="4" destOrd="0" presId="urn:microsoft.com/office/officeart/2008/layout/VerticalCurvedList"/>
    <dgm:cxn modelId="{7BE63745-4D76-4DC7-8C81-DCD888DA874A}" type="presParOf" srcId="{D8AABE40-6469-46A3-8106-123BC943DE5E}" destId="{84DDF22B-F4EC-453A-B0A0-92AC7908874B}" srcOrd="0" destOrd="0" presId="urn:microsoft.com/office/officeart/2008/layout/VerticalCurvedList"/>
    <dgm:cxn modelId="{1EAF2B6E-789A-425B-8441-ADB99BCAC338}" type="presParOf" srcId="{4FC7D628-854D-4DE1-961C-9B4FE9C3988B}" destId="{AE0B77A4-DC17-4B80-BF68-7F02C2DB6B1D}" srcOrd="5" destOrd="0" presId="urn:microsoft.com/office/officeart/2008/layout/VerticalCurvedList"/>
    <dgm:cxn modelId="{5AD572C5-3DEA-4D07-9457-4546E2C8F14A}" type="presParOf" srcId="{4FC7D628-854D-4DE1-961C-9B4FE9C3988B}" destId="{E556F3A1-65D5-402C-9EBF-B22C685879CB}" srcOrd="6" destOrd="0" presId="urn:microsoft.com/office/officeart/2008/layout/VerticalCurvedList"/>
    <dgm:cxn modelId="{F4317413-E551-48CF-8536-669129A006DC}" type="presParOf" srcId="{E556F3A1-65D5-402C-9EBF-B22C685879CB}" destId="{B1553242-7476-40D1-9A43-BA8815283CF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CCCCF8-1071-4E59-A07A-5989E7275E2A}" type="doc">
      <dgm:prSet loTypeId="urn:microsoft.com/office/officeart/2005/8/layout/chart3" loCatId="relationship" qsTypeId="urn:microsoft.com/office/officeart/2005/8/quickstyle/simple5" qsCatId="simple" csTypeId="urn:microsoft.com/office/officeart/2005/8/colors/colorful3" csCatId="colorful" phldr="1"/>
      <dgm:spPr/>
    </dgm:pt>
    <dgm:pt modelId="{BE5BC99A-2208-49FF-BC58-C7F17C056E80}">
      <dgm:prSet phldrT="[Texto]"/>
      <dgm:spPr/>
      <dgm:t>
        <a:bodyPr/>
        <a:lstStyle/>
        <a:p>
          <a:r>
            <a:rPr lang="es-MX" dirty="0"/>
            <a:t>Personas</a:t>
          </a:r>
        </a:p>
      </dgm:t>
    </dgm:pt>
    <dgm:pt modelId="{88D26270-28A2-4B62-B4D7-6E4C7B6D3497}" type="parTrans" cxnId="{9F84A0E1-0589-4EDF-BC64-0D7E02AC4A44}">
      <dgm:prSet/>
      <dgm:spPr/>
      <dgm:t>
        <a:bodyPr/>
        <a:lstStyle/>
        <a:p>
          <a:endParaRPr lang="es-MX"/>
        </a:p>
      </dgm:t>
    </dgm:pt>
    <dgm:pt modelId="{0D1E509E-75CA-4D84-8268-2FE905F07C8F}" type="sibTrans" cxnId="{9F84A0E1-0589-4EDF-BC64-0D7E02AC4A44}">
      <dgm:prSet/>
      <dgm:spPr/>
      <dgm:t>
        <a:bodyPr/>
        <a:lstStyle/>
        <a:p>
          <a:endParaRPr lang="es-MX"/>
        </a:p>
      </dgm:t>
    </dgm:pt>
    <dgm:pt modelId="{B76240E4-8498-4B9E-95B6-CFE591A0256B}">
      <dgm:prSet phldrT="[Texto]"/>
      <dgm:spPr/>
      <dgm:t>
        <a:bodyPr/>
        <a:lstStyle/>
        <a:p>
          <a:r>
            <a:rPr lang="es-MX" dirty="0"/>
            <a:t>Procesos</a:t>
          </a:r>
        </a:p>
      </dgm:t>
    </dgm:pt>
    <dgm:pt modelId="{649E3D8B-F74E-42BB-9F8D-80139A7D0B2E}" type="parTrans" cxnId="{49AB5637-6E54-4E88-AE5C-6384FADFAB37}">
      <dgm:prSet/>
      <dgm:spPr/>
      <dgm:t>
        <a:bodyPr/>
        <a:lstStyle/>
        <a:p>
          <a:endParaRPr lang="es-MX"/>
        </a:p>
      </dgm:t>
    </dgm:pt>
    <dgm:pt modelId="{D2E5530C-181F-44A4-AAEE-E6BAAF4EF67F}" type="sibTrans" cxnId="{49AB5637-6E54-4E88-AE5C-6384FADFAB37}">
      <dgm:prSet/>
      <dgm:spPr/>
      <dgm:t>
        <a:bodyPr/>
        <a:lstStyle/>
        <a:p>
          <a:endParaRPr lang="es-MX"/>
        </a:p>
      </dgm:t>
    </dgm:pt>
    <dgm:pt modelId="{7F6E78F5-8BCD-40C1-8E78-3797E00DD303}">
      <dgm:prSet phldrT="[Texto]"/>
      <dgm:spPr/>
      <dgm:t>
        <a:bodyPr/>
        <a:lstStyle/>
        <a:p>
          <a:r>
            <a:rPr lang="es-MX" dirty="0"/>
            <a:t>Productos</a:t>
          </a:r>
        </a:p>
      </dgm:t>
    </dgm:pt>
    <dgm:pt modelId="{9F64F1D4-EC54-4EE2-B280-45193A6E050F}" type="parTrans" cxnId="{6BF7E01F-40DB-42CF-B1BF-22C84909D6CB}">
      <dgm:prSet/>
      <dgm:spPr/>
      <dgm:t>
        <a:bodyPr/>
        <a:lstStyle/>
        <a:p>
          <a:endParaRPr lang="es-MX"/>
        </a:p>
      </dgm:t>
    </dgm:pt>
    <dgm:pt modelId="{CDE4078D-93AC-4D61-858F-5DA2600BE664}" type="sibTrans" cxnId="{6BF7E01F-40DB-42CF-B1BF-22C84909D6CB}">
      <dgm:prSet/>
      <dgm:spPr/>
      <dgm:t>
        <a:bodyPr/>
        <a:lstStyle/>
        <a:p>
          <a:endParaRPr lang="es-MX"/>
        </a:p>
      </dgm:t>
    </dgm:pt>
    <dgm:pt modelId="{5458E10C-3025-451F-BEAB-C155ED744BAC}">
      <dgm:prSet phldrT="[Texto]"/>
      <dgm:spPr/>
      <dgm:t>
        <a:bodyPr/>
        <a:lstStyle/>
        <a:p>
          <a:r>
            <a:rPr lang="es-MX" dirty="0"/>
            <a:t>Tecnologías</a:t>
          </a:r>
        </a:p>
      </dgm:t>
    </dgm:pt>
    <dgm:pt modelId="{D077D9A6-CD56-4602-A0BE-7BC3EAB1002D}" type="parTrans" cxnId="{C150F7EC-CA91-4E03-974F-C8DC1E06D1A2}">
      <dgm:prSet/>
      <dgm:spPr/>
      <dgm:t>
        <a:bodyPr/>
        <a:lstStyle/>
        <a:p>
          <a:endParaRPr lang="es-MX"/>
        </a:p>
      </dgm:t>
    </dgm:pt>
    <dgm:pt modelId="{F0FE048F-909C-4DD5-A9BE-F31CE0D704C2}" type="sibTrans" cxnId="{C150F7EC-CA91-4E03-974F-C8DC1E06D1A2}">
      <dgm:prSet/>
      <dgm:spPr/>
      <dgm:t>
        <a:bodyPr/>
        <a:lstStyle/>
        <a:p>
          <a:endParaRPr lang="es-MX"/>
        </a:p>
      </dgm:t>
    </dgm:pt>
    <dgm:pt modelId="{49EBF7F6-10F8-41CA-9F28-2A15E4DB5258}" type="pres">
      <dgm:prSet presAssocID="{B8CCCCF8-1071-4E59-A07A-5989E7275E2A}" presName="compositeShape" presStyleCnt="0">
        <dgm:presLayoutVars>
          <dgm:chMax val="7"/>
          <dgm:dir/>
          <dgm:resizeHandles val="exact"/>
        </dgm:presLayoutVars>
      </dgm:prSet>
      <dgm:spPr/>
    </dgm:pt>
    <dgm:pt modelId="{2F5D4F26-B548-4953-905C-3F47B8D6461F}" type="pres">
      <dgm:prSet presAssocID="{B8CCCCF8-1071-4E59-A07A-5989E7275E2A}" presName="wedge1" presStyleLbl="node1" presStyleIdx="0" presStyleCnt="4"/>
      <dgm:spPr/>
    </dgm:pt>
    <dgm:pt modelId="{574F008D-3BB0-49E2-AE01-FA828A984FC5}" type="pres">
      <dgm:prSet presAssocID="{B8CCCCF8-1071-4E59-A07A-5989E7275E2A}" presName="wedge1Tx" presStyleLbl="node1" presStyleIdx="0" presStyleCnt="4">
        <dgm:presLayoutVars>
          <dgm:chMax val="0"/>
          <dgm:chPref val="0"/>
          <dgm:bulletEnabled val="1"/>
        </dgm:presLayoutVars>
      </dgm:prSet>
      <dgm:spPr/>
    </dgm:pt>
    <dgm:pt modelId="{694ED320-6750-405D-A3D6-9CBB3D1E6E8F}" type="pres">
      <dgm:prSet presAssocID="{B8CCCCF8-1071-4E59-A07A-5989E7275E2A}" presName="wedge2" presStyleLbl="node1" presStyleIdx="1" presStyleCnt="4"/>
      <dgm:spPr/>
    </dgm:pt>
    <dgm:pt modelId="{4993707D-11FA-478C-8495-2A3A4019374F}" type="pres">
      <dgm:prSet presAssocID="{B8CCCCF8-1071-4E59-A07A-5989E7275E2A}" presName="wedge2Tx" presStyleLbl="node1" presStyleIdx="1" presStyleCnt="4">
        <dgm:presLayoutVars>
          <dgm:chMax val="0"/>
          <dgm:chPref val="0"/>
          <dgm:bulletEnabled val="1"/>
        </dgm:presLayoutVars>
      </dgm:prSet>
      <dgm:spPr/>
    </dgm:pt>
    <dgm:pt modelId="{3CC9DFBC-17DF-4B93-A518-3B3CAB755815}" type="pres">
      <dgm:prSet presAssocID="{B8CCCCF8-1071-4E59-A07A-5989E7275E2A}" presName="wedge3" presStyleLbl="node1" presStyleIdx="2" presStyleCnt="4"/>
      <dgm:spPr/>
    </dgm:pt>
    <dgm:pt modelId="{463AF3EF-7E3C-4797-9C5C-B7D824444410}" type="pres">
      <dgm:prSet presAssocID="{B8CCCCF8-1071-4E59-A07A-5989E7275E2A}" presName="wedge3Tx" presStyleLbl="node1" presStyleIdx="2" presStyleCnt="4">
        <dgm:presLayoutVars>
          <dgm:chMax val="0"/>
          <dgm:chPref val="0"/>
          <dgm:bulletEnabled val="1"/>
        </dgm:presLayoutVars>
      </dgm:prSet>
      <dgm:spPr/>
    </dgm:pt>
    <dgm:pt modelId="{47253453-962E-43D5-9334-69BB14AB570E}" type="pres">
      <dgm:prSet presAssocID="{B8CCCCF8-1071-4E59-A07A-5989E7275E2A}" presName="wedge4" presStyleLbl="node1" presStyleIdx="3" presStyleCnt="4"/>
      <dgm:spPr/>
    </dgm:pt>
    <dgm:pt modelId="{BD476AF8-ABF1-4284-AEF5-5DD657206193}" type="pres">
      <dgm:prSet presAssocID="{B8CCCCF8-1071-4E59-A07A-5989E7275E2A}" presName="wedge4Tx" presStyleLbl="node1" presStyleIdx="3" presStyleCnt="4">
        <dgm:presLayoutVars>
          <dgm:chMax val="0"/>
          <dgm:chPref val="0"/>
          <dgm:bulletEnabled val="1"/>
        </dgm:presLayoutVars>
      </dgm:prSet>
      <dgm:spPr/>
    </dgm:pt>
  </dgm:ptLst>
  <dgm:cxnLst>
    <dgm:cxn modelId="{7867D61C-1264-4E08-9648-B7951B40FE1D}" type="presOf" srcId="{BE5BC99A-2208-49FF-BC58-C7F17C056E80}" destId="{2F5D4F26-B548-4953-905C-3F47B8D6461F}" srcOrd="0" destOrd="0" presId="urn:microsoft.com/office/officeart/2005/8/layout/chart3"/>
    <dgm:cxn modelId="{6BF7E01F-40DB-42CF-B1BF-22C84909D6CB}" srcId="{B8CCCCF8-1071-4E59-A07A-5989E7275E2A}" destId="{7F6E78F5-8BCD-40C1-8E78-3797E00DD303}" srcOrd="2" destOrd="0" parTransId="{9F64F1D4-EC54-4EE2-B280-45193A6E050F}" sibTransId="{CDE4078D-93AC-4D61-858F-5DA2600BE664}"/>
    <dgm:cxn modelId="{FABD6A26-15CA-4B01-996B-FFB7C672C16B}" type="presOf" srcId="{5458E10C-3025-451F-BEAB-C155ED744BAC}" destId="{47253453-962E-43D5-9334-69BB14AB570E}" srcOrd="0" destOrd="0" presId="urn:microsoft.com/office/officeart/2005/8/layout/chart3"/>
    <dgm:cxn modelId="{2AED3F2C-E487-477C-B7F8-8C2AE02C6996}" type="presOf" srcId="{B8CCCCF8-1071-4E59-A07A-5989E7275E2A}" destId="{49EBF7F6-10F8-41CA-9F28-2A15E4DB5258}" srcOrd="0" destOrd="0" presId="urn:microsoft.com/office/officeart/2005/8/layout/chart3"/>
    <dgm:cxn modelId="{628D2337-BF98-459D-8271-9D27D2498271}" type="presOf" srcId="{5458E10C-3025-451F-BEAB-C155ED744BAC}" destId="{BD476AF8-ABF1-4284-AEF5-5DD657206193}" srcOrd="1" destOrd="0" presId="urn:microsoft.com/office/officeart/2005/8/layout/chart3"/>
    <dgm:cxn modelId="{49AB5637-6E54-4E88-AE5C-6384FADFAB37}" srcId="{B8CCCCF8-1071-4E59-A07A-5989E7275E2A}" destId="{B76240E4-8498-4B9E-95B6-CFE591A0256B}" srcOrd="1" destOrd="0" parTransId="{649E3D8B-F74E-42BB-9F8D-80139A7D0B2E}" sibTransId="{D2E5530C-181F-44A4-AAEE-E6BAAF4EF67F}"/>
    <dgm:cxn modelId="{7ADFC03F-9D7F-4EE7-B888-34EB1BFE13FF}" type="presOf" srcId="{7F6E78F5-8BCD-40C1-8E78-3797E00DD303}" destId="{463AF3EF-7E3C-4797-9C5C-B7D824444410}" srcOrd="1" destOrd="0" presId="urn:microsoft.com/office/officeart/2005/8/layout/chart3"/>
    <dgm:cxn modelId="{4BAB855F-6524-497B-ABB4-6C094094DB2D}" type="presOf" srcId="{7F6E78F5-8BCD-40C1-8E78-3797E00DD303}" destId="{3CC9DFBC-17DF-4B93-A518-3B3CAB755815}" srcOrd="0" destOrd="0" presId="urn:microsoft.com/office/officeart/2005/8/layout/chart3"/>
    <dgm:cxn modelId="{51AD4F54-F20E-4B68-8EF2-7E0DA7557EB4}" type="presOf" srcId="{BE5BC99A-2208-49FF-BC58-C7F17C056E80}" destId="{574F008D-3BB0-49E2-AE01-FA828A984FC5}" srcOrd="1" destOrd="0" presId="urn:microsoft.com/office/officeart/2005/8/layout/chart3"/>
    <dgm:cxn modelId="{B37F22D1-EA97-4649-A1DC-6F8946E638FF}" type="presOf" srcId="{B76240E4-8498-4B9E-95B6-CFE591A0256B}" destId="{4993707D-11FA-478C-8495-2A3A4019374F}" srcOrd="1" destOrd="0" presId="urn:microsoft.com/office/officeart/2005/8/layout/chart3"/>
    <dgm:cxn modelId="{C2757DD4-CDC3-46BC-AF45-50D39CB1CD9F}" type="presOf" srcId="{B76240E4-8498-4B9E-95B6-CFE591A0256B}" destId="{694ED320-6750-405D-A3D6-9CBB3D1E6E8F}" srcOrd="0" destOrd="0" presId="urn:microsoft.com/office/officeart/2005/8/layout/chart3"/>
    <dgm:cxn modelId="{9F84A0E1-0589-4EDF-BC64-0D7E02AC4A44}" srcId="{B8CCCCF8-1071-4E59-A07A-5989E7275E2A}" destId="{BE5BC99A-2208-49FF-BC58-C7F17C056E80}" srcOrd="0" destOrd="0" parTransId="{88D26270-28A2-4B62-B4D7-6E4C7B6D3497}" sibTransId="{0D1E509E-75CA-4D84-8268-2FE905F07C8F}"/>
    <dgm:cxn modelId="{C150F7EC-CA91-4E03-974F-C8DC1E06D1A2}" srcId="{B8CCCCF8-1071-4E59-A07A-5989E7275E2A}" destId="{5458E10C-3025-451F-BEAB-C155ED744BAC}" srcOrd="3" destOrd="0" parTransId="{D077D9A6-CD56-4602-A0BE-7BC3EAB1002D}" sibTransId="{F0FE048F-909C-4DD5-A9BE-F31CE0D704C2}"/>
    <dgm:cxn modelId="{B8B70467-AA49-4675-8B65-5A87D6E0708C}" type="presParOf" srcId="{49EBF7F6-10F8-41CA-9F28-2A15E4DB5258}" destId="{2F5D4F26-B548-4953-905C-3F47B8D6461F}" srcOrd="0" destOrd="0" presId="urn:microsoft.com/office/officeart/2005/8/layout/chart3"/>
    <dgm:cxn modelId="{5AE2A7E9-3E6B-4803-A960-7905A2F7D568}" type="presParOf" srcId="{49EBF7F6-10F8-41CA-9F28-2A15E4DB5258}" destId="{574F008D-3BB0-49E2-AE01-FA828A984FC5}" srcOrd="1" destOrd="0" presId="urn:microsoft.com/office/officeart/2005/8/layout/chart3"/>
    <dgm:cxn modelId="{282D442D-D07A-416E-BD86-BE1D8DDEC9DA}" type="presParOf" srcId="{49EBF7F6-10F8-41CA-9F28-2A15E4DB5258}" destId="{694ED320-6750-405D-A3D6-9CBB3D1E6E8F}" srcOrd="2" destOrd="0" presId="urn:microsoft.com/office/officeart/2005/8/layout/chart3"/>
    <dgm:cxn modelId="{12C70B9A-CE77-4CEA-8936-096EA7C9EAA7}" type="presParOf" srcId="{49EBF7F6-10F8-41CA-9F28-2A15E4DB5258}" destId="{4993707D-11FA-478C-8495-2A3A4019374F}" srcOrd="3" destOrd="0" presId="urn:microsoft.com/office/officeart/2005/8/layout/chart3"/>
    <dgm:cxn modelId="{02B46B98-EDA5-4CF0-83E4-FB0F18B97EBB}" type="presParOf" srcId="{49EBF7F6-10F8-41CA-9F28-2A15E4DB5258}" destId="{3CC9DFBC-17DF-4B93-A518-3B3CAB755815}" srcOrd="4" destOrd="0" presId="urn:microsoft.com/office/officeart/2005/8/layout/chart3"/>
    <dgm:cxn modelId="{5BBB6B66-C641-46CF-82D5-64A77DCC2DF5}" type="presParOf" srcId="{49EBF7F6-10F8-41CA-9F28-2A15E4DB5258}" destId="{463AF3EF-7E3C-4797-9C5C-B7D824444410}" srcOrd="5" destOrd="0" presId="urn:microsoft.com/office/officeart/2005/8/layout/chart3"/>
    <dgm:cxn modelId="{3D17F2DF-513C-4E0B-8E39-47BB38F3C1E2}" type="presParOf" srcId="{49EBF7F6-10F8-41CA-9F28-2A15E4DB5258}" destId="{47253453-962E-43D5-9334-69BB14AB570E}" srcOrd="6" destOrd="0" presId="urn:microsoft.com/office/officeart/2005/8/layout/chart3"/>
    <dgm:cxn modelId="{720946DB-A615-4865-8F01-C0725B768E0A}" type="presParOf" srcId="{49EBF7F6-10F8-41CA-9F28-2A15E4DB5258}" destId="{BD476AF8-ABF1-4284-AEF5-5DD657206193}" srcOrd="7"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F6910B-9CBA-448F-994D-2610F4C19C10}" type="doc">
      <dgm:prSet loTypeId="urn:microsoft.com/office/officeart/2005/8/layout/default" loCatId="list" qsTypeId="urn:microsoft.com/office/officeart/2005/8/quickstyle/simple2" qsCatId="simple" csTypeId="urn:microsoft.com/office/officeart/2005/8/colors/colorful3" csCatId="colorful" phldr="1"/>
      <dgm:spPr/>
      <dgm:t>
        <a:bodyPr/>
        <a:lstStyle/>
        <a:p>
          <a:endParaRPr lang="es-MX"/>
        </a:p>
      </dgm:t>
    </dgm:pt>
    <dgm:pt modelId="{D2CB51E8-3321-4D37-A026-1B238BE45FA8}">
      <dgm:prSet phldrT="[Texto]"/>
      <dgm:spPr/>
      <dgm:t>
        <a:bodyPr/>
        <a:lstStyle/>
        <a:p>
          <a:r>
            <a:rPr lang="es-MX" dirty="0"/>
            <a:t>Decisiones de estimación</a:t>
          </a:r>
        </a:p>
      </dgm:t>
    </dgm:pt>
    <dgm:pt modelId="{8BB0AA6C-E0EB-42D3-AFA0-5B05F891A19C}" type="parTrans" cxnId="{50550F5F-35F3-4EA4-BC78-C2C049480A0D}">
      <dgm:prSet/>
      <dgm:spPr/>
      <dgm:t>
        <a:bodyPr/>
        <a:lstStyle/>
        <a:p>
          <a:endParaRPr lang="es-MX"/>
        </a:p>
      </dgm:t>
    </dgm:pt>
    <dgm:pt modelId="{49BBF486-426D-4037-AA45-5604BBEB6A6E}" type="sibTrans" cxnId="{50550F5F-35F3-4EA4-BC78-C2C049480A0D}">
      <dgm:prSet/>
      <dgm:spPr/>
      <dgm:t>
        <a:bodyPr/>
        <a:lstStyle/>
        <a:p>
          <a:endParaRPr lang="es-MX"/>
        </a:p>
      </dgm:t>
    </dgm:pt>
    <dgm:pt modelId="{23830C25-4BD1-41E8-A7E2-4C4824F1BAEB}">
      <dgm:prSet phldrT="[Texto]"/>
      <dgm:spPr/>
      <dgm:t>
        <a:bodyPr/>
        <a:lstStyle/>
        <a:p>
          <a:r>
            <a:rPr lang="es-MX" dirty="0"/>
            <a:t>Decisiones de programación</a:t>
          </a:r>
        </a:p>
      </dgm:t>
    </dgm:pt>
    <dgm:pt modelId="{60E8F080-16FA-4EF0-9C8C-6461DA8F7600}" type="parTrans" cxnId="{7F8395BD-4437-4FD5-B4E9-16BBD0540AEF}">
      <dgm:prSet/>
      <dgm:spPr/>
      <dgm:t>
        <a:bodyPr/>
        <a:lstStyle/>
        <a:p>
          <a:endParaRPr lang="es-MX"/>
        </a:p>
      </dgm:t>
    </dgm:pt>
    <dgm:pt modelId="{6068418E-BB38-4F0E-A2BB-7150E63E4FFC}" type="sibTrans" cxnId="{7F8395BD-4437-4FD5-B4E9-16BBD0540AEF}">
      <dgm:prSet/>
      <dgm:spPr/>
      <dgm:t>
        <a:bodyPr/>
        <a:lstStyle/>
        <a:p>
          <a:endParaRPr lang="es-MX"/>
        </a:p>
      </dgm:t>
    </dgm:pt>
    <dgm:pt modelId="{55385E60-5DF1-4B43-9DD6-76CD6F75E003}">
      <dgm:prSet phldrT="[Texto]"/>
      <dgm:spPr/>
      <dgm:t>
        <a:bodyPr/>
        <a:lstStyle/>
        <a:p>
          <a:r>
            <a:rPr lang="es-MX" dirty="0"/>
            <a:t>Decisiones orientadas al riesgo</a:t>
          </a:r>
        </a:p>
      </dgm:t>
    </dgm:pt>
    <dgm:pt modelId="{4AD71323-A427-42BB-A848-0FD805B34F0E}" type="parTrans" cxnId="{70EDA7A5-E77A-48AD-90D8-2FE35CB810E7}">
      <dgm:prSet/>
      <dgm:spPr/>
      <dgm:t>
        <a:bodyPr/>
        <a:lstStyle/>
        <a:p>
          <a:endParaRPr lang="es-MX"/>
        </a:p>
      </dgm:t>
    </dgm:pt>
    <dgm:pt modelId="{CC321F39-5CE1-46D4-B137-123882BEE879}" type="sibTrans" cxnId="{70EDA7A5-E77A-48AD-90D8-2FE35CB810E7}">
      <dgm:prSet/>
      <dgm:spPr/>
      <dgm:t>
        <a:bodyPr/>
        <a:lstStyle/>
        <a:p>
          <a:endParaRPr lang="es-MX"/>
        </a:p>
      </dgm:t>
    </dgm:pt>
    <dgm:pt modelId="{33BAAB3D-9FCB-42E2-8268-81A23E48F2E6}" type="pres">
      <dgm:prSet presAssocID="{28F6910B-9CBA-448F-994D-2610F4C19C10}" presName="diagram" presStyleCnt="0">
        <dgm:presLayoutVars>
          <dgm:dir/>
          <dgm:resizeHandles val="exact"/>
        </dgm:presLayoutVars>
      </dgm:prSet>
      <dgm:spPr/>
    </dgm:pt>
    <dgm:pt modelId="{01C0C794-5918-4EEB-89E9-9DEDC9F6A301}" type="pres">
      <dgm:prSet presAssocID="{D2CB51E8-3321-4D37-A026-1B238BE45FA8}" presName="node" presStyleLbl="node1" presStyleIdx="0" presStyleCnt="3">
        <dgm:presLayoutVars>
          <dgm:bulletEnabled val="1"/>
        </dgm:presLayoutVars>
      </dgm:prSet>
      <dgm:spPr/>
    </dgm:pt>
    <dgm:pt modelId="{427BD82B-9804-479F-97D2-35DF6A53E676}" type="pres">
      <dgm:prSet presAssocID="{49BBF486-426D-4037-AA45-5604BBEB6A6E}" presName="sibTrans" presStyleCnt="0"/>
      <dgm:spPr/>
    </dgm:pt>
    <dgm:pt modelId="{356E3375-99E9-420B-B5F0-9589FBC7844D}" type="pres">
      <dgm:prSet presAssocID="{23830C25-4BD1-41E8-A7E2-4C4824F1BAEB}" presName="node" presStyleLbl="node1" presStyleIdx="1" presStyleCnt="3">
        <dgm:presLayoutVars>
          <dgm:bulletEnabled val="1"/>
        </dgm:presLayoutVars>
      </dgm:prSet>
      <dgm:spPr/>
    </dgm:pt>
    <dgm:pt modelId="{55DD2C23-7A1E-484B-A1A1-587AFE11C3B9}" type="pres">
      <dgm:prSet presAssocID="{6068418E-BB38-4F0E-A2BB-7150E63E4FFC}" presName="sibTrans" presStyleCnt="0"/>
      <dgm:spPr/>
    </dgm:pt>
    <dgm:pt modelId="{474C92C9-5B72-4966-BA7A-50273AC11C01}" type="pres">
      <dgm:prSet presAssocID="{55385E60-5DF1-4B43-9DD6-76CD6F75E003}" presName="node" presStyleLbl="node1" presStyleIdx="2" presStyleCnt="3">
        <dgm:presLayoutVars>
          <dgm:bulletEnabled val="1"/>
        </dgm:presLayoutVars>
      </dgm:prSet>
      <dgm:spPr/>
    </dgm:pt>
  </dgm:ptLst>
  <dgm:cxnLst>
    <dgm:cxn modelId="{50550F5F-35F3-4EA4-BC78-C2C049480A0D}" srcId="{28F6910B-9CBA-448F-994D-2610F4C19C10}" destId="{D2CB51E8-3321-4D37-A026-1B238BE45FA8}" srcOrd="0" destOrd="0" parTransId="{8BB0AA6C-E0EB-42D3-AFA0-5B05F891A19C}" sibTransId="{49BBF486-426D-4037-AA45-5604BBEB6A6E}"/>
    <dgm:cxn modelId="{E178FB69-728E-4BBD-8370-70E949AAEA9D}" type="presOf" srcId="{28F6910B-9CBA-448F-994D-2610F4C19C10}" destId="{33BAAB3D-9FCB-42E2-8268-81A23E48F2E6}" srcOrd="0" destOrd="0" presId="urn:microsoft.com/office/officeart/2005/8/layout/default"/>
    <dgm:cxn modelId="{BBFA734B-0FE2-460C-A305-BC33B74A0602}" type="presOf" srcId="{D2CB51E8-3321-4D37-A026-1B238BE45FA8}" destId="{01C0C794-5918-4EEB-89E9-9DEDC9F6A301}" srcOrd="0" destOrd="0" presId="urn:microsoft.com/office/officeart/2005/8/layout/default"/>
    <dgm:cxn modelId="{1497766E-A619-4ADC-9F11-5FB0AC8B721C}" type="presOf" srcId="{23830C25-4BD1-41E8-A7E2-4C4824F1BAEB}" destId="{356E3375-99E9-420B-B5F0-9589FBC7844D}" srcOrd="0" destOrd="0" presId="urn:microsoft.com/office/officeart/2005/8/layout/default"/>
    <dgm:cxn modelId="{521E8F85-65CE-407B-ADB5-A994B86CBC8B}" type="presOf" srcId="{55385E60-5DF1-4B43-9DD6-76CD6F75E003}" destId="{474C92C9-5B72-4966-BA7A-50273AC11C01}" srcOrd="0" destOrd="0" presId="urn:microsoft.com/office/officeart/2005/8/layout/default"/>
    <dgm:cxn modelId="{70EDA7A5-E77A-48AD-90D8-2FE35CB810E7}" srcId="{28F6910B-9CBA-448F-994D-2610F4C19C10}" destId="{55385E60-5DF1-4B43-9DD6-76CD6F75E003}" srcOrd="2" destOrd="0" parTransId="{4AD71323-A427-42BB-A848-0FD805B34F0E}" sibTransId="{CC321F39-5CE1-46D4-B137-123882BEE879}"/>
    <dgm:cxn modelId="{7F8395BD-4437-4FD5-B4E9-16BBD0540AEF}" srcId="{28F6910B-9CBA-448F-994D-2610F4C19C10}" destId="{23830C25-4BD1-41E8-A7E2-4C4824F1BAEB}" srcOrd="1" destOrd="0" parTransId="{60E8F080-16FA-4EF0-9C8C-6461DA8F7600}" sibTransId="{6068418E-BB38-4F0E-A2BB-7150E63E4FFC}"/>
    <dgm:cxn modelId="{B911CFB6-4CA1-46DB-A9D2-8B685F5196AA}" type="presParOf" srcId="{33BAAB3D-9FCB-42E2-8268-81A23E48F2E6}" destId="{01C0C794-5918-4EEB-89E9-9DEDC9F6A301}" srcOrd="0" destOrd="0" presId="urn:microsoft.com/office/officeart/2005/8/layout/default"/>
    <dgm:cxn modelId="{772474B7-1EB9-48E4-BCEE-0ADAC4D04129}" type="presParOf" srcId="{33BAAB3D-9FCB-42E2-8268-81A23E48F2E6}" destId="{427BD82B-9804-479F-97D2-35DF6A53E676}" srcOrd="1" destOrd="0" presId="urn:microsoft.com/office/officeart/2005/8/layout/default"/>
    <dgm:cxn modelId="{976CC35D-8687-4A15-8A9B-3018B62B2FCA}" type="presParOf" srcId="{33BAAB3D-9FCB-42E2-8268-81A23E48F2E6}" destId="{356E3375-99E9-420B-B5F0-9589FBC7844D}" srcOrd="2" destOrd="0" presId="urn:microsoft.com/office/officeart/2005/8/layout/default"/>
    <dgm:cxn modelId="{6B115A02-034E-4B82-A29F-A02F0E5D4FFC}" type="presParOf" srcId="{33BAAB3D-9FCB-42E2-8268-81A23E48F2E6}" destId="{55DD2C23-7A1E-484B-A1A1-587AFE11C3B9}" srcOrd="3" destOrd="0" presId="urn:microsoft.com/office/officeart/2005/8/layout/default"/>
    <dgm:cxn modelId="{A3E6E072-F5F5-4107-A303-29BE2C36D826}" type="presParOf" srcId="{33BAAB3D-9FCB-42E2-8268-81A23E48F2E6}" destId="{474C92C9-5B72-4966-BA7A-50273AC11C0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82E967-C2CD-4455-A471-13401FFDB741}" type="doc">
      <dgm:prSet loTypeId="urn:microsoft.com/office/officeart/2008/layout/PictureStrips" loCatId="list" qsTypeId="urn:microsoft.com/office/officeart/2005/8/quickstyle/simple2" qsCatId="simple" csTypeId="urn:microsoft.com/office/officeart/2005/8/colors/colorful3" csCatId="colorful" phldr="1"/>
      <dgm:spPr/>
      <dgm:t>
        <a:bodyPr/>
        <a:lstStyle/>
        <a:p>
          <a:endParaRPr lang="es-MX"/>
        </a:p>
      </dgm:t>
    </dgm:pt>
    <dgm:pt modelId="{9793E1AB-C31B-4B6A-841A-2476993CB03D}">
      <dgm:prSet phldrT="[Texto]"/>
      <dgm:spPr/>
      <dgm:t>
        <a:bodyPr/>
        <a:lstStyle/>
        <a:p>
          <a:r>
            <a:rPr lang="es-MX" dirty="0"/>
            <a:t>Métodos de ingeniería de software</a:t>
          </a:r>
        </a:p>
      </dgm:t>
    </dgm:pt>
    <dgm:pt modelId="{12B92659-854D-4DED-A345-7A80087936E3}" type="parTrans" cxnId="{248F5DE0-837F-43D4-A708-FE26EF8D1B04}">
      <dgm:prSet/>
      <dgm:spPr/>
      <dgm:t>
        <a:bodyPr/>
        <a:lstStyle/>
        <a:p>
          <a:endParaRPr lang="es-MX"/>
        </a:p>
      </dgm:t>
    </dgm:pt>
    <dgm:pt modelId="{88006B7C-9549-4315-B165-00D6F9857408}" type="sibTrans" cxnId="{248F5DE0-837F-43D4-A708-FE26EF8D1B04}">
      <dgm:prSet/>
      <dgm:spPr/>
      <dgm:t>
        <a:bodyPr/>
        <a:lstStyle/>
        <a:p>
          <a:endParaRPr lang="es-MX"/>
        </a:p>
      </dgm:t>
    </dgm:pt>
    <dgm:pt modelId="{E418C329-43AE-43A9-A09B-84BA6108A7FA}">
      <dgm:prSet phldrT="[Texto]"/>
      <dgm:spPr/>
      <dgm:t>
        <a:bodyPr/>
        <a:lstStyle/>
        <a:p>
          <a:r>
            <a:rPr lang="es-MX" dirty="0"/>
            <a:t>Técnicas de administración de proyectos</a:t>
          </a:r>
        </a:p>
      </dgm:t>
    </dgm:pt>
    <dgm:pt modelId="{67446CC2-F8AD-460B-8B5E-9FF4D6F90354}" type="parTrans" cxnId="{DA8C8D4C-8055-4440-A9D5-0C0238F4AEEA}">
      <dgm:prSet/>
      <dgm:spPr/>
      <dgm:t>
        <a:bodyPr/>
        <a:lstStyle/>
        <a:p>
          <a:endParaRPr lang="es-MX"/>
        </a:p>
      </dgm:t>
    </dgm:pt>
    <dgm:pt modelId="{14677B50-0012-429C-BBDE-315CDA1B9831}" type="sibTrans" cxnId="{DA8C8D4C-8055-4440-A9D5-0C0238F4AEEA}">
      <dgm:prSet/>
      <dgm:spPr/>
      <dgm:t>
        <a:bodyPr/>
        <a:lstStyle/>
        <a:p>
          <a:endParaRPr lang="es-MX"/>
        </a:p>
      </dgm:t>
    </dgm:pt>
    <dgm:pt modelId="{92CBD5F7-C57B-4C0C-AF42-CD04B62436AF}">
      <dgm:prSet phldrT="[Texto]"/>
      <dgm:spPr/>
      <dgm:t>
        <a:bodyPr/>
        <a:lstStyle/>
        <a:p>
          <a:r>
            <a:rPr lang="es-MX" dirty="0"/>
            <a:t>Control de calidad</a:t>
          </a:r>
        </a:p>
      </dgm:t>
    </dgm:pt>
    <dgm:pt modelId="{BADE2519-2291-4B66-B469-BE81C8C12CB1}" type="parTrans" cxnId="{833F4D43-1A0E-405E-82D2-9341C9170336}">
      <dgm:prSet/>
      <dgm:spPr/>
      <dgm:t>
        <a:bodyPr/>
        <a:lstStyle/>
        <a:p>
          <a:endParaRPr lang="es-MX"/>
        </a:p>
      </dgm:t>
    </dgm:pt>
    <dgm:pt modelId="{2568D559-3F38-421E-8E9E-9B609EE04356}" type="sibTrans" cxnId="{833F4D43-1A0E-405E-82D2-9341C9170336}">
      <dgm:prSet/>
      <dgm:spPr/>
      <dgm:t>
        <a:bodyPr/>
        <a:lstStyle/>
        <a:p>
          <a:endParaRPr lang="es-MX"/>
        </a:p>
      </dgm:t>
    </dgm:pt>
    <dgm:pt modelId="{71159F24-7B90-4647-940E-42F3DD8E926B}">
      <dgm:prSet phldrT="[Texto]"/>
      <dgm:spPr/>
      <dgm:t>
        <a:bodyPr/>
        <a:lstStyle/>
        <a:p>
          <a:r>
            <a:rPr lang="es-MX" dirty="0"/>
            <a:t>Aseguramiento de la calidad</a:t>
          </a:r>
        </a:p>
      </dgm:t>
    </dgm:pt>
    <dgm:pt modelId="{45D4E999-E78C-45CC-B384-2BCFE6321365}" type="parTrans" cxnId="{5C04CBE7-474F-4144-908D-C7D0EF5A6577}">
      <dgm:prSet/>
      <dgm:spPr/>
      <dgm:t>
        <a:bodyPr/>
        <a:lstStyle/>
        <a:p>
          <a:endParaRPr lang="es-MX"/>
        </a:p>
      </dgm:t>
    </dgm:pt>
    <dgm:pt modelId="{3B1962BF-B5FD-4172-8613-B88855DDB81E}" type="sibTrans" cxnId="{5C04CBE7-474F-4144-908D-C7D0EF5A6577}">
      <dgm:prSet/>
      <dgm:spPr/>
      <dgm:t>
        <a:bodyPr/>
        <a:lstStyle/>
        <a:p>
          <a:endParaRPr lang="es-MX"/>
        </a:p>
      </dgm:t>
    </dgm:pt>
    <dgm:pt modelId="{E6BB312D-344A-48C3-AE42-8E99C220F6FE}" type="pres">
      <dgm:prSet presAssocID="{5682E967-C2CD-4455-A471-13401FFDB741}" presName="Name0" presStyleCnt="0">
        <dgm:presLayoutVars>
          <dgm:dir/>
          <dgm:resizeHandles val="exact"/>
        </dgm:presLayoutVars>
      </dgm:prSet>
      <dgm:spPr/>
    </dgm:pt>
    <dgm:pt modelId="{B8975120-253C-4900-9B16-399484564400}" type="pres">
      <dgm:prSet presAssocID="{9793E1AB-C31B-4B6A-841A-2476993CB03D}" presName="composite" presStyleCnt="0"/>
      <dgm:spPr/>
    </dgm:pt>
    <dgm:pt modelId="{E3E4F5B8-486C-4626-8373-03498FE3A730}" type="pres">
      <dgm:prSet presAssocID="{9793E1AB-C31B-4B6A-841A-2476993CB03D}" presName="rect1" presStyleLbl="trAlignAcc1" presStyleIdx="0" presStyleCnt="4">
        <dgm:presLayoutVars>
          <dgm:bulletEnabled val="1"/>
        </dgm:presLayoutVars>
      </dgm:prSet>
      <dgm:spPr/>
    </dgm:pt>
    <dgm:pt modelId="{CBAB0B9B-250D-4D90-BAAF-C6FCEDD4BA66}" type="pres">
      <dgm:prSet presAssocID="{9793E1AB-C31B-4B6A-841A-2476993CB03D}"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E2CA25A9-27D3-4E7B-B609-5592FA1D97AE}" type="pres">
      <dgm:prSet presAssocID="{88006B7C-9549-4315-B165-00D6F9857408}" presName="sibTrans" presStyleCnt="0"/>
      <dgm:spPr/>
    </dgm:pt>
    <dgm:pt modelId="{E7AFD0A0-AB2A-46EC-8CD5-A46C61A35590}" type="pres">
      <dgm:prSet presAssocID="{E418C329-43AE-43A9-A09B-84BA6108A7FA}" presName="composite" presStyleCnt="0"/>
      <dgm:spPr/>
    </dgm:pt>
    <dgm:pt modelId="{85554437-D1A7-4B24-ADA4-B0F49C1C4CBC}" type="pres">
      <dgm:prSet presAssocID="{E418C329-43AE-43A9-A09B-84BA6108A7FA}" presName="rect1" presStyleLbl="trAlignAcc1" presStyleIdx="1" presStyleCnt="4">
        <dgm:presLayoutVars>
          <dgm:bulletEnabled val="1"/>
        </dgm:presLayoutVars>
      </dgm:prSet>
      <dgm:spPr/>
    </dgm:pt>
    <dgm:pt modelId="{4C461E45-D05B-457B-A9FC-C26FDFD467E7}" type="pres">
      <dgm:prSet presAssocID="{E418C329-43AE-43A9-A09B-84BA6108A7FA}" presName="rect2"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93000" r="-93000"/>
          </a:stretch>
        </a:blipFill>
      </dgm:spPr>
    </dgm:pt>
    <dgm:pt modelId="{8750E21F-72EA-41E5-8434-B82F3EDB2685}" type="pres">
      <dgm:prSet presAssocID="{14677B50-0012-429C-BBDE-315CDA1B9831}" presName="sibTrans" presStyleCnt="0"/>
      <dgm:spPr/>
    </dgm:pt>
    <dgm:pt modelId="{23F25730-D7C6-4EFA-A57C-DF3A1B9C2724}" type="pres">
      <dgm:prSet presAssocID="{92CBD5F7-C57B-4C0C-AF42-CD04B62436AF}" presName="composite" presStyleCnt="0"/>
      <dgm:spPr/>
    </dgm:pt>
    <dgm:pt modelId="{BDA2E7FF-2D91-4E2A-B97F-6EC6E841FFF6}" type="pres">
      <dgm:prSet presAssocID="{92CBD5F7-C57B-4C0C-AF42-CD04B62436AF}" presName="rect1" presStyleLbl="trAlignAcc1" presStyleIdx="2" presStyleCnt="4">
        <dgm:presLayoutVars>
          <dgm:bulletEnabled val="1"/>
        </dgm:presLayoutVars>
      </dgm:prSet>
      <dgm:spPr/>
    </dgm:pt>
    <dgm:pt modelId="{21C366DE-4FCA-48CC-8436-C5585834FCDC}" type="pres">
      <dgm:prSet presAssocID="{92CBD5F7-C57B-4C0C-AF42-CD04B62436AF}" presName="rect2"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0000" r="-20000"/>
          </a:stretch>
        </a:blipFill>
      </dgm:spPr>
    </dgm:pt>
    <dgm:pt modelId="{7D4F512C-1323-49FF-AB3E-D11D575F4013}" type="pres">
      <dgm:prSet presAssocID="{2568D559-3F38-421E-8E9E-9B609EE04356}" presName="sibTrans" presStyleCnt="0"/>
      <dgm:spPr/>
    </dgm:pt>
    <dgm:pt modelId="{5884351A-8EFF-46B6-93FD-3B2BB085C912}" type="pres">
      <dgm:prSet presAssocID="{71159F24-7B90-4647-940E-42F3DD8E926B}" presName="composite" presStyleCnt="0"/>
      <dgm:spPr/>
    </dgm:pt>
    <dgm:pt modelId="{42A37DBE-56A0-4271-9C7E-5D190F275476}" type="pres">
      <dgm:prSet presAssocID="{71159F24-7B90-4647-940E-42F3DD8E926B}" presName="rect1" presStyleLbl="trAlignAcc1" presStyleIdx="3" presStyleCnt="4">
        <dgm:presLayoutVars>
          <dgm:bulletEnabled val="1"/>
        </dgm:presLayoutVars>
      </dgm:prSet>
      <dgm:spPr/>
    </dgm:pt>
    <dgm:pt modelId="{9436735A-1B78-4968-A15D-046CB3B1C472}" type="pres">
      <dgm:prSet presAssocID="{71159F24-7B90-4647-940E-42F3DD8E926B}" presName="rect2"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50000" r="-50000"/>
          </a:stretch>
        </a:blipFill>
      </dgm:spPr>
    </dgm:pt>
  </dgm:ptLst>
  <dgm:cxnLst>
    <dgm:cxn modelId="{0ACC8315-3BA8-4D0D-ADCD-C5DA322B0933}" type="presOf" srcId="{5682E967-C2CD-4455-A471-13401FFDB741}" destId="{E6BB312D-344A-48C3-AE42-8E99C220F6FE}" srcOrd="0" destOrd="0" presId="urn:microsoft.com/office/officeart/2008/layout/PictureStrips"/>
    <dgm:cxn modelId="{833F4D43-1A0E-405E-82D2-9341C9170336}" srcId="{5682E967-C2CD-4455-A471-13401FFDB741}" destId="{92CBD5F7-C57B-4C0C-AF42-CD04B62436AF}" srcOrd="2" destOrd="0" parTransId="{BADE2519-2291-4B66-B469-BE81C8C12CB1}" sibTransId="{2568D559-3F38-421E-8E9E-9B609EE04356}"/>
    <dgm:cxn modelId="{3E0CD468-1EDB-4CA3-AD99-8928EE172E8D}" type="presOf" srcId="{92CBD5F7-C57B-4C0C-AF42-CD04B62436AF}" destId="{BDA2E7FF-2D91-4E2A-B97F-6EC6E841FFF6}" srcOrd="0" destOrd="0" presId="urn:microsoft.com/office/officeart/2008/layout/PictureStrips"/>
    <dgm:cxn modelId="{DA8C8D4C-8055-4440-A9D5-0C0238F4AEEA}" srcId="{5682E967-C2CD-4455-A471-13401FFDB741}" destId="{E418C329-43AE-43A9-A09B-84BA6108A7FA}" srcOrd="1" destOrd="0" parTransId="{67446CC2-F8AD-460B-8B5E-9FF4D6F90354}" sibTransId="{14677B50-0012-429C-BBDE-315CDA1B9831}"/>
    <dgm:cxn modelId="{E522FC53-17BF-407C-AF51-17FE2FB17E49}" type="presOf" srcId="{E418C329-43AE-43A9-A09B-84BA6108A7FA}" destId="{85554437-D1A7-4B24-ADA4-B0F49C1C4CBC}" srcOrd="0" destOrd="0" presId="urn:microsoft.com/office/officeart/2008/layout/PictureStrips"/>
    <dgm:cxn modelId="{35ED0ABD-F5DF-408F-8DB2-FE46426D9140}" type="presOf" srcId="{71159F24-7B90-4647-940E-42F3DD8E926B}" destId="{42A37DBE-56A0-4271-9C7E-5D190F275476}" srcOrd="0" destOrd="0" presId="urn:microsoft.com/office/officeart/2008/layout/PictureStrips"/>
    <dgm:cxn modelId="{F80E70C1-A91D-4E16-85E5-47E4DDF019FC}" type="presOf" srcId="{9793E1AB-C31B-4B6A-841A-2476993CB03D}" destId="{E3E4F5B8-486C-4626-8373-03498FE3A730}" srcOrd="0" destOrd="0" presId="urn:microsoft.com/office/officeart/2008/layout/PictureStrips"/>
    <dgm:cxn modelId="{248F5DE0-837F-43D4-A708-FE26EF8D1B04}" srcId="{5682E967-C2CD-4455-A471-13401FFDB741}" destId="{9793E1AB-C31B-4B6A-841A-2476993CB03D}" srcOrd="0" destOrd="0" parTransId="{12B92659-854D-4DED-A345-7A80087936E3}" sibTransId="{88006B7C-9549-4315-B165-00D6F9857408}"/>
    <dgm:cxn modelId="{5C04CBE7-474F-4144-908D-C7D0EF5A6577}" srcId="{5682E967-C2CD-4455-A471-13401FFDB741}" destId="{71159F24-7B90-4647-940E-42F3DD8E926B}" srcOrd="3" destOrd="0" parTransId="{45D4E999-E78C-45CC-B384-2BCFE6321365}" sibTransId="{3B1962BF-B5FD-4172-8613-B88855DDB81E}"/>
    <dgm:cxn modelId="{A3BB7B68-4DCA-457A-81EC-E8F7032CF53C}" type="presParOf" srcId="{E6BB312D-344A-48C3-AE42-8E99C220F6FE}" destId="{B8975120-253C-4900-9B16-399484564400}" srcOrd="0" destOrd="0" presId="urn:microsoft.com/office/officeart/2008/layout/PictureStrips"/>
    <dgm:cxn modelId="{0310B93A-FA81-4973-B99B-CD66618F0FB9}" type="presParOf" srcId="{B8975120-253C-4900-9B16-399484564400}" destId="{E3E4F5B8-486C-4626-8373-03498FE3A730}" srcOrd="0" destOrd="0" presId="urn:microsoft.com/office/officeart/2008/layout/PictureStrips"/>
    <dgm:cxn modelId="{7CAF44EF-0ADB-4785-BC61-6247FE752241}" type="presParOf" srcId="{B8975120-253C-4900-9B16-399484564400}" destId="{CBAB0B9B-250D-4D90-BAAF-C6FCEDD4BA66}" srcOrd="1" destOrd="0" presId="urn:microsoft.com/office/officeart/2008/layout/PictureStrips"/>
    <dgm:cxn modelId="{D8564F33-67C4-4F16-A056-B9103D4ECEF1}" type="presParOf" srcId="{E6BB312D-344A-48C3-AE42-8E99C220F6FE}" destId="{E2CA25A9-27D3-4E7B-B609-5592FA1D97AE}" srcOrd="1" destOrd="0" presId="urn:microsoft.com/office/officeart/2008/layout/PictureStrips"/>
    <dgm:cxn modelId="{9B120FBE-AA0C-4FD1-92A0-75DBCD108BFC}" type="presParOf" srcId="{E6BB312D-344A-48C3-AE42-8E99C220F6FE}" destId="{E7AFD0A0-AB2A-46EC-8CD5-A46C61A35590}" srcOrd="2" destOrd="0" presId="urn:microsoft.com/office/officeart/2008/layout/PictureStrips"/>
    <dgm:cxn modelId="{7A471D5A-94D0-4448-AFA4-712CA51A4B0B}" type="presParOf" srcId="{E7AFD0A0-AB2A-46EC-8CD5-A46C61A35590}" destId="{85554437-D1A7-4B24-ADA4-B0F49C1C4CBC}" srcOrd="0" destOrd="0" presId="urn:microsoft.com/office/officeart/2008/layout/PictureStrips"/>
    <dgm:cxn modelId="{126CCBFF-DA2F-4C46-BB53-9C9F9DFA6F54}" type="presParOf" srcId="{E7AFD0A0-AB2A-46EC-8CD5-A46C61A35590}" destId="{4C461E45-D05B-457B-A9FC-C26FDFD467E7}" srcOrd="1" destOrd="0" presId="urn:microsoft.com/office/officeart/2008/layout/PictureStrips"/>
    <dgm:cxn modelId="{B0D2E6A2-51F6-49D6-B71E-ADCE83D722BE}" type="presParOf" srcId="{E6BB312D-344A-48C3-AE42-8E99C220F6FE}" destId="{8750E21F-72EA-41E5-8434-B82F3EDB2685}" srcOrd="3" destOrd="0" presId="urn:microsoft.com/office/officeart/2008/layout/PictureStrips"/>
    <dgm:cxn modelId="{79DEB040-AFFB-4130-BA51-E3DD2F84E88A}" type="presParOf" srcId="{E6BB312D-344A-48C3-AE42-8E99C220F6FE}" destId="{23F25730-D7C6-4EFA-A57C-DF3A1B9C2724}" srcOrd="4" destOrd="0" presId="urn:microsoft.com/office/officeart/2008/layout/PictureStrips"/>
    <dgm:cxn modelId="{CA84A3CE-7638-4A41-AEAB-19526B8EECDA}" type="presParOf" srcId="{23F25730-D7C6-4EFA-A57C-DF3A1B9C2724}" destId="{BDA2E7FF-2D91-4E2A-B97F-6EC6E841FFF6}" srcOrd="0" destOrd="0" presId="urn:microsoft.com/office/officeart/2008/layout/PictureStrips"/>
    <dgm:cxn modelId="{0A0F1AD0-8285-4F03-8FEB-42E9797A3F21}" type="presParOf" srcId="{23F25730-D7C6-4EFA-A57C-DF3A1B9C2724}" destId="{21C366DE-4FCA-48CC-8436-C5585834FCDC}" srcOrd="1" destOrd="0" presId="urn:microsoft.com/office/officeart/2008/layout/PictureStrips"/>
    <dgm:cxn modelId="{C390A401-FD0C-4F11-A6A1-48E5ABD5663C}" type="presParOf" srcId="{E6BB312D-344A-48C3-AE42-8E99C220F6FE}" destId="{7D4F512C-1323-49FF-AB3E-D11D575F4013}" srcOrd="5" destOrd="0" presId="urn:microsoft.com/office/officeart/2008/layout/PictureStrips"/>
    <dgm:cxn modelId="{C2C93CEA-1BE5-4AE0-BEC0-A9A4583158AC}" type="presParOf" srcId="{E6BB312D-344A-48C3-AE42-8E99C220F6FE}" destId="{5884351A-8EFF-46B6-93FD-3B2BB085C912}" srcOrd="6" destOrd="0" presId="urn:microsoft.com/office/officeart/2008/layout/PictureStrips"/>
    <dgm:cxn modelId="{3EF3A82E-841B-4263-9D63-44C1316A9C03}" type="presParOf" srcId="{5884351A-8EFF-46B6-93FD-3B2BB085C912}" destId="{42A37DBE-56A0-4271-9C7E-5D190F275476}" srcOrd="0" destOrd="0" presId="urn:microsoft.com/office/officeart/2008/layout/PictureStrips"/>
    <dgm:cxn modelId="{9126DB9B-79B8-420C-A719-A6EA177DAC4C}" type="presParOf" srcId="{5884351A-8EFF-46B6-93FD-3B2BB085C912}" destId="{9436735A-1B78-4968-A15D-046CB3B1C472}"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2547C-91B0-4F9E-9647-A07BF32077BE}">
      <dsp:nvSpPr>
        <dsp:cNvPr id="0" name=""/>
        <dsp:cNvSpPr/>
      </dsp:nvSpPr>
      <dsp:spPr>
        <a:xfrm>
          <a:off x="0" y="221456"/>
          <a:ext cx="8596312" cy="3438524"/>
        </a:xfrm>
        <a:prstGeom prst="leftRightRibbon">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A4DF6BE-77EE-4853-881E-3ED9D080F995}">
      <dsp:nvSpPr>
        <dsp:cNvPr id="0" name=""/>
        <dsp:cNvSpPr/>
      </dsp:nvSpPr>
      <dsp:spPr>
        <a:xfrm>
          <a:off x="1031557" y="823197"/>
          <a:ext cx="2836782" cy="1684877"/>
        </a:xfrm>
        <a:prstGeom prst="rect">
          <a:avLst/>
        </a:prstGeom>
        <a:noFill/>
        <a:ln w="25400" cap="rnd"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96012" rIns="0" bIns="102870" numCol="1" spcCol="1270" anchor="ctr" anchorCtr="0">
          <a:noAutofit/>
        </a:bodyPr>
        <a:lstStyle/>
        <a:p>
          <a:pPr marL="0" lvl="0" indent="0" algn="ctr" defTabSz="1200150">
            <a:lnSpc>
              <a:spcPct val="90000"/>
            </a:lnSpc>
            <a:spcBef>
              <a:spcPct val="0"/>
            </a:spcBef>
            <a:spcAft>
              <a:spcPct val="35000"/>
            </a:spcAft>
            <a:buNone/>
          </a:pPr>
          <a:r>
            <a:rPr lang="es-MX" sz="2700" kern="1200" dirty="0"/>
            <a:t>¿Qué significa suficientemente bueno?</a:t>
          </a:r>
        </a:p>
      </dsp:txBody>
      <dsp:txXfrm>
        <a:off x="1031557" y="823197"/>
        <a:ext cx="2836782" cy="1684877"/>
      </dsp:txXfrm>
    </dsp:sp>
    <dsp:sp modelId="{2521142C-0673-482B-A2D6-1DCCF7B99428}">
      <dsp:nvSpPr>
        <dsp:cNvPr id="0" name=""/>
        <dsp:cNvSpPr/>
      </dsp:nvSpPr>
      <dsp:spPr>
        <a:xfrm>
          <a:off x="4298156" y="1373361"/>
          <a:ext cx="3352561" cy="1684877"/>
        </a:xfrm>
        <a:prstGeom prst="rect">
          <a:avLst/>
        </a:prstGeom>
        <a:noFill/>
        <a:ln w="25400" cap="rnd"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96012" rIns="0" bIns="102870" numCol="1" spcCol="1270" anchor="ctr" anchorCtr="0">
          <a:noAutofit/>
        </a:bodyPr>
        <a:lstStyle/>
        <a:p>
          <a:pPr marL="0" lvl="0" indent="0" algn="ctr" defTabSz="1200150">
            <a:lnSpc>
              <a:spcPct val="90000"/>
            </a:lnSpc>
            <a:spcBef>
              <a:spcPct val="0"/>
            </a:spcBef>
            <a:spcAft>
              <a:spcPct val="35000"/>
            </a:spcAft>
            <a:buNone/>
          </a:pPr>
          <a:r>
            <a:rPr lang="es-MX" sz="2700" kern="1200" dirty="0"/>
            <a:t>¿Es aceptable producir software suficientemente bueno?</a:t>
          </a:r>
        </a:p>
      </dsp:txBody>
      <dsp:txXfrm>
        <a:off x="4298156" y="1373361"/>
        <a:ext cx="3352561" cy="1684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315C1-DCDF-4EFF-B647-BC6945D237D7}">
      <dsp:nvSpPr>
        <dsp:cNvPr id="0" name=""/>
        <dsp:cNvSpPr/>
      </dsp:nvSpPr>
      <dsp:spPr>
        <a:xfrm>
          <a:off x="1916312" y="659844"/>
          <a:ext cx="4763687" cy="2561748"/>
        </a:xfrm>
        <a:prstGeom prst="round2DiagRect">
          <a:avLst>
            <a:gd name="adj1" fmla="val 0"/>
            <a:gd name="adj2" fmla="val 1667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75D0B-6C6A-4405-AB20-C8C28ACF63C6}">
      <dsp:nvSpPr>
        <dsp:cNvPr id="0" name=""/>
        <dsp:cNvSpPr/>
      </dsp:nvSpPr>
      <dsp:spPr>
        <a:xfrm>
          <a:off x="4298156" y="931544"/>
          <a:ext cx="635" cy="2018347"/>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9BC485-B183-4BA2-83EF-0A454D8AA553}">
      <dsp:nvSpPr>
        <dsp:cNvPr id="0" name=""/>
        <dsp:cNvSpPr/>
      </dsp:nvSpPr>
      <dsp:spPr>
        <a:xfrm>
          <a:off x="2075101" y="853916"/>
          <a:ext cx="2064264" cy="217360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MX" sz="2400" kern="1200" dirty="0"/>
            <a:t>Costos asociados</a:t>
          </a:r>
        </a:p>
        <a:p>
          <a:pPr marL="171450" lvl="1" indent="-171450" algn="l" defTabSz="844550">
            <a:lnSpc>
              <a:spcPct val="90000"/>
            </a:lnSpc>
            <a:spcBef>
              <a:spcPct val="0"/>
            </a:spcBef>
            <a:spcAft>
              <a:spcPct val="15000"/>
            </a:spcAft>
            <a:buChar char="•"/>
          </a:pPr>
          <a:r>
            <a:rPr lang="es-MX" sz="1900" kern="1200" dirty="0"/>
            <a:t>Tiempo</a:t>
          </a:r>
        </a:p>
      </dsp:txBody>
      <dsp:txXfrm>
        <a:off x="2075101" y="853916"/>
        <a:ext cx="2064264" cy="2173604"/>
      </dsp:txXfrm>
    </dsp:sp>
    <dsp:sp modelId="{73FDFF3F-8304-4D2F-8A7B-72B474EEFF6C}">
      <dsp:nvSpPr>
        <dsp:cNvPr id="0" name=""/>
        <dsp:cNvSpPr/>
      </dsp:nvSpPr>
      <dsp:spPr>
        <a:xfrm>
          <a:off x="4456945" y="853916"/>
          <a:ext cx="2064264" cy="217360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MX" sz="2400" kern="1200" dirty="0"/>
            <a:t>Costos asociados</a:t>
          </a:r>
        </a:p>
        <a:p>
          <a:pPr marL="171450" lvl="1" indent="-171450" algn="l" defTabSz="844550">
            <a:lnSpc>
              <a:spcPct val="90000"/>
            </a:lnSpc>
            <a:spcBef>
              <a:spcPct val="0"/>
            </a:spcBef>
            <a:spcAft>
              <a:spcPct val="15000"/>
            </a:spcAft>
            <a:buChar char="•"/>
          </a:pPr>
          <a:r>
            <a:rPr lang="es-MX" sz="1900" kern="1200" dirty="0"/>
            <a:t>Mantenimiento</a:t>
          </a:r>
        </a:p>
      </dsp:txBody>
      <dsp:txXfrm>
        <a:off x="4456945" y="853916"/>
        <a:ext cx="2064264" cy="2173604"/>
      </dsp:txXfrm>
    </dsp:sp>
    <dsp:sp modelId="{1E6D3659-8641-423C-9244-35378F9F3F87}">
      <dsp:nvSpPr>
        <dsp:cNvPr id="0" name=""/>
        <dsp:cNvSpPr/>
      </dsp:nvSpPr>
      <dsp:spPr>
        <a:xfrm rot="16200000">
          <a:off x="122020" y="1000343"/>
          <a:ext cx="2794634" cy="793947"/>
        </a:xfrm>
        <a:prstGeom prst="rightArrow">
          <a:avLst>
            <a:gd name="adj1" fmla="val 49830"/>
            <a:gd name="adj2" fmla="val 60660"/>
          </a:avLst>
        </a:prstGeom>
        <a:solidFill>
          <a:schemeClr val="accent2">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s-MX" sz="1800" kern="1200" dirty="0"/>
            <a:t>Buena calidad</a:t>
          </a:r>
        </a:p>
      </dsp:txBody>
      <dsp:txXfrm>
        <a:off x="242013" y="1319498"/>
        <a:ext cx="2554649" cy="395623"/>
      </dsp:txXfrm>
    </dsp:sp>
    <dsp:sp modelId="{BEC3E622-E505-496E-861B-18063297A267}">
      <dsp:nvSpPr>
        <dsp:cNvPr id="0" name=""/>
        <dsp:cNvSpPr/>
      </dsp:nvSpPr>
      <dsp:spPr>
        <a:xfrm rot="5400000">
          <a:off x="5679656" y="2087145"/>
          <a:ext cx="2794634" cy="793947"/>
        </a:xfrm>
        <a:prstGeom prst="rightArrow">
          <a:avLst>
            <a:gd name="adj1" fmla="val 49830"/>
            <a:gd name="adj2" fmla="val 60660"/>
          </a:avLst>
        </a:prstGeom>
        <a:solidFill>
          <a:schemeClr val="accent2">
            <a:tint val="50000"/>
            <a:hueOff val="502473"/>
            <a:satOff val="4967"/>
            <a:lumOff val="943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s-MX" sz="1800" kern="1200" dirty="0"/>
            <a:t>Mala calidad</a:t>
          </a:r>
        </a:p>
      </dsp:txBody>
      <dsp:txXfrm>
        <a:off x="5799649" y="2166315"/>
        <a:ext cx="2554649" cy="395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002B4-507E-4BFB-8D66-EC2EC6868367}">
      <dsp:nvSpPr>
        <dsp:cNvPr id="0" name=""/>
        <dsp:cNvSpPr/>
      </dsp:nvSpPr>
      <dsp:spPr>
        <a:xfrm>
          <a:off x="-4387787" y="-673007"/>
          <a:ext cx="5227451" cy="5227451"/>
        </a:xfrm>
        <a:prstGeom prst="blockArc">
          <a:avLst>
            <a:gd name="adj1" fmla="val 18900000"/>
            <a:gd name="adj2" fmla="val 2700000"/>
            <a:gd name="adj3" fmla="val 413"/>
          </a:avLst>
        </a:pr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8F9732-3552-4C69-8B65-96FDBCA9C8D2}">
      <dsp:nvSpPr>
        <dsp:cNvPr id="0" name=""/>
        <dsp:cNvSpPr/>
      </dsp:nvSpPr>
      <dsp:spPr>
        <a:xfrm>
          <a:off x="540004" y="388143"/>
          <a:ext cx="8004004" cy="77628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178" tIns="106680" rIns="106680" bIns="106680" numCol="1" spcCol="1270" anchor="ctr" anchorCtr="0">
          <a:noAutofit/>
        </a:bodyPr>
        <a:lstStyle/>
        <a:p>
          <a:pPr marL="0" lvl="0" indent="0" algn="l" defTabSz="1866900">
            <a:lnSpc>
              <a:spcPct val="90000"/>
            </a:lnSpc>
            <a:spcBef>
              <a:spcPct val="0"/>
            </a:spcBef>
            <a:spcAft>
              <a:spcPct val="35000"/>
            </a:spcAft>
            <a:buNone/>
          </a:pPr>
          <a:r>
            <a:rPr lang="es-MX" sz="4200" kern="1200" dirty="0"/>
            <a:t>Costos de prevención</a:t>
          </a:r>
        </a:p>
      </dsp:txBody>
      <dsp:txXfrm>
        <a:off x="540004" y="388143"/>
        <a:ext cx="8004004" cy="776287"/>
      </dsp:txXfrm>
    </dsp:sp>
    <dsp:sp modelId="{8CF43B48-9DC7-4F34-9CCB-5F5666342000}">
      <dsp:nvSpPr>
        <dsp:cNvPr id="0" name=""/>
        <dsp:cNvSpPr/>
      </dsp:nvSpPr>
      <dsp:spPr>
        <a:xfrm>
          <a:off x="54824" y="291107"/>
          <a:ext cx="970359" cy="970359"/>
        </a:xfrm>
        <a:prstGeom prst="ellipse">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4A41D4-CC79-4F09-98A3-B5ECBDC68BF6}">
      <dsp:nvSpPr>
        <dsp:cNvPr id="0" name=""/>
        <dsp:cNvSpPr/>
      </dsp:nvSpPr>
      <dsp:spPr>
        <a:xfrm>
          <a:off x="822184" y="1552574"/>
          <a:ext cx="7721824" cy="776287"/>
        </a:xfrm>
        <a:prstGeom prst="rect">
          <a:avLst/>
        </a:prstGeom>
        <a:solidFill>
          <a:schemeClr val="accent3">
            <a:hueOff val="214284"/>
            <a:satOff val="-24046"/>
            <a:lumOff val="41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178" tIns="106680" rIns="106680" bIns="106680" numCol="1" spcCol="1270" anchor="ctr" anchorCtr="0">
          <a:noAutofit/>
        </a:bodyPr>
        <a:lstStyle/>
        <a:p>
          <a:pPr marL="0" lvl="0" indent="0" algn="l" defTabSz="1866900">
            <a:lnSpc>
              <a:spcPct val="90000"/>
            </a:lnSpc>
            <a:spcBef>
              <a:spcPct val="0"/>
            </a:spcBef>
            <a:spcAft>
              <a:spcPct val="35000"/>
            </a:spcAft>
            <a:buNone/>
          </a:pPr>
          <a:r>
            <a:rPr lang="es-MX" sz="4200" kern="1200"/>
            <a:t>Costos de evaluación</a:t>
          </a:r>
          <a:endParaRPr lang="es-MX" sz="4200" kern="1200" dirty="0"/>
        </a:p>
      </dsp:txBody>
      <dsp:txXfrm>
        <a:off x="822184" y="1552574"/>
        <a:ext cx="7721824" cy="776287"/>
      </dsp:txXfrm>
    </dsp:sp>
    <dsp:sp modelId="{84DDF22B-F4EC-453A-B0A0-92AC7908874B}">
      <dsp:nvSpPr>
        <dsp:cNvPr id="0" name=""/>
        <dsp:cNvSpPr/>
      </dsp:nvSpPr>
      <dsp:spPr>
        <a:xfrm>
          <a:off x="337004" y="1455538"/>
          <a:ext cx="970359" cy="970359"/>
        </a:xfrm>
        <a:prstGeom prst="ellipse">
          <a:avLst/>
        </a:prstGeom>
        <a:solidFill>
          <a:schemeClr val="lt1">
            <a:hueOff val="0"/>
            <a:satOff val="0"/>
            <a:lumOff val="0"/>
            <a:alphaOff val="0"/>
          </a:schemeClr>
        </a:solidFill>
        <a:ln w="19050" cap="rnd" cmpd="sng" algn="ctr">
          <a:solidFill>
            <a:schemeClr val="accent3">
              <a:hueOff val="214284"/>
              <a:satOff val="-24046"/>
              <a:lumOff val="4118"/>
              <a:alphaOff val="0"/>
            </a:schemeClr>
          </a:solidFill>
          <a:prstDash val="solid"/>
        </a:ln>
        <a:effectLst/>
      </dsp:spPr>
      <dsp:style>
        <a:lnRef idx="2">
          <a:scrgbClr r="0" g="0" b="0"/>
        </a:lnRef>
        <a:fillRef idx="1">
          <a:scrgbClr r="0" g="0" b="0"/>
        </a:fillRef>
        <a:effectRef idx="0">
          <a:scrgbClr r="0" g="0" b="0"/>
        </a:effectRef>
        <a:fontRef idx="minor"/>
      </dsp:style>
    </dsp:sp>
    <dsp:sp modelId="{AE0B77A4-DC17-4B80-BF68-7F02C2DB6B1D}">
      <dsp:nvSpPr>
        <dsp:cNvPr id="0" name=""/>
        <dsp:cNvSpPr/>
      </dsp:nvSpPr>
      <dsp:spPr>
        <a:xfrm>
          <a:off x="540004" y="2717005"/>
          <a:ext cx="8004004" cy="776287"/>
        </a:xfrm>
        <a:prstGeom prst="rect">
          <a:avLst/>
        </a:prstGeom>
        <a:solidFill>
          <a:schemeClr val="accent3">
            <a:hueOff val="428568"/>
            <a:satOff val="-48092"/>
            <a:lumOff val="823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178" tIns="106680" rIns="106680" bIns="106680" numCol="1" spcCol="1270" anchor="ctr" anchorCtr="0">
          <a:noAutofit/>
        </a:bodyPr>
        <a:lstStyle/>
        <a:p>
          <a:pPr marL="0" lvl="0" indent="0" algn="l" defTabSz="1866900">
            <a:lnSpc>
              <a:spcPct val="90000"/>
            </a:lnSpc>
            <a:spcBef>
              <a:spcPct val="0"/>
            </a:spcBef>
            <a:spcAft>
              <a:spcPct val="35000"/>
            </a:spcAft>
            <a:buNone/>
          </a:pPr>
          <a:r>
            <a:rPr lang="es-MX" sz="4200" kern="1200" dirty="0"/>
            <a:t>Costos de falla</a:t>
          </a:r>
        </a:p>
      </dsp:txBody>
      <dsp:txXfrm>
        <a:off x="540004" y="2717005"/>
        <a:ext cx="8004004" cy="776287"/>
      </dsp:txXfrm>
    </dsp:sp>
    <dsp:sp modelId="{B1553242-7476-40D1-9A43-BA8815283CFC}">
      <dsp:nvSpPr>
        <dsp:cNvPr id="0" name=""/>
        <dsp:cNvSpPr/>
      </dsp:nvSpPr>
      <dsp:spPr>
        <a:xfrm>
          <a:off x="54824" y="2619969"/>
          <a:ext cx="970359" cy="970359"/>
        </a:xfrm>
        <a:prstGeom prst="ellipse">
          <a:avLst/>
        </a:prstGeom>
        <a:solidFill>
          <a:schemeClr val="lt1">
            <a:hueOff val="0"/>
            <a:satOff val="0"/>
            <a:lumOff val="0"/>
            <a:alphaOff val="0"/>
          </a:schemeClr>
        </a:solidFill>
        <a:ln w="19050" cap="rnd" cmpd="sng" algn="ctr">
          <a:solidFill>
            <a:schemeClr val="accent3">
              <a:hueOff val="428568"/>
              <a:satOff val="-48092"/>
              <a:lumOff val="823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D4F26-B548-4953-905C-3F47B8D6461F}">
      <dsp:nvSpPr>
        <dsp:cNvPr id="0" name=""/>
        <dsp:cNvSpPr/>
      </dsp:nvSpPr>
      <dsp:spPr>
        <a:xfrm>
          <a:off x="2444909" y="296828"/>
          <a:ext cx="4002184" cy="4002184"/>
        </a:xfrm>
        <a:prstGeom prst="pie">
          <a:avLst>
            <a:gd name="adj1" fmla="val 16200000"/>
            <a:gd name="adj2" fmla="val 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s-MX" sz="2100" kern="1200" dirty="0"/>
            <a:t>Personas</a:t>
          </a:r>
        </a:p>
      </dsp:txBody>
      <dsp:txXfrm>
        <a:off x="4491740" y="1037232"/>
        <a:ext cx="1476996" cy="1191126"/>
      </dsp:txXfrm>
    </dsp:sp>
    <dsp:sp modelId="{694ED320-6750-405D-A3D6-9CBB3D1E6E8F}">
      <dsp:nvSpPr>
        <dsp:cNvPr id="0" name=""/>
        <dsp:cNvSpPr/>
      </dsp:nvSpPr>
      <dsp:spPr>
        <a:xfrm>
          <a:off x="2276246" y="465492"/>
          <a:ext cx="4002184" cy="4002184"/>
        </a:xfrm>
        <a:prstGeom prst="pie">
          <a:avLst>
            <a:gd name="adj1" fmla="val 0"/>
            <a:gd name="adj2" fmla="val 5400000"/>
          </a:avLst>
        </a:prstGeom>
        <a:gradFill rotWithShape="0">
          <a:gsLst>
            <a:gs pos="0">
              <a:schemeClr val="accent3">
                <a:hueOff val="142856"/>
                <a:satOff val="-16031"/>
                <a:lumOff val="2745"/>
                <a:alphaOff val="0"/>
                <a:tint val="96000"/>
                <a:lumMod val="100000"/>
              </a:schemeClr>
            </a:gs>
            <a:gs pos="78000">
              <a:schemeClr val="accent3">
                <a:hueOff val="142856"/>
                <a:satOff val="-16031"/>
                <a:lumOff val="2745"/>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s-MX" sz="2100" kern="1200" dirty="0"/>
            <a:t>Procesos</a:t>
          </a:r>
        </a:p>
      </dsp:txBody>
      <dsp:txXfrm>
        <a:off x="4348805" y="2538051"/>
        <a:ext cx="1476996" cy="1191126"/>
      </dsp:txXfrm>
    </dsp:sp>
    <dsp:sp modelId="{3CC9DFBC-17DF-4B93-A518-3B3CAB755815}">
      <dsp:nvSpPr>
        <dsp:cNvPr id="0" name=""/>
        <dsp:cNvSpPr/>
      </dsp:nvSpPr>
      <dsp:spPr>
        <a:xfrm>
          <a:off x="2276246" y="465492"/>
          <a:ext cx="4002184" cy="4002184"/>
        </a:xfrm>
        <a:prstGeom prst="pie">
          <a:avLst>
            <a:gd name="adj1" fmla="val 5400000"/>
            <a:gd name="adj2" fmla="val 10800000"/>
          </a:avLst>
        </a:prstGeom>
        <a:gradFill rotWithShape="0">
          <a:gsLst>
            <a:gs pos="0">
              <a:schemeClr val="accent3">
                <a:hueOff val="285712"/>
                <a:satOff val="-32061"/>
                <a:lumOff val="5491"/>
                <a:alphaOff val="0"/>
                <a:tint val="96000"/>
                <a:lumMod val="100000"/>
              </a:schemeClr>
            </a:gs>
            <a:gs pos="78000">
              <a:schemeClr val="accent3">
                <a:hueOff val="285712"/>
                <a:satOff val="-32061"/>
                <a:lumOff val="5491"/>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s-MX" sz="2100" kern="1200" dirty="0"/>
            <a:t>Productos</a:t>
          </a:r>
        </a:p>
      </dsp:txBody>
      <dsp:txXfrm>
        <a:off x="2728874" y="2538051"/>
        <a:ext cx="1476996" cy="1191126"/>
      </dsp:txXfrm>
    </dsp:sp>
    <dsp:sp modelId="{47253453-962E-43D5-9334-69BB14AB570E}">
      <dsp:nvSpPr>
        <dsp:cNvPr id="0" name=""/>
        <dsp:cNvSpPr/>
      </dsp:nvSpPr>
      <dsp:spPr>
        <a:xfrm>
          <a:off x="2276246" y="465492"/>
          <a:ext cx="4002184" cy="4002184"/>
        </a:xfrm>
        <a:prstGeom prst="pie">
          <a:avLst>
            <a:gd name="adj1" fmla="val 10800000"/>
            <a:gd name="adj2" fmla="val 16200000"/>
          </a:avLst>
        </a:prstGeom>
        <a:gradFill rotWithShape="0">
          <a:gsLst>
            <a:gs pos="0">
              <a:schemeClr val="accent3">
                <a:hueOff val="428568"/>
                <a:satOff val="-48092"/>
                <a:lumOff val="8236"/>
                <a:alphaOff val="0"/>
                <a:tint val="96000"/>
                <a:lumMod val="100000"/>
              </a:schemeClr>
            </a:gs>
            <a:gs pos="78000">
              <a:schemeClr val="accent3">
                <a:hueOff val="428568"/>
                <a:satOff val="-48092"/>
                <a:lumOff val="8236"/>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s-MX" sz="2100" kern="1200" dirty="0"/>
            <a:t>Tecnologías</a:t>
          </a:r>
        </a:p>
      </dsp:txBody>
      <dsp:txXfrm>
        <a:off x="2728874" y="1203990"/>
        <a:ext cx="1476996" cy="11911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0C794-5918-4EEB-89E9-9DEDC9F6A301}">
      <dsp:nvSpPr>
        <dsp:cNvPr id="0" name=""/>
        <dsp:cNvSpPr/>
      </dsp:nvSpPr>
      <dsp:spPr>
        <a:xfrm>
          <a:off x="1164573" y="881"/>
          <a:ext cx="2984364" cy="1790618"/>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s-MX" sz="3400" kern="1200" dirty="0"/>
            <a:t>Decisiones de estimación</a:t>
          </a:r>
        </a:p>
      </dsp:txBody>
      <dsp:txXfrm>
        <a:off x="1164573" y="881"/>
        <a:ext cx="2984364" cy="1790618"/>
      </dsp:txXfrm>
    </dsp:sp>
    <dsp:sp modelId="{356E3375-99E9-420B-B5F0-9589FBC7844D}">
      <dsp:nvSpPr>
        <dsp:cNvPr id="0" name=""/>
        <dsp:cNvSpPr/>
      </dsp:nvSpPr>
      <dsp:spPr>
        <a:xfrm>
          <a:off x="4447374" y="881"/>
          <a:ext cx="2984364" cy="1790618"/>
        </a:xfrm>
        <a:prstGeom prst="rect">
          <a:avLst/>
        </a:prstGeom>
        <a:solidFill>
          <a:schemeClr val="accent3">
            <a:hueOff val="214284"/>
            <a:satOff val="-24046"/>
            <a:lumOff val="411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s-MX" sz="3400" kern="1200" dirty="0"/>
            <a:t>Decisiones de programación</a:t>
          </a:r>
        </a:p>
      </dsp:txBody>
      <dsp:txXfrm>
        <a:off x="4447374" y="881"/>
        <a:ext cx="2984364" cy="1790618"/>
      </dsp:txXfrm>
    </dsp:sp>
    <dsp:sp modelId="{474C92C9-5B72-4966-BA7A-50273AC11C01}">
      <dsp:nvSpPr>
        <dsp:cNvPr id="0" name=""/>
        <dsp:cNvSpPr/>
      </dsp:nvSpPr>
      <dsp:spPr>
        <a:xfrm>
          <a:off x="2805973" y="2089936"/>
          <a:ext cx="2984364" cy="1790618"/>
        </a:xfrm>
        <a:prstGeom prst="rect">
          <a:avLst/>
        </a:prstGeom>
        <a:solidFill>
          <a:schemeClr val="accent3">
            <a:hueOff val="428568"/>
            <a:satOff val="-48092"/>
            <a:lumOff val="823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s-MX" sz="3400" kern="1200" dirty="0"/>
            <a:t>Decisiones orientadas al riesgo</a:t>
          </a:r>
        </a:p>
      </dsp:txBody>
      <dsp:txXfrm>
        <a:off x="2805973" y="2089936"/>
        <a:ext cx="2984364" cy="17906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4F5B8-486C-4626-8373-03498FE3A730}">
      <dsp:nvSpPr>
        <dsp:cNvPr id="0" name=""/>
        <dsp:cNvSpPr/>
      </dsp:nvSpPr>
      <dsp:spPr>
        <a:xfrm>
          <a:off x="169748" y="608106"/>
          <a:ext cx="4033550" cy="1260484"/>
        </a:xfrm>
        <a:prstGeom prst="rect">
          <a:avLst/>
        </a:prstGeom>
        <a:solidFill>
          <a:schemeClr val="lt1">
            <a:alpha val="4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768"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dirty="0"/>
            <a:t>Métodos de ingeniería de software</a:t>
          </a:r>
        </a:p>
      </dsp:txBody>
      <dsp:txXfrm>
        <a:off x="169748" y="608106"/>
        <a:ext cx="4033550" cy="1260484"/>
      </dsp:txXfrm>
    </dsp:sp>
    <dsp:sp modelId="{CBAB0B9B-250D-4D90-BAAF-C6FCEDD4BA66}">
      <dsp:nvSpPr>
        <dsp:cNvPr id="0" name=""/>
        <dsp:cNvSpPr/>
      </dsp:nvSpPr>
      <dsp:spPr>
        <a:xfrm>
          <a:off x="1684" y="426036"/>
          <a:ext cx="882339" cy="132350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85554437-D1A7-4B24-ADA4-B0F49C1C4CBC}">
      <dsp:nvSpPr>
        <dsp:cNvPr id="0" name=""/>
        <dsp:cNvSpPr/>
      </dsp:nvSpPr>
      <dsp:spPr>
        <a:xfrm>
          <a:off x="4561077" y="608106"/>
          <a:ext cx="4033550" cy="1260484"/>
        </a:xfrm>
        <a:prstGeom prst="rect">
          <a:avLst/>
        </a:prstGeom>
        <a:solidFill>
          <a:schemeClr val="lt1">
            <a:alpha val="4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768"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dirty="0"/>
            <a:t>Técnicas de administración de proyectos</a:t>
          </a:r>
        </a:p>
      </dsp:txBody>
      <dsp:txXfrm>
        <a:off x="4561077" y="608106"/>
        <a:ext cx="4033550" cy="1260484"/>
      </dsp:txXfrm>
    </dsp:sp>
    <dsp:sp modelId="{4C461E45-D05B-457B-A9FC-C26FDFD467E7}">
      <dsp:nvSpPr>
        <dsp:cNvPr id="0" name=""/>
        <dsp:cNvSpPr/>
      </dsp:nvSpPr>
      <dsp:spPr>
        <a:xfrm>
          <a:off x="4393012" y="426036"/>
          <a:ext cx="882339" cy="132350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93000" r="-93000"/>
          </a:stretch>
        </a:blip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BDA2E7FF-2D91-4E2A-B97F-6EC6E841FFF6}">
      <dsp:nvSpPr>
        <dsp:cNvPr id="0" name=""/>
        <dsp:cNvSpPr/>
      </dsp:nvSpPr>
      <dsp:spPr>
        <a:xfrm>
          <a:off x="169748" y="2194916"/>
          <a:ext cx="4033550" cy="1260484"/>
        </a:xfrm>
        <a:prstGeom prst="rect">
          <a:avLst/>
        </a:prstGeom>
        <a:solidFill>
          <a:schemeClr val="lt1">
            <a:alpha val="4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768"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dirty="0"/>
            <a:t>Control de calidad</a:t>
          </a:r>
        </a:p>
      </dsp:txBody>
      <dsp:txXfrm>
        <a:off x="169748" y="2194916"/>
        <a:ext cx="4033550" cy="1260484"/>
      </dsp:txXfrm>
    </dsp:sp>
    <dsp:sp modelId="{21C366DE-4FCA-48CC-8436-C5585834FCDC}">
      <dsp:nvSpPr>
        <dsp:cNvPr id="0" name=""/>
        <dsp:cNvSpPr/>
      </dsp:nvSpPr>
      <dsp:spPr>
        <a:xfrm>
          <a:off x="1684" y="2012846"/>
          <a:ext cx="882339" cy="132350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0" r="-20000"/>
          </a:stretch>
        </a:blip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42A37DBE-56A0-4271-9C7E-5D190F275476}">
      <dsp:nvSpPr>
        <dsp:cNvPr id="0" name=""/>
        <dsp:cNvSpPr/>
      </dsp:nvSpPr>
      <dsp:spPr>
        <a:xfrm>
          <a:off x="4561077" y="2194916"/>
          <a:ext cx="4033550" cy="1260484"/>
        </a:xfrm>
        <a:prstGeom prst="rect">
          <a:avLst/>
        </a:prstGeom>
        <a:solidFill>
          <a:schemeClr val="lt1">
            <a:alpha val="4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768" tIns="99060" rIns="99060" bIns="99060" numCol="1" spcCol="1270" anchor="ctr" anchorCtr="0">
          <a:noAutofit/>
        </a:bodyPr>
        <a:lstStyle/>
        <a:p>
          <a:pPr marL="0" lvl="0" indent="0" algn="l" defTabSz="1155700">
            <a:lnSpc>
              <a:spcPct val="90000"/>
            </a:lnSpc>
            <a:spcBef>
              <a:spcPct val="0"/>
            </a:spcBef>
            <a:spcAft>
              <a:spcPct val="35000"/>
            </a:spcAft>
            <a:buNone/>
          </a:pPr>
          <a:r>
            <a:rPr lang="es-MX" sz="2600" kern="1200" dirty="0"/>
            <a:t>Aseguramiento de la calidad</a:t>
          </a:r>
        </a:p>
      </dsp:txBody>
      <dsp:txXfrm>
        <a:off x="4561077" y="2194916"/>
        <a:ext cx="4033550" cy="1260484"/>
      </dsp:txXfrm>
    </dsp:sp>
    <dsp:sp modelId="{9436735A-1B78-4968-A15D-046CB3B1C472}">
      <dsp:nvSpPr>
        <dsp:cNvPr id="0" name=""/>
        <dsp:cNvSpPr/>
      </dsp:nvSpPr>
      <dsp:spPr>
        <a:xfrm>
          <a:off x="4393012" y="2012846"/>
          <a:ext cx="882339" cy="1323508"/>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50000" r="-50000"/>
          </a:stretch>
        </a:blip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DF6A3-D45F-461A-9575-E38F55B9FB54}" type="datetimeFigureOut">
              <a:rPr lang="es-MX" smtClean="0"/>
              <a:t>31/08/2023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49382-18D8-46FF-B0D7-CC7F5D837E68}" type="slidenum">
              <a:rPr lang="es-MX" smtClean="0"/>
              <a:t>‹Nº›</a:t>
            </a:fld>
            <a:endParaRPr lang="es-MX"/>
          </a:p>
        </p:txBody>
      </p:sp>
    </p:spTree>
    <p:extLst>
      <p:ext uri="{BB962C8B-B14F-4D97-AF65-F5344CB8AC3E}">
        <p14:creationId xmlns:p14="http://schemas.microsoft.com/office/powerpoint/2010/main" val="102334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ingenieros de software deben tratar de producir sistemas de alta calidad. Es mejor aplicar buenas prácticas al intento de lograrlo. Pero la situación descrita por Meyer proviene de la vida real y representa un dilema incluso para las mejores organizaciones de ingeniería de software.</a:t>
            </a:r>
          </a:p>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3</a:t>
            </a:fld>
            <a:endParaRPr lang="es-MX"/>
          </a:p>
        </p:txBody>
      </p:sp>
    </p:spTree>
    <p:extLst>
      <p:ext uri="{BB962C8B-B14F-4D97-AF65-F5344CB8AC3E}">
        <p14:creationId xmlns:p14="http://schemas.microsoft.com/office/powerpoint/2010/main" val="38841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calidad del software es el resultado de la buena administración del proyecto y de una correcta práctica de la ingeniería de software en el contexto de cuatro actividades principales:</a:t>
            </a:r>
          </a:p>
          <a:p>
            <a:endParaRPr lang="es-MX" dirty="0"/>
          </a:p>
          <a:p>
            <a:pPr marL="228600" indent="-228600">
              <a:buAutoNum type="arabicPeriod"/>
            </a:pPr>
            <a:r>
              <a:rPr lang="es-MX" dirty="0"/>
              <a:t>Métodos de ingeniería de software: Para construir software de alta calidad, se debe entender el problema, crear un diseño que esté de acuerdo con el problema y que al mismo tiempo tenga características que llevan al software a las dimensiones y factores de calidad establecidos.</a:t>
            </a:r>
          </a:p>
          <a:p>
            <a:pPr marL="228600" indent="-228600">
              <a:buAutoNum type="arabicPeriod"/>
            </a:pPr>
            <a:endParaRPr lang="es-MX" dirty="0"/>
          </a:p>
          <a:p>
            <a:pPr marL="228600" indent="-228600">
              <a:buAutoNum type="arabicPeriod"/>
            </a:pPr>
            <a:r>
              <a:rPr lang="es-MX" dirty="0"/>
              <a:t>Técnicas de administración de proyectos: Si se usan estimaciones para verificar que las fechas pueden cumplirse, se comprenden las dependencias de las actividades programadas y la planeación del riesgo se lleva a cabo de manera que los problemas no alienten el caos, entonces la calidad del software se verá influida de manera positiva.</a:t>
            </a:r>
          </a:p>
          <a:p>
            <a:pPr marL="228600" indent="-228600">
              <a:buAutoNum type="arabicPeriod"/>
            </a:pPr>
            <a:endParaRPr lang="es-MX" dirty="0"/>
          </a:p>
          <a:p>
            <a:pPr marL="228600" indent="-228600">
              <a:buAutoNum type="arabicPeriod"/>
            </a:pPr>
            <a:r>
              <a:rPr lang="es-MX" dirty="0"/>
              <a:t>Control de calidad: Incluye las acciones que ayudan a asegurar que todo producto cumpla sus metas de calidad. Los modelos se revisan para garantizar que están completos. El código se inspecciona para descubrir y corregir errores antes de que comiencen las pruebas. Se aplica una serie de etapas de prueba para detectar los errores, entre otras.</a:t>
            </a:r>
          </a:p>
          <a:p>
            <a:pPr marL="228600" indent="-228600">
              <a:buAutoNum type="arabicPeriod"/>
            </a:pPr>
            <a:endParaRPr lang="es-MX" dirty="0"/>
          </a:p>
          <a:p>
            <a:pPr marL="228600" indent="-228600">
              <a:buAutoNum type="arabicPeriod"/>
            </a:pPr>
            <a:r>
              <a:rPr lang="es-MX" dirty="0"/>
              <a:t>Aseguramiento de la calidad: Establece la infraestructura de apoyo a los métodos sólidos de la ingeniería de software, la administración racional de proyectos y las acciones de control de calidad. </a:t>
            </a:r>
            <a:r>
              <a:rPr lang="es-MX" sz="1800" b="0" i="0" u="none" strike="noStrike" baseline="0" dirty="0">
                <a:latin typeface="LeawoodStd-Book"/>
              </a:rPr>
              <a:t>Además, el </a:t>
            </a:r>
            <a:r>
              <a:rPr lang="es-ES" sz="1800" b="0" i="0" u="none" strike="noStrike" baseline="0" dirty="0">
                <a:latin typeface="LeawoodStd-Book"/>
              </a:rPr>
              <a:t>aseguramiento de la calidad consiste en un conjunto de funciones de auditoría y reportes para evaluar la eficacia y completitud de las acciones de control de calidad.</a:t>
            </a:r>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12</a:t>
            </a:fld>
            <a:endParaRPr lang="es-MX"/>
          </a:p>
        </p:txBody>
      </p:sp>
    </p:spTree>
    <p:extLst>
      <p:ext uri="{BB962C8B-B14F-4D97-AF65-F5344CB8AC3E}">
        <p14:creationId xmlns:p14="http://schemas.microsoft.com/office/powerpoint/2010/main" val="329867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¿Qué significa suficientemente bueno?</a:t>
            </a:r>
          </a:p>
          <a:p>
            <a:r>
              <a:rPr lang="es-MX" dirty="0"/>
              <a:t>El software suficientemente bueno contiene las funciones y características de alta calidad que desean los usuarios, pero al mismo tiempo tiene otras más oscuras y especializadas que contiene errores conocidos. El vendedor de software espera que los usuarios perdonen los errores gracias a que estén muy contentos con la funcionalidad de la aplicación.</a:t>
            </a:r>
          </a:p>
          <a:p>
            <a:endParaRPr lang="es-MX" dirty="0"/>
          </a:p>
          <a:p>
            <a:r>
              <a:rPr lang="es-MX" dirty="0"/>
              <a:t>¿Es aceptable producir software suficientemente bueno?</a:t>
            </a:r>
          </a:p>
          <a:p>
            <a:r>
              <a:rPr lang="es-MX" dirty="0"/>
              <a:t>La respuesta debe ser sí, porque las principales compañías de software lo hacen a diario. Crean software con errores detectados y lo distribuyen a una gran población de usuarios finales. Reconocen que algunas de las funciones no sean de la más alta calidad y planean hacer mejoras en la siguiente versión.</a:t>
            </a:r>
          </a:p>
          <a:p>
            <a:endParaRPr lang="es-MX" dirty="0"/>
          </a:p>
          <a:p>
            <a:r>
              <a:rPr lang="es-MX" b="1" dirty="0"/>
              <a:t>Actividad: </a:t>
            </a:r>
            <a:r>
              <a:rPr lang="es-MX" b="0" dirty="0"/>
              <a:t>Responder a las preguntas planteadas.</a:t>
            </a:r>
            <a:endParaRPr lang="es-MX" b="1"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4</a:t>
            </a:fld>
            <a:endParaRPr lang="es-MX"/>
          </a:p>
        </p:txBody>
      </p:sp>
    </p:spTree>
    <p:extLst>
      <p:ext uri="{BB962C8B-B14F-4D97-AF65-F5344CB8AC3E}">
        <p14:creationId xmlns:p14="http://schemas.microsoft.com/office/powerpoint/2010/main" val="19813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Sabemos que la calidad es importante, pero cuesta tiempo y dinero lograr el nivel de calidad en el software que en realidad queremos. Sin embargo, la mala calidad también tiene un costo asociado, entonces ¿por cuál costo debemos preocuparnos?</a:t>
            </a:r>
          </a:p>
          <a:p>
            <a:endParaRPr lang="es-MX" dirty="0"/>
          </a:p>
          <a:p>
            <a:r>
              <a:rPr lang="es-MX" b="1" dirty="0"/>
              <a:t>Actividad:</a:t>
            </a:r>
            <a:r>
              <a:rPr lang="es-MX" b="0" dirty="0"/>
              <a:t> ¿Cuáles son los costos asociados a la buena y a la mala calidad del software?</a:t>
            </a:r>
            <a:endParaRPr lang="es-MX" b="1"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5</a:t>
            </a:fld>
            <a:endParaRPr lang="es-MX"/>
          </a:p>
        </p:txBody>
      </p:sp>
    </p:spTree>
    <p:extLst>
      <p:ext uri="{BB962C8B-B14F-4D97-AF65-F5344CB8AC3E}">
        <p14:creationId xmlns:p14="http://schemas.microsoft.com/office/powerpoint/2010/main" val="326177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dirty="0"/>
              <a:t>Costos de prevención: Incluyen los costos asociados a diferentes actividades del desarrollo de software. </a:t>
            </a:r>
          </a:p>
          <a:p>
            <a:pPr marL="628650" lvl="1" indent="-171450">
              <a:buFont typeface="Arial" panose="020B0604020202020204" pitchFamily="34" charset="0"/>
              <a:buChar char="•"/>
            </a:pPr>
            <a:r>
              <a:rPr lang="es-MX" dirty="0"/>
              <a:t>Costo de las actividades de administración requeridas para planear y coordinar las actividades de control y aseguramiento de la calidad</a:t>
            </a:r>
          </a:p>
          <a:p>
            <a:pPr marL="628650" lvl="1" indent="-171450">
              <a:buFont typeface="Arial" panose="020B0604020202020204" pitchFamily="34" charset="0"/>
              <a:buChar char="•"/>
            </a:pPr>
            <a:r>
              <a:rPr lang="es-MX" dirty="0"/>
              <a:t>Costo de las actividades técnicas agregadas para desarrollar modelos completos de los requerimientos y del diseño</a:t>
            </a:r>
          </a:p>
          <a:p>
            <a:pPr marL="628650" lvl="1" indent="-171450">
              <a:buFont typeface="Arial" panose="020B0604020202020204" pitchFamily="34" charset="0"/>
              <a:buChar char="•"/>
            </a:pPr>
            <a:r>
              <a:rPr lang="es-MX" dirty="0"/>
              <a:t>Costos de planear las pruebas</a:t>
            </a:r>
          </a:p>
          <a:p>
            <a:pPr marL="628650" lvl="1" indent="-171450">
              <a:buFont typeface="Arial" panose="020B0604020202020204" pitchFamily="34" charset="0"/>
              <a:buChar char="•"/>
            </a:pPr>
            <a:r>
              <a:rPr lang="es-MX" dirty="0"/>
              <a:t>Costo de toda la capacitación asociada con estas actividades</a:t>
            </a:r>
          </a:p>
          <a:p>
            <a:pPr marL="628650" lvl="1" indent="-171450">
              <a:buFont typeface="Arial" panose="020B0604020202020204" pitchFamily="34" charset="0"/>
              <a:buChar char="•"/>
            </a:pPr>
            <a:endParaRPr lang="es-MX" dirty="0"/>
          </a:p>
          <a:p>
            <a:pPr marL="171450" lvl="0" indent="-171450">
              <a:buFont typeface="Arial" panose="020B0604020202020204" pitchFamily="34" charset="0"/>
              <a:buChar char="•"/>
            </a:pPr>
            <a:r>
              <a:rPr lang="es-MX" dirty="0"/>
              <a:t>Costos de evaluación: Incluyen las actividades de investigación de la condición del producto la primera vez que pasa por cada proceso</a:t>
            </a:r>
          </a:p>
          <a:p>
            <a:pPr marL="628650" lvl="1" indent="-171450">
              <a:buFont typeface="Arial" panose="020B0604020202020204" pitchFamily="34" charset="0"/>
              <a:buChar char="•"/>
            </a:pPr>
            <a:r>
              <a:rPr lang="es-MX" dirty="0"/>
              <a:t>Costo de efectuar revisiones técnicas de los productos del trabajo de ingeniería de software</a:t>
            </a:r>
          </a:p>
          <a:p>
            <a:pPr marL="628650" lvl="1" indent="-171450">
              <a:buFont typeface="Arial" panose="020B0604020202020204" pitchFamily="34" charset="0"/>
              <a:buChar char="•"/>
            </a:pPr>
            <a:r>
              <a:rPr lang="es-MX" dirty="0"/>
              <a:t>Costo de recabar datos y unidades de medida para la evaluación</a:t>
            </a:r>
          </a:p>
          <a:p>
            <a:pPr marL="628650" lvl="1" indent="-171450">
              <a:buFont typeface="Arial" panose="020B0604020202020204" pitchFamily="34" charset="0"/>
              <a:buChar char="•"/>
            </a:pPr>
            <a:r>
              <a:rPr lang="es-MX" dirty="0"/>
              <a:t>Costo de hacer pruebas y depurar</a:t>
            </a:r>
          </a:p>
          <a:p>
            <a:pPr marL="628650" lvl="1" indent="-171450">
              <a:buFont typeface="Arial" panose="020B0604020202020204" pitchFamily="34" charset="0"/>
              <a:buChar char="•"/>
            </a:pPr>
            <a:endParaRPr lang="es-MX" dirty="0"/>
          </a:p>
          <a:p>
            <a:pPr marL="171450" lvl="0" indent="-171450">
              <a:buFont typeface="Arial" panose="020B0604020202020204" pitchFamily="34" charset="0"/>
              <a:buChar char="•"/>
            </a:pPr>
            <a:r>
              <a:rPr lang="es-MX" dirty="0"/>
              <a:t>Costos de falla: Son aquellos que se eliminarían si no hubiera errores antes o después de enviar el producto a los consumidores. Pueden clasificarse en internos y externos:</a:t>
            </a:r>
          </a:p>
          <a:p>
            <a:pPr marL="628650" lvl="1" indent="-171450">
              <a:buFont typeface="Arial" panose="020B0604020202020204" pitchFamily="34" charset="0"/>
              <a:buChar char="•"/>
            </a:pPr>
            <a:r>
              <a:rPr lang="es-MX" dirty="0"/>
              <a:t>Costos de falla internos: Se producen cuando se detecta un error en un producto antes del envío.</a:t>
            </a:r>
          </a:p>
          <a:p>
            <a:pPr marL="1085850" lvl="2" indent="-171450">
              <a:buFont typeface="Arial" panose="020B0604020202020204" pitchFamily="34" charset="0"/>
              <a:buChar char="•"/>
            </a:pPr>
            <a:r>
              <a:rPr lang="es-MX" dirty="0"/>
              <a:t>Costo requerido por efectuar repeticiones</a:t>
            </a:r>
          </a:p>
          <a:p>
            <a:pPr marL="1085850" lvl="2" indent="-171450">
              <a:buFont typeface="Arial" panose="020B0604020202020204" pitchFamily="34" charset="0"/>
              <a:buChar char="•"/>
            </a:pPr>
            <a:r>
              <a:rPr lang="es-MX" dirty="0"/>
              <a:t>Costo derivado de una repetición que genera efectos colaterales</a:t>
            </a:r>
          </a:p>
          <a:p>
            <a:pPr marL="1085850" lvl="2" indent="-171450">
              <a:buFont typeface="Arial" panose="020B0604020202020204" pitchFamily="34" charset="0"/>
              <a:buChar char="•"/>
            </a:pPr>
            <a:r>
              <a:rPr lang="es-MX" dirty="0"/>
              <a:t>Costos asociados con la colección de las unidades de medida de calidad que permitan evaluar los modos de falla</a:t>
            </a:r>
          </a:p>
          <a:p>
            <a:pPr marL="628650" lvl="1" indent="-171450">
              <a:buFont typeface="Arial" panose="020B0604020202020204" pitchFamily="34" charset="0"/>
              <a:buChar char="•"/>
            </a:pPr>
            <a:r>
              <a:rPr lang="es-MX" dirty="0"/>
              <a:t>Costos externos de falla: Se producen por los defectos encontrados después de que el producto se envió a los consumidores.</a:t>
            </a:r>
          </a:p>
          <a:p>
            <a:pPr marL="1085850" lvl="2" indent="-171450">
              <a:buFont typeface="Arial" panose="020B0604020202020204" pitchFamily="34" charset="0"/>
              <a:buChar char="•"/>
            </a:pPr>
            <a:r>
              <a:rPr lang="es-MX" dirty="0"/>
              <a:t>Costos por la solución de quejas</a:t>
            </a:r>
          </a:p>
          <a:p>
            <a:pPr marL="1085850" lvl="2" indent="-171450">
              <a:buFont typeface="Arial" panose="020B0604020202020204" pitchFamily="34" charset="0"/>
              <a:buChar char="•"/>
            </a:pPr>
            <a:r>
              <a:rPr lang="es-MX" dirty="0"/>
              <a:t>Costos de devolución y sustitución del producto</a:t>
            </a:r>
          </a:p>
          <a:p>
            <a:pPr marL="1085850" lvl="2" indent="-171450">
              <a:buFont typeface="Arial" panose="020B0604020202020204" pitchFamily="34" charset="0"/>
              <a:buChar char="•"/>
            </a:pPr>
            <a:r>
              <a:rPr lang="es-MX" dirty="0"/>
              <a:t>Costos de mesa de ayuda y soporte.</a:t>
            </a:r>
          </a:p>
          <a:p>
            <a:pPr marL="1085850" lvl="2" indent="-171450">
              <a:buFont typeface="Arial" panose="020B0604020202020204" pitchFamily="34" charset="0"/>
              <a:buChar char="•"/>
            </a:pPr>
            <a:r>
              <a:rPr lang="es-MX" dirty="0"/>
              <a:t>Costo derivado de la mala reputación y pérdida de negocios*</a:t>
            </a:r>
          </a:p>
          <a:p>
            <a:pPr marL="1085850" lvl="2" indent="-171450">
              <a:buFont typeface="Arial" panose="020B0604020202020204" pitchFamily="34" charset="0"/>
              <a:buChar char="•"/>
            </a:pPr>
            <a:endParaRPr lang="es-MX" dirty="0"/>
          </a:p>
          <a:p>
            <a:pPr marL="0" lvl="0" indent="0">
              <a:buFont typeface="Arial" panose="020B0604020202020204" pitchFamily="34" charset="0"/>
              <a:buNone/>
            </a:pPr>
            <a:r>
              <a:rPr lang="es-MX" dirty="0"/>
              <a:t>*Estos costos sin difíciles de cuantificar, pero son tan reales como los demás.</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6</a:t>
            </a:fld>
            <a:endParaRPr lang="es-MX"/>
          </a:p>
        </p:txBody>
      </p:sp>
    </p:spTree>
    <p:extLst>
      <p:ext uri="{BB962C8B-B14F-4D97-AF65-F5344CB8AC3E}">
        <p14:creationId xmlns:p14="http://schemas.microsoft.com/office/powerpoint/2010/main" val="381085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LeawoodStd-Book"/>
              </a:rPr>
              <a:t>En el mes de noviembre de 2000, en un hospital de Panamá, 28 pacientes recibieron dosis masivas de rayos gama durante su tratamiento contra diversos tipos de cáncer. En los meses que siguieron, 5 de estos pacientes murieron por envenenamiento radiactivo y 15 más sufrieron complicaciones serias. ¿Qué fue lo que ocasionó esta tragedia? Un paquete de software, desarrollado por una compañía estadounidense, que fue modificado por técnicos del hospital para calcular las dosis de radiación para cada paciente.</a:t>
            </a:r>
          </a:p>
          <a:p>
            <a:pPr algn="l"/>
            <a:r>
              <a:rPr lang="es-ES" sz="1800" b="0" i="0" u="none" strike="noStrike" baseline="0" dirty="0">
                <a:latin typeface="LeawoodStd-Book"/>
              </a:rPr>
              <a:t>Los tres médicos panameños que “pellizcaron” el software para que diera capacidad adicional fueron acusados de asesinato en segundo grado. La empresa de Estados Unidos enfrentó litigios serios en los dos países</a:t>
            </a:r>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7</a:t>
            </a:fld>
            <a:endParaRPr lang="es-MX"/>
          </a:p>
        </p:txBody>
      </p:sp>
    </p:spTree>
    <p:extLst>
      <p:ext uri="{BB962C8B-B14F-4D97-AF65-F5344CB8AC3E}">
        <p14:creationId xmlns:p14="http://schemas.microsoft.com/office/powerpoint/2010/main" val="2729456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dirty="0"/>
              <a:t>Relacionados con las personas: baja motivación, personal débil, problemas no controlados, heroicidad, añadir personas a un proyecto atrasado, oficinas ruidosas, fricción entre desarrolladores y clientes, entre otros.</a:t>
            </a:r>
          </a:p>
          <a:p>
            <a:pPr marL="171450" indent="-171450">
              <a:buFont typeface="Arial" panose="020B0604020202020204" pitchFamily="34" charset="0"/>
              <a:buChar char="•"/>
            </a:pPr>
            <a:endParaRPr lang="es-MX" dirty="0"/>
          </a:p>
          <a:p>
            <a:pPr marL="171450" indent="-171450">
              <a:buFont typeface="Arial" panose="020B0604020202020204" pitchFamily="34" charset="0"/>
              <a:buChar char="•"/>
            </a:pPr>
            <a:r>
              <a:rPr lang="es-MX" dirty="0"/>
              <a:t>Relacionados con los procesos: planificación demasiado optimista, insuficiente gestión de riesgos, insuficiente planificación de fallos del contratista, tiempo perdido al inicio, actividades recortadas, diseño inadecuado, poco aseguramiento de la calidad, insuficientes controles de gestión, entre otros.</a:t>
            </a:r>
          </a:p>
          <a:p>
            <a:pPr marL="171450" indent="-171450">
              <a:buFont typeface="Arial" panose="020B0604020202020204" pitchFamily="34" charset="0"/>
              <a:buChar char="•"/>
            </a:pPr>
            <a:endParaRPr lang="es-MX" dirty="0"/>
          </a:p>
          <a:p>
            <a:pPr marL="171450" indent="-171450">
              <a:buFont typeface="Arial" panose="020B0604020202020204" pitchFamily="34" charset="0"/>
              <a:buChar char="•"/>
            </a:pPr>
            <a:r>
              <a:rPr lang="es-MX" dirty="0"/>
              <a:t>Relacionados con los productos: refinamiento innecesario de los requisitos, desaparición de características, negociación complicada, desarrollo orientado a la investigación.</a:t>
            </a:r>
          </a:p>
          <a:p>
            <a:pPr marL="171450" indent="-171450">
              <a:buFont typeface="Arial" panose="020B0604020202020204" pitchFamily="34" charset="0"/>
              <a:buChar char="•"/>
            </a:pPr>
            <a:endParaRPr lang="es-MX" dirty="0"/>
          </a:p>
          <a:p>
            <a:pPr marL="171450" indent="-171450">
              <a:buFont typeface="Arial" panose="020B0604020202020204" pitchFamily="34" charset="0"/>
              <a:buChar char="•"/>
            </a:pPr>
            <a:r>
              <a:rPr lang="es-MX" dirty="0"/>
              <a:t>Relacionados con la tecnología: síndrome de la “bala de plata”, ahorros sobreestimados de las nuevas herramientas y métodos, cambio de herramientas a mitad del proyecto, falta de control de código automatizado.</a:t>
            </a:r>
          </a:p>
          <a:p>
            <a:pPr marL="171450" indent="-171450">
              <a:buFont typeface="Arial" panose="020B0604020202020204" pitchFamily="34" charset="0"/>
              <a:buChar char="•"/>
            </a:pPr>
            <a:endParaRPr lang="es-MX" dirty="0"/>
          </a:p>
          <a:p>
            <a:pPr marL="0" indent="0">
              <a:buFont typeface="Arial" panose="020B0604020202020204" pitchFamily="34" charset="0"/>
              <a:buNone/>
            </a:pPr>
            <a:r>
              <a:rPr lang="es-MX" b="1" dirty="0"/>
              <a:t>Actividad: </a:t>
            </a:r>
            <a:r>
              <a:rPr lang="es-MX" b="0" dirty="0"/>
              <a:t>Listar ejemplos de cada una de las causas de los fracasos en los proyectos de software.</a:t>
            </a:r>
            <a:endParaRPr lang="es-MX" b="1"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8</a:t>
            </a:fld>
            <a:endParaRPr lang="es-MX"/>
          </a:p>
        </p:txBody>
      </p:sp>
    </p:spTree>
    <p:extLst>
      <p:ext uri="{BB962C8B-B14F-4D97-AF65-F5344CB8AC3E}">
        <p14:creationId xmlns:p14="http://schemas.microsoft.com/office/powerpoint/2010/main" val="307150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1" dirty="0"/>
              <a:t>Actividad: </a:t>
            </a:r>
            <a:r>
              <a:rPr lang="es-MX" b="0" dirty="0"/>
              <a:t>Discusión dirigida, </a:t>
            </a:r>
            <a:r>
              <a:rPr lang="es-MX" dirty="0"/>
              <a:t>¿De quién es la responsabilidad?</a:t>
            </a:r>
            <a:endParaRPr lang="es-ES" dirty="0"/>
          </a:p>
          <a:p>
            <a:endParaRPr lang="es-MX" b="1"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9</a:t>
            </a:fld>
            <a:endParaRPr lang="es-MX"/>
          </a:p>
        </p:txBody>
      </p:sp>
    </p:spTree>
    <p:extLst>
      <p:ext uri="{BB962C8B-B14F-4D97-AF65-F5344CB8AC3E}">
        <p14:creationId xmlns:p14="http://schemas.microsoft.com/office/powerpoint/2010/main" val="4266067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Para construir un sistema seguro hay que centrarse en la calidad, y eso debe comenzar durante el diseño. El software que no tiene alta calidad es fácil de vulnerar por parte de intrusos, y en consecuente, el software de mala calidad aumenta indirectamente el riesgo de la seguridad, con todos los costos y problemas que eso conlleva.</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10</a:t>
            </a:fld>
            <a:endParaRPr lang="es-MX"/>
          </a:p>
        </p:txBody>
      </p:sp>
    </p:spTree>
    <p:extLst>
      <p:ext uri="{BB962C8B-B14F-4D97-AF65-F5344CB8AC3E}">
        <p14:creationId xmlns:p14="http://schemas.microsoft.com/office/powerpoint/2010/main" val="862908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 frecuente que la calidad del software reciba influencia tanto de las decisiones administrativas como de las tecnológicas. Incluso las mejores prácticas de ingeniería de software pueden verse arruinadas por malas decisiones gerenciales.</a:t>
            </a:r>
          </a:p>
          <a:p>
            <a:endParaRPr lang="es-MX" dirty="0"/>
          </a:p>
          <a:p>
            <a:pPr marL="171450" indent="-171450">
              <a:buFont typeface="Arial" panose="020B0604020202020204" pitchFamily="34" charset="0"/>
              <a:buChar char="•"/>
            </a:pPr>
            <a:r>
              <a:rPr lang="es-MX" dirty="0"/>
              <a:t>Decisiones de administración: En muchos casos, hay una presión enorme de tiempo que fuerza al equipo de desarrollo a aceptar fechas de entrega irreales. En consecuencia, se toman atajos, se pasan por alto las actividades que elevan la calidad del software y disminuye la calidad del producto.</a:t>
            </a:r>
          </a:p>
          <a:p>
            <a:pPr marL="171450" indent="-171450">
              <a:buFont typeface="Arial" panose="020B0604020202020204" pitchFamily="34" charset="0"/>
              <a:buChar char="•"/>
            </a:pPr>
            <a:endParaRPr lang="es-MX" dirty="0"/>
          </a:p>
          <a:p>
            <a:pPr marL="171450" indent="-171450">
              <a:buFont typeface="Arial" panose="020B0604020202020204" pitchFamily="34" charset="0"/>
              <a:buChar char="•"/>
            </a:pPr>
            <a:r>
              <a:rPr lang="es-MX" dirty="0"/>
              <a:t>Decisiones de programación: Cuando se establece un programa de desarrollo de un proyecto de software, se establece la secuencia de tareas con base en dependencias. Si el tiempo es escaso, puede implementarse un componente antes de que sus dependencias hayan sido adecuadamente probadas, de manera que las fallas producidas de la integración de dichos componentes no puedan ser detectadas a tiempo.</a:t>
            </a:r>
          </a:p>
          <a:p>
            <a:pPr marL="171450" indent="-171450">
              <a:buFont typeface="Arial" panose="020B0604020202020204" pitchFamily="34" charset="0"/>
              <a:buChar char="•"/>
            </a:pPr>
            <a:endParaRPr lang="es-MX" dirty="0"/>
          </a:p>
          <a:p>
            <a:pPr marL="171450" indent="-171450">
              <a:buFont typeface="Arial" panose="020B0604020202020204" pitchFamily="34" charset="0"/>
              <a:buChar char="•"/>
            </a:pPr>
            <a:r>
              <a:rPr lang="es-MX" dirty="0"/>
              <a:t>Decisiones orientadas al riesgo: Demasiados equipos de software prefieren un optimismo ciego y establecen un programa de desarrollo con la suposición de que nada saldrá mal. Cuando un riesgo se vuelve realidad, reina el caos y aumenta el grado de locuras que se comente, con lo que invariablemente la calidad se desploma.</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11</a:t>
            </a:fld>
            <a:endParaRPr lang="es-MX"/>
          </a:p>
        </p:txBody>
      </p:sp>
    </p:spTree>
    <p:extLst>
      <p:ext uri="{BB962C8B-B14F-4D97-AF65-F5344CB8AC3E}">
        <p14:creationId xmlns:p14="http://schemas.microsoft.com/office/powerpoint/2010/main" val="765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31/08/2023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89390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31/08/2023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91284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31/08/2023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609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31/08/2023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970632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31/08/2023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0986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31/08/2023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557802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31/08/2023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3228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31/08/2023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327150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31/08/2023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88342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31/08/2023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23691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EFC0F99-1F47-4507-A580-09AD3429C380}" type="datetimeFigureOut">
              <a:rPr lang="es-MX" smtClean="0"/>
              <a:t>31/08/2023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306008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EFC0F99-1F47-4507-A580-09AD3429C380}" type="datetimeFigureOut">
              <a:rPr lang="es-MX" smtClean="0"/>
              <a:t>31/08/2023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38674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EFC0F99-1F47-4507-A580-09AD3429C380}" type="datetimeFigureOut">
              <a:rPr lang="es-MX" smtClean="0"/>
              <a:t>31/08/2023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92686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C0F99-1F47-4507-A580-09AD3429C380}" type="datetimeFigureOut">
              <a:rPr lang="es-MX" smtClean="0"/>
              <a:t>31/08/2023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92952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EFC0F99-1F47-4507-A580-09AD3429C380}" type="datetimeFigureOut">
              <a:rPr lang="es-MX" smtClean="0"/>
              <a:t>31/08/2023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50480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EFC0F99-1F47-4507-A580-09AD3429C380}" type="datetimeFigureOut">
              <a:rPr lang="es-MX" smtClean="0"/>
              <a:t>31/08/2023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86661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FC0F99-1F47-4507-A580-09AD3429C380}" type="datetimeFigureOut">
              <a:rPr lang="es-MX" smtClean="0"/>
              <a:t>31/08/2023</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46BE02-C873-4C1E-A4DB-62D74122703C}" type="slidenum">
              <a:rPr lang="es-MX" smtClean="0"/>
              <a:t>‹Nº›</a:t>
            </a:fld>
            <a:endParaRPr lang="es-MX"/>
          </a:p>
        </p:txBody>
      </p:sp>
    </p:spTree>
    <p:extLst>
      <p:ext uri="{BB962C8B-B14F-4D97-AF65-F5344CB8AC3E}">
        <p14:creationId xmlns:p14="http://schemas.microsoft.com/office/powerpoint/2010/main" val="2481723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4C2C1-4DA9-6AF8-E6FC-B76761C823FB}"/>
              </a:ext>
            </a:extLst>
          </p:cNvPr>
          <p:cNvSpPr>
            <a:spLocks noGrp="1"/>
          </p:cNvSpPr>
          <p:nvPr>
            <p:ph type="ctrTitle"/>
          </p:nvPr>
        </p:nvSpPr>
        <p:spPr/>
        <p:txBody>
          <a:bodyPr/>
          <a:lstStyle/>
          <a:p>
            <a:r>
              <a:rPr lang="es-MX" dirty="0"/>
              <a:t>El dilema de calidad del software</a:t>
            </a:r>
          </a:p>
        </p:txBody>
      </p:sp>
      <p:sp>
        <p:nvSpPr>
          <p:cNvPr id="3" name="Subtítulo 2">
            <a:extLst>
              <a:ext uri="{FF2B5EF4-FFF2-40B4-BE49-F238E27FC236}">
                <a16:creationId xmlns:a16="http://schemas.microsoft.com/office/drawing/2014/main" id="{7DC467AD-2E48-79A5-0C2F-64EAFEF9B108}"/>
              </a:ext>
            </a:extLst>
          </p:cNvPr>
          <p:cNvSpPr>
            <a:spLocks noGrp="1"/>
          </p:cNvSpPr>
          <p:nvPr>
            <p:ph type="subTitle" idx="1"/>
          </p:nvPr>
        </p:nvSpPr>
        <p:spPr/>
        <p:txBody>
          <a:bodyPr/>
          <a:lstStyle/>
          <a:p>
            <a:r>
              <a:rPr lang="es-MX" dirty="0"/>
              <a:t>Conceptos básicos de calidad de software</a:t>
            </a:r>
          </a:p>
        </p:txBody>
      </p:sp>
    </p:spTree>
    <p:extLst>
      <p:ext uri="{BB962C8B-B14F-4D97-AF65-F5344CB8AC3E}">
        <p14:creationId xmlns:p14="http://schemas.microsoft.com/office/powerpoint/2010/main" val="132679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9962B-AE9F-23D5-C38E-DCB813148DFE}"/>
              </a:ext>
            </a:extLst>
          </p:cNvPr>
          <p:cNvSpPr>
            <a:spLocks noGrp="1"/>
          </p:cNvSpPr>
          <p:nvPr>
            <p:ph type="title"/>
          </p:nvPr>
        </p:nvSpPr>
        <p:spPr/>
        <p:txBody>
          <a:bodyPr/>
          <a:lstStyle/>
          <a:p>
            <a:r>
              <a:rPr lang="es-MX" dirty="0"/>
              <a:t>Calidad y seguridad</a:t>
            </a:r>
          </a:p>
        </p:txBody>
      </p:sp>
      <p:sp>
        <p:nvSpPr>
          <p:cNvPr id="3" name="Marcador de contenido 2">
            <a:extLst>
              <a:ext uri="{FF2B5EF4-FFF2-40B4-BE49-F238E27FC236}">
                <a16:creationId xmlns:a16="http://schemas.microsoft.com/office/drawing/2014/main" id="{DA7D2F32-B006-C426-4B85-FD0A853F466C}"/>
              </a:ext>
            </a:extLst>
          </p:cNvPr>
          <p:cNvSpPr>
            <a:spLocks noGrp="1"/>
          </p:cNvSpPr>
          <p:nvPr>
            <p:ph idx="1"/>
          </p:nvPr>
        </p:nvSpPr>
        <p:spPr/>
        <p:txBody>
          <a:bodyPr>
            <a:normAutofit/>
          </a:bodyPr>
          <a:lstStyle/>
          <a:p>
            <a:r>
              <a:rPr lang="es-MX" sz="2400" dirty="0"/>
              <a:t>“</a:t>
            </a:r>
            <a:r>
              <a:rPr lang="es-ES" sz="2400" dirty="0"/>
              <a:t>La seguridad del software se relaciona por completo con la calidad. Debe pensarse en seguridad, confiabilidad, disponibilidad y dependencia, en la fase inicial, en la de diseño, en la de arquitectura, pruebas y codificación, durante todo el ciclo de vida del software.”</a:t>
            </a:r>
          </a:p>
          <a:p>
            <a:endParaRPr lang="es-ES" sz="2400" dirty="0"/>
          </a:p>
          <a:p>
            <a:pPr marL="0" indent="0" algn="r">
              <a:buNone/>
            </a:pPr>
            <a:r>
              <a:rPr lang="es-MX" sz="2400" dirty="0"/>
              <a:t>- Gary McGraw</a:t>
            </a:r>
            <a:endParaRPr lang="es-ES" sz="2400" dirty="0"/>
          </a:p>
        </p:txBody>
      </p:sp>
    </p:spTree>
    <p:extLst>
      <p:ext uri="{BB962C8B-B14F-4D97-AF65-F5344CB8AC3E}">
        <p14:creationId xmlns:p14="http://schemas.microsoft.com/office/powerpoint/2010/main" val="413197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865F4-68D9-57DE-99A2-661FBB57EE12}"/>
              </a:ext>
            </a:extLst>
          </p:cNvPr>
          <p:cNvSpPr>
            <a:spLocks noGrp="1"/>
          </p:cNvSpPr>
          <p:nvPr>
            <p:ph type="title"/>
          </p:nvPr>
        </p:nvSpPr>
        <p:spPr/>
        <p:txBody>
          <a:bodyPr/>
          <a:lstStyle/>
          <a:p>
            <a:r>
              <a:rPr lang="es-MX" dirty="0"/>
              <a:t>El efecto de las acciones de administración</a:t>
            </a:r>
          </a:p>
        </p:txBody>
      </p:sp>
      <p:graphicFrame>
        <p:nvGraphicFramePr>
          <p:cNvPr id="4" name="Marcador de contenido 3">
            <a:extLst>
              <a:ext uri="{FF2B5EF4-FFF2-40B4-BE49-F238E27FC236}">
                <a16:creationId xmlns:a16="http://schemas.microsoft.com/office/drawing/2014/main" id="{19F251AA-B614-8F7A-3102-04F56C770E7D}"/>
              </a:ext>
            </a:extLst>
          </p:cNvPr>
          <p:cNvGraphicFramePr>
            <a:graphicFrameLocks noGrp="1"/>
          </p:cNvGraphicFramePr>
          <p:nvPr>
            <p:ph idx="1"/>
            <p:extLst>
              <p:ext uri="{D42A27DB-BD31-4B8C-83A1-F6EECF244321}">
                <p14:modId xmlns:p14="http://schemas.microsoft.com/office/powerpoint/2010/main" val="291927562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90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8D944-3773-5325-20C0-8EDFB64CFD7F}"/>
              </a:ext>
            </a:extLst>
          </p:cNvPr>
          <p:cNvSpPr>
            <a:spLocks noGrp="1"/>
          </p:cNvSpPr>
          <p:nvPr>
            <p:ph type="title"/>
          </p:nvPr>
        </p:nvSpPr>
        <p:spPr/>
        <p:txBody>
          <a:bodyPr/>
          <a:lstStyle/>
          <a:p>
            <a:r>
              <a:rPr lang="es-MX" dirty="0"/>
              <a:t>Lograr la calidad del software</a:t>
            </a:r>
          </a:p>
        </p:txBody>
      </p:sp>
      <p:graphicFrame>
        <p:nvGraphicFramePr>
          <p:cNvPr id="4" name="Marcador de contenido 3">
            <a:extLst>
              <a:ext uri="{FF2B5EF4-FFF2-40B4-BE49-F238E27FC236}">
                <a16:creationId xmlns:a16="http://schemas.microsoft.com/office/drawing/2014/main" id="{B110E207-53B6-F3D9-7F51-F5591849883D}"/>
              </a:ext>
            </a:extLst>
          </p:cNvPr>
          <p:cNvGraphicFramePr>
            <a:graphicFrameLocks noGrp="1"/>
          </p:cNvGraphicFramePr>
          <p:nvPr>
            <p:ph idx="1"/>
            <p:extLst>
              <p:ext uri="{D42A27DB-BD31-4B8C-83A1-F6EECF244321}">
                <p14:modId xmlns:p14="http://schemas.microsoft.com/office/powerpoint/2010/main" val="395013874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121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39456D-259B-0009-1625-3CDB2B9FA083}"/>
              </a:ext>
            </a:extLst>
          </p:cNvPr>
          <p:cNvSpPr>
            <a:spLocks noGrp="1"/>
          </p:cNvSpPr>
          <p:nvPr>
            <p:ph type="title"/>
          </p:nvPr>
        </p:nvSpPr>
        <p:spPr/>
        <p:txBody>
          <a:bodyPr/>
          <a:lstStyle/>
          <a:p>
            <a:r>
              <a:rPr lang="es-MX" dirty="0"/>
              <a:t>Práctica 1. Diseño e implementación de un simulador de un cajero automático.</a:t>
            </a:r>
          </a:p>
        </p:txBody>
      </p:sp>
      <p:sp>
        <p:nvSpPr>
          <p:cNvPr id="3" name="Marcador de contenido 2">
            <a:extLst>
              <a:ext uri="{FF2B5EF4-FFF2-40B4-BE49-F238E27FC236}">
                <a16:creationId xmlns:a16="http://schemas.microsoft.com/office/drawing/2014/main" id="{CA95D0DB-EA36-246F-7AF5-38BE668D85E3}"/>
              </a:ext>
            </a:extLst>
          </p:cNvPr>
          <p:cNvSpPr>
            <a:spLocks noGrp="1"/>
          </p:cNvSpPr>
          <p:nvPr>
            <p:ph idx="1"/>
          </p:nvPr>
        </p:nvSpPr>
        <p:spPr/>
        <p:txBody>
          <a:bodyPr>
            <a:normAutofit/>
          </a:bodyPr>
          <a:lstStyle/>
          <a:p>
            <a:r>
              <a:rPr lang="es-MX" sz="2400" dirty="0"/>
              <a:t>Realizar el diseño e implementación de un simulador de un cajero automático, considerando funciones como consulta de saldo, depósitos, transferencias, pagos, etc.</a:t>
            </a:r>
          </a:p>
          <a:p>
            <a:r>
              <a:rPr lang="es-MX" sz="2400" dirty="0"/>
              <a:t>El diseño debe incluir requerimientos funcionales, no funcionales, diagrama de casos de uso, diagrama de clases o componentes y esquema de base de datos.</a:t>
            </a:r>
          </a:p>
          <a:p>
            <a:r>
              <a:rPr lang="es-MX" sz="2400" dirty="0"/>
              <a:t>El diseño deberá ser implementado con las herramientas de software de su preferencia.</a:t>
            </a:r>
          </a:p>
        </p:txBody>
      </p:sp>
    </p:spTree>
    <p:extLst>
      <p:ext uri="{BB962C8B-B14F-4D97-AF65-F5344CB8AC3E}">
        <p14:creationId xmlns:p14="http://schemas.microsoft.com/office/powerpoint/2010/main" val="111041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9D251-85DE-5B91-7303-9A1BF706EC35}"/>
              </a:ext>
            </a:extLst>
          </p:cNvPr>
          <p:cNvSpPr>
            <a:spLocks noGrp="1"/>
          </p:cNvSpPr>
          <p:nvPr>
            <p:ph type="title"/>
          </p:nvPr>
        </p:nvSpPr>
        <p:spPr/>
        <p:txBody>
          <a:bodyPr/>
          <a:lstStyle/>
          <a:p>
            <a:r>
              <a:rPr lang="es-MX" dirty="0"/>
              <a:t>El dilema de la calidad del software</a:t>
            </a:r>
          </a:p>
        </p:txBody>
      </p:sp>
      <p:sp>
        <p:nvSpPr>
          <p:cNvPr id="3" name="Marcador de contenido 2">
            <a:extLst>
              <a:ext uri="{FF2B5EF4-FFF2-40B4-BE49-F238E27FC236}">
                <a16:creationId xmlns:a16="http://schemas.microsoft.com/office/drawing/2014/main" id="{709AC25D-A19B-E053-1770-2B45F3236270}"/>
              </a:ext>
            </a:extLst>
          </p:cNvPr>
          <p:cNvSpPr>
            <a:spLocks noGrp="1"/>
          </p:cNvSpPr>
          <p:nvPr>
            <p:ph idx="1"/>
          </p:nvPr>
        </p:nvSpPr>
        <p:spPr/>
        <p:txBody>
          <a:bodyPr>
            <a:normAutofit/>
          </a:bodyPr>
          <a:lstStyle/>
          <a:p>
            <a:r>
              <a:rPr lang="es-MX" sz="2400"/>
              <a:t>“Si produce un sistema de software de mala calidad, usted pierde porque nadie lo querrá comprar. Por otro lado, si dedica tiempo infinito, demasiado esfuerzo y enormes sumas de dinero para obtener un elemento perfecto de software, entonces tomará tanto tiempo terminarlo y será tan caro de producir que de todos modos quedará fuera del negocio.”</a:t>
            </a:r>
          </a:p>
          <a:p>
            <a:endParaRPr lang="es-MX" sz="2000"/>
          </a:p>
          <a:p>
            <a:pPr marL="0" indent="0" algn="r">
              <a:buNone/>
            </a:pPr>
            <a:r>
              <a:rPr lang="es-MX" sz="2000"/>
              <a:t>- Bertrand Meyer</a:t>
            </a:r>
            <a:endParaRPr lang="es-MX" sz="2000" dirty="0"/>
          </a:p>
        </p:txBody>
      </p:sp>
    </p:spTree>
    <p:extLst>
      <p:ext uri="{BB962C8B-B14F-4D97-AF65-F5344CB8AC3E}">
        <p14:creationId xmlns:p14="http://schemas.microsoft.com/office/powerpoint/2010/main" val="414259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0AC38-7C18-4352-790D-AD63EA0893E4}"/>
              </a:ext>
            </a:extLst>
          </p:cNvPr>
          <p:cNvSpPr>
            <a:spLocks noGrp="1"/>
          </p:cNvSpPr>
          <p:nvPr>
            <p:ph type="title"/>
          </p:nvPr>
        </p:nvSpPr>
        <p:spPr/>
        <p:txBody>
          <a:bodyPr/>
          <a:lstStyle/>
          <a:p>
            <a:r>
              <a:rPr lang="es-MX" dirty="0"/>
              <a:t>Software suficientemente bueno</a:t>
            </a:r>
          </a:p>
        </p:txBody>
      </p:sp>
      <p:graphicFrame>
        <p:nvGraphicFramePr>
          <p:cNvPr id="4" name="Marcador de contenido 3">
            <a:extLst>
              <a:ext uri="{FF2B5EF4-FFF2-40B4-BE49-F238E27FC236}">
                <a16:creationId xmlns:a16="http://schemas.microsoft.com/office/drawing/2014/main" id="{16DA862A-D20C-210D-DAB8-5189C6242C7D}"/>
              </a:ext>
            </a:extLst>
          </p:cNvPr>
          <p:cNvGraphicFramePr>
            <a:graphicFrameLocks noGrp="1"/>
          </p:cNvGraphicFramePr>
          <p:nvPr>
            <p:ph idx="1"/>
            <p:extLst>
              <p:ext uri="{D42A27DB-BD31-4B8C-83A1-F6EECF244321}">
                <p14:modId xmlns:p14="http://schemas.microsoft.com/office/powerpoint/2010/main" val="249366319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625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09D2B-510D-59B5-A276-14BDA081B048}"/>
              </a:ext>
            </a:extLst>
          </p:cNvPr>
          <p:cNvSpPr>
            <a:spLocks noGrp="1"/>
          </p:cNvSpPr>
          <p:nvPr>
            <p:ph type="title"/>
          </p:nvPr>
        </p:nvSpPr>
        <p:spPr/>
        <p:txBody>
          <a:bodyPr/>
          <a:lstStyle/>
          <a:p>
            <a:r>
              <a:rPr lang="es-MX" dirty="0"/>
              <a:t>El costo de la calidad</a:t>
            </a:r>
          </a:p>
        </p:txBody>
      </p:sp>
      <p:graphicFrame>
        <p:nvGraphicFramePr>
          <p:cNvPr id="7" name="Marcador de contenido 6">
            <a:extLst>
              <a:ext uri="{FF2B5EF4-FFF2-40B4-BE49-F238E27FC236}">
                <a16:creationId xmlns:a16="http://schemas.microsoft.com/office/drawing/2014/main" id="{7C316404-722C-1318-0048-3551AC8FDEDE}"/>
              </a:ext>
            </a:extLst>
          </p:cNvPr>
          <p:cNvGraphicFramePr>
            <a:graphicFrameLocks noGrp="1"/>
          </p:cNvGraphicFramePr>
          <p:nvPr>
            <p:ph idx="1"/>
            <p:extLst>
              <p:ext uri="{D42A27DB-BD31-4B8C-83A1-F6EECF244321}">
                <p14:modId xmlns:p14="http://schemas.microsoft.com/office/powerpoint/2010/main" val="239176800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846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3CB30-7C94-A5EA-D165-6DF1F56702A3}"/>
              </a:ext>
            </a:extLst>
          </p:cNvPr>
          <p:cNvSpPr>
            <a:spLocks noGrp="1"/>
          </p:cNvSpPr>
          <p:nvPr>
            <p:ph type="title"/>
          </p:nvPr>
        </p:nvSpPr>
        <p:spPr/>
        <p:txBody>
          <a:bodyPr/>
          <a:lstStyle/>
          <a:p>
            <a:r>
              <a:rPr lang="es-MX" dirty="0"/>
              <a:t>El costo de la calidad</a:t>
            </a:r>
          </a:p>
        </p:txBody>
      </p:sp>
      <p:graphicFrame>
        <p:nvGraphicFramePr>
          <p:cNvPr id="4" name="Marcador de contenido 3">
            <a:extLst>
              <a:ext uri="{FF2B5EF4-FFF2-40B4-BE49-F238E27FC236}">
                <a16:creationId xmlns:a16="http://schemas.microsoft.com/office/drawing/2014/main" id="{5E8FF133-3BDC-CB36-5E93-A857C88D89DA}"/>
              </a:ext>
            </a:extLst>
          </p:cNvPr>
          <p:cNvGraphicFramePr>
            <a:graphicFrameLocks noGrp="1"/>
          </p:cNvGraphicFramePr>
          <p:nvPr>
            <p:ph idx="1"/>
            <p:extLst>
              <p:ext uri="{D42A27DB-BD31-4B8C-83A1-F6EECF244321}">
                <p14:modId xmlns:p14="http://schemas.microsoft.com/office/powerpoint/2010/main" val="397507653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292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52EFA-485B-A362-4D4B-050C8C9476EE}"/>
              </a:ext>
            </a:extLst>
          </p:cNvPr>
          <p:cNvSpPr>
            <a:spLocks noGrp="1"/>
          </p:cNvSpPr>
          <p:nvPr>
            <p:ph type="title"/>
          </p:nvPr>
        </p:nvSpPr>
        <p:spPr/>
        <p:txBody>
          <a:bodyPr/>
          <a:lstStyle/>
          <a:p>
            <a:r>
              <a:rPr lang="es-MX" dirty="0"/>
              <a:t>Riesgos</a:t>
            </a:r>
          </a:p>
        </p:txBody>
      </p:sp>
      <p:sp>
        <p:nvSpPr>
          <p:cNvPr id="3" name="Marcador de contenido 2">
            <a:extLst>
              <a:ext uri="{FF2B5EF4-FFF2-40B4-BE49-F238E27FC236}">
                <a16:creationId xmlns:a16="http://schemas.microsoft.com/office/drawing/2014/main" id="{A830C0A6-E087-34F1-638D-A74E746A641C}"/>
              </a:ext>
            </a:extLst>
          </p:cNvPr>
          <p:cNvSpPr>
            <a:spLocks noGrp="1"/>
          </p:cNvSpPr>
          <p:nvPr>
            <p:ph idx="1"/>
          </p:nvPr>
        </p:nvSpPr>
        <p:spPr>
          <a:xfrm>
            <a:off x="677334" y="2668716"/>
            <a:ext cx="8596668" cy="1625348"/>
          </a:xfrm>
        </p:spPr>
        <p:txBody>
          <a:bodyPr/>
          <a:lstStyle/>
          <a:p>
            <a:r>
              <a:rPr lang="es-MX" sz="2800" dirty="0"/>
              <a:t>El software de mala calidad aumenta los riegos tanto para el desarrollador como para el usuario final.</a:t>
            </a:r>
          </a:p>
          <a:p>
            <a:pPr marL="0" indent="0">
              <a:buNone/>
            </a:pPr>
            <a:endParaRPr lang="es-MX" dirty="0"/>
          </a:p>
        </p:txBody>
      </p:sp>
    </p:spTree>
    <p:extLst>
      <p:ext uri="{BB962C8B-B14F-4D97-AF65-F5344CB8AC3E}">
        <p14:creationId xmlns:p14="http://schemas.microsoft.com/office/powerpoint/2010/main" val="313328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1761B-A509-22A5-7B6F-7B5300A7B455}"/>
              </a:ext>
            </a:extLst>
          </p:cNvPr>
          <p:cNvSpPr>
            <a:spLocks noGrp="1"/>
          </p:cNvSpPr>
          <p:nvPr>
            <p:ph type="title"/>
          </p:nvPr>
        </p:nvSpPr>
        <p:spPr/>
        <p:txBody>
          <a:bodyPr/>
          <a:lstStyle/>
          <a:p>
            <a:r>
              <a:rPr lang="es-MX" dirty="0"/>
              <a:t>Causas de los fracasos en proyectos de software</a:t>
            </a:r>
          </a:p>
        </p:txBody>
      </p:sp>
      <p:graphicFrame>
        <p:nvGraphicFramePr>
          <p:cNvPr id="4" name="Marcador de contenido 3">
            <a:extLst>
              <a:ext uri="{FF2B5EF4-FFF2-40B4-BE49-F238E27FC236}">
                <a16:creationId xmlns:a16="http://schemas.microsoft.com/office/drawing/2014/main" id="{D7B2986E-4426-C811-5621-6F5B8582CDB7}"/>
              </a:ext>
            </a:extLst>
          </p:cNvPr>
          <p:cNvGraphicFramePr>
            <a:graphicFrameLocks noGrp="1"/>
          </p:cNvGraphicFramePr>
          <p:nvPr>
            <p:ph idx="1"/>
            <p:extLst>
              <p:ext uri="{D42A27DB-BD31-4B8C-83A1-F6EECF244321}">
                <p14:modId xmlns:p14="http://schemas.microsoft.com/office/powerpoint/2010/main" val="1060277669"/>
              </p:ext>
            </p:extLst>
          </p:nvPr>
        </p:nvGraphicFramePr>
        <p:xfrm>
          <a:off x="677334" y="1764632"/>
          <a:ext cx="8723340" cy="4764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767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711CC-AD90-D587-8AC5-D88F28D2979F}"/>
              </a:ext>
            </a:extLst>
          </p:cNvPr>
          <p:cNvSpPr>
            <a:spLocks noGrp="1"/>
          </p:cNvSpPr>
          <p:nvPr>
            <p:ph type="title"/>
          </p:nvPr>
        </p:nvSpPr>
        <p:spPr/>
        <p:txBody>
          <a:bodyPr/>
          <a:lstStyle/>
          <a:p>
            <a:r>
              <a:rPr lang="es-MX" dirty="0"/>
              <a:t>Negligencia y responsabilidad</a:t>
            </a:r>
          </a:p>
        </p:txBody>
      </p:sp>
      <p:sp>
        <p:nvSpPr>
          <p:cNvPr id="3" name="Marcador de contenido 2">
            <a:extLst>
              <a:ext uri="{FF2B5EF4-FFF2-40B4-BE49-F238E27FC236}">
                <a16:creationId xmlns:a16="http://schemas.microsoft.com/office/drawing/2014/main" id="{CD03758C-C028-99F3-06AA-9287C5B44FC9}"/>
              </a:ext>
            </a:extLst>
          </p:cNvPr>
          <p:cNvSpPr>
            <a:spLocks noGrp="1"/>
          </p:cNvSpPr>
          <p:nvPr>
            <p:ph idx="1"/>
          </p:nvPr>
        </p:nvSpPr>
        <p:spPr/>
        <p:txBody>
          <a:bodyPr>
            <a:normAutofit/>
          </a:bodyPr>
          <a:lstStyle/>
          <a:p>
            <a:r>
              <a:rPr lang="es-ES" dirty="0"/>
              <a:t>Una entidad gubernamental o corporativa contrata a una compañía para que analice los requerimientos y luego diseñe y construya un sistema para apoyar alguna actividad de importancia.</a:t>
            </a:r>
          </a:p>
          <a:p>
            <a:r>
              <a:rPr lang="es-ES" dirty="0"/>
              <a:t>El sistema debe auxiliar a una función corporativa principal o a alguna función gubernamental.</a:t>
            </a:r>
          </a:p>
          <a:p>
            <a:r>
              <a:rPr lang="es-ES" dirty="0"/>
              <a:t>El trabajo comienza con las mejores intenciones por ambas partes, pero en el momento en el que el sistema se entrega, las cosas han marchado mal.</a:t>
            </a:r>
            <a:endParaRPr lang="es-MX" dirty="0"/>
          </a:p>
        </p:txBody>
      </p:sp>
    </p:spTree>
    <p:extLst>
      <p:ext uri="{BB962C8B-B14F-4D97-AF65-F5344CB8AC3E}">
        <p14:creationId xmlns:p14="http://schemas.microsoft.com/office/powerpoint/2010/main" val="1755885891"/>
      </p:ext>
    </p:extLst>
  </p:cSld>
  <p:clrMapOvr>
    <a:masterClrMapping/>
  </p:clrMapOvr>
</p:sld>
</file>

<file path=ppt/theme/theme1.xml><?xml version="1.0" encoding="utf-8"?>
<a:theme xmlns:a="http://schemas.openxmlformats.org/drawingml/2006/main" name="Faceta">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9654</TotalTime>
  <Words>1781</Words>
  <Application>Microsoft Office PowerPoint</Application>
  <PresentationFormat>Panorámica</PresentationFormat>
  <Paragraphs>121</Paragraphs>
  <Slides>12</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LeawoodStd-Book</vt:lpstr>
      <vt:lpstr>Trebuchet MS</vt:lpstr>
      <vt:lpstr>Wingdings 3</vt:lpstr>
      <vt:lpstr>Faceta</vt:lpstr>
      <vt:lpstr>El dilema de calidad del software</vt:lpstr>
      <vt:lpstr>Práctica 1. Diseño e implementación de un simulador de un cajero automático.</vt:lpstr>
      <vt:lpstr>El dilema de la calidad del software</vt:lpstr>
      <vt:lpstr>Software suficientemente bueno</vt:lpstr>
      <vt:lpstr>El costo de la calidad</vt:lpstr>
      <vt:lpstr>El costo de la calidad</vt:lpstr>
      <vt:lpstr>Riesgos</vt:lpstr>
      <vt:lpstr>Causas de los fracasos en proyectos de software</vt:lpstr>
      <vt:lpstr>Negligencia y responsabilidad</vt:lpstr>
      <vt:lpstr>Calidad y seguridad</vt:lpstr>
      <vt:lpstr>El efecto de las acciones de administración</vt:lpstr>
      <vt:lpstr>Lograr la calidad del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básicos de calidad</dc:title>
  <dc:creator>Ary Shared Rosas Carrillo</dc:creator>
  <cp:lastModifiedBy>Ary Shared Rosas Carrillo</cp:lastModifiedBy>
  <cp:revision>24</cp:revision>
  <dcterms:created xsi:type="dcterms:W3CDTF">2023-08-10T00:02:39Z</dcterms:created>
  <dcterms:modified xsi:type="dcterms:W3CDTF">2023-09-05T21:43:27Z</dcterms:modified>
</cp:coreProperties>
</file>