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204" autoAdjust="0"/>
  </p:normalViewPr>
  <p:slideViewPr>
    <p:cSldViewPr snapToGrid="0">
      <p:cViewPr varScale="1">
        <p:scale>
          <a:sx n="75" d="100"/>
          <a:sy n="75" d="100"/>
        </p:scale>
        <p:origin x="1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FD5B6-0779-46A7-B449-D051C324F6F0}" type="doc">
      <dgm:prSet loTypeId="urn:microsoft.com/office/officeart/2008/layout/VerticalCurvedList" loCatId="list" qsTypeId="urn:microsoft.com/office/officeart/2005/8/quickstyle/simple5" qsCatId="simple" csTypeId="urn:microsoft.com/office/officeart/2005/8/colors/colorful3" csCatId="colorful" phldr="1"/>
      <dgm:spPr/>
      <dgm:t>
        <a:bodyPr/>
        <a:lstStyle/>
        <a:p>
          <a:endParaRPr lang="es-MX"/>
        </a:p>
      </dgm:t>
    </dgm:pt>
    <dgm:pt modelId="{AB48613A-0EDE-498B-8B95-811334355E9E}">
      <dgm:prSet phldrT="[Texto]"/>
      <dgm:spPr/>
      <dgm:t>
        <a:bodyPr/>
        <a:lstStyle/>
        <a:p>
          <a:r>
            <a:rPr lang="es-MX" dirty="0"/>
            <a:t>¿Quién las hace?</a:t>
          </a:r>
        </a:p>
      </dgm:t>
    </dgm:pt>
    <dgm:pt modelId="{3093F6E0-A20A-4C0C-A43A-99D229636814}" type="parTrans" cxnId="{2A2599F2-E42E-4609-90F8-AD0D84DBD2D6}">
      <dgm:prSet/>
      <dgm:spPr/>
      <dgm:t>
        <a:bodyPr/>
        <a:lstStyle/>
        <a:p>
          <a:endParaRPr lang="es-MX"/>
        </a:p>
      </dgm:t>
    </dgm:pt>
    <dgm:pt modelId="{A0E0D13D-456B-44D7-9AD6-A57622918B2B}" type="sibTrans" cxnId="{2A2599F2-E42E-4609-90F8-AD0D84DBD2D6}">
      <dgm:prSet/>
      <dgm:spPr/>
      <dgm:t>
        <a:bodyPr/>
        <a:lstStyle/>
        <a:p>
          <a:endParaRPr lang="es-MX"/>
        </a:p>
      </dgm:t>
    </dgm:pt>
    <dgm:pt modelId="{62A644A4-A96E-4B5C-85BA-BA588B379BF0}">
      <dgm:prSet phldrT="[Texto]"/>
      <dgm:spPr/>
      <dgm:t>
        <a:bodyPr/>
        <a:lstStyle/>
        <a:p>
          <a:r>
            <a:rPr lang="es-MX" dirty="0"/>
            <a:t>¿Por qué son importantes?</a:t>
          </a:r>
        </a:p>
      </dgm:t>
    </dgm:pt>
    <dgm:pt modelId="{2C9EB69B-C344-40CA-B736-227A2EE00FAD}" type="parTrans" cxnId="{1F955BFC-8F63-45BA-B657-9D84CDF8EB48}">
      <dgm:prSet/>
      <dgm:spPr/>
      <dgm:t>
        <a:bodyPr/>
        <a:lstStyle/>
        <a:p>
          <a:endParaRPr lang="es-MX"/>
        </a:p>
      </dgm:t>
    </dgm:pt>
    <dgm:pt modelId="{6C1C3C2E-F72C-421E-9969-FBD38BBEA880}" type="sibTrans" cxnId="{1F955BFC-8F63-45BA-B657-9D84CDF8EB48}">
      <dgm:prSet/>
      <dgm:spPr/>
      <dgm:t>
        <a:bodyPr/>
        <a:lstStyle/>
        <a:p>
          <a:endParaRPr lang="es-MX"/>
        </a:p>
      </dgm:t>
    </dgm:pt>
    <dgm:pt modelId="{C01821CC-14D0-4AAD-AA70-5E875E1FE031}">
      <dgm:prSet phldrT="[Texto]"/>
      <dgm:spPr/>
      <dgm:t>
        <a:bodyPr/>
        <a:lstStyle/>
        <a:p>
          <a:r>
            <a:rPr lang="es-MX" dirty="0"/>
            <a:t>¿Cuáles son los pasos?</a:t>
          </a:r>
        </a:p>
      </dgm:t>
    </dgm:pt>
    <dgm:pt modelId="{DD72B049-61BC-4D20-AA2A-3E2DB597706F}" type="parTrans" cxnId="{822B740D-19B0-46FA-B370-79591300C899}">
      <dgm:prSet/>
      <dgm:spPr/>
      <dgm:t>
        <a:bodyPr/>
        <a:lstStyle/>
        <a:p>
          <a:endParaRPr lang="es-MX"/>
        </a:p>
      </dgm:t>
    </dgm:pt>
    <dgm:pt modelId="{8BDEF234-927A-4D49-9C51-CC79F7647164}" type="sibTrans" cxnId="{822B740D-19B0-46FA-B370-79591300C899}">
      <dgm:prSet/>
      <dgm:spPr/>
      <dgm:t>
        <a:bodyPr/>
        <a:lstStyle/>
        <a:p>
          <a:endParaRPr lang="es-MX"/>
        </a:p>
      </dgm:t>
    </dgm:pt>
    <dgm:pt modelId="{43BB7B31-014E-4B0D-A741-EC9D0A447D5E}">
      <dgm:prSet phldrT="[Texto]"/>
      <dgm:spPr/>
      <dgm:t>
        <a:bodyPr/>
        <a:lstStyle/>
        <a:p>
          <a:r>
            <a:rPr lang="es-MX" dirty="0"/>
            <a:t>¿Cuál es el producto final?</a:t>
          </a:r>
        </a:p>
      </dgm:t>
    </dgm:pt>
    <dgm:pt modelId="{49A8549E-E5A7-4A97-AFDB-376D8865E08F}" type="parTrans" cxnId="{B254E007-0297-4B2D-B1BA-DA7921ADCBF7}">
      <dgm:prSet/>
      <dgm:spPr/>
      <dgm:t>
        <a:bodyPr/>
        <a:lstStyle/>
        <a:p>
          <a:endParaRPr lang="es-MX"/>
        </a:p>
      </dgm:t>
    </dgm:pt>
    <dgm:pt modelId="{8DFDA26A-D18D-4776-8CFA-4BC125E4D9A7}" type="sibTrans" cxnId="{B254E007-0297-4B2D-B1BA-DA7921ADCBF7}">
      <dgm:prSet/>
      <dgm:spPr/>
      <dgm:t>
        <a:bodyPr/>
        <a:lstStyle/>
        <a:p>
          <a:endParaRPr lang="es-MX"/>
        </a:p>
      </dgm:t>
    </dgm:pt>
    <dgm:pt modelId="{683FB98C-A16F-4271-AC79-1AC7970E00EF}">
      <dgm:prSet phldrT="[Texto]"/>
      <dgm:spPr/>
      <dgm:t>
        <a:bodyPr/>
        <a:lstStyle/>
        <a:p>
          <a:r>
            <a:rPr lang="es-MX" dirty="0"/>
            <a:t>¿Cómo me aseguro qué lo hice bien?</a:t>
          </a:r>
        </a:p>
      </dgm:t>
    </dgm:pt>
    <dgm:pt modelId="{20493489-4879-41F7-850F-7B4CB21E14E7}" type="parTrans" cxnId="{B28875F2-9685-4C05-873A-4310A131F6BF}">
      <dgm:prSet/>
      <dgm:spPr/>
      <dgm:t>
        <a:bodyPr/>
        <a:lstStyle/>
        <a:p>
          <a:endParaRPr lang="es-MX"/>
        </a:p>
      </dgm:t>
    </dgm:pt>
    <dgm:pt modelId="{1267584F-D47F-4780-A59A-5EB1A0BF348E}" type="sibTrans" cxnId="{B28875F2-9685-4C05-873A-4310A131F6BF}">
      <dgm:prSet/>
      <dgm:spPr/>
      <dgm:t>
        <a:bodyPr/>
        <a:lstStyle/>
        <a:p>
          <a:endParaRPr lang="es-MX"/>
        </a:p>
      </dgm:t>
    </dgm:pt>
    <dgm:pt modelId="{30ADCF4C-EC84-4115-B823-EBD18C160701}" type="pres">
      <dgm:prSet presAssocID="{521FD5B6-0779-46A7-B449-D051C324F6F0}" presName="Name0" presStyleCnt="0">
        <dgm:presLayoutVars>
          <dgm:chMax val="7"/>
          <dgm:chPref val="7"/>
          <dgm:dir/>
        </dgm:presLayoutVars>
      </dgm:prSet>
      <dgm:spPr/>
    </dgm:pt>
    <dgm:pt modelId="{E2C0912E-626F-4986-B789-2C4AA954D2D5}" type="pres">
      <dgm:prSet presAssocID="{521FD5B6-0779-46A7-B449-D051C324F6F0}" presName="Name1" presStyleCnt="0"/>
      <dgm:spPr/>
    </dgm:pt>
    <dgm:pt modelId="{DC63FFEC-4081-404D-A523-5D891C461AC7}" type="pres">
      <dgm:prSet presAssocID="{521FD5B6-0779-46A7-B449-D051C324F6F0}" presName="cycle" presStyleCnt="0"/>
      <dgm:spPr/>
    </dgm:pt>
    <dgm:pt modelId="{1091ED62-0895-4112-9EC1-A951112CDFD1}" type="pres">
      <dgm:prSet presAssocID="{521FD5B6-0779-46A7-B449-D051C324F6F0}" presName="srcNode" presStyleLbl="node1" presStyleIdx="0" presStyleCnt="5"/>
      <dgm:spPr/>
    </dgm:pt>
    <dgm:pt modelId="{FA6F6405-0A45-426C-A0D1-4BDB532BEBB8}" type="pres">
      <dgm:prSet presAssocID="{521FD5B6-0779-46A7-B449-D051C324F6F0}" presName="conn" presStyleLbl="parChTrans1D2" presStyleIdx="0" presStyleCnt="1"/>
      <dgm:spPr/>
    </dgm:pt>
    <dgm:pt modelId="{6F3E9F73-5538-40E8-A64E-1E4EF05F82FB}" type="pres">
      <dgm:prSet presAssocID="{521FD5B6-0779-46A7-B449-D051C324F6F0}" presName="extraNode" presStyleLbl="node1" presStyleIdx="0" presStyleCnt="5"/>
      <dgm:spPr/>
    </dgm:pt>
    <dgm:pt modelId="{DFC3B8F7-F4AB-4CF3-8F13-F9B9EEF0216C}" type="pres">
      <dgm:prSet presAssocID="{521FD5B6-0779-46A7-B449-D051C324F6F0}" presName="dstNode" presStyleLbl="node1" presStyleIdx="0" presStyleCnt="5"/>
      <dgm:spPr/>
    </dgm:pt>
    <dgm:pt modelId="{07F9136D-2913-4B70-8C01-07F5B57C9B85}" type="pres">
      <dgm:prSet presAssocID="{AB48613A-0EDE-498B-8B95-811334355E9E}" presName="text_1" presStyleLbl="node1" presStyleIdx="0" presStyleCnt="5">
        <dgm:presLayoutVars>
          <dgm:bulletEnabled val="1"/>
        </dgm:presLayoutVars>
      </dgm:prSet>
      <dgm:spPr/>
    </dgm:pt>
    <dgm:pt modelId="{D3D7E9FA-137D-419B-B46F-6D15BE30658A}" type="pres">
      <dgm:prSet presAssocID="{AB48613A-0EDE-498B-8B95-811334355E9E}" presName="accent_1" presStyleCnt="0"/>
      <dgm:spPr/>
    </dgm:pt>
    <dgm:pt modelId="{2D23EBD3-739B-4A2B-8DC9-178394021B40}" type="pres">
      <dgm:prSet presAssocID="{AB48613A-0EDE-498B-8B95-811334355E9E}" presName="accentRepeatNode" presStyleLbl="solidFgAcc1" presStyleIdx="0" presStyleCnt="5"/>
      <dgm:spPr/>
    </dgm:pt>
    <dgm:pt modelId="{D40BF630-D2FA-4BB5-9584-155CE947428D}" type="pres">
      <dgm:prSet presAssocID="{62A644A4-A96E-4B5C-85BA-BA588B379BF0}" presName="text_2" presStyleLbl="node1" presStyleIdx="1" presStyleCnt="5">
        <dgm:presLayoutVars>
          <dgm:bulletEnabled val="1"/>
        </dgm:presLayoutVars>
      </dgm:prSet>
      <dgm:spPr/>
    </dgm:pt>
    <dgm:pt modelId="{A97CDA86-A0A7-4F19-B084-F75AA4360038}" type="pres">
      <dgm:prSet presAssocID="{62A644A4-A96E-4B5C-85BA-BA588B379BF0}" presName="accent_2" presStyleCnt="0"/>
      <dgm:spPr/>
    </dgm:pt>
    <dgm:pt modelId="{59BC22A6-67E5-4122-8177-FAF447E865F1}" type="pres">
      <dgm:prSet presAssocID="{62A644A4-A96E-4B5C-85BA-BA588B379BF0}" presName="accentRepeatNode" presStyleLbl="solidFgAcc1" presStyleIdx="1" presStyleCnt="5"/>
      <dgm:spPr/>
    </dgm:pt>
    <dgm:pt modelId="{338667F8-2C25-471F-A733-AE67B5976E1C}" type="pres">
      <dgm:prSet presAssocID="{C01821CC-14D0-4AAD-AA70-5E875E1FE031}" presName="text_3" presStyleLbl="node1" presStyleIdx="2" presStyleCnt="5">
        <dgm:presLayoutVars>
          <dgm:bulletEnabled val="1"/>
        </dgm:presLayoutVars>
      </dgm:prSet>
      <dgm:spPr/>
    </dgm:pt>
    <dgm:pt modelId="{8B9D3E4B-2964-4D9D-B94A-28814EBE964F}" type="pres">
      <dgm:prSet presAssocID="{C01821CC-14D0-4AAD-AA70-5E875E1FE031}" presName="accent_3" presStyleCnt="0"/>
      <dgm:spPr/>
    </dgm:pt>
    <dgm:pt modelId="{BD175E2B-C52A-4A5D-9DA1-71317F290424}" type="pres">
      <dgm:prSet presAssocID="{C01821CC-14D0-4AAD-AA70-5E875E1FE031}" presName="accentRepeatNode" presStyleLbl="solidFgAcc1" presStyleIdx="2" presStyleCnt="5"/>
      <dgm:spPr/>
    </dgm:pt>
    <dgm:pt modelId="{10741BE6-D28A-4E20-B569-F57046EB87DC}" type="pres">
      <dgm:prSet presAssocID="{43BB7B31-014E-4B0D-A741-EC9D0A447D5E}" presName="text_4" presStyleLbl="node1" presStyleIdx="3" presStyleCnt="5">
        <dgm:presLayoutVars>
          <dgm:bulletEnabled val="1"/>
        </dgm:presLayoutVars>
      </dgm:prSet>
      <dgm:spPr/>
    </dgm:pt>
    <dgm:pt modelId="{39664AE2-EB84-477E-A808-4AF29CB52FE3}" type="pres">
      <dgm:prSet presAssocID="{43BB7B31-014E-4B0D-A741-EC9D0A447D5E}" presName="accent_4" presStyleCnt="0"/>
      <dgm:spPr/>
    </dgm:pt>
    <dgm:pt modelId="{7582B97B-012B-4E58-8C6F-F823B74AA71B}" type="pres">
      <dgm:prSet presAssocID="{43BB7B31-014E-4B0D-A741-EC9D0A447D5E}" presName="accentRepeatNode" presStyleLbl="solidFgAcc1" presStyleIdx="3" presStyleCnt="5"/>
      <dgm:spPr/>
    </dgm:pt>
    <dgm:pt modelId="{A2888ECA-80DB-4799-BF3A-B384B1CD24C9}" type="pres">
      <dgm:prSet presAssocID="{683FB98C-A16F-4271-AC79-1AC7970E00EF}" presName="text_5" presStyleLbl="node1" presStyleIdx="4" presStyleCnt="5">
        <dgm:presLayoutVars>
          <dgm:bulletEnabled val="1"/>
        </dgm:presLayoutVars>
      </dgm:prSet>
      <dgm:spPr/>
    </dgm:pt>
    <dgm:pt modelId="{E4503050-FE33-4946-B2BF-C2F5584A6CDA}" type="pres">
      <dgm:prSet presAssocID="{683FB98C-A16F-4271-AC79-1AC7970E00EF}" presName="accent_5" presStyleCnt="0"/>
      <dgm:spPr/>
    </dgm:pt>
    <dgm:pt modelId="{5A35F235-9807-4E2E-8FFC-32C1DB523162}" type="pres">
      <dgm:prSet presAssocID="{683FB98C-A16F-4271-AC79-1AC7970E00EF}" presName="accentRepeatNode" presStyleLbl="solidFgAcc1" presStyleIdx="4" presStyleCnt="5"/>
      <dgm:spPr/>
    </dgm:pt>
  </dgm:ptLst>
  <dgm:cxnLst>
    <dgm:cxn modelId="{B254E007-0297-4B2D-B1BA-DA7921ADCBF7}" srcId="{521FD5B6-0779-46A7-B449-D051C324F6F0}" destId="{43BB7B31-014E-4B0D-A741-EC9D0A447D5E}" srcOrd="3" destOrd="0" parTransId="{49A8549E-E5A7-4A97-AFDB-376D8865E08F}" sibTransId="{8DFDA26A-D18D-4776-8CFA-4BC125E4D9A7}"/>
    <dgm:cxn modelId="{822B740D-19B0-46FA-B370-79591300C899}" srcId="{521FD5B6-0779-46A7-B449-D051C324F6F0}" destId="{C01821CC-14D0-4AAD-AA70-5E875E1FE031}" srcOrd="2" destOrd="0" parTransId="{DD72B049-61BC-4D20-AA2A-3E2DB597706F}" sibTransId="{8BDEF234-927A-4D49-9C51-CC79F7647164}"/>
    <dgm:cxn modelId="{FFEF3718-68C3-4A84-B898-17082AD72241}" type="presOf" srcId="{AB48613A-0EDE-498B-8B95-811334355E9E}" destId="{07F9136D-2913-4B70-8C01-07F5B57C9B85}" srcOrd="0" destOrd="0" presId="urn:microsoft.com/office/officeart/2008/layout/VerticalCurvedList"/>
    <dgm:cxn modelId="{4355BD24-18A2-41E4-B547-92515152D109}" type="presOf" srcId="{43BB7B31-014E-4B0D-A741-EC9D0A447D5E}" destId="{10741BE6-D28A-4E20-B569-F57046EB87DC}" srcOrd="0" destOrd="0" presId="urn:microsoft.com/office/officeart/2008/layout/VerticalCurvedList"/>
    <dgm:cxn modelId="{9DBDD675-9F6D-4272-9C78-A68C72800B82}" type="presOf" srcId="{A0E0D13D-456B-44D7-9AD6-A57622918B2B}" destId="{FA6F6405-0A45-426C-A0D1-4BDB532BEBB8}" srcOrd="0" destOrd="0" presId="urn:microsoft.com/office/officeart/2008/layout/VerticalCurvedList"/>
    <dgm:cxn modelId="{F2AB8B9E-2617-410F-AA8C-FF8903A145D2}" type="presOf" srcId="{683FB98C-A16F-4271-AC79-1AC7970E00EF}" destId="{A2888ECA-80DB-4799-BF3A-B384B1CD24C9}" srcOrd="0" destOrd="0" presId="urn:microsoft.com/office/officeart/2008/layout/VerticalCurvedList"/>
    <dgm:cxn modelId="{3EEF42AB-C159-49BE-A4C9-99861B0952AE}" type="presOf" srcId="{521FD5B6-0779-46A7-B449-D051C324F6F0}" destId="{30ADCF4C-EC84-4115-B823-EBD18C160701}" srcOrd="0" destOrd="0" presId="urn:microsoft.com/office/officeart/2008/layout/VerticalCurvedList"/>
    <dgm:cxn modelId="{85E100CE-3DC9-4697-B5CE-49143C13EA15}" type="presOf" srcId="{C01821CC-14D0-4AAD-AA70-5E875E1FE031}" destId="{338667F8-2C25-471F-A733-AE67B5976E1C}" srcOrd="0" destOrd="0" presId="urn:microsoft.com/office/officeart/2008/layout/VerticalCurvedList"/>
    <dgm:cxn modelId="{4E1A10D5-05BC-45C4-832D-8D2D3A35E024}" type="presOf" srcId="{62A644A4-A96E-4B5C-85BA-BA588B379BF0}" destId="{D40BF630-D2FA-4BB5-9584-155CE947428D}" srcOrd="0" destOrd="0" presId="urn:microsoft.com/office/officeart/2008/layout/VerticalCurvedList"/>
    <dgm:cxn modelId="{B28875F2-9685-4C05-873A-4310A131F6BF}" srcId="{521FD5B6-0779-46A7-B449-D051C324F6F0}" destId="{683FB98C-A16F-4271-AC79-1AC7970E00EF}" srcOrd="4" destOrd="0" parTransId="{20493489-4879-41F7-850F-7B4CB21E14E7}" sibTransId="{1267584F-D47F-4780-A59A-5EB1A0BF348E}"/>
    <dgm:cxn modelId="{2A2599F2-E42E-4609-90F8-AD0D84DBD2D6}" srcId="{521FD5B6-0779-46A7-B449-D051C324F6F0}" destId="{AB48613A-0EDE-498B-8B95-811334355E9E}" srcOrd="0" destOrd="0" parTransId="{3093F6E0-A20A-4C0C-A43A-99D229636814}" sibTransId="{A0E0D13D-456B-44D7-9AD6-A57622918B2B}"/>
    <dgm:cxn modelId="{1F955BFC-8F63-45BA-B657-9D84CDF8EB48}" srcId="{521FD5B6-0779-46A7-B449-D051C324F6F0}" destId="{62A644A4-A96E-4B5C-85BA-BA588B379BF0}" srcOrd="1" destOrd="0" parTransId="{2C9EB69B-C344-40CA-B736-227A2EE00FAD}" sibTransId="{6C1C3C2E-F72C-421E-9969-FBD38BBEA880}"/>
    <dgm:cxn modelId="{B58F7B10-A8C5-44D5-B0C9-C1982F7BFF1B}" type="presParOf" srcId="{30ADCF4C-EC84-4115-B823-EBD18C160701}" destId="{E2C0912E-626F-4986-B789-2C4AA954D2D5}" srcOrd="0" destOrd="0" presId="urn:microsoft.com/office/officeart/2008/layout/VerticalCurvedList"/>
    <dgm:cxn modelId="{FE372240-64D0-42A2-ADE1-357F36A5915D}" type="presParOf" srcId="{E2C0912E-626F-4986-B789-2C4AA954D2D5}" destId="{DC63FFEC-4081-404D-A523-5D891C461AC7}" srcOrd="0" destOrd="0" presId="urn:microsoft.com/office/officeart/2008/layout/VerticalCurvedList"/>
    <dgm:cxn modelId="{0D000F5F-1208-435C-8AA9-B380952DB07B}" type="presParOf" srcId="{DC63FFEC-4081-404D-A523-5D891C461AC7}" destId="{1091ED62-0895-4112-9EC1-A951112CDFD1}" srcOrd="0" destOrd="0" presId="urn:microsoft.com/office/officeart/2008/layout/VerticalCurvedList"/>
    <dgm:cxn modelId="{E07820B9-9ECB-44B5-A7FC-6338C8F0371C}" type="presParOf" srcId="{DC63FFEC-4081-404D-A523-5D891C461AC7}" destId="{FA6F6405-0A45-426C-A0D1-4BDB532BEBB8}" srcOrd="1" destOrd="0" presId="urn:microsoft.com/office/officeart/2008/layout/VerticalCurvedList"/>
    <dgm:cxn modelId="{5BFDD1E7-2DBC-4E3B-ADD3-552126F7723D}" type="presParOf" srcId="{DC63FFEC-4081-404D-A523-5D891C461AC7}" destId="{6F3E9F73-5538-40E8-A64E-1E4EF05F82FB}" srcOrd="2" destOrd="0" presId="urn:microsoft.com/office/officeart/2008/layout/VerticalCurvedList"/>
    <dgm:cxn modelId="{5B4BEBF5-5C2E-4F0B-BB64-C14BD793B4DB}" type="presParOf" srcId="{DC63FFEC-4081-404D-A523-5D891C461AC7}" destId="{DFC3B8F7-F4AB-4CF3-8F13-F9B9EEF0216C}" srcOrd="3" destOrd="0" presId="urn:microsoft.com/office/officeart/2008/layout/VerticalCurvedList"/>
    <dgm:cxn modelId="{4F512308-ECF2-4A56-B3F3-B1139775F244}" type="presParOf" srcId="{E2C0912E-626F-4986-B789-2C4AA954D2D5}" destId="{07F9136D-2913-4B70-8C01-07F5B57C9B85}" srcOrd="1" destOrd="0" presId="urn:microsoft.com/office/officeart/2008/layout/VerticalCurvedList"/>
    <dgm:cxn modelId="{2382FECB-AE5D-4D9B-9069-1F5AB1C47C2F}" type="presParOf" srcId="{E2C0912E-626F-4986-B789-2C4AA954D2D5}" destId="{D3D7E9FA-137D-419B-B46F-6D15BE30658A}" srcOrd="2" destOrd="0" presId="urn:microsoft.com/office/officeart/2008/layout/VerticalCurvedList"/>
    <dgm:cxn modelId="{172927CD-2EE3-485A-87A5-BBC0A35B02BA}" type="presParOf" srcId="{D3D7E9FA-137D-419B-B46F-6D15BE30658A}" destId="{2D23EBD3-739B-4A2B-8DC9-178394021B40}" srcOrd="0" destOrd="0" presId="urn:microsoft.com/office/officeart/2008/layout/VerticalCurvedList"/>
    <dgm:cxn modelId="{20C1B013-6FB4-43E8-8D35-5E2176F18D0F}" type="presParOf" srcId="{E2C0912E-626F-4986-B789-2C4AA954D2D5}" destId="{D40BF630-D2FA-4BB5-9584-155CE947428D}" srcOrd="3" destOrd="0" presId="urn:microsoft.com/office/officeart/2008/layout/VerticalCurvedList"/>
    <dgm:cxn modelId="{AEBBB9A5-973D-4342-9E62-AE48A30F58C9}" type="presParOf" srcId="{E2C0912E-626F-4986-B789-2C4AA954D2D5}" destId="{A97CDA86-A0A7-4F19-B084-F75AA4360038}" srcOrd="4" destOrd="0" presId="urn:microsoft.com/office/officeart/2008/layout/VerticalCurvedList"/>
    <dgm:cxn modelId="{A1F2F59E-C17F-429D-81B4-988A312051C6}" type="presParOf" srcId="{A97CDA86-A0A7-4F19-B084-F75AA4360038}" destId="{59BC22A6-67E5-4122-8177-FAF447E865F1}" srcOrd="0" destOrd="0" presId="urn:microsoft.com/office/officeart/2008/layout/VerticalCurvedList"/>
    <dgm:cxn modelId="{EE12665F-28E2-4B40-89EE-9209BF213E1F}" type="presParOf" srcId="{E2C0912E-626F-4986-B789-2C4AA954D2D5}" destId="{338667F8-2C25-471F-A733-AE67B5976E1C}" srcOrd="5" destOrd="0" presId="urn:microsoft.com/office/officeart/2008/layout/VerticalCurvedList"/>
    <dgm:cxn modelId="{C94B4803-117B-4096-8468-73DF6F04C2F9}" type="presParOf" srcId="{E2C0912E-626F-4986-B789-2C4AA954D2D5}" destId="{8B9D3E4B-2964-4D9D-B94A-28814EBE964F}" srcOrd="6" destOrd="0" presId="urn:microsoft.com/office/officeart/2008/layout/VerticalCurvedList"/>
    <dgm:cxn modelId="{237D719D-F56D-45EA-8373-BEBACAD8EEA7}" type="presParOf" srcId="{8B9D3E4B-2964-4D9D-B94A-28814EBE964F}" destId="{BD175E2B-C52A-4A5D-9DA1-71317F290424}" srcOrd="0" destOrd="0" presId="urn:microsoft.com/office/officeart/2008/layout/VerticalCurvedList"/>
    <dgm:cxn modelId="{80D918DB-B1B3-4EBE-99D7-C1EF85D1C435}" type="presParOf" srcId="{E2C0912E-626F-4986-B789-2C4AA954D2D5}" destId="{10741BE6-D28A-4E20-B569-F57046EB87DC}" srcOrd="7" destOrd="0" presId="urn:microsoft.com/office/officeart/2008/layout/VerticalCurvedList"/>
    <dgm:cxn modelId="{BB99FA98-9C8A-4681-A7B4-89BF4D3F2894}" type="presParOf" srcId="{E2C0912E-626F-4986-B789-2C4AA954D2D5}" destId="{39664AE2-EB84-477E-A808-4AF29CB52FE3}" srcOrd="8" destOrd="0" presId="urn:microsoft.com/office/officeart/2008/layout/VerticalCurvedList"/>
    <dgm:cxn modelId="{4BB3DB88-560C-406D-8834-A6DBC56321F7}" type="presParOf" srcId="{39664AE2-EB84-477E-A808-4AF29CB52FE3}" destId="{7582B97B-012B-4E58-8C6F-F823B74AA71B}" srcOrd="0" destOrd="0" presId="urn:microsoft.com/office/officeart/2008/layout/VerticalCurvedList"/>
    <dgm:cxn modelId="{5DB86C42-70A7-4449-88A8-EF2FE132CF56}" type="presParOf" srcId="{E2C0912E-626F-4986-B789-2C4AA954D2D5}" destId="{A2888ECA-80DB-4799-BF3A-B384B1CD24C9}" srcOrd="9" destOrd="0" presId="urn:microsoft.com/office/officeart/2008/layout/VerticalCurvedList"/>
    <dgm:cxn modelId="{8C9C8593-38F3-4E9A-BD6B-B37F4026090E}" type="presParOf" srcId="{E2C0912E-626F-4986-B789-2C4AA954D2D5}" destId="{E4503050-FE33-4946-B2BF-C2F5584A6CDA}" srcOrd="10" destOrd="0" presId="urn:microsoft.com/office/officeart/2008/layout/VerticalCurvedList"/>
    <dgm:cxn modelId="{7C178303-28EB-468A-892F-90E9D462CF66}" type="presParOf" srcId="{E4503050-FE33-4946-B2BF-C2F5584A6CDA}" destId="{5A35F235-9807-4E2E-8FFC-32C1DB52316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D64628-E42C-479B-B3B9-057666D32067}"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s-MX"/>
        </a:p>
      </dgm:t>
    </dgm:pt>
    <dgm:pt modelId="{EB656E33-966E-4A12-AFC8-2C3E97D2179D}">
      <dgm:prSet phldrT="[Texto]"/>
      <dgm:spPr/>
      <dgm:t>
        <a:bodyPr/>
        <a:lstStyle/>
        <a:p>
          <a:r>
            <a:rPr lang="es-MX" dirty="0"/>
            <a:t>Informar</a:t>
          </a:r>
        </a:p>
      </dgm:t>
    </dgm:pt>
    <dgm:pt modelId="{AC8233A1-6B39-40CF-82EE-16A830A09BA6}" type="parTrans" cxnId="{D8EF850D-3777-4AAF-BA0E-5CAFEE5874A2}">
      <dgm:prSet/>
      <dgm:spPr/>
      <dgm:t>
        <a:bodyPr/>
        <a:lstStyle/>
        <a:p>
          <a:endParaRPr lang="es-MX"/>
        </a:p>
      </dgm:t>
    </dgm:pt>
    <dgm:pt modelId="{52E7DCCB-C426-4C95-87E4-2EF51F19BE20}" type="sibTrans" cxnId="{D8EF850D-3777-4AAF-BA0E-5CAFEE5874A2}">
      <dgm:prSet/>
      <dgm:spPr/>
      <dgm:t>
        <a:bodyPr/>
        <a:lstStyle/>
        <a:p>
          <a:endParaRPr lang="es-MX"/>
        </a:p>
      </dgm:t>
    </dgm:pt>
    <dgm:pt modelId="{478A8DB5-E376-4630-87DA-923DA7543DA3}">
      <dgm:prSet phldrT="[Texto]"/>
      <dgm:spPr/>
      <dgm:t>
        <a:bodyPr/>
        <a:lstStyle/>
        <a:p>
          <a:r>
            <a:rPr lang="es-MX" dirty="0"/>
            <a:t>Se informa al líder de proyecto que se ha terminado un producto</a:t>
          </a:r>
        </a:p>
      </dgm:t>
    </dgm:pt>
    <dgm:pt modelId="{3057B481-5DA4-41D8-B0FB-5AA16DE8D12A}" type="parTrans" cxnId="{58CB4B5B-3478-4ABE-AA06-98F83D705C05}">
      <dgm:prSet/>
      <dgm:spPr/>
      <dgm:t>
        <a:bodyPr/>
        <a:lstStyle/>
        <a:p>
          <a:endParaRPr lang="es-MX"/>
        </a:p>
      </dgm:t>
    </dgm:pt>
    <dgm:pt modelId="{05FF65F2-3AAC-44C5-B251-ECC757702308}" type="sibTrans" cxnId="{58CB4B5B-3478-4ABE-AA06-98F83D705C05}">
      <dgm:prSet/>
      <dgm:spPr/>
      <dgm:t>
        <a:bodyPr/>
        <a:lstStyle/>
        <a:p>
          <a:endParaRPr lang="es-MX"/>
        </a:p>
      </dgm:t>
    </dgm:pt>
    <dgm:pt modelId="{D3AB4EE2-054E-46E5-B4DE-4AA4898DEA9A}">
      <dgm:prSet phldrT="[Texto]"/>
      <dgm:spPr/>
      <dgm:t>
        <a:bodyPr/>
        <a:lstStyle/>
        <a:p>
          <a:r>
            <a:rPr lang="es-MX" dirty="0"/>
            <a:t>Evaluar</a:t>
          </a:r>
        </a:p>
      </dgm:t>
    </dgm:pt>
    <dgm:pt modelId="{8C1502E9-D573-4D36-B09C-D2613D3090D3}" type="parTrans" cxnId="{48A96EC8-B06B-4664-8FCF-D5AD70EBB684}">
      <dgm:prSet/>
      <dgm:spPr/>
      <dgm:t>
        <a:bodyPr/>
        <a:lstStyle/>
        <a:p>
          <a:endParaRPr lang="es-MX"/>
        </a:p>
      </dgm:t>
    </dgm:pt>
    <dgm:pt modelId="{502832D4-A91D-4288-BE50-D1ACC78B5D96}" type="sibTrans" cxnId="{48A96EC8-B06B-4664-8FCF-D5AD70EBB684}">
      <dgm:prSet/>
      <dgm:spPr/>
      <dgm:t>
        <a:bodyPr/>
        <a:lstStyle/>
        <a:p>
          <a:endParaRPr lang="es-MX"/>
        </a:p>
      </dgm:t>
    </dgm:pt>
    <dgm:pt modelId="{4A360AAD-A8E2-497B-845D-D9AD43342342}">
      <dgm:prSet phldrT="[Texto]"/>
      <dgm:spPr/>
      <dgm:t>
        <a:bodyPr/>
        <a:lstStyle/>
        <a:p>
          <a:r>
            <a:rPr lang="es-MX" dirty="0"/>
            <a:t>El líder de revisión evalúa el producto en cuanto a su conclusión</a:t>
          </a:r>
        </a:p>
      </dgm:t>
    </dgm:pt>
    <dgm:pt modelId="{AB0F4F3E-A055-4299-95C6-02C05668BA04}" type="parTrans" cxnId="{48697F8F-DC07-493E-95DA-232A2870FB4B}">
      <dgm:prSet/>
      <dgm:spPr/>
      <dgm:t>
        <a:bodyPr/>
        <a:lstStyle/>
        <a:p>
          <a:endParaRPr lang="es-MX"/>
        </a:p>
      </dgm:t>
    </dgm:pt>
    <dgm:pt modelId="{4C106953-DF61-41F2-B24F-69DEAB8A9B69}" type="sibTrans" cxnId="{48697F8F-DC07-493E-95DA-232A2870FB4B}">
      <dgm:prSet/>
      <dgm:spPr/>
      <dgm:t>
        <a:bodyPr/>
        <a:lstStyle/>
        <a:p>
          <a:endParaRPr lang="es-MX"/>
        </a:p>
      </dgm:t>
    </dgm:pt>
    <dgm:pt modelId="{38F0264E-A6A2-409F-AE9F-0DCC184402E1}">
      <dgm:prSet phldrT="[Texto]"/>
      <dgm:spPr/>
      <dgm:t>
        <a:bodyPr/>
        <a:lstStyle/>
        <a:p>
          <a:r>
            <a:rPr lang="es-MX" dirty="0"/>
            <a:t>Distribuir</a:t>
          </a:r>
        </a:p>
      </dgm:t>
    </dgm:pt>
    <dgm:pt modelId="{A8242A86-58D0-4B89-A411-70162FB970EF}" type="parTrans" cxnId="{BE861848-BF7A-4E0E-89DB-7645C4911570}">
      <dgm:prSet/>
      <dgm:spPr/>
      <dgm:t>
        <a:bodyPr/>
        <a:lstStyle/>
        <a:p>
          <a:endParaRPr lang="es-MX"/>
        </a:p>
      </dgm:t>
    </dgm:pt>
    <dgm:pt modelId="{71300474-D9B4-40B9-A721-CE4D65C229EE}" type="sibTrans" cxnId="{BE861848-BF7A-4E0E-89DB-7645C4911570}">
      <dgm:prSet/>
      <dgm:spPr/>
      <dgm:t>
        <a:bodyPr/>
        <a:lstStyle/>
        <a:p>
          <a:endParaRPr lang="es-MX"/>
        </a:p>
      </dgm:t>
    </dgm:pt>
    <dgm:pt modelId="{1489F98E-448C-4032-88F0-C98C38D63ADE}">
      <dgm:prSet phldrT="[Texto]"/>
      <dgm:spPr/>
      <dgm:t>
        <a:bodyPr/>
        <a:lstStyle/>
        <a:p>
          <a:r>
            <a:rPr lang="es-MX" dirty="0"/>
            <a:t>Se distribuye el producto a dos o tres revisores</a:t>
          </a:r>
        </a:p>
      </dgm:t>
    </dgm:pt>
    <dgm:pt modelId="{2CF27543-0AC7-4BF6-9B5D-4F9B267312FA}" type="parTrans" cxnId="{BCE3E7E9-1A5F-4D00-9F95-64C1EE45639F}">
      <dgm:prSet/>
      <dgm:spPr/>
      <dgm:t>
        <a:bodyPr/>
        <a:lstStyle/>
        <a:p>
          <a:endParaRPr lang="es-MX"/>
        </a:p>
      </dgm:t>
    </dgm:pt>
    <dgm:pt modelId="{59129B4D-9B37-4293-87FE-71FE14B257FC}" type="sibTrans" cxnId="{BCE3E7E9-1A5F-4D00-9F95-64C1EE45639F}">
      <dgm:prSet/>
      <dgm:spPr/>
      <dgm:t>
        <a:bodyPr/>
        <a:lstStyle/>
        <a:p>
          <a:endParaRPr lang="es-MX"/>
        </a:p>
      </dgm:t>
    </dgm:pt>
    <dgm:pt modelId="{F98C3CCB-98EC-475E-A464-3A6B4610E150}">
      <dgm:prSet phldrT="[Texto]"/>
      <dgm:spPr/>
      <dgm:t>
        <a:bodyPr/>
        <a:lstStyle/>
        <a:p>
          <a:r>
            <a:rPr lang="es-MX" dirty="0"/>
            <a:t>Inspeccionar</a:t>
          </a:r>
        </a:p>
      </dgm:t>
    </dgm:pt>
    <dgm:pt modelId="{7AFD6225-C9C2-486F-9F73-DD59F234BC86}" type="parTrans" cxnId="{70C3B971-7677-4D8B-9F08-1D1403A13382}">
      <dgm:prSet/>
      <dgm:spPr/>
      <dgm:t>
        <a:bodyPr/>
        <a:lstStyle/>
        <a:p>
          <a:endParaRPr lang="es-MX"/>
        </a:p>
      </dgm:t>
    </dgm:pt>
    <dgm:pt modelId="{F21A2976-87E5-40BE-8007-46192066F8D0}" type="sibTrans" cxnId="{70C3B971-7677-4D8B-9F08-1D1403A13382}">
      <dgm:prSet/>
      <dgm:spPr/>
      <dgm:t>
        <a:bodyPr/>
        <a:lstStyle/>
        <a:p>
          <a:endParaRPr lang="es-MX"/>
        </a:p>
      </dgm:t>
    </dgm:pt>
    <dgm:pt modelId="{C26A4CA7-5E40-42C1-ACEB-6D17501EF634}">
      <dgm:prSet phldrT="[Texto]"/>
      <dgm:spPr/>
      <dgm:t>
        <a:bodyPr/>
        <a:lstStyle/>
        <a:p>
          <a:r>
            <a:rPr lang="es-MX" dirty="0"/>
            <a:t>Realizar</a:t>
          </a:r>
        </a:p>
      </dgm:t>
    </dgm:pt>
    <dgm:pt modelId="{8A3A4D63-D8D2-41AB-B51A-AA79045211EE}" type="parTrans" cxnId="{3B643FD7-8770-4AE1-BB72-CA69D8E69265}">
      <dgm:prSet/>
      <dgm:spPr/>
      <dgm:t>
        <a:bodyPr/>
        <a:lstStyle/>
        <a:p>
          <a:endParaRPr lang="es-MX"/>
        </a:p>
      </dgm:t>
    </dgm:pt>
    <dgm:pt modelId="{0E7095B9-F1C5-4BD5-B27D-56F2EBD664B6}" type="sibTrans" cxnId="{3B643FD7-8770-4AE1-BB72-CA69D8E69265}">
      <dgm:prSet/>
      <dgm:spPr/>
      <dgm:t>
        <a:bodyPr/>
        <a:lstStyle/>
        <a:p>
          <a:endParaRPr lang="es-MX"/>
        </a:p>
      </dgm:t>
    </dgm:pt>
    <dgm:pt modelId="{95EB085D-8DDC-4BF0-8932-D3CFC4EFCC6C}">
      <dgm:prSet phldrT="[Texto]"/>
      <dgm:spPr/>
      <dgm:t>
        <a:bodyPr/>
        <a:lstStyle/>
        <a:p>
          <a:r>
            <a:rPr lang="es-MX" dirty="0"/>
            <a:t>Revisores y líderes inspeccionan el producto y se agenda la reunión</a:t>
          </a:r>
        </a:p>
      </dgm:t>
    </dgm:pt>
    <dgm:pt modelId="{C5ED76BC-012F-4697-B7E7-FD90F8CF4500}" type="parTrans" cxnId="{B7821677-9B56-4F45-83AB-A277F9B9E9FB}">
      <dgm:prSet/>
      <dgm:spPr/>
      <dgm:t>
        <a:bodyPr/>
        <a:lstStyle/>
        <a:p>
          <a:endParaRPr lang="es-MX"/>
        </a:p>
      </dgm:t>
    </dgm:pt>
    <dgm:pt modelId="{EC9962F4-9A2A-4A5C-9AD9-46BD7F8E0273}" type="sibTrans" cxnId="{B7821677-9B56-4F45-83AB-A277F9B9E9FB}">
      <dgm:prSet/>
      <dgm:spPr/>
      <dgm:t>
        <a:bodyPr/>
        <a:lstStyle/>
        <a:p>
          <a:endParaRPr lang="es-MX"/>
        </a:p>
      </dgm:t>
    </dgm:pt>
    <dgm:pt modelId="{7B2DA75A-1679-4EE8-9EEC-1FF413C461D2}">
      <dgm:prSet phldrT="[Texto]"/>
      <dgm:spPr/>
      <dgm:t>
        <a:bodyPr/>
        <a:lstStyle/>
        <a:p>
          <a:r>
            <a:rPr lang="es-MX" dirty="0"/>
            <a:t>Se lleva a cabo la reunión de revisión donde se analiza el producto</a:t>
          </a:r>
        </a:p>
      </dgm:t>
    </dgm:pt>
    <dgm:pt modelId="{F9B60B4F-4578-4733-A7C0-6B534C1B24F8}" type="parTrans" cxnId="{4EA3931F-0096-4AB7-A19D-BEE031CCEA3C}">
      <dgm:prSet/>
      <dgm:spPr/>
      <dgm:t>
        <a:bodyPr/>
        <a:lstStyle/>
        <a:p>
          <a:endParaRPr lang="es-MX"/>
        </a:p>
      </dgm:t>
    </dgm:pt>
    <dgm:pt modelId="{4E630E77-B514-47E8-9EA8-3BFF382C3951}" type="sibTrans" cxnId="{4EA3931F-0096-4AB7-A19D-BEE031CCEA3C}">
      <dgm:prSet/>
      <dgm:spPr/>
      <dgm:t>
        <a:bodyPr/>
        <a:lstStyle/>
        <a:p>
          <a:endParaRPr lang="es-MX"/>
        </a:p>
      </dgm:t>
    </dgm:pt>
    <dgm:pt modelId="{0E2496FC-05DA-4847-A97E-E198566589E1}" type="pres">
      <dgm:prSet presAssocID="{56D64628-E42C-479B-B3B9-057666D32067}" presName="outerComposite" presStyleCnt="0">
        <dgm:presLayoutVars>
          <dgm:chMax val="5"/>
          <dgm:dir/>
          <dgm:resizeHandles val="exact"/>
        </dgm:presLayoutVars>
      </dgm:prSet>
      <dgm:spPr/>
    </dgm:pt>
    <dgm:pt modelId="{D9BC8B79-6916-4516-A913-9D8EC7962D61}" type="pres">
      <dgm:prSet presAssocID="{56D64628-E42C-479B-B3B9-057666D32067}" presName="dummyMaxCanvas" presStyleCnt="0">
        <dgm:presLayoutVars/>
      </dgm:prSet>
      <dgm:spPr/>
    </dgm:pt>
    <dgm:pt modelId="{D7A0D521-DD83-4AAF-A667-D1DB3A55D604}" type="pres">
      <dgm:prSet presAssocID="{56D64628-E42C-479B-B3B9-057666D32067}" presName="FiveNodes_1" presStyleLbl="node1" presStyleIdx="0" presStyleCnt="5">
        <dgm:presLayoutVars>
          <dgm:bulletEnabled val="1"/>
        </dgm:presLayoutVars>
      </dgm:prSet>
      <dgm:spPr/>
    </dgm:pt>
    <dgm:pt modelId="{94DE79A7-E81C-403C-92C3-391C71B00B4B}" type="pres">
      <dgm:prSet presAssocID="{56D64628-E42C-479B-B3B9-057666D32067}" presName="FiveNodes_2" presStyleLbl="node1" presStyleIdx="1" presStyleCnt="5">
        <dgm:presLayoutVars>
          <dgm:bulletEnabled val="1"/>
        </dgm:presLayoutVars>
      </dgm:prSet>
      <dgm:spPr/>
    </dgm:pt>
    <dgm:pt modelId="{7D242D3C-CC50-4DF4-94E9-79D28CF789DC}" type="pres">
      <dgm:prSet presAssocID="{56D64628-E42C-479B-B3B9-057666D32067}" presName="FiveNodes_3" presStyleLbl="node1" presStyleIdx="2" presStyleCnt="5">
        <dgm:presLayoutVars>
          <dgm:bulletEnabled val="1"/>
        </dgm:presLayoutVars>
      </dgm:prSet>
      <dgm:spPr/>
    </dgm:pt>
    <dgm:pt modelId="{6E1C2D7D-BBBA-4960-AF5B-9A161D6956C6}" type="pres">
      <dgm:prSet presAssocID="{56D64628-E42C-479B-B3B9-057666D32067}" presName="FiveNodes_4" presStyleLbl="node1" presStyleIdx="3" presStyleCnt="5">
        <dgm:presLayoutVars>
          <dgm:bulletEnabled val="1"/>
        </dgm:presLayoutVars>
      </dgm:prSet>
      <dgm:spPr/>
    </dgm:pt>
    <dgm:pt modelId="{D2BD5F5A-2671-4FCB-8945-43DCB06468E8}" type="pres">
      <dgm:prSet presAssocID="{56D64628-E42C-479B-B3B9-057666D32067}" presName="FiveNodes_5" presStyleLbl="node1" presStyleIdx="4" presStyleCnt="5">
        <dgm:presLayoutVars>
          <dgm:bulletEnabled val="1"/>
        </dgm:presLayoutVars>
      </dgm:prSet>
      <dgm:spPr/>
    </dgm:pt>
    <dgm:pt modelId="{6EAFAAFD-CA9B-43C7-8746-EF524DC2A0E5}" type="pres">
      <dgm:prSet presAssocID="{56D64628-E42C-479B-B3B9-057666D32067}" presName="FiveConn_1-2" presStyleLbl="fgAccFollowNode1" presStyleIdx="0" presStyleCnt="4">
        <dgm:presLayoutVars>
          <dgm:bulletEnabled val="1"/>
        </dgm:presLayoutVars>
      </dgm:prSet>
      <dgm:spPr/>
    </dgm:pt>
    <dgm:pt modelId="{F2B71B36-DC1B-4D8B-A116-D08CA251954C}" type="pres">
      <dgm:prSet presAssocID="{56D64628-E42C-479B-B3B9-057666D32067}" presName="FiveConn_2-3" presStyleLbl="fgAccFollowNode1" presStyleIdx="1" presStyleCnt="4">
        <dgm:presLayoutVars>
          <dgm:bulletEnabled val="1"/>
        </dgm:presLayoutVars>
      </dgm:prSet>
      <dgm:spPr/>
    </dgm:pt>
    <dgm:pt modelId="{3901FCD4-0DB9-45BE-B8CE-EC87420A1745}" type="pres">
      <dgm:prSet presAssocID="{56D64628-E42C-479B-B3B9-057666D32067}" presName="FiveConn_3-4" presStyleLbl="fgAccFollowNode1" presStyleIdx="2" presStyleCnt="4">
        <dgm:presLayoutVars>
          <dgm:bulletEnabled val="1"/>
        </dgm:presLayoutVars>
      </dgm:prSet>
      <dgm:spPr/>
    </dgm:pt>
    <dgm:pt modelId="{EE44D547-75F8-40FA-842B-6020E48525A0}" type="pres">
      <dgm:prSet presAssocID="{56D64628-E42C-479B-B3B9-057666D32067}" presName="FiveConn_4-5" presStyleLbl="fgAccFollowNode1" presStyleIdx="3" presStyleCnt="4">
        <dgm:presLayoutVars>
          <dgm:bulletEnabled val="1"/>
        </dgm:presLayoutVars>
      </dgm:prSet>
      <dgm:spPr/>
    </dgm:pt>
    <dgm:pt modelId="{B217B1EF-75E0-4168-BEB5-FAC33C9BD9A9}" type="pres">
      <dgm:prSet presAssocID="{56D64628-E42C-479B-B3B9-057666D32067}" presName="FiveNodes_1_text" presStyleLbl="node1" presStyleIdx="4" presStyleCnt="5">
        <dgm:presLayoutVars>
          <dgm:bulletEnabled val="1"/>
        </dgm:presLayoutVars>
      </dgm:prSet>
      <dgm:spPr/>
    </dgm:pt>
    <dgm:pt modelId="{C06D44D3-D1AD-4338-8372-7010F0966F6A}" type="pres">
      <dgm:prSet presAssocID="{56D64628-E42C-479B-B3B9-057666D32067}" presName="FiveNodes_2_text" presStyleLbl="node1" presStyleIdx="4" presStyleCnt="5">
        <dgm:presLayoutVars>
          <dgm:bulletEnabled val="1"/>
        </dgm:presLayoutVars>
      </dgm:prSet>
      <dgm:spPr/>
    </dgm:pt>
    <dgm:pt modelId="{4E02DB13-C6B1-458D-8147-62C209A496B3}" type="pres">
      <dgm:prSet presAssocID="{56D64628-E42C-479B-B3B9-057666D32067}" presName="FiveNodes_3_text" presStyleLbl="node1" presStyleIdx="4" presStyleCnt="5">
        <dgm:presLayoutVars>
          <dgm:bulletEnabled val="1"/>
        </dgm:presLayoutVars>
      </dgm:prSet>
      <dgm:spPr/>
    </dgm:pt>
    <dgm:pt modelId="{B4941113-224C-40E2-BA6D-6D8B71738DEF}" type="pres">
      <dgm:prSet presAssocID="{56D64628-E42C-479B-B3B9-057666D32067}" presName="FiveNodes_4_text" presStyleLbl="node1" presStyleIdx="4" presStyleCnt="5">
        <dgm:presLayoutVars>
          <dgm:bulletEnabled val="1"/>
        </dgm:presLayoutVars>
      </dgm:prSet>
      <dgm:spPr/>
    </dgm:pt>
    <dgm:pt modelId="{EDBA37F4-DCDE-48C2-A878-51B12CF9F58C}" type="pres">
      <dgm:prSet presAssocID="{56D64628-E42C-479B-B3B9-057666D32067}" presName="FiveNodes_5_text" presStyleLbl="node1" presStyleIdx="4" presStyleCnt="5">
        <dgm:presLayoutVars>
          <dgm:bulletEnabled val="1"/>
        </dgm:presLayoutVars>
      </dgm:prSet>
      <dgm:spPr/>
    </dgm:pt>
  </dgm:ptLst>
  <dgm:cxnLst>
    <dgm:cxn modelId="{AE65FC07-BDC7-4E4E-9455-F5A0CE30376B}" type="presOf" srcId="{D3AB4EE2-054E-46E5-B4DE-4AA4898DEA9A}" destId="{94DE79A7-E81C-403C-92C3-391C71B00B4B}" srcOrd="0" destOrd="0" presId="urn:microsoft.com/office/officeart/2005/8/layout/vProcess5"/>
    <dgm:cxn modelId="{D8EF850D-3777-4AAF-BA0E-5CAFEE5874A2}" srcId="{56D64628-E42C-479B-B3B9-057666D32067}" destId="{EB656E33-966E-4A12-AFC8-2C3E97D2179D}" srcOrd="0" destOrd="0" parTransId="{AC8233A1-6B39-40CF-82EE-16A830A09BA6}" sibTransId="{52E7DCCB-C426-4C95-87E4-2EF51F19BE20}"/>
    <dgm:cxn modelId="{55DFA812-4F09-4CF1-B081-D64FD424EB53}" type="presOf" srcId="{F21A2976-87E5-40BE-8007-46192066F8D0}" destId="{EE44D547-75F8-40FA-842B-6020E48525A0}" srcOrd="0" destOrd="0" presId="urn:microsoft.com/office/officeart/2005/8/layout/vProcess5"/>
    <dgm:cxn modelId="{2DE24B13-ED49-44AD-B926-417180F2C4D1}" type="presOf" srcId="{1489F98E-448C-4032-88F0-C98C38D63ADE}" destId="{7D242D3C-CC50-4DF4-94E9-79D28CF789DC}" srcOrd="0" destOrd="1" presId="urn:microsoft.com/office/officeart/2005/8/layout/vProcess5"/>
    <dgm:cxn modelId="{A67F7B13-6991-4CC0-823B-DC46EE1BF147}" type="presOf" srcId="{95EB085D-8DDC-4BF0-8932-D3CFC4EFCC6C}" destId="{6E1C2D7D-BBBA-4960-AF5B-9A161D6956C6}" srcOrd="0" destOrd="1" presId="urn:microsoft.com/office/officeart/2005/8/layout/vProcess5"/>
    <dgm:cxn modelId="{E4430716-4F73-46B7-9EA0-EE860BA6BD71}" type="presOf" srcId="{56D64628-E42C-479B-B3B9-057666D32067}" destId="{0E2496FC-05DA-4847-A97E-E198566589E1}" srcOrd="0" destOrd="0" presId="urn:microsoft.com/office/officeart/2005/8/layout/vProcess5"/>
    <dgm:cxn modelId="{4EA3931F-0096-4AB7-A19D-BEE031CCEA3C}" srcId="{C26A4CA7-5E40-42C1-ACEB-6D17501EF634}" destId="{7B2DA75A-1679-4EE8-9EEC-1FF413C461D2}" srcOrd="0" destOrd="0" parTransId="{F9B60B4F-4578-4733-A7C0-6B534C1B24F8}" sibTransId="{4E630E77-B514-47E8-9EA8-3BFF382C3951}"/>
    <dgm:cxn modelId="{42F18530-FD83-40BA-8323-ABA75D898362}" type="presOf" srcId="{C26A4CA7-5E40-42C1-ACEB-6D17501EF634}" destId="{D2BD5F5A-2671-4FCB-8945-43DCB06468E8}" srcOrd="0" destOrd="0" presId="urn:microsoft.com/office/officeart/2005/8/layout/vProcess5"/>
    <dgm:cxn modelId="{4272483B-AC78-43D6-B0F8-4B9097BA0D75}" type="presOf" srcId="{52E7DCCB-C426-4C95-87E4-2EF51F19BE20}" destId="{6EAFAAFD-CA9B-43C7-8746-EF524DC2A0E5}" srcOrd="0" destOrd="0" presId="urn:microsoft.com/office/officeart/2005/8/layout/vProcess5"/>
    <dgm:cxn modelId="{81F27E40-D1E4-4E57-ABE7-BA0A720825F2}" type="presOf" srcId="{C26A4CA7-5E40-42C1-ACEB-6D17501EF634}" destId="{EDBA37F4-DCDE-48C2-A878-51B12CF9F58C}" srcOrd="1" destOrd="0" presId="urn:microsoft.com/office/officeart/2005/8/layout/vProcess5"/>
    <dgm:cxn modelId="{58CB4B5B-3478-4ABE-AA06-98F83D705C05}" srcId="{EB656E33-966E-4A12-AFC8-2C3E97D2179D}" destId="{478A8DB5-E376-4630-87DA-923DA7543DA3}" srcOrd="0" destOrd="0" parTransId="{3057B481-5DA4-41D8-B0FB-5AA16DE8D12A}" sibTransId="{05FF65F2-3AAC-44C5-B251-ECC757702308}"/>
    <dgm:cxn modelId="{7E6F325C-687A-4F00-9426-8DD448DFA53A}" type="presOf" srcId="{502832D4-A91D-4288-BE50-D1ACC78B5D96}" destId="{F2B71B36-DC1B-4D8B-A116-D08CA251954C}" srcOrd="0" destOrd="0" presId="urn:microsoft.com/office/officeart/2005/8/layout/vProcess5"/>
    <dgm:cxn modelId="{5B3C3766-514F-431C-B91F-A4F1047B70D8}" type="presOf" srcId="{38F0264E-A6A2-409F-AE9F-0DCC184402E1}" destId="{4E02DB13-C6B1-458D-8147-62C209A496B3}" srcOrd="1" destOrd="0" presId="urn:microsoft.com/office/officeart/2005/8/layout/vProcess5"/>
    <dgm:cxn modelId="{BE861848-BF7A-4E0E-89DB-7645C4911570}" srcId="{56D64628-E42C-479B-B3B9-057666D32067}" destId="{38F0264E-A6A2-409F-AE9F-0DCC184402E1}" srcOrd="2" destOrd="0" parTransId="{A8242A86-58D0-4B89-A411-70162FB970EF}" sibTransId="{71300474-D9B4-40B9-A721-CE4D65C229EE}"/>
    <dgm:cxn modelId="{70C3B971-7677-4D8B-9F08-1D1403A13382}" srcId="{56D64628-E42C-479B-B3B9-057666D32067}" destId="{F98C3CCB-98EC-475E-A464-3A6B4610E150}" srcOrd="3" destOrd="0" parTransId="{7AFD6225-C9C2-486F-9F73-DD59F234BC86}" sibTransId="{F21A2976-87E5-40BE-8007-46192066F8D0}"/>
    <dgm:cxn modelId="{D547E953-D196-43CB-948A-C998B8C15823}" type="presOf" srcId="{D3AB4EE2-054E-46E5-B4DE-4AA4898DEA9A}" destId="{C06D44D3-D1AD-4338-8372-7010F0966F6A}" srcOrd="1" destOrd="0" presId="urn:microsoft.com/office/officeart/2005/8/layout/vProcess5"/>
    <dgm:cxn modelId="{A6D2E175-16C3-4B09-AFF6-F62D489FB2F5}" type="presOf" srcId="{7B2DA75A-1679-4EE8-9EEC-1FF413C461D2}" destId="{D2BD5F5A-2671-4FCB-8945-43DCB06468E8}" srcOrd="0" destOrd="1" presId="urn:microsoft.com/office/officeart/2005/8/layout/vProcess5"/>
    <dgm:cxn modelId="{B7821677-9B56-4F45-83AB-A277F9B9E9FB}" srcId="{F98C3CCB-98EC-475E-A464-3A6B4610E150}" destId="{95EB085D-8DDC-4BF0-8932-D3CFC4EFCC6C}" srcOrd="0" destOrd="0" parTransId="{C5ED76BC-012F-4697-B7E7-FD90F8CF4500}" sibTransId="{EC9962F4-9A2A-4A5C-9AD9-46BD7F8E0273}"/>
    <dgm:cxn modelId="{FD270F79-36DA-464C-AD23-62FB323C7BB5}" type="presOf" srcId="{478A8DB5-E376-4630-87DA-923DA7543DA3}" destId="{D7A0D521-DD83-4AAF-A667-D1DB3A55D604}" srcOrd="0" destOrd="1" presId="urn:microsoft.com/office/officeart/2005/8/layout/vProcess5"/>
    <dgm:cxn modelId="{A208165A-F889-4BD5-BED9-2CB1C3469B5E}" type="presOf" srcId="{38F0264E-A6A2-409F-AE9F-0DCC184402E1}" destId="{7D242D3C-CC50-4DF4-94E9-79D28CF789DC}" srcOrd="0" destOrd="0" presId="urn:microsoft.com/office/officeart/2005/8/layout/vProcess5"/>
    <dgm:cxn modelId="{C4D3D081-BE2C-4318-ABF4-B50BB93F9712}" type="presOf" srcId="{EB656E33-966E-4A12-AFC8-2C3E97D2179D}" destId="{D7A0D521-DD83-4AAF-A667-D1DB3A55D604}" srcOrd="0" destOrd="0" presId="urn:microsoft.com/office/officeart/2005/8/layout/vProcess5"/>
    <dgm:cxn modelId="{8B29BC87-F10E-41A7-8796-4581348671E3}" type="presOf" srcId="{F98C3CCB-98EC-475E-A464-3A6B4610E150}" destId="{B4941113-224C-40E2-BA6D-6D8B71738DEF}" srcOrd="1" destOrd="0" presId="urn:microsoft.com/office/officeart/2005/8/layout/vProcess5"/>
    <dgm:cxn modelId="{C035A488-9423-4AEA-9C7C-67E81BCA74E4}" type="presOf" srcId="{7B2DA75A-1679-4EE8-9EEC-1FF413C461D2}" destId="{EDBA37F4-DCDE-48C2-A878-51B12CF9F58C}" srcOrd="1" destOrd="1" presId="urn:microsoft.com/office/officeart/2005/8/layout/vProcess5"/>
    <dgm:cxn modelId="{0C3B128C-19C8-4D0D-AF9F-C96FE7D2A9A0}" type="presOf" srcId="{4A360AAD-A8E2-497B-845D-D9AD43342342}" destId="{C06D44D3-D1AD-4338-8372-7010F0966F6A}" srcOrd="1" destOrd="1" presId="urn:microsoft.com/office/officeart/2005/8/layout/vProcess5"/>
    <dgm:cxn modelId="{48697F8F-DC07-493E-95DA-232A2870FB4B}" srcId="{D3AB4EE2-054E-46E5-B4DE-4AA4898DEA9A}" destId="{4A360AAD-A8E2-497B-845D-D9AD43342342}" srcOrd="0" destOrd="0" parTransId="{AB0F4F3E-A055-4299-95C6-02C05668BA04}" sibTransId="{4C106953-DF61-41F2-B24F-69DEAB8A9B69}"/>
    <dgm:cxn modelId="{D1C8EBA6-53C7-4AF7-8CFD-5456B8D6BCB1}" type="presOf" srcId="{1489F98E-448C-4032-88F0-C98C38D63ADE}" destId="{4E02DB13-C6B1-458D-8147-62C209A496B3}" srcOrd="1" destOrd="1" presId="urn:microsoft.com/office/officeart/2005/8/layout/vProcess5"/>
    <dgm:cxn modelId="{A4CD9AC0-D96D-4EA0-B8C7-5113D4C824BB}" type="presOf" srcId="{478A8DB5-E376-4630-87DA-923DA7543DA3}" destId="{B217B1EF-75E0-4168-BEB5-FAC33C9BD9A9}" srcOrd="1" destOrd="1" presId="urn:microsoft.com/office/officeart/2005/8/layout/vProcess5"/>
    <dgm:cxn modelId="{48A96EC8-B06B-4664-8FCF-D5AD70EBB684}" srcId="{56D64628-E42C-479B-B3B9-057666D32067}" destId="{D3AB4EE2-054E-46E5-B4DE-4AA4898DEA9A}" srcOrd="1" destOrd="0" parTransId="{8C1502E9-D573-4D36-B09C-D2613D3090D3}" sibTransId="{502832D4-A91D-4288-BE50-D1ACC78B5D96}"/>
    <dgm:cxn modelId="{C633E3D0-ED51-41BA-A5AE-ADD409D8930D}" type="presOf" srcId="{95EB085D-8DDC-4BF0-8932-D3CFC4EFCC6C}" destId="{B4941113-224C-40E2-BA6D-6D8B71738DEF}" srcOrd="1" destOrd="1" presId="urn:microsoft.com/office/officeart/2005/8/layout/vProcess5"/>
    <dgm:cxn modelId="{536D0AD5-45B5-48BB-B648-276F36F5DDC7}" type="presOf" srcId="{F98C3CCB-98EC-475E-A464-3A6B4610E150}" destId="{6E1C2D7D-BBBA-4960-AF5B-9A161D6956C6}" srcOrd="0" destOrd="0" presId="urn:microsoft.com/office/officeart/2005/8/layout/vProcess5"/>
    <dgm:cxn modelId="{DCADD5D6-322D-4845-B240-C8056501A6AE}" type="presOf" srcId="{EB656E33-966E-4A12-AFC8-2C3E97D2179D}" destId="{B217B1EF-75E0-4168-BEB5-FAC33C9BD9A9}" srcOrd="1" destOrd="0" presId="urn:microsoft.com/office/officeart/2005/8/layout/vProcess5"/>
    <dgm:cxn modelId="{3B643FD7-8770-4AE1-BB72-CA69D8E69265}" srcId="{56D64628-E42C-479B-B3B9-057666D32067}" destId="{C26A4CA7-5E40-42C1-ACEB-6D17501EF634}" srcOrd="4" destOrd="0" parTransId="{8A3A4D63-D8D2-41AB-B51A-AA79045211EE}" sibTransId="{0E7095B9-F1C5-4BD5-B27D-56F2EBD664B6}"/>
    <dgm:cxn modelId="{1382C1E4-D06F-4A36-BAD4-6EAD71C921EF}" type="presOf" srcId="{4A360AAD-A8E2-497B-845D-D9AD43342342}" destId="{94DE79A7-E81C-403C-92C3-391C71B00B4B}" srcOrd="0" destOrd="1" presId="urn:microsoft.com/office/officeart/2005/8/layout/vProcess5"/>
    <dgm:cxn modelId="{BCE3E7E9-1A5F-4D00-9F95-64C1EE45639F}" srcId="{38F0264E-A6A2-409F-AE9F-0DCC184402E1}" destId="{1489F98E-448C-4032-88F0-C98C38D63ADE}" srcOrd="0" destOrd="0" parTransId="{2CF27543-0AC7-4BF6-9B5D-4F9B267312FA}" sibTransId="{59129B4D-9B37-4293-87FE-71FE14B257FC}"/>
    <dgm:cxn modelId="{40AB48FB-9F39-45BE-8A95-6F8F5BD80EB7}" type="presOf" srcId="{71300474-D9B4-40B9-A721-CE4D65C229EE}" destId="{3901FCD4-0DB9-45BE-B8CE-EC87420A1745}" srcOrd="0" destOrd="0" presId="urn:microsoft.com/office/officeart/2005/8/layout/vProcess5"/>
    <dgm:cxn modelId="{F4C63E6E-5059-4BD7-8951-AA6C4F9E3B85}" type="presParOf" srcId="{0E2496FC-05DA-4847-A97E-E198566589E1}" destId="{D9BC8B79-6916-4516-A913-9D8EC7962D61}" srcOrd="0" destOrd="0" presId="urn:microsoft.com/office/officeart/2005/8/layout/vProcess5"/>
    <dgm:cxn modelId="{719213C4-4FAA-4E66-8D96-3BB000C2ED73}" type="presParOf" srcId="{0E2496FC-05DA-4847-A97E-E198566589E1}" destId="{D7A0D521-DD83-4AAF-A667-D1DB3A55D604}" srcOrd="1" destOrd="0" presId="urn:microsoft.com/office/officeart/2005/8/layout/vProcess5"/>
    <dgm:cxn modelId="{F4995B4D-1FFD-464C-8132-45078A0A4664}" type="presParOf" srcId="{0E2496FC-05DA-4847-A97E-E198566589E1}" destId="{94DE79A7-E81C-403C-92C3-391C71B00B4B}" srcOrd="2" destOrd="0" presId="urn:microsoft.com/office/officeart/2005/8/layout/vProcess5"/>
    <dgm:cxn modelId="{AD81ACFC-86AE-4656-89CF-F68B211F9A32}" type="presParOf" srcId="{0E2496FC-05DA-4847-A97E-E198566589E1}" destId="{7D242D3C-CC50-4DF4-94E9-79D28CF789DC}" srcOrd="3" destOrd="0" presId="urn:microsoft.com/office/officeart/2005/8/layout/vProcess5"/>
    <dgm:cxn modelId="{E0631B47-AE39-4DEA-BB69-6255F498476B}" type="presParOf" srcId="{0E2496FC-05DA-4847-A97E-E198566589E1}" destId="{6E1C2D7D-BBBA-4960-AF5B-9A161D6956C6}" srcOrd="4" destOrd="0" presId="urn:microsoft.com/office/officeart/2005/8/layout/vProcess5"/>
    <dgm:cxn modelId="{0C5C479D-38F6-4550-B992-85A730D61F34}" type="presParOf" srcId="{0E2496FC-05DA-4847-A97E-E198566589E1}" destId="{D2BD5F5A-2671-4FCB-8945-43DCB06468E8}" srcOrd="5" destOrd="0" presId="urn:microsoft.com/office/officeart/2005/8/layout/vProcess5"/>
    <dgm:cxn modelId="{F752CFDD-59CA-4182-BD0C-D57E59943051}" type="presParOf" srcId="{0E2496FC-05DA-4847-A97E-E198566589E1}" destId="{6EAFAAFD-CA9B-43C7-8746-EF524DC2A0E5}" srcOrd="6" destOrd="0" presId="urn:microsoft.com/office/officeart/2005/8/layout/vProcess5"/>
    <dgm:cxn modelId="{A291FE58-7E9E-4E8B-8997-B0408A867884}" type="presParOf" srcId="{0E2496FC-05DA-4847-A97E-E198566589E1}" destId="{F2B71B36-DC1B-4D8B-A116-D08CA251954C}" srcOrd="7" destOrd="0" presId="urn:microsoft.com/office/officeart/2005/8/layout/vProcess5"/>
    <dgm:cxn modelId="{D66EDFD3-AF36-44AC-BCB3-D1382AE7F224}" type="presParOf" srcId="{0E2496FC-05DA-4847-A97E-E198566589E1}" destId="{3901FCD4-0DB9-45BE-B8CE-EC87420A1745}" srcOrd="8" destOrd="0" presId="urn:microsoft.com/office/officeart/2005/8/layout/vProcess5"/>
    <dgm:cxn modelId="{E84A0DFD-2D5F-47BF-A145-AD1B535E414B}" type="presParOf" srcId="{0E2496FC-05DA-4847-A97E-E198566589E1}" destId="{EE44D547-75F8-40FA-842B-6020E48525A0}" srcOrd="9" destOrd="0" presId="urn:microsoft.com/office/officeart/2005/8/layout/vProcess5"/>
    <dgm:cxn modelId="{A8F06B9D-B667-4D43-BC01-3016C9B4650D}" type="presParOf" srcId="{0E2496FC-05DA-4847-A97E-E198566589E1}" destId="{B217B1EF-75E0-4168-BEB5-FAC33C9BD9A9}" srcOrd="10" destOrd="0" presId="urn:microsoft.com/office/officeart/2005/8/layout/vProcess5"/>
    <dgm:cxn modelId="{3F789F5F-F405-498D-9129-C50781F24353}" type="presParOf" srcId="{0E2496FC-05DA-4847-A97E-E198566589E1}" destId="{C06D44D3-D1AD-4338-8372-7010F0966F6A}" srcOrd="11" destOrd="0" presId="urn:microsoft.com/office/officeart/2005/8/layout/vProcess5"/>
    <dgm:cxn modelId="{F1976343-649A-4DCC-808F-3805597653DD}" type="presParOf" srcId="{0E2496FC-05DA-4847-A97E-E198566589E1}" destId="{4E02DB13-C6B1-458D-8147-62C209A496B3}" srcOrd="12" destOrd="0" presId="urn:microsoft.com/office/officeart/2005/8/layout/vProcess5"/>
    <dgm:cxn modelId="{CE8B5663-B791-49D4-85AB-ED232AC02C1E}" type="presParOf" srcId="{0E2496FC-05DA-4847-A97E-E198566589E1}" destId="{B4941113-224C-40E2-BA6D-6D8B71738DEF}" srcOrd="13" destOrd="0" presId="urn:microsoft.com/office/officeart/2005/8/layout/vProcess5"/>
    <dgm:cxn modelId="{0AF5DC7E-AE4E-45B1-A9AE-9B95E3566DC5}" type="presParOf" srcId="{0E2496FC-05DA-4847-A97E-E198566589E1}" destId="{EDBA37F4-DCDE-48C2-A878-51B12CF9F58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0DF86F1-DE57-4AD2-8185-CA543E23D08E}"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s-MX"/>
        </a:p>
      </dgm:t>
    </dgm:pt>
    <dgm:pt modelId="{6F7104F5-741A-41DF-9F0B-32E004ACF2C8}">
      <dgm:prSet phldrT="[Texto]"/>
      <dgm:spPr/>
      <dgm:t>
        <a:bodyPr/>
        <a:lstStyle/>
        <a:p>
          <a:r>
            <a:rPr lang="es-MX" dirty="0"/>
            <a:t>Aceptar el producto</a:t>
          </a:r>
        </a:p>
      </dgm:t>
    </dgm:pt>
    <dgm:pt modelId="{59B133D7-D0CB-4A63-BEA8-B28FC338A664}" type="parTrans" cxnId="{B3A63F2D-19B3-4CC6-9C63-BFD7D255936A}">
      <dgm:prSet/>
      <dgm:spPr/>
      <dgm:t>
        <a:bodyPr/>
        <a:lstStyle/>
        <a:p>
          <a:endParaRPr lang="es-MX"/>
        </a:p>
      </dgm:t>
    </dgm:pt>
    <dgm:pt modelId="{5CA94AD7-FEF8-4612-AC4D-FE4FA41BA199}" type="sibTrans" cxnId="{B3A63F2D-19B3-4CC6-9C63-BFD7D255936A}">
      <dgm:prSet/>
      <dgm:spPr/>
      <dgm:t>
        <a:bodyPr/>
        <a:lstStyle/>
        <a:p>
          <a:endParaRPr lang="es-MX"/>
        </a:p>
      </dgm:t>
    </dgm:pt>
    <dgm:pt modelId="{F43CE5B0-385B-48DE-8E4F-FE57D168F342}">
      <dgm:prSet phldrT="[Texto]"/>
      <dgm:spPr/>
      <dgm:t>
        <a:bodyPr/>
        <a:lstStyle/>
        <a:p>
          <a:r>
            <a:rPr lang="es-MX" dirty="0"/>
            <a:t>Se acepta el producto sin modificaciones</a:t>
          </a:r>
        </a:p>
      </dgm:t>
    </dgm:pt>
    <dgm:pt modelId="{DA12D5CE-D1CD-45DB-B28C-4C6D7FB50A65}" type="parTrans" cxnId="{2A6DCA62-0FBE-4450-A92C-A667FFF02745}">
      <dgm:prSet/>
      <dgm:spPr/>
      <dgm:t>
        <a:bodyPr/>
        <a:lstStyle/>
        <a:p>
          <a:endParaRPr lang="es-MX"/>
        </a:p>
      </dgm:t>
    </dgm:pt>
    <dgm:pt modelId="{2578DAB8-3C5B-417A-9830-26F047840519}" type="sibTrans" cxnId="{2A6DCA62-0FBE-4450-A92C-A667FFF02745}">
      <dgm:prSet/>
      <dgm:spPr/>
      <dgm:t>
        <a:bodyPr/>
        <a:lstStyle/>
        <a:p>
          <a:endParaRPr lang="es-MX"/>
        </a:p>
      </dgm:t>
    </dgm:pt>
    <dgm:pt modelId="{70492A3E-0FB4-466C-82AF-422A905C5777}">
      <dgm:prSet phldrT="[Texto]"/>
      <dgm:spPr/>
      <dgm:t>
        <a:bodyPr/>
        <a:lstStyle/>
        <a:p>
          <a:r>
            <a:rPr lang="es-MX" dirty="0"/>
            <a:t>Rechazar el producto</a:t>
          </a:r>
        </a:p>
      </dgm:t>
    </dgm:pt>
    <dgm:pt modelId="{477B74EC-03A1-4501-A5EB-F70AF532D11B}" type="parTrans" cxnId="{05CC4564-5CAA-45C3-BF0E-2784CE828397}">
      <dgm:prSet/>
      <dgm:spPr/>
      <dgm:t>
        <a:bodyPr/>
        <a:lstStyle/>
        <a:p>
          <a:endParaRPr lang="es-MX"/>
        </a:p>
      </dgm:t>
    </dgm:pt>
    <dgm:pt modelId="{D0143BD0-E1A2-4F7F-B0D8-4C8FDD6AF341}" type="sibTrans" cxnId="{05CC4564-5CAA-45C3-BF0E-2784CE828397}">
      <dgm:prSet/>
      <dgm:spPr/>
      <dgm:t>
        <a:bodyPr/>
        <a:lstStyle/>
        <a:p>
          <a:endParaRPr lang="es-MX"/>
        </a:p>
      </dgm:t>
    </dgm:pt>
    <dgm:pt modelId="{32EACC1B-F9E6-4F78-8B9E-3B9CCAEA84B0}">
      <dgm:prSet phldrT="[Texto]"/>
      <dgm:spPr/>
      <dgm:t>
        <a:bodyPr/>
        <a:lstStyle/>
        <a:p>
          <a:r>
            <a:rPr lang="es-MX" dirty="0"/>
            <a:t>Se rechaza el producto debido a errores graves</a:t>
          </a:r>
        </a:p>
      </dgm:t>
    </dgm:pt>
    <dgm:pt modelId="{9BC9CBA0-00B7-4265-8E51-ABF1761CEFE0}" type="parTrans" cxnId="{163AA7FB-2924-48B4-9B17-B8B2C7371C59}">
      <dgm:prSet/>
      <dgm:spPr/>
      <dgm:t>
        <a:bodyPr/>
        <a:lstStyle/>
        <a:p>
          <a:endParaRPr lang="es-MX"/>
        </a:p>
      </dgm:t>
    </dgm:pt>
    <dgm:pt modelId="{E617B9D9-CD0A-45C0-9E23-63782F1319FD}" type="sibTrans" cxnId="{163AA7FB-2924-48B4-9B17-B8B2C7371C59}">
      <dgm:prSet/>
      <dgm:spPr/>
      <dgm:t>
        <a:bodyPr/>
        <a:lstStyle/>
        <a:p>
          <a:endParaRPr lang="es-MX"/>
        </a:p>
      </dgm:t>
    </dgm:pt>
    <dgm:pt modelId="{A319F0B3-394A-4F83-A842-291276FAE10D}">
      <dgm:prSet phldrT="[Texto]"/>
      <dgm:spPr/>
      <dgm:t>
        <a:bodyPr/>
        <a:lstStyle/>
        <a:p>
          <a:r>
            <a:rPr lang="es-MX" dirty="0"/>
            <a:t>Una vez corregidos se repite el proceso de revisión</a:t>
          </a:r>
        </a:p>
      </dgm:t>
    </dgm:pt>
    <dgm:pt modelId="{89ECCB8D-93F5-4A6C-9244-824610938983}" type="parTrans" cxnId="{979079B5-FD01-45D3-B08F-5A2DFBC1227B}">
      <dgm:prSet/>
      <dgm:spPr/>
      <dgm:t>
        <a:bodyPr/>
        <a:lstStyle/>
        <a:p>
          <a:endParaRPr lang="es-MX"/>
        </a:p>
      </dgm:t>
    </dgm:pt>
    <dgm:pt modelId="{A1D69A15-5864-42BC-ABF0-DF9EE0676D84}" type="sibTrans" cxnId="{979079B5-FD01-45D3-B08F-5A2DFBC1227B}">
      <dgm:prSet/>
      <dgm:spPr/>
      <dgm:t>
        <a:bodyPr/>
        <a:lstStyle/>
        <a:p>
          <a:endParaRPr lang="es-MX"/>
        </a:p>
      </dgm:t>
    </dgm:pt>
    <dgm:pt modelId="{23DADB92-6274-478C-B87F-C9E06B151AFD}">
      <dgm:prSet phldrT="[Texto]"/>
      <dgm:spPr/>
      <dgm:t>
        <a:bodyPr/>
        <a:lstStyle/>
        <a:p>
          <a:r>
            <a:rPr lang="es-MX" dirty="0"/>
            <a:t>Aceptar el producto de manera provisional</a:t>
          </a:r>
        </a:p>
      </dgm:t>
    </dgm:pt>
    <dgm:pt modelId="{A9F1CA2C-31DE-4DF4-A610-280DAA338C43}" type="parTrans" cxnId="{CAB57E4E-7F86-4D72-AA9D-7DDA59FAD602}">
      <dgm:prSet/>
      <dgm:spPr/>
      <dgm:t>
        <a:bodyPr/>
        <a:lstStyle/>
        <a:p>
          <a:endParaRPr lang="es-MX"/>
        </a:p>
      </dgm:t>
    </dgm:pt>
    <dgm:pt modelId="{94C816AF-7429-4A0A-9804-21F3FE0AF008}" type="sibTrans" cxnId="{CAB57E4E-7F86-4D72-AA9D-7DDA59FAD602}">
      <dgm:prSet/>
      <dgm:spPr/>
      <dgm:t>
        <a:bodyPr/>
        <a:lstStyle/>
        <a:p>
          <a:endParaRPr lang="es-MX"/>
        </a:p>
      </dgm:t>
    </dgm:pt>
    <dgm:pt modelId="{CA7904BB-2CB0-459B-ACBD-2663F937CDD9}">
      <dgm:prSet phldrT="[Texto]"/>
      <dgm:spPr/>
      <dgm:t>
        <a:bodyPr/>
        <a:lstStyle/>
        <a:p>
          <a:r>
            <a:rPr lang="es-MX" dirty="0"/>
            <a:t>Se encontraron errores menores que deben corregirse, pero no se necesita otra revisión</a:t>
          </a:r>
        </a:p>
      </dgm:t>
    </dgm:pt>
    <dgm:pt modelId="{FDF45E77-4C45-4B66-82FA-5294B5D38BB8}" type="parTrans" cxnId="{BD448FB8-8695-46D8-847B-4A1E30F8E85D}">
      <dgm:prSet/>
      <dgm:spPr/>
      <dgm:t>
        <a:bodyPr/>
        <a:lstStyle/>
        <a:p>
          <a:endParaRPr lang="es-MX"/>
        </a:p>
      </dgm:t>
    </dgm:pt>
    <dgm:pt modelId="{408AE846-4F2E-436E-AB0F-38DC249E7D96}" type="sibTrans" cxnId="{BD448FB8-8695-46D8-847B-4A1E30F8E85D}">
      <dgm:prSet/>
      <dgm:spPr/>
      <dgm:t>
        <a:bodyPr/>
        <a:lstStyle/>
        <a:p>
          <a:endParaRPr lang="es-MX"/>
        </a:p>
      </dgm:t>
    </dgm:pt>
    <dgm:pt modelId="{BF5A3321-27D8-4B8B-BD2E-89EE8A0BCE36}" type="pres">
      <dgm:prSet presAssocID="{C0DF86F1-DE57-4AD2-8185-CA543E23D08E}" presName="theList" presStyleCnt="0">
        <dgm:presLayoutVars>
          <dgm:dir/>
          <dgm:animLvl val="lvl"/>
          <dgm:resizeHandles val="exact"/>
        </dgm:presLayoutVars>
      </dgm:prSet>
      <dgm:spPr/>
    </dgm:pt>
    <dgm:pt modelId="{81D399CC-F07C-4B00-96FE-742CC07693BD}" type="pres">
      <dgm:prSet presAssocID="{6F7104F5-741A-41DF-9F0B-32E004ACF2C8}" presName="compNode" presStyleCnt="0"/>
      <dgm:spPr/>
    </dgm:pt>
    <dgm:pt modelId="{B3F77C77-2FC8-4110-8CDF-993F9F194561}" type="pres">
      <dgm:prSet presAssocID="{6F7104F5-741A-41DF-9F0B-32E004ACF2C8}" presName="aNode" presStyleLbl="bgShp" presStyleIdx="0" presStyleCnt="3"/>
      <dgm:spPr/>
    </dgm:pt>
    <dgm:pt modelId="{29C356DD-9793-4F1C-986B-40DF72631F2C}" type="pres">
      <dgm:prSet presAssocID="{6F7104F5-741A-41DF-9F0B-32E004ACF2C8}" presName="textNode" presStyleLbl="bgShp" presStyleIdx="0" presStyleCnt="3"/>
      <dgm:spPr/>
    </dgm:pt>
    <dgm:pt modelId="{DB88A44F-691D-4F4E-B231-E5E38AF31501}" type="pres">
      <dgm:prSet presAssocID="{6F7104F5-741A-41DF-9F0B-32E004ACF2C8}" presName="compChildNode" presStyleCnt="0"/>
      <dgm:spPr/>
    </dgm:pt>
    <dgm:pt modelId="{8EFCB521-F5DB-4878-AF4B-AC253758D87D}" type="pres">
      <dgm:prSet presAssocID="{6F7104F5-741A-41DF-9F0B-32E004ACF2C8}" presName="theInnerList" presStyleCnt="0"/>
      <dgm:spPr/>
    </dgm:pt>
    <dgm:pt modelId="{037313D7-1387-412B-AA8C-B641D1E1DFC6}" type="pres">
      <dgm:prSet presAssocID="{F43CE5B0-385B-48DE-8E4F-FE57D168F342}" presName="childNode" presStyleLbl="node1" presStyleIdx="0" presStyleCnt="4">
        <dgm:presLayoutVars>
          <dgm:bulletEnabled val="1"/>
        </dgm:presLayoutVars>
      </dgm:prSet>
      <dgm:spPr/>
    </dgm:pt>
    <dgm:pt modelId="{30533D50-E4FD-4EDE-868F-68AF2BD83C66}" type="pres">
      <dgm:prSet presAssocID="{6F7104F5-741A-41DF-9F0B-32E004ACF2C8}" presName="aSpace" presStyleCnt="0"/>
      <dgm:spPr/>
    </dgm:pt>
    <dgm:pt modelId="{1DEBE64B-64C0-45ED-A86C-EE8718F390BE}" type="pres">
      <dgm:prSet presAssocID="{70492A3E-0FB4-466C-82AF-422A905C5777}" presName="compNode" presStyleCnt="0"/>
      <dgm:spPr/>
    </dgm:pt>
    <dgm:pt modelId="{CAD54C29-96A1-4898-B713-3B587EB501C0}" type="pres">
      <dgm:prSet presAssocID="{70492A3E-0FB4-466C-82AF-422A905C5777}" presName="aNode" presStyleLbl="bgShp" presStyleIdx="1" presStyleCnt="3"/>
      <dgm:spPr/>
    </dgm:pt>
    <dgm:pt modelId="{B7174102-D048-4656-A841-07B0424FF295}" type="pres">
      <dgm:prSet presAssocID="{70492A3E-0FB4-466C-82AF-422A905C5777}" presName="textNode" presStyleLbl="bgShp" presStyleIdx="1" presStyleCnt="3"/>
      <dgm:spPr/>
    </dgm:pt>
    <dgm:pt modelId="{2AABFD1E-CE20-4149-9BFE-24496AEADA1D}" type="pres">
      <dgm:prSet presAssocID="{70492A3E-0FB4-466C-82AF-422A905C5777}" presName="compChildNode" presStyleCnt="0"/>
      <dgm:spPr/>
    </dgm:pt>
    <dgm:pt modelId="{C9DC2BEF-14F4-4C4A-A44D-2B162EFC8AA3}" type="pres">
      <dgm:prSet presAssocID="{70492A3E-0FB4-466C-82AF-422A905C5777}" presName="theInnerList" presStyleCnt="0"/>
      <dgm:spPr/>
    </dgm:pt>
    <dgm:pt modelId="{9AB8E2C0-C015-44E5-BA8C-6E0903BF9A0D}" type="pres">
      <dgm:prSet presAssocID="{32EACC1B-F9E6-4F78-8B9E-3B9CCAEA84B0}" presName="childNode" presStyleLbl="node1" presStyleIdx="1" presStyleCnt="4">
        <dgm:presLayoutVars>
          <dgm:bulletEnabled val="1"/>
        </dgm:presLayoutVars>
      </dgm:prSet>
      <dgm:spPr/>
    </dgm:pt>
    <dgm:pt modelId="{CE53BCEB-EBB7-4D7B-99D8-B25E33AF3860}" type="pres">
      <dgm:prSet presAssocID="{32EACC1B-F9E6-4F78-8B9E-3B9CCAEA84B0}" presName="aSpace2" presStyleCnt="0"/>
      <dgm:spPr/>
    </dgm:pt>
    <dgm:pt modelId="{0F342BB4-2873-41D2-8F02-9DCEFAD79D2F}" type="pres">
      <dgm:prSet presAssocID="{A319F0B3-394A-4F83-A842-291276FAE10D}" presName="childNode" presStyleLbl="node1" presStyleIdx="2" presStyleCnt="4">
        <dgm:presLayoutVars>
          <dgm:bulletEnabled val="1"/>
        </dgm:presLayoutVars>
      </dgm:prSet>
      <dgm:spPr/>
    </dgm:pt>
    <dgm:pt modelId="{4167ADBF-C800-4670-8D33-11AE7B4A81F1}" type="pres">
      <dgm:prSet presAssocID="{70492A3E-0FB4-466C-82AF-422A905C5777}" presName="aSpace" presStyleCnt="0"/>
      <dgm:spPr/>
    </dgm:pt>
    <dgm:pt modelId="{8ACF2999-D115-4123-9596-4AD8F97DD9B1}" type="pres">
      <dgm:prSet presAssocID="{23DADB92-6274-478C-B87F-C9E06B151AFD}" presName="compNode" presStyleCnt="0"/>
      <dgm:spPr/>
    </dgm:pt>
    <dgm:pt modelId="{4264F2CF-6AA1-4D0B-8116-BD4B844710CA}" type="pres">
      <dgm:prSet presAssocID="{23DADB92-6274-478C-B87F-C9E06B151AFD}" presName="aNode" presStyleLbl="bgShp" presStyleIdx="2" presStyleCnt="3"/>
      <dgm:spPr/>
    </dgm:pt>
    <dgm:pt modelId="{75D8C3FF-B0D8-47F0-9C4A-BC74F3D8B354}" type="pres">
      <dgm:prSet presAssocID="{23DADB92-6274-478C-B87F-C9E06B151AFD}" presName="textNode" presStyleLbl="bgShp" presStyleIdx="2" presStyleCnt="3"/>
      <dgm:spPr/>
    </dgm:pt>
    <dgm:pt modelId="{4627A39D-9352-4BE4-B425-C1C556A24BC9}" type="pres">
      <dgm:prSet presAssocID="{23DADB92-6274-478C-B87F-C9E06B151AFD}" presName="compChildNode" presStyleCnt="0"/>
      <dgm:spPr/>
    </dgm:pt>
    <dgm:pt modelId="{991E6EBE-E2BB-4860-91A3-9A36C3872586}" type="pres">
      <dgm:prSet presAssocID="{23DADB92-6274-478C-B87F-C9E06B151AFD}" presName="theInnerList" presStyleCnt="0"/>
      <dgm:spPr/>
    </dgm:pt>
    <dgm:pt modelId="{4E839D23-C5D0-443F-8B5D-0BD2AF9ED619}" type="pres">
      <dgm:prSet presAssocID="{CA7904BB-2CB0-459B-ACBD-2663F937CDD9}" presName="childNode" presStyleLbl="node1" presStyleIdx="3" presStyleCnt="4">
        <dgm:presLayoutVars>
          <dgm:bulletEnabled val="1"/>
        </dgm:presLayoutVars>
      </dgm:prSet>
      <dgm:spPr/>
    </dgm:pt>
  </dgm:ptLst>
  <dgm:cxnLst>
    <dgm:cxn modelId="{08604F05-1786-45E1-9011-E8CA4EE76BCD}" type="presOf" srcId="{6F7104F5-741A-41DF-9F0B-32E004ACF2C8}" destId="{B3F77C77-2FC8-4110-8CDF-993F9F194561}" srcOrd="0" destOrd="0" presId="urn:microsoft.com/office/officeart/2005/8/layout/lProcess2"/>
    <dgm:cxn modelId="{B9FEF906-F532-4BBA-893D-0EABE892CE04}" type="presOf" srcId="{23DADB92-6274-478C-B87F-C9E06B151AFD}" destId="{4264F2CF-6AA1-4D0B-8116-BD4B844710CA}" srcOrd="0" destOrd="0" presId="urn:microsoft.com/office/officeart/2005/8/layout/lProcess2"/>
    <dgm:cxn modelId="{78823815-C879-4359-BC31-267B52E14560}" type="presOf" srcId="{F43CE5B0-385B-48DE-8E4F-FE57D168F342}" destId="{037313D7-1387-412B-AA8C-B641D1E1DFC6}" srcOrd="0" destOrd="0" presId="urn:microsoft.com/office/officeart/2005/8/layout/lProcess2"/>
    <dgm:cxn modelId="{15E07E17-8A8E-4991-956B-31101D1FB142}" type="presOf" srcId="{32EACC1B-F9E6-4F78-8B9E-3B9CCAEA84B0}" destId="{9AB8E2C0-C015-44E5-BA8C-6E0903BF9A0D}" srcOrd="0" destOrd="0" presId="urn:microsoft.com/office/officeart/2005/8/layout/lProcess2"/>
    <dgm:cxn modelId="{B3A63F2D-19B3-4CC6-9C63-BFD7D255936A}" srcId="{C0DF86F1-DE57-4AD2-8185-CA543E23D08E}" destId="{6F7104F5-741A-41DF-9F0B-32E004ACF2C8}" srcOrd="0" destOrd="0" parTransId="{59B133D7-D0CB-4A63-BEA8-B28FC338A664}" sibTransId="{5CA94AD7-FEF8-4612-AC4D-FE4FA41BA199}"/>
    <dgm:cxn modelId="{48C5A637-907E-4B80-B9FA-90860B51C9D5}" type="presOf" srcId="{70492A3E-0FB4-466C-82AF-422A905C5777}" destId="{CAD54C29-96A1-4898-B713-3B587EB501C0}" srcOrd="0" destOrd="0" presId="urn:microsoft.com/office/officeart/2005/8/layout/lProcess2"/>
    <dgm:cxn modelId="{D18BB85D-38AF-44E5-9FA9-481D315A8DC5}" type="presOf" srcId="{6F7104F5-741A-41DF-9F0B-32E004ACF2C8}" destId="{29C356DD-9793-4F1C-986B-40DF72631F2C}" srcOrd="1" destOrd="0" presId="urn:microsoft.com/office/officeart/2005/8/layout/lProcess2"/>
    <dgm:cxn modelId="{83D21761-2E0C-46C7-A63F-9D0745A9BC4F}" type="presOf" srcId="{CA7904BB-2CB0-459B-ACBD-2663F937CDD9}" destId="{4E839D23-C5D0-443F-8B5D-0BD2AF9ED619}" srcOrd="0" destOrd="0" presId="urn:microsoft.com/office/officeart/2005/8/layout/lProcess2"/>
    <dgm:cxn modelId="{2A6DCA62-0FBE-4450-A92C-A667FFF02745}" srcId="{6F7104F5-741A-41DF-9F0B-32E004ACF2C8}" destId="{F43CE5B0-385B-48DE-8E4F-FE57D168F342}" srcOrd="0" destOrd="0" parTransId="{DA12D5CE-D1CD-45DB-B28C-4C6D7FB50A65}" sibTransId="{2578DAB8-3C5B-417A-9830-26F047840519}"/>
    <dgm:cxn modelId="{05CC4564-5CAA-45C3-BF0E-2784CE828397}" srcId="{C0DF86F1-DE57-4AD2-8185-CA543E23D08E}" destId="{70492A3E-0FB4-466C-82AF-422A905C5777}" srcOrd="1" destOrd="0" parTransId="{477B74EC-03A1-4501-A5EB-F70AF532D11B}" sibTransId="{D0143BD0-E1A2-4F7F-B0D8-4C8FDD6AF341}"/>
    <dgm:cxn modelId="{CAB57E4E-7F86-4D72-AA9D-7DDA59FAD602}" srcId="{C0DF86F1-DE57-4AD2-8185-CA543E23D08E}" destId="{23DADB92-6274-478C-B87F-C9E06B151AFD}" srcOrd="2" destOrd="0" parTransId="{A9F1CA2C-31DE-4DF4-A610-280DAA338C43}" sibTransId="{94C816AF-7429-4A0A-9804-21F3FE0AF008}"/>
    <dgm:cxn modelId="{748F7884-9ECB-4823-A30D-49E39B70160D}" type="presOf" srcId="{70492A3E-0FB4-466C-82AF-422A905C5777}" destId="{B7174102-D048-4656-A841-07B0424FF295}" srcOrd="1" destOrd="0" presId="urn:microsoft.com/office/officeart/2005/8/layout/lProcess2"/>
    <dgm:cxn modelId="{77FF80A4-3EC9-4C84-A70B-67BE47B8304A}" type="presOf" srcId="{A319F0B3-394A-4F83-A842-291276FAE10D}" destId="{0F342BB4-2873-41D2-8F02-9DCEFAD79D2F}" srcOrd="0" destOrd="0" presId="urn:microsoft.com/office/officeart/2005/8/layout/lProcess2"/>
    <dgm:cxn modelId="{979079B5-FD01-45D3-B08F-5A2DFBC1227B}" srcId="{70492A3E-0FB4-466C-82AF-422A905C5777}" destId="{A319F0B3-394A-4F83-A842-291276FAE10D}" srcOrd="1" destOrd="0" parTransId="{89ECCB8D-93F5-4A6C-9244-824610938983}" sibTransId="{A1D69A15-5864-42BC-ABF0-DF9EE0676D84}"/>
    <dgm:cxn modelId="{BD448FB8-8695-46D8-847B-4A1E30F8E85D}" srcId="{23DADB92-6274-478C-B87F-C9E06B151AFD}" destId="{CA7904BB-2CB0-459B-ACBD-2663F937CDD9}" srcOrd="0" destOrd="0" parTransId="{FDF45E77-4C45-4B66-82FA-5294B5D38BB8}" sibTransId="{408AE846-4F2E-436E-AB0F-38DC249E7D96}"/>
    <dgm:cxn modelId="{275681C1-D17F-40ED-914D-03E1A0A6BE9B}" type="presOf" srcId="{C0DF86F1-DE57-4AD2-8185-CA543E23D08E}" destId="{BF5A3321-27D8-4B8B-BD2E-89EE8A0BCE36}" srcOrd="0" destOrd="0" presId="urn:microsoft.com/office/officeart/2005/8/layout/lProcess2"/>
    <dgm:cxn modelId="{CBB103F9-AC2D-43C4-94C3-77079B1C7F35}" type="presOf" srcId="{23DADB92-6274-478C-B87F-C9E06B151AFD}" destId="{75D8C3FF-B0D8-47F0-9C4A-BC74F3D8B354}" srcOrd="1" destOrd="0" presId="urn:microsoft.com/office/officeart/2005/8/layout/lProcess2"/>
    <dgm:cxn modelId="{163AA7FB-2924-48B4-9B17-B8B2C7371C59}" srcId="{70492A3E-0FB4-466C-82AF-422A905C5777}" destId="{32EACC1B-F9E6-4F78-8B9E-3B9CCAEA84B0}" srcOrd="0" destOrd="0" parTransId="{9BC9CBA0-00B7-4265-8E51-ABF1761CEFE0}" sibTransId="{E617B9D9-CD0A-45C0-9E23-63782F1319FD}"/>
    <dgm:cxn modelId="{9A2F72FA-A6AD-41C9-8CA3-C2EC5FDAB08E}" type="presParOf" srcId="{BF5A3321-27D8-4B8B-BD2E-89EE8A0BCE36}" destId="{81D399CC-F07C-4B00-96FE-742CC07693BD}" srcOrd="0" destOrd="0" presId="urn:microsoft.com/office/officeart/2005/8/layout/lProcess2"/>
    <dgm:cxn modelId="{2D8CBD92-324F-4EC5-8107-49AC0FEB2BDF}" type="presParOf" srcId="{81D399CC-F07C-4B00-96FE-742CC07693BD}" destId="{B3F77C77-2FC8-4110-8CDF-993F9F194561}" srcOrd="0" destOrd="0" presId="urn:microsoft.com/office/officeart/2005/8/layout/lProcess2"/>
    <dgm:cxn modelId="{C3967EEB-886A-412E-BE1E-A3C1CA63F0F5}" type="presParOf" srcId="{81D399CC-F07C-4B00-96FE-742CC07693BD}" destId="{29C356DD-9793-4F1C-986B-40DF72631F2C}" srcOrd="1" destOrd="0" presId="urn:microsoft.com/office/officeart/2005/8/layout/lProcess2"/>
    <dgm:cxn modelId="{9EC05E0B-422A-4D0A-87E4-8DA7B9E9A7E7}" type="presParOf" srcId="{81D399CC-F07C-4B00-96FE-742CC07693BD}" destId="{DB88A44F-691D-4F4E-B231-E5E38AF31501}" srcOrd="2" destOrd="0" presId="urn:microsoft.com/office/officeart/2005/8/layout/lProcess2"/>
    <dgm:cxn modelId="{F1E7C238-2ED8-4E31-B971-65E012591EEA}" type="presParOf" srcId="{DB88A44F-691D-4F4E-B231-E5E38AF31501}" destId="{8EFCB521-F5DB-4878-AF4B-AC253758D87D}" srcOrd="0" destOrd="0" presId="urn:microsoft.com/office/officeart/2005/8/layout/lProcess2"/>
    <dgm:cxn modelId="{88EA8051-251E-4102-9BF9-F2DA2B2E2CBC}" type="presParOf" srcId="{8EFCB521-F5DB-4878-AF4B-AC253758D87D}" destId="{037313D7-1387-412B-AA8C-B641D1E1DFC6}" srcOrd="0" destOrd="0" presId="urn:microsoft.com/office/officeart/2005/8/layout/lProcess2"/>
    <dgm:cxn modelId="{5749D958-EE64-4F21-BC91-325FE8A68450}" type="presParOf" srcId="{BF5A3321-27D8-4B8B-BD2E-89EE8A0BCE36}" destId="{30533D50-E4FD-4EDE-868F-68AF2BD83C66}" srcOrd="1" destOrd="0" presId="urn:microsoft.com/office/officeart/2005/8/layout/lProcess2"/>
    <dgm:cxn modelId="{340BA02B-C4A3-42B2-AA66-9EB2DAA578AF}" type="presParOf" srcId="{BF5A3321-27D8-4B8B-BD2E-89EE8A0BCE36}" destId="{1DEBE64B-64C0-45ED-A86C-EE8718F390BE}" srcOrd="2" destOrd="0" presId="urn:microsoft.com/office/officeart/2005/8/layout/lProcess2"/>
    <dgm:cxn modelId="{2779367D-1F5A-40E0-9541-0E63060AEC62}" type="presParOf" srcId="{1DEBE64B-64C0-45ED-A86C-EE8718F390BE}" destId="{CAD54C29-96A1-4898-B713-3B587EB501C0}" srcOrd="0" destOrd="0" presId="urn:microsoft.com/office/officeart/2005/8/layout/lProcess2"/>
    <dgm:cxn modelId="{139A1A3C-4C90-42C7-8FE3-514834378E6B}" type="presParOf" srcId="{1DEBE64B-64C0-45ED-A86C-EE8718F390BE}" destId="{B7174102-D048-4656-A841-07B0424FF295}" srcOrd="1" destOrd="0" presId="urn:microsoft.com/office/officeart/2005/8/layout/lProcess2"/>
    <dgm:cxn modelId="{A8192603-C81C-4221-B860-31D4224EA56B}" type="presParOf" srcId="{1DEBE64B-64C0-45ED-A86C-EE8718F390BE}" destId="{2AABFD1E-CE20-4149-9BFE-24496AEADA1D}" srcOrd="2" destOrd="0" presId="urn:microsoft.com/office/officeart/2005/8/layout/lProcess2"/>
    <dgm:cxn modelId="{D8170D5A-2290-4DE5-BCED-DBC3B1577007}" type="presParOf" srcId="{2AABFD1E-CE20-4149-9BFE-24496AEADA1D}" destId="{C9DC2BEF-14F4-4C4A-A44D-2B162EFC8AA3}" srcOrd="0" destOrd="0" presId="urn:microsoft.com/office/officeart/2005/8/layout/lProcess2"/>
    <dgm:cxn modelId="{F183C0F2-B850-4B4C-AFAD-3EA0ECEF0870}" type="presParOf" srcId="{C9DC2BEF-14F4-4C4A-A44D-2B162EFC8AA3}" destId="{9AB8E2C0-C015-44E5-BA8C-6E0903BF9A0D}" srcOrd="0" destOrd="0" presId="urn:microsoft.com/office/officeart/2005/8/layout/lProcess2"/>
    <dgm:cxn modelId="{796513D9-6591-4B61-8222-664E47FD788C}" type="presParOf" srcId="{C9DC2BEF-14F4-4C4A-A44D-2B162EFC8AA3}" destId="{CE53BCEB-EBB7-4D7B-99D8-B25E33AF3860}" srcOrd="1" destOrd="0" presId="urn:microsoft.com/office/officeart/2005/8/layout/lProcess2"/>
    <dgm:cxn modelId="{7A8A8338-7AC1-49F2-B6A3-484490FC94F8}" type="presParOf" srcId="{C9DC2BEF-14F4-4C4A-A44D-2B162EFC8AA3}" destId="{0F342BB4-2873-41D2-8F02-9DCEFAD79D2F}" srcOrd="2" destOrd="0" presId="urn:microsoft.com/office/officeart/2005/8/layout/lProcess2"/>
    <dgm:cxn modelId="{C489C4AD-4075-4F2A-AC3A-B345F50EFE6C}" type="presParOf" srcId="{BF5A3321-27D8-4B8B-BD2E-89EE8A0BCE36}" destId="{4167ADBF-C800-4670-8D33-11AE7B4A81F1}" srcOrd="3" destOrd="0" presId="urn:microsoft.com/office/officeart/2005/8/layout/lProcess2"/>
    <dgm:cxn modelId="{0C5DF842-CC9B-44DB-B4B9-140F0B1FE08A}" type="presParOf" srcId="{BF5A3321-27D8-4B8B-BD2E-89EE8A0BCE36}" destId="{8ACF2999-D115-4123-9596-4AD8F97DD9B1}" srcOrd="4" destOrd="0" presId="urn:microsoft.com/office/officeart/2005/8/layout/lProcess2"/>
    <dgm:cxn modelId="{E261D3A3-0B31-4182-9C8F-AC56199B49A8}" type="presParOf" srcId="{8ACF2999-D115-4123-9596-4AD8F97DD9B1}" destId="{4264F2CF-6AA1-4D0B-8116-BD4B844710CA}" srcOrd="0" destOrd="0" presId="urn:microsoft.com/office/officeart/2005/8/layout/lProcess2"/>
    <dgm:cxn modelId="{295DD221-F782-4644-8F3D-428BCB029ECB}" type="presParOf" srcId="{8ACF2999-D115-4123-9596-4AD8F97DD9B1}" destId="{75D8C3FF-B0D8-47F0-9C4A-BC74F3D8B354}" srcOrd="1" destOrd="0" presId="urn:microsoft.com/office/officeart/2005/8/layout/lProcess2"/>
    <dgm:cxn modelId="{A6BDCB37-3E4E-4DCF-BB79-4163E8A184FE}" type="presParOf" srcId="{8ACF2999-D115-4123-9596-4AD8F97DD9B1}" destId="{4627A39D-9352-4BE4-B425-C1C556A24BC9}" srcOrd="2" destOrd="0" presId="urn:microsoft.com/office/officeart/2005/8/layout/lProcess2"/>
    <dgm:cxn modelId="{DBE5F34C-5257-4AE8-BFA1-E8DC878D37DD}" type="presParOf" srcId="{4627A39D-9352-4BE4-B425-C1C556A24BC9}" destId="{991E6EBE-E2BB-4860-91A3-9A36C3872586}" srcOrd="0" destOrd="0" presId="urn:microsoft.com/office/officeart/2005/8/layout/lProcess2"/>
    <dgm:cxn modelId="{C134B216-43B3-4D09-9092-95CA4EA3D8F8}" type="presParOf" srcId="{991E6EBE-E2BB-4860-91A3-9A36C3872586}" destId="{4E839D23-C5D0-443F-8B5D-0BD2AF9ED61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FE5211-D427-4920-992A-A5A3DA708A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5615DA-D148-4A18-9C5F-C4F2EB51CE09}">
      <dgm:prSet/>
      <dgm:spPr/>
      <dgm:t>
        <a:bodyPr/>
        <a:lstStyle/>
        <a:p>
          <a:r>
            <a:rPr lang="es-MX"/>
            <a:t>Resumen de la reunión</a:t>
          </a:r>
          <a:endParaRPr lang="en-US"/>
        </a:p>
      </dgm:t>
    </dgm:pt>
    <dgm:pt modelId="{51666D27-295C-49DC-A235-59AD5BF4BAB5}" type="parTrans" cxnId="{9780F82A-D44B-4EFA-825E-8015A11D8FA1}">
      <dgm:prSet/>
      <dgm:spPr/>
      <dgm:t>
        <a:bodyPr/>
        <a:lstStyle/>
        <a:p>
          <a:endParaRPr lang="en-US"/>
        </a:p>
      </dgm:t>
    </dgm:pt>
    <dgm:pt modelId="{CBDC01D5-F17F-45C4-A337-E1D6C45F497B}" type="sibTrans" cxnId="{9780F82A-D44B-4EFA-825E-8015A11D8FA1}">
      <dgm:prSet/>
      <dgm:spPr/>
      <dgm:t>
        <a:bodyPr/>
        <a:lstStyle/>
        <a:p>
          <a:endParaRPr lang="en-US"/>
        </a:p>
      </dgm:t>
    </dgm:pt>
    <dgm:pt modelId="{D239AE30-CCC8-41C0-9586-6C8F4EB0DBA8}">
      <dgm:prSet/>
      <dgm:spPr/>
      <dgm:t>
        <a:bodyPr/>
        <a:lstStyle/>
        <a:p>
          <a:r>
            <a:rPr lang="es-MX" dirty="0"/>
            <a:t>Lista de pendientes</a:t>
          </a:r>
          <a:endParaRPr lang="en-US" dirty="0"/>
        </a:p>
      </dgm:t>
    </dgm:pt>
    <dgm:pt modelId="{D703658A-5250-4149-B6AB-0042AC313FE5}" type="parTrans" cxnId="{3923D9E1-83A0-427D-B8B4-DF872E331F0F}">
      <dgm:prSet/>
      <dgm:spPr/>
      <dgm:t>
        <a:bodyPr/>
        <a:lstStyle/>
        <a:p>
          <a:endParaRPr lang="en-US"/>
        </a:p>
      </dgm:t>
    </dgm:pt>
    <dgm:pt modelId="{589A6F4E-B7EB-42C9-8DB0-93A4C4A66A40}" type="sibTrans" cxnId="{3923D9E1-83A0-427D-B8B4-DF872E331F0F}">
      <dgm:prSet/>
      <dgm:spPr/>
      <dgm:t>
        <a:bodyPr/>
        <a:lstStyle/>
        <a:p>
          <a:endParaRPr lang="en-US"/>
        </a:p>
      </dgm:t>
    </dgm:pt>
    <dgm:pt modelId="{6250718C-8146-4B5D-BD63-96A7266A433E}">
      <dgm:prSet/>
      <dgm:spPr/>
      <dgm:t>
        <a:bodyPr/>
        <a:lstStyle/>
        <a:p>
          <a:r>
            <a:rPr lang="es-MX"/>
            <a:t>Reporte técnico formal</a:t>
          </a:r>
          <a:endParaRPr lang="en-US"/>
        </a:p>
      </dgm:t>
    </dgm:pt>
    <dgm:pt modelId="{4EBFD4BA-AC4F-4187-B3BD-A9F8E610D6EF}" type="parTrans" cxnId="{7908FB6F-29A8-4696-9ED4-36F8326E1040}">
      <dgm:prSet/>
      <dgm:spPr/>
      <dgm:t>
        <a:bodyPr/>
        <a:lstStyle/>
        <a:p>
          <a:endParaRPr lang="en-US"/>
        </a:p>
      </dgm:t>
    </dgm:pt>
    <dgm:pt modelId="{6495A5AB-3894-4596-B4BE-1CD808C605BE}" type="sibTrans" cxnId="{7908FB6F-29A8-4696-9ED4-36F8326E1040}">
      <dgm:prSet/>
      <dgm:spPr/>
      <dgm:t>
        <a:bodyPr/>
        <a:lstStyle/>
        <a:p>
          <a:endParaRPr lang="en-US"/>
        </a:p>
      </dgm:t>
    </dgm:pt>
    <dgm:pt modelId="{0118C438-E7F8-445B-BC95-B7C21A196F34}">
      <dgm:prSet/>
      <dgm:spPr/>
      <dgm:t>
        <a:bodyPr/>
        <a:lstStyle/>
        <a:p>
          <a:r>
            <a:rPr lang="es-MX" dirty="0"/>
            <a:t>¿Qué fue lo que se revisó?</a:t>
          </a:r>
          <a:endParaRPr lang="en-US" dirty="0"/>
        </a:p>
      </dgm:t>
    </dgm:pt>
    <dgm:pt modelId="{E7C32676-11DC-490C-B7B3-55F2A7CDAC79}" type="parTrans" cxnId="{F745D32C-4F75-4863-BC8E-C5DCFA748C77}">
      <dgm:prSet/>
      <dgm:spPr/>
      <dgm:t>
        <a:bodyPr/>
        <a:lstStyle/>
        <a:p>
          <a:endParaRPr lang="en-US"/>
        </a:p>
      </dgm:t>
    </dgm:pt>
    <dgm:pt modelId="{14C58DE9-0DA7-4F3C-ADCD-C4CACD55FE4B}" type="sibTrans" cxnId="{F745D32C-4F75-4863-BC8E-C5DCFA748C77}">
      <dgm:prSet/>
      <dgm:spPr/>
      <dgm:t>
        <a:bodyPr/>
        <a:lstStyle/>
        <a:p>
          <a:endParaRPr lang="en-US"/>
        </a:p>
      </dgm:t>
    </dgm:pt>
    <dgm:pt modelId="{396FA746-696D-4AE4-8A72-A5DD406617BE}">
      <dgm:prSet/>
      <dgm:spPr/>
      <dgm:t>
        <a:bodyPr/>
        <a:lstStyle/>
        <a:p>
          <a:r>
            <a:rPr lang="es-MX" dirty="0"/>
            <a:t>¿Quién lo revisó?</a:t>
          </a:r>
          <a:endParaRPr lang="en-US" dirty="0"/>
        </a:p>
      </dgm:t>
    </dgm:pt>
    <dgm:pt modelId="{9B662A87-D74B-4A43-B762-C8E2F0A67630}" type="parTrans" cxnId="{C88D730D-1DAD-4123-B1D5-7538DBC17B2B}">
      <dgm:prSet/>
      <dgm:spPr/>
      <dgm:t>
        <a:bodyPr/>
        <a:lstStyle/>
        <a:p>
          <a:endParaRPr lang="en-US"/>
        </a:p>
      </dgm:t>
    </dgm:pt>
    <dgm:pt modelId="{739B5430-8D49-4BED-B14E-C1E2E58F6EF2}" type="sibTrans" cxnId="{C88D730D-1DAD-4123-B1D5-7538DBC17B2B}">
      <dgm:prSet/>
      <dgm:spPr/>
      <dgm:t>
        <a:bodyPr/>
        <a:lstStyle/>
        <a:p>
          <a:endParaRPr lang="en-US"/>
        </a:p>
      </dgm:t>
    </dgm:pt>
    <dgm:pt modelId="{DD24EDCE-58E3-455F-971F-9FDB566577AE}">
      <dgm:prSet/>
      <dgm:spPr/>
      <dgm:t>
        <a:bodyPr/>
        <a:lstStyle/>
        <a:p>
          <a:r>
            <a:rPr lang="es-MX" dirty="0"/>
            <a:t>¿Cuáles fueron los descubrimientos y las conclusiones?</a:t>
          </a:r>
          <a:endParaRPr lang="en-US" dirty="0"/>
        </a:p>
      </dgm:t>
    </dgm:pt>
    <dgm:pt modelId="{B59A05F7-41DE-465E-8125-877422A1DD0C}" type="parTrans" cxnId="{54DEC36A-691B-47F5-A385-EA58C6D00DA1}">
      <dgm:prSet/>
      <dgm:spPr/>
      <dgm:t>
        <a:bodyPr/>
        <a:lstStyle/>
        <a:p>
          <a:endParaRPr lang="en-US"/>
        </a:p>
      </dgm:t>
    </dgm:pt>
    <dgm:pt modelId="{A6AED3A3-9DB2-4044-B380-FDC799166F32}" type="sibTrans" cxnId="{54DEC36A-691B-47F5-A385-EA58C6D00DA1}">
      <dgm:prSet/>
      <dgm:spPr/>
      <dgm:t>
        <a:bodyPr/>
        <a:lstStyle/>
        <a:p>
          <a:endParaRPr lang="en-US"/>
        </a:p>
      </dgm:t>
    </dgm:pt>
    <dgm:pt modelId="{4904520B-1703-4392-9AD4-FF6CA8285A3E}" type="pres">
      <dgm:prSet presAssocID="{81FE5211-D427-4920-992A-A5A3DA708A40}" presName="root" presStyleCnt="0">
        <dgm:presLayoutVars>
          <dgm:dir/>
          <dgm:resizeHandles val="exact"/>
        </dgm:presLayoutVars>
      </dgm:prSet>
      <dgm:spPr/>
    </dgm:pt>
    <dgm:pt modelId="{0A1A46C3-D04F-4EDB-B3E0-23942918CB74}" type="pres">
      <dgm:prSet presAssocID="{F55615DA-D148-4A18-9C5F-C4F2EB51CE09}" presName="compNode" presStyleCnt="0"/>
      <dgm:spPr/>
    </dgm:pt>
    <dgm:pt modelId="{B5B78AF5-E6F1-458D-BD1A-459996307CB1}" type="pres">
      <dgm:prSet presAssocID="{F55615DA-D148-4A18-9C5F-C4F2EB51CE09}" presName="bgRect" presStyleLbl="bgShp" presStyleIdx="0" presStyleCnt="3"/>
      <dgm:spPr/>
    </dgm:pt>
    <dgm:pt modelId="{0524042B-72D2-4B6C-9B0A-141C57C858E6}" type="pres">
      <dgm:prSet presAssocID="{F55615DA-D148-4A18-9C5F-C4F2EB51CE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unión"/>
        </a:ext>
      </dgm:extLst>
    </dgm:pt>
    <dgm:pt modelId="{21D351EB-E14B-49EB-A47B-7F1E90614226}" type="pres">
      <dgm:prSet presAssocID="{F55615DA-D148-4A18-9C5F-C4F2EB51CE09}" presName="spaceRect" presStyleCnt="0"/>
      <dgm:spPr/>
    </dgm:pt>
    <dgm:pt modelId="{CC8FAE78-17F7-4A82-B005-4142FD4B1DB5}" type="pres">
      <dgm:prSet presAssocID="{F55615DA-D148-4A18-9C5F-C4F2EB51CE09}" presName="parTx" presStyleLbl="revTx" presStyleIdx="0" presStyleCnt="4">
        <dgm:presLayoutVars>
          <dgm:chMax val="0"/>
          <dgm:chPref val="0"/>
        </dgm:presLayoutVars>
      </dgm:prSet>
      <dgm:spPr/>
    </dgm:pt>
    <dgm:pt modelId="{82EE3C9C-249C-4009-9A13-3A8697D1794C}" type="pres">
      <dgm:prSet presAssocID="{CBDC01D5-F17F-45C4-A337-E1D6C45F497B}" presName="sibTrans" presStyleCnt="0"/>
      <dgm:spPr/>
    </dgm:pt>
    <dgm:pt modelId="{A306FA20-CE5F-4BAB-9C6A-0BB9807955A6}" type="pres">
      <dgm:prSet presAssocID="{D239AE30-CCC8-41C0-9586-6C8F4EB0DBA8}" presName="compNode" presStyleCnt="0"/>
      <dgm:spPr/>
    </dgm:pt>
    <dgm:pt modelId="{D9B39235-47A5-4E79-8029-B606E8A7B084}" type="pres">
      <dgm:prSet presAssocID="{D239AE30-CCC8-41C0-9586-6C8F4EB0DBA8}" presName="bgRect" presStyleLbl="bgShp" presStyleIdx="1" presStyleCnt="3"/>
      <dgm:spPr/>
    </dgm:pt>
    <dgm:pt modelId="{EF138282-48D2-4662-9121-7E0CA4C364ED}" type="pres">
      <dgm:prSet presAssocID="{D239AE30-CCC8-41C0-9586-6C8F4EB0DB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a de comprobación con relleno sólido"/>
        </a:ext>
      </dgm:extLst>
    </dgm:pt>
    <dgm:pt modelId="{3FD979F4-7EE3-4D4D-AF5C-B09E0FF0FA56}" type="pres">
      <dgm:prSet presAssocID="{D239AE30-CCC8-41C0-9586-6C8F4EB0DBA8}" presName="spaceRect" presStyleCnt="0"/>
      <dgm:spPr/>
    </dgm:pt>
    <dgm:pt modelId="{9B83D37C-75F5-40C0-BEF0-18355F1C4032}" type="pres">
      <dgm:prSet presAssocID="{D239AE30-CCC8-41C0-9586-6C8F4EB0DBA8}" presName="parTx" presStyleLbl="revTx" presStyleIdx="1" presStyleCnt="4">
        <dgm:presLayoutVars>
          <dgm:chMax val="0"/>
          <dgm:chPref val="0"/>
        </dgm:presLayoutVars>
      </dgm:prSet>
      <dgm:spPr/>
    </dgm:pt>
    <dgm:pt modelId="{D4125D63-BB59-4064-9605-197C4C084233}" type="pres">
      <dgm:prSet presAssocID="{589A6F4E-B7EB-42C9-8DB0-93A4C4A66A40}" presName="sibTrans" presStyleCnt="0"/>
      <dgm:spPr/>
    </dgm:pt>
    <dgm:pt modelId="{C7BEFC98-BA49-4C57-A264-4FC0B62654E5}" type="pres">
      <dgm:prSet presAssocID="{6250718C-8146-4B5D-BD63-96A7266A433E}" presName="compNode" presStyleCnt="0"/>
      <dgm:spPr/>
    </dgm:pt>
    <dgm:pt modelId="{E664A4D8-EA8E-4128-A531-B2B1BE0BB2A1}" type="pres">
      <dgm:prSet presAssocID="{6250718C-8146-4B5D-BD63-96A7266A433E}" presName="bgRect" presStyleLbl="bgShp" presStyleIdx="2" presStyleCnt="3"/>
      <dgm:spPr/>
    </dgm:pt>
    <dgm:pt modelId="{EA4D78E3-7117-4DF3-8DD5-D1E66E338F31}" type="pres">
      <dgm:prSet presAssocID="{6250718C-8146-4B5D-BD63-96A7266A43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ador"/>
        </a:ext>
      </dgm:extLst>
    </dgm:pt>
    <dgm:pt modelId="{788C0ED0-30CC-403E-A84E-3532E3A1580A}" type="pres">
      <dgm:prSet presAssocID="{6250718C-8146-4B5D-BD63-96A7266A433E}" presName="spaceRect" presStyleCnt="0"/>
      <dgm:spPr/>
    </dgm:pt>
    <dgm:pt modelId="{EEB79C47-4360-4076-8CF4-1C59C823C906}" type="pres">
      <dgm:prSet presAssocID="{6250718C-8146-4B5D-BD63-96A7266A433E}" presName="parTx" presStyleLbl="revTx" presStyleIdx="2" presStyleCnt="4">
        <dgm:presLayoutVars>
          <dgm:chMax val="0"/>
          <dgm:chPref val="0"/>
        </dgm:presLayoutVars>
      </dgm:prSet>
      <dgm:spPr/>
    </dgm:pt>
    <dgm:pt modelId="{404327AA-CB5F-4393-BF18-183CE894A9FF}" type="pres">
      <dgm:prSet presAssocID="{6250718C-8146-4B5D-BD63-96A7266A433E}" presName="desTx" presStyleLbl="revTx" presStyleIdx="3" presStyleCnt="4">
        <dgm:presLayoutVars/>
      </dgm:prSet>
      <dgm:spPr/>
    </dgm:pt>
  </dgm:ptLst>
  <dgm:cxnLst>
    <dgm:cxn modelId="{FDCC6204-FEF4-46B1-AA3B-2DE52078BB72}" type="presOf" srcId="{DD24EDCE-58E3-455F-971F-9FDB566577AE}" destId="{404327AA-CB5F-4393-BF18-183CE894A9FF}" srcOrd="0" destOrd="2" presId="urn:microsoft.com/office/officeart/2018/2/layout/IconVerticalSolidList"/>
    <dgm:cxn modelId="{C88D730D-1DAD-4123-B1D5-7538DBC17B2B}" srcId="{6250718C-8146-4B5D-BD63-96A7266A433E}" destId="{396FA746-696D-4AE4-8A72-A5DD406617BE}" srcOrd="1" destOrd="0" parTransId="{9B662A87-D74B-4A43-B762-C8E2F0A67630}" sibTransId="{739B5430-8D49-4BED-B14E-C1E2E58F6EF2}"/>
    <dgm:cxn modelId="{6D780828-B975-4ACC-8486-39345FD60ACF}" type="presOf" srcId="{D239AE30-CCC8-41C0-9586-6C8F4EB0DBA8}" destId="{9B83D37C-75F5-40C0-BEF0-18355F1C4032}" srcOrd="0" destOrd="0" presId="urn:microsoft.com/office/officeart/2018/2/layout/IconVerticalSolidList"/>
    <dgm:cxn modelId="{9780F82A-D44B-4EFA-825E-8015A11D8FA1}" srcId="{81FE5211-D427-4920-992A-A5A3DA708A40}" destId="{F55615DA-D148-4A18-9C5F-C4F2EB51CE09}" srcOrd="0" destOrd="0" parTransId="{51666D27-295C-49DC-A235-59AD5BF4BAB5}" sibTransId="{CBDC01D5-F17F-45C4-A337-E1D6C45F497B}"/>
    <dgm:cxn modelId="{F745D32C-4F75-4863-BC8E-C5DCFA748C77}" srcId="{6250718C-8146-4B5D-BD63-96A7266A433E}" destId="{0118C438-E7F8-445B-BC95-B7C21A196F34}" srcOrd="0" destOrd="0" parTransId="{E7C32676-11DC-490C-B7B3-55F2A7CDAC79}" sibTransId="{14C58DE9-0DA7-4F3C-ADCD-C4CACD55FE4B}"/>
    <dgm:cxn modelId="{564BB040-AE23-4F9B-82A2-2247EBE28CE8}" type="presOf" srcId="{81FE5211-D427-4920-992A-A5A3DA708A40}" destId="{4904520B-1703-4392-9AD4-FF6CA8285A3E}" srcOrd="0" destOrd="0" presId="urn:microsoft.com/office/officeart/2018/2/layout/IconVerticalSolidList"/>
    <dgm:cxn modelId="{54DEC36A-691B-47F5-A385-EA58C6D00DA1}" srcId="{6250718C-8146-4B5D-BD63-96A7266A433E}" destId="{DD24EDCE-58E3-455F-971F-9FDB566577AE}" srcOrd="2" destOrd="0" parTransId="{B59A05F7-41DE-465E-8125-877422A1DD0C}" sibTransId="{A6AED3A3-9DB2-4044-B380-FDC799166F32}"/>
    <dgm:cxn modelId="{A5725F4E-5710-4F8E-B085-EED56DCA4F47}" type="presOf" srcId="{F55615DA-D148-4A18-9C5F-C4F2EB51CE09}" destId="{CC8FAE78-17F7-4A82-B005-4142FD4B1DB5}" srcOrd="0" destOrd="0" presId="urn:microsoft.com/office/officeart/2018/2/layout/IconVerticalSolidList"/>
    <dgm:cxn modelId="{7908FB6F-29A8-4696-9ED4-36F8326E1040}" srcId="{81FE5211-D427-4920-992A-A5A3DA708A40}" destId="{6250718C-8146-4B5D-BD63-96A7266A433E}" srcOrd="2" destOrd="0" parTransId="{4EBFD4BA-AC4F-4187-B3BD-A9F8E610D6EF}" sibTransId="{6495A5AB-3894-4596-B4BE-1CD808C605BE}"/>
    <dgm:cxn modelId="{68117CA2-EF3A-4CF0-A561-9733C503074D}" type="presOf" srcId="{0118C438-E7F8-445B-BC95-B7C21A196F34}" destId="{404327AA-CB5F-4393-BF18-183CE894A9FF}" srcOrd="0" destOrd="0" presId="urn:microsoft.com/office/officeart/2018/2/layout/IconVerticalSolidList"/>
    <dgm:cxn modelId="{608D45D5-83C5-4939-82F3-FE58C53BC2E1}" type="presOf" srcId="{6250718C-8146-4B5D-BD63-96A7266A433E}" destId="{EEB79C47-4360-4076-8CF4-1C59C823C906}" srcOrd="0" destOrd="0" presId="urn:microsoft.com/office/officeart/2018/2/layout/IconVerticalSolidList"/>
    <dgm:cxn modelId="{747BB4DC-3742-4CB4-AEC0-A82A31E62896}" type="presOf" srcId="{396FA746-696D-4AE4-8A72-A5DD406617BE}" destId="{404327AA-CB5F-4393-BF18-183CE894A9FF}" srcOrd="0" destOrd="1" presId="urn:microsoft.com/office/officeart/2018/2/layout/IconVerticalSolidList"/>
    <dgm:cxn modelId="{3923D9E1-83A0-427D-B8B4-DF872E331F0F}" srcId="{81FE5211-D427-4920-992A-A5A3DA708A40}" destId="{D239AE30-CCC8-41C0-9586-6C8F4EB0DBA8}" srcOrd="1" destOrd="0" parTransId="{D703658A-5250-4149-B6AB-0042AC313FE5}" sibTransId="{589A6F4E-B7EB-42C9-8DB0-93A4C4A66A40}"/>
    <dgm:cxn modelId="{B5BF3F36-ADF4-4EE8-95EA-C76087FDCCDC}" type="presParOf" srcId="{4904520B-1703-4392-9AD4-FF6CA8285A3E}" destId="{0A1A46C3-D04F-4EDB-B3E0-23942918CB74}" srcOrd="0" destOrd="0" presId="urn:microsoft.com/office/officeart/2018/2/layout/IconVerticalSolidList"/>
    <dgm:cxn modelId="{7913F6B4-2591-4FE0-90FB-809D06A8B302}" type="presParOf" srcId="{0A1A46C3-D04F-4EDB-B3E0-23942918CB74}" destId="{B5B78AF5-E6F1-458D-BD1A-459996307CB1}" srcOrd="0" destOrd="0" presId="urn:microsoft.com/office/officeart/2018/2/layout/IconVerticalSolidList"/>
    <dgm:cxn modelId="{DFFCD0E3-3C6A-47A5-8FA7-6A7F48821C60}" type="presParOf" srcId="{0A1A46C3-D04F-4EDB-B3E0-23942918CB74}" destId="{0524042B-72D2-4B6C-9B0A-141C57C858E6}" srcOrd="1" destOrd="0" presId="urn:microsoft.com/office/officeart/2018/2/layout/IconVerticalSolidList"/>
    <dgm:cxn modelId="{5A9A7237-6584-4F4B-8BA3-E5527512A020}" type="presParOf" srcId="{0A1A46C3-D04F-4EDB-B3E0-23942918CB74}" destId="{21D351EB-E14B-49EB-A47B-7F1E90614226}" srcOrd="2" destOrd="0" presId="urn:microsoft.com/office/officeart/2018/2/layout/IconVerticalSolidList"/>
    <dgm:cxn modelId="{9E35E4FD-E195-4D33-BAB2-FA34722B17C6}" type="presParOf" srcId="{0A1A46C3-D04F-4EDB-B3E0-23942918CB74}" destId="{CC8FAE78-17F7-4A82-B005-4142FD4B1DB5}" srcOrd="3" destOrd="0" presId="urn:microsoft.com/office/officeart/2018/2/layout/IconVerticalSolidList"/>
    <dgm:cxn modelId="{78C50953-8257-4F1C-8F68-F927BC983645}" type="presParOf" srcId="{4904520B-1703-4392-9AD4-FF6CA8285A3E}" destId="{82EE3C9C-249C-4009-9A13-3A8697D1794C}" srcOrd="1" destOrd="0" presId="urn:microsoft.com/office/officeart/2018/2/layout/IconVerticalSolidList"/>
    <dgm:cxn modelId="{657E9615-AE7F-40B1-B840-1683D859BF31}" type="presParOf" srcId="{4904520B-1703-4392-9AD4-FF6CA8285A3E}" destId="{A306FA20-CE5F-4BAB-9C6A-0BB9807955A6}" srcOrd="2" destOrd="0" presId="urn:microsoft.com/office/officeart/2018/2/layout/IconVerticalSolidList"/>
    <dgm:cxn modelId="{5868B077-A4DB-4E96-8DBA-182B3B2A2EFA}" type="presParOf" srcId="{A306FA20-CE5F-4BAB-9C6A-0BB9807955A6}" destId="{D9B39235-47A5-4E79-8029-B606E8A7B084}" srcOrd="0" destOrd="0" presId="urn:microsoft.com/office/officeart/2018/2/layout/IconVerticalSolidList"/>
    <dgm:cxn modelId="{853C2844-AD4E-47C0-B3A7-A6BDEE343082}" type="presParOf" srcId="{A306FA20-CE5F-4BAB-9C6A-0BB9807955A6}" destId="{EF138282-48D2-4662-9121-7E0CA4C364ED}" srcOrd="1" destOrd="0" presId="urn:microsoft.com/office/officeart/2018/2/layout/IconVerticalSolidList"/>
    <dgm:cxn modelId="{CDB3E1BA-2004-4B06-B65D-1363B4828E4D}" type="presParOf" srcId="{A306FA20-CE5F-4BAB-9C6A-0BB9807955A6}" destId="{3FD979F4-7EE3-4D4D-AF5C-B09E0FF0FA56}" srcOrd="2" destOrd="0" presId="urn:microsoft.com/office/officeart/2018/2/layout/IconVerticalSolidList"/>
    <dgm:cxn modelId="{FD378271-CC0A-417D-A149-9481B4306C76}" type="presParOf" srcId="{A306FA20-CE5F-4BAB-9C6A-0BB9807955A6}" destId="{9B83D37C-75F5-40C0-BEF0-18355F1C4032}" srcOrd="3" destOrd="0" presId="urn:microsoft.com/office/officeart/2018/2/layout/IconVerticalSolidList"/>
    <dgm:cxn modelId="{34B3A0D0-D049-43D6-A96B-3DAE96BBD0AC}" type="presParOf" srcId="{4904520B-1703-4392-9AD4-FF6CA8285A3E}" destId="{D4125D63-BB59-4064-9605-197C4C084233}" srcOrd="3" destOrd="0" presId="urn:microsoft.com/office/officeart/2018/2/layout/IconVerticalSolidList"/>
    <dgm:cxn modelId="{0FBD81D6-3169-4EE0-811C-A6228A7BD197}" type="presParOf" srcId="{4904520B-1703-4392-9AD4-FF6CA8285A3E}" destId="{C7BEFC98-BA49-4C57-A264-4FC0B62654E5}" srcOrd="4" destOrd="0" presId="urn:microsoft.com/office/officeart/2018/2/layout/IconVerticalSolidList"/>
    <dgm:cxn modelId="{D6812B71-9149-4CCC-B713-B26CF13B7B86}" type="presParOf" srcId="{C7BEFC98-BA49-4C57-A264-4FC0B62654E5}" destId="{E664A4D8-EA8E-4128-A531-B2B1BE0BB2A1}" srcOrd="0" destOrd="0" presId="urn:microsoft.com/office/officeart/2018/2/layout/IconVerticalSolidList"/>
    <dgm:cxn modelId="{50AE17DC-64B7-414C-87CE-2466EF7BAC5F}" type="presParOf" srcId="{C7BEFC98-BA49-4C57-A264-4FC0B62654E5}" destId="{EA4D78E3-7117-4DF3-8DD5-D1E66E338F31}" srcOrd="1" destOrd="0" presId="urn:microsoft.com/office/officeart/2018/2/layout/IconVerticalSolidList"/>
    <dgm:cxn modelId="{83460A0F-0F39-4291-B2A8-B447CA6B564E}" type="presParOf" srcId="{C7BEFC98-BA49-4C57-A264-4FC0B62654E5}" destId="{788C0ED0-30CC-403E-A84E-3532E3A1580A}" srcOrd="2" destOrd="0" presId="urn:microsoft.com/office/officeart/2018/2/layout/IconVerticalSolidList"/>
    <dgm:cxn modelId="{ED1A94DD-EEDD-4009-B4B9-69113F987976}" type="presParOf" srcId="{C7BEFC98-BA49-4C57-A264-4FC0B62654E5}" destId="{EEB79C47-4360-4076-8CF4-1C59C823C906}" srcOrd="3" destOrd="0" presId="urn:microsoft.com/office/officeart/2018/2/layout/IconVerticalSolidList"/>
    <dgm:cxn modelId="{CE2C50DA-BEFC-407F-89DC-8784A1556899}" type="presParOf" srcId="{C7BEFC98-BA49-4C57-A264-4FC0B62654E5}" destId="{404327AA-CB5F-4393-BF18-183CE894A9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BF835B-54E6-4B05-9A0D-C45AB628B5FA}"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491149B-EA3A-46AE-B3B5-87781DB082ED}">
      <dgm:prSet/>
      <dgm:spPr/>
      <dgm:t>
        <a:bodyPr/>
        <a:lstStyle/>
        <a:p>
          <a:r>
            <a:rPr lang="es-MX"/>
            <a:t>Revise el producto, no al productor</a:t>
          </a:r>
          <a:endParaRPr lang="en-US"/>
        </a:p>
      </dgm:t>
    </dgm:pt>
    <dgm:pt modelId="{69F2B5F6-03FA-43A7-BD76-235923E61C2D}" type="parTrans" cxnId="{240FF883-1C00-444D-AE4B-3FB0C08D2A6D}">
      <dgm:prSet/>
      <dgm:spPr/>
      <dgm:t>
        <a:bodyPr/>
        <a:lstStyle/>
        <a:p>
          <a:endParaRPr lang="en-US"/>
        </a:p>
      </dgm:t>
    </dgm:pt>
    <dgm:pt modelId="{C5247037-1DAD-4EEC-8165-29D32E33074E}" type="sibTrans" cxnId="{240FF883-1C00-444D-AE4B-3FB0C08D2A6D}">
      <dgm:prSet/>
      <dgm:spPr/>
      <dgm:t>
        <a:bodyPr/>
        <a:lstStyle/>
        <a:p>
          <a:endParaRPr lang="en-US"/>
        </a:p>
      </dgm:t>
    </dgm:pt>
    <dgm:pt modelId="{DC21FDE2-2F06-4ADB-96B4-DDFAF7E31A53}">
      <dgm:prSet/>
      <dgm:spPr/>
      <dgm:t>
        <a:bodyPr/>
        <a:lstStyle/>
        <a:p>
          <a:r>
            <a:rPr lang="es-MX"/>
            <a:t>Establezca una agenda y sígala</a:t>
          </a:r>
          <a:endParaRPr lang="en-US"/>
        </a:p>
      </dgm:t>
    </dgm:pt>
    <dgm:pt modelId="{4F015D07-5C04-429F-A6B4-D32152540CEF}" type="parTrans" cxnId="{5DB5D9E2-7DFD-4728-A6EE-3D12B35C953D}">
      <dgm:prSet/>
      <dgm:spPr/>
      <dgm:t>
        <a:bodyPr/>
        <a:lstStyle/>
        <a:p>
          <a:endParaRPr lang="en-US"/>
        </a:p>
      </dgm:t>
    </dgm:pt>
    <dgm:pt modelId="{9BFA05DC-C83B-4C2B-95FE-8C80DF853031}" type="sibTrans" cxnId="{5DB5D9E2-7DFD-4728-A6EE-3D12B35C953D}">
      <dgm:prSet/>
      <dgm:spPr/>
      <dgm:t>
        <a:bodyPr/>
        <a:lstStyle/>
        <a:p>
          <a:endParaRPr lang="en-US"/>
        </a:p>
      </dgm:t>
    </dgm:pt>
    <dgm:pt modelId="{E2C8BABC-B2ED-4F71-B7C9-87792B684542}">
      <dgm:prSet/>
      <dgm:spPr/>
      <dgm:t>
        <a:bodyPr/>
        <a:lstStyle/>
        <a:p>
          <a:r>
            <a:rPr lang="es-MX"/>
            <a:t>Limite el debate y las contestaciones</a:t>
          </a:r>
          <a:endParaRPr lang="en-US"/>
        </a:p>
      </dgm:t>
    </dgm:pt>
    <dgm:pt modelId="{81324B0C-5C55-4AC7-9E19-57B43E017513}" type="parTrans" cxnId="{39DB700F-DD48-40B9-9E6B-82C0FF3E540D}">
      <dgm:prSet/>
      <dgm:spPr/>
      <dgm:t>
        <a:bodyPr/>
        <a:lstStyle/>
        <a:p>
          <a:endParaRPr lang="en-US"/>
        </a:p>
      </dgm:t>
    </dgm:pt>
    <dgm:pt modelId="{3F5A40A3-88B4-4710-A6A1-3EA483B543C2}" type="sibTrans" cxnId="{39DB700F-DD48-40B9-9E6B-82C0FF3E540D}">
      <dgm:prSet/>
      <dgm:spPr/>
      <dgm:t>
        <a:bodyPr/>
        <a:lstStyle/>
        <a:p>
          <a:endParaRPr lang="en-US"/>
        </a:p>
      </dgm:t>
    </dgm:pt>
    <dgm:pt modelId="{5E54DB56-B92A-4992-AA0C-BCA4BA42D0E8}">
      <dgm:prSet/>
      <dgm:spPr/>
      <dgm:t>
        <a:bodyPr/>
        <a:lstStyle/>
        <a:p>
          <a:r>
            <a:rPr lang="es-MX" dirty="0"/>
            <a:t>Enuncie áreas de problemas, pero no intente resolver cada uno</a:t>
          </a:r>
          <a:endParaRPr lang="en-US" dirty="0"/>
        </a:p>
      </dgm:t>
    </dgm:pt>
    <dgm:pt modelId="{EF36E7A2-0F7C-4E1D-9405-79227B586D2B}" type="parTrans" cxnId="{8318AC4D-BAE9-46F2-BCD5-04510E596E92}">
      <dgm:prSet/>
      <dgm:spPr/>
      <dgm:t>
        <a:bodyPr/>
        <a:lstStyle/>
        <a:p>
          <a:endParaRPr lang="en-US"/>
        </a:p>
      </dgm:t>
    </dgm:pt>
    <dgm:pt modelId="{10EF0932-5F15-49D1-AC70-D4F05276EA25}" type="sibTrans" cxnId="{8318AC4D-BAE9-46F2-BCD5-04510E596E92}">
      <dgm:prSet/>
      <dgm:spPr/>
      <dgm:t>
        <a:bodyPr/>
        <a:lstStyle/>
        <a:p>
          <a:endParaRPr lang="en-US"/>
        </a:p>
      </dgm:t>
    </dgm:pt>
    <dgm:pt modelId="{CE99C60A-003A-4BFC-8E6F-7FB1B789663F}">
      <dgm:prSet/>
      <dgm:spPr/>
      <dgm:t>
        <a:bodyPr/>
        <a:lstStyle/>
        <a:p>
          <a:r>
            <a:rPr lang="es-MX" dirty="0"/>
            <a:t>Tome notas por escrito</a:t>
          </a:r>
          <a:endParaRPr lang="en-US" dirty="0"/>
        </a:p>
      </dgm:t>
    </dgm:pt>
    <dgm:pt modelId="{F01E2CC0-2EA1-42BF-85E3-E6CB124932FB}" type="parTrans" cxnId="{41798531-A0B0-4A7E-8146-6D8C86344BE3}">
      <dgm:prSet/>
      <dgm:spPr/>
      <dgm:t>
        <a:bodyPr/>
        <a:lstStyle/>
        <a:p>
          <a:endParaRPr lang="en-US"/>
        </a:p>
      </dgm:t>
    </dgm:pt>
    <dgm:pt modelId="{7803B138-B2EF-4F60-8F9F-061207308A1F}" type="sibTrans" cxnId="{41798531-A0B0-4A7E-8146-6D8C86344BE3}">
      <dgm:prSet/>
      <dgm:spPr/>
      <dgm:t>
        <a:bodyPr/>
        <a:lstStyle/>
        <a:p>
          <a:endParaRPr lang="en-US"/>
        </a:p>
      </dgm:t>
    </dgm:pt>
    <dgm:pt modelId="{6092380C-50CC-4F9C-8A42-047C6DB7B995}" type="pres">
      <dgm:prSet presAssocID="{29BF835B-54E6-4B05-9A0D-C45AB628B5FA}" presName="linear" presStyleCnt="0">
        <dgm:presLayoutVars>
          <dgm:animLvl val="lvl"/>
          <dgm:resizeHandles val="exact"/>
        </dgm:presLayoutVars>
      </dgm:prSet>
      <dgm:spPr/>
    </dgm:pt>
    <dgm:pt modelId="{0AA7B8A1-862F-4894-8B2A-F22BDB88230A}" type="pres">
      <dgm:prSet presAssocID="{6491149B-EA3A-46AE-B3B5-87781DB082ED}" presName="parentText" presStyleLbl="node1" presStyleIdx="0" presStyleCnt="5">
        <dgm:presLayoutVars>
          <dgm:chMax val="0"/>
          <dgm:bulletEnabled val="1"/>
        </dgm:presLayoutVars>
      </dgm:prSet>
      <dgm:spPr/>
    </dgm:pt>
    <dgm:pt modelId="{F36A3A39-BD6A-4DA8-8587-90784D21D60C}" type="pres">
      <dgm:prSet presAssocID="{C5247037-1DAD-4EEC-8165-29D32E33074E}" presName="spacer" presStyleCnt="0"/>
      <dgm:spPr/>
    </dgm:pt>
    <dgm:pt modelId="{86F4EC26-6FEA-44D9-A0FD-0443BE7AE797}" type="pres">
      <dgm:prSet presAssocID="{DC21FDE2-2F06-4ADB-96B4-DDFAF7E31A53}" presName="parentText" presStyleLbl="node1" presStyleIdx="1" presStyleCnt="5">
        <dgm:presLayoutVars>
          <dgm:chMax val="0"/>
          <dgm:bulletEnabled val="1"/>
        </dgm:presLayoutVars>
      </dgm:prSet>
      <dgm:spPr/>
    </dgm:pt>
    <dgm:pt modelId="{52FEB770-73A4-45B1-AB94-8AA98EE1B412}" type="pres">
      <dgm:prSet presAssocID="{9BFA05DC-C83B-4C2B-95FE-8C80DF853031}" presName="spacer" presStyleCnt="0"/>
      <dgm:spPr/>
    </dgm:pt>
    <dgm:pt modelId="{C768543C-AA8B-4F68-8163-8DAAA2585106}" type="pres">
      <dgm:prSet presAssocID="{E2C8BABC-B2ED-4F71-B7C9-87792B684542}" presName="parentText" presStyleLbl="node1" presStyleIdx="2" presStyleCnt="5">
        <dgm:presLayoutVars>
          <dgm:chMax val="0"/>
          <dgm:bulletEnabled val="1"/>
        </dgm:presLayoutVars>
      </dgm:prSet>
      <dgm:spPr/>
    </dgm:pt>
    <dgm:pt modelId="{D6E08A81-B5C7-4ED5-AF84-30E39E3561F0}" type="pres">
      <dgm:prSet presAssocID="{3F5A40A3-88B4-4710-A6A1-3EA483B543C2}" presName="spacer" presStyleCnt="0"/>
      <dgm:spPr/>
    </dgm:pt>
    <dgm:pt modelId="{364A3E62-1788-4058-B24F-3467FB782CA7}" type="pres">
      <dgm:prSet presAssocID="{5E54DB56-B92A-4992-AA0C-BCA4BA42D0E8}" presName="parentText" presStyleLbl="node1" presStyleIdx="3" presStyleCnt="5">
        <dgm:presLayoutVars>
          <dgm:chMax val="0"/>
          <dgm:bulletEnabled val="1"/>
        </dgm:presLayoutVars>
      </dgm:prSet>
      <dgm:spPr/>
    </dgm:pt>
    <dgm:pt modelId="{8116649D-E096-4332-B5CC-A57E8857086C}" type="pres">
      <dgm:prSet presAssocID="{10EF0932-5F15-49D1-AC70-D4F05276EA25}" presName="spacer" presStyleCnt="0"/>
      <dgm:spPr/>
    </dgm:pt>
    <dgm:pt modelId="{3C25338C-63EA-40CC-9C5C-0AA19CF00283}" type="pres">
      <dgm:prSet presAssocID="{CE99C60A-003A-4BFC-8E6F-7FB1B789663F}" presName="parentText" presStyleLbl="node1" presStyleIdx="4" presStyleCnt="5">
        <dgm:presLayoutVars>
          <dgm:chMax val="0"/>
          <dgm:bulletEnabled val="1"/>
        </dgm:presLayoutVars>
      </dgm:prSet>
      <dgm:spPr/>
    </dgm:pt>
  </dgm:ptLst>
  <dgm:cxnLst>
    <dgm:cxn modelId="{39DB700F-DD48-40B9-9E6B-82C0FF3E540D}" srcId="{29BF835B-54E6-4B05-9A0D-C45AB628B5FA}" destId="{E2C8BABC-B2ED-4F71-B7C9-87792B684542}" srcOrd="2" destOrd="0" parTransId="{81324B0C-5C55-4AC7-9E19-57B43E017513}" sibTransId="{3F5A40A3-88B4-4710-A6A1-3EA483B543C2}"/>
    <dgm:cxn modelId="{41798531-A0B0-4A7E-8146-6D8C86344BE3}" srcId="{29BF835B-54E6-4B05-9A0D-C45AB628B5FA}" destId="{CE99C60A-003A-4BFC-8E6F-7FB1B789663F}" srcOrd="4" destOrd="0" parTransId="{F01E2CC0-2EA1-42BF-85E3-E6CB124932FB}" sibTransId="{7803B138-B2EF-4F60-8F9F-061207308A1F}"/>
    <dgm:cxn modelId="{55E50043-3F87-4DBD-999F-7F3839F85665}" type="presOf" srcId="{6491149B-EA3A-46AE-B3B5-87781DB082ED}" destId="{0AA7B8A1-862F-4894-8B2A-F22BDB88230A}" srcOrd="0" destOrd="0" presId="urn:microsoft.com/office/officeart/2005/8/layout/vList2"/>
    <dgm:cxn modelId="{ED2DE148-04D7-4980-8873-ADA16EF54CD0}" type="presOf" srcId="{5E54DB56-B92A-4992-AA0C-BCA4BA42D0E8}" destId="{364A3E62-1788-4058-B24F-3467FB782CA7}" srcOrd="0" destOrd="0" presId="urn:microsoft.com/office/officeart/2005/8/layout/vList2"/>
    <dgm:cxn modelId="{8318AC4D-BAE9-46F2-BCD5-04510E596E92}" srcId="{29BF835B-54E6-4B05-9A0D-C45AB628B5FA}" destId="{5E54DB56-B92A-4992-AA0C-BCA4BA42D0E8}" srcOrd="3" destOrd="0" parTransId="{EF36E7A2-0F7C-4E1D-9405-79227B586D2B}" sibTransId="{10EF0932-5F15-49D1-AC70-D4F05276EA25}"/>
    <dgm:cxn modelId="{13F70074-5B25-4BE7-958A-7F845B154622}" type="presOf" srcId="{CE99C60A-003A-4BFC-8E6F-7FB1B789663F}" destId="{3C25338C-63EA-40CC-9C5C-0AA19CF00283}" srcOrd="0" destOrd="0" presId="urn:microsoft.com/office/officeart/2005/8/layout/vList2"/>
    <dgm:cxn modelId="{F4946556-65A8-4B1F-AC32-0735147BE8A3}" type="presOf" srcId="{E2C8BABC-B2ED-4F71-B7C9-87792B684542}" destId="{C768543C-AA8B-4F68-8163-8DAAA2585106}" srcOrd="0" destOrd="0" presId="urn:microsoft.com/office/officeart/2005/8/layout/vList2"/>
    <dgm:cxn modelId="{240FF883-1C00-444D-AE4B-3FB0C08D2A6D}" srcId="{29BF835B-54E6-4B05-9A0D-C45AB628B5FA}" destId="{6491149B-EA3A-46AE-B3B5-87781DB082ED}" srcOrd="0" destOrd="0" parTransId="{69F2B5F6-03FA-43A7-BD76-235923E61C2D}" sibTransId="{C5247037-1DAD-4EEC-8165-29D32E33074E}"/>
    <dgm:cxn modelId="{7BD855D9-79E8-4D51-9A08-88BD43B7A061}" type="presOf" srcId="{29BF835B-54E6-4B05-9A0D-C45AB628B5FA}" destId="{6092380C-50CC-4F9C-8A42-047C6DB7B995}" srcOrd="0" destOrd="0" presId="urn:microsoft.com/office/officeart/2005/8/layout/vList2"/>
    <dgm:cxn modelId="{5DB5D9E2-7DFD-4728-A6EE-3D12B35C953D}" srcId="{29BF835B-54E6-4B05-9A0D-C45AB628B5FA}" destId="{DC21FDE2-2F06-4ADB-96B4-DDFAF7E31A53}" srcOrd="1" destOrd="0" parTransId="{4F015D07-5C04-429F-A6B4-D32152540CEF}" sibTransId="{9BFA05DC-C83B-4C2B-95FE-8C80DF853031}"/>
    <dgm:cxn modelId="{42E161E5-F318-41B8-A7AE-A2F80DEC1EC0}" type="presOf" srcId="{DC21FDE2-2F06-4ADB-96B4-DDFAF7E31A53}" destId="{86F4EC26-6FEA-44D9-A0FD-0443BE7AE797}" srcOrd="0" destOrd="0" presId="urn:microsoft.com/office/officeart/2005/8/layout/vList2"/>
    <dgm:cxn modelId="{33DE0428-E4BF-4068-92A0-BBF4D7A0212F}" type="presParOf" srcId="{6092380C-50CC-4F9C-8A42-047C6DB7B995}" destId="{0AA7B8A1-862F-4894-8B2A-F22BDB88230A}" srcOrd="0" destOrd="0" presId="urn:microsoft.com/office/officeart/2005/8/layout/vList2"/>
    <dgm:cxn modelId="{496E77AA-9496-49D9-952C-E36E070ABE28}" type="presParOf" srcId="{6092380C-50CC-4F9C-8A42-047C6DB7B995}" destId="{F36A3A39-BD6A-4DA8-8587-90784D21D60C}" srcOrd="1" destOrd="0" presId="urn:microsoft.com/office/officeart/2005/8/layout/vList2"/>
    <dgm:cxn modelId="{C9EE9095-F3A2-49B8-A092-7399C4CA1347}" type="presParOf" srcId="{6092380C-50CC-4F9C-8A42-047C6DB7B995}" destId="{86F4EC26-6FEA-44D9-A0FD-0443BE7AE797}" srcOrd="2" destOrd="0" presId="urn:microsoft.com/office/officeart/2005/8/layout/vList2"/>
    <dgm:cxn modelId="{FE9341DA-B46F-458B-BFE7-0BAB2A6E56F6}" type="presParOf" srcId="{6092380C-50CC-4F9C-8A42-047C6DB7B995}" destId="{52FEB770-73A4-45B1-AB94-8AA98EE1B412}" srcOrd="3" destOrd="0" presId="urn:microsoft.com/office/officeart/2005/8/layout/vList2"/>
    <dgm:cxn modelId="{757DCF41-0D5C-4D03-AFBE-BEFC8AC2633E}" type="presParOf" srcId="{6092380C-50CC-4F9C-8A42-047C6DB7B995}" destId="{C768543C-AA8B-4F68-8163-8DAAA2585106}" srcOrd="4" destOrd="0" presId="urn:microsoft.com/office/officeart/2005/8/layout/vList2"/>
    <dgm:cxn modelId="{AC014AA1-EE63-445A-B146-C254D3C256A1}" type="presParOf" srcId="{6092380C-50CC-4F9C-8A42-047C6DB7B995}" destId="{D6E08A81-B5C7-4ED5-AF84-30E39E3561F0}" srcOrd="5" destOrd="0" presId="urn:microsoft.com/office/officeart/2005/8/layout/vList2"/>
    <dgm:cxn modelId="{6F992960-10C9-4EE5-8760-2F5B88D31237}" type="presParOf" srcId="{6092380C-50CC-4F9C-8A42-047C6DB7B995}" destId="{364A3E62-1788-4058-B24F-3467FB782CA7}" srcOrd="6" destOrd="0" presId="urn:microsoft.com/office/officeart/2005/8/layout/vList2"/>
    <dgm:cxn modelId="{DFF443D6-6F15-4085-BBB0-DA5E6B97B833}" type="presParOf" srcId="{6092380C-50CC-4F9C-8A42-047C6DB7B995}" destId="{8116649D-E096-4332-B5CC-A57E8857086C}" srcOrd="7" destOrd="0" presId="urn:microsoft.com/office/officeart/2005/8/layout/vList2"/>
    <dgm:cxn modelId="{AD15F100-08F4-4D7B-B1A5-33E6EA09A281}" type="presParOf" srcId="{6092380C-50CC-4F9C-8A42-047C6DB7B995}" destId="{3C25338C-63EA-40CC-9C5C-0AA19CF0028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BF835B-54E6-4B05-9A0D-C45AB628B5FA}"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D2493C4B-F171-4572-BCD7-B225EA94824B}">
      <dgm:prSet/>
      <dgm:spPr/>
      <dgm:t>
        <a:bodyPr/>
        <a:lstStyle/>
        <a:p>
          <a:r>
            <a:rPr lang="es-MX" dirty="0"/>
            <a:t>Limite el número de participantes e insista en la preparación previa</a:t>
          </a:r>
          <a:endParaRPr lang="en-US" dirty="0"/>
        </a:p>
      </dgm:t>
    </dgm:pt>
    <dgm:pt modelId="{EA98E64B-3A56-4A19-81C6-C6A9EB047152}" type="parTrans" cxnId="{1D43E8C7-B9A6-4664-A122-E02C406383D4}">
      <dgm:prSet/>
      <dgm:spPr/>
      <dgm:t>
        <a:bodyPr/>
        <a:lstStyle/>
        <a:p>
          <a:endParaRPr lang="en-US"/>
        </a:p>
      </dgm:t>
    </dgm:pt>
    <dgm:pt modelId="{A7A13916-7C76-41A7-B69E-95240427D8EF}" type="sibTrans" cxnId="{1D43E8C7-B9A6-4664-A122-E02C406383D4}">
      <dgm:prSet/>
      <dgm:spPr/>
      <dgm:t>
        <a:bodyPr/>
        <a:lstStyle/>
        <a:p>
          <a:endParaRPr lang="en-US"/>
        </a:p>
      </dgm:t>
    </dgm:pt>
    <dgm:pt modelId="{02EEBA6A-1AAB-4E9B-8516-7565AD0973B1}">
      <dgm:prSet/>
      <dgm:spPr/>
      <dgm:t>
        <a:bodyPr/>
        <a:lstStyle/>
        <a:p>
          <a:r>
            <a:rPr lang="es-MX"/>
            <a:t>Desarrolle una lista de verificación para cada producto que sea probable que se revise</a:t>
          </a:r>
          <a:endParaRPr lang="en-US"/>
        </a:p>
      </dgm:t>
    </dgm:pt>
    <dgm:pt modelId="{32EDF90D-9FA3-475F-A507-B3CCFE36E176}" type="parTrans" cxnId="{8BA8F960-76A9-42B9-8C46-4080B8FFFAB5}">
      <dgm:prSet/>
      <dgm:spPr/>
      <dgm:t>
        <a:bodyPr/>
        <a:lstStyle/>
        <a:p>
          <a:endParaRPr lang="en-US"/>
        </a:p>
      </dgm:t>
    </dgm:pt>
    <dgm:pt modelId="{5791DF64-9AF6-4120-8403-F90086E94E6C}" type="sibTrans" cxnId="{8BA8F960-76A9-42B9-8C46-4080B8FFFAB5}">
      <dgm:prSet/>
      <dgm:spPr/>
      <dgm:t>
        <a:bodyPr/>
        <a:lstStyle/>
        <a:p>
          <a:endParaRPr lang="en-US"/>
        </a:p>
      </dgm:t>
    </dgm:pt>
    <dgm:pt modelId="{A9B310F6-E28E-4D55-82EB-5471E1FA8046}">
      <dgm:prSet/>
      <dgm:spPr/>
      <dgm:t>
        <a:bodyPr/>
        <a:lstStyle/>
        <a:p>
          <a:r>
            <a:rPr lang="es-MX" dirty="0"/>
            <a:t>Asigne recursos y programe tiempo para las revisiones</a:t>
          </a:r>
          <a:endParaRPr lang="en-US" dirty="0"/>
        </a:p>
      </dgm:t>
    </dgm:pt>
    <dgm:pt modelId="{97F41926-8DBD-4A53-9870-3019380DAD8B}" type="parTrans" cxnId="{3BF39AD3-7C16-4A96-BB21-04B9F87E6C31}">
      <dgm:prSet/>
      <dgm:spPr/>
      <dgm:t>
        <a:bodyPr/>
        <a:lstStyle/>
        <a:p>
          <a:endParaRPr lang="en-US"/>
        </a:p>
      </dgm:t>
    </dgm:pt>
    <dgm:pt modelId="{81A5A192-03AB-4DE5-BD85-CBD2C3D776EB}" type="sibTrans" cxnId="{3BF39AD3-7C16-4A96-BB21-04B9F87E6C31}">
      <dgm:prSet/>
      <dgm:spPr/>
      <dgm:t>
        <a:bodyPr/>
        <a:lstStyle/>
        <a:p>
          <a:endParaRPr lang="en-US"/>
        </a:p>
      </dgm:t>
    </dgm:pt>
    <dgm:pt modelId="{9412585A-756A-4C07-A5D6-8CD98B240E4B}">
      <dgm:prSet/>
      <dgm:spPr/>
      <dgm:t>
        <a:bodyPr/>
        <a:lstStyle/>
        <a:p>
          <a:r>
            <a:rPr lang="es-MX" dirty="0"/>
            <a:t>Dé una capacitación significativa a todos los revisores</a:t>
          </a:r>
          <a:endParaRPr lang="en-US" dirty="0"/>
        </a:p>
      </dgm:t>
    </dgm:pt>
    <dgm:pt modelId="{6AF4997A-271D-4EE6-A111-A503D36586A0}" type="parTrans" cxnId="{0FB775FB-4B18-4ECC-898A-FD3376DDE723}">
      <dgm:prSet/>
      <dgm:spPr/>
      <dgm:t>
        <a:bodyPr/>
        <a:lstStyle/>
        <a:p>
          <a:endParaRPr lang="en-US"/>
        </a:p>
      </dgm:t>
    </dgm:pt>
    <dgm:pt modelId="{357C6CDA-B087-4AA3-8217-A7A82849FE84}" type="sibTrans" cxnId="{0FB775FB-4B18-4ECC-898A-FD3376DDE723}">
      <dgm:prSet/>
      <dgm:spPr/>
      <dgm:t>
        <a:bodyPr/>
        <a:lstStyle/>
        <a:p>
          <a:endParaRPr lang="en-US"/>
        </a:p>
      </dgm:t>
    </dgm:pt>
    <dgm:pt modelId="{EC9657BB-0D46-49D9-A3BA-97748EEFA284}">
      <dgm:prSet/>
      <dgm:spPr/>
      <dgm:t>
        <a:bodyPr/>
        <a:lstStyle/>
        <a:p>
          <a:r>
            <a:rPr lang="es-MX" dirty="0"/>
            <a:t>Revise las primeras revisiones</a:t>
          </a:r>
          <a:endParaRPr lang="en-US" dirty="0"/>
        </a:p>
      </dgm:t>
    </dgm:pt>
    <dgm:pt modelId="{6A30AA56-EA11-41C2-8961-A8F87ED1C587}" type="parTrans" cxnId="{01BD7187-95FF-4A7A-A431-4A77D0AA91DB}">
      <dgm:prSet/>
      <dgm:spPr/>
      <dgm:t>
        <a:bodyPr/>
        <a:lstStyle/>
        <a:p>
          <a:endParaRPr lang="en-US"/>
        </a:p>
      </dgm:t>
    </dgm:pt>
    <dgm:pt modelId="{54A41C90-ACA5-40B4-BB00-B10881364335}" type="sibTrans" cxnId="{01BD7187-95FF-4A7A-A431-4A77D0AA91DB}">
      <dgm:prSet/>
      <dgm:spPr/>
      <dgm:t>
        <a:bodyPr/>
        <a:lstStyle/>
        <a:p>
          <a:endParaRPr lang="en-US"/>
        </a:p>
      </dgm:t>
    </dgm:pt>
    <dgm:pt modelId="{6092380C-50CC-4F9C-8A42-047C6DB7B995}" type="pres">
      <dgm:prSet presAssocID="{29BF835B-54E6-4B05-9A0D-C45AB628B5FA}" presName="linear" presStyleCnt="0">
        <dgm:presLayoutVars>
          <dgm:animLvl val="lvl"/>
          <dgm:resizeHandles val="exact"/>
        </dgm:presLayoutVars>
      </dgm:prSet>
      <dgm:spPr/>
    </dgm:pt>
    <dgm:pt modelId="{AD35E6C3-7B53-4B83-90CF-37A514C2B425}" type="pres">
      <dgm:prSet presAssocID="{D2493C4B-F171-4572-BCD7-B225EA94824B}" presName="parentText" presStyleLbl="node1" presStyleIdx="0" presStyleCnt="5">
        <dgm:presLayoutVars>
          <dgm:chMax val="0"/>
          <dgm:bulletEnabled val="1"/>
        </dgm:presLayoutVars>
      </dgm:prSet>
      <dgm:spPr/>
    </dgm:pt>
    <dgm:pt modelId="{0A424881-515D-4286-B7E8-3231D802B409}" type="pres">
      <dgm:prSet presAssocID="{A7A13916-7C76-41A7-B69E-95240427D8EF}" presName="spacer" presStyleCnt="0"/>
      <dgm:spPr/>
    </dgm:pt>
    <dgm:pt modelId="{E213CA37-D488-42F5-9B6D-12ACCC6940CD}" type="pres">
      <dgm:prSet presAssocID="{02EEBA6A-1AAB-4E9B-8516-7565AD0973B1}" presName="parentText" presStyleLbl="node1" presStyleIdx="1" presStyleCnt="5">
        <dgm:presLayoutVars>
          <dgm:chMax val="0"/>
          <dgm:bulletEnabled val="1"/>
        </dgm:presLayoutVars>
      </dgm:prSet>
      <dgm:spPr/>
    </dgm:pt>
    <dgm:pt modelId="{F5F893C1-C25F-4DBA-8967-D3103137EF25}" type="pres">
      <dgm:prSet presAssocID="{5791DF64-9AF6-4120-8403-F90086E94E6C}" presName="spacer" presStyleCnt="0"/>
      <dgm:spPr/>
    </dgm:pt>
    <dgm:pt modelId="{FCEEC0A1-1CBC-4E29-A6F6-F1BFF2CC4F19}" type="pres">
      <dgm:prSet presAssocID="{A9B310F6-E28E-4D55-82EB-5471E1FA8046}" presName="parentText" presStyleLbl="node1" presStyleIdx="2" presStyleCnt="5">
        <dgm:presLayoutVars>
          <dgm:chMax val="0"/>
          <dgm:bulletEnabled val="1"/>
        </dgm:presLayoutVars>
      </dgm:prSet>
      <dgm:spPr/>
    </dgm:pt>
    <dgm:pt modelId="{DC4A37B6-21ED-42AB-8EAA-FB66B1C57BF7}" type="pres">
      <dgm:prSet presAssocID="{81A5A192-03AB-4DE5-BD85-CBD2C3D776EB}" presName="spacer" presStyleCnt="0"/>
      <dgm:spPr/>
    </dgm:pt>
    <dgm:pt modelId="{2DC8B23E-D5A8-48A5-A365-B2FC5747ADF8}" type="pres">
      <dgm:prSet presAssocID="{9412585A-756A-4C07-A5D6-8CD98B240E4B}" presName="parentText" presStyleLbl="node1" presStyleIdx="3" presStyleCnt="5">
        <dgm:presLayoutVars>
          <dgm:chMax val="0"/>
          <dgm:bulletEnabled val="1"/>
        </dgm:presLayoutVars>
      </dgm:prSet>
      <dgm:spPr/>
    </dgm:pt>
    <dgm:pt modelId="{6991306E-8B17-40B0-A835-4E0244DC0F25}" type="pres">
      <dgm:prSet presAssocID="{357C6CDA-B087-4AA3-8217-A7A82849FE84}" presName="spacer" presStyleCnt="0"/>
      <dgm:spPr/>
    </dgm:pt>
    <dgm:pt modelId="{3E926564-D20D-4B4F-81E8-3882A2F9645D}" type="pres">
      <dgm:prSet presAssocID="{EC9657BB-0D46-49D9-A3BA-97748EEFA284}" presName="parentText" presStyleLbl="node1" presStyleIdx="4" presStyleCnt="5">
        <dgm:presLayoutVars>
          <dgm:chMax val="0"/>
          <dgm:bulletEnabled val="1"/>
        </dgm:presLayoutVars>
      </dgm:prSet>
      <dgm:spPr/>
    </dgm:pt>
  </dgm:ptLst>
  <dgm:cxnLst>
    <dgm:cxn modelId="{73E25F03-57B9-4615-B4C3-1BB52C61533A}" type="presOf" srcId="{A9B310F6-E28E-4D55-82EB-5471E1FA8046}" destId="{FCEEC0A1-1CBC-4E29-A6F6-F1BFF2CC4F19}" srcOrd="0" destOrd="0" presId="urn:microsoft.com/office/officeart/2005/8/layout/vList2"/>
    <dgm:cxn modelId="{1BC94D20-C579-4E99-A2A0-20E91F2F7EBD}" type="presOf" srcId="{9412585A-756A-4C07-A5D6-8CD98B240E4B}" destId="{2DC8B23E-D5A8-48A5-A365-B2FC5747ADF8}" srcOrd="0" destOrd="0" presId="urn:microsoft.com/office/officeart/2005/8/layout/vList2"/>
    <dgm:cxn modelId="{8BA8F960-76A9-42B9-8C46-4080B8FFFAB5}" srcId="{29BF835B-54E6-4B05-9A0D-C45AB628B5FA}" destId="{02EEBA6A-1AAB-4E9B-8516-7565AD0973B1}" srcOrd="1" destOrd="0" parTransId="{32EDF90D-9FA3-475F-A507-B3CCFE36E176}" sibTransId="{5791DF64-9AF6-4120-8403-F90086E94E6C}"/>
    <dgm:cxn modelId="{7100E947-9885-4E02-9B42-8FD0E58F5F24}" type="presOf" srcId="{02EEBA6A-1AAB-4E9B-8516-7565AD0973B1}" destId="{E213CA37-D488-42F5-9B6D-12ACCC6940CD}" srcOrd="0" destOrd="0" presId="urn:microsoft.com/office/officeart/2005/8/layout/vList2"/>
    <dgm:cxn modelId="{793B4F4D-6086-4657-851F-610B8D9052B6}" type="presOf" srcId="{EC9657BB-0D46-49D9-A3BA-97748EEFA284}" destId="{3E926564-D20D-4B4F-81E8-3882A2F9645D}" srcOrd="0" destOrd="0" presId="urn:microsoft.com/office/officeart/2005/8/layout/vList2"/>
    <dgm:cxn modelId="{01BD7187-95FF-4A7A-A431-4A77D0AA91DB}" srcId="{29BF835B-54E6-4B05-9A0D-C45AB628B5FA}" destId="{EC9657BB-0D46-49D9-A3BA-97748EEFA284}" srcOrd="4" destOrd="0" parTransId="{6A30AA56-EA11-41C2-8961-A8F87ED1C587}" sibTransId="{54A41C90-ACA5-40B4-BB00-B10881364335}"/>
    <dgm:cxn modelId="{1D43E8C7-B9A6-4664-A122-E02C406383D4}" srcId="{29BF835B-54E6-4B05-9A0D-C45AB628B5FA}" destId="{D2493C4B-F171-4572-BCD7-B225EA94824B}" srcOrd="0" destOrd="0" parTransId="{EA98E64B-3A56-4A19-81C6-C6A9EB047152}" sibTransId="{A7A13916-7C76-41A7-B69E-95240427D8EF}"/>
    <dgm:cxn modelId="{3BF39AD3-7C16-4A96-BB21-04B9F87E6C31}" srcId="{29BF835B-54E6-4B05-9A0D-C45AB628B5FA}" destId="{A9B310F6-E28E-4D55-82EB-5471E1FA8046}" srcOrd="2" destOrd="0" parTransId="{97F41926-8DBD-4A53-9870-3019380DAD8B}" sibTransId="{81A5A192-03AB-4DE5-BD85-CBD2C3D776EB}"/>
    <dgm:cxn modelId="{7BD855D9-79E8-4D51-9A08-88BD43B7A061}" type="presOf" srcId="{29BF835B-54E6-4B05-9A0D-C45AB628B5FA}" destId="{6092380C-50CC-4F9C-8A42-047C6DB7B995}" srcOrd="0" destOrd="0" presId="urn:microsoft.com/office/officeart/2005/8/layout/vList2"/>
    <dgm:cxn modelId="{32288EEF-E54A-4789-BF60-D301B30B207D}" type="presOf" srcId="{D2493C4B-F171-4572-BCD7-B225EA94824B}" destId="{AD35E6C3-7B53-4B83-90CF-37A514C2B425}" srcOrd="0" destOrd="0" presId="urn:microsoft.com/office/officeart/2005/8/layout/vList2"/>
    <dgm:cxn modelId="{0FB775FB-4B18-4ECC-898A-FD3376DDE723}" srcId="{29BF835B-54E6-4B05-9A0D-C45AB628B5FA}" destId="{9412585A-756A-4C07-A5D6-8CD98B240E4B}" srcOrd="3" destOrd="0" parTransId="{6AF4997A-271D-4EE6-A111-A503D36586A0}" sibTransId="{357C6CDA-B087-4AA3-8217-A7A82849FE84}"/>
    <dgm:cxn modelId="{914E7E74-805C-4E92-BE7F-6542922C8A7D}" type="presParOf" srcId="{6092380C-50CC-4F9C-8A42-047C6DB7B995}" destId="{AD35E6C3-7B53-4B83-90CF-37A514C2B425}" srcOrd="0" destOrd="0" presId="urn:microsoft.com/office/officeart/2005/8/layout/vList2"/>
    <dgm:cxn modelId="{5458D27E-CB91-4D0E-B831-70779D43A702}" type="presParOf" srcId="{6092380C-50CC-4F9C-8A42-047C6DB7B995}" destId="{0A424881-515D-4286-B7E8-3231D802B409}" srcOrd="1" destOrd="0" presId="urn:microsoft.com/office/officeart/2005/8/layout/vList2"/>
    <dgm:cxn modelId="{E7DDE05E-747E-4830-8441-26EDB88221B4}" type="presParOf" srcId="{6092380C-50CC-4F9C-8A42-047C6DB7B995}" destId="{E213CA37-D488-42F5-9B6D-12ACCC6940CD}" srcOrd="2" destOrd="0" presId="urn:microsoft.com/office/officeart/2005/8/layout/vList2"/>
    <dgm:cxn modelId="{85CE86EF-E642-4A18-88A7-5416197803C0}" type="presParOf" srcId="{6092380C-50CC-4F9C-8A42-047C6DB7B995}" destId="{F5F893C1-C25F-4DBA-8967-D3103137EF25}" srcOrd="3" destOrd="0" presId="urn:microsoft.com/office/officeart/2005/8/layout/vList2"/>
    <dgm:cxn modelId="{35C48795-A59F-4303-BDC2-3EE837BC4270}" type="presParOf" srcId="{6092380C-50CC-4F9C-8A42-047C6DB7B995}" destId="{FCEEC0A1-1CBC-4E29-A6F6-F1BFF2CC4F19}" srcOrd="4" destOrd="0" presId="urn:microsoft.com/office/officeart/2005/8/layout/vList2"/>
    <dgm:cxn modelId="{5DEB7385-72C3-478F-8F5F-59B39A03EB04}" type="presParOf" srcId="{6092380C-50CC-4F9C-8A42-047C6DB7B995}" destId="{DC4A37B6-21ED-42AB-8EAA-FB66B1C57BF7}" srcOrd="5" destOrd="0" presId="urn:microsoft.com/office/officeart/2005/8/layout/vList2"/>
    <dgm:cxn modelId="{2F10FF2D-FB8E-47FF-B423-B937F0ECF994}" type="presParOf" srcId="{6092380C-50CC-4F9C-8A42-047C6DB7B995}" destId="{2DC8B23E-D5A8-48A5-A365-B2FC5747ADF8}" srcOrd="6" destOrd="0" presId="urn:microsoft.com/office/officeart/2005/8/layout/vList2"/>
    <dgm:cxn modelId="{9115BC36-3EDD-4732-BF08-8360430EDEC8}" type="presParOf" srcId="{6092380C-50CC-4F9C-8A42-047C6DB7B995}" destId="{6991306E-8B17-40B0-A835-4E0244DC0F25}" srcOrd="7" destOrd="0" presId="urn:microsoft.com/office/officeart/2005/8/layout/vList2"/>
    <dgm:cxn modelId="{9ECEC200-FFB7-4A88-BF0A-5F6C30179590}" type="presParOf" srcId="{6092380C-50CC-4F9C-8A42-047C6DB7B995}" destId="{3E926564-D20D-4B4F-81E8-3882A2F9645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BF469-100B-4039-B685-D536BE3521E3}" type="doc">
      <dgm:prSet loTypeId="urn:microsoft.com/office/officeart/2009/layout/ReverseList" loCatId="relationship" qsTypeId="urn:microsoft.com/office/officeart/2005/8/quickstyle/simple5" qsCatId="simple" csTypeId="urn:microsoft.com/office/officeart/2005/8/colors/colorful3" csCatId="colorful" phldr="1"/>
      <dgm:spPr/>
      <dgm:t>
        <a:bodyPr/>
        <a:lstStyle/>
        <a:p>
          <a:endParaRPr lang="es-MX"/>
        </a:p>
      </dgm:t>
    </dgm:pt>
    <dgm:pt modelId="{7481D332-BEEE-463B-9043-38099ACF9268}">
      <dgm:prSet phldrT="[Texto]"/>
      <dgm:spPr/>
      <dgm:t>
        <a:bodyPr/>
        <a:lstStyle/>
        <a:p>
          <a:r>
            <a:rPr lang="es-MX" dirty="0"/>
            <a:t>Análisis y diseño</a:t>
          </a:r>
        </a:p>
      </dgm:t>
    </dgm:pt>
    <dgm:pt modelId="{1CD1E2BA-D665-4F09-9760-924621761FDC}" type="parTrans" cxnId="{1CE4F780-ECB8-4E2A-BD3B-8E80275B00B5}">
      <dgm:prSet/>
      <dgm:spPr/>
      <dgm:t>
        <a:bodyPr/>
        <a:lstStyle/>
        <a:p>
          <a:endParaRPr lang="es-MX"/>
        </a:p>
      </dgm:t>
    </dgm:pt>
    <dgm:pt modelId="{52EB75A8-A5A9-4367-92F2-E272CBC26F21}" type="sibTrans" cxnId="{1CE4F780-ECB8-4E2A-BD3B-8E80275B00B5}">
      <dgm:prSet/>
      <dgm:spPr/>
      <dgm:t>
        <a:bodyPr/>
        <a:lstStyle/>
        <a:p>
          <a:endParaRPr lang="es-MX"/>
        </a:p>
      </dgm:t>
    </dgm:pt>
    <dgm:pt modelId="{7FE88CD5-4E24-4D82-AF97-41F9BC8BC631}">
      <dgm:prSet phldrT="[Texto]"/>
      <dgm:spPr/>
      <dgm:t>
        <a:bodyPr/>
        <a:lstStyle/>
        <a:p>
          <a:r>
            <a:rPr lang="es-MX" dirty="0"/>
            <a:t>Revisiones</a:t>
          </a:r>
        </a:p>
      </dgm:t>
    </dgm:pt>
    <dgm:pt modelId="{FE87B759-0AD1-4470-8006-1F78AE4239D2}" type="parTrans" cxnId="{849DDED7-A135-4A5A-9CAB-B63978A7A2A4}">
      <dgm:prSet/>
      <dgm:spPr/>
      <dgm:t>
        <a:bodyPr/>
        <a:lstStyle/>
        <a:p>
          <a:endParaRPr lang="es-MX"/>
        </a:p>
      </dgm:t>
    </dgm:pt>
    <dgm:pt modelId="{F52C49E0-B96D-4F94-88C2-9D5D316FA737}" type="sibTrans" cxnId="{849DDED7-A135-4A5A-9CAB-B63978A7A2A4}">
      <dgm:prSet/>
      <dgm:spPr/>
      <dgm:t>
        <a:bodyPr/>
        <a:lstStyle/>
        <a:p>
          <a:endParaRPr lang="es-MX"/>
        </a:p>
      </dgm:t>
    </dgm:pt>
    <dgm:pt modelId="{0DC3A332-809C-481F-A3A6-D885560E8A3C}">
      <dgm:prSet phldrT="[Texto]"/>
      <dgm:spPr/>
      <dgm:t>
        <a:bodyPr/>
        <a:lstStyle/>
        <a:p>
          <a:r>
            <a:rPr lang="es-MX" dirty="0"/>
            <a:t>Causan de 50% a 60% de los errores</a:t>
          </a:r>
        </a:p>
      </dgm:t>
    </dgm:pt>
    <dgm:pt modelId="{B87087F5-A394-4009-BA04-0049C994C99D}" type="parTrans" cxnId="{5BDE325E-DB2A-49D6-9D06-85C9F7C5E99E}">
      <dgm:prSet/>
      <dgm:spPr/>
      <dgm:t>
        <a:bodyPr/>
        <a:lstStyle/>
        <a:p>
          <a:endParaRPr lang="es-MX"/>
        </a:p>
      </dgm:t>
    </dgm:pt>
    <dgm:pt modelId="{C5F6519A-4C78-4BF5-8BB7-26D0B7CC72AD}" type="sibTrans" cxnId="{5BDE325E-DB2A-49D6-9D06-85C9F7C5E99E}">
      <dgm:prSet/>
      <dgm:spPr/>
      <dgm:t>
        <a:bodyPr/>
        <a:lstStyle/>
        <a:p>
          <a:endParaRPr lang="es-MX"/>
        </a:p>
      </dgm:t>
    </dgm:pt>
    <dgm:pt modelId="{2E4A9AB4-A696-496D-8796-74E01110459A}">
      <dgm:prSet phldrT="[Texto]"/>
      <dgm:spPr/>
      <dgm:t>
        <a:bodyPr/>
        <a:lstStyle/>
        <a:p>
          <a:r>
            <a:rPr lang="es-MX" dirty="0"/>
            <a:t>Eficacia del 75% para descubrir fallas</a:t>
          </a:r>
        </a:p>
      </dgm:t>
    </dgm:pt>
    <dgm:pt modelId="{8A97E83B-5B43-4B2B-9352-A23A0749A811}" type="parTrans" cxnId="{A89B278D-89C3-4221-AFCF-273078E475CD}">
      <dgm:prSet/>
      <dgm:spPr/>
      <dgm:t>
        <a:bodyPr/>
        <a:lstStyle/>
        <a:p>
          <a:endParaRPr lang="es-MX"/>
        </a:p>
      </dgm:t>
    </dgm:pt>
    <dgm:pt modelId="{612B44A0-814F-46BA-BAF9-C614E054DE35}" type="sibTrans" cxnId="{A89B278D-89C3-4221-AFCF-273078E475CD}">
      <dgm:prSet/>
      <dgm:spPr/>
      <dgm:t>
        <a:bodyPr/>
        <a:lstStyle/>
        <a:p>
          <a:endParaRPr lang="es-MX"/>
        </a:p>
      </dgm:t>
    </dgm:pt>
    <dgm:pt modelId="{B4D0BF78-C90B-47EC-8220-8C08EEE6BC26}" type="pres">
      <dgm:prSet presAssocID="{B55BF469-100B-4039-B685-D536BE3521E3}" presName="Name0" presStyleCnt="0">
        <dgm:presLayoutVars>
          <dgm:chMax val="2"/>
          <dgm:chPref val="2"/>
          <dgm:animLvl val="lvl"/>
        </dgm:presLayoutVars>
      </dgm:prSet>
      <dgm:spPr/>
    </dgm:pt>
    <dgm:pt modelId="{1261338E-690A-4F3C-BC3F-B89ECEDD7197}" type="pres">
      <dgm:prSet presAssocID="{B55BF469-100B-4039-B685-D536BE3521E3}" presName="LeftText" presStyleLbl="revTx" presStyleIdx="0" presStyleCnt="0">
        <dgm:presLayoutVars>
          <dgm:bulletEnabled val="1"/>
        </dgm:presLayoutVars>
      </dgm:prSet>
      <dgm:spPr/>
    </dgm:pt>
    <dgm:pt modelId="{B33E60F4-A712-4F1A-974F-3A609FEB6B42}" type="pres">
      <dgm:prSet presAssocID="{B55BF469-100B-4039-B685-D536BE3521E3}" presName="LeftNode" presStyleLbl="bgImgPlace1" presStyleIdx="0" presStyleCnt="2" custScaleX="175285" custLinFactNeighborX="-37871" custLinFactNeighborY="-1287">
        <dgm:presLayoutVars>
          <dgm:chMax val="2"/>
          <dgm:chPref val="2"/>
        </dgm:presLayoutVars>
      </dgm:prSet>
      <dgm:spPr/>
    </dgm:pt>
    <dgm:pt modelId="{0512CB52-9049-4E5B-AD60-861EC140C4D8}" type="pres">
      <dgm:prSet presAssocID="{B55BF469-100B-4039-B685-D536BE3521E3}" presName="RightText" presStyleLbl="revTx" presStyleIdx="0" presStyleCnt="0">
        <dgm:presLayoutVars>
          <dgm:bulletEnabled val="1"/>
        </dgm:presLayoutVars>
      </dgm:prSet>
      <dgm:spPr/>
    </dgm:pt>
    <dgm:pt modelId="{0AA76894-CD27-4E2D-BAF4-30125214DFC6}" type="pres">
      <dgm:prSet presAssocID="{B55BF469-100B-4039-B685-D536BE3521E3}" presName="RightNode" presStyleLbl="bgImgPlace1" presStyleIdx="1" presStyleCnt="2" custScaleX="184094" custLinFactNeighborX="51555" custLinFactNeighborY="-1286">
        <dgm:presLayoutVars>
          <dgm:chMax val="0"/>
          <dgm:chPref val="0"/>
        </dgm:presLayoutVars>
      </dgm:prSet>
      <dgm:spPr/>
    </dgm:pt>
    <dgm:pt modelId="{E37BC4DA-28E2-4A69-B0FB-22CA23A28CEC}" type="pres">
      <dgm:prSet presAssocID="{B55BF469-100B-4039-B685-D536BE3521E3}" presName="TopArrow" presStyleLbl="node1" presStyleIdx="0" presStyleCnt="2"/>
      <dgm:spPr/>
    </dgm:pt>
    <dgm:pt modelId="{FCBC3B8E-E34E-4C70-8B36-115B10CF5F17}" type="pres">
      <dgm:prSet presAssocID="{B55BF469-100B-4039-B685-D536BE3521E3}" presName="BottomArrow" presStyleLbl="node1" presStyleIdx="1" presStyleCnt="2"/>
      <dgm:spPr/>
    </dgm:pt>
  </dgm:ptLst>
  <dgm:cxnLst>
    <dgm:cxn modelId="{C8173800-32E0-4C01-82AA-F4FBAA646F66}" type="presOf" srcId="{2E4A9AB4-A696-496D-8796-74E01110459A}" destId="{0AA76894-CD27-4E2D-BAF4-30125214DFC6}" srcOrd="1" destOrd="1" presId="urn:microsoft.com/office/officeart/2009/layout/ReverseList"/>
    <dgm:cxn modelId="{19D11D05-C374-479F-954A-D870912DF450}" type="presOf" srcId="{0DC3A332-809C-481F-A3A6-D885560E8A3C}" destId="{B33E60F4-A712-4F1A-974F-3A609FEB6B42}" srcOrd="1" destOrd="1" presId="urn:microsoft.com/office/officeart/2009/layout/ReverseList"/>
    <dgm:cxn modelId="{20126410-EA8E-4558-83C1-3FC4DE261ACE}" type="presOf" srcId="{0DC3A332-809C-481F-A3A6-D885560E8A3C}" destId="{1261338E-690A-4F3C-BC3F-B89ECEDD7197}" srcOrd="0" destOrd="1" presId="urn:microsoft.com/office/officeart/2009/layout/ReverseList"/>
    <dgm:cxn modelId="{60693927-7875-4A91-8771-72A601D68683}" type="presOf" srcId="{7FE88CD5-4E24-4D82-AF97-41F9BC8BC631}" destId="{0AA76894-CD27-4E2D-BAF4-30125214DFC6}" srcOrd="1" destOrd="0" presId="urn:microsoft.com/office/officeart/2009/layout/ReverseList"/>
    <dgm:cxn modelId="{AF300030-9322-4817-A747-4E8A493C3D2A}" type="presOf" srcId="{B55BF469-100B-4039-B685-D536BE3521E3}" destId="{B4D0BF78-C90B-47EC-8220-8C08EEE6BC26}" srcOrd="0" destOrd="0" presId="urn:microsoft.com/office/officeart/2009/layout/ReverseList"/>
    <dgm:cxn modelId="{5BDE325E-DB2A-49D6-9D06-85C9F7C5E99E}" srcId="{7481D332-BEEE-463B-9043-38099ACF9268}" destId="{0DC3A332-809C-481F-A3A6-D885560E8A3C}" srcOrd="0" destOrd="0" parTransId="{B87087F5-A394-4009-BA04-0049C994C99D}" sibTransId="{C5F6519A-4C78-4BF5-8BB7-26D0B7CC72AD}"/>
    <dgm:cxn modelId="{262E1B68-F632-4E88-816B-9E7634C4978F}" type="presOf" srcId="{7FE88CD5-4E24-4D82-AF97-41F9BC8BC631}" destId="{0512CB52-9049-4E5B-AD60-861EC140C4D8}" srcOrd="0" destOrd="0" presId="urn:microsoft.com/office/officeart/2009/layout/ReverseList"/>
    <dgm:cxn modelId="{59C38759-D5FA-48F5-9DE3-0E2822E0A6B6}" type="presOf" srcId="{2E4A9AB4-A696-496D-8796-74E01110459A}" destId="{0512CB52-9049-4E5B-AD60-861EC140C4D8}" srcOrd="0" destOrd="1" presId="urn:microsoft.com/office/officeart/2009/layout/ReverseList"/>
    <dgm:cxn modelId="{1CE4F780-ECB8-4E2A-BD3B-8E80275B00B5}" srcId="{B55BF469-100B-4039-B685-D536BE3521E3}" destId="{7481D332-BEEE-463B-9043-38099ACF9268}" srcOrd="0" destOrd="0" parTransId="{1CD1E2BA-D665-4F09-9760-924621761FDC}" sibTransId="{52EB75A8-A5A9-4367-92F2-E272CBC26F21}"/>
    <dgm:cxn modelId="{A89B278D-89C3-4221-AFCF-273078E475CD}" srcId="{7FE88CD5-4E24-4D82-AF97-41F9BC8BC631}" destId="{2E4A9AB4-A696-496D-8796-74E01110459A}" srcOrd="0" destOrd="0" parTransId="{8A97E83B-5B43-4B2B-9352-A23A0749A811}" sibTransId="{612B44A0-814F-46BA-BAF9-C614E054DE35}"/>
    <dgm:cxn modelId="{571934AD-2FB3-4F56-98B7-34B87BEEB659}" type="presOf" srcId="{7481D332-BEEE-463B-9043-38099ACF9268}" destId="{B33E60F4-A712-4F1A-974F-3A609FEB6B42}" srcOrd="1" destOrd="0" presId="urn:microsoft.com/office/officeart/2009/layout/ReverseList"/>
    <dgm:cxn modelId="{8B86B9AE-5080-4A12-8019-74DA23184F26}" type="presOf" srcId="{7481D332-BEEE-463B-9043-38099ACF9268}" destId="{1261338E-690A-4F3C-BC3F-B89ECEDD7197}" srcOrd="0" destOrd="0" presId="urn:microsoft.com/office/officeart/2009/layout/ReverseList"/>
    <dgm:cxn modelId="{849DDED7-A135-4A5A-9CAB-B63978A7A2A4}" srcId="{B55BF469-100B-4039-B685-D536BE3521E3}" destId="{7FE88CD5-4E24-4D82-AF97-41F9BC8BC631}" srcOrd="1" destOrd="0" parTransId="{FE87B759-0AD1-4470-8006-1F78AE4239D2}" sibTransId="{F52C49E0-B96D-4F94-88C2-9D5D316FA737}"/>
    <dgm:cxn modelId="{83430D9A-6957-494E-9457-961F02A6AC18}" type="presParOf" srcId="{B4D0BF78-C90B-47EC-8220-8C08EEE6BC26}" destId="{1261338E-690A-4F3C-BC3F-B89ECEDD7197}" srcOrd="0" destOrd="0" presId="urn:microsoft.com/office/officeart/2009/layout/ReverseList"/>
    <dgm:cxn modelId="{D0A58B61-D5AD-499A-A00D-3E4F38A4141F}" type="presParOf" srcId="{B4D0BF78-C90B-47EC-8220-8C08EEE6BC26}" destId="{B33E60F4-A712-4F1A-974F-3A609FEB6B42}" srcOrd="1" destOrd="0" presId="urn:microsoft.com/office/officeart/2009/layout/ReverseList"/>
    <dgm:cxn modelId="{E0A9D1A3-7E7D-4E3F-B0A2-A5551C8CE068}" type="presParOf" srcId="{B4D0BF78-C90B-47EC-8220-8C08EEE6BC26}" destId="{0512CB52-9049-4E5B-AD60-861EC140C4D8}" srcOrd="2" destOrd="0" presId="urn:microsoft.com/office/officeart/2009/layout/ReverseList"/>
    <dgm:cxn modelId="{90F0783B-3744-4A09-B78F-AEB116F027C5}" type="presParOf" srcId="{B4D0BF78-C90B-47EC-8220-8C08EEE6BC26}" destId="{0AA76894-CD27-4E2D-BAF4-30125214DFC6}" srcOrd="3" destOrd="0" presId="urn:microsoft.com/office/officeart/2009/layout/ReverseList"/>
    <dgm:cxn modelId="{023BC327-7589-4DA8-BFFD-2336CCFB709B}" type="presParOf" srcId="{B4D0BF78-C90B-47EC-8220-8C08EEE6BC26}" destId="{E37BC4DA-28E2-4A69-B0FB-22CA23A28CEC}" srcOrd="4" destOrd="0" presId="urn:microsoft.com/office/officeart/2009/layout/ReverseList"/>
    <dgm:cxn modelId="{71F9188C-46B2-4671-9979-D40B3FA5F0E2}" type="presParOf" srcId="{B4D0BF78-C90B-47EC-8220-8C08EEE6BC26}" destId="{FCBC3B8E-E34E-4C70-8B36-115B10CF5F17}"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CD5BF3-238E-4D33-AC2D-35B723D80054}"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s-MX"/>
        </a:p>
      </dgm:t>
    </dgm:pt>
    <dgm:pt modelId="{8B7F57EA-0295-47BE-8704-59320528E8F7}">
      <dgm:prSet phldrT="[Texto]"/>
      <dgm:spPr/>
      <dgm:t>
        <a:bodyPr/>
        <a:lstStyle/>
        <a:p>
          <a:r>
            <a:rPr lang="es-MX" dirty="0"/>
            <a:t>Esfuerzo de preparación EP</a:t>
          </a:r>
        </a:p>
      </dgm:t>
    </dgm:pt>
    <dgm:pt modelId="{A6D3E12D-37B5-4BA7-BC44-B69246332283}" type="parTrans" cxnId="{5B36CAA2-25BB-42DB-AE9B-221F7CE5E6BD}">
      <dgm:prSet/>
      <dgm:spPr/>
      <dgm:t>
        <a:bodyPr/>
        <a:lstStyle/>
        <a:p>
          <a:endParaRPr lang="es-MX"/>
        </a:p>
      </dgm:t>
    </dgm:pt>
    <dgm:pt modelId="{F33C4D86-99A6-40E8-80F0-35E6A7F593A4}" type="sibTrans" cxnId="{5B36CAA2-25BB-42DB-AE9B-221F7CE5E6BD}">
      <dgm:prSet/>
      <dgm:spPr/>
      <dgm:t>
        <a:bodyPr/>
        <a:lstStyle/>
        <a:p>
          <a:endParaRPr lang="es-MX"/>
        </a:p>
      </dgm:t>
    </dgm:pt>
    <dgm:pt modelId="{966F7745-AFE0-4650-832B-03DBA4BEC457}">
      <dgm:prSet phldrT="[Texto]"/>
      <dgm:spPr/>
      <dgm:t>
        <a:bodyPr/>
        <a:lstStyle/>
        <a:p>
          <a:r>
            <a:rPr lang="es-MX" dirty="0"/>
            <a:t>Esfuerzo de evaluación EV</a:t>
          </a:r>
        </a:p>
      </dgm:t>
    </dgm:pt>
    <dgm:pt modelId="{F1881A0F-531B-49D6-9BFF-3D1E1E77592A}" type="parTrans" cxnId="{63F5B78E-7484-4C02-8A97-48288BE5FF71}">
      <dgm:prSet/>
      <dgm:spPr/>
      <dgm:t>
        <a:bodyPr/>
        <a:lstStyle/>
        <a:p>
          <a:endParaRPr lang="es-MX"/>
        </a:p>
      </dgm:t>
    </dgm:pt>
    <dgm:pt modelId="{0D947270-4597-4595-9FC5-1419ED94D68F}" type="sibTrans" cxnId="{63F5B78E-7484-4C02-8A97-48288BE5FF71}">
      <dgm:prSet/>
      <dgm:spPr/>
      <dgm:t>
        <a:bodyPr/>
        <a:lstStyle/>
        <a:p>
          <a:endParaRPr lang="es-MX"/>
        </a:p>
      </dgm:t>
    </dgm:pt>
    <dgm:pt modelId="{FA5DEA77-6142-44F4-8CC4-B88DC870A222}">
      <dgm:prSet phldrT="[Texto]"/>
      <dgm:spPr/>
      <dgm:t>
        <a:bodyPr/>
        <a:lstStyle/>
        <a:p>
          <a:r>
            <a:rPr lang="es-MX" dirty="0"/>
            <a:t>Esfuerzo de repetición ER</a:t>
          </a:r>
        </a:p>
      </dgm:t>
    </dgm:pt>
    <dgm:pt modelId="{07B7CD8B-D0EF-46E7-A91F-7C53FC2A7DD9}" type="parTrans" cxnId="{81A01A54-ED07-492E-8564-29AF8F7DA579}">
      <dgm:prSet/>
      <dgm:spPr/>
      <dgm:t>
        <a:bodyPr/>
        <a:lstStyle/>
        <a:p>
          <a:endParaRPr lang="es-MX"/>
        </a:p>
      </dgm:t>
    </dgm:pt>
    <dgm:pt modelId="{56041FA9-B5EA-4366-AF98-FA6475060350}" type="sibTrans" cxnId="{81A01A54-ED07-492E-8564-29AF8F7DA579}">
      <dgm:prSet/>
      <dgm:spPr/>
      <dgm:t>
        <a:bodyPr/>
        <a:lstStyle/>
        <a:p>
          <a:endParaRPr lang="es-MX"/>
        </a:p>
      </dgm:t>
    </dgm:pt>
    <dgm:pt modelId="{D7CADC55-454E-4A86-87CD-A6F846675906}">
      <dgm:prSet phldrT="[Texto]"/>
      <dgm:spPr/>
      <dgm:t>
        <a:bodyPr/>
        <a:lstStyle/>
        <a:p>
          <a:r>
            <a:rPr lang="es-MX" dirty="0"/>
            <a:t>Tamaño del producto del trabajo TPT</a:t>
          </a:r>
        </a:p>
      </dgm:t>
    </dgm:pt>
    <dgm:pt modelId="{0AE2D40F-1005-4DB0-B587-19AC5068185B}" type="parTrans" cxnId="{031C03A5-CBC2-48A7-92E5-A1AA1B9E4070}">
      <dgm:prSet/>
      <dgm:spPr/>
      <dgm:t>
        <a:bodyPr/>
        <a:lstStyle/>
        <a:p>
          <a:endParaRPr lang="es-MX"/>
        </a:p>
      </dgm:t>
    </dgm:pt>
    <dgm:pt modelId="{F8D0284C-20EB-4FFE-836D-B32E8C544E1E}" type="sibTrans" cxnId="{031C03A5-CBC2-48A7-92E5-A1AA1B9E4070}">
      <dgm:prSet/>
      <dgm:spPr/>
      <dgm:t>
        <a:bodyPr/>
        <a:lstStyle/>
        <a:p>
          <a:endParaRPr lang="es-MX"/>
        </a:p>
      </dgm:t>
    </dgm:pt>
    <dgm:pt modelId="{3ED73909-DF98-43CE-BBF9-E24872EF6B57}">
      <dgm:prSet phldrT="[Texto]"/>
      <dgm:spPr/>
      <dgm:t>
        <a:bodyPr/>
        <a:lstStyle/>
        <a:p>
          <a:r>
            <a:rPr lang="es-MX" dirty="0"/>
            <a:t>Errores menores detectados </a:t>
          </a:r>
          <a:r>
            <a:rPr lang="es-MX" dirty="0" err="1"/>
            <a:t>ERRm</a:t>
          </a:r>
          <a:endParaRPr lang="es-MX" dirty="0"/>
        </a:p>
      </dgm:t>
    </dgm:pt>
    <dgm:pt modelId="{C546A542-8A5F-4EFB-A132-79466B63BD40}" type="parTrans" cxnId="{1DA1ECEF-BB97-4F07-BA45-F2A78914C9B0}">
      <dgm:prSet/>
      <dgm:spPr/>
      <dgm:t>
        <a:bodyPr/>
        <a:lstStyle/>
        <a:p>
          <a:endParaRPr lang="es-MX"/>
        </a:p>
      </dgm:t>
    </dgm:pt>
    <dgm:pt modelId="{E3895A4A-0342-48B0-A8E5-F2A38D85147B}" type="sibTrans" cxnId="{1DA1ECEF-BB97-4F07-BA45-F2A78914C9B0}">
      <dgm:prSet/>
      <dgm:spPr/>
      <dgm:t>
        <a:bodyPr/>
        <a:lstStyle/>
        <a:p>
          <a:endParaRPr lang="es-MX"/>
        </a:p>
      </dgm:t>
    </dgm:pt>
    <dgm:pt modelId="{AD7D64E1-2864-4976-B03E-E3306950C5DA}">
      <dgm:prSet phldrT="[Texto]"/>
      <dgm:spPr/>
      <dgm:t>
        <a:bodyPr/>
        <a:lstStyle/>
        <a:p>
          <a:r>
            <a:rPr lang="es-MX" dirty="0"/>
            <a:t>Errores mayores detectados ERRM</a:t>
          </a:r>
        </a:p>
      </dgm:t>
    </dgm:pt>
    <dgm:pt modelId="{77737DD6-1E86-40E2-9FC3-B97C2A27891D}" type="parTrans" cxnId="{4C5AD4C5-EB36-49D9-893C-01A4010E4A29}">
      <dgm:prSet/>
      <dgm:spPr/>
      <dgm:t>
        <a:bodyPr/>
        <a:lstStyle/>
        <a:p>
          <a:endParaRPr lang="es-MX"/>
        </a:p>
      </dgm:t>
    </dgm:pt>
    <dgm:pt modelId="{64D4561C-E405-4D1D-A4D5-B6E6D9E0BAE9}" type="sibTrans" cxnId="{4C5AD4C5-EB36-49D9-893C-01A4010E4A29}">
      <dgm:prSet/>
      <dgm:spPr/>
      <dgm:t>
        <a:bodyPr/>
        <a:lstStyle/>
        <a:p>
          <a:endParaRPr lang="es-MX"/>
        </a:p>
      </dgm:t>
    </dgm:pt>
    <dgm:pt modelId="{EEAFA50C-A930-4DA6-8D66-91F1752EF4A6}" type="pres">
      <dgm:prSet presAssocID="{26CD5BF3-238E-4D33-AC2D-35B723D80054}" presName="linear" presStyleCnt="0">
        <dgm:presLayoutVars>
          <dgm:dir/>
          <dgm:animLvl val="lvl"/>
          <dgm:resizeHandles val="exact"/>
        </dgm:presLayoutVars>
      </dgm:prSet>
      <dgm:spPr/>
    </dgm:pt>
    <dgm:pt modelId="{71C40541-ACE1-4093-9D1A-F3068E9C6136}" type="pres">
      <dgm:prSet presAssocID="{8B7F57EA-0295-47BE-8704-59320528E8F7}" presName="parentLin" presStyleCnt="0"/>
      <dgm:spPr/>
    </dgm:pt>
    <dgm:pt modelId="{B2E31DEE-C04D-4A1B-9705-96672BF5F634}" type="pres">
      <dgm:prSet presAssocID="{8B7F57EA-0295-47BE-8704-59320528E8F7}" presName="parentLeftMargin" presStyleLbl="node1" presStyleIdx="0" presStyleCnt="6"/>
      <dgm:spPr/>
    </dgm:pt>
    <dgm:pt modelId="{53C1245B-84BA-415E-A450-C844D3B9215D}" type="pres">
      <dgm:prSet presAssocID="{8B7F57EA-0295-47BE-8704-59320528E8F7}" presName="parentText" presStyleLbl="node1" presStyleIdx="0" presStyleCnt="6">
        <dgm:presLayoutVars>
          <dgm:chMax val="0"/>
          <dgm:bulletEnabled val="1"/>
        </dgm:presLayoutVars>
      </dgm:prSet>
      <dgm:spPr/>
    </dgm:pt>
    <dgm:pt modelId="{F2C66C39-7C10-480A-8BA0-70217375D09D}" type="pres">
      <dgm:prSet presAssocID="{8B7F57EA-0295-47BE-8704-59320528E8F7}" presName="negativeSpace" presStyleCnt="0"/>
      <dgm:spPr/>
    </dgm:pt>
    <dgm:pt modelId="{D6E97E44-DCD5-4614-AC5B-F5DF6A497356}" type="pres">
      <dgm:prSet presAssocID="{8B7F57EA-0295-47BE-8704-59320528E8F7}" presName="childText" presStyleLbl="conFgAcc1" presStyleIdx="0" presStyleCnt="6">
        <dgm:presLayoutVars>
          <dgm:bulletEnabled val="1"/>
        </dgm:presLayoutVars>
      </dgm:prSet>
      <dgm:spPr/>
    </dgm:pt>
    <dgm:pt modelId="{E366801A-679F-437B-AE1A-6331C0B78419}" type="pres">
      <dgm:prSet presAssocID="{F33C4D86-99A6-40E8-80F0-35E6A7F593A4}" presName="spaceBetweenRectangles" presStyleCnt="0"/>
      <dgm:spPr/>
    </dgm:pt>
    <dgm:pt modelId="{90F04D37-DF93-4F84-8933-BBA9F8F6F878}" type="pres">
      <dgm:prSet presAssocID="{966F7745-AFE0-4650-832B-03DBA4BEC457}" presName="parentLin" presStyleCnt="0"/>
      <dgm:spPr/>
    </dgm:pt>
    <dgm:pt modelId="{C86BC428-F935-4758-80BA-929265848BA8}" type="pres">
      <dgm:prSet presAssocID="{966F7745-AFE0-4650-832B-03DBA4BEC457}" presName="parentLeftMargin" presStyleLbl="node1" presStyleIdx="0" presStyleCnt="6"/>
      <dgm:spPr/>
    </dgm:pt>
    <dgm:pt modelId="{D3393390-97C7-401C-8C96-121306780D5A}" type="pres">
      <dgm:prSet presAssocID="{966F7745-AFE0-4650-832B-03DBA4BEC457}" presName="parentText" presStyleLbl="node1" presStyleIdx="1" presStyleCnt="6">
        <dgm:presLayoutVars>
          <dgm:chMax val="0"/>
          <dgm:bulletEnabled val="1"/>
        </dgm:presLayoutVars>
      </dgm:prSet>
      <dgm:spPr/>
    </dgm:pt>
    <dgm:pt modelId="{E4332CCF-6BF2-44AA-AA84-761AC907394C}" type="pres">
      <dgm:prSet presAssocID="{966F7745-AFE0-4650-832B-03DBA4BEC457}" presName="negativeSpace" presStyleCnt="0"/>
      <dgm:spPr/>
    </dgm:pt>
    <dgm:pt modelId="{B55D6CF9-2C73-4A21-AB6B-E1E21A992E69}" type="pres">
      <dgm:prSet presAssocID="{966F7745-AFE0-4650-832B-03DBA4BEC457}" presName="childText" presStyleLbl="conFgAcc1" presStyleIdx="1" presStyleCnt="6">
        <dgm:presLayoutVars>
          <dgm:bulletEnabled val="1"/>
        </dgm:presLayoutVars>
      </dgm:prSet>
      <dgm:spPr/>
    </dgm:pt>
    <dgm:pt modelId="{1D321FA4-F852-46BD-A6E7-053DB845CE3A}" type="pres">
      <dgm:prSet presAssocID="{0D947270-4597-4595-9FC5-1419ED94D68F}" presName="spaceBetweenRectangles" presStyleCnt="0"/>
      <dgm:spPr/>
    </dgm:pt>
    <dgm:pt modelId="{68458811-6CC4-4CA6-9F00-8990BE4EBDC7}" type="pres">
      <dgm:prSet presAssocID="{FA5DEA77-6142-44F4-8CC4-B88DC870A222}" presName="parentLin" presStyleCnt="0"/>
      <dgm:spPr/>
    </dgm:pt>
    <dgm:pt modelId="{CA407787-F80B-4634-ABF3-EA32BBCAC941}" type="pres">
      <dgm:prSet presAssocID="{FA5DEA77-6142-44F4-8CC4-B88DC870A222}" presName="parentLeftMargin" presStyleLbl="node1" presStyleIdx="1" presStyleCnt="6"/>
      <dgm:spPr/>
    </dgm:pt>
    <dgm:pt modelId="{E1178738-5FEF-477D-AB3A-FBD68D1E65BC}" type="pres">
      <dgm:prSet presAssocID="{FA5DEA77-6142-44F4-8CC4-B88DC870A222}" presName="parentText" presStyleLbl="node1" presStyleIdx="2" presStyleCnt="6">
        <dgm:presLayoutVars>
          <dgm:chMax val="0"/>
          <dgm:bulletEnabled val="1"/>
        </dgm:presLayoutVars>
      </dgm:prSet>
      <dgm:spPr/>
    </dgm:pt>
    <dgm:pt modelId="{2346FB94-E632-4589-8CF2-26661E3B84B7}" type="pres">
      <dgm:prSet presAssocID="{FA5DEA77-6142-44F4-8CC4-B88DC870A222}" presName="negativeSpace" presStyleCnt="0"/>
      <dgm:spPr/>
    </dgm:pt>
    <dgm:pt modelId="{4F860750-B144-437C-9F46-0D492D58454F}" type="pres">
      <dgm:prSet presAssocID="{FA5DEA77-6142-44F4-8CC4-B88DC870A222}" presName="childText" presStyleLbl="conFgAcc1" presStyleIdx="2" presStyleCnt="6">
        <dgm:presLayoutVars>
          <dgm:bulletEnabled val="1"/>
        </dgm:presLayoutVars>
      </dgm:prSet>
      <dgm:spPr/>
    </dgm:pt>
    <dgm:pt modelId="{B2231734-2F1C-4F94-B155-860F588D1707}" type="pres">
      <dgm:prSet presAssocID="{56041FA9-B5EA-4366-AF98-FA6475060350}" presName="spaceBetweenRectangles" presStyleCnt="0"/>
      <dgm:spPr/>
    </dgm:pt>
    <dgm:pt modelId="{6AEF46E2-F965-4582-80CD-A3B286DEF715}" type="pres">
      <dgm:prSet presAssocID="{D7CADC55-454E-4A86-87CD-A6F846675906}" presName="parentLin" presStyleCnt="0"/>
      <dgm:spPr/>
    </dgm:pt>
    <dgm:pt modelId="{C4AEEC0B-A254-4C6D-872A-9F4BA5854364}" type="pres">
      <dgm:prSet presAssocID="{D7CADC55-454E-4A86-87CD-A6F846675906}" presName="parentLeftMargin" presStyleLbl="node1" presStyleIdx="2" presStyleCnt="6"/>
      <dgm:spPr/>
    </dgm:pt>
    <dgm:pt modelId="{65FE9513-C688-4804-8370-B1FFD5EE28F5}" type="pres">
      <dgm:prSet presAssocID="{D7CADC55-454E-4A86-87CD-A6F846675906}" presName="parentText" presStyleLbl="node1" presStyleIdx="3" presStyleCnt="6">
        <dgm:presLayoutVars>
          <dgm:chMax val="0"/>
          <dgm:bulletEnabled val="1"/>
        </dgm:presLayoutVars>
      </dgm:prSet>
      <dgm:spPr/>
    </dgm:pt>
    <dgm:pt modelId="{0AA6CB5D-D9F4-4ED6-BBAD-28DC0ED45252}" type="pres">
      <dgm:prSet presAssocID="{D7CADC55-454E-4A86-87CD-A6F846675906}" presName="negativeSpace" presStyleCnt="0"/>
      <dgm:spPr/>
    </dgm:pt>
    <dgm:pt modelId="{D52312C6-B19C-40DE-8835-B63505C58315}" type="pres">
      <dgm:prSet presAssocID="{D7CADC55-454E-4A86-87CD-A6F846675906}" presName="childText" presStyleLbl="conFgAcc1" presStyleIdx="3" presStyleCnt="6">
        <dgm:presLayoutVars>
          <dgm:bulletEnabled val="1"/>
        </dgm:presLayoutVars>
      </dgm:prSet>
      <dgm:spPr/>
    </dgm:pt>
    <dgm:pt modelId="{E610C2A6-FEF5-405A-BCBD-B377BDFCB603}" type="pres">
      <dgm:prSet presAssocID="{F8D0284C-20EB-4FFE-836D-B32E8C544E1E}" presName="spaceBetweenRectangles" presStyleCnt="0"/>
      <dgm:spPr/>
    </dgm:pt>
    <dgm:pt modelId="{E293FADA-47AD-4C89-876E-25EB691BDB18}" type="pres">
      <dgm:prSet presAssocID="{3ED73909-DF98-43CE-BBF9-E24872EF6B57}" presName="parentLin" presStyleCnt="0"/>
      <dgm:spPr/>
    </dgm:pt>
    <dgm:pt modelId="{A523BD12-7FF5-4BF3-9870-3ABCECE44482}" type="pres">
      <dgm:prSet presAssocID="{3ED73909-DF98-43CE-BBF9-E24872EF6B57}" presName="parentLeftMargin" presStyleLbl="node1" presStyleIdx="3" presStyleCnt="6"/>
      <dgm:spPr/>
    </dgm:pt>
    <dgm:pt modelId="{689E6AA4-EB6C-4FCC-A3B5-815E07BD7A47}" type="pres">
      <dgm:prSet presAssocID="{3ED73909-DF98-43CE-BBF9-E24872EF6B57}" presName="parentText" presStyleLbl="node1" presStyleIdx="4" presStyleCnt="6">
        <dgm:presLayoutVars>
          <dgm:chMax val="0"/>
          <dgm:bulletEnabled val="1"/>
        </dgm:presLayoutVars>
      </dgm:prSet>
      <dgm:spPr/>
    </dgm:pt>
    <dgm:pt modelId="{364A97D8-ADF8-441C-A37B-469D3A555C98}" type="pres">
      <dgm:prSet presAssocID="{3ED73909-DF98-43CE-BBF9-E24872EF6B57}" presName="negativeSpace" presStyleCnt="0"/>
      <dgm:spPr/>
    </dgm:pt>
    <dgm:pt modelId="{00CAE535-6B73-42B1-A708-AD0C1A84F7D5}" type="pres">
      <dgm:prSet presAssocID="{3ED73909-DF98-43CE-BBF9-E24872EF6B57}" presName="childText" presStyleLbl="conFgAcc1" presStyleIdx="4" presStyleCnt="6">
        <dgm:presLayoutVars>
          <dgm:bulletEnabled val="1"/>
        </dgm:presLayoutVars>
      </dgm:prSet>
      <dgm:spPr/>
    </dgm:pt>
    <dgm:pt modelId="{4E96D642-AE44-4DB0-9857-D2B575D0E920}" type="pres">
      <dgm:prSet presAssocID="{E3895A4A-0342-48B0-A8E5-F2A38D85147B}" presName="spaceBetweenRectangles" presStyleCnt="0"/>
      <dgm:spPr/>
    </dgm:pt>
    <dgm:pt modelId="{263B25FA-B467-47E5-A96C-3D629EA1C289}" type="pres">
      <dgm:prSet presAssocID="{AD7D64E1-2864-4976-B03E-E3306950C5DA}" presName="parentLin" presStyleCnt="0"/>
      <dgm:spPr/>
    </dgm:pt>
    <dgm:pt modelId="{6D99825B-3DB1-4ED4-AE14-CD6D6FFC0DB2}" type="pres">
      <dgm:prSet presAssocID="{AD7D64E1-2864-4976-B03E-E3306950C5DA}" presName="parentLeftMargin" presStyleLbl="node1" presStyleIdx="4" presStyleCnt="6"/>
      <dgm:spPr/>
    </dgm:pt>
    <dgm:pt modelId="{E9306A8A-D3E2-415F-9E20-3FF7DE464FB2}" type="pres">
      <dgm:prSet presAssocID="{AD7D64E1-2864-4976-B03E-E3306950C5DA}" presName="parentText" presStyleLbl="node1" presStyleIdx="5" presStyleCnt="6">
        <dgm:presLayoutVars>
          <dgm:chMax val="0"/>
          <dgm:bulletEnabled val="1"/>
        </dgm:presLayoutVars>
      </dgm:prSet>
      <dgm:spPr/>
    </dgm:pt>
    <dgm:pt modelId="{786BA755-3F83-4D1A-8554-FDDA6EB6AB80}" type="pres">
      <dgm:prSet presAssocID="{AD7D64E1-2864-4976-B03E-E3306950C5DA}" presName="negativeSpace" presStyleCnt="0"/>
      <dgm:spPr/>
    </dgm:pt>
    <dgm:pt modelId="{0E0154B6-E7E0-4A41-A3E0-5CF570CFBDC8}" type="pres">
      <dgm:prSet presAssocID="{AD7D64E1-2864-4976-B03E-E3306950C5DA}" presName="childText" presStyleLbl="conFgAcc1" presStyleIdx="5" presStyleCnt="6">
        <dgm:presLayoutVars>
          <dgm:bulletEnabled val="1"/>
        </dgm:presLayoutVars>
      </dgm:prSet>
      <dgm:spPr/>
    </dgm:pt>
  </dgm:ptLst>
  <dgm:cxnLst>
    <dgm:cxn modelId="{0C725B08-DBB5-406B-934F-77B443EBC0F6}" type="presOf" srcId="{8B7F57EA-0295-47BE-8704-59320528E8F7}" destId="{B2E31DEE-C04D-4A1B-9705-96672BF5F634}" srcOrd="0" destOrd="0" presId="urn:microsoft.com/office/officeart/2005/8/layout/list1"/>
    <dgm:cxn modelId="{B8B54F0B-AE78-47C3-BAEE-7A2BFF9FC5C0}" type="presOf" srcId="{AD7D64E1-2864-4976-B03E-E3306950C5DA}" destId="{E9306A8A-D3E2-415F-9E20-3FF7DE464FB2}" srcOrd="1" destOrd="0" presId="urn:microsoft.com/office/officeart/2005/8/layout/list1"/>
    <dgm:cxn modelId="{75740225-7C04-44C2-8207-8091EFA5C5BF}" type="presOf" srcId="{D7CADC55-454E-4A86-87CD-A6F846675906}" destId="{C4AEEC0B-A254-4C6D-872A-9F4BA5854364}" srcOrd="0" destOrd="0" presId="urn:microsoft.com/office/officeart/2005/8/layout/list1"/>
    <dgm:cxn modelId="{D383A241-6D9F-4C1E-8350-C9C43E4C590B}" type="presOf" srcId="{3ED73909-DF98-43CE-BBF9-E24872EF6B57}" destId="{A523BD12-7FF5-4BF3-9870-3ABCECE44482}" srcOrd="0" destOrd="0" presId="urn:microsoft.com/office/officeart/2005/8/layout/list1"/>
    <dgm:cxn modelId="{122E3044-D900-48D4-8F83-186F5B4055B6}" type="presOf" srcId="{966F7745-AFE0-4650-832B-03DBA4BEC457}" destId="{D3393390-97C7-401C-8C96-121306780D5A}" srcOrd="1" destOrd="0" presId="urn:microsoft.com/office/officeart/2005/8/layout/list1"/>
    <dgm:cxn modelId="{18B2A347-B6A9-4B56-9A65-4C0A69555E31}" type="presOf" srcId="{AD7D64E1-2864-4976-B03E-E3306950C5DA}" destId="{6D99825B-3DB1-4ED4-AE14-CD6D6FFC0DB2}" srcOrd="0" destOrd="0" presId="urn:microsoft.com/office/officeart/2005/8/layout/list1"/>
    <dgm:cxn modelId="{0BA6ED72-7FFD-4DC5-BC9E-67F15A2FA63B}" type="presOf" srcId="{26CD5BF3-238E-4D33-AC2D-35B723D80054}" destId="{EEAFA50C-A930-4DA6-8D66-91F1752EF4A6}" srcOrd="0" destOrd="0" presId="urn:microsoft.com/office/officeart/2005/8/layout/list1"/>
    <dgm:cxn modelId="{81A01A54-ED07-492E-8564-29AF8F7DA579}" srcId="{26CD5BF3-238E-4D33-AC2D-35B723D80054}" destId="{FA5DEA77-6142-44F4-8CC4-B88DC870A222}" srcOrd="2" destOrd="0" parTransId="{07B7CD8B-D0EF-46E7-A91F-7C53FC2A7DD9}" sibTransId="{56041FA9-B5EA-4366-AF98-FA6475060350}"/>
    <dgm:cxn modelId="{87F13A7D-6FA2-41E9-9DD4-35C47392F517}" type="presOf" srcId="{D7CADC55-454E-4A86-87CD-A6F846675906}" destId="{65FE9513-C688-4804-8370-B1FFD5EE28F5}" srcOrd="1" destOrd="0" presId="urn:microsoft.com/office/officeart/2005/8/layout/list1"/>
    <dgm:cxn modelId="{A1E8AC8A-D909-4383-9028-81A1FD18E2F5}" type="presOf" srcId="{3ED73909-DF98-43CE-BBF9-E24872EF6B57}" destId="{689E6AA4-EB6C-4FCC-A3B5-815E07BD7A47}" srcOrd="1" destOrd="0" presId="urn:microsoft.com/office/officeart/2005/8/layout/list1"/>
    <dgm:cxn modelId="{63F5B78E-7484-4C02-8A97-48288BE5FF71}" srcId="{26CD5BF3-238E-4D33-AC2D-35B723D80054}" destId="{966F7745-AFE0-4650-832B-03DBA4BEC457}" srcOrd="1" destOrd="0" parTransId="{F1881A0F-531B-49D6-9BFF-3D1E1E77592A}" sibTransId="{0D947270-4597-4595-9FC5-1419ED94D68F}"/>
    <dgm:cxn modelId="{222F1198-2894-4A39-A31F-FF09946DE9C6}" type="presOf" srcId="{FA5DEA77-6142-44F4-8CC4-B88DC870A222}" destId="{CA407787-F80B-4634-ABF3-EA32BBCAC941}" srcOrd="0" destOrd="0" presId="urn:microsoft.com/office/officeart/2005/8/layout/list1"/>
    <dgm:cxn modelId="{5B36CAA2-25BB-42DB-AE9B-221F7CE5E6BD}" srcId="{26CD5BF3-238E-4D33-AC2D-35B723D80054}" destId="{8B7F57EA-0295-47BE-8704-59320528E8F7}" srcOrd="0" destOrd="0" parTransId="{A6D3E12D-37B5-4BA7-BC44-B69246332283}" sibTransId="{F33C4D86-99A6-40E8-80F0-35E6A7F593A4}"/>
    <dgm:cxn modelId="{031C03A5-CBC2-48A7-92E5-A1AA1B9E4070}" srcId="{26CD5BF3-238E-4D33-AC2D-35B723D80054}" destId="{D7CADC55-454E-4A86-87CD-A6F846675906}" srcOrd="3" destOrd="0" parTransId="{0AE2D40F-1005-4DB0-B587-19AC5068185B}" sibTransId="{F8D0284C-20EB-4FFE-836D-B32E8C544E1E}"/>
    <dgm:cxn modelId="{4610A5B6-1BB2-40DC-880A-15D3CA86EF56}" type="presOf" srcId="{966F7745-AFE0-4650-832B-03DBA4BEC457}" destId="{C86BC428-F935-4758-80BA-929265848BA8}" srcOrd="0" destOrd="0" presId="urn:microsoft.com/office/officeart/2005/8/layout/list1"/>
    <dgm:cxn modelId="{4C5AD4C5-EB36-49D9-893C-01A4010E4A29}" srcId="{26CD5BF3-238E-4D33-AC2D-35B723D80054}" destId="{AD7D64E1-2864-4976-B03E-E3306950C5DA}" srcOrd="5" destOrd="0" parTransId="{77737DD6-1E86-40E2-9FC3-B97C2A27891D}" sibTransId="{64D4561C-E405-4D1D-A4D5-B6E6D9E0BAE9}"/>
    <dgm:cxn modelId="{72AA87CF-7A94-4280-8335-3E5293EF2869}" type="presOf" srcId="{8B7F57EA-0295-47BE-8704-59320528E8F7}" destId="{53C1245B-84BA-415E-A450-C844D3B9215D}" srcOrd="1" destOrd="0" presId="urn:microsoft.com/office/officeart/2005/8/layout/list1"/>
    <dgm:cxn modelId="{293C8FE7-AAA3-4268-89A1-934A4ECB46B9}" type="presOf" srcId="{FA5DEA77-6142-44F4-8CC4-B88DC870A222}" destId="{E1178738-5FEF-477D-AB3A-FBD68D1E65BC}" srcOrd="1" destOrd="0" presId="urn:microsoft.com/office/officeart/2005/8/layout/list1"/>
    <dgm:cxn modelId="{1DA1ECEF-BB97-4F07-BA45-F2A78914C9B0}" srcId="{26CD5BF3-238E-4D33-AC2D-35B723D80054}" destId="{3ED73909-DF98-43CE-BBF9-E24872EF6B57}" srcOrd="4" destOrd="0" parTransId="{C546A542-8A5F-4EFB-A132-79466B63BD40}" sibTransId="{E3895A4A-0342-48B0-A8E5-F2A38D85147B}"/>
    <dgm:cxn modelId="{0FFECABD-025A-428E-8818-41C283A2B2FC}" type="presParOf" srcId="{EEAFA50C-A930-4DA6-8D66-91F1752EF4A6}" destId="{71C40541-ACE1-4093-9D1A-F3068E9C6136}" srcOrd="0" destOrd="0" presId="urn:microsoft.com/office/officeart/2005/8/layout/list1"/>
    <dgm:cxn modelId="{82E5AA11-E048-4E8C-A4D5-8E2A605E19F3}" type="presParOf" srcId="{71C40541-ACE1-4093-9D1A-F3068E9C6136}" destId="{B2E31DEE-C04D-4A1B-9705-96672BF5F634}" srcOrd="0" destOrd="0" presId="urn:microsoft.com/office/officeart/2005/8/layout/list1"/>
    <dgm:cxn modelId="{43E2AF3D-A805-4BB6-A3A8-052DEF0A83FC}" type="presParOf" srcId="{71C40541-ACE1-4093-9D1A-F3068E9C6136}" destId="{53C1245B-84BA-415E-A450-C844D3B9215D}" srcOrd="1" destOrd="0" presId="urn:microsoft.com/office/officeart/2005/8/layout/list1"/>
    <dgm:cxn modelId="{203B6379-A92E-428A-B4FD-21F464DC9F85}" type="presParOf" srcId="{EEAFA50C-A930-4DA6-8D66-91F1752EF4A6}" destId="{F2C66C39-7C10-480A-8BA0-70217375D09D}" srcOrd="1" destOrd="0" presId="urn:microsoft.com/office/officeart/2005/8/layout/list1"/>
    <dgm:cxn modelId="{8CE4EEBC-6430-402E-940D-1D01BE3222A2}" type="presParOf" srcId="{EEAFA50C-A930-4DA6-8D66-91F1752EF4A6}" destId="{D6E97E44-DCD5-4614-AC5B-F5DF6A497356}" srcOrd="2" destOrd="0" presId="urn:microsoft.com/office/officeart/2005/8/layout/list1"/>
    <dgm:cxn modelId="{681BAA57-8120-4BE5-8275-F1118D61CC7E}" type="presParOf" srcId="{EEAFA50C-A930-4DA6-8D66-91F1752EF4A6}" destId="{E366801A-679F-437B-AE1A-6331C0B78419}" srcOrd="3" destOrd="0" presId="urn:microsoft.com/office/officeart/2005/8/layout/list1"/>
    <dgm:cxn modelId="{24A71A89-16E5-4D3D-98AF-533B76F08B84}" type="presParOf" srcId="{EEAFA50C-A930-4DA6-8D66-91F1752EF4A6}" destId="{90F04D37-DF93-4F84-8933-BBA9F8F6F878}" srcOrd="4" destOrd="0" presId="urn:microsoft.com/office/officeart/2005/8/layout/list1"/>
    <dgm:cxn modelId="{762EE9CA-44FD-4049-AB74-4C177C2E0C55}" type="presParOf" srcId="{90F04D37-DF93-4F84-8933-BBA9F8F6F878}" destId="{C86BC428-F935-4758-80BA-929265848BA8}" srcOrd="0" destOrd="0" presId="urn:microsoft.com/office/officeart/2005/8/layout/list1"/>
    <dgm:cxn modelId="{48D1EBB2-21E8-4C46-9569-920A363A4EFD}" type="presParOf" srcId="{90F04D37-DF93-4F84-8933-BBA9F8F6F878}" destId="{D3393390-97C7-401C-8C96-121306780D5A}" srcOrd="1" destOrd="0" presId="urn:microsoft.com/office/officeart/2005/8/layout/list1"/>
    <dgm:cxn modelId="{4A261B68-DB7F-4951-9A4B-146D99570B6D}" type="presParOf" srcId="{EEAFA50C-A930-4DA6-8D66-91F1752EF4A6}" destId="{E4332CCF-6BF2-44AA-AA84-761AC907394C}" srcOrd="5" destOrd="0" presId="urn:microsoft.com/office/officeart/2005/8/layout/list1"/>
    <dgm:cxn modelId="{6FDD2B37-AB86-4850-872C-F1169923349B}" type="presParOf" srcId="{EEAFA50C-A930-4DA6-8D66-91F1752EF4A6}" destId="{B55D6CF9-2C73-4A21-AB6B-E1E21A992E69}" srcOrd="6" destOrd="0" presId="urn:microsoft.com/office/officeart/2005/8/layout/list1"/>
    <dgm:cxn modelId="{BB598B0E-C250-4491-8004-B8DEA6428003}" type="presParOf" srcId="{EEAFA50C-A930-4DA6-8D66-91F1752EF4A6}" destId="{1D321FA4-F852-46BD-A6E7-053DB845CE3A}" srcOrd="7" destOrd="0" presId="urn:microsoft.com/office/officeart/2005/8/layout/list1"/>
    <dgm:cxn modelId="{F302D9B6-459F-4F81-AA66-0ABFBC8BDEE4}" type="presParOf" srcId="{EEAFA50C-A930-4DA6-8D66-91F1752EF4A6}" destId="{68458811-6CC4-4CA6-9F00-8990BE4EBDC7}" srcOrd="8" destOrd="0" presId="urn:microsoft.com/office/officeart/2005/8/layout/list1"/>
    <dgm:cxn modelId="{F113688F-480C-441B-AEB0-12271F2B3B00}" type="presParOf" srcId="{68458811-6CC4-4CA6-9F00-8990BE4EBDC7}" destId="{CA407787-F80B-4634-ABF3-EA32BBCAC941}" srcOrd="0" destOrd="0" presId="urn:microsoft.com/office/officeart/2005/8/layout/list1"/>
    <dgm:cxn modelId="{4162FCA0-26CA-4D96-A4FC-6C23B1E49813}" type="presParOf" srcId="{68458811-6CC4-4CA6-9F00-8990BE4EBDC7}" destId="{E1178738-5FEF-477D-AB3A-FBD68D1E65BC}" srcOrd="1" destOrd="0" presId="urn:microsoft.com/office/officeart/2005/8/layout/list1"/>
    <dgm:cxn modelId="{71453092-38A9-4FD5-B14A-E8D069A35916}" type="presParOf" srcId="{EEAFA50C-A930-4DA6-8D66-91F1752EF4A6}" destId="{2346FB94-E632-4589-8CF2-26661E3B84B7}" srcOrd="9" destOrd="0" presId="urn:microsoft.com/office/officeart/2005/8/layout/list1"/>
    <dgm:cxn modelId="{9B1EAD4A-EA94-4678-A8E8-BAF372796FE6}" type="presParOf" srcId="{EEAFA50C-A930-4DA6-8D66-91F1752EF4A6}" destId="{4F860750-B144-437C-9F46-0D492D58454F}" srcOrd="10" destOrd="0" presId="urn:microsoft.com/office/officeart/2005/8/layout/list1"/>
    <dgm:cxn modelId="{D832739E-2242-44A5-887F-AAB2F3991A5F}" type="presParOf" srcId="{EEAFA50C-A930-4DA6-8D66-91F1752EF4A6}" destId="{B2231734-2F1C-4F94-B155-860F588D1707}" srcOrd="11" destOrd="0" presId="urn:microsoft.com/office/officeart/2005/8/layout/list1"/>
    <dgm:cxn modelId="{A639A024-6663-4FA7-8D3A-5AF5D1C644E2}" type="presParOf" srcId="{EEAFA50C-A930-4DA6-8D66-91F1752EF4A6}" destId="{6AEF46E2-F965-4582-80CD-A3B286DEF715}" srcOrd="12" destOrd="0" presId="urn:microsoft.com/office/officeart/2005/8/layout/list1"/>
    <dgm:cxn modelId="{33456F37-0695-4FFD-AA9C-34B6628C1C69}" type="presParOf" srcId="{6AEF46E2-F965-4582-80CD-A3B286DEF715}" destId="{C4AEEC0B-A254-4C6D-872A-9F4BA5854364}" srcOrd="0" destOrd="0" presId="urn:microsoft.com/office/officeart/2005/8/layout/list1"/>
    <dgm:cxn modelId="{C93096C9-DFFF-412B-9F4F-FFEAA5416705}" type="presParOf" srcId="{6AEF46E2-F965-4582-80CD-A3B286DEF715}" destId="{65FE9513-C688-4804-8370-B1FFD5EE28F5}" srcOrd="1" destOrd="0" presId="urn:microsoft.com/office/officeart/2005/8/layout/list1"/>
    <dgm:cxn modelId="{8C3AF598-0323-40C0-AB89-323630F4E30B}" type="presParOf" srcId="{EEAFA50C-A930-4DA6-8D66-91F1752EF4A6}" destId="{0AA6CB5D-D9F4-4ED6-BBAD-28DC0ED45252}" srcOrd="13" destOrd="0" presId="urn:microsoft.com/office/officeart/2005/8/layout/list1"/>
    <dgm:cxn modelId="{F37A2B33-97CE-4E7C-BB92-B3F7241D710D}" type="presParOf" srcId="{EEAFA50C-A930-4DA6-8D66-91F1752EF4A6}" destId="{D52312C6-B19C-40DE-8835-B63505C58315}" srcOrd="14" destOrd="0" presId="urn:microsoft.com/office/officeart/2005/8/layout/list1"/>
    <dgm:cxn modelId="{ABD675E1-9036-45FC-97DD-BAB9C031C967}" type="presParOf" srcId="{EEAFA50C-A930-4DA6-8D66-91F1752EF4A6}" destId="{E610C2A6-FEF5-405A-BCBD-B377BDFCB603}" srcOrd="15" destOrd="0" presId="urn:microsoft.com/office/officeart/2005/8/layout/list1"/>
    <dgm:cxn modelId="{9CF78AF4-D0FC-416C-976E-127DAC7EFD57}" type="presParOf" srcId="{EEAFA50C-A930-4DA6-8D66-91F1752EF4A6}" destId="{E293FADA-47AD-4C89-876E-25EB691BDB18}" srcOrd="16" destOrd="0" presId="urn:microsoft.com/office/officeart/2005/8/layout/list1"/>
    <dgm:cxn modelId="{02A641EA-E81E-4948-9B93-DCD629D9FE70}" type="presParOf" srcId="{E293FADA-47AD-4C89-876E-25EB691BDB18}" destId="{A523BD12-7FF5-4BF3-9870-3ABCECE44482}" srcOrd="0" destOrd="0" presId="urn:microsoft.com/office/officeart/2005/8/layout/list1"/>
    <dgm:cxn modelId="{DF3EAB8C-D1C6-40E9-816B-80150809E77D}" type="presParOf" srcId="{E293FADA-47AD-4C89-876E-25EB691BDB18}" destId="{689E6AA4-EB6C-4FCC-A3B5-815E07BD7A47}" srcOrd="1" destOrd="0" presId="urn:microsoft.com/office/officeart/2005/8/layout/list1"/>
    <dgm:cxn modelId="{98C7D6EA-9C40-4C27-8FBD-F42C90AABF00}" type="presParOf" srcId="{EEAFA50C-A930-4DA6-8D66-91F1752EF4A6}" destId="{364A97D8-ADF8-441C-A37B-469D3A555C98}" srcOrd="17" destOrd="0" presId="urn:microsoft.com/office/officeart/2005/8/layout/list1"/>
    <dgm:cxn modelId="{820CF511-DA58-4BFA-89F9-8AD16FC404CE}" type="presParOf" srcId="{EEAFA50C-A930-4DA6-8D66-91F1752EF4A6}" destId="{00CAE535-6B73-42B1-A708-AD0C1A84F7D5}" srcOrd="18" destOrd="0" presId="urn:microsoft.com/office/officeart/2005/8/layout/list1"/>
    <dgm:cxn modelId="{43EA049A-5FC6-4549-A2B5-3B3DD287AE4A}" type="presParOf" srcId="{EEAFA50C-A930-4DA6-8D66-91F1752EF4A6}" destId="{4E96D642-AE44-4DB0-9857-D2B575D0E920}" srcOrd="19" destOrd="0" presId="urn:microsoft.com/office/officeart/2005/8/layout/list1"/>
    <dgm:cxn modelId="{2FA9FF69-3474-4A92-AFA3-34357AB07D23}" type="presParOf" srcId="{EEAFA50C-A930-4DA6-8D66-91F1752EF4A6}" destId="{263B25FA-B467-47E5-A96C-3D629EA1C289}" srcOrd="20" destOrd="0" presId="urn:microsoft.com/office/officeart/2005/8/layout/list1"/>
    <dgm:cxn modelId="{2EDDC84F-A348-40A9-B140-C549E9BD921C}" type="presParOf" srcId="{263B25FA-B467-47E5-A96C-3D629EA1C289}" destId="{6D99825B-3DB1-4ED4-AE14-CD6D6FFC0DB2}" srcOrd="0" destOrd="0" presId="urn:microsoft.com/office/officeart/2005/8/layout/list1"/>
    <dgm:cxn modelId="{D95686EC-AB7F-486F-A95A-4E868CAEC065}" type="presParOf" srcId="{263B25FA-B467-47E5-A96C-3D629EA1C289}" destId="{E9306A8A-D3E2-415F-9E20-3FF7DE464FB2}" srcOrd="1" destOrd="0" presId="urn:microsoft.com/office/officeart/2005/8/layout/list1"/>
    <dgm:cxn modelId="{1C644F0E-E00E-4BFD-8FB2-E720B84104A7}" type="presParOf" srcId="{EEAFA50C-A930-4DA6-8D66-91F1752EF4A6}" destId="{786BA755-3F83-4D1A-8554-FDDA6EB6AB80}" srcOrd="21" destOrd="0" presId="urn:microsoft.com/office/officeart/2005/8/layout/list1"/>
    <dgm:cxn modelId="{526DB89F-115C-4BBF-AF5C-AE0F484748C2}" type="presParOf" srcId="{EEAFA50C-A930-4DA6-8D66-91F1752EF4A6}" destId="{0E0154B6-E7E0-4A41-A3E0-5CF570CFBDC8}"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B3678D-65D9-4CB7-86F2-53FFA7E966F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43CE3C-96CD-46AF-AD8A-7EFB2A404F4B}">
      <dgm:prSet/>
      <dgm:spPr/>
      <dgm:t>
        <a:bodyPr/>
        <a:lstStyle/>
        <a:p>
          <a:r>
            <a:rPr lang="es-MX"/>
            <a:t>Esfuerzo total de revisión = EP + EV + ER</a:t>
          </a:r>
          <a:endParaRPr lang="en-US"/>
        </a:p>
      </dgm:t>
    </dgm:pt>
    <dgm:pt modelId="{AF07BB6D-457C-41B1-B10E-B7505CF51E99}" type="parTrans" cxnId="{F48F0B7E-8A5F-4936-B7DC-FD6CE6B3708B}">
      <dgm:prSet/>
      <dgm:spPr/>
      <dgm:t>
        <a:bodyPr/>
        <a:lstStyle/>
        <a:p>
          <a:endParaRPr lang="en-US"/>
        </a:p>
      </dgm:t>
    </dgm:pt>
    <dgm:pt modelId="{FD382853-CEA0-4052-A4F8-73840AAC315E}" type="sibTrans" cxnId="{F48F0B7E-8A5F-4936-B7DC-FD6CE6B3708B}">
      <dgm:prSet/>
      <dgm:spPr/>
      <dgm:t>
        <a:bodyPr/>
        <a:lstStyle/>
        <a:p>
          <a:endParaRPr lang="en-US"/>
        </a:p>
      </dgm:t>
    </dgm:pt>
    <dgm:pt modelId="{02E613B8-CA70-4355-B99B-52401B51F2CC}">
      <dgm:prSet/>
      <dgm:spPr/>
      <dgm:t>
        <a:bodyPr/>
        <a:lstStyle/>
        <a:p>
          <a:r>
            <a:rPr lang="es-MX"/>
            <a:t>Errores totales = ERRm + ERRM</a:t>
          </a:r>
          <a:endParaRPr lang="en-US"/>
        </a:p>
      </dgm:t>
    </dgm:pt>
    <dgm:pt modelId="{663E0874-DB19-41D4-8342-E3311517E789}" type="parTrans" cxnId="{5687341F-787C-4F58-A136-F9B1EBA36CBD}">
      <dgm:prSet/>
      <dgm:spPr/>
      <dgm:t>
        <a:bodyPr/>
        <a:lstStyle/>
        <a:p>
          <a:endParaRPr lang="en-US"/>
        </a:p>
      </dgm:t>
    </dgm:pt>
    <dgm:pt modelId="{0E17002B-F64E-4965-B0C0-0E9D43B337FC}" type="sibTrans" cxnId="{5687341F-787C-4F58-A136-F9B1EBA36CBD}">
      <dgm:prSet/>
      <dgm:spPr/>
      <dgm:t>
        <a:bodyPr/>
        <a:lstStyle/>
        <a:p>
          <a:endParaRPr lang="en-US"/>
        </a:p>
      </dgm:t>
    </dgm:pt>
    <dgm:pt modelId="{2F44D20E-DDC6-4E13-92AB-4B3B451C1A86}">
      <dgm:prSet/>
      <dgm:spPr/>
      <dgm:t>
        <a:bodyPr/>
        <a:lstStyle/>
        <a:p>
          <a:r>
            <a:rPr lang="es-MX"/>
            <a:t>Densidad del error = Errores totales / TPT</a:t>
          </a:r>
          <a:endParaRPr lang="en-US"/>
        </a:p>
      </dgm:t>
    </dgm:pt>
    <dgm:pt modelId="{FF40FB26-8D71-4D68-A1F1-5F8BD37C40CF}" type="parTrans" cxnId="{7554DD88-AD27-445F-A65E-46D189F59995}">
      <dgm:prSet/>
      <dgm:spPr/>
      <dgm:t>
        <a:bodyPr/>
        <a:lstStyle/>
        <a:p>
          <a:endParaRPr lang="en-US"/>
        </a:p>
      </dgm:t>
    </dgm:pt>
    <dgm:pt modelId="{06E31263-CA35-49FB-8B31-595297644CB5}" type="sibTrans" cxnId="{7554DD88-AD27-445F-A65E-46D189F59995}">
      <dgm:prSet/>
      <dgm:spPr/>
      <dgm:t>
        <a:bodyPr/>
        <a:lstStyle/>
        <a:p>
          <a:endParaRPr lang="en-US"/>
        </a:p>
      </dgm:t>
    </dgm:pt>
    <dgm:pt modelId="{ED167F4C-B6A3-418C-AE66-0CE377D5036C}" type="pres">
      <dgm:prSet presAssocID="{F9B3678D-65D9-4CB7-86F2-53FFA7E966F2}" presName="hierChild1" presStyleCnt="0">
        <dgm:presLayoutVars>
          <dgm:chPref val="1"/>
          <dgm:dir/>
          <dgm:animOne val="branch"/>
          <dgm:animLvl val="lvl"/>
          <dgm:resizeHandles/>
        </dgm:presLayoutVars>
      </dgm:prSet>
      <dgm:spPr/>
    </dgm:pt>
    <dgm:pt modelId="{6FEC556C-51F0-4092-AC7C-A222C460039E}" type="pres">
      <dgm:prSet presAssocID="{D743CE3C-96CD-46AF-AD8A-7EFB2A404F4B}" presName="hierRoot1" presStyleCnt="0"/>
      <dgm:spPr/>
    </dgm:pt>
    <dgm:pt modelId="{0CB943D7-74FF-485F-B9AC-AE255EA40272}" type="pres">
      <dgm:prSet presAssocID="{D743CE3C-96CD-46AF-AD8A-7EFB2A404F4B}" presName="composite" presStyleCnt="0"/>
      <dgm:spPr/>
    </dgm:pt>
    <dgm:pt modelId="{EA6F2056-D838-43BB-92AD-FCCCFA39EE9D}" type="pres">
      <dgm:prSet presAssocID="{D743CE3C-96CD-46AF-AD8A-7EFB2A404F4B}" presName="background" presStyleLbl="node0" presStyleIdx="0" presStyleCnt="3"/>
      <dgm:spPr/>
    </dgm:pt>
    <dgm:pt modelId="{92E4B795-980E-4EAB-9089-58E0C4BD5455}" type="pres">
      <dgm:prSet presAssocID="{D743CE3C-96CD-46AF-AD8A-7EFB2A404F4B}" presName="text" presStyleLbl="fgAcc0" presStyleIdx="0" presStyleCnt="3">
        <dgm:presLayoutVars>
          <dgm:chPref val="3"/>
        </dgm:presLayoutVars>
      </dgm:prSet>
      <dgm:spPr/>
    </dgm:pt>
    <dgm:pt modelId="{E634FA65-1060-45C0-B4CC-BC1468933D3C}" type="pres">
      <dgm:prSet presAssocID="{D743CE3C-96CD-46AF-AD8A-7EFB2A404F4B}" presName="hierChild2" presStyleCnt="0"/>
      <dgm:spPr/>
    </dgm:pt>
    <dgm:pt modelId="{81CA3CCA-1055-4587-8C5A-224C37329EE8}" type="pres">
      <dgm:prSet presAssocID="{02E613B8-CA70-4355-B99B-52401B51F2CC}" presName="hierRoot1" presStyleCnt="0"/>
      <dgm:spPr/>
    </dgm:pt>
    <dgm:pt modelId="{061FDD3B-F559-4AC3-9809-FC94BC1ECCC0}" type="pres">
      <dgm:prSet presAssocID="{02E613B8-CA70-4355-B99B-52401B51F2CC}" presName="composite" presStyleCnt="0"/>
      <dgm:spPr/>
    </dgm:pt>
    <dgm:pt modelId="{729A76D7-451D-4F4A-A4A4-653193AE2A61}" type="pres">
      <dgm:prSet presAssocID="{02E613B8-CA70-4355-B99B-52401B51F2CC}" presName="background" presStyleLbl="node0" presStyleIdx="1" presStyleCnt="3"/>
      <dgm:spPr/>
    </dgm:pt>
    <dgm:pt modelId="{E4A6134F-1B15-4E05-8EBF-160906A8746A}" type="pres">
      <dgm:prSet presAssocID="{02E613B8-CA70-4355-B99B-52401B51F2CC}" presName="text" presStyleLbl="fgAcc0" presStyleIdx="1" presStyleCnt="3">
        <dgm:presLayoutVars>
          <dgm:chPref val="3"/>
        </dgm:presLayoutVars>
      </dgm:prSet>
      <dgm:spPr/>
    </dgm:pt>
    <dgm:pt modelId="{5B9D3305-9931-4AA2-8903-0954ED2AE166}" type="pres">
      <dgm:prSet presAssocID="{02E613B8-CA70-4355-B99B-52401B51F2CC}" presName="hierChild2" presStyleCnt="0"/>
      <dgm:spPr/>
    </dgm:pt>
    <dgm:pt modelId="{3DBCC831-CB2A-4606-858B-A5DC9FB89180}" type="pres">
      <dgm:prSet presAssocID="{2F44D20E-DDC6-4E13-92AB-4B3B451C1A86}" presName="hierRoot1" presStyleCnt="0"/>
      <dgm:spPr/>
    </dgm:pt>
    <dgm:pt modelId="{8F88A8FC-833F-438A-8186-828602C421DC}" type="pres">
      <dgm:prSet presAssocID="{2F44D20E-DDC6-4E13-92AB-4B3B451C1A86}" presName="composite" presStyleCnt="0"/>
      <dgm:spPr/>
    </dgm:pt>
    <dgm:pt modelId="{847944BA-C557-4F97-B3DF-15ABC5138E72}" type="pres">
      <dgm:prSet presAssocID="{2F44D20E-DDC6-4E13-92AB-4B3B451C1A86}" presName="background" presStyleLbl="node0" presStyleIdx="2" presStyleCnt="3"/>
      <dgm:spPr/>
    </dgm:pt>
    <dgm:pt modelId="{8E5E928A-B211-4CED-AB7A-9C8840B0D50C}" type="pres">
      <dgm:prSet presAssocID="{2F44D20E-DDC6-4E13-92AB-4B3B451C1A86}" presName="text" presStyleLbl="fgAcc0" presStyleIdx="2" presStyleCnt="3">
        <dgm:presLayoutVars>
          <dgm:chPref val="3"/>
        </dgm:presLayoutVars>
      </dgm:prSet>
      <dgm:spPr/>
    </dgm:pt>
    <dgm:pt modelId="{BA9D407C-7FF4-454D-8D63-0568198FDABD}" type="pres">
      <dgm:prSet presAssocID="{2F44D20E-DDC6-4E13-92AB-4B3B451C1A86}" presName="hierChild2" presStyleCnt="0"/>
      <dgm:spPr/>
    </dgm:pt>
  </dgm:ptLst>
  <dgm:cxnLst>
    <dgm:cxn modelId="{5687341F-787C-4F58-A136-F9B1EBA36CBD}" srcId="{F9B3678D-65D9-4CB7-86F2-53FFA7E966F2}" destId="{02E613B8-CA70-4355-B99B-52401B51F2CC}" srcOrd="1" destOrd="0" parTransId="{663E0874-DB19-41D4-8342-E3311517E789}" sibTransId="{0E17002B-F64E-4965-B0C0-0E9D43B337FC}"/>
    <dgm:cxn modelId="{6848A91F-6F23-47DF-88A8-74F58D74B134}" type="presOf" srcId="{2F44D20E-DDC6-4E13-92AB-4B3B451C1A86}" destId="{8E5E928A-B211-4CED-AB7A-9C8840B0D50C}" srcOrd="0" destOrd="0" presId="urn:microsoft.com/office/officeart/2005/8/layout/hierarchy1"/>
    <dgm:cxn modelId="{26D6CB43-520F-4123-B4E2-E97C5667665B}" type="presOf" srcId="{02E613B8-CA70-4355-B99B-52401B51F2CC}" destId="{E4A6134F-1B15-4E05-8EBF-160906A8746A}" srcOrd="0" destOrd="0" presId="urn:microsoft.com/office/officeart/2005/8/layout/hierarchy1"/>
    <dgm:cxn modelId="{F48F0B7E-8A5F-4936-B7DC-FD6CE6B3708B}" srcId="{F9B3678D-65D9-4CB7-86F2-53FFA7E966F2}" destId="{D743CE3C-96CD-46AF-AD8A-7EFB2A404F4B}" srcOrd="0" destOrd="0" parTransId="{AF07BB6D-457C-41B1-B10E-B7505CF51E99}" sibTransId="{FD382853-CEA0-4052-A4F8-73840AAC315E}"/>
    <dgm:cxn modelId="{6F4B8487-0AB9-47BE-8CDB-570C913BDD5F}" type="presOf" srcId="{D743CE3C-96CD-46AF-AD8A-7EFB2A404F4B}" destId="{92E4B795-980E-4EAB-9089-58E0C4BD5455}" srcOrd="0" destOrd="0" presId="urn:microsoft.com/office/officeart/2005/8/layout/hierarchy1"/>
    <dgm:cxn modelId="{7554DD88-AD27-445F-A65E-46D189F59995}" srcId="{F9B3678D-65D9-4CB7-86F2-53FFA7E966F2}" destId="{2F44D20E-DDC6-4E13-92AB-4B3B451C1A86}" srcOrd="2" destOrd="0" parTransId="{FF40FB26-8D71-4D68-A1F1-5F8BD37C40CF}" sibTransId="{06E31263-CA35-49FB-8B31-595297644CB5}"/>
    <dgm:cxn modelId="{AE81D293-7DC3-4487-84EC-2B1DBF036006}" type="presOf" srcId="{F9B3678D-65D9-4CB7-86F2-53FFA7E966F2}" destId="{ED167F4C-B6A3-418C-AE66-0CE377D5036C}" srcOrd="0" destOrd="0" presId="urn:microsoft.com/office/officeart/2005/8/layout/hierarchy1"/>
    <dgm:cxn modelId="{891C7BF6-CA3B-4CE1-9B3A-13AF15FF7685}" type="presParOf" srcId="{ED167F4C-B6A3-418C-AE66-0CE377D5036C}" destId="{6FEC556C-51F0-4092-AC7C-A222C460039E}" srcOrd="0" destOrd="0" presId="urn:microsoft.com/office/officeart/2005/8/layout/hierarchy1"/>
    <dgm:cxn modelId="{6D541D62-3933-47F9-91F8-7F5F80B28883}" type="presParOf" srcId="{6FEC556C-51F0-4092-AC7C-A222C460039E}" destId="{0CB943D7-74FF-485F-B9AC-AE255EA40272}" srcOrd="0" destOrd="0" presId="urn:microsoft.com/office/officeart/2005/8/layout/hierarchy1"/>
    <dgm:cxn modelId="{4E774712-DE31-4670-8265-C795892E6137}" type="presParOf" srcId="{0CB943D7-74FF-485F-B9AC-AE255EA40272}" destId="{EA6F2056-D838-43BB-92AD-FCCCFA39EE9D}" srcOrd="0" destOrd="0" presId="urn:microsoft.com/office/officeart/2005/8/layout/hierarchy1"/>
    <dgm:cxn modelId="{9F0D0374-3462-4AE8-AE82-9C24BB315333}" type="presParOf" srcId="{0CB943D7-74FF-485F-B9AC-AE255EA40272}" destId="{92E4B795-980E-4EAB-9089-58E0C4BD5455}" srcOrd="1" destOrd="0" presId="urn:microsoft.com/office/officeart/2005/8/layout/hierarchy1"/>
    <dgm:cxn modelId="{2779D3B3-3A0A-4A53-8404-9351DDA2135E}" type="presParOf" srcId="{6FEC556C-51F0-4092-AC7C-A222C460039E}" destId="{E634FA65-1060-45C0-B4CC-BC1468933D3C}" srcOrd="1" destOrd="0" presId="urn:microsoft.com/office/officeart/2005/8/layout/hierarchy1"/>
    <dgm:cxn modelId="{366CE6C6-75CE-4850-B92F-BD59971B1AAF}" type="presParOf" srcId="{ED167F4C-B6A3-418C-AE66-0CE377D5036C}" destId="{81CA3CCA-1055-4587-8C5A-224C37329EE8}" srcOrd="1" destOrd="0" presId="urn:microsoft.com/office/officeart/2005/8/layout/hierarchy1"/>
    <dgm:cxn modelId="{F5270DF1-953D-4505-AB8B-0A9C7B8F31A9}" type="presParOf" srcId="{81CA3CCA-1055-4587-8C5A-224C37329EE8}" destId="{061FDD3B-F559-4AC3-9809-FC94BC1ECCC0}" srcOrd="0" destOrd="0" presId="urn:microsoft.com/office/officeart/2005/8/layout/hierarchy1"/>
    <dgm:cxn modelId="{5494DC16-E906-47DE-BF4B-0D67029498A8}" type="presParOf" srcId="{061FDD3B-F559-4AC3-9809-FC94BC1ECCC0}" destId="{729A76D7-451D-4F4A-A4A4-653193AE2A61}" srcOrd="0" destOrd="0" presId="urn:microsoft.com/office/officeart/2005/8/layout/hierarchy1"/>
    <dgm:cxn modelId="{E61C6FF1-5FCF-4595-BBED-18229BEE5663}" type="presParOf" srcId="{061FDD3B-F559-4AC3-9809-FC94BC1ECCC0}" destId="{E4A6134F-1B15-4E05-8EBF-160906A8746A}" srcOrd="1" destOrd="0" presId="urn:microsoft.com/office/officeart/2005/8/layout/hierarchy1"/>
    <dgm:cxn modelId="{96CBF7DB-77FC-4679-B2ED-259892446056}" type="presParOf" srcId="{81CA3CCA-1055-4587-8C5A-224C37329EE8}" destId="{5B9D3305-9931-4AA2-8903-0954ED2AE166}" srcOrd="1" destOrd="0" presId="urn:microsoft.com/office/officeart/2005/8/layout/hierarchy1"/>
    <dgm:cxn modelId="{D021DC25-A7BD-45EE-A4EA-C2C190F5E0D7}" type="presParOf" srcId="{ED167F4C-B6A3-418C-AE66-0CE377D5036C}" destId="{3DBCC831-CB2A-4606-858B-A5DC9FB89180}" srcOrd="2" destOrd="0" presId="urn:microsoft.com/office/officeart/2005/8/layout/hierarchy1"/>
    <dgm:cxn modelId="{744531EC-C289-4F93-9E99-17D5B49C1880}" type="presParOf" srcId="{3DBCC831-CB2A-4606-858B-A5DC9FB89180}" destId="{8F88A8FC-833F-438A-8186-828602C421DC}" srcOrd="0" destOrd="0" presId="urn:microsoft.com/office/officeart/2005/8/layout/hierarchy1"/>
    <dgm:cxn modelId="{D54A6F79-C07A-46F6-BA26-9FCE38D53436}" type="presParOf" srcId="{8F88A8FC-833F-438A-8186-828602C421DC}" destId="{847944BA-C557-4F97-B3DF-15ABC5138E72}" srcOrd="0" destOrd="0" presId="urn:microsoft.com/office/officeart/2005/8/layout/hierarchy1"/>
    <dgm:cxn modelId="{DDCA6117-B614-460C-B310-064BFF9486DA}" type="presParOf" srcId="{8F88A8FC-833F-438A-8186-828602C421DC}" destId="{8E5E928A-B211-4CED-AB7A-9C8840B0D50C}" srcOrd="1" destOrd="0" presId="urn:microsoft.com/office/officeart/2005/8/layout/hierarchy1"/>
    <dgm:cxn modelId="{56D6EF06-A3B2-466C-8B2D-BFC6A4D898BA}" type="presParOf" srcId="{3DBCC831-CB2A-4606-858B-A5DC9FB89180}" destId="{BA9D407C-7FF4-454D-8D63-0568198FDAB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4A4919-F092-463D-93BE-6B995E1A17A7}"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s-MX"/>
        </a:p>
      </dgm:t>
    </dgm:pt>
    <dgm:pt modelId="{89143943-B28A-44DE-9B29-34A954D46752}">
      <dgm:prSet phldrT="[Texto]"/>
      <dgm:spPr/>
      <dgm:t>
        <a:bodyPr/>
        <a:lstStyle/>
        <a:p>
          <a:r>
            <a:rPr lang="es-MX" dirty="0"/>
            <a:t>Verificación de escritorio</a:t>
          </a:r>
        </a:p>
      </dgm:t>
    </dgm:pt>
    <dgm:pt modelId="{C1E76EED-6DD7-4E91-9095-09B05AF2D0E3}" type="parTrans" cxnId="{A1F56321-A9BE-4004-B86C-5B9FB6BAD5C3}">
      <dgm:prSet/>
      <dgm:spPr/>
      <dgm:t>
        <a:bodyPr/>
        <a:lstStyle/>
        <a:p>
          <a:endParaRPr lang="es-MX"/>
        </a:p>
      </dgm:t>
    </dgm:pt>
    <dgm:pt modelId="{7553277C-DCCD-4B6C-B1F5-7B011449E901}" type="sibTrans" cxnId="{A1F56321-A9BE-4004-B86C-5B9FB6BAD5C3}">
      <dgm:prSet/>
      <dgm:spPr/>
      <dgm:t>
        <a:bodyPr/>
        <a:lstStyle/>
        <a:p>
          <a:endParaRPr lang="es-MX"/>
        </a:p>
      </dgm:t>
    </dgm:pt>
    <dgm:pt modelId="{D4F9A9BC-1B39-41CF-A9F8-07F220EBD495}">
      <dgm:prSet phldrT="[Texto]"/>
      <dgm:spPr/>
      <dgm:t>
        <a:bodyPr/>
        <a:lstStyle/>
        <a:p>
          <a:r>
            <a:rPr lang="es-MX" dirty="0"/>
            <a:t>Reunión casual</a:t>
          </a:r>
        </a:p>
      </dgm:t>
    </dgm:pt>
    <dgm:pt modelId="{72FFE35E-6DFB-4C1F-BF19-E0FF681DDD01}" type="parTrans" cxnId="{FC7FB992-B44A-4BD0-953E-848FF60B4945}">
      <dgm:prSet/>
      <dgm:spPr/>
      <dgm:t>
        <a:bodyPr/>
        <a:lstStyle/>
        <a:p>
          <a:endParaRPr lang="es-MX"/>
        </a:p>
      </dgm:t>
    </dgm:pt>
    <dgm:pt modelId="{DB960766-2342-4EA9-AFAD-A1BFA57B6798}" type="sibTrans" cxnId="{FC7FB992-B44A-4BD0-953E-848FF60B4945}">
      <dgm:prSet/>
      <dgm:spPr/>
      <dgm:t>
        <a:bodyPr/>
        <a:lstStyle/>
        <a:p>
          <a:endParaRPr lang="es-MX"/>
        </a:p>
      </dgm:t>
    </dgm:pt>
    <dgm:pt modelId="{EA99FD18-8C9D-478A-BDC4-879467EBC3F0}" type="pres">
      <dgm:prSet presAssocID="{384A4919-F092-463D-93BE-6B995E1A17A7}" presName="linear" presStyleCnt="0">
        <dgm:presLayoutVars>
          <dgm:animLvl val="lvl"/>
          <dgm:resizeHandles val="exact"/>
        </dgm:presLayoutVars>
      </dgm:prSet>
      <dgm:spPr/>
    </dgm:pt>
    <dgm:pt modelId="{85D3B179-5790-4220-8F57-BCBB1AE6A9C8}" type="pres">
      <dgm:prSet presAssocID="{89143943-B28A-44DE-9B29-34A954D46752}" presName="parentText" presStyleLbl="node1" presStyleIdx="0" presStyleCnt="2">
        <dgm:presLayoutVars>
          <dgm:chMax val="0"/>
          <dgm:bulletEnabled val="1"/>
        </dgm:presLayoutVars>
      </dgm:prSet>
      <dgm:spPr/>
    </dgm:pt>
    <dgm:pt modelId="{E6B3D442-C7BC-4E48-B77C-9DBACA2A4B58}" type="pres">
      <dgm:prSet presAssocID="{7553277C-DCCD-4B6C-B1F5-7B011449E901}" presName="spacer" presStyleCnt="0"/>
      <dgm:spPr/>
    </dgm:pt>
    <dgm:pt modelId="{AFC15D83-1113-4BC2-8655-DDC754A0F873}" type="pres">
      <dgm:prSet presAssocID="{D4F9A9BC-1B39-41CF-A9F8-07F220EBD495}" presName="parentText" presStyleLbl="node1" presStyleIdx="1" presStyleCnt="2">
        <dgm:presLayoutVars>
          <dgm:chMax val="0"/>
          <dgm:bulletEnabled val="1"/>
        </dgm:presLayoutVars>
      </dgm:prSet>
      <dgm:spPr/>
    </dgm:pt>
  </dgm:ptLst>
  <dgm:cxnLst>
    <dgm:cxn modelId="{A1F56321-A9BE-4004-B86C-5B9FB6BAD5C3}" srcId="{384A4919-F092-463D-93BE-6B995E1A17A7}" destId="{89143943-B28A-44DE-9B29-34A954D46752}" srcOrd="0" destOrd="0" parTransId="{C1E76EED-6DD7-4E91-9095-09B05AF2D0E3}" sibTransId="{7553277C-DCCD-4B6C-B1F5-7B011449E901}"/>
    <dgm:cxn modelId="{F771B441-EC26-4B7E-9459-CAF18100971C}" type="presOf" srcId="{D4F9A9BC-1B39-41CF-A9F8-07F220EBD495}" destId="{AFC15D83-1113-4BC2-8655-DDC754A0F873}" srcOrd="0" destOrd="0" presId="urn:microsoft.com/office/officeart/2005/8/layout/vList2"/>
    <dgm:cxn modelId="{4D6ADA8E-857C-4368-BF6B-71C840595C8B}" type="presOf" srcId="{89143943-B28A-44DE-9B29-34A954D46752}" destId="{85D3B179-5790-4220-8F57-BCBB1AE6A9C8}" srcOrd="0" destOrd="0" presId="urn:microsoft.com/office/officeart/2005/8/layout/vList2"/>
    <dgm:cxn modelId="{FC7FB992-B44A-4BD0-953E-848FF60B4945}" srcId="{384A4919-F092-463D-93BE-6B995E1A17A7}" destId="{D4F9A9BC-1B39-41CF-A9F8-07F220EBD495}" srcOrd="1" destOrd="0" parTransId="{72FFE35E-6DFB-4C1F-BF19-E0FF681DDD01}" sibTransId="{DB960766-2342-4EA9-AFAD-A1BFA57B6798}"/>
    <dgm:cxn modelId="{971D6BD8-EBF9-4DFE-B561-8004DAECCBBC}" type="presOf" srcId="{384A4919-F092-463D-93BE-6B995E1A17A7}" destId="{EA99FD18-8C9D-478A-BDC4-879467EBC3F0}" srcOrd="0" destOrd="0" presId="urn:microsoft.com/office/officeart/2005/8/layout/vList2"/>
    <dgm:cxn modelId="{D5E0185D-4509-4CA1-B63D-FD4D3F596AFF}" type="presParOf" srcId="{EA99FD18-8C9D-478A-BDC4-879467EBC3F0}" destId="{85D3B179-5790-4220-8F57-BCBB1AE6A9C8}" srcOrd="0" destOrd="0" presId="urn:microsoft.com/office/officeart/2005/8/layout/vList2"/>
    <dgm:cxn modelId="{08C2A317-C42D-477E-89F3-67B6B6FC25FD}" type="presParOf" srcId="{EA99FD18-8C9D-478A-BDC4-879467EBC3F0}" destId="{E6B3D442-C7BC-4E48-B77C-9DBACA2A4B58}" srcOrd="1" destOrd="0" presId="urn:microsoft.com/office/officeart/2005/8/layout/vList2"/>
    <dgm:cxn modelId="{D7ABEFC0-B407-4AEE-9B1B-7577239633A6}" type="presParOf" srcId="{EA99FD18-8C9D-478A-BDC4-879467EBC3F0}" destId="{AFC15D83-1113-4BC2-8655-DDC754A0F87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131FE-DDF9-4B53-968B-8CF53B7636AF}" type="doc">
      <dgm:prSet loTypeId="urn:microsoft.com/office/officeart/2009/3/layout/PlusandMinus" loCatId="relationship" qsTypeId="urn:microsoft.com/office/officeart/2005/8/quickstyle/simple2" qsCatId="simple" csTypeId="urn:microsoft.com/office/officeart/2005/8/colors/colorful3" csCatId="colorful" phldr="1"/>
      <dgm:spPr/>
      <dgm:t>
        <a:bodyPr/>
        <a:lstStyle/>
        <a:p>
          <a:endParaRPr lang="es-MX"/>
        </a:p>
      </dgm:t>
    </dgm:pt>
    <dgm:pt modelId="{E8938B62-0752-4A88-AF32-24AF524A29F5}">
      <dgm:prSet phldrT="[Texto]"/>
      <dgm:spPr/>
      <dgm:t>
        <a:bodyPr/>
        <a:lstStyle/>
        <a:p>
          <a:r>
            <a:rPr lang="es-MX" dirty="0"/>
            <a:t>Facilitan el descubrimiento de errores</a:t>
          </a:r>
        </a:p>
      </dgm:t>
    </dgm:pt>
    <dgm:pt modelId="{978EE7D0-E23A-4AC1-9DE8-7F1ECE22239E}" type="parTrans" cxnId="{0E0C47E9-8851-4B98-8581-26A6D2900311}">
      <dgm:prSet/>
      <dgm:spPr/>
      <dgm:t>
        <a:bodyPr/>
        <a:lstStyle/>
        <a:p>
          <a:endParaRPr lang="es-MX"/>
        </a:p>
      </dgm:t>
    </dgm:pt>
    <dgm:pt modelId="{5A6180C7-7913-4618-AACC-A153D75FAF9B}" type="sibTrans" cxnId="{0E0C47E9-8851-4B98-8581-26A6D2900311}">
      <dgm:prSet/>
      <dgm:spPr/>
      <dgm:t>
        <a:bodyPr/>
        <a:lstStyle/>
        <a:p>
          <a:endParaRPr lang="es-MX"/>
        </a:p>
      </dgm:t>
    </dgm:pt>
    <dgm:pt modelId="{0BBCB1D9-1ADC-43F9-A1D8-A2A97EA00F2E}">
      <dgm:prSet phldrT="[Texto]"/>
      <dgm:spPr/>
      <dgm:t>
        <a:bodyPr/>
        <a:lstStyle/>
        <a:p>
          <a:r>
            <a:rPr lang="es-MX" dirty="0"/>
            <a:t>Son menos eficaces que otros enfoques</a:t>
          </a:r>
        </a:p>
      </dgm:t>
    </dgm:pt>
    <dgm:pt modelId="{214D2291-E81E-4DA0-AE8F-088C86B4448A}" type="parTrans" cxnId="{D8D3056D-2E32-4FD1-9DE8-39BE6D65DFFC}">
      <dgm:prSet/>
      <dgm:spPr/>
      <dgm:t>
        <a:bodyPr/>
        <a:lstStyle/>
        <a:p>
          <a:endParaRPr lang="es-MX"/>
        </a:p>
      </dgm:t>
    </dgm:pt>
    <dgm:pt modelId="{7E5217BA-6805-422B-A1C6-324EE385C925}" type="sibTrans" cxnId="{D8D3056D-2E32-4FD1-9DE8-39BE6D65DFFC}">
      <dgm:prSet/>
      <dgm:spPr/>
      <dgm:t>
        <a:bodyPr/>
        <a:lstStyle/>
        <a:p>
          <a:endParaRPr lang="es-MX"/>
        </a:p>
      </dgm:t>
    </dgm:pt>
    <dgm:pt modelId="{A5CB0264-94EF-45E3-B6B7-F701AA20D465}" type="pres">
      <dgm:prSet presAssocID="{63B131FE-DDF9-4B53-968B-8CF53B7636AF}" presName="Name0" presStyleCnt="0">
        <dgm:presLayoutVars>
          <dgm:chMax val="2"/>
          <dgm:chPref val="2"/>
          <dgm:dir/>
          <dgm:animOne/>
          <dgm:resizeHandles val="exact"/>
        </dgm:presLayoutVars>
      </dgm:prSet>
      <dgm:spPr/>
    </dgm:pt>
    <dgm:pt modelId="{E5F85014-0273-4E19-8DA1-70CFD001E5AE}" type="pres">
      <dgm:prSet presAssocID="{63B131FE-DDF9-4B53-968B-8CF53B7636AF}" presName="Background" presStyleLbl="bgImgPlace1" presStyleIdx="0" presStyleCnt="1" custLinFactNeighborX="320"/>
      <dgm:spPr/>
    </dgm:pt>
    <dgm:pt modelId="{B453A81B-DCA5-476B-93B1-4346074532A7}" type="pres">
      <dgm:prSet presAssocID="{63B131FE-DDF9-4B53-968B-8CF53B7636AF}" presName="ParentText1" presStyleLbl="revTx" presStyleIdx="0" presStyleCnt="2">
        <dgm:presLayoutVars>
          <dgm:chMax val="0"/>
          <dgm:chPref val="0"/>
          <dgm:bulletEnabled val="1"/>
        </dgm:presLayoutVars>
      </dgm:prSet>
      <dgm:spPr/>
    </dgm:pt>
    <dgm:pt modelId="{95BB6A73-0AEA-4C6A-A702-DCB532D88D6A}" type="pres">
      <dgm:prSet presAssocID="{63B131FE-DDF9-4B53-968B-8CF53B7636AF}" presName="ParentText2" presStyleLbl="revTx" presStyleIdx="1" presStyleCnt="2">
        <dgm:presLayoutVars>
          <dgm:chMax val="0"/>
          <dgm:chPref val="0"/>
          <dgm:bulletEnabled val="1"/>
        </dgm:presLayoutVars>
      </dgm:prSet>
      <dgm:spPr/>
    </dgm:pt>
    <dgm:pt modelId="{781AFD77-E489-4E79-B96F-A83FB442B841}" type="pres">
      <dgm:prSet presAssocID="{63B131FE-DDF9-4B53-968B-8CF53B7636AF}" presName="Plus" presStyleLbl="alignNode1" presStyleIdx="0" presStyleCnt="2"/>
      <dgm:spPr/>
    </dgm:pt>
    <dgm:pt modelId="{D06C3B11-F20A-4D8D-8EFC-52CFC3B6A67A}" type="pres">
      <dgm:prSet presAssocID="{63B131FE-DDF9-4B53-968B-8CF53B7636AF}" presName="Minus" presStyleLbl="alignNode1" presStyleIdx="1" presStyleCnt="2"/>
      <dgm:spPr/>
    </dgm:pt>
    <dgm:pt modelId="{307B4D8F-8EB1-43CA-8116-EA6D4EED735A}" type="pres">
      <dgm:prSet presAssocID="{63B131FE-DDF9-4B53-968B-8CF53B7636AF}" presName="Divider" presStyleLbl="parChTrans1D1" presStyleIdx="0" presStyleCnt="1"/>
      <dgm:spPr/>
    </dgm:pt>
  </dgm:ptLst>
  <dgm:cxnLst>
    <dgm:cxn modelId="{5745B223-D1FE-411A-9AD4-470555456494}" type="presOf" srcId="{63B131FE-DDF9-4B53-968B-8CF53B7636AF}" destId="{A5CB0264-94EF-45E3-B6B7-F701AA20D465}" srcOrd="0" destOrd="0" presId="urn:microsoft.com/office/officeart/2009/3/layout/PlusandMinus"/>
    <dgm:cxn modelId="{345A4528-A1CE-4AFD-9BD1-2E2FD92B789E}" type="presOf" srcId="{E8938B62-0752-4A88-AF32-24AF524A29F5}" destId="{B453A81B-DCA5-476B-93B1-4346074532A7}" srcOrd="0" destOrd="0" presId="urn:microsoft.com/office/officeart/2009/3/layout/PlusandMinus"/>
    <dgm:cxn modelId="{89C2FF5F-7A22-405A-99A5-DAC4177100E0}" type="presOf" srcId="{0BBCB1D9-1ADC-43F9-A1D8-A2A97EA00F2E}" destId="{95BB6A73-0AEA-4C6A-A702-DCB532D88D6A}" srcOrd="0" destOrd="0" presId="urn:microsoft.com/office/officeart/2009/3/layout/PlusandMinus"/>
    <dgm:cxn modelId="{D8D3056D-2E32-4FD1-9DE8-39BE6D65DFFC}" srcId="{63B131FE-DDF9-4B53-968B-8CF53B7636AF}" destId="{0BBCB1D9-1ADC-43F9-A1D8-A2A97EA00F2E}" srcOrd="1" destOrd="0" parTransId="{214D2291-E81E-4DA0-AE8F-088C86B4448A}" sibTransId="{7E5217BA-6805-422B-A1C6-324EE385C925}"/>
    <dgm:cxn modelId="{0E0C47E9-8851-4B98-8581-26A6D2900311}" srcId="{63B131FE-DDF9-4B53-968B-8CF53B7636AF}" destId="{E8938B62-0752-4A88-AF32-24AF524A29F5}" srcOrd="0" destOrd="0" parTransId="{978EE7D0-E23A-4AC1-9DE8-7F1ECE22239E}" sibTransId="{5A6180C7-7913-4618-AACC-A153D75FAF9B}"/>
    <dgm:cxn modelId="{096F0CE8-35BC-4792-97F4-FE30FF070134}" type="presParOf" srcId="{A5CB0264-94EF-45E3-B6B7-F701AA20D465}" destId="{E5F85014-0273-4E19-8DA1-70CFD001E5AE}" srcOrd="0" destOrd="0" presId="urn:microsoft.com/office/officeart/2009/3/layout/PlusandMinus"/>
    <dgm:cxn modelId="{B1E71487-D7B0-4C6F-844A-383BF02C0EF3}" type="presParOf" srcId="{A5CB0264-94EF-45E3-B6B7-F701AA20D465}" destId="{B453A81B-DCA5-476B-93B1-4346074532A7}" srcOrd="1" destOrd="0" presId="urn:microsoft.com/office/officeart/2009/3/layout/PlusandMinus"/>
    <dgm:cxn modelId="{FE4E55E8-D300-461A-86DA-296B54053CD1}" type="presParOf" srcId="{A5CB0264-94EF-45E3-B6B7-F701AA20D465}" destId="{95BB6A73-0AEA-4C6A-A702-DCB532D88D6A}" srcOrd="2" destOrd="0" presId="urn:microsoft.com/office/officeart/2009/3/layout/PlusandMinus"/>
    <dgm:cxn modelId="{B01911D0-D0AF-46E6-91C2-2F1D7D736452}" type="presParOf" srcId="{A5CB0264-94EF-45E3-B6B7-F701AA20D465}" destId="{781AFD77-E489-4E79-B96F-A83FB442B841}" srcOrd="3" destOrd="0" presId="urn:microsoft.com/office/officeart/2009/3/layout/PlusandMinus"/>
    <dgm:cxn modelId="{97537B17-DC89-41FC-B62A-41A8720645F2}" type="presParOf" srcId="{A5CB0264-94EF-45E3-B6B7-F701AA20D465}" destId="{D06C3B11-F20A-4D8D-8EFC-52CFC3B6A67A}" srcOrd="4" destOrd="0" presId="urn:microsoft.com/office/officeart/2009/3/layout/PlusandMinus"/>
    <dgm:cxn modelId="{CF26DEA8-8B34-419B-BED0-99AE70E467AC}" type="presParOf" srcId="{A5CB0264-94EF-45E3-B6B7-F701AA20D465}" destId="{307B4D8F-8EB1-43CA-8116-EA6D4EED735A}" srcOrd="5" destOrd="0" presId="urn:microsoft.com/office/officeart/2009/3/layout/PlusandMinu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0E43F-1BF9-4F5F-BBE4-098F6AA5321F}" type="doc">
      <dgm:prSet loTypeId="urn:microsoft.com/office/officeart/2005/8/layout/hProcess9" loCatId="process" qsTypeId="urn:microsoft.com/office/officeart/2005/8/quickstyle/simple2" qsCatId="simple" csTypeId="urn:microsoft.com/office/officeart/2005/8/colors/colorful3" csCatId="colorful" phldr="1"/>
      <dgm:spPr/>
    </dgm:pt>
    <dgm:pt modelId="{BA7F5570-9870-488B-B72D-B49633A2D7F8}">
      <dgm:prSet phldrT="[Texto]"/>
      <dgm:spPr/>
      <dgm:t>
        <a:bodyPr/>
        <a:lstStyle/>
        <a:p>
          <a:r>
            <a:rPr lang="es-MX" dirty="0"/>
            <a:t>Listas de revisión</a:t>
          </a:r>
        </a:p>
      </dgm:t>
    </dgm:pt>
    <dgm:pt modelId="{E7295D53-3770-4E6B-B68C-A5296D0D00F1}" type="parTrans" cxnId="{9437D925-2998-4E03-895F-4879B0CEDBAC}">
      <dgm:prSet/>
      <dgm:spPr/>
      <dgm:t>
        <a:bodyPr/>
        <a:lstStyle/>
        <a:p>
          <a:endParaRPr lang="es-MX"/>
        </a:p>
      </dgm:t>
    </dgm:pt>
    <dgm:pt modelId="{742DCA67-E905-4AB1-B60E-CCB576890FB0}" type="sibTrans" cxnId="{9437D925-2998-4E03-895F-4879B0CEDBAC}">
      <dgm:prSet/>
      <dgm:spPr/>
      <dgm:t>
        <a:bodyPr/>
        <a:lstStyle/>
        <a:p>
          <a:endParaRPr lang="es-MX"/>
        </a:p>
      </dgm:t>
    </dgm:pt>
    <dgm:pt modelId="{9728F49D-01B6-4AF6-85CF-032CFFF9167E}">
      <dgm:prSet phldrT="[Texto]"/>
      <dgm:spPr/>
      <dgm:t>
        <a:bodyPr/>
        <a:lstStyle/>
        <a:p>
          <a:r>
            <a:rPr lang="es-MX" dirty="0"/>
            <a:t>Programación por pares</a:t>
          </a:r>
        </a:p>
      </dgm:t>
    </dgm:pt>
    <dgm:pt modelId="{D1EE5E58-3187-460C-ADB0-7D24125E9130}" type="parTrans" cxnId="{74311C37-FBAF-451B-B9B3-4B5AAE08B945}">
      <dgm:prSet/>
      <dgm:spPr/>
      <dgm:t>
        <a:bodyPr/>
        <a:lstStyle/>
        <a:p>
          <a:endParaRPr lang="es-MX"/>
        </a:p>
      </dgm:t>
    </dgm:pt>
    <dgm:pt modelId="{931CD176-A67A-48AC-AFEE-AB9E5DF916FE}" type="sibTrans" cxnId="{74311C37-FBAF-451B-B9B3-4B5AAE08B945}">
      <dgm:prSet/>
      <dgm:spPr/>
      <dgm:t>
        <a:bodyPr/>
        <a:lstStyle/>
        <a:p>
          <a:endParaRPr lang="es-MX"/>
        </a:p>
      </dgm:t>
    </dgm:pt>
    <dgm:pt modelId="{6822B25B-FDA7-4E15-A5CA-4EAF8A3FCADE}" type="pres">
      <dgm:prSet presAssocID="{F470E43F-1BF9-4F5F-BBE4-098F6AA5321F}" presName="CompostProcess" presStyleCnt="0">
        <dgm:presLayoutVars>
          <dgm:dir/>
          <dgm:resizeHandles val="exact"/>
        </dgm:presLayoutVars>
      </dgm:prSet>
      <dgm:spPr/>
    </dgm:pt>
    <dgm:pt modelId="{C5B98439-EE11-4851-A1B1-9378CBA028FD}" type="pres">
      <dgm:prSet presAssocID="{F470E43F-1BF9-4F5F-BBE4-098F6AA5321F}" presName="arrow" presStyleLbl="bgShp" presStyleIdx="0" presStyleCnt="1"/>
      <dgm:spPr/>
    </dgm:pt>
    <dgm:pt modelId="{0E5696C6-34E3-4DBF-AC29-3ECC1C7E532F}" type="pres">
      <dgm:prSet presAssocID="{F470E43F-1BF9-4F5F-BBE4-098F6AA5321F}" presName="linearProcess" presStyleCnt="0"/>
      <dgm:spPr/>
    </dgm:pt>
    <dgm:pt modelId="{9BD858BD-9D6D-43C6-9865-C121238CF0B4}" type="pres">
      <dgm:prSet presAssocID="{BA7F5570-9870-488B-B72D-B49633A2D7F8}" presName="textNode" presStyleLbl="node1" presStyleIdx="0" presStyleCnt="2">
        <dgm:presLayoutVars>
          <dgm:bulletEnabled val="1"/>
        </dgm:presLayoutVars>
      </dgm:prSet>
      <dgm:spPr/>
    </dgm:pt>
    <dgm:pt modelId="{699ABE5A-5638-4CB4-AEFF-036F95791F92}" type="pres">
      <dgm:prSet presAssocID="{742DCA67-E905-4AB1-B60E-CCB576890FB0}" presName="sibTrans" presStyleCnt="0"/>
      <dgm:spPr/>
    </dgm:pt>
    <dgm:pt modelId="{597B7DF3-8D89-492E-BCD6-435F416C9C07}" type="pres">
      <dgm:prSet presAssocID="{9728F49D-01B6-4AF6-85CF-032CFFF9167E}" presName="textNode" presStyleLbl="node1" presStyleIdx="1" presStyleCnt="2">
        <dgm:presLayoutVars>
          <dgm:bulletEnabled val="1"/>
        </dgm:presLayoutVars>
      </dgm:prSet>
      <dgm:spPr/>
    </dgm:pt>
  </dgm:ptLst>
  <dgm:cxnLst>
    <dgm:cxn modelId="{E986FF1F-B9B2-44B6-BB30-5E2F62A6EFDB}" type="presOf" srcId="{BA7F5570-9870-488B-B72D-B49633A2D7F8}" destId="{9BD858BD-9D6D-43C6-9865-C121238CF0B4}" srcOrd="0" destOrd="0" presId="urn:microsoft.com/office/officeart/2005/8/layout/hProcess9"/>
    <dgm:cxn modelId="{9437D925-2998-4E03-895F-4879B0CEDBAC}" srcId="{F470E43F-1BF9-4F5F-BBE4-098F6AA5321F}" destId="{BA7F5570-9870-488B-B72D-B49633A2D7F8}" srcOrd="0" destOrd="0" parTransId="{E7295D53-3770-4E6B-B68C-A5296D0D00F1}" sibTransId="{742DCA67-E905-4AB1-B60E-CCB576890FB0}"/>
    <dgm:cxn modelId="{74311C37-FBAF-451B-B9B3-4B5AAE08B945}" srcId="{F470E43F-1BF9-4F5F-BBE4-098F6AA5321F}" destId="{9728F49D-01B6-4AF6-85CF-032CFFF9167E}" srcOrd="1" destOrd="0" parTransId="{D1EE5E58-3187-460C-ADB0-7D24125E9130}" sibTransId="{931CD176-A67A-48AC-AFEE-AB9E5DF916FE}"/>
    <dgm:cxn modelId="{8C1AEEB5-7008-4B1A-9079-CACC5286EB96}" type="presOf" srcId="{9728F49D-01B6-4AF6-85CF-032CFFF9167E}" destId="{597B7DF3-8D89-492E-BCD6-435F416C9C07}" srcOrd="0" destOrd="0" presId="urn:microsoft.com/office/officeart/2005/8/layout/hProcess9"/>
    <dgm:cxn modelId="{EB9FEFEC-FA18-4BFB-A495-EB58A8921FFE}" type="presOf" srcId="{F470E43F-1BF9-4F5F-BBE4-098F6AA5321F}" destId="{6822B25B-FDA7-4E15-A5CA-4EAF8A3FCADE}" srcOrd="0" destOrd="0" presId="urn:microsoft.com/office/officeart/2005/8/layout/hProcess9"/>
    <dgm:cxn modelId="{CEDEFB94-2F6F-43F5-8B4F-1895F73BB8B1}" type="presParOf" srcId="{6822B25B-FDA7-4E15-A5CA-4EAF8A3FCADE}" destId="{C5B98439-EE11-4851-A1B1-9378CBA028FD}" srcOrd="0" destOrd="0" presId="urn:microsoft.com/office/officeart/2005/8/layout/hProcess9"/>
    <dgm:cxn modelId="{132BB41C-A7A8-441F-8386-186ACECB891A}" type="presParOf" srcId="{6822B25B-FDA7-4E15-A5CA-4EAF8A3FCADE}" destId="{0E5696C6-34E3-4DBF-AC29-3ECC1C7E532F}" srcOrd="1" destOrd="0" presId="urn:microsoft.com/office/officeart/2005/8/layout/hProcess9"/>
    <dgm:cxn modelId="{00F37440-5FD0-419A-B4CE-A48CE8DC6092}" type="presParOf" srcId="{0E5696C6-34E3-4DBF-AC29-3ECC1C7E532F}" destId="{9BD858BD-9D6D-43C6-9865-C121238CF0B4}" srcOrd="0" destOrd="0" presId="urn:microsoft.com/office/officeart/2005/8/layout/hProcess9"/>
    <dgm:cxn modelId="{F8573981-9FBD-4F42-8073-7C7222A066C1}" type="presParOf" srcId="{0E5696C6-34E3-4DBF-AC29-3ECC1C7E532F}" destId="{699ABE5A-5638-4CB4-AEFF-036F95791F92}" srcOrd="1" destOrd="0" presId="urn:microsoft.com/office/officeart/2005/8/layout/hProcess9"/>
    <dgm:cxn modelId="{719045D1-DA33-49BF-9C98-4E37D2F569AC}" type="presParOf" srcId="{0E5696C6-34E3-4DBF-AC29-3ECC1C7E532F}" destId="{597B7DF3-8D89-492E-BCD6-435F416C9C07}"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40E4E0-2DFF-4F09-BCC6-EF8FF68A38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s-MX"/>
        </a:p>
      </dgm:t>
    </dgm:pt>
    <dgm:pt modelId="{9551B62B-4520-412E-9FF7-CDA3BB09E136}">
      <dgm:prSet phldrT="[Texto]"/>
      <dgm:spPr/>
      <dgm:t>
        <a:bodyPr/>
        <a:lstStyle/>
        <a:p>
          <a:pPr>
            <a:lnSpc>
              <a:spcPct val="100000"/>
            </a:lnSpc>
          </a:pPr>
          <a:r>
            <a:rPr lang="es-MX" dirty="0"/>
            <a:t>Descubrir errores</a:t>
          </a:r>
        </a:p>
      </dgm:t>
    </dgm:pt>
    <dgm:pt modelId="{A250F5B2-F7A2-4BC7-A451-5944DFDC6F3B}" type="parTrans" cxnId="{248C3D42-07B6-4563-A7A3-D66F62C19B49}">
      <dgm:prSet/>
      <dgm:spPr/>
      <dgm:t>
        <a:bodyPr/>
        <a:lstStyle/>
        <a:p>
          <a:endParaRPr lang="es-MX"/>
        </a:p>
      </dgm:t>
    </dgm:pt>
    <dgm:pt modelId="{45E05421-9D76-419B-AA5E-6B1909EFED6B}" type="sibTrans" cxnId="{248C3D42-07B6-4563-A7A3-D66F62C19B49}">
      <dgm:prSet/>
      <dgm:spPr/>
      <dgm:t>
        <a:bodyPr/>
        <a:lstStyle/>
        <a:p>
          <a:endParaRPr lang="es-MX"/>
        </a:p>
      </dgm:t>
    </dgm:pt>
    <dgm:pt modelId="{8E4D1410-1BED-42B8-B668-16AF1D202AEF}">
      <dgm:prSet phldrT="[Texto]"/>
      <dgm:spPr/>
      <dgm:t>
        <a:bodyPr/>
        <a:lstStyle/>
        <a:p>
          <a:pPr>
            <a:lnSpc>
              <a:spcPct val="100000"/>
            </a:lnSpc>
          </a:pPr>
          <a:r>
            <a:rPr lang="es-MX" dirty="0"/>
            <a:t>Verificar cumplimiento de requerimientos</a:t>
          </a:r>
        </a:p>
      </dgm:t>
    </dgm:pt>
    <dgm:pt modelId="{2DF2B409-18BE-48FA-9DD3-BD91AEC6340A}" type="parTrans" cxnId="{B05896C7-42A8-4CB4-AC6B-022D4EE84AB5}">
      <dgm:prSet/>
      <dgm:spPr/>
      <dgm:t>
        <a:bodyPr/>
        <a:lstStyle/>
        <a:p>
          <a:endParaRPr lang="es-MX"/>
        </a:p>
      </dgm:t>
    </dgm:pt>
    <dgm:pt modelId="{91AC1BDF-E15F-4220-9BEC-9C109240FE6D}" type="sibTrans" cxnId="{B05896C7-42A8-4CB4-AC6B-022D4EE84AB5}">
      <dgm:prSet/>
      <dgm:spPr/>
      <dgm:t>
        <a:bodyPr/>
        <a:lstStyle/>
        <a:p>
          <a:endParaRPr lang="es-MX"/>
        </a:p>
      </dgm:t>
    </dgm:pt>
    <dgm:pt modelId="{A604F721-DEB6-4169-A2F6-80187415FA0D}">
      <dgm:prSet phldrT="[Texto]"/>
      <dgm:spPr/>
      <dgm:t>
        <a:bodyPr/>
        <a:lstStyle/>
        <a:p>
          <a:pPr>
            <a:lnSpc>
              <a:spcPct val="100000"/>
            </a:lnSpc>
          </a:pPr>
          <a:r>
            <a:rPr lang="es-MX" dirty="0"/>
            <a:t>Garantizar apego a estándares</a:t>
          </a:r>
        </a:p>
      </dgm:t>
    </dgm:pt>
    <dgm:pt modelId="{5577813B-8939-4D8F-9391-CC8EE0EE2E65}" type="parTrans" cxnId="{EC8B6768-1458-47B9-A116-4ABD216A8BDE}">
      <dgm:prSet/>
      <dgm:spPr/>
      <dgm:t>
        <a:bodyPr/>
        <a:lstStyle/>
        <a:p>
          <a:endParaRPr lang="es-MX"/>
        </a:p>
      </dgm:t>
    </dgm:pt>
    <dgm:pt modelId="{1CBCB90F-EAB1-4746-8B3F-AC983C0B66CA}" type="sibTrans" cxnId="{EC8B6768-1458-47B9-A116-4ABD216A8BDE}">
      <dgm:prSet/>
      <dgm:spPr/>
      <dgm:t>
        <a:bodyPr/>
        <a:lstStyle/>
        <a:p>
          <a:endParaRPr lang="es-MX"/>
        </a:p>
      </dgm:t>
    </dgm:pt>
    <dgm:pt modelId="{CBFBAC4D-7CC0-4483-9AB4-54C489E619CC}">
      <dgm:prSet phldrT="[Texto]"/>
      <dgm:spPr/>
      <dgm:t>
        <a:bodyPr/>
        <a:lstStyle/>
        <a:p>
          <a:pPr>
            <a:lnSpc>
              <a:spcPct val="100000"/>
            </a:lnSpc>
          </a:pPr>
          <a:r>
            <a:rPr lang="es-MX" dirty="0"/>
            <a:t>Desarrollo uniforme</a:t>
          </a:r>
        </a:p>
      </dgm:t>
    </dgm:pt>
    <dgm:pt modelId="{A7ABA25F-8CDB-4025-AA67-CDCB25ACC5FA}" type="parTrans" cxnId="{072A6683-1230-42F2-A721-0D0F4DCEA075}">
      <dgm:prSet/>
      <dgm:spPr/>
      <dgm:t>
        <a:bodyPr/>
        <a:lstStyle/>
        <a:p>
          <a:endParaRPr lang="es-MX"/>
        </a:p>
      </dgm:t>
    </dgm:pt>
    <dgm:pt modelId="{C499EA24-AD39-49D6-A906-20E793AA2F2D}" type="sibTrans" cxnId="{072A6683-1230-42F2-A721-0D0F4DCEA075}">
      <dgm:prSet/>
      <dgm:spPr/>
      <dgm:t>
        <a:bodyPr/>
        <a:lstStyle/>
        <a:p>
          <a:endParaRPr lang="es-MX"/>
        </a:p>
      </dgm:t>
    </dgm:pt>
    <dgm:pt modelId="{1F533DBB-4D62-4998-B23C-1AE961AB9DA6}">
      <dgm:prSet phldrT="[Texto]"/>
      <dgm:spPr/>
      <dgm:t>
        <a:bodyPr/>
        <a:lstStyle/>
        <a:p>
          <a:pPr>
            <a:lnSpc>
              <a:spcPct val="100000"/>
            </a:lnSpc>
          </a:pPr>
          <a:r>
            <a:rPr lang="es-MX" dirty="0"/>
            <a:t>Hacer proyectos manejables</a:t>
          </a:r>
        </a:p>
      </dgm:t>
    </dgm:pt>
    <dgm:pt modelId="{46F10142-E4FD-4A65-9788-4B50049DE1D6}" type="parTrans" cxnId="{45ECADDB-4CE1-4254-BC11-C2B8684ADCC9}">
      <dgm:prSet/>
      <dgm:spPr/>
      <dgm:t>
        <a:bodyPr/>
        <a:lstStyle/>
        <a:p>
          <a:endParaRPr lang="es-MX"/>
        </a:p>
      </dgm:t>
    </dgm:pt>
    <dgm:pt modelId="{C5F02C72-8A57-42AB-88D2-0A9C898B3E80}" type="sibTrans" cxnId="{45ECADDB-4CE1-4254-BC11-C2B8684ADCC9}">
      <dgm:prSet/>
      <dgm:spPr/>
      <dgm:t>
        <a:bodyPr/>
        <a:lstStyle/>
        <a:p>
          <a:endParaRPr lang="es-MX"/>
        </a:p>
      </dgm:t>
    </dgm:pt>
    <dgm:pt modelId="{6C4D1E43-8016-4634-82AF-72BA74FB50EF}" type="pres">
      <dgm:prSet presAssocID="{9840E4E0-2DFF-4F09-BCC6-EF8FF68A38E7}" presName="root" presStyleCnt="0">
        <dgm:presLayoutVars>
          <dgm:dir/>
          <dgm:resizeHandles val="exact"/>
        </dgm:presLayoutVars>
      </dgm:prSet>
      <dgm:spPr/>
    </dgm:pt>
    <dgm:pt modelId="{E6BA43C1-8FEA-44E8-AF9E-A91DCB34A312}" type="pres">
      <dgm:prSet presAssocID="{9551B62B-4520-412E-9FF7-CDA3BB09E136}" presName="compNode" presStyleCnt="0"/>
      <dgm:spPr/>
    </dgm:pt>
    <dgm:pt modelId="{B3830564-B750-4395-AD73-193714B250F3}" type="pres">
      <dgm:prSet presAssocID="{9551B62B-4520-412E-9FF7-CDA3BB09E136}" presName="bgRect" presStyleLbl="bgShp" presStyleIdx="0" presStyleCnt="5"/>
      <dgm:spPr/>
    </dgm:pt>
    <dgm:pt modelId="{C52BB5BB-5C0C-4D31-8350-91A6F738A69B}" type="pres">
      <dgm:prSet presAssocID="{9551B62B-4520-412E-9FF7-CDA3BB09E1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secto"/>
        </a:ext>
      </dgm:extLst>
    </dgm:pt>
    <dgm:pt modelId="{6A0AB16A-3CFF-44D2-99F0-4ECA6C0F41B2}" type="pres">
      <dgm:prSet presAssocID="{9551B62B-4520-412E-9FF7-CDA3BB09E136}" presName="spaceRect" presStyleCnt="0"/>
      <dgm:spPr/>
    </dgm:pt>
    <dgm:pt modelId="{CF3E5C22-E600-4D03-8BCF-7B5D45A77D02}" type="pres">
      <dgm:prSet presAssocID="{9551B62B-4520-412E-9FF7-CDA3BB09E136}" presName="parTx" presStyleLbl="revTx" presStyleIdx="0" presStyleCnt="5">
        <dgm:presLayoutVars>
          <dgm:chMax val="0"/>
          <dgm:chPref val="0"/>
        </dgm:presLayoutVars>
      </dgm:prSet>
      <dgm:spPr/>
    </dgm:pt>
    <dgm:pt modelId="{98101294-A8D5-4D87-B556-06FC73E3F0C8}" type="pres">
      <dgm:prSet presAssocID="{45E05421-9D76-419B-AA5E-6B1909EFED6B}" presName="sibTrans" presStyleCnt="0"/>
      <dgm:spPr/>
    </dgm:pt>
    <dgm:pt modelId="{1C16A712-0920-434B-8EF8-B9AB33082C9F}" type="pres">
      <dgm:prSet presAssocID="{8E4D1410-1BED-42B8-B668-16AF1D202AEF}" presName="compNode" presStyleCnt="0"/>
      <dgm:spPr/>
    </dgm:pt>
    <dgm:pt modelId="{C212631F-27E2-4298-BA4D-3CA6D41C53F7}" type="pres">
      <dgm:prSet presAssocID="{8E4D1410-1BED-42B8-B668-16AF1D202AEF}" presName="bgRect" presStyleLbl="bgShp" presStyleIdx="1" presStyleCnt="5"/>
      <dgm:spPr/>
    </dgm:pt>
    <dgm:pt modelId="{990708E0-5B9D-4E20-8563-B0DC56B2FE85}" type="pres">
      <dgm:prSet presAssocID="{8E4D1410-1BED-42B8-B668-16AF1D202A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42298B63-BCEE-4056-AF1D-ABF0410B7A8C}" type="pres">
      <dgm:prSet presAssocID="{8E4D1410-1BED-42B8-B668-16AF1D202AEF}" presName="spaceRect" presStyleCnt="0"/>
      <dgm:spPr/>
    </dgm:pt>
    <dgm:pt modelId="{0E74C23A-5D66-4C5E-9EA2-1FBBC7B1C5F8}" type="pres">
      <dgm:prSet presAssocID="{8E4D1410-1BED-42B8-B668-16AF1D202AEF}" presName="parTx" presStyleLbl="revTx" presStyleIdx="1" presStyleCnt="5">
        <dgm:presLayoutVars>
          <dgm:chMax val="0"/>
          <dgm:chPref val="0"/>
        </dgm:presLayoutVars>
      </dgm:prSet>
      <dgm:spPr/>
    </dgm:pt>
    <dgm:pt modelId="{71F7549F-8B6E-4A32-A295-EC5336AEFBC3}" type="pres">
      <dgm:prSet presAssocID="{91AC1BDF-E15F-4220-9BEC-9C109240FE6D}" presName="sibTrans" presStyleCnt="0"/>
      <dgm:spPr/>
    </dgm:pt>
    <dgm:pt modelId="{A8BDE45B-4701-4F52-9EC4-86B9C3EEF155}" type="pres">
      <dgm:prSet presAssocID="{A604F721-DEB6-4169-A2F6-80187415FA0D}" presName="compNode" presStyleCnt="0"/>
      <dgm:spPr/>
    </dgm:pt>
    <dgm:pt modelId="{1E2CDBF9-DC78-4E81-8D7B-78A44EC7C95D}" type="pres">
      <dgm:prSet presAssocID="{A604F721-DEB6-4169-A2F6-80187415FA0D}" presName="bgRect" presStyleLbl="bgShp" presStyleIdx="2" presStyleCnt="5"/>
      <dgm:spPr/>
    </dgm:pt>
    <dgm:pt modelId="{9223E5C8-C5FA-444F-8DB5-DF398A12A097}" type="pres">
      <dgm:prSet presAssocID="{A604F721-DEB6-4169-A2F6-80187415FA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ip"/>
        </a:ext>
      </dgm:extLst>
    </dgm:pt>
    <dgm:pt modelId="{50136C45-42CD-4D6D-AB6F-DFD1B336F088}" type="pres">
      <dgm:prSet presAssocID="{A604F721-DEB6-4169-A2F6-80187415FA0D}" presName="spaceRect" presStyleCnt="0"/>
      <dgm:spPr/>
    </dgm:pt>
    <dgm:pt modelId="{DF0D5F96-02BD-4773-927A-D7565A242070}" type="pres">
      <dgm:prSet presAssocID="{A604F721-DEB6-4169-A2F6-80187415FA0D}" presName="parTx" presStyleLbl="revTx" presStyleIdx="2" presStyleCnt="5">
        <dgm:presLayoutVars>
          <dgm:chMax val="0"/>
          <dgm:chPref val="0"/>
        </dgm:presLayoutVars>
      </dgm:prSet>
      <dgm:spPr/>
    </dgm:pt>
    <dgm:pt modelId="{34E288EF-0EB6-4B1A-AFE3-1BA89E946049}" type="pres">
      <dgm:prSet presAssocID="{1CBCB90F-EAB1-4746-8B3F-AC983C0B66CA}" presName="sibTrans" presStyleCnt="0"/>
      <dgm:spPr/>
    </dgm:pt>
    <dgm:pt modelId="{B29E72EF-2137-4EBA-B665-B5F9A5CF1B9D}" type="pres">
      <dgm:prSet presAssocID="{CBFBAC4D-7CC0-4483-9AB4-54C489E619CC}" presName="compNode" presStyleCnt="0"/>
      <dgm:spPr/>
    </dgm:pt>
    <dgm:pt modelId="{D4760BB9-EC89-46B8-BB0A-C5BF24F0C2FD}" type="pres">
      <dgm:prSet presAssocID="{CBFBAC4D-7CC0-4483-9AB4-54C489E619CC}" presName="bgRect" presStyleLbl="bgShp" presStyleIdx="3" presStyleCnt="5"/>
      <dgm:spPr/>
    </dgm:pt>
    <dgm:pt modelId="{79A3F896-BD7D-459F-8FB8-6F190D0F39BB}" type="pres">
      <dgm:prSet presAssocID="{CBFBAC4D-7CC0-4483-9AB4-54C489E619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isa"/>
        </a:ext>
      </dgm:extLst>
    </dgm:pt>
    <dgm:pt modelId="{0A057B9E-7F98-4D7E-A04B-763E5CDAA464}" type="pres">
      <dgm:prSet presAssocID="{CBFBAC4D-7CC0-4483-9AB4-54C489E619CC}" presName="spaceRect" presStyleCnt="0"/>
      <dgm:spPr/>
    </dgm:pt>
    <dgm:pt modelId="{BA06D925-7654-42E5-BA51-45A7A68563B8}" type="pres">
      <dgm:prSet presAssocID="{CBFBAC4D-7CC0-4483-9AB4-54C489E619CC}" presName="parTx" presStyleLbl="revTx" presStyleIdx="3" presStyleCnt="5">
        <dgm:presLayoutVars>
          <dgm:chMax val="0"/>
          <dgm:chPref val="0"/>
        </dgm:presLayoutVars>
      </dgm:prSet>
      <dgm:spPr/>
    </dgm:pt>
    <dgm:pt modelId="{5754B08D-7040-45EA-8A01-8791BCA1EF4B}" type="pres">
      <dgm:prSet presAssocID="{C499EA24-AD39-49D6-A906-20E793AA2F2D}" presName="sibTrans" presStyleCnt="0"/>
      <dgm:spPr/>
    </dgm:pt>
    <dgm:pt modelId="{FE0C488C-80AB-47DF-95F3-85C385621940}" type="pres">
      <dgm:prSet presAssocID="{1F533DBB-4D62-4998-B23C-1AE961AB9DA6}" presName="compNode" presStyleCnt="0"/>
      <dgm:spPr/>
    </dgm:pt>
    <dgm:pt modelId="{9882D6E7-E6A7-48AD-91C1-A68843937F5A}" type="pres">
      <dgm:prSet presAssocID="{1F533DBB-4D62-4998-B23C-1AE961AB9DA6}" presName="bgRect" presStyleLbl="bgShp" presStyleIdx="4" presStyleCnt="5"/>
      <dgm:spPr/>
    </dgm:pt>
    <dgm:pt modelId="{3B55FB05-2E00-4C1B-9EDC-DA9683BA3E96}" type="pres">
      <dgm:prSet presAssocID="{1F533DBB-4D62-4998-B23C-1AE961AB9DA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5A10E7EA-5B71-4948-8F05-AF71DBCF1D2D}" type="pres">
      <dgm:prSet presAssocID="{1F533DBB-4D62-4998-B23C-1AE961AB9DA6}" presName="spaceRect" presStyleCnt="0"/>
      <dgm:spPr/>
    </dgm:pt>
    <dgm:pt modelId="{CA47B47F-C8BE-4766-BA7A-DBF5B5E6DE4A}" type="pres">
      <dgm:prSet presAssocID="{1F533DBB-4D62-4998-B23C-1AE961AB9DA6}" presName="parTx" presStyleLbl="revTx" presStyleIdx="4" presStyleCnt="5">
        <dgm:presLayoutVars>
          <dgm:chMax val="0"/>
          <dgm:chPref val="0"/>
        </dgm:presLayoutVars>
      </dgm:prSet>
      <dgm:spPr/>
    </dgm:pt>
  </dgm:ptLst>
  <dgm:cxnLst>
    <dgm:cxn modelId="{A97CB803-34C4-497F-A151-049AE1EC5708}" type="presOf" srcId="{9551B62B-4520-412E-9FF7-CDA3BB09E136}" destId="{CF3E5C22-E600-4D03-8BCF-7B5D45A77D02}" srcOrd="0" destOrd="0" presId="urn:microsoft.com/office/officeart/2018/2/layout/IconVerticalSolidList"/>
    <dgm:cxn modelId="{21D80225-0B39-4158-A6C0-86BF6A872252}" type="presOf" srcId="{1F533DBB-4D62-4998-B23C-1AE961AB9DA6}" destId="{CA47B47F-C8BE-4766-BA7A-DBF5B5E6DE4A}" srcOrd="0" destOrd="0" presId="urn:microsoft.com/office/officeart/2018/2/layout/IconVerticalSolidList"/>
    <dgm:cxn modelId="{248C3D42-07B6-4563-A7A3-D66F62C19B49}" srcId="{9840E4E0-2DFF-4F09-BCC6-EF8FF68A38E7}" destId="{9551B62B-4520-412E-9FF7-CDA3BB09E136}" srcOrd="0" destOrd="0" parTransId="{A250F5B2-F7A2-4BC7-A451-5944DFDC6F3B}" sibTransId="{45E05421-9D76-419B-AA5E-6B1909EFED6B}"/>
    <dgm:cxn modelId="{EC8B6768-1458-47B9-A116-4ABD216A8BDE}" srcId="{9840E4E0-2DFF-4F09-BCC6-EF8FF68A38E7}" destId="{A604F721-DEB6-4169-A2F6-80187415FA0D}" srcOrd="2" destOrd="0" parTransId="{5577813B-8939-4D8F-9391-CC8EE0EE2E65}" sibTransId="{1CBCB90F-EAB1-4746-8B3F-AC983C0B66CA}"/>
    <dgm:cxn modelId="{5AA20F53-9AEC-4F4C-83B6-B47456EA99E1}" type="presOf" srcId="{8E4D1410-1BED-42B8-B668-16AF1D202AEF}" destId="{0E74C23A-5D66-4C5E-9EA2-1FBBC7B1C5F8}" srcOrd="0" destOrd="0" presId="urn:microsoft.com/office/officeart/2018/2/layout/IconVerticalSolidList"/>
    <dgm:cxn modelId="{072A6683-1230-42F2-A721-0D0F4DCEA075}" srcId="{9840E4E0-2DFF-4F09-BCC6-EF8FF68A38E7}" destId="{CBFBAC4D-7CC0-4483-9AB4-54C489E619CC}" srcOrd="3" destOrd="0" parTransId="{A7ABA25F-8CDB-4025-AA67-CDCB25ACC5FA}" sibTransId="{C499EA24-AD39-49D6-A906-20E793AA2F2D}"/>
    <dgm:cxn modelId="{18A40F8C-4AFD-4E8B-8BEB-58637C0814C2}" type="presOf" srcId="{9840E4E0-2DFF-4F09-BCC6-EF8FF68A38E7}" destId="{6C4D1E43-8016-4634-82AF-72BA74FB50EF}" srcOrd="0" destOrd="0" presId="urn:microsoft.com/office/officeart/2018/2/layout/IconVerticalSolidList"/>
    <dgm:cxn modelId="{D500C1B1-3AEF-4ED7-BC22-F01F7970F67F}" type="presOf" srcId="{A604F721-DEB6-4169-A2F6-80187415FA0D}" destId="{DF0D5F96-02BD-4773-927A-D7565A242070}" srcOrd="0" destOrd="0" presId="urn:microsoft.com/office/officeart/2018/2/layout/IconVerticalSolidList"/>
    <dgm:cxn modelId="{B05896C7-42A8-4CB4-AC6B-022D4EE84AB5}" srcId="{9840E4E0-2DFF-4F09-BCC6-EF8FF68A38E7}" destId="{8E4D1410-1BED-42B8-B668-16AF1D202AEF}" srcOrd="1" destOrd="0" parTransId="{2DF2B409-18BE-48FA-9DD3-BD91AEC6340A}" sibTransId="{91AC1BDF-E15F-4220-9BEC-9C109240FE6D}"/>
    <dgm:cxn modelId="{F9CEDEC7-E1BD-4D95-8009-5A3E07FA0B93}" type="presOf" srcId="{CBFBAC4D-7CC0-4483-9AB4-54C489E619CC}" destId="{BA06D925-7654-42E5-BA51-45A7A68563B8}" srcOrd="0" destOrd="0" presId="urn:microsoft.com/office/officeart/2018/2/layout/IconVerticalSolidList"/>
    <dgm:cxn modelId="{45ECADDB-4CE1-4254-BC11-C2B8684ADCC9}" srcId="{9840E4E0-2DFF-4F09-BCC6-EF8FF68A38E7}" destId="{1F533DBB-4D62-4998-B23C-1AE961AB9DA6}" srcOrd="4" destOrd="0" parTransId="{46F10142-E4FD-4A65-9788-4B50049DE1D6}" sibTransId="{C5F02C72-8A57-42AB-88D2-0A9C898B3E80}"/>
    <dgm:cxn modelId="{51C3B4FC-F7A1-457B-8875-B67427D9464E}" type="presParOf" srcId="{6C4D1E43-8016-4634-82AF-72BA74FB50EF}" destId="{E6BA43C1-8FEA-44E8-AF9E-A91DCB34A312}" srcOrd="0" destOrd="0" presId="urn:microsoft.com/office/officeart/2018/2/layout/IconVerticalSolidList"/>
    <dgm:cxn modelId="{A8650B57-CF59-4EBB-8DEB-D026E3C94ABC}" type="presParOf" srcId="{E6BA43C1-8FEA-44E8-AF9E-A91DCB34A312}" destId="{B3830564-B750-4395-AD73-193714B250F3}" srcOrd="0" destOrd="0" presId="urn:microsoft.com/office/officeart/2018/2/layout/IconVerticalSolidList"/>
    <dgm:cxn modelId="{E56B2214-BA37-4843-B306-3A523C2F407F}" type="presParOf" srcId="{E6BA43C1-8FEA-44E8-AF9E-A91DCB34A312}" destId="{C52BB5BB-5C0C-4D31-8350-91A6F738A69B}" srcOrd="1" destOrd="0" presId="urn:microsoft.com/office/officeart/2018/2/layout/IconVerticalSolidList"/>
    <dgm:cxn modelId="{8F8D891E-B291-4EE1-B919-E6511D367133}" type="presParOf" srcId="{E6BA43C1-8FEA-44E8-AF9E-A91DCB34A312}" destId="{6A0AB16A-3CFF-44D2-99F0-4ECA6C0F41B2}" srcOrd="2" destOrd="0" presId="urn:microsoft.com/office/officeart/2018/2/layout/IconVerticalSolidList"/>
    <dgm:cxn modelId="{F2837194-2606-47D4-9C19-49077CF28594}" type="presParOf" srcId="{E6BA43C1-8FEA-44E8-AF9E-A91DCB34A312}" destId="{CF3E5C22-E600-4D03-8BCF-7B5D45A77D02}" srcOrd="3" destOrd="0" presId="urn:microsoft.com/office/officeart/2018/2/layout/IconVerticalSolidList"/>
    <dgm:cxn modelId="{51DF0D9E-2F6B-4900-99DD-7990383F19F5}" type="presParOf" srcId="{6C4D1E43-8016-4634-82AF-72BA74FB50EF}" destId="{98101294-A8D5-4D87-B556-06FC73E3F0C8}" srcOrd="1" destOrd="0" presId="urn:microsoft.com/office/officeart/2018/2/layout/IconVerticalSolidList"/>
    <dgm:cxn modelId="{322DEA91-EB66-4A2E-A428-2FF0B2240D57}" type="presParOf" srcId="{6C4D1E43-8016-4634-82AF-72BA74FB50EF}" destId="{1C16A712-0920-434B-8EF8-B9AB33082C9F}" srcOrd="2" destOrd="0" presId="urn:microsoft.com/office/officeart/2018/2/layout/IconVerticalSolidList"/>
    <dgm:cxn modelId="{05923E42-3D4C-455B-8D96-DC6D1C0AA899}" type="presParOf" srcId="{1C16A712-0920-434B-8EF8-B9AB33082C9F}" destId="{C212631F-27E2-4298-BA4D-3CA6D41C53F7}" srcOrd="0" destOrd="0" presId="urn:microsoft.com/office/officeart/2018/2/layout/IconVerticalSolidList"/>
    <dgm:cxn modelId="{2DCED8DC-DB01-4DED-B5EA-C806223E9C26}" type="presParOf" srcId="{1C16A712-0920-434B-8EF8-B9AB33082C9F}" destId="{990708E0-5B9D-4E20-8563-B0DC56B2FE85}" srcOrd="1" destOrd="0" presId="urn:microsoft.com/office/officeart/2018/2/layout/IconVerticalSolidList"/>
    <dgm:cxn modelId="{62BDFD7D-46B0-48C0-94B9-2794C0D1BA21}" type="presParOf" srcId="{1C16A712-0920-434B-8EF8-B9AB33082C9F}" destId="{42298B63-BCEE-4056-AF1D-ABF0410B7A8C}" srcOrd="2" destOrd="0" presId="urn:microsoft.com/office/officeart/2018/2/layout/IconVerticalSolidList"/>
    <dgm:cxn modelId="{5C01DC5B-588F-472A-A594-8F47635F2074}" type="presParOf" srcId="{1C16A712-0920-434B-8EF8-B9AB33082C9F}" destId="{0E74C23A-5D66-4C5E-9EA2-1FBBC7B1C5F8}" srcOrd="3" destOrd="0" presId="urn:microsoft.com/office/officeart/2018/2/layout/IconVerticalSolidList"/>
    <dgm:cxn modelId="{3ACA9CBB-B3D1-49F4-A767-8B05F0EFB1D1}" type="presParOf" srcId="{6C4D1E43-8016-4634-82AF-72BA74FB50EF}" destId="{71F7549F-8B6E-4A32-A295-EC5336AEFBC3}" srcOrd="3" destOrd="0" presId="urn:microsoft.com/office/officeart/2018/2/layout/IconVerticalSolidList"/>
    <dgm:cxn modelId="{37C6ECBF-CEE8-461D-85E3-C3503CBA6314}" type="presParOf" srcId="{6C4D1E43-8016-4634-82AF-72BA74FB50EF}" destId="{A8BDE45B-4701-4F52-9EC4-86B9C3EEF155}" srcOrd="4" destOrd="0" presId="urn:microsoft.com/office/officeart/2018/2/layout/IconVerticalSolidList"/>
    <dgm:cxn modelId="{F50FC634-280A-410F-8269-E4BAAA89BF87}" type="presParOf" srcId="{A8BDE45B-4701-4F52-9EC4-86B9C3EEF155}" destId="{1E2CDBF9-DC78-4E81-8D7B-78A44EC7C95D}" srcOrd="0" destOrd="0" presId="urn:microsoft.com/office/officeart/2018/2/layout/IconVerticalSolidList"/>
    <dgm:cxn modelId="{06E55492-81E3-427D-A2D7-6FFFA5DEF137}" type="presParOf" srcId="{A8BDE45B-4701-4F52-9EC4-86B9C3EEF155}" destId="{9223E5C8-C5FA-444F-8DB5-DF398A12A097}" srcOrd="1" destOrd="0" presId="urn:microsoft.com/office/officeart/2018/2/layout/IconVerticalSolidList"/>
    <dgm:cxn modelId="{7B667093-5949-4E8A-B6EB-0CE297003BA0}" type="presParOf" srcId="{A8BDE45B-4701-4F52-9EC4-86B9C3EEF155}" destId="{50136C45-42CD-4D6D-AB6F-DFD1B336F088}" srcOrd="2" destOrd="0" presId="urn:microsoft.com/office/officeart/2018/2/layout/IconVerticalSolidList"/>
    <dgm:cxn modelId="{F94E83E4-2C2F-4297-BE33-518D2FB8C705}" type="presParOf" srcId="{A8BDE45B-4701-4F52-9EC4-86B9C3EEF155}" destId="{DF0D5F96-02BD-4773-927A-D7565A242070}" srcOrd="3" destOrd="0" presId="urn:microsoft.com/office/officeart/2018/2/layout/IconVerticalSolidList"/>
    <dgm:cxn modelId="{87FDDBA2-1E6F-45C3-96A8-2C7659AB0D15}" type="presParOf" srcId="{6C4D1E43-8016-4634-82AF-72BA74FB50EF}" destId="{34E288EF-0EB6-4B1A-AFE3-1BA89E946049}" srcOrd="5" destOrd="0" presId="urn:microsoft.com/office/officeart/2018/2/layout/IconVerticalSolidList"/>
    <dgm:cxn modelId="{2E1221AC-611A-4EA8-95AE-D2E3E36C5ED0}" type="presParOf" srcId="{6C4D1E43-8016-4634-82AF-72BA74FB50EF}" destId="{B29E72EF-2137-4EBA-B665-B5F9A5CF1B9D}" srcOrd="6" destOrd="0" presId="urn:microsoft.com/office/officeart/2018/2/layout/IconVerticalSolidList"/>
    <dgm:cxn modelId="{7966734D-B635-45B6-B0FE-327209735152}" type="presParOf" srcId="{B29E72EF-2137-4EBA-B665-B5F9A5CF1B9D}" destId="{D4760BB9-EC89-46B8-BB0A-C5BF24F0C2FD}" srcOrd="0" destOrd="0" presId="urn:microsoft.com/office/officeart/2018/2/layout/IconVerticalSolidList"/>
    <dgm:cxn modelId="{4B718E01-9A28-49AF-BD37-50A10A509B04}" type="presParOf" srcId="{B29E72EF-2137-4EBA-B665-B5F9A5CF1B9D}" destId="{79A3F896-BD7D-459F-8FB8-6F190D0F39BB}" srcOrd="1" destOrd="0" presId="urn:microsoft.com/office/officeart/2018/2/layout/IconVerticalSolidList"/>
    <dgm:cxn modelId="{371CBB68-B087-4C33-9550-6B9E6AEBDE94}" type="presParOf" srcId="{B29E72EF-2137-4EBA-B665-B5F9A5CF1B9D}" destId="{0A057B9E-7F98-4D7E-A04B-763E5CDAA464}" srcOrd="2" destOrd="0" presId="urn:microsoft.com/office/officeart/2018/2/layout/IconVerticalSolidList"/>
    <dgm:cxn modelId="{7E0836E0-0534-464F-BF7D-32225A490FDA}" type="presParOf" srcId="{B29E72EF-2137-4EBA-B665-B5F9A5CF1B9D}" destId="{BA06D925-7654-42E5-BA51-45A7A68563B8}" srcOrd="3" destOrd="0" presId="urn:microsoft.com/office/officeart/2018/2/layout/IconVerticalSolidList"/>
    <dgm:cxn modelId="{68BFBD12-329C-442C-A33A-4328E3696A6B}" type="presParOf" srcId="{6C4D1E43-8016-4634-82AF-72BA74FB50EF}" destId="{5754B08D-7040-45EA-8A01-8791BCA1EF4B}" srcOrd="7" destOrd="0" presId="urn:microsoft.com/office/officeart/2018/2/layout/IconVerticalSolidList"/>
    <dgm:cxn modelId="{71D3F7EB-84BC-4A8A-89E5-7EA26D7D7E49}" type="presParOf" srcId="{6C4D1E43-8016-4634-82AF-72BA74FB50EF}" destId="{FE0C488C-80AB-47DF-95F3-85C385621940}" srcOrd="8" destOrd="0" presId="urn:microsoft.com/office/officeart/2018/2/layout/IconVerticalSolidList"/>
    <dgm:cxn modelId="{EBA78551-882E-4059-8CD4-2F90D6A68C28}" type="presParOf" srcId="{FE0C488C-80AB-47DF-95F3-85C385621940}" destId="{9882D6E7-E6A7-48AD-91C1-A68843937F5A}" srcOrd="0" destOrd="0" presId="urn:microsoft.com/office/officeart/2018/2/layout/IconVerticalSolidList"/>
    <dgm:cxn modelId="{D811D169-9289-4BDF-8BDF-80DF43D420B4}" type="presParOf" srcId="{FE0C488C-80AB-47DF-95F3-85C385621940}" destId="{3B55FB05-2E00-4C1B-9EDC-DA9683BA3E96}" srcOrd="1" destOrd="0" presId="urn:microsoft.com/office/officeart/2018/2/layout/IconVerticalSolidList"/>
    <dgm:cxn modelId="{8A0D692E-9788-4322-9A5F-1059D4769776}" type="presParOf" srcId="{FE0C488C-80AB-47DF-95F3-85C385621940}" destId="{5A10E7EA-5B71-4948-8F05-AF71DBCF1D2D}" srcOrd="2" destOrd="0" presId="urn:microsoft.com/office/officeart/2018/2/layout/IconVerticalSolidList"/>
    <dgm:cxn modelId="{E7C83834-7B2D-4FAF-A402-0307C33322EE}" type="presParOf" srcId="{FE0C488C-80AB-47DF-95F3-85C385621940}" destId="{CA47B47F-C8BE-4766-BA7A-DBF5B5E6DE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4EC380-CE6F-443E-BA5F-481377A709CB}"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2FD6F357-84B9-40CF-A4FA-82F77D9808F1}">
      <dgm:prSet/>
      <dgm:spPr/>
      <dgm:t>
        <a:bodyPr/>
        <a:lstStyle/>
        <a:p>
          <a:r>
            <a:rPr lang="es-MX"/>
            <a:t>Deben involucrarse de tres a cinco personas</a:t>
          </a:r>
          <a:endParaRPr lang="en-US"/>
        </a:p>
      </dgm:t>
    </dgm:pt>
    <dgm:pt modelId="{02176790-AAEF-4B68-84D8-2A2E62E7FCB2}" type="parTrans" cxnId="{8218142C-8762-4519-9AF8-AC2423600B84}">
      <dgm:prSet/>
      <dgm:spPr/>
      <dgm:t>
        <a:bodyPr/>
        <a:lstStyle/>
        <a:p>
          <a:endParaRPr lang="en-US"/>
        </a:p>
      </dgm:t>
    </dgm:pt>
    <dgm:pt modelId="{F34D5B90-FD45-4FA0-9E74-CDD62678F1ED}" type="sibTrans" cxnId="{8218142C-8762-4519-9AF8-AC2423600B84}">
      <dgm:prSet/>
      <dgm:spPr/>
      <dgm:t>
        <a:bodyPr/>
        <a:lstStyle/>
        <a:p>
          <a:endParaRPr lang="en-US"/>
        </a:p>
      </dgm:t>
    </dgm:pt>
    <dgm:pt modelId="{1E272FCC-7CB4-49FB-B686-AC4263931101}">
      <dgm:prSet/>
      <dgm:spPr/>
      <dgm:t>
        <a:bodyPr/>
        <a:lstStyle/>
        <a:p>
          <a:r>
            <a:rPr lang="es-MX"/>
            <a:t>Debe haber preparación previa</a:t>
          </a:r>
          <a:endParaRPr lang="en-US"/>
        </a:p>
      </dgm:t>
    </dgm:pt>
    <dgm:pt modelId="{B1353F58-5147-480B-A79E-83CE19F304CF}" type="parTrans" cxnId="{032220DC-24A4-4B13-A743-5CE7A12408E6}">
      <dgm:prSet/>
      <dgm:spPr/>
      <dgm:t>
        <a:bodyPr/>
        <a:lstStyle/>
        <a:p>
          <a:endParaRPr lang="en-US"/>
        </a:p>
      </dgm:t>
    </dgm:pt>
    <dgm:pt modelId="{BD40FB2A-C712-42A6-9C0F-13E49D0A3957}" type="sibTrans" cxnId="{032220DC-24A4-4B13-A743-5CE7A12408E6}">
      <dgm:prSet/>
      <dgm:spPr/>
      <dgm:t>
        <a:bodyPr/>
        <a:lstStyle/>
        <a:p>
          <a:endParaRPr lang="en-US"/>
        </a:p>
      </dgm:t>
    </dgm:pt>
    <dgm:pt modelId="{816C9E05-AD9E-402C-A6AA-2978058C78F7}">
      <dgm:prSet/>
      <dgm:spPr/>
      <dgm:t>
        <a:bodyPr/>
        <a:lstStyle/>
        <a:p>
          <a:r>
            <a:rPr lang="es-MX"/>
            <a:t>La duración debe ser de al menos dos horas</a:t>
          </a:r>
          <a:endParaRPr lang="en-US"/>
        </a:p>
      </dgm:t>
    </dgm:pt>
    <dgm:pt modelId="{DF1E1D05-63A1-4697-A2DF-9A4D610BEB6A}" type="parTrans" cxnId="{0F39EA75-2CC3-46BE-BE40-9F3B34948257}">
      <dgm:prSet/>
      <dgm:spPr/>
      <dgm:t>
        <a:bodyPr/>
        <a:lstStyle/>
        <a:p>
          <a:endParaRPr lang="en-US"/>
        </a:p>
      </dgm:t>
    </dgm:pt>
    <dgm:pt modelId="{0201393C-3657-4839-B545-4EDA3D3B1E5F}" type="sibTrans" cxnId="{0F39EA75-2CC3-46BE-BE40-9F3B34948257}">
      <dgm:prSet/>
      <dgm:spPr/>
      <dgm:t>
        <a:bodyPr/>
        <a:lstStyle/>
        <a:p>
          <a:endParaRPr lang="en-US"/>
        </a:p>
      </dgm:t>
    </dgm:pt>
    <dgm:pt modelId="{32163ED4-B596-4C10-B214-DB1C0C883A31}" type="pres">
      <dgm:prSet presAssocID="{A94EC380-CE6F-443E-BA5F-481377A709CB}" presName="diagram" presStyleCnt="0">
        <dgm:presLayoutVars>
          <dgm:dir/>
          <dgm:resizeHandles val="exact"/>
        </dgm:presLayoutVars>
      </dgm:prSet>
      <dgm:spPr/>
    </dgm:pt>
    <dgm:pt modelId="{9BD9A06F-5E4A-40B2-827B-93B37627E6AF}" type="pres">
      <dgm:prSet presAssocID="{2FD6F357-84B9-40CF-A4FA-82F77D9808F1}" presName="node" presStyleLbl="node1" presStyleIdx="0" presStyleCnt="3">
        <dgm:presLayoutVars>
          <dgm:bulletEnabled val="1"/>
        </dgm:presLayoutVars>
      </dgm:prSet>
      <dgm:spPr/>
    </dgm:pt>
    <dgm:pt modelId="{547FE569-BF84-43C2-8FC8-DFCE82A97279}" type="pres">
      <dgm:prSet presAssocID="{F34D5B90-FD45-4FA0-9E74-CDD62678F1ED}" presName="sibTrans" presStyleCnt="0"/>
      <dgm:spPr/>
    </dgm:pt>
    <dgm:pt modelId="{17B9E39C-BEAE-47EF-8E41-2586CEDFE848}" type="pres">
      <dgm:prSet presAssocID="{1E272FCC-7CB4-49FB-B686-AC4263931101}" presName="node" presStyleLbl="node1" presStyleIdx="1" presStyleCnt="3">
        <dgm:presLayoutVars>
          <dgm:bulletEnabled val="1"/>
        </dgm:presLayoutVars>
      </dgm:prSet>
      <dgm:spPr/>
    </dgm:pt>
    <dgm:pt modelId="{E56B8A46-9372-423C-9AA2-7ED18FA39877}" type="pres">
      <dgm:prSet presAssocID="{BD40FB2A-C712-42A6-9C0F-13E49D0A3957}" presName="sibTrans" presStyleCnt="0"/>
      <dgm:spPr/>
    </dgm:pt>
    <dgm:pt modelId="{C16C30EF-B5AB-4917-93F6-ECE6E5DC1D63}" type="pres">
      <dgm:prSet presAssocID="{816C9E05-AD9E-402C-A6AA-2978058C78F7}" presName="node" presStyleLbl="node1" presStyleIdx="2" presStyleCnt="3">
        <dgm:presLayoutVars>
          <dgm:bulletEnabled val="1"/>
        </dgm:presLayoutVars>
      </dgm:prSet>
      <dgm:spPr/>
    </dgm:pt>
  </dgm:ptLst>
  <dgm:cxnLst>
    <dgm:cxn modelId="{706A0E05-FD38-4557-8651-1A71B8F55C06}" type="presOf" srcId="{2FD6F357-84B9-40CF-A4FA-82F77D9808F1}" destId="{9BD9A06F-5E4A-40B2-827B-93B37627E6AF}" srcOrd="0" destOrd="0" presId="urn:microsoft.com/office/officeart/2005/8/layout/default"/>
    <dgm:cxn modelId="{8218142C-8762-4519-9AF8-AC2423600B84}" srcId="{A94EC380-CE6F-443E-BA5F-481377A709CB}" destId="{2FD6F357-84B9-40CF-A4FA-82F77D9808F1}" srcOrd="0" destOrd="0" parTransId="{02176790-AAEF-4B68-84D8-2A2E62E7FCB2}" sibTransId="{F34D5B90-FD45-4FA0-9E74-CDD62678F1ED}"/>
    <dgm:cxn modelId="{DC47612C-2BAA-4D7E-BDDC-38E1AE31F73D}" type="presOf" srcId="{1E272FCC-7CB4-49FB-B686-AC4263931101}" destId="{17B9E39C-BEAE-47EF-8E41-2586CEDFE848}" srcOrd="0" destOrd="0" presId="urn:microsoft.com/office/officeart/2005/8/layout/default"/>
    <dgm:cxn modelId="{0F39EA75-2CC3-46BE-BE40-9F3B34948257}" srcId="{A94EC380-CE6F-443E-BA5F-481377A709CB}" destId="{816C9E05-AD9E-402C-A6AA-2978058C78F7}" srcOrd="2" destOrd="0" parTransId="{DF1E1D05-63A1-4697-A2DF-9A4D610BEB6A}" sibTransId="{0201393C-3657-4839-B545-4EDA3D3B1E5F}"/>
    <dgm:cxn modelId="{AD8D9658-1BFF-45C4-ACB6-6FDC8297D53B}" type="presOf" srcId="{816C9E05-AD9E-402C-A6AA-2978058C78F7}" destId="{C16C30EF-B5AB-4917-93F6-ECE6E5DC1D63}" srcOrd="0" destOrd="0" presId="urn:microsoft.com/office/officeart/2005/8/layout/default"/>
    <dgm:cxn modelId="{156820CE-5DD2-4A32-8479-099AFDAD3BE1}" type="presOf" srcId="{A94EC380-CE6F-443E-BA5F-481377A709CB}" destId="{32163ED4-B596-4C10-B214-DB1C0C883A31}" srcOrd="0" destOrd="0" presId="urn:microsoft.com/office/officeart/2005/8/layout/default"/>
    <dgm:cxn modelId="{032220DC-24A4-4B13-A743-5CE7A12408E6}" srcId="{A94EC380-CE6F-443E-BA5F-481377A709CB}" destId="{1E272FCC-7CB4-49FB-B686-AC4263931101}" srcOrd="1" destOrd="0" parTransId="{B1353F58-5147-480B-A79E-83CE19F304CF}" sibTransId="{BD40FB2A-C712-42A6-9C0F-13E49D0A3957}"/>
    <dgm:cxn modelId="{9103B20E-357D-4FD1-80A4-81162A660235}" type="presParOf" srcId="{32163ED4-B596-4C10-B214-DB1C0C883A31}" destId="{9BD9A06F-5E4A-40B2-827B-93B37627E6AF}" srcOrd="0" destOrd="0" presId="urn:microsoft.com/office/officeart/2005/8/layout/default"/>
    <dgm:cxn modelId="{5694BFC0-DB4F-46B2-AAD8-9E75FCCC1A46}" type="presParOf" srcId="{32163ED4-B596-4C10-B214-DB1C0C883A31}" destId="{547FE569-BF84-43C2-8FC8-DFCE82A97279}" srcOrd="1" destOrd="0" presId="urn:microsoft.com/office/officeart/2005/8/layout/default"/>
    <dgm:cxn modelId="{B2E27831-96ED-4F07-AB1F-CBB209D2C12E}" type="presParOf" srcId="{32163ED4-B596-4C10-B214-DB1C0C883A31}" destId="{17B9E39C-BEAE-47EF-8E41-2586CEDFE848}" srcOrd="2" destOrd="0" presId="urn:microsoft.com/office/officeart/2005/8/layout/default"/>
    <dgm:cxn modelId="{A199841A-F7A4-4C63-A0AF-397CE4618DE2}" type="presParOf" srcId="{32163ED4-B596-4C10-B214-DB1C0C883A31}" destId="{E56B8A46-9372-423C-9AA2-7ED18FA39877}" srcOrd="3" destOrd="0" presId="urn:microsoft.com/office/officeart/2005/8/layout/default"/>
    <dgm:cxn modelId="{E90F6491-608E-4997-9A76-F7558A21D1A2}" type="presParOf" srcId="{32163ED4-B596-4C10-B214-DB1C0C883A31}" destId="{C16C30EF-B5AB-4917-93F6-ECE6E5DC1D63}"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F6405-0A45-426C-A0D1-4BDB532BEBB8}">
      <dsp:nvSpPr>
        <dsp:cNvPr id="0" name=""/>
        <dsp:cNvSpPr/>
      </dsp:nvSpPr>
      <dsp:spPr>
        <a:xfrm>
          <a:off x="-5253209" y="-804574"/>
          <a:ext cx="6255510" cy="6255510"/>
        </a:xfrm>
        <a:prstGeom prst="blockArc">
          <a:avLst>
            <a:gd name="adj1" fmla="val 18900000"/>
            <a:gd name="adj2" fmla="val 2700000"/>
            <a:gd name="adj3" fmla="val 345"/>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F9136D-2913-4B70-8C01-07F5B57C9B85}">
      <dsp:nvSpPr>
        <dsp:cNvPr id="0" name=""/>
        <dsp:cNvSpPr/>
      </dsp:nvSpPr>
      <dsp:spPr>
        <a:xfrm>
          <a:off x="438352" y="290304"/>
          <a:ext cx="8093575" cy="580981"/>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61154" tIns="78740" rIns="78740" bIns="78740" numCol="1" spcCol="1270" anchor="ctr" anchorCtr="0">
          <a:noAutofit/>
        </a:bodyPr>
        <a:lstStyle/>
        <a:p>
          <a:pPr marL="0" lvl="0" indent="0" algn="l" defTabSz="1377950">
            <a:lnSpc>
              <a:spcPct val="90000"/>
            </a:lnSpc>
            <a:spcBef>
              <a:spcPct val="0"/>
            </a:spcBef>
            <a:spcAft>
              <a:spcPct val="35000"/>
            </a:spcAft>
            <a:buNone/>
          </a:pPr>
          <a:r>
            <a:rPr lang="es-MX" sz="3100" kern="1200" dirty="0"/>
            <a:t>¿Quién las hace?</a:t>
          </a:r>
        </a:p>
      </dsp:txBody>
      <dsp:txXfrm>
        <a:off x="438352" y="290304"/>
        <a:ext cx="8093575" cy="580981"/>
      </dsp:txXfrm>
    </dsp:sp>
    <dsp:sp modelId="{2D23EBD3-739B-4A2B-8DC9-178394021B40}">
      <dsp:nvSpPr>
        <dsp:cNvPr id="0" name=""/>
        <dsp:cNvSpPr/>
      </dsp:nvSpPr>
      <dsp:spPr>
        <a:xfrm>
          <a:off x="75238" y="217682"/>
          <a:ext cx="726226" cy="726226"/>
        </a:xfrm>
        <a:prstGeom prst="ellipse">
          <a:avLst/>
        </a:prstGeom>
        <a:solidFill>
          <a:schemeClr val="lt1">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40BF630-D2FA-4BB5-9584-155CE947428D}">
      <dsp:nvSpPr>
        <dsp:cNvPr id="0" name=""/>
        <dsp:cNvSpPr/>
      </dsp:nvSpPr>
      <dsp:spPr>
        <a:xfrm>
          <a:off x="854666" y="1161497"/>
          <a:ext cx="7677261" cy="580981"/>
        </a:xfrm>
        <a:prstGeom prst="rect">
          <a:avLst/>
        </a:prstGeom>
        <a:gradFill rotWithShape="0">
          <a:gsLst>
            <a:gs pos="0">
              <a:schemeClr val="accent3">
                <a:hueOff val="107142"/>
                <a:satOff val="-12023"/>
                <a:lumOff val="2059"/>
                <a:alphaOff val="0"/>
                <a:tint val="96000"/>
                <a:lumMod val="100000"/>
              </a:schemeClr>
            </a:gs>
            <a:gs pos="78000">
              <a:schemeClr val="accent3">
                <a:hueOff val="107142"/>
                <a:satOff val="-12023"/>
                <a:lumOff val="205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61154" tIns="78740" rIns="78740" bIns="78740" numCol="1" spcCol="1270" anchor="ctr" anchorCtr="0">
          <a:noAutofit/>
        </a:bodyPr>
        <a:lstStyle/>
        <a:p>
          <a:pPr marL="0" lvl="0" indent="0" algn="l" defTabSz="1377950">
            <a:lnSpc>
              <a:spcPct val="90000"/>
            </a:lnSpc>
            <a:spcBef>
              <a:spcPct val="0"/>
            </a:spcBef>
            <a:spcAft>
              <a:spcPct val="35000"/>
            </a:spcAft>
            <a:buNone/>
          </a:pPr>
          <a:r>
            <a:rPr lang="es-MX" sz="3100" kern="1200" dirty="0"/>
            <a:t>¿Por qué son importantes?</a:t>
          </a:r>
        </a:p>
      </dsp:txBody>
      <dsp:txXfrm>
        <a:off x="854666" y="1161497"/>
        <a:ext cx="7677261" cy="580981"/>
      </dsp:txXfrm>
    </dsp:sp>
    <dsp:sp modelId="{59BC22A6-67E5-4122-8177-FAF447E865F1}">
      <dsp:nvSpPr>
        <dsp:cNvPr id="0" name=""/>
        <dsp:cNvSpPr/>
      </dsp:nvSpPr>
      <dsp:spPr>
        <a:xfrm>
          <a:off x="491552" y="1088874"/>
          <a:ext cx="726226" cy="726226"/>
        </a:xfrm>
        <a:prstGeom prst="ellipse">
          <a:avLst/>
        </a:prstGeom>
        <a:solidFill>
          <a:schemeClr val="lt1">
            <a:hueOff val="0"/>
            <a:satOff val="0"/>
            <a:lumOff val="0"/>
            <a:alphaOff val="0"/>
          </a:schemeClr>
        </a:solidFill>
        <a:ln w="12700" cap="rnd" cmpd="sng" algn="ctr">
          <a:solidFill>
            <a:schemeClr val="accent3">
              <a:hueOff val="107142"/>
              <a:satOff val="-12023"/>
              <a:lumOff val="2059"/>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38667F8-2C25-471F-A733-AE67B5976E1C}">
      <dsp:nvSpPr>
        <dsp:cNvPr id="0" name=""/>
        <dsp:cNvSpPr/>
      </dsp:nvSpPr>
      <dsp:spPr>
        <a:xfrm>
          <a:off x="982440" y="2032690"/>
          <a:ext cx="7549486" cy="580981"/>
        </a:xfrm>
        <a:prstGeom prst="rect">
          <a:avLst/>
        </a:prstGeom>
        <a:gradFill rotWithShape="0">
          <a:gsLst>
            <a:gs pos="0">
              <a:schemeClr val="accent3">
                <a:hueOff val="214284"/>
                <a:satOff val="-24046"/>
                <a:lumOff val="4118"/>
                <a:alphaOff val="0"/>
                <a:tint val="96000"/>
                <a:lumMod val="100000"/>
              </a:schemeClr>
            </a:gs>
            <a:gs pos="78000">
              <a:schemeClr val="accent3">
                <a:hueOff val="214284"/>
                <a:satOff val="-24046"/>
                <a:lumOff val="411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61154" tIns="78740" rIns="78740" bIns="78740" numCol="1" spcCol="1270" anchor="ctr" anchorCtr="0">
          <a:noAutofit/>
        </a:bodyPr>
        <a:lstStyle/>
        <a:p>
          <a:pPr marL="0" lvl="0" indent="0" algn="l" defTabSz="1377950">
            <a:lnSpc>
              <a:spcPct val="90000"/>
            </a:lnSpc>
            <a:spcBef>
              <a:spcPct val="0"/>
            </a:spcBef>
            <a:spcAft>
              <a:spcPct val="35000"/>
            </a:spcAft>
            <a:buNone/>
          </a:pPr>
          <a:r>
            <a:rPr lang="es-MX" sz="3100" kern="1200" dirty="0"/>
            <a:t>¿Cuáles son los pasos?</a:t>
          </a:r>
        </a:p>
      </dsp:txBody>
      <dsp:txXfrm>
        <a:off x="982440" y="2032690"/>
        <a:ext cx="7549486" cy="580981"/>
      </dsp:txXfrm>
    </dsp:sp>
    <dsp:sp modelId="{BD175E2B-C52A-4A5D-9DA1-71317F290424}">
      <dsp:nvSpPr>
        <dsp:cNvPr id="0" name=""/>
        <dsp:cNvSpPr/>
      </dsp:nvSpPr>
      <dsp:spPr>
        <a:xfrm>
          <a:off x="619327" y="1960067"/>
          <a:ext cx="726226" cy="726226"/>
        </a:xfrm>
        <a:prstGeom prst="ellipse">
          <a:avLst/>
        </a:prstGeom>
        <a:solidFill>
          <a:schemeClr val="lt1">
            <a:hueOff val="0"/>
            <a:satOff val="0"/>
            <a:lumOff val="0"/>
            <a:alphaOff val="0"/>
          </a:schemeClr>
        </a:solidFill>
        <a:ln w="12700" cap="rnd" cmpd="sng" algn="ctr">
          <a:solidFill>
            <a:schemeClr val="accent3">
              <a:hueOff val="214284"/>
              <a:satOff val="-24046"/>
              <a:lumOff val="411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0741BE6-D28A-4E20-B569-F57046EB87DC}">
      <dsp:nvSpPr>
        <dsp:cNvPr id="0" name=""/>
        <dsp:cNvSpPr/>
      </dsp:nvSpPr>
      <dsp:spPr>
        <a:xfrm>
          <a:off x="854666" y="2903883"/>
          <a:ext cx="7677261" cy="580981"/>
        </a:xfrm>
        <a:prstGeom prst="rect">
          <a:avLst/>
        </a:prstGeom>
        <a:gradFill rotWithShape="0">
          <a:gsLst>
            <a:gs pos="0">
              <a:schemeClr val="accent3">
                <a:hueOff val="321426"/>
                <a:satOff val="-36069"/>
                <a:lumOff val="6177"/>
                <a:alphaOff val="0"/>
                <a:tint val="96000"/>
                <a:lumMod val="100000"/>
              </a:schemeClr>
            </a:gs>
            <a:gs pos="78000">
              <a:schemeClr val="accent3">
                <a:hueOff val="321426"/>
                <a:satOff val="-36069"/>
                <a:lumOff val="6177"/>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61154" tIns="78740" rIns="78740" bIns="78740" numCol="1" spcCol="1270" anchor="ctr" anchorCtr="0">
          <a:noAutofit/>
        </a:bodyPr>
        <a:lstStyle/>
        <a:p>
          <a:pPr marL="0" lvl="0" indent="0" algn="l" defTabSz="1377950">
            <a:lnSpc>
              <a:spcPct val="90000"/>
            </a:lnSpc>
            <a:spcBef>
              <a:spcPct val="0"/>
            </a:spcBef>
            <a:spcAft>
              <a:spcPct val="35000"/>
            </a:spcAft>
            <a:buNone/>
          </a:pPr>
          <a:r>
            <a:rPr lang="es-MX" sz="3100" kern="1200" dirty="0"/>
            <a:t>¿Cuál es el producto final?</a:t>
          </a:r>
        </a:p>
      </dsp:txBody>
      <dsp:txXfrm>
        <a:off x="854666" y="2903883"/>
        <a:ext cx="7677261" cy="580981"/>
      </dsp:txXfrm>
    </dsp:sp>
    <dsp:sp modelId="{7582B97B-012B-4E58-8C6F-F823B74AA71B}">
      <dsp:nvSpPr>
        <dsp:cNvPr id="0" name=""/>
        <dsp:cNvSpPr/>
      </dsp:nvSpPr>
      <dsp:spPr>
        <a:xfrm>
          <a:off x="491552" y="2831260"/>
          <a:ext cx="726226" cy="726226"/>
        </a:xfrm>
        <a:prstGeom prst="ellipse">
          <a:avLst/>
        </a:prstGeom>
        <a:solidFill>
          <a:schemeClr val="lt1">
            <a:hueOff val="0"/>
            <a:satOff val="0"/>
            <a:lumOff val="0"/>
            <a:alphaOff val="0"/>
          </a:schemeClr>
        </a:solidFill>
        <a:ln w="12700" cap="rnd" cmpd="sng" algn="ctr">
          <a:solidFill>
            <a:schemeClr val="accent3">
              <a:hueOff val="321426"/>
              <a:satOff val="-36069"/>
              <a:lumOff val="6177"/>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2888ECA-80DB-4799-BF3A-B384B1CD24C9}">
      <dsp:nvSpPr>
        <dsp:cNvPr id="0" name=""/>
        <dsp:cNvSpPr/>
      </dsp:nvSpPr>
      <dsp:spPr>
        <a:xfrm>
          <a:off x="438352" y="3775076"/>
          <a:ext cx="8093575" cy="580981"/>
        </a:xfrm>
        <a:prstGeom prst="rect">
          <a:avLst/>
        </a:prstGeom>
        <a:gradFill rotWithShape="0">
          <a:gsLst>
            <a:gs pos="0">
              <a:schemeClr val="accent3">
                <a:hueOff val="428568"/>
                <a:satOff val="-48092"/>
                <a:lumOff val="8236"/>
                <a:alphaOff val="0"/>
                <a:tint val="96000"/>
                <a:lumMod val="100000"/>
              </a:schemeClr>
            </a:gs>
            <a:gs pos="78000">
              <a:schemeClr val="accent3">
                <a:hueOff val="428568"/>
                <a:satOff val="-48092"/>
                <a:lumOff val="823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61154" tIns="78740" rIns="78740" bIns="78740" numCol="1" spcCol="1270" anchor="ctr" anchorCtr="0">
          <a:noAutofit/>
        </a:bodyPr>
        <a:lstStyle/>
        <a:p>
          <a:pPr marL="0" lvl="0" indent="0" algn="l" defTabSz="1377950">
            <a:lnSpc>
              <a:spcPct val="90000"/>
            </a:lnSpc>
            <a:spcBef>
              <a:spcPct val="0"/>
            </a:spcBef>
            <a:spcAft>
              <a:spcPct val="35000"/>
            </a:spcAft>
            <a:buNone/>
          </a:pPr>
          <a:r>
            <a:rPr lang="es-MX" sz="3100" kern="1200" dirty="0"/>
            <a:t>¿Cómo me aseguro qué lo hice bien?</a:t>
          </a:r>
        </a:p>
      </dsp:txBody>
      <dsp:txXfrm>
        <a:off x="438352" y="3775076"/>
        <a:ext cx="8093575" cy="580981"/>
      </dsp:txXfrm>
    </dsp:sp>
    <dsp:sp modelId="{5A35F235-9807-4E2E-8FFC-32C1DB523162}">
      <dsp:nvSpPr>
        <dsp:cNvPr id="0" name=""/>
        <dsp:cNvSpPr/>
      </dsp:nvSpPr>
      <dsp:spPr>
        <a:xfrm>
          <a:off x="75238" y="3702453"/>
          <a:ext cx="726226" cy="726226"/>
        </a:xfrm>
        <a:prstGeom prst="ellipse">
          <a:avLst/>
        </a:prstGeom>
        <a:solidFill>
          <a:schemeClr val="lt1">
            <a:hueOff val="0"/>
            <a:satOff val="0"/>
            <a:lumOff val="0"/>
            <a:alphaOff val="0"/>
          </a:schemeClr>
        </a:solidFill>
        <a:ln w="12700" cap="rnd" cmpd="sng" algn="ctr">
          <a:solidFill>
            <a:schemeClr val="accent3">
              <a:hueOff val="428568"/>
              <a:satOff val="-48092"/>
              <a:lumOff val="8236"/>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0D521-DD83-4AAF-A667-D1DB3A55D604}">
      <dsp:nvSpPr>
        <dsp:cNvPr id="0" name=""/>
        <dsp:cNvSpPr/>
      </dsp:nvSpPr>
      <dsp:spPr>
        <a:xfrm>
          <a:off x="0" y="0"/>
          <a:ext cx="8497484" cy="94423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Informar</a:t>
          </a:r>
        </a:p>
        <a:p>
          <a:pPr marL="171450" lvl="1" indent="-171450" algn="l" defTabSz="755650">
            <a:lnSpc>
              <a:spcPct val="90000"/>
            </a:lnSpc>
            <a:spcBef>
              <a:spcPct val="0"/>
            </a:spcBef>
            <a:spcAft>
              <a:spcPct val="15000"/>
            </a:spcAft>
            <a:buChar char="•"/>
          </a:pPr>
          <a:r>
            <a:rPr lang="es-MX" sz="1700" kern="1200" dirty="0"/>
            <a:t>Se informa al líder de proyecto que se ha terminado un producto</a:t>
          </a:r>
        </a:p>
      </dsp:txBody>
      <dsp:txXfrm>
        <a:off x="27656" y="27656"/>
        <a:ext cx="7368101" cy="888926"/>
      </dsp:txXfrm>
    </dsp:sp>
    <dsp:sp modelId="{94DE79A7-E81C-403C-92C3-391C71B00B4B}">
      <dsp:nvSpPr>
        <dsp:cNvPr id="0" name=""/>
        <dsp:cNvSpPr/>
      </dsp:nvSpPr>
      <dsp:spPr>
        <a:xfrm>
          <a:off x="634552" y="1075382"/>
          <a:ext cx="8497484" cy="944238"/>
        </a:xfrm>
        <a:prstGeom prst="roundRect">
          <a:avLst>
            <a:gd name="adj" fmla="val 10000"/>
          </a:avLst>
        </a:prstGeom>
        <a:solidFill>
          <a:schemeClr val="accent3">
            <a:hueOff val="107142"/>
            <a:satOff val="-12023"/>
            <a:lumOff val="20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Evaluar</a:t>
          </a:r>
        </a:p>
        <a:p>
          <a:pPr marL="171450" lvl="1" indent="-171450" algn="l" defTabSz="755650">
            <a:lnSpc>
              <a:spcPct val="90000"/>
            </a:lnSpc>
            <a:spcBef>
              <a:spcPct val="0"/>
            </a:spcBef>
            <a:spcAft>
              <a:spcPct val="15000"/>
            </a:spcAft>
            <a:buChar char="•"/>
          </a:pPr>
          <a:r>
            <a:rPr lang="es-MX" sz="1700" kern="1200" dirty="0"/>
            <a:t>El líder de revisión evalúa el producto en cuanto a su conclusión</a:t>
          </a:r>
        </a:p>
      </dsp:txBody>
      <dsp:txXfrm>
        <a:off x="662208" y="1103038"/>
        <a:ext cx="7193865" cy="888926"/>
      </dsp:txXfrm>
    </dsp:sp>
    <dsp:sp modelId="{7D242D3C-CC50-4DF4-94E9-79D28CF789DC}">
      <dsp:nvSpPr>
        <dsp:cNvPr id="0" name=""/>
        <dsp:cNvSpPr/>
      </dsp:nvSpPr>
      <dsp:spPr>
        <a:xfrm>
          <a:off x="1269104" y="2150764"/>
          <a:ext cx="8497484" cy="944238"/>
        </a:xfrm>
        <a:prstGeom prst="roundRect">
          <a:avLst>
            <a:gd name="adj" fmla="val 10000"/>
          </a:avLst>
        </a:prstGeom>
        <a:solidFill>
          <a:schemeClr val="accent3">
            <a:hueOff val="214284"/>
            <a:satOff val="-24046"/>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Distribuir</a:t>
          </a:r>
        </a:p>
        <a:p>
          <a:pPr marL="171450" lvl="1" indent="-171450" algn="l" defTabSz="755650">
            <a:lnSpc>
              <a:spcPct val="90000"/>
            </a:lnSpc>
            <a:spcBef>
              <a:spcPct val="0"/>
            </a:spcBef>
            <a:spcAft>
              <a:spcPct val="15000"/>
            </a:spcAft>
            <a:buChar char="•"/>
          </a:pPr>
          <a:r>
            <a:rPr lang="es-MX" sz="1700" kern="1200" dirty="0"/>
            <a:t>Se distribuye el producto a dos o tres revisores</a:t>
          </a:r>
        </a:p>
      </dsp:txBody>
      <dsp:txXfrm>
        <a:off x="1296760" y="2178420"/>
        <a:ext cx="7193865" cy="888926"/>
      </dsp:txXfrm>
    </dsp:sp>
    <dsp:sp modelId="{6E1C2D7D-BBBA-4960-AF5B-9A161D6956C6}">
      <dsp:nvSpPr>
        <dsp:cNvPr id="0" name=""/>
        <dsp:cNvSpPr/>
      </dsp:nvSpPr>
      <dsp:spPr>
        <a:xfrm>
          <a:off x="1903657" y="3226147"/>
          <a:ext cx="8497484" cy="944238"/>
        </a:xfrm>
        <a:prstGeom prst="roundRect">
          <a:avLst>
            <a:gd name="adj" fmla="val 10000"/>
          </a:avLst>
        </a:prstGeom>
        <a:solidFill>
          <a:schemeClr val="accent3">
            <a:hueOff val="321426"/>
            <a:satOff val="-36069"/>
            <a:lumOff val="6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Inspeccionar</a:t>
          </a:r>
        </a:p>
        <a:p>
          <a:pPr marL="171450" lvl="1" indent="-171450" algn="l" defTabSz="755650">
            <a:lnSpc>
              <a:spcPct val="90000"/>
            </a:lnSpc>
            <a:spcBef>
              <a:spcPct val="0"/>
            </a:spcBef>
            <a:spcAft>
              <a:spcPct val="15000"/>
            </a:spcAft>
            <a:buChar char="•"/>
          </a:pPr>
          <a:r>
            <a:rPr lang="es-MX" sz="1700" kern="1200" dirty="0"/>
            <a:t>Revisores y líderes inspeccionan el producto y se agenda la reunión</a:t>
          </a:r>
        </a:p>
      </dsp:txBody>
      <dsp:txXfrm>
        <a:off x="1931313" y="3253803"/>
        <a:ext cx="7193865" cy="888926"/>
      </dsp:txXfrm>
    </dsp:sp>
    <dsp:sp modelId="{D2BD5F5A-2671-4FCB-8945-43DCB06468E8}">
      <dsp:nvSpPr>
        <dsp:cNvPr id="0" name=""/>
        <dsp:cNvSpPr/>
      </dsp:nvSpPr>
      <dsp:spPr>
        <a:xfrm>
          <a:off x="2538209" y="4301529"/>
          <a:ext cx="8497484" cy="944238"/>
        </a:xfrm>
        <a:prstGeom prst="roundRect">
          <a:avLst>
            <a:gd name="adj" fmla="val 10000"/>
          </a:avLst>
        </a:prstGeom>
        <a:solidFill>
          <a:schemeClr val="accent3">
            <a:hueOff val="428568"/>
            <a:satOff val="-48092"/>
            <a:lumOff val="823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dirty="0"/>
            <a:t>Realizar</a:t>
          </a:r>
        </a:p>
        <a:p>
          <a:pPr marL="171450" lvl="1" indent="-171450" algn="l" defTabSz="755650">
            <a:lnSpc>
              <a:spcPct val="90000"/>
            </a:lnSpc>
            <a:spcBef>
              <a:spcPct val="0"/>
            </a:spcBef>
            <a:spcAft>
              <a:spcPct val="15000"/>
            </a:spcAft>
            <a:buChar char="•"/>
          </a:pPr>
          <a:r>
            <a:rPr lang="es-MX" sz="1700" kern="1200" dirty="0"/>
            <a:t>Se lleva a cabo la reunión de revisión donde se analiza el producto</a:t>
          </a:r>
        </a:p>
      </dsp:txBody>
      <dsp:txXfrm>
        <a:off x="2565865" y="4329185"/>
        <a:ext cx="7193865" cy="888926"/>
      </dsp:txXfrm>
    </dsp:sp>
    <dsp:sp modelId="{6EAFAAFD-CA9B-43C7-8746-EF524DC2A0E5}">
      <dsp:nvSpPr>
        <dsp:cNvPr id="0" name=""/>
        <dsp:cNvSpPr/>
      </dsp:nvSpPr>
      <dsp:spPr>
        <a:xfrm>
          <a:off x="7883729" y="689818"/>
          <a:ext cx="613754" cy="61375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MX" sz="2900" kern="1200"/>
        </a:p>
      </dsp:txBody>
      <dsp:txXfrm>
        <a:off x="8021824" y="689818"/>
        <a:ext cx="337564" cy="461850"/>
      </dsp:txXfrm>
    </dsp:sp>
    <dsp:sp modelId="{F2B71B36-DC1B-4D8B-A116-D08CA251954C}">
      <dsp:nvSpPr>
        <dsp:cNvPr id="0" name=""/>
        <dsp:cNvSpPr/>
      </dsp:nvSpPr>
      <dsp:spPr>
        <a:xfrm>
          <a:off x="8518281" y="1765200"/>
          <a:ext cx="613754" cy="613754"/>
        </a:xfrm>
        <a:prstGeom prst="downArrow">
          <a:avLst>
            <a:gd name="adj1" fmla="val 55000"/>
            <a:gd name="adj2" fmla="val 45000"/>
          </a:avLst>
        </a:prstGeom>
        <a:solidFill>
          <a:schemeClr val="accent3">
            <a:tint val="40000"/>
            <a:alpha val="90000"/>
            <a:hueOff val="-33077"/>
            <a:satOff val="-12640"/>
            <a:lumOff val="-171"/>
            <a:alphaOff val="0"/>
          </a:schemeClr>
        </a:solidFill>
        <a:ln w="19050" cap="rnd" cmpd="sng" algn="ctr">
          <a:solidFill>
            <a:schemeClr val="accent3">
              <a:tint val="40000"/>
              <a:alpha val="90000"/>
              <a:hueOff val="-33077"/>
              <a:satOff val="-12640"/>
              <a:lumOff val="-1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MX" sz="2900" kern="1200"/>
        </a:p>
      </dsp:txBody>
      <dsp:txXfrm>
        <a:off x="8656376" y="1765200"/>
        <a:ext cx="337564" cy="461850"/>
      </dsp:txXfrm>
    </dsp:sp>
    <dsp:sp modelId="{3901FCD4-0DB9-45BE-B8CE-EC87420A1745}">
      <dsp:nvSpPr>
        <dsp:cNvPr id="0" name=""/>
        <dsp:cNvSpPr/>
      </dsp:nvSpPr>
      <dsp:spPr>
        <a:xfrm>
          <a:off x="9152834" y="2824846"/>
          <a:ext cx="613754" cy="613754"/>
        </a:xfrm>
        <a:prstGeom prst="downArrow">
          <a:avLst>
            <a:gd name="adj1" fmla="val 55000"/>
            <a:gd name="adj2" fmla="val 45000"/>
          </a:avLst>
        </a:prstGeom>
        <a:solidFill>
          <a:schemeClr val="accent3">
            <a:tint val="40000"/>
            <a:alpha val="90000"/>
            <a:hueOff val="-66154"/>
            <a:satOff val="-25281"/>
            <a:lumOff val="-342"/>
            <a:alphaOff val="0"/>
          </a:schemeClr>
        </a:solidFill>
        <a:ln w="19050" cap="rnd" cmpd="sng" algn="ctr">
          <a:solidFill>
            <a:schemeClr val="accent3">
              <a:tint val="40000"/>
              <a:alpha val="90000"/>
              <a:hueOff val="-66154"/>
              <a:satOff val="-25281"/>
              <a:lumOff val="-3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MX" sz="2900" kern="1200"/>
        </a:p>
      </dsp:txBody>
      <dsp:txXfrm>
        <a:off x="9290929" y="2824846"/>
        <a:ext cx="337564" cy="461850"/>
      </dsp:txXfrm>
    </dsp:sp>
    <dsp:sp modelId="{EE44D547-75F8-40FA-842B-6020E48525A0}">
      <dsp:nvSpPr>
        <dsp:cNvPr id="0" name=""/>
        <dsp:cNvSpPr/>
      </dsp:nvSpPr>
      <dsp:spPr>
        <a:xfrm>
          <a:off x="9787386" y="3910720"/>
          <a:ext cx="613754" cy="613754"/>
        </a:xfrm>
        <a:prstGeom prst="downArrow">
          <a:avLst>
            <a:gd name="adj1" fmla="val 55000"/>
            <a:gd name="adj2" fmla="val 45000"/>
          </a:avLst>
        </a:prstGeom>
        <a:solidFill>
          <a:schemeClr val="accent3">
            <a:tint val="40000"/>
            <a:alpha val="90000"/>
            <a:hueOff val="-99230"/>
            <a:satOff val="-37921"/>
            <a:lumOff val="-513"/>
            <a:alphaOff val="0"/>
          </a:schemeClr>
        </a:solidFill>
        <a:ln w="19050" cap="rnd" cmpd="sng" algn="ctr">
          <a:solidFill>
            <a:schemeClr val="accent3">
              <a:tint val="40000"/>
              <a:alpha val="90000"/>
              <a:hueOff val="-99230"/>
              <a:satOff val="-37921"/>
              <a:lumOff val="-5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s-MX" sz="2900" kern="1200"/>
        </a:p>
      </dsp:txBody>
      <dsp:txXfrm>
        <a:off x="9925481" y="3910720"/>
        <a:ext cx="337564" cy="4618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77C77-2FC8-4110-8CDF-993F9F194561}">
      <dsp:nvSpPr>
        <dsp:cNvPr id="0" name=""/>
        <dsp:cNvSpPr/>
      </dsp:nvSpPr>
      <dsp:spPr>
        <a:xfrm>
          <a:off x="1049" y="0"/>
          <a:ext cx="2728321" cy="38814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Aceptar el producto</a:t>
          </a:r>
        </a:p>
      </dsp:txBody>
      <dsp:txXfrm>
        <a:off x="1049" y="0"/>
        <a:ext cx="2728321" cy="1164431"/>
      </dsp:txXfrm>
    </dsp:sp>
    <dsp:sp modelId="{037313D7-1387-412B-AA8C-B641D1E1DFC6}">
      <dsp:nvSpPr>
        <dsp:cNvPr id="0" name=""/>
        <dsp:cNvSpPr/>
      </dsp:nvSpPr>
      <dsp:spPr>
        <a:xfrm>
          <a:off x="273881" y="1164431"/>
          <a:ext cx="2182657" cy="252293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Se acepta el producto sin modificaciones</a:t>
          </a:r>
        </a:p>
      </dsp:txBody>
      <dsp:txXfrm>
        <a:off x="337809" y="1228359"/>
        <a:ext cx="2054801" cy="2395078"/>
      </dsp:txXfrm>
    </dsp:sp>
    <dsp:sp modelId="{CAD54C29-96A1-4898-B713-3B587EB501C0}">
      <dsp:nvSpPr>
        <dsp:cNvPr id="0" name=""/>
        <dsp:cNvSpPr/>
      </dsp:nvSpPr>
      <dsp:spPr>
        <a:xfrm>
          <a:off x="2933995" y="0"/>
          <a:ext cx="2728321" cy="38814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Rechazar el producto</a:t>
          </a:r>
        </a:p>
      </dsp:txBody>
      <dsp:txXfrm>
        <a:off x="2933995" y="0"/>
        <a:ext cx="2728321" cy="1164431"/>
      </dsp:txXfrm>
    </dsp:sp>
    <dsp:sp modelId="{9AB8E2C0-C015-44E5-BA8C-6E0903BF9A0D}">
      <dsp:nvSpPr>
        <dsp:cNvPr id="0" name=""/>
        <dsp:cNvSpPr/>
      </dsp:nvSpPr>
      <dsp:spPr>
        <a:xfrm>
          <a:off x="3206827" y="1165568"/>
          <a:ext cx="2182657" cy="1170306"/>
        </a:xfrm>
        <a:prstGeom prst="roundRect">
          <a:avLst>
            <a:gd name="adj" fmla="val 10000"/>
          </a:avLst>
        </a:prstGeom>
        <a:solidFill>
          <a:schemeClr val="accent3">
            <a:hueOff val="142856"/>
            <a:satOff val="-16031"/>
            <a:lumOff val="274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Se rechaza el producto debido a errores graves</a:t>
          </a:r>
        </a:p>
      </dsp:txBody>
      <dsp:txXfrm>
        <a:off x="3241104" y="1199845"/>
        <a:ext cx="2114103" cy="1101752"/>
      </dsp:txXfrm>
    </dsp:sp>
    <dsp:sp modelId="{0F342BB4-2873-41D2-8F02-9DCEFAD79D2F}">
      <dsp:nvSpPr>
        <dsp:cNvPr id="0" name=""/>
        <dsp:cNvSpPr/>
      </dsp:nvSpPr>
      <dsp:spPr>
        <a:xfrm>
          <a:off x="3206827" y="2515921"/>
          <a:ext cx="2182657" cy="1170306"/>
        </a:xfrm>
        <a:prstGeom prst="roundRect">
          <a:avLst>
            <a:gd name="adj" fmla="val 10000"/>
          </a:avLst>
        </a:prstGeom>
        <a:solidFill>
          <a:schemeClr val="accent3">
            <a:hueOff val="285712"/>
            <a:satOff val="-32061"/>
            <a:lumOff val="54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MX" sz="1900" kern="1200" dirty="0"/>
            <a:t>Una vez corregidos se repite el proceso de revisión</a:t>
          </a:r>
        </a:p>
      </dsp:txBody>
      <dsp:txXfrm>
        <a:off x="3241104" y="2550198"/>
        <a:ext cx="2114103" cy="1101752"/>
      </dsp:txXfrm>
    </dsp:sp>
    <dsp:sp modelId="{4264F2CF-6AA1-4D0B-8116-BD4B844710CA}">
      <dsp:nvSpPr>
        <dsp:cNvPr id="0" name=""/>
        <dsp:cNvSpPr/>
      </dsp:nvSpPr>
      <dsp:spPr>
        <a:xfrm>
          <a:off x="5866940" y="0"/>
          <a:ext cx="2728321" cy="38814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MX" sz="2300" kern="1200" dirty="0"/>
            <a:t>Aceptar el producto de manera provisional</a:t>
          </a:r>
        </a:p>
      </dsp:txBody>
      <dsp:txXfrm>
        <a:off x="5866940" y="0"/>
        <a:ext cx="2728321" cy="1164431"/>
      </dsp:txXfrm>
    </dsp:sp>
    <dsp:sp modelId="{4E839D23-C5D0-443F-8B5D-0BD2AF9ED619}">
      <dsp:nvSpPr>
        <dsp:cNvPr id="0" name=""/>
        <dsp:cNvSpPr/>
      </dsp:nvSpPr>
      <dsp:spPr>
        <a:xfrm>
          <a:off x="6139773" y="1164431"/>
          <a:ext cx="2182657" cy="2522934"/>
        </a:xfrm>
        <a:prstGeom prst="roundRect">
          <a:avLst>
            <a:gd name="adj" fmla="val 10000"/>
          </a:avLst>
        </a:prstGeom>
        <a:solidFill>
          <a:schemeClr val="accent3">
            <a:hueOff val="428568"/>
            <a:satOff val="-48092"/>
            <a:lumOff val="823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MX" sz="1900" kern="1200" dirty="0"/>
            <a:t>Se encontraron errores menores que deben corregirse, pero no se necesita otra revisión</a:t>
          </a:r>
        </a:p>
      </dsp:txBody>
      <dsp:txXfrm>
        <a:off x="6203701" y="1228359"/>
        <a:ext cx="2054801" cy="23950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78AF5-E6F1-458D-BD1A-459996307CB1}">
      <dsp:nvSpPr>
        <dsp:cNvPr id="0" name=""/>
        <dsp:cNvSpPr/>
      </dsp:nvSpPr>
      <dsp:spPr>
        <a:xfrm>
          <a:off x="0" y="591"/>
          <a:ext cx="10641830" cy="138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4042B-72D2-4B6C-9B0A-141C57C858E6}">
      <dsp:nvSpPr>
        <dsp:cNvPr id="0" name=""/>
        <dsp:cNvSpPr/>
      </dsp:nvSpPr>
      <dsp:spPr>
        <a:xfrm>
          <a:off x="418619" y="311961"/>
          <a:ext cx="761126" cy="761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8FAE78-17F7-4A82-B005-4142FD4B1DB5}">
      <dsp:nvSpPr>
        <dsp:cNvPr id="0" name=""/>
        <dsp:cNvSpPr/>
      </dsp:nvSpPr>
      <dsp:spPr>
        <a:xfrm>
          <a:off x="1598365" y="591"/>
          <a:ext cx="9043464" cy="138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59" tIns="146459" rIns="146459" bIns="146459" numCol="1" spcCol="1270" anchor="ctr" anchorCtr="0">
          <a:noAutofit/>
        </a:bodyPr>
        <a:lstStyle/>
        <a:p>
          <a:pPr marL="0" lvl="0" indent="0" algn="l" defTabSz="1111250">
            <a:lnSpc>
              <a:spcPct val="90000"/>
            </a:lnSpc>
            <a:spcBef>
              <a:spcPct val="0"/>
            </a:spcBef>
            <a:spcAft>
              <a:spcPct val="35000"/>
            </a:spcAft>
            <a:buNone/>
          </a:pPr>
          <a:r>
            <a:rPr lang="es-MX" sz="2500" kern="1200"/>
            <a:t>Resumen de la reunión</a:t>
          </a:r>
          <a:endParaRPr lang="en-US" sz="2500" kern="1200"/>
        </a:p>
      </dsp:txBody>
      <dsp:txXfrm>
        <a:off x="1598365" y="591"/>
        <a:ext cx="9043464" cy="1383866"/>
      </dsp:txXfrm>
    </dsp:sp>
    <dsp:sp modelId="{D9B39235-47A5-4E79-8029-B606E8A7B084}">
      <dsp:nvSpPr>
        <dsp:cNvPr id="0" name=""/>
        <dsp:cNvSpPr/>
      </dsp:nvSpPr>
      <dsp:spPr>
        <a:xfrm>
          <a:off x="0" y="1730424"/>
          <a:ext cx="10641830" cy="138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38282-48D2-4662-9121-7E0CA4C364ED}">
      <dsp:nvSpPr>
        <dsp:cNvPr id="0" name=""/>
        <dsp:cNvSpPr/>
      </dsp:nvSpPr>
      <dsp:spPr>
        <a:xfrm>
          <a:off x="418619" y="2041794"/>
          <a:ext cx="761126" cy="7611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83D37C-75F5-40C0-BEF0-18355F1C4032}">
      <dsp:nvSpPr>
        <dsp:cNvPr id="0" name=""/>
        <dsp:cNvSpPr/>
      </dsp:nvSpPr>
      <dsp:spPr>
        <a:xfrm>
          <a:off x="1598365" y="1730424"/>
          <a:ext cx="9043464" cy="138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59" tIns="146459" rIns="146459" bIns="146459" numCol="1" spcCol="1270" anchor="ctr" anchorCtr="0">
          <a:noAutofit/>
        </a:bodyPr>
        <a:lstStyle/>
        <a:p>
          <a:pPr marL="0" lvl="0" indent="0" algn="l" defTabSz="1111250">
            <a:lnSpc>
              <a:spcPct val="90000"/>
            </a:lnSpc>
            <a:spcBef>
              <a:spcPct val="0"/>
            </a:spcBef>
            <a:spcAft>
              <a:spcPct val="35000"/>
            </a:spcAft>
            <a:buNone/>
          </a:pPr>
          <a:r>
            <a:rPr lang="es-MX" sz="2500" kern="1200" dirty="0"/>
            <a:t>Lista de pendientes</a:t>
          </a:r>
          <a:endParaRPr lang="en-US" sz="2500" kern="1200" dirty="0"/>
        </a:p>
      </dsp:txBody>
      <dsp:txXfrm>
        <a:off x="1598365" y="1730424"/>
        <a:ext cx="9043464" cy="1383866"/>
      </dsp:txXfrm>
    </dsp:sp>
    <dsp:sp modelId="{E664A4D8-EA8E-4128-A531-B2B1BE0BB2A1}">
      <dsp:nvSpPr>
        <dsp:cNvPr id="0" name=""/>
        <dsp:cNvSpPr/>
      </dsp:nvSpPr>
      <dsp:spPr>
        <a:xfrm>
          <a:off x="0" y="3460257"/>
          <a:ext cx="10641830" cy="138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D78E3-7117-4DF3-8DD5-D1E66E338F31}">
      <dsp:nvSpPr>
        <dsp:cNvPr id="0" name=""/>
        <dsp:cNvSpPr/>
      </dsp:nvSpPr>
      <dsp:spPr>
        <a:xfrm>
          <a:off x="418619" y="3771627"/>
          <a:ext cx="761126" cy="761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B79C47-4360-4076-8CF4-1C59C823C906}">
      <dsp:nvSpPr>
        <dsp:cNvPr id="0" name=""/>
        <dsp:cNvSpPr/>
      </dsp:nvSpPr>
      <dsp:spPr>
        <a:xfrm>
          <a:off x="1598365" y="3460257"/>
          <a:ext cx="4788823" cy="138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59" tIns="146459" rIns="146459" bIns="146459" numCol="1" spcCol="1270" anchor="ctr" anchorCtr="0">
          <a:noAutofit/>
        </a:bodyPr>
        <a:lstStyle/>
        <a:p>
          <a:pPr marL="0" lvl="0" indent="0" algn="l" defTabSz="1111250">
            <a:lnSpc>
              <a:spcPct val="90000"/>
            </a:lnSpc>
            <a:spcBef>
              <a:spcPct val="0"/>
            </a:spcBef>
            <a:spcAft>
              <a:spcPct val="35000"/>
            </a:spcAft>
            <a:buNone/>
          </a:pPr>
          <a:r>
            <a:rPr lang="es-MX" sz="2500" kern="1200"/>
            <a:t>Reporte técnico formal</a:t>
          </a:r>
          <a:endParaRPr lang="en-US" sz="2500" kern="1200"/>
        </a:p>
      </dsp:txBody>
      <dsp:txXfrm>
        <a:off x="1598365" y="3460257"/>
        <a:ext cx="4788823" cy="1383866"/>
      </dsp:txXfrm>
    </dsp:sp>
    <dsp:sp modelId="{404327AA-CB5F-4393-BF18-183CE894A9FF}">
      <dsp:nvSpPr>
        <dsp:cNvPr id="0" name=""/>
        <dsp:cNvSpPr/>
      </dsp:nvSpPr>
      <dsp:spPr>
        <a:xfrm>
          <a:off x="6387189" y="3460257"/>
          <a:ext cx="4254640" cy="138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59" tIns="146459" rIns="146459" bIns="146459" numCol="1" spcCol="1270" anchor="ctr" anchorCtr="0">
          <a:noAutofit/>
        </a:bodyPr>
        <a:lstStyle/>
        <a:p>
          <a:pPr marL="0" lvl="0" indent="0" algn="l" defTabSz="755650">
            <a:lnSpc>
              <a:spcPct val="90000"/>
            </a:lnSpc>
            <a:spcBef>
              <a:spcPct val="0"/>
            </a:spcBef>
            <a:spcAft>
              <a:spcPct val="35000"/>
            </a:spcAft>
            <a:buNone/>
          </a:pPr>
          <a:r>
            <a:rPr lang="es-MX" sz="1700" kern="1200" dirty="0"/>
            <a:t>¿Qué fue lo que se revisó?</a:t>
          </a:r>
          <a:endParaRPr lang="en-US" sz="1700" kern="1200" dirty="0"/>
        </a:p>
        <a:p>
          <a:pPr marL="0" lvl="0" indent="0" algn="l" defTabSz="755650">
            <a:lnSpc>
              <a:spcPct val="90000"/>
            </a:lnSpc>
            <a:spcBef>
              <a:spcPct val="0"/>
            </a:spcBef>
            <a:spcAft>
              <a:spcPct val="35000"/>
            </a:spcAft>
            <a:buNone/>
          </a:pPr>
          <a:r>
            <a:rPr lang="es-MX" sz="1700" kern="1200" dirty="0"/>
            <a:t>¿Quién lo revisó?</a:t>
          </a:r>
          <a:endParaRPr lang="en-US" sz="1700" kern="1200" dirty="0"/>
        </a:p>
        <a:p>
          <a:pPr marL="0" lvl="0" indent="0" algn="l" defTabSz="755650">
            <a:lnSpc>
              <a:spcPct val="90000"/>
            </a:lnSpc>
            <a:spcBef>
              <a:spcPct val="0"/>
            </a:spcBef>
            <a:spcAft>
              <a:spcPct val="35000"/>
            </a:spcAft>
            <a:buNone/>
          </a:pPr>
          <a:r>
            <a:rPr lang="es-MX" sz="1700" kern="1200" dirty="0"/>
            <a:t>¿Cuáles fueron los descubrimientos y las conclusiones?</a:t>
          </a:r>
          <a:endParaRPr lang="en-US" sz="1700" kern="1200" dirty="0"/>
        </a:p>
      </dsp:txBody>
      <dsp:txXfrm>
        <a:off x="6387189" y="3460257"/>
        <a:ext cx="4254640" cy="13838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7B8A1-862F-4894-8B2A-F22BDB88230A}">
      <dsp:nvSpPr>
        <dsp:cNvPr id="0" name=""/>
        <dsp:cNvSpPr/>
      </dsp:nvSpPr>
      <dsp:spPr>
        <a:xfrm>
          <a:off x="0" y="462406"/>
          <a:ext cx="8596668" cy="5382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Revise el producto, no al productor</a:t>
          </a:r>
          <a:endParaRPr lang="en-US" sz="2300" kern="1200"/>
        </a:p>
      </dsp:txBody>
      <dsp:txXfrm>
        <a:off x="26273" y="488679"/>
        <a:ext cx="8544122" cy="485654"/>
      </dsp:txXfrm>
    </dsp:sp>
    <dsp:sp modelId="{86F4EC26-6FEA-44D9-A0FD-0443BE7AE797}">
      <dsp:nvSpPr>
        <dsp:cNvPr id="0" name=""/>
        <dsp:cNvSpPr/>
      </dsp:nvSpPr>
      <dsp:spPr>
        <a:xfrm>
          <a:off x="0" y="1066846"/>
          <a:ext cx="8596668" cy="538200"/>
        </a:xfrm>
        <a:prstGeom prst="roundRect">
          <a:avLst/>
        </a:prstGeom>
        <a:solidFill>
          <a:schemeClr val="accent3">
            <a:hueOff val="107142"/>
            <a:satOff val="-12023"/>
            <a:lumOff val="20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Establezca una agenda y sígala</a:t>
          </a:r>
          <a:endParaRPr lang="en-US" sz="2300" kern="1200"/>
        </a:p>
      </dsp:txBody>
      <dsp:txXfrm>
        <a:off x="26273" y="1093119"/>
        <a:ext cx="8544122" cy="485654"/>
      </dsp:txXfrm>
    </dsp:sp>
    <dsp:sp modelId="{C768543C-AA8B-4F68-8163-8DAAA2585106}">
      <dsp:nvSpPr>
        <dsp:cNvPr id="0" name=""/>
        <dsp:cNvSpPr/>
      </dsp:nvSpPr>
      <dsp:spPr>
        <a:xfrm>
          <a:off x="0" y="1671286"/>
          <a:ext cx="8596668" cy="538200"/>
        </a:xfrm>
        <a:prstGeom prst="roundRect">
          <a:avLst/>
        </a:prstGeom>
        <a:solidFill>
          <a:schemeClr val="accent3">
            <a:hueOff val="214284"/>
            <a:satOff val="-24046"/>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a:t>Limite el debate y las contestaciones</a:t>
          </a:r>
          <a:endParaRPr lang="en-US" sz="2300" kern="1200"/>
        </a:p>
      </dsp:txBody>
      <dsp:txXfrm>
        <a:off x="26273" y="1697559"/>
        <a:ext cx="8544122" cy="485654"/>
      </dsp:txXfrm>
    </dsp:sp>
    <dsp:sp modelId="{364A3E62-1788-4058-B24F-3467FB782CA7}">
      <dsp:nvSpPr>
        <dsp:cNvPr id="0" name=""/>
        <dsp:cNvSpPr/>
      </dsp:nvSpPr>
      <dsp:spPr>
        <a:xfrm>
          <a:off x="0" y="2275726"/>
          <a:ext cx="8596668" cy="538200"/>
        </a:xfrm>
        <a:prstGeom prst="roundRect">
          <a:avLst/>
        </a:prstGeom>
        <a:solidFill>
          <a:schemeClr val="accent3">
            <a:hueOff val="321426"/>
            <a:satOff val="-36069"/>
            <a:lumOff val="6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Enuncie áreas de problemas, pero no intente resolver cada uno</a:t>
          </a:r>
          <a:endParaRPr lang="en-US" sz="2300" kern="1200" dirty="0"/>
        </a:p>
      </dsp:txBody>
      <dsp:txXfrm>
        <a:off x="26273" y="2301999"/>
        <a:ext cx="8544122" cy="485654"/>
      </dsp:txXfrm>
    </dsp:sp>
    <dsp:sp modelId="{3C25338C-63EA-40CC-9C5C-0AA19CF00283}">
      <dsp:nvSpPr>
        <dsp:cNvPr id="0" name=""/>
        <dsp:cNvSpPr/>
      </dsp:nvSpPr>
      <dsp:spPr>
        <a:xfrm>
          <a:off x="0" y="2880166"/>
          <a:ext cx="8596668" cy="538200"/>
        </a:xfrm>
        <a:prstGeom prst="roundRect">
          <a:avLst/>
        </a:prstGeom>
        <a:solidFill>
          <a:schemeClr val="accent3">
            <a:hueOff val="428568"/>
            <a:satOff val="-48092"/>
            <a:lumOff val="823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MX" sz="2300" kern="1200" dirty="0"/>
            <a:t>Tome notas por escrito</a:t>
          </a:r>
          <a:endParaRPr lang="en-US" sz="2300" kern="1200" dirty="0"/>
        </a:p>
      </dsp:txBody>
      <dsp:txXfrm>
        <a:off x="26273" y="2906439"/>
        <a:ext cx="8544122" cy="4856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5E6C3-7B53-4B83-90CF-37A514C2B425}">
      <dsp:nvSpPr>
        <dsp:cNvPr id="0" name=""/>
        <dsp:cNvSpPr/>
      </dsp:nvSpPr>
      <dsp:spPr>
        <a:xfrm>
          <a:off x="0" y="24759"/>
          <a:ext cx="8596668" cy="72247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kern="1200" dirty="0"/>
            <a:t>Limite el número de participantes e insista en la preparación previa</a:t>
          </a:r>
          <a:endParaRPr lang="en-US" sz="1900" kern="1200" dirty="0"/>
        </a:p>
      </dsp:txBody>
      <dsp:txXfrm>
        <a:off x="35268" y="60027"/>
        <a:ext cx="8526132" cy="651938"/>
      </dsp:txXfrm>
    </dsp:sp>
    <dsp:sp modelId="{E213CA37-D488-42F5-9B6D-12ACCC6940CD}">
      <dsp:nvSpPr>
        <dsp:cNvPr id="0" name=""/>
        <dsp:cNvSpPr/>
      </dsp:nvSpPr>
      <dsp:spPr>
        <a:xfrm>
          <a:off x="0" y="801954"/>
          <a:ext cx="8596668" cy="722474"/>
        </a:xfrm>
        <a:prstGeom prst="roundRect">
          <a:avLst/>
        </a:prstGeom>
        <a:solidFill>
          <a:schemeClr val="accent3">
            <a:hueOff val="107142"/>
            <a:satOff val="-12023"/>
            <a:lumOff val="20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kern="1200"/>
            <a:t>Desarrolle una lista de verificación para cada producto que sea probable que se revise</a:t>
          </a:r>
          <a:endParaRPr lang="en-US" sz="1900" kern="1200"/>
        </a:p>
      </dsp:txBody>
      <dsp:txXfrm>
        <a:off x="35268" y="837222"/>
        <a:ext cx="8526132" cy="651938"/>
      </dsp:txXfrm>
    </dsp:sp>
    <dsp:sp modelId="{FCEEC0A1-1CBC-4E29-A6F6-F1BFF2CC4F19}">
      <dsp:nvSpPr>
        <dsp:cNvPr id="0" name=""/>
        <dsp:cNvSpPr/>
      </dsp:nvSpPr>
      <dsp:spPr>
        <a:xfrm>
          <a:off x="0" y="1579149"/>
          <a:ext cx="8596668" cy="722474"/>
        </a:xfrm>
        <a:prstGeom prst="roundRect">
          <a:avLst/>
        </a:prstGeom>
        <a:solidFill>
          <a:schemeClr val="accent3">
            <a:hueOff val="214284"/>
            <a:satOff val="-24046"/>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kern="1200" dirty="0"/>
            <a:t>Asigne recursos y programe tiempo para las revisiones</a:t>
          </a:r>
          <a:endParaRPr lang="en-US" sz="1900" kern="1200" dirty="0"/>
        </a:p>
      </dsp:txBody>
      <dsp:txXfrm>
        <a:off x="35268" y="1614417"/>
        <a:ext cx="8526132" cy="651938"/>
      </dsp:txXfrm>
    </dsp:sp>
    <dsp:sp modelId="{2DC8B23E-D5A8-48A5-A365-B2FC5747ADF8}">
      <dsp:nvSpPr>
        <dsp:cNvPr id="0" name=""/>
        <dsp:cNvSpPr/>
      </dsp:nvSpPr>
      <dsp:spPr>
        <a:xfrm>
          <a:off x="0" y="2356344"/>
          <a:ext cx="8596668" cy="722474"/>
        </a:xfrm>
        <a:prstGeom prst="roundRect">
          <a:avLst/>
        </a:prstGeom>
        <a:solidFill>
          <a:schemeClr val="accent3">
            <a:hueOff val="321426"/>
            <a:satOff val="-36069"/>
            <a:lumOff val="6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kern="1200" dirty="0"/>
            <a:t>Dé una capacitación significativa a todos los revisores</a:t>
          </a:r>
          <a:endParaRPr lang="en-US" sz="1900" kern="1200" dirty="0"/>
        </a:p>
      </dsp:txBody>
      <dsp:txXfrm>
        <a:off x="35268" y="2391612"/>
        <a:ext cx="8526132" cy="651938"/>
      </dsp:txXfrm>
    </dsp:sp>
    <dsp:sp modelId="{3E926564-D20D-4B4F-81E8-3882A2F9645D}">
      <dsp:nvSpPr>
        <dsp:cNvPr id="0" name=""/>
        <dsp:cNvSpPr/>
      </dsp:nvSpPr>
      <dsp:spPr>
        <a:xfrm>
          <a:off x="0" y="3133539"/>
          <a:ext cx="8596668" cy="722474"/>
        </a:xfrm>
        <a:prstGeom prst="roundRect">
          <a:avLst/>
        </a:prstGeom>
        <a:solidFill>
          <a:schemeClr val="accent3">
            <a:hueOff val="428568"/>
            <a:satOff val="-48092"/>
            <a:lumOff val="823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kern="1200" dirty="0"/>
            <a:t>Revise las primeras revisiones</a:t>
          </a:r>
          <a:endParaRPr lang="en-US" sz="1900" kern="1200" dirty="0"/>
        </a:p>
      </dsp:txBody>
      <dsp:txXfrm>
        <a:off x="35268" y="3168807"/>
        <a:ext cx="8526132" cy="651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60F4-A712-4F1A-974F-3A609FEB6B42}">
      <dsp:nvSpPr>
        <dsp:cNvPr id="0" name=""/>
        <dsp:cNvSpPr/>
      </dsp:nvSpPr>
      <dsp:spPr>
        <a:xfrm rot="16200000">
          <a:off x="1642283" y="572302"/>
          <a:ext cx="2495375" cy="2672989"/>
        </a:xfrm>
        <a:prstGeom prst="round2SameRect">
          <a:avLst>
            <a:gd name="adj1" fmla="val 16670"/>
            <a:gd name="adj2" fmla="val 0"/>
          </a:avLst>
        </a:prstGeom>
        <a:solidFill>
          <a:schemeClr val="accent3">
            <a:tint val="50000"/>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txBody>
        <a:bodyPr spcFirstLastPara="0" vert="horz" wrap="square" lIns="110490" tIns="184150" rIns="165735" bIns="184150" numCol="1" spcCol="1270" anchor="t" anchorCtr="0">
          <a:noAutofit/>
        </a:bodyPr>
        <a:lstStyle/>
        <a:p>
          <a:pPr marL="0" lvl="0" indent="0" algn="l" defTabSz="1289050">
            <a:lnSpc>
              <a:spcPct val="90000"/>
            </a:lnSpc>
            <a:spcBef>
              <a:spcPct val="0"/>
            </a:spcBef>
            <a:spcAft>
              <a:spcPct val="35000"/>
            </a:spcAft>
            <a:buNone/>
          </a:pPr>
          <a:r>
            <a:rPr lang="es-MX" sz="2900" kern="1200" dirty="0"/>
            <a:t>Análisis y diseño</a:t>
          </a:r>
        </a:p>
        <a:p>
          <a:pPr marL="228600" lvl="1" indent="-228600" algn="l" defTabSz="1022350">
            <a:lnSpc>
              <a:spcPct val="90000"/>
            </a:lnSpc>
            <a:spcBef>
              <a:spcPct val="0"/>
            </a:spcBef>
            <a:spcAft>
              <a:spcPct val="15000"/>
            </a:spcAft>
            <a:buChar char="•"/>
          </a:pPr>
          <a:r>
            <a:rPr lang="es-MX" sz="2300" kern="1200" dirty="0"/>
            <a:t>Causan de 50% a 60% de los errores</a:t>
          </a:r>
        </a:p>
      </dsp:txBody>
      <dsp:txXfrm rot="5400000">
        <a:off x="1675312" y="782945"/>
        <a:ext cx="2551153" cy="2251703"/>
      </dsp:txXfrm>
    </dsp:sp>
    <dsp:sp modelId="{0AA76894-CD27-4E2D-BAF4-30125214DFC6}">
      <dsp:nvSpPr>
        <dsp:cNvPr id="0" name=""/>
        <dsp:cNvSpPr/>
      </dsp:nvSpPr>
      <dsp:spPr>
        <a:xfrm rot="5400000">
          <a:off x="4600159" y="505161"/>
          <a:ext cx="2495375" cy="2807321"/>
        </a:xfrm>
        <a:prstGeom prst="round2SameRect">
          <a:avLst>
            <a:gd name="adj1" fmla="val 16670"/>
            <a:gd name="adj2" fmla="val 0"/>
          </a:avLst>
        </a:prstGeom>
        <a:solidFill>
          <a:schemeClr val="accent3">
            <a:tint val="50000"/>
            <a:hueOff val="-53276"/>
            <a:satOff val="-39867"/>
            <a:lumOff val="10356"/>
            <a:alphaOff val="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txBody>
        <a:bodyPr spcFirstLastPara="0" vert="horz" wrap="square" lIns="160020" tIns="177800" rIns="106680" bIns="177800" numCol="1" spcCol="1270" anchor="t" anchorCtr="0">
          <a:noAutofit/>
        </a:bodyPr>
        <a:lstStyle/>
        <a:p>
          <a:pPr marL="0" lvl="0" indent="0" algn="l" defTabSz="1244600">
            <a:lnSpc>
              <a:spcPct val="90000"/>
            </a:lnSpc>
            <a:spcBef>
              <a:spcPct val="0"/>
            </a:spcBef>
            <a:spcAft>
              <a:spcPct val="35000"/>
            </a:spcAft>
            <a:buNone/>
          </a:pPr>
          <a:r>
            <a:rPr lang="es-MX" sz="2800" kern="1200" dirty="0"/>
            <a:t>Revisiones</a:t>
          </a:r>
        </a:p>
        <a:p>
          <a:pPr marL="228600" lvl="1" indent="-228600" algn="l" defTabSz="977900">
            <a:lnSpc>
              <a:spcPct val="90000"/>
            </a:lnSpc>
            <a:spcBef>
              <a:spcPct val="0"/>
            </a:spcBef>
            <a:spcAft>
              <a:spcPct val="15000"/>
            </a:spcAft>
            <a:buChar char="•"/>
          </a:pPr>
          <a:r>
            <a:rPr lang="es-MX" sz="2200" kern="1200" dirty="0"/>
            <a:t>Eficacia del 75% para descubrir fallas</a:t>
          </a:r>
        </a:p>
      </dsp:txBody>
      <dsp:txXfrm rot="-5400000">
        <a:off x="4444186" y="782970"/>
        <a:ext cx="2685485" cy="2251703"/>
      </dsp:txXfrm>
    </dsp:sp>
    <dsp:sp modelId="{E37BC4DA-28E2-4A69-B0FB-22CA23A28CEC}">
      <dsp:nvSpPr>
        <dsp:cNvPr id="0" name=""/>
        <dsp:cNvSpPr/>
      </dsp:nvSpPr>
      <dsp:spPr>
        <a:xfrm>
          <a:off x="3467325" y="0"/>
          <a:ext cx="1594183" cy="1594106"/>
        </a:xfrm>
        <a:prstGeom prst="circularArrow">
          <a:avLst>
            <a:gd name="adj1" fmla="val 12500"/>
            <a:gd name="adj2" fmla="val 1142322"/>
            <a:gd name="adj3" fmla="val 20457678"/>
            <a:gd name="adj4" fmla="val 10800000"/>
            <a:gd name="adj5" fmla="val 125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CBC3B8E-E34E-4C70-8B36-115B10CF5F17}">
      <dsp:nvSpPr>
        <dsp:cNvPr id="0" name=""/>
        <dsp:cNvSpPr/>
      </dsp:nvSpPr>
      <dsp:spPr>
        <a:xfrm rot="10800000">
          <a:off x="3467325" y="2287330"/>
          <a:ext cx="1594183" cy="1594106"/>
        </a:xfrm>
        <a:prstGeom prst="circularArrow">
          <a:avLst>
            <a:gd name="adj1" fmla="val 12500"/>
            <a:gd name="adj2" fmla="val 1142322"/>
            <a:gd name="adj3" fmla="val 20457678"/>
            <a:gd name="adj4" fmla="val 10800000"/>
            <a:gd name="adj5" fmla="val 12500"/>
          </a:avLst>
        </a:prstGeom>
        <a:gradFill rotWithShape="0">
          <a:gsLst>
            <a:gs pos="0">
              <a:schemeClr val="accent3">
                <a:hueOff val="428568"/>
                <a:satOff val="-48092"/>
                <a:lumOff val="8236"/>
                <a:alphaOff val="0"/>
                <a:tint val="96000"/>
                <a:lumMod val="100000"/>
              </a:schemeClr>
            </a:gs>
            <a:gs pos="78000">
              <a:schemeClr val="accent3">
                <a:hueOff val="428568"/>
                <a:satOff val="-48092"/>
                <a:lumOff val="823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97E44-DCD5-4614-AC5B-F5DF6A497356}">
      <dsp:nvSpPr>
        <dsp:cNvPr id="0" name=""/>
        <dsp:cNvSpPr/>
      </dsp:nvSpPr>
      <dsp:spPr>
        <a:xfrm>
          <a:off x="0" y="430338"/>
          <a:ext cx="6628804" cy="5544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C1245B-84BA-415E-A450-C844D3B9215D}">
      <dsp:nvSpPr>
        <dsp:cNvPr id="0" name=""/>
        <dsp:cNvSpPr/>
      </dsp:nvSpPr>
      <dsp:spPr>
        <a:xfrm>
          <a:off x="331440" y="105618"/>
          <a:ext cx="4640162" cy="6494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Esfuerzo de preparación EP</a:t>
          </a:r>
        </a:p>
      </dsp:txBody>
      <dsp:txXfrm>
        <a:off x="363143" y="137321"/>
        <a:ext cx="4576756" cy="586034"/>
      </dsp:txXfrm>
    </dsp:sp>
    <dsp:sp modelId="{B55D6CF9-2C73-4A21-AB6B-E1E21A992E69}">
      <dsp:nvSpPr>
        <dsp:cNvPr id="0" name=""/>
        <dsp:cNvSpPr/>
      </dsp:nvSpPr>
      <dsp:spPr>
        <a:xfrm>
          <a:off x="0" y="1428258"/>
          <a:ext cx="6628804" cy="5544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393390-97C7-401C-8C96-121306780D5A}">
      <dsp:nvSpPr>
        <dsp:cNvPr id="0" name=""/>
        <dsp:cNvSpPr/>
      </dsp:nvSpPr>
      <dsp:spPr>
        <a:xfrm>
          <a:off x="331440" y="1103538"/>
          <a:ext cx="4640162" cy="64944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Esfuerzo de evaluación EV</a:t>
          </a:r>
        </a:p>
      </dsp:txBody>
      <dsp:txXfrm>
        <a:off x="363143" y="1135241"/>
        <a:ext cx="4576756" cy="586034"/>
      </dsp:txXfrm>
    </dsp:sp>
    <dsp:sp modelId="{4F860750-B144-437C-9F46-0D492D58454F}">
      <dsp:nvSpPr>
        <dsp:cNvPr id="0" name=""/>
        <dsp:cNvSpPr/>
      </dsp:nvSpPr>
      <dsp:spPr>
        <a:xfrm>
          <a:off x="0" y="2426178"/>
          <a:ext cx="6628804" cy="554400"/>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178738-5FEF-477D-AB3A-FBD68D1E65BC}">
      <dsp:nvSpPr>
        <dsp:cNvPr id="0" name=""/>
        <dsp:cNvSpPr/>
      </dsp:nvSpPr>
      <dsp:spPr>
        <a:xfrm>
          <a:off x="331440" y="2101458"/>
          <a:ext cx="4640162" cy="64944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Esfuerzo de repetición ER</a:t>
          </a:r>
        </a:p>
      </dsp:txBody>
      <dsp:txXfrm>
        <a:off x="363143" y="2133161"/>
        <a:ext cx="4576756" cy="586034"/>
      </dsp:txXfrm>
    </dsp:sp>
    <dsp:sp modelId="{D52312C6-B19C-40DE-8835-B63505C58315}">
      <dsp:nvSpPr>
        <dsp:cNvPr id="0" name=""/>
        <dsp:cNvSpPr/>
      </dsp:nvSpPr>
      <dsp:spPr>
        <a:xfrm>
          <a:off x="0" y="3424098"/>
          <a:ext cx="6628804" cy="554400"/>
        </a:xfrm>
        <a:prstGeom prst="rect">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FE9513-C688-4804-8370-B1FFD5EE28F5}">
      <dsp:nvSpPr>
        <dsp:cNvPr id="0" name=""/>
        <dsp:cNvSpPr/>
      </dsp:nvSpPr>
      <dsp:spPr>
        <a:xfrm>
          <a:off x="331440" y="3099378"/>
          <a:ext cx="4640162" cy="64944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Tamaño del producto del trabajo TPT</a:t>
          </a:r>
        </a:p>
      </dsp:txBody>
      <dsp:txXfrm>
        <a:off x="363143" y="3131081"/>
        <a:ext cx="4576756" cy="586034"/>
      </dsp:txXfrm>
    </dsp:sp>
    <dsp:sp modelId="{00CAE535-6B73-42B1-A708-AD0C1A84F7D5}">
      <dsp:nvSpPr>
        <dsp:cNvPr id="0" name=""/>
        <dsp:cNvSpPr/>
      </dsp:nvSpPr>
      <dsp:spPr>
        <a:xfrm>
          <a:off x="0" y="4422018"/>
          <a:ext cx="6628804" cy="554400"/>
        </a:xfrm>
        <a:prstGeom prst="rect">
          <a:avLst/>
        </a:prstGeom>
        <a:solidFill>
          <a:schemeClr val="lt1">
            <a:alpha val="90000"/>
            <a:hueOff val="0"/>
            <a:satOff val="0"/>
            <a:lumOff val="0"/>
            <a:alphaOff val="0"/>
          </a:schemeClr>
        </a:solidFill>
        <a:ln w="1270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89E6AA4-EB6C-4FCC-A3B5-815E07BD7A47}">
      <dsp:nvSpPr>
        <dsp:cNvPr id="0" name=""/>
        <dsp:cNvSpPr/>
      </dsp:nvSpPr>
      <dsp:spPr>
        <a:xfrm>
          <a:off x="331440" y="4097298"/>
          <a:ext cx="4640162" cy="649440"/>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Errores menores detectados </a:t>
          </a:r>
          <a:r>
            <a:rPr lang="es-MX" sz="2200" kern="1200" dirty="0" err="1"/>
            <a:t>ERRm</a:t>
          </a:r>
          <a:endParaRPr lang="es-MX" sz="2200" kern="1200" dirty="0"/>
        </a:p>
      </dsp:txBody>
      <dsp:txXfrm>
        <a:off x="363143" y="4129001"/>
        <a:ext cx="4576756" cy="586034"/>
      </dsp:txXfrm>
    </dsp:sp>
    <dsp:sp modelId="{0E0154B6-E7E0-4A41-A3E0-5CF570CFBDC8}">
      <dsp:nvSpPr>
        <dsp:cNvPr id="0" name=""/>
        <dsp:cNvSpPr/>
      </dsp:nvSpPr>
      <dsp:spPr>
        <a:xfrm>
          <a:off x="0" y="5419938"/>
          <a:ext cx="6628804" cy="5544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306A8A-D3E2-415F-9E20-3FF7DE464FB2}">
      <dsp:nvSpPr>
        <dsp:cNvPr id="0" name=""/>
        <dsp:cNvSpPr/>
      </dsp:nvSpPr>
      <dsp:spPr>
        <a:xfrm>
          <a:off x="331440" y="5095218"/>
          <a:ext cx="4640162" cy="6494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977900">
            <a:lnSpc>
              <a:spcPct val="90000"/>
            </a:lnSpc>
            <a:spcBef>
              <a:spcPct val="0"/>
            </a:spcBef>
            <a:spcAft>
              <a:spcPct val="35000"/>
            </a:spcAft>
            <a:buNone/>
          </a:pPr>
          <a:r>
            <a:rPr lang="es-MX" sz="2200" kern="1200" dirty="0"/>
            <a:t>Errores mayores detectados ERRM</a:t>
          </a:r>
        </a:p>
      </dsp:txBody>
      <dsp:txXfrm>
        <a:off x="363143" y="5126921"/>
        <a:ext cx="4576756"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F2056-D838-43BB-92AD-FCCCFA39EE9D}">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4B795-980E-4EAB-9089-58E0C4BD5455}">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Esfuerzo total de revisión = EP + EV + ER</a:t>
          </a:r>
          <a:endParaRPr lang="en-US" sz="2800" kern="1200"/>
        </a:p>
      </dsp:txBody>
      <dsp:txXfrm>
        <a:off x="350877" y="1380951"/>
        <a:ext cx="2604477" cy="1617116"/>
      </dsp:txXfrm>
    </dsp:sp>
    <dsp:sp modelId="{729A76D7-451D-4F4A-A4A4-653193AE2A61}">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6134F-1B15-4E05-8EBF-160906A8746A}">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Errores totales = ERRm + ERRM</a:t>
          </a:r>
          <a:endParaRPr lang="en-US" sz="2800" kern="1200"/>
        </a:p>
      </dsp:txBody>
      <dsp:txXfrm>
        <a:off x="3657110" y="1380951"/>
        <a:ext cx="2604477" cy="1617116"/>
      </dsp:txXfrm>
    </dsp:sp>
    <dsp:sp modelId="{847944BA-C557-4F97-B3DF-15ABC5138E72}">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E928A-B211-4CED-AB7A-9C8840B0D50C}">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Densidad del error = Errores totales / TPT</a:t>
          </a:r>
          <a:endParaRPr lang="en-US" sz="2800" kern="1200"/>
        </a:p>
      </dsp:txBody>
      <dsp:txXfrm>
        <a:off x="6963344" y="1380951"/>
        <a:ext cx="2604477" cy="16171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3B179-5790-4220-8F57-BCBB1AE6A9C8}">
      <dsp:nvSpPr>
        <dsp:cNvPr id="0" name=""/>
        <dsp:cNvSpPr/>
      </dsp:nvSpPr>
      <dsp:spPr>
        <a:xfrm>
          <a:off x="0" y="38509"/>
          <a:ext cx="3557253" cy="127413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Verificación de escritorio</a:t>
          </a:r>
        </a:p>
      </dsp:txBody>
      <dsp:txXfrm>
        <a:off x="62198" y="100707"/>
        <a:ext cx="3432857" cy="1149734"/>
      </dsp:txXfrm>
    </dsp:sp>
    <dsp:sp modelId="{AFC15D83-1113-4BC2-8655-DDC754A0F873}">
      <dsp:nvSpPr>
        <dsp:cNvPr id="0" name=""/>
        <dsp:cNvSpPr/>
      </dsp:nvSpPr>
      <dsp:spPr>
        <a:xfrm>
          <a:off x="0" y="1407680"/>
          <a:ext cx="3557253" cy="1274130"/>
        </a:xfrm>
        <a:prstGeom prst="roundRect">
          <a:avLst/>
        </a:prstGeom>
        <a:solidFill>
          <a:schemeClr val="accent3">
            <a:hueOff val="428568"/>
            <a:satOff val="-48092"/>
            <a:lumOff val="823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kern="1200" dirty="0"/>
            <a:t>Reunión casual</a:t>
          </a:r>
        </a:p>
      </dsp:txBody>
      <dsp:txXfrm>
        <a:off x="62198" y="1469878"/>
        <a:ext cx="3432857" cy="11497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85014-0273-4E19-8DA1-70CFD001E5AE}">
      <dsp:nvSpPr>
        <dsp:cNvPr id="0" name=""/>
        <dsp:cNvSpPr/>
      </dsp:nvSpPr>
      <dsp:spPr>
        <a:xfrm>
          <a:off x="534849" y="1591833"/>
          <a:ext cx="5015082" cy="2591764"/>
        </a:xfrm>
        <a:prstGeom prst="rect">
          <a:avLst/>
        </a:prstGeom>
        <a:solidFill>
          <a:schemeClr val="accent3">
            <a:tint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B453A81B-DCA5-476B-93B1-4346074532A7}">
      <dsp:nvSpPr>
        <dsp:cNvPr id="0" name=""/>
        <dsp:cNvSpPr/>
      </dsp:nvSpPr>
      <dsp:spPr>
        <a:xfrm>
          <a:off x="668677" y="1894943"/>
          <a:ext cx="2328843" cy="221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1111250">
            <a:lnSpc>
              <a:spcPct val="90000"/>
            </a:lnSpc>
            <a:spcBef>
              <a:spcPct val="0"/>
            </a:spcBef>
            <a:spcAft>
              <a:spcPct val="35000"/>
            </a:spcAft>
            <a:buNone/>
          </a:pPr>
          <a:r>
            <a:rPr lang="es-MX" sz="2500" kern="1200" dirty="0"/>
            <a:t>Facilitan el descubrimiento de errores</a:t>
          </a:r>
        </a:p>
      </dsp:txBody>
      <dsp:txXfrm>
        <a:off x="668677" y="1894943"/>
        <a:ext cx="2328843" cy="2217222"/>
      </dsp:txXfrm>
    </dsp:sp>
    <dsp:sp modelId="{95BB6A73-0AEA-4C6A-A702-DCB532D88D6A}">
      <dsp:nvSpPr>
        <dsp:cNvPr id="0" name=""/>
        <dsp:cNvSpPr/>
      </dsp:nvSpPr>
      <dsp:spPr>
        <a:xfrm>
          <a:off x="3049400" y="1894943"/>
          <a:ext cx="2328843" cy="221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1111250">
            <a:lnSpc>
              <a:spcPct val="90000"/>
            </a:lnSpc>
            <a:spcBef>
              <a:spcPct val="0"/>
            </a:spcBef>
            <a:spcAft>
              <a:spcPct val="35000"/>
            </a:spcAft>
            <a:buNone/>
          </a:pPr>
          <a:r>
            <a:rPr lang="es-MX" sz="2500" kern="1200" dirty="0"/>
            <a:t>Son menos eficaces que otros enfoques</a:t>
          </a:r>
        </a:p>
      </dsp:txBody>
      <dsp:txXfrm>
        <a:off x="3049400" y="1894943"/>
        <a:ext cx="2328843" cy="2217222"/>
      </dsp:txXfrm>
    </dsp:sp>
    <dsp:sp modelId="{781AFD77-E489-4E79-B96F-A83FB442B841}">
      <dsp:nvSpPr>
        <dsp:cNvPr id="0" name=""/>
        <dsp:cNvSpPr/>
      </dsp:nvSpPr>
      <dsp:spPr>
        <a:xfrm>
          <a:off x="0" y="1073164"/>
          <a:ext cx="979958" cy="979958"/>
        </a:xfrm>
        <a:prstGeom prst="plus">
          <a:avLst>
            <a:gd name="adj" fmla="val 3281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06C3B11-F20A-4D8D-8EFC-52CFC3B6A67A}">
      <dsp:nvSpPr>
        <dsp:cNvPr id="0" name=""/>
        <dsp:cNvSpPr/>
      </dsp:nvSpPr>
      <dsp:spPr>
        <a:xfrm>
          <a:off x="4842148" y="1425581"/>
          <a:ext cx="922314" cy="316068"/>
        </a:xfrm>
        <a:prstGeom prst="rect">
          <a:avLst/>
        </a:prstGeom>
        <a:solidFill>
          <a:schemeClr val="accent3">
            <a:hueOff val="428568"/>
            <a:satOff val="-48092"/>
            <a:lumOff val="8236"/>
            <a:alphaOff val="0"/>
          </a:schemeClr>
        </a:solidFill>
        <a:ln w="19050" cap="rnd" cmpd="sng" algn="ctr">
          <a:solidFill>
            <a:schemeClr val="accent3">
              <a:hueOff val="428568"/>
              <a:satOff val="-48092"/>
              <a:lumOff val="823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07B4D8F-8EB1-43CA-8116-EA6D4EED735A}">
      <dsp:nvSpPr>
        <dsp:cNvPr id="0" name=""/>
        <dsp:cNvSpPr/>
      </dsp:nvSpPr>
      <dsp:spPr>
        <a:xfrm>
          <a:off x="3026343" y="1899684"/>
          <a:ext cx="576" cy="2117661"/>
        </a:xfrm>
        <a:prstGeom prst="line">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98439-EE11-4851-A1B1-9378CBA028FD}">
      <dsp:nvSpPr>
        <dsp:cNvPr id="0" name=""/>
        <dsp:cNvSpPr/>
      </dsp:nvSpPr>
      <dsp:spPr>
        <a:xfrm>
          <a:off x="644723" y="0"/>
          <a:ext cx="7306865" cy="3881437"/>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858BD-9D6D-43C6-9865-C121238CF0B4}">
      <dsp:nvSpPr>
        <dsp:cNvPr id="0" name=""/>
        <dsp:cNvSpPr/>
      </dsp:nvSpPr>
      <dsp:spPr>
        <a:xfrm>
          <a:off x="486165" y="1164431"/>
          <a:ext cx="3707159" cy="1552574"/>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s-MX" sz="4100" kern="1200" dirty="0"/>
            <a:t>Listas de revisión</a:t>
          </a:r>
        </a:p>
      </dsp:txBody>
      <dsp:txXfrm>
        <a:off x="561955" y="1240221"/>
        <a:ext cx="3555579" cy="1400994"/>
      </dsp:txXfrm>
    </dsp:sp>
    <dsp:sp modelId="{597B7DF3-8D89-492E-BCD6-435F416C9C07}">
      <dsp:nvSpPr>
        <dsp:cNvPr id="0" name=""/>
        <dsp:cNvSpPr/>
      </dsp:nvSpPr>
      <dsp:spPr>
        <a:xfrm>
          <a:off x="4402986" y="1164431"/>
          <a:ext cx="3707159" cy="1552574"/>
        </a:xfrm>
        <a:prstGeom prst="roundRect">
          <a:avLst/>
        </a:prstGeom>
        <a:solidFill>
          <a:schemeClr val="accent3">
            <a:hueOff val="428568"/>
            <a:satOff val="-48092"/>
            <a:lumOff val="823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s-MX" sz="4100" kern="1200" dirty="0"/>
            <a:t>Programación por pares</a:t>
          </a:r>
        </a:p>
      </dsp:txBody>
      <dsp:txXfrm>
        <a:off x="4478776" y="1240221"/>
        <a:ext cx="3555579" cy="14009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30564-B750-4395-AD73-193714B250F3}">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BB5BB-5C0C-4D31-8350-91A6F738A69B}">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E5C22-E600-4D03-8BCF-7B5D45A77D02}">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s-MX" sz="1900" kern="1200" dirty="0"/>
            <a:t>Descubrir errores</a:t>
          </a:r>
        </a:p>
      </dsp:txBody>
      <dsp:txXfrm>
        <a:off x="957071" y="3890"/>
        <a:ext cx="5671732" cy="828633"/>
      </dsp:txXfrm>
    </dsp:sp>
    <dsp:sp modelId="{C212631F-27E2-4298-BA4D-3CA6D41C53F7}">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708E0-5B9D-4E20-8563-B0DC56B2FE85}">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74C23A-5D66-4C5E-9EA2-1FBBC7B1C5F8}">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s-MX" sz="1900" kern="1200" dirty="0"/>
            <a:t>Verificar cumplimiento de requerimientos</a:t>
          </a:r>
        </a:p>
      </dsp:txBody>
      <dsp:txXfrm>
        <a:off x="957071" y="1039682"/>
        <a:ext cx="5671732" cy="828633"/>
      </dsp:txXfrm>
    </dsp:sp>
    <dsp:sp modelId="{1E2CDBF9-DC78-4E81-8D7B-78A44EC7C95D}">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3E5C8-C5FA-444F-8DB5-DF398A12A097}">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0D5F96-02BD-4773-927A-D7565A242070}">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s-MX" sz="1900" kern="1200" dirty="0"/>
            <a:t>Garantizar apego a estándares</a:t>
          </a:r>
        </a:p>
      </dsp:txBody>
      <dsp:txXfrm>
        <a:off x="957071" y="2075473"/>
        <a:ext cx="5671732" cy="828633"/>
      </dsp:txXfrm>
    </dsp:sp>
    <dsp:sp modelId="{D4760BB9-EC89-46B8-BB0A-C5BF24F0C2FD}">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3F896-BD7D-459F-8FB8-6F190D0F39BB}">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06D925-7654-42E5-BA51-45A7A68563B8}">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s-MX" sz="1900" kern="1200" dirty="0"/>
            <a:t>Desarrollo uniforme</a:t>
          </a:r>
        </a:p>
      </dsp:txBody>
      <dsp:txXfrm>
        <a:off x="957071" y="3111265"/>
        <a:ext cx="5671732" cy="828633"/>
      </dsp:txXfrm>
    </dsp:sp>
    <dsp:sp modelId="{9882D6E7-E6A7-48AD-91C1-A68843937F5A}">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5FB05-2E00-4C1B-9EDC-DA9683BA3E96}">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47B47F-C8BE-4766-BA7A-DBF5B5E6DE4A}">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s-MX" sz="1900" kern="1200" dirty="0"/>
            <a:t>Hacer proyectos manejables</a:t>
          </a:r>
        </a:p>
      </dsp:txBody>
      <dsp:txXfrm>
        <a:off x="957071" y="4147057"/>
        <a:ext cx="5671732" cy="828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9A06F-5E4A-40B2-827B-93B37627E6AF}">
      <dsp:nvSpPr>
        <dsp:cNvPr id="0" name=""/>
        <dsp:cNvSpPr/>
      </dsp:nvSpPr>
      <dsp:spPr>
        <a:xfrm>
          <a:off x="809" y="438518"/>
          <a:ext cx="3155802" cy="1893481"/>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a:t>Deben involucrarse de tres a cinco personas</a:t>
          </a:r>
          <a:endParaRPr lang="en-US" sz="3100" kern="1200"/>
        </a:p>
      </dsp:txBody>
      <dsp:txXfrm>
        <a:off x="809" y="438518"/>
        <a:ext cx="3155802" cy="1893481"/>
      </dsp:txXfrm>
    </dsp:sp>
    <dsp:sp modelId="{17B9E39C-BEAE-47EF-8E41-2586CEDFE848}">
      <dsp:nvSpPr>
        <dsp:cNvPr id="0" name=""/>
        <dsp:cNvSpPr/>
      </dsp:nvSpPr>
      <dsp:spPr>
        <a:xfrm>
          <a:off x="3472192" y="438518"/>
          <a:ext cx="3155802" cy="1893481"/>
        </a:xfrm>
        <a:prstGeom prst="rect">
          <a:avLst/>
        </a:prstGeom>
        <a:gradFill rotWithShape="0">
          <a:gsLst>
            <a:gs pos="0">
              <a:schemeClr val="accent5">
                <a:hueOff val="3005351"/>
                <a:satOff val="-13190"/>
                <a:lumOff val="3921"/>
                <a:alphaOff val="0"/>
                <a:tint val="96000"/>
                <a:lumMod val="100000"/>
              </a:schemeClr>
            </a:gs>
            <a:gs pos="78000">
              <a:schemeClr val="accent5">
                <a:hueOff val="3005351"/>
                <a:satOff val="-13190"/>
                <a:lumOff val="392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a:t>Debe haber preparación previa</a:t>
          </a:r>
          <a:endParaRPr lang="en-US" sz="3100" kern="1200"/>
        </a:p>
      </dsp:txBody>
      <dsp:txXfrm>
        <a:off x="3472192" y="438518"/>
        <a:ext cx="3155802" cy="1893481"/>
      </dsp:txXfrm>
    </dsp:sp>
    <dsp:sp modelId="{C16C30EF-B5AB-4917-93F6-ECE6E5DC1D63}">
      <dsp:nvSpPr>
        <dsp:cNvPr id="0" name=""/>
        <dsp:cNvSpPr/>
      </dsp:nvSpPr>
      <dsp:spPr>
        <a:xfrm>
          <a:off x="1736500" y="2647580"/>
          <a:ext cx="3155802" cy="1893481"/>
        </a:xfrm>
        <a:prstGeom prst="rect">
          <a:avLst/>
        </a:prstGeom>
        <a:gradFill rotWithShape="0">
          <a:gsLst>
            <a:gs pos="0">
              <a:schemeClr val="accent5">
                <a:hueOff val="6010703"/>
                <a:satOff val="-26380"/>
                <a:lumOff val="7843"/>
                <a:alphaOff val="0"/>
                <a:tint val="96000"/>
                <a:lumMod val="100000"/>
              </a:schemeClr>
            </a:gs>
            <a:gs pos="78000">
              <a:schemeClr val="accent5">
                <a:hueOff val="6010703"/>
                <a:satOff val="-26380"/>
                <a:lumOff val="784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MX" sz="3100" kern="1200"/>
            <a:t>La duración debe ser de al menos dos horas</a:t>
          </a:r>
          <a:endParaRPr lang="en-US" sz="3100" kern="1200"/>
        </a:p>
      </dsp:txBody>
      <dsp:txXfrm>
        <a:off x="1736500" y="2647580"/>
        <a:ext cx="3155802" cy="189348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C1BDF6A3-D45F-461A-9575-E38F55B9FB54}" type="datetimeFigureOut">
              <a:rPr lang="es-MX" smtClean="0"/>
              <a:t>12/09/2023</a:t>
            </a:fld>
            <a:endParaRPr lang="es-MX"/>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C3F49382-18D8-46FF-B0D7-CC7F5D837E68}" type="slidenum">
              <a:rPr lang="es-MX" smtClean="0"/>
              <a:t>‹Nº›</a:t>
            </a:fld>
            <a:endParaRPr lang="es-MX"/>
          </a:p>
        </p:txBody>
      </p:sp>
    </p:spTree>
    <p:extLst>
      <p:ext uri="{BB962C8B-B14F-4D97-AF65-F5344CB8AC3E}">
        <p14:creationId xmlns:p14="http://schemas.microsoft.com/office/powerpoint/2010/main" val="102334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a:t>
            </a:fld>
            <a:endParaRPr lang="es-MX"/>
          </a:p>
        </p:txBody>
      </p:sp>
    </p:spTree>
    <p:extLst>
      <p:ext uri="{BB962C8B-B14F-4D97-AF65-F5344CB8AC3E}">
        <p14:creationId xmlns:p14="http://schemas.microsoft.com/office/powerpoint/2010/main" val="141525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Si las revisiones se llevan a cabo para varios tipos de productos de trabajo, el porcentaje de errores no descubiertos por cada revisión se confronta con el número total de errores detectados en todas las revisiones. Se puede calcular la densidad el error por cada producto del trabajo.</a:t>
            </a:r>
          </a:p>
          <a:p>
            <a:endParaRPr lang="es-MX" dirty="0"/>
          </a:p>
          <a:p>
            <a:r>
              <a:rPr lang="es-MX" dirty="0"/>
              <a:t>Una vez recabados los datos  para muchas revisiones efectuadas en muchos proyectos, los valores promedio de la densidad del error permiten estimar el número de errores por hallar un en un nuevo documento. Si la densidad promedio es de 0.6 errores por página, y un nuevo documento tiene 32 páginas, una estimación gruesa sugiere que habrá 19 o 20 errores en el documento. Si sólo encuentra 6, habrá hecho un excelente trabajo o el proceso de revisión fue deficiente.</a:t>
            </a:r>
          </a:p>
          <a:p>
            <a:endParaRPr lang="es-MX" dirty="0"/>
          </a:p>
          <a:p>
            <a:pPr algn="l"/>
            <a:r>
              <a:rPr lang="es-ES" sz="1800" b="0" i="0" u="none" strike="noStrike" baseline="0" dirty="0">
                <a:latin typeface="LeawoodStd-Book"/>
              </a:rPr>
              <a:t>Una vez llevada a cabo la prueba, es posible obtener datos adicionales del error, incluso el esfuerzo requerido para detectar y corregir errores no descubiertos durante las pruebas y la densidad del error del software.</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10</a:t>
            </a:fld>
            <a:endParaRPr lang="es-MX"/>
          </a:p>
        </p:txBody>
      </p:sp>
    </p:spTree>
    <p:extLst>
      <p:ext uri="{BB962C8B-B14F-4D97-AF65-F5344CB8AC3E}">
        <p14:creationId xmlns:p14="http://schemas.microsoft.com/office/powerpoint/2010/main" val="2057819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b="0" i="0" u="none" strike="noStrike" baseline="0" dirty="0">
                <a:latin typeface="+mn-lt"/>
              </a:rPr>
              <a:t>Ejemplo: se determinó que la densidad promedio del error para los modelos de requerimientos era de 0.6 errores por página. Se reveló que el esfuerzo requerido para corregir un error menor en el modelo era de 4 horas-hombre. Se vio</a:t>
            </a:r>
          </a:p>
          <a:p>
            <a:pPr algn="l"/>
            <a:r>
              <a:rPr lang="es-ES" sz="1200" b="0" i="0" u="none" strike="noStrike" baseline="0" dirty="0">
                <a:latin typeface="+mn-lt"/>
              </a:rPr>
              <a:t>que el esfuerzo necesario para un error mayor en los requerimientos era de 18 horas-hombre.</a:t>
            </a:r>
          </a:p>
          <a:p>
            <a:pPr algn="l"/>
            <a:endParaRPr lang="es-ES" sz="1200" b="0" i="0" u="none" strike="noStrike" baseline="0" dirty="0">
              <a:latin typeface="+mn-lt"/>
            </a:endParaRPr>
          </a:p>
          <a:p>
            <a:pPr algn="l"/>
            <a:r>
              <a:rPr lang="es-ES" sz="1200" b="0" i="0" u="none" strike="noStrike" baseline="0" dirty="0">
                <a:latin typeface="+mn-lt"/>
              </a:rPr>
              <a:t>Al estudiar los datos recabados se observa que los errores menores ocurrieron con una frecuencia cercana a 6 veces más que los errores mayores. Por tanto, puede estimarse que el esfuerzo promedio para detectar y corregir un error en los requerimientos durante la revisión es alrededor </a:t>
            </a:r>
            <a:r>
              <a:rPr lang="es-MX" sz="1200" b="0" i="0" u="none" strike="noStrike" baseline="0" dirty="0">
                <a:latin typeface="+mn-lt"/>
              </a:rPr>
              <a:t>de 6 horas-hombre.</a:t>
            </a:r>
          </a:p>
          <a:p>
            <a:pPr algn="l"/>
            <a:endParaRPr lang="es-MX" sz="1200" b="0" i="0" u="none" strike="noStrike" baseline="0" dirty="0">
              <a:latin typeface="+mn-lt"/>
            </a:endParaRPr>
          </a:p>
          <a:p>
            <a:pPr algn="l"/>
            <a:r>
              <a:rPr lang="es-ES" sz="1200" b="0" i="0" u="none" strike="noStrike" baseline="0" dirty="0">
                <a:latin typeface="+mn-lt"/>
              </a:rPr>
              <a:t>Los errores relacionados con los requerimientos no detectados durante las pruebas requieren un promedio de 45 horas-hombre para encontrarse y corregirse. </a:t>
            </a:r>
          </a:p>
          <a:p>
            <a:pPr algn="l"/>
            <a:endParaRPr lang="es-ES" sz="1200" b="0" i="0" u="none" strike="noStrike" baseline="0" dirty="0">
              <a:latin typeface="+mn-lt"/>
            </a:endParaRPr>
          </a:p>
          <a:p>
            <a:pPr algn="l"/>
            <a:r>
              <a:rPr lang="es-ES" sz="1200" b="0" i="0" u="none" strike="noStrike" baseline="0" dirty="0">
                <a:latin typeface="+mn-lt"/>
              </a:rPr>
              <a:t>Como durante la revisión del modelo de requerimientos se encontraron 22 errores, se tendrá un ahorro cercano a 660 horas-hombre en el esfuerzo dedicado a las pruebas. Y esto se refiere sólo a los errores relacionados con los requerimientos. Al beneficio general se suman aquellos asociados con el diseño y el código. El esfuerzo total conduce a ciclos de entrega más cortos y a un mejor tiempo para llegar al mercado.</a:t>
            </a:r>
            <a:endParaRPr lang="es-MX" sz="1000" dirty="0">
              <a:latin typeface="+mn-lt"/>
            </a:endParaRP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11</a:t>
            </a:fld>
            <a:endParaRPr lang="es-MX"/>
          </a:p>
        </p:txBody>
      </p:sp>
    </p:spTree>
    <p:extLst>
      <p:ext uri="{BB962C8B-B14F-4D97-AF65-F5344CB8AC3E}">
        <p14:creationId xmlns:p14="http://schemas.microsoft.com/office/powerpoint/2010/main" val="334919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dirty="0"/>
              <a:t>Contrario a lo que pudieran pensar muchos profesionales de software, las revisiones pueden ahorrar tiempo y recursos. Hewlett Packard reporta un rendimiento del 10 a 1 sobre la inversión gracias a las inspecciones y que la entrega real de un producto se aceleró 1.8 meses.  AT&amp;T había reducido el costo general de los errores de software en un factor de 19 y aumentado la productividad 14%.</a:t>
            </a:r>
          </a:p>
          <a:p>
            <a:endParaRPr lang="es-MX" b="1" dirty="0"/>
          </a:p>
          <a:p>
            <a:r>
              <a:rPr lang="es-MX" b="1" dirty="0"/>
              <a:t>Actividad: </a:t>
            </a:r>
            <a:r>
              <a:rPr lang="es-MX" b="0" dirty="0"/>
              <a:t>Discusión dirigida, compatibilidad de las revisiones con las metodologías ágiles.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12</a:t>
            </a:fld>
            <a:endParaRPr lang="es-MX"/>
          </a:p>
        </p:txBody>
      </p:sp>
    </p:spTree>
    <p:extLst>
      <p:ext uri="{BB962C8B-B14F-4D97-AF65-F5344CB8AC3E}">
        <p14:creationId xmlns:p14="http://schemas.microsoft.com/office/powerpoint/2010/main" val="2019528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b="0" i="0" u="none" strike="noStrike" baseline="0" dirty="0">
                <a:latin typeface="+mn-lt"/>
              </a:rPr>
              <a:t>Para entender el modelo de referencia, supongamos que el lector decidió revisar el diseño de la interfaz para </a:t>
            </a:r>
            <a:r>
              <a:rPr lang="es-ES" sz="1200" b="1" i="0" u="none" strike="noStrike" baseline="0" dirty="0">
                <a:latin typeface="+mn-lt"/>
              </a:rPr>
              <a:t>CasaSeguraAsegurada.com</a:t>
            </a:r>
            <a:r>
              <a:rPr lang="es-ES" sz="1200" b="0" i="0" u="none" strike="noStrike" baseline="0" dirty="0">
                <a:latin typeface="+mn-lt"/>
              </a:rPr>
              <a:t>. Esto puede hacerse de varias maneras diferentes, que van de lo relativamente casual a lo riguroso en extremo. Si decide que el enfoque casual es más apropiado, se pide a algunos colegas (pares) que examinen el prototipo de la interfaz en un esfuerzo por descubrir problemas potenciales. Todos deciden que no habrá preparación previa, pero que evaluarán el prototipo en una forma razonablemente estructurada: primero verán la</a:t>
            </a:r>
          </a:p>
          <a:p>
            <a:pPr algn="l"/>
            <a:r>
              <a:rPr lang="es-ES" sz="1200" b="0" i="0" u="none" strike="noStrike" baseline="0" dirty="0">
                <a:latin typeface="+mn-lt"/>
              </a:rPr>
              <a:t>distribución, luego la estética, después las opciones de navegación, etc. Como diseñador que es, el lector decide tomar algunas notas, pero nada formales.</a:t>
            </a:r>
          </a:p>
          <a:p>
            <a:pPr algn="l"/>
            <a:endParaRPr lang="es-ES" sz="1200" b="0" i="0" u="none" strike="noStrike" baseline="0" dirty="0">
              <a:latin typeface="+mn-lt"/>
            </a:endParaRPr>
          </a:p>
          <a:p>
            <a:pPr algn="l"/>
            <a:r>
              <a:rPr lang="es-ES" sz="1200" b="0" i="0" u="none" strike="noStrike" baseline="0" dirty="0">
                <a:latin typeface="+mn-lt"/>
              </a:rPr>
              <a:t>Pero ¿qué pasa si la interfaz es crucial para el éxito de todo el proyecto? ¿Qué sucede si de lo acertado de su ergonomía dependen vidas humanas? Debió concluirse que era necesario un enfoque más riguroso. Se forma entonces el equipo de revisión. Cada integrante de éste tendrá un rol específico: dirigir el equipo, registrar las reuniones, presentar el material, etc. Cada revisor tendrá acceso al producto del trabajo (en este caso, el prototipo de la interfaz) antes de que la revisión tenga lugar y dedicará tiempo a la búsqueda de errores, inconsistencias y omisiones.</a:t>
            </a:r>
          </a:p>
          <a:p>
            <a:pPr algn="l"/>
            <a:r>
              <a:rPr lang="es-ES" sz="1200" b="0" i="0" u="none" strike="noStrike" baseline="0" dirty="0">
                <a:latin typeface="+mn-lt"/>
              </a:rPr>
              <a:t>Se realizará un conjunto de tareas específicas con base en una agenda que se desarrollará antes de que ocurra la revisión. Los resultados de ésta serán registrados de manera formal y el equipo decidirá sobre el estado del producto del trabajo con base en el resultado de la revisión. Los miembros del equipo también verificarán que las correcciones se hagan de manera adecuada.</a:t>
            </a:r>
            <a:endParaRPr lang="es-MX" sz="1000" dirty="0">
              <a:latin typeface="+mn-lt"/>
            </a:endParaRP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13</a:t>
            </a:fld>
            <a:endParaRPr lang="es-MX"/>
          </a:p>
        </p:txBody>
      </p:sp>
    </p:spTree>
    <p:extLst>
      <p:ext uri="{BB962C8B-B14F-4D97-AF65-F5344CB8AC3E}">
        <p14:creationId xmlns:p14="http://schemas.microsoft.com/office/powerpoint/2010/main" val="1805305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verificación de escritorio simple o una reunión casual realizada con un colega constituye una revisión. Sin embargo, como no hay una planeación o preparación por adelantado, ni agenda o estructura de la reunión, y no se da seguimiento a los errores descubiertos, la eficacia de tales revisiones es mucho menor que la de otros enfoques más formales. Pero una verificación sencilla descubre errores que de otro modo se propagarían en el proceso del software.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14</a:t>
            </a:fld>
            <a:endParaRPr lang="es-MX"/>
          </a:p>
        </p:txBody>
      </p:sp>
    </p:spTree>
    <p:extLst>
      <p:ext uri="{BB962C8B-B14F-4D97-AF65-F5344CB8AC3E}">
        <p14:creationId xmlns:p14="http://schemas.microsoft.com/office/powerpoint/2010/main" val="242686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forma de mejorar la eficacia de una verificación de escritorio es desarrollar un conjunto de listas de revisión para cada producto grande del trabajo generado por el equipo de software.</a:t>
            </a:r>
          </a:p>
          <a:p>
            <a:endParaRPr lang="es-MX" dirty="0"/>
          </a:p>
          <a:p>
            <a:r>
              <a:rPr lang="es-MX" dirty="0"/>
              <a:t>La programación por pares se caracteriza por una verificación de escritorio continua. En vez de programar una revisión en algún momento dado, la programación por pares invita a hacer una revisión continua a medida que se crea el producto.</a:t>
            </a:r>
          </a:p>
          <a:p>
            <a:endParaRPr lang="es-MX" dirty="0"/>
          </a:p>
          <a:p>
            <a:r>
              <a:rPr lang="es-MX" b="1" dirty="0"/>
              <a:t>Actividad:</a:t>
            </a:r>
            <a:r>
              <a:rPr lang="es-MX" b="0" dirty="0"/>
              <a:t> ¿Por qué asignar dos personas a un trabajo que se podría ejecutar sólo una?</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15</a:t>
            </a:fld>
            <a:endParaRPr lang="es-MX"/>
          </a:p>
        </p:txBody>
      </p:sp>
    </p:spTree>
    <p:extLst>
      <p:ext uri="{BB962C8B-B14F-4D97-AF65-F5344CB8AC3E}">
        <p14:creationId xmlns:p14="http://schemas.microsoft.com/office/powerpoint/2010/main" val="3852149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revisión técnica formal es una actividad de control de calidad del software cuyos objetivos se listan en la presentación. Cada revisión se realiza como una reunión y tendrá éxito sólo si se planea, controla y ejecuta en forma apropiada.</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16</a:t>
            </a:fld>
            <a:endParaRPr lang="es-MX"/>
          </a:p>
        </p:txBody>
      </p:sp>
    </p:spTree>
    <p:extLst>
      <p:ext uri="{BB962C8B-B14F-4D97-AF65-F5344CB8AC3E}">
        <p14:creationId xmlns:p14="http://schemas.microsoft.com/office/powerpoint/2010/main" val="338635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Sin importar cuál formato de revisión se elija, se deben cumplir las restricciones mencionadas en la diapositiva. </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17</a:t>
            </a:fld>
            <a:endParaRPr lang="es-MX"/>
          </a:p>
        </p:txBody>
      </p:sp>
    </p:spTree>
    <p:extLst>
      <p:ext uri="{BB962C8B-B14F-4D97-AF65-F5344CB8AC3E}">
        <p14:creationId xmlns:p14="http://schemas.microsoft.com/office/powerpoint/2010/main" val="102894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sz="1200" b="0" i="0" u="none" strike="noStrike" baseline="0" dirty="0">
                <a:latin typeface="+mn-lt"/>
              </a:rPr>
              <a:t>El individuo que haya </a:t>
            </a:r>
            <a:r>
              <a:rPr lang="es-ES" sz="1200" b="0" i="0" u="none" strike="noStrike" baseline="0" dirty="0">
                <a:latin typeface="+mn-lt"/>
              </a:rPr>
              <a:t>desarrollado el producto —el </a:t>
            </a:r>
            <a:r>
              <a:rPr lang="es-ES" sz="1200" b="0" i="1" u="none" strike="noStrike" baseline="0" dirty="0">
                <a:latin typeface="+mn-lt"/>
              </a:rPr>
              <a:t>productor</a:t>
            </a:r>
            <a:r>
              <a:rPr lang="es-ES" sz="1200" b="0" i="0" u="none" strike="noStrike" baseline="0" dirty="0">
                <a:latin typeface="+mn-lt"/>
              </a:rPr>
              <a:t>— informa al líder del proyecto que ha terminado y que</a:t>
            </a:r>
          </a:p>
          <a:p>
            <a:pPr algn="l"/>
            <a:r>
              <a:rPr lang="es-ES" sz="1200" b="0" i="0" u="none" strike="noStrike" baseline="0" dirty="0">
                <a:latin typeface="+mn-lt"/>
              </a:rPr>
              <a:t>se requiere hacer una revisión. El líder del proyecto contacta al </a:t>
            </a:r>
            <a:r>
              <a:rPr lang="es-ES" sz="1200" b="0" i="1" u="none" strike="noStrike" baseline="0" dirty="0">
                <a:latin typeface="+mn-lt"/>
              </a:rPr>
              <a:t>líder de la revisión</a:t>
            </a:r>
            <a:r>
              <a:rPr lang="es-ES" sz="1200" b="0" i="0" u="none" strike="noStrike" baseline="0" dirty="0">
                <a:latin typeface="+mn-lt"/>
              </a:rPr>
              <a:t>, quien evalúa el producto en cuanto a su conclusión, genera copias de los materiales del producto y las distribuye a dos o tres </a:t>
            </a:r>
            <a:r>
              <a:rPr lang="es-ES" sz="1200" b="0" i="1" u="none" strike="noStrike" baseline="0" dirty="0">
                <a:latin typeface="+mn-lt"/>
              </a:rPr>
              <a:t>revisores </a:t>
            </a:r>
            <a:r>
              <a:rPr lang="es-ES" sz="1200" b="0" i="0" u="none" strike="noStrike" baseline="0" dirty="0">
                <a:latin typeface="+mn-lt"/>
              </a:rPr>
              <a:t>para la preparación previa. Se espera que cada revisor dedique de una a dos horas a la inspección del producto, tome notas y se familiarice con el trabajo. Al mismo tiempo, el líder del proyecto también revisa el producto y establece una agenda para la reunión de revisión, que por lo general se programa para el día siguiente.</a:t>
            </a:r>
          </a:p>
          <a:p>
            <a:pPr algn="l"/>
            <a:endParaRPr lang="es-ES" sz="1200" b="0" i="0" u="none" strike="noStrike" baseline="0" dirty="0">
              <a:latin typeface="+mn-lt"/>
            </a:endParaRPr>
          </a:p>
          <a:p>
            <a:pPr algn="l"/>
            <a:r>
              <a:rPr lang="es-ES" sz="1200" b="0" i="0" u="none" strike="noStrike" baseline="0" dirty="0">
                <a:latin typeface="+mn-lt"/>
              </a:rPr>
              <a:t>A la reunión de revisión acuden el líder de ésta, todos los revisores y el productor. Uno de los revisores adopta el rol de </a:t>
            </a:r>
            <a:r>
              <a:rPr lang="es-ES" sz="1200" b="0" i="1" u="none" strike="noStrike" baseline="0" dirty="0">
                <a:latin typeface="+mn-lt"/>
              </a:rPr>
              <a:t>secretario</a:t>
            </a:r>
            <a:r>
              <a:rPr lang="es-ES" sz="1200" b="0" i="0" u="none" strike="noStrike" baseline="0" dirty="0">
                <a:latin typeface="+mn-lt"/>
              </a:rPr>
              <a:t>, es decir, quien registra (por escrito) todos los acontecimientos importantes que surjan durante la revisión. La reunión comienza con el análisis de la agenda y una introducción breve por parte del productor. Después, éste procede a “recorrer” el producto del trabajo, explicando el material, mientras los revisores hacen sus comentarios con base en la</a:t>
            </a:r>
          </a:p>
          <a:p>
            <a:pPr algn="l"/>
            <a:r>
              <a:rPr lang="es-ES" sz="1200" b="0" i="0" u="none" strike="noStrike" baseline="0" dirty="0">
                <a:latin typeface="+mn-lt"/>
              </a:rPr>
              <a:t>preparación que hicieron. Cuando se descubren problemas o errores válidos, el secretario toma </a:t>
            </a:r>
            <a:r>
              <a:rPr lang="es-MX" sz="1200" b="0" i="0" u="none" strike="noStrike" baseline="0" dirty="0">
                <a:latin typeface="+mn-lt"/>
              </a:rPr>
              <a:t>nota de ellos.</a:t>
            </a:r>
            <a:endParaRPr lang="es-MX" sz="1000" dirty="0">
              <a:latin typeface="+mn-lt"/>
            </a:endParaRP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18</a:t>
            </a:fld>
            <a:endParaRPr lang="es-MX"/>
          </a:p>
        </p:txBody>
      </p:sp>
    </p:spTree>
    <p:extLst>
      <p:ext uri="{BB962C8B-B14F-4D97-AF65-F5344CB8AC3E}">
        <p14:creationId xmlns:p14="http://schemas.microsoft.com/office/powerpoint/2010/main" val="4122875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Al terminar la revisión, todos los asistentes deben decidir si:</a:t>
            </a:r>
          </a:p>
          <a:p>
            <a:pPr marL="228600" indent="-228600">
              <a:buAutoNum type="arabicPeriod"/>
            </a:pPr>
            <a:r>
              <a:rPr lang="es-MX" dirty="0"/>
              <a:t>Aceptan el producto sin modificaciones</a:t>
            </a:r>
          </a:p>
          <a:p>
            <a:pPr marL="228600" indent="-228600">
              <a:buAutoNum type="arabicPeriod"/>
            </a:pPr>
            <a:r>
              <a:rPr lang="es-MX" dirty="0"/>
              <a:t>Rechazan debido a errores graves, que una vez corregidos, conducirán a una nueva reunión de revisión</a:t>
            </a:r>
          </a:p>
          <a:p>
            <a:pPr marL="228600" indent="-228600">
              <a:buAutoNum type="arabicPeriod"/>
            </a:pPr>
            <a:r>
              <a:rPr lang="es-MX" dirty="0"/>
              <a:t>Aceptan el producto de manera provisional al encontrar errores menores que deben corregirse, pero no se necesita otra revisión.</a:t>
            </a:r>
          </a:p>
          <a:p>
            <a:pPr marL="228600" indent="-228600">
              <a:buAutoNum type="arabicPeriod"/>
            </a:pPr>
            <a:endParaRPr lang="es-MX" dirty="0"/>
          </a:p>
          <a:p>
            <a:pPr marL="0" indent="0">
              <a:buNone/>
            </a:pPr>
            <a:r>
              <a:rPr lang="es-MX" dirty="0"/>
              <a:t>Una vez tomada la decisión, todos los asistentes a la reunión de revisión firman el acta que indica su participación y su acuerdo con los descubrimientos del equipo de revisión.</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19</a:t>
            </a:fld>
            <a:endParaRPr lang="es-MX"/>
          </a:p>
        </p:txBody>
      </p:sp>
    </p:spTree>
    <p:extLst>
      <p:ext uri="{BB962C8B-B14F-4D97-AF65-F5344CB8AC3E}">
        <p14:creationId xmlns:p14="http://schemas.microsoft.com/office/powerpoint/2010/main" val="250261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revisiones de software purifican los productos del trabajo de la ingeniería de software, incluso los modelos de requerimientos y diseño, código y datos de prueba.</a:t>
            </a:r>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a:t>
            </a:fld>
            <a:endParaRPr lang="es-MX"/>
          </a:p>
        </p:txBody>
      </p:sp>
    </p:spTree>
    <p:extLst>
      <p:ext uri="{BB962C8B-B14F-4D97-AF65-F5344CB8AC3E}">
        <p14:creationId xmlns:p14="http://schemas.microsoft.com/office/powerpoint/2010/main" val="3571509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Durante la revisión técnica formal, un revisor registra todos los asuntos que se planteen. Éstos se resumen al final de la reunión y se produce la lista de pendientes de la revisión. Además, se elabora un reporte técnico formal de la revisión que responde las preguntas planteadas en la diapositiva.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 lista de pendientes de la revisión tiene dos propósitos: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MX" dirty="0"/>
              <a:t>Identificar áreas de problemas en el producto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MX" dirty="0"/>
              <a:t>Servir como lista de verificación de acciones que guíe al productor cuando se hagan las correcciones.</a:t>
            </a:r>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20</a:t>
            </a:fld>
            <a:endParaRPr lang="es-MX"/>
          </a:p>
        </p:txBody>
      </p:sp>
    </p:spTree>
    <p:extLst>
      <p:ext uri="{BB962C8B-B14F-4D97-AF65-F5344CB8AC3E}">
        <p14:creationId xmlns:p14="http://schemas.microsoft.com/office/powerpoint/2010/main" val="202188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b="1" dirty="0"/>
              <a:t>Revise el producto</a:t>
            </a:r>
            <a:r>
              <a:rPr lang="es-MX" dirty="0"/>
              <a:t>: Una revisión formal involucra personas y sus egos. Los errores deben señalarse de forma amable; el tono debe ser relajado y constructivo; el trabajo no debe apenar o menospreciar a nadie.</a:t>
            </a:r>
          </a:p>
          <a:p>
            <a:pPr marL="228600" indent="-228600">
              <a:buAutoNum type="arabicPeriod"/>
            </a:pPr>
            <a:endParaRPr lang="es-MX" b="1" dirty="0"/>
          </a:p>
          <a:p>
            <a:pPr marL="228600" indent="-228600">
              <a:buAutoNum type="arabicPeriod"/>
            </a:pPr>
            <a:r>
              <a:rPr lang="es-MX" b="1" dirty="0"/>
              <a:t>Establezca una agenda</a:t>
            </a:r>
            <a:r>
              <a:rPr lang="es-MX" b="0" dirty="0"/>
              <a:t>: Una revisión formal debe mantenerse encarrilada y dentro del programa.</a:t>
            </a:r>
          </a:p>
          <a:p>
            <a:pPr marL="228600" indent="-228600">
              <a:buAutoNum type="arabicPeriod"/>
            </a:pPr>
            <a:endParaRPr lang="es-MX" b="0" dirty="0"/>
          </a:p>
          <a:p>
            <a:pPr marL="228600" indent="-228600">
              <a:buAutoNum type="arabicPeriod"/>
            </a:pPr>
            <a:r>
              <a:rPr lang="es-MX" b="1" dirty="0"/>
              <a:t>Limite el debate</a:t>
            </a:r>
            <a:r>
              <a:rPr lang="es-MX" b="0" dirty="0"/>
              <a:t>: Cuando el revisor plantee un asunto, quizá no haya acuerdo universal acerca de su efecto. En vez de perder tiempo en debatir la cuestión, ésta debe registrarse para discutirla después.</a:t>
            </a:r>
          </a:p>
          <a:p>
            <a:pPr marL="228600" indent="-228600">
              <a:buAutoNum type="arabicPeriod"/>
            </a:pPr>
            <a:endParaRPr lang="es-MX" b="0" dirty="0"/>
          </a:p>
          <a:p>
            <a:pPr marL="228600" indent="-228600">
              <a:buAutoNum type="arabicPeriod"/>
            </a:pPr>
            <a:r>
              <a:rPr lang="es-MX" b="1" dirty="0"/>
              <a:t>Enuncie áreas de problemas</a:t>
            </a:r>
            <a:r>
              <a:rPr lang="es-MX" b="0" dirty="0"/>
              <a:t>: Una revisión no es una sesión para resolver problemas. La solución de los problemas debe posponerse para después de la reunión de revisión.</a:t>
            </a:r>
          </a:p>
          <a:p>
            <a:pPr marL="228600" indent="-228600">
              <a:buAutoNum type="arabicPeriod"/>
            </a:pPr>
            <a:endParaRPr lang="es-MX" b="0" dirty="0"/>
          </a:p>
          <a:p>
            <a:pPr marL="228600" indent="-228600">
              <a:buAutoNum type="arabicPeriod"/>
            </a:pPr>
            <a:r>
              <a:rPr lang="es-MX" b="1" dirty="0"/>
              <a:t>Tome notas por escrito</a:t>
            </a:r>
            <a:r>
              <a:rPr lang="es-MX" b="0" dirty="0"/>
              <a:t>: A veces es buena idea tomar notas en un pizarrón a fin de que la redacción y prioridades sean evaluadas por los demás revisores a medida que la información se registra.</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21</a:t>
            </a:fld>
            <a:endParaRPr lang="es-MX"/>
          </a:p>
        </p:txBody>
      </p:sp>
    </p:spTree>
    <p:extLst>
      <p:ext uri="{BB962C8B-B14F-4D97-AF65-F5344CB8AC3E}">
        <p14:creationId xmlns:p14="http://schemas.microsoft.com/office/powerpoint/2010/main" val="1858944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b="1" dirty="0"/>
              <a:t>Limite el número de participantes</a:t>
            </a:r>
            <a:r>
              <a:rPr lang="es-MX" b="0" dirty="0"/>
              <a:t>: Dos cabezas piensan mejor que una, pero 14 no son necesariamente mejor que 4. Mantenga limitado el número de personas involucradas ya que todos los miembros del equipo de revisión deben prepararse.</a:t>
            </a:r>
          </a:p>
          <a:p>
            <a:pPr marL="228600" indent="-228600">
              <a:buAutoNum type="arabicPeriod"/>
            </a:pPr>
            <a:endParaRPr lang="es-MX" b="0" dirty="0"/>
          </a:p>
          <a:p>
            <a:pPr marL="228600" indent="-228600">
              <a:buAutoNum type="arabicPeriod"/>
            </a:pPr>
            <a:r>
              <a:rPr lang="es-MX" b="1" dirty="0"/>
              <a:t>Desarrolle una lista de verificación</a:t>
            </a:r>
            <a:r>
              <a:rPr lang="es-MX" b="0" dirty="0"/>
              <a:t>: Una lista de verificación ayuda al líder del proyecto a estructurar las revisiones formales y a cada revisor a centrarse en los aspectos importantes.</a:t>
            </a:r>
          </a:p>
          <a:p>
            <a:pPr marL="228600" indent="-228600">
              <a:buAutoNum type="arabicPeriod"/>
            </a:pPr>
            <a:endParaRPr lang="es-MX" b="0" dirty="0"/>
          </a:p>
          <a:p>
            <a:pPr marL="228600" indent="-228600">
              <a:buAutoNum type="arabicPeriod"/>
            </a:pPr>
            <a:r>
              <a:rPr lang="es-MX" b="1" dirty="0"/>
              <a:t>Asigne recursos y programe tiempo</a:t>
            </a:r>
            <a:r>
              <a:rPr lang="es-MX" b="0" dirty="0"/>
              <a:t>: Para que las revisiones sean eficaces, deben programarse como tareas del proceso de software.</a:t>
            </a:r>
          </a:p>
          <a:p>
            <a:pPr marL="228600" indent="-228600">
              <a:buAutoNum type="arabicPeriod"/>
            </a:pPr>
            <a:endParaRPr lang="es-MX" b="0" dirty="0"/>
          </a:p>
          <a:p>
            <a:pPr marL="228600" indent="-228600">
              <a:buAutoNum type="arabicPeriod"/>
            </a:pPr>
            <a:r>
              <a:rPr lang="es-MX" b="1" dirty="0"/>
              <a:t>Dé una capacitación significativa</a:t>
            </a:r>
            <a:r>
              <a:rPr lang="es-MX" b="0" dirty="0"/>
              <a:t>: Para que una revisión sea eficaz, todos los revisores deben recibir cierta capacitación formal. </a:t>
            </a:r>
          </a:p>
          <a:p>
            <a:pPr marL="228600" indent="-228600">
              <a:buAutoNum type="arabicPeriod"/>
            </a:pPr>
            <a:endParaRPr lang="es-MX" b="0" dirty="0"/>
          </a:p>
          <a:p>
            <a:pPr marL="228600" indent="-228600">
              <a:buAutoNum type="arabicPeriod"/>
            </a:pPr>
            <a:r>
              <a:rPr lang="es-MX" b="1" dirty="0"/>
              <a:t>Revise las primeras revisiones</a:t>
            </a:r>
            <a:r>
              <a:rPr lang="es-MX" b="0" dirty="0"/>
              <a:t>: Volver a revisar puede ser benéfico para descubrir problemas con el proceso de revisión en sí mismo.</a:t>
            </a:r>
            <a:endParaRPr lang="es-MX" b="1" dirty="0"/>
          </a:p>
          <a:p>
            <a:pPr marL="228600" indent="-228600">
              <a:buAutoNum type="arabicPeriod"/>
            </a:pPr>
            <a:endParaRPr lang="es-MX" b="0" dirty="0"/>
          </a:p>
          <a:p>
            <a:pPr marL="228600" indent="-228600">
              <a:buAutoNum type="arabicPeriod"/>
            </a:pP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22</a:t>
            </a:fld>
            <a:endParaRPr lang="es-MX"/>
          </a:p>
        </p:txBody>
      </p:sp>
    </p:spTree>
    <p:extLst>
      <p:ext uri="{BB962C8B-B14F-4D97-AF65-F5344CB8AC3E}">
        <p14:creationId xmlns:p14="http://schemas.microsoft.com/office/powerpoint/2010/main" val="973646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23</a:t>
            </a:fld>
            <a:endParaRPr lang="es-MX"/>
          </a:p>
        </p:txBody>
      </p:sp>
    </p:spTree>
    <p:extLst>
      <p:ext uri="{BB962C8B-B14F-4D97-AF65-F5344CB8AC3E}">
        <p14:creationId xmlns:p14="http://schemas.microsoft.com/office/powerpoint/2010/main" val="3038176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1" dirty="0"/>
              <a:t>Actividad: </a:t>
            </a:r>
            <a:r>
              <a:rPr lang="es-MX" b="0" dirty="0"/>
              <a:t>¿Quién hace las revisiones? (ingenieros de software), ¿por qué son importantes? (reducen costos), ¿cuáles son los pasos? (planeación, preparación, reunión, resaltar errores, corregir y verificar), ¿cuál es el producto final? (lista de errores descubiertos y estado técnico), ¿cómo me aseguro qué lo hice bien? (si el software producido es de alta calidad, lo habrá hecho bien)</a:t>
            </a:r>
            <a:endParaRPr lang="es-MX" b="1" dirty="0"/>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3</a:t>
            </a:fld>
            <a:endParaRPr lang="es-MX"/>
          </a:p>
        </p:txBody>
      </p:sp>
    </p:spTree>
    <p:extLst>
      <p:ext uri="{BB962C8B-B14F-4D97-AF65-F5344CB8AC3E}">
        <p14:creationId xmlns:p14="http://schemas.microsoft.com/office/powerpoint/2010/main" val="108375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objetivo principal de las revisiones técnicas es encontrar errores durante el proceso a fin de que no se conviertan en defectos después de liberar el software. El beneficio obvio de las revisiones es el descubrimiento temprano de los errores, de modo que no se propaguen a la siguiente etapa del proceso de software.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4</a:t>
            </a:fld>
            <a:endParaRPr lang="es-MX"/>
          </a:p>
        </p:txBody>
      </p:sp>
    </p:spTree>
    <p:extLst>
      <p:ext uri="{BB962C8B-B14F-4D97-AF65-F5344CB8AC3E}">
        <p14:creationId xmlns:p14="http://schemas.microsoft.com/office/powerpoint/2010/main" val="136023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b="0" i="0" u="none" strike="noStrike" baseline="0" dirty="0">
                <a:latin typeface="+mn-lt"/>
              </a:rPr>
              <a:t>Para ilustrar la generación y detección de errores durante las acciones de diseño y generación de código de un proceso de software, puede usarse un </a:t>
            </a:r>
            <a:r>
              <a:rPr lang="es-ES" sz="1200" b="0" i="1" u="none" strike="noStrike" baseline="0" dirty="0">
                <a:latin typeface="+mn-lt"/>
              </a:rPr>
              <a:t>modelo de amplificación del defecto</a:t>
            </a:r>
            <a:r>
              <a:rPr lang="es-ES" sz="1200" b="0" i="0" u="none" strike="noStrike" baseline="0" dirty="0">
                <a:latin typeface="+mn-lt"/>
              </a:rPr>
              <a:t>. </a:t>
            </a:r>
          </a:p>
          <a:p>
            <a:pPr algn="l"/>
            <a:endParaRPr lang="es-ES" sz="1200" b="0" i="0" u="none" strike="noStrike" baseline="0" dirty="0">
              <a:latin typeface="+mn-lt"/>
            </a:endParaRPr>
          </a:p>
          <a:p>
            <a:pPr algn="l"/>
            <a:r>
              <a:rPr lang="es-ES" sz="1200" b="0" i="0" u="none" strike="noStrike" baseline="0" dirty="0">
                <a:latin typeface="+mn-lt"/>
              </a:rPr>
              <a:t>Un cuadro representa una acción de la ingeniería de software. Durante la acción, los errores se generan de manera inadvertida. La revisión puede fracasar en descubrir los errores nuevos que se generan y los cometidos </a:t>
            </a:r>
            <a:r>
              <a:rPr lang="es-MX" sz="1200" b="0" i="0" u="none" strike="noStrike" baseline="0" dirty="0">
                <a:latin typeface="+mn-lt"/>
              </a:rPr>
              <a:t>en etapas anteriores, lo que da como resultado cierto número de errores pasados por alto.</a:t>
            </a:r>
          </a:p>
          <a:p>
            <a:pPr algn="l"/>
            <a:endParaRPr lang="es-MX" sz="1200" b="0" i="0" u="none" strike="noStrike" baseline="0" dirty="0">
              <a:latin typeface="+mn-lt"/>
            </a:endParaRPr>
          </a:p>
          <a:p>
            <a:pPr algn="l"/>
            <a:r>
              <a:rPr lang="es-ES" sz="1200" b="0" i="0" u="none" strike="noStrike" baseline="0" dirty="0">
                <a:latin typeface="+mn-lt"/>
              </a:rPr>
              <a:t>En ciertos casos, los errores de etapas anteriores ignorados son amplificados (en un factor </a:t>
            </a:r>
            <a:r>
              <a:rPr lang="es-ES" sz="1200" b="0" i="1" u="none" strike="noStrike" baseline="0" dirty="0">
                <a:latin typeface="+mn-lt"/>
              </a:rPr>
              <a:t>x </a:t>
            </a:r>
            <a:r>
              <a:rPr lang="es-ES" sz="1200" b="0" i="0" u="none" strike="noStrike" baseline="0" dirty="0">
                <a:latin typeface="+mn-lt"/>
              </a:rPr>
              <a:t>de amplificación) por el trabajo en curso. Las subdivisiones de los cuadros representan a cada una de estas características y al porcentaje de eficiencia de la detección de errores, que es una función de la profundidad de la revisión.</a:t>
            </a:r>
            <a:endParaRPr lang="es-MX" sz="1000" dirty="0">
              <a:latin typeface="+mn-lt"/>
            </a:endParaRPr>
          </a:p>
        </p:txBody>
      </p:sp>
      <p:sp>
        <p:nvSpPr>
          <p:cNvPr id="4" name="Marcador de número de diapositiva 3"/>
          <p:cNvSpPr>
            <a:spLocks noGrp="1"/>
          </p:cNvSpPr>
          <p:nvPr>
            <p:ph type="sldNum" sz="quarter" idx="5"/>
          </p:nvPr>
        </p:nvSpPr>
        <p:spPr/>
        <p:txBody>
          <a:bodyPr/>
          <a:lstStyle/>
          <a:p>
            <a:fld id="{C3F49382-18D8-46FF-B0D7-CC7F5D837E68}" type="slidenum">
              <a:rPr lang="es-MX" smtClean="0"/>
              <a:t>5</a:t>
            </a:fld>
            <a:endParaRPr lang="es-MX"/>
          </a:p>
        </p:txBody>
      </p:sp>
    </p:spTree>
    <p:extLst>
      <p:ext uri="{BB962C8B-B14F-4D97-AF65-F5344CB8AC3E}">
        <p14:creationId xmlns:p14="http://schemas.microsoft.com/office/powerpoint/2010/main" val="160442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cada etapa de prueba se detecta y corrigen 50% de todos los errores de entrada sin que se introduzcan nuevos errores.</a:t>
            </a:r>
          </a:p>
          <a:p>
            <a:endParaRPr lang="es-MX" dirty="0"/>
          </a:p>
          <a:p>
            <a:r>
              <a:rPr lang="es-MX" dirty="0"/>
              <a:t>Diez defectos preliminares de diseño se amplifican a 94 errores antes de que comiencen las pruebas. Se liberan al campo 12 errores latentes.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6</a:t>
            </a:fld>
            <a:endParaRPr lang="es-MX"/>
          </a:p>
        </p:txBody>
      </p:sp>
    </p:spTree>
    <p:extLst>
      <p:ext uri="{BB962C8B-B14F-4D97-AF65-F5344CB8AC3E}">
        <p14:creationId xmlns:p14="http://schemas.microsoft.com/office/powerpoint/2010/main" val="174215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este caso, son 10 los errores iniciales de diseño que se amplifican a 24 antes de comenzar las pruebas. Sólo existen 3 errores latentes. Pueden establecerse los costos relativos asociados con el descubrimiento y corrección de errores, así como el costo general.</a:t>
            </a:r>
          </a:p>
          <a:p>
            <a:endParaRPr lang="es-MX" dirty="0"/>
          </a:p>
          <a:p>
            <a:r>
              <a:rPr lang="es-MX" dirty="0"/>
              <a:t>El número de errores detectados durante cada etapa en ambos ejemplos se multiplica por el costo que implica eliminar un error (1.5 para diseño, 6.5 antes de las pruebas, 15 durante las pruebas y 67 después de la entrega). Con estos datos el costo total del desarrollo y mantenimiento cuando se hacen revisiones es de 783, mientras que sin revisiones es de 2177.</a:t>
            </a:r>
          </a:p>
          <a:p>
            <a:endParaRPr lang="es-MX" dirty="0"/>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7</a:t>
            </a:fld>
            <a:endParaRPr lang="es-MX"/>
          </a:p>
        </p:txBody>
      </p:sp>
    </p:spTree>
    <p:extLst>
      <p:ext uri="{BB962C8B-B14F-4D97-AF65-F5344CB8AC3E}">
        <p14:creationId xmlns:p14="http://schemas.microsoft.com/office/powerpoint/2010/main" val="262192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Esfuerzo de preparación EP: esfuerzo requerido (en horas-hombre) para revidar un producto del trabajo antes de la reunión de revisión real.</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Esfuerzo de evaluación EV: esfuerzo requerido (en horas-hombre) que se dedica a la revisión real.</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Esfuerzo de la repetición ER: esfuerzo (en horas-hombre) que se dedica a la corrección de los errores descubiertos durante la revisión.</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Tamaño del producto del trabajo TPT: medición del tamaño del producto del trabajo que se ha revisado (por ejemplo, número de modelos UML o número de páginas de documento o líneas de código).</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Errores menores detectados </a:t>
            </a:r>
            <a:r>
              <a:rPr lang="es-MX" dirty="0" err="1"/>
              <a:t>ERRm</a:t>
            </a:r>
            <a:r>
              <a:rPr lang="es-MX" dirty="0"/>
              <a:t>: número de errores detectados que pueden clasificarse como menores (requieren menos de algún esfuerzo especificado para corregirse).</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Errores mayores detectados ERRM: número de errores encontrados que pueden clasificarse como mayores (requieren más de algún esfuerzo especificado para corregirse).</a:t>
            </a:r>
          </a:p>
          <a:p>
            <a:pPr marL="171450" indent="-171450">
              <a:buFont typeface="Arial" panose="020B0604020202020204" pitchFamily="34" charset="0"/>
              <a:buChar char="•"/>
            </a:pP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8</a:t>
            </a:fld>
            <a:endParaRPr lang="es-MX"/>
          </a:p>
        </p:txBody>
      </p:sp>
    </p:spTree>
    <p:extLst>
      <p:ext uri="{BB962C8B-B14F-4D97-AF65-F5344CB8AC3E}">
        <p14:creationId xmlns:p14="http://schemas.microsoft.com/office/powerpoint/2010/main" val="190938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 se revisa un modelo de requerimientos con objeto de encontrar errores, inconsistencias y omisiones, es posible calcular la densidad del error en varias formas diferentes.</a:t>
            </a:r>
          </a:p>
          <a:p>
            <a:endParaRPr lang="es-MX" dirty="0"/>
          </a:p>
          <a:p>
            <a:r>
              <a:rPr lang="es-MX" dirty="0"/>
              <a:t>El modelo de requerimientos tiene 18 diagramas UML como parte de 32 páginas de materiales descriptivos. La revisión detecta 18 errores menores y 4 mayores. Por tanto, los errores totales son 22. La densidad del error  es 1.2 errores por diagrama UML o 0.68 errores por página del modelo de requerimientos.</a:t>
            </a:r>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9</a:t>
            </a:fld>
            <a:endParaRPr lang="es-MX"/>
          </a:p>
        </p:txBody>
      </p:sp>
    </p:spTree>
    <p:extLst>
      <p:ext uri="{BB962C8B-B14F-4D97-AF65-F5344CB8AC3E}">
        <p14:creationId xmlns:p14="http://schemas.microsoft.com/office/powerpoint/2010/main" val="104756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939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1284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609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97063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8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5780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3228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27150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834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12/09/2023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23691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EFC0F99-1F47-4507-A580-09AD3429C380}"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0600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EFC0F99-1F47-4507-A580-09AD3429C380}" type="datetimeFigureOut">
              <a:rPr lang="es-MX" smtClean="0"/>
              <a:t>12/09/2023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3867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FC0F99-1F47-4507-A580-09AD3429C380}" type="datetimeFigureOut">
              <a:rPr lang="es-MX" smtClean="0"/>
              <a:t>12/09/2023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68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C0F99-1F47-4507-A580-09AD3429C380}" type="datetimeFigureOut">
              <a:rPr lang="es-MX" smtClean="0"/>
              <a:t>12/09/2023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952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0480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12/09/2023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6661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C0F99-1F47-4507-A580-09AD3429C380}" type="datetimeFigureOut">
              <a:rPr lang="es-MX" smtClean="0"/>
              <a:t>12/09/2023</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46BE02-C873-4C1E-A4DB-62D74122703C}" type="slidenum">
              <a:rPr lang="es-MX" smtClean="0"/>
              <a:t>‹Nº›</a:t>
            </a:fld>
            <a:endParaRPr lang="es-MX"/>
          </a:p>
        </p:txBody>
      </p:sp>
    </p:spTree>
    <p:extLst>
      <p:ext uri="{BB962C8B-B14F-4D97-AF65-F5344CB8AC3E}">
        <p14:creationId xmlns:p14="http://schemas.microsoft.com/office/powerpoint/2010/main" val="248172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4C2C1-4DA9-6AF8-E6FC-B76761C823FB}"/>
              </a:ext>
            </a:extLst>
          </p:cNvPr>
          <p:cNvSpPr>
            <a:spLocks noGrp="1"/>
          </p:cNvSpPr>
          <p:nvPr>
            <p:ph type="ctrTitle"/>
          </p:nvPr>
        </p:nvSpPr>
        <p:spPr/>
        <p:txBody>
          <a:bodyPr/>
          <a:lstStyle/>
          <a:p>
            <a:r>
              <a:rPr lang="es-MX" dirty="0"/>
              <a:t>Técnicas de revisión</a:t>
            </a:r>
          </a:p>
        </p:txBody>
      </p:sp>
      <p:sp>
        <p:nvSpPr>
          <p:cNvPr id="3" name="Subtítulo 2">
            <a:extLst>
              <a:ext uri="{FF2B5EF4-FFF2-40B4-BE49-F238E27FC236}">
                <a16:creationId xmlns:a16="http://schemas.microsoft.com/office/drawing/2014/main" id="{7DC467AD-2E48-79A5-0C2F-64EAFEF9B108}"/>
              </a:ext>
            </a:extLst>
          </p:cNvPr>
          <p:cNvSpPr>
            <a:spLocks noGrp="1"/>
          </p:cNvSpPr>
          <p:nvPr>
            <p:ph type="subTitle" idx="1"/>
          </p:nvPr>
        </p:nvSpPr>
        <p:spPr/>
        <p:txBody>
          <a:bodyPr/>
          <a:lstStyle/>
          <a:p>
            <a:r>
              <a:rPr lang="es-MX" dirty="0"/>
              <a:t>Conceptos básicos de calidad de software</a:t>
            </a:r>
          </a:p>
        </p:txBody>
      </p:sp>
    </p:spTree>
    <p:extLst>
      <p:ext uri="{BB962C8B-B14F-4D97-AF65-F5344CB8AC3E}">
        <p14:creationId xmlns:p14="http://schemas.microsoft.com/office/powerpoint/2010/main" val="132679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E4421-DAFB-75B0-7A03-F4D20F7ECD67}"/>
              </a:ext>
            </a:extLst>
          </p:cNvPr>
          <p:cNvSpPr>
            <a:spLocks noGrp="1"/>
          </p:cNvSpPr>
          <p:nvPr>
            <p:ph type="title"/>
          </p:nvPr>
        </p:nvSpPr>
        <p:spPr>
          <a:xfrm>
            <a:off x="5536734" y="609600"/>
            <a:ext cx="3737268" cy="1320800"/>
          </a:xfrm>
        </p:spPr>
        <p:txBody>
          <a:bodyPr>
            <a:normAutofit/>
          </a:bodyPr>
          <a:lstStyle/>
          <a:p>
            <a:r>
              <a:rPr lang="es-MX" dirty="0"/>
              <a:t>Análisis de las métricas</a:t>
            </a:r>
          </a:p>
        </p:txBody>
      </p:sp>
      <p:sp>
        <p:nvSpPr>
          <p:cNvPr id="3" name="Marcador de contenido 2">
            <a:extLst>
              <a:ext uri="{FF2B5EF4-FFF2-40B4-BE49-F238E27FC236}">
                <a16:creationId xmlns:a16="http://schemas.microsoft.com/office/drawing/2014/main" id="{4072C50F-4DB1-1985-1E0A-6A56E819457F}"/>
              </a:ext>
            </a:extLst>
          </p:cNvPr>
          <p:cNvSpPr>
            <a:spLocks noGrp="1"/>
          </p:cNvSpPr>
          <p:nvPr>
            <p:ph idx="1"/>
          </p:nvPr>
        </p:nvSpPr>
        <p:spPr>
          <a:xfrm>
            <a:off x="5209563" y="2160589"/>
            <a:ext cx="4064439" cy="3880773"/>
          </a:xfrm>
        </p:spPr>
        <p:txBody>
          <a:bodyPr>
            <a:normAutofit/>
          </a:bodyPr>
          <a:lstStyle/>
          <a:p>
            <a:r>
              <a:rPr lang="es-MX" sz="2000" dirty="0"/>
              <a:t>Es posible comparar el porcentaje de errores no descubiertos con el número total de errores detectados en todas las revisiones.</a:t>
            </a:r>
          </a:p>
          <a:p>
            <a:r>
              <a:rPr lang="es-MX" sz="2000" dirty="0"/>
              <a:t>Es posible hacer estimaciones gruesas de los errores esperados y el costo asociado.</a:t>
            </a:r>
          </a:p>
        </p:txBody>
      </p:sp>
      <p:pic>
        <p:nvPicPr>
          <p:cNvPr id="5" name="Picture 4" descr="Lupa resalta un rendimiento económico decreciente">
            <a:extLst>
              <a:ext uri="{FF2B5EF4-FFF2-40B4-BE49-F238E27FC236}">
                <a16:creationId xmlns:a16="http://schemas.microsoft.com/office/drawing/2014/main" id="{B07852F7-5A46-1E03-3DC3-947852BD42B4}"/>
              </a:ext>
            </a:extLst>
          </p:cNvPr>
          <p:cNvPicPr>
            <a:picLocks noChangeAspect="1"/>
          </p:cNvPicPr>
          <p:nvPr/>
        </p:nvPicPr>
        <p:blipFill rotWithShape="1">
          <a:blip r:embed="rId3"/>
          <a:srcRect l="8463" r="3902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37051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669D7-19A0-9C04-CB09-4B56C6082442}"/>
              </a:ext>
            </a:extLst>
          </p:cNvPr>
          <p:cNvSpPr>
            <a:spLocks noGrp="1"/>
          </p:cNvSpPr>
          <p:nvPr>
            <p:ph type="title"/>
          </p:nvPr>
        </p:nvSpPr>
        <p:spPr/>
        <p:txBody>
          <a:bodyPr/>
          <a:lstStyle/>
          <a:p>
            <a:r>
              <a:rPr lang="es-MX" dirty="0"/>
              <a:t>Eficacia del costo de las revisiones</a:t>
            </a:r>
          </a:p>
        </p:txBody>
      </p:sp>
      <p:sp>
        <p:nvSpPr>
          <p:cNvPr id="3" name="Marcador de contenido 2">
            <a:extLst>
              <a:ext uri="{FF2B5EF4-FFF2-40B4-BE49-F238E27FC236}">
                <a16:creationId xmlns:a16="http://schemas.microsoft.com/office/drawing/2014/main" id="{564CD63C-72EB-B980-9B86-62DD431DB07B}"/>
              </a:ext>
            </a:extLst>
          </p:cNvPr>
          <p:cNvSpPr>
            <a:spLocks noGrp="1"/>
          </p:cNvSpPr>
          <p:nvPr>
            <p:ph idx="1"/>
          </p:nvPr>
        </p:nvSpPr>
        <p:spPr/>
        <p:txBody>
          <a:bodyPr/>
          <a:lstStyle/>
          <a:p>
            <a:r>
              <a:rPr lang="es-MX" dirty="0"/>
              <a:t>Densidad promedio = 0.6</a:t>
            </a:r>
          </a:p>
          <a:p>
            <a:r>
              <a:rPr lang="es-MX" dirty="0"/>
              <a:t>Esfuerzo de repetición menor = 4 horas-hombre</a:t>
            </a:r>
          </a:p>
          <a:p>
            <a:r>
              <a:rPr lang="es-MX" dirty="0"/>
              <a:t>Esfuerzo de repetición mayor = 18 horas-hombre</a:t>
            </a:r>
          </a:p>
          <a:p>
            <a:r>
              <a:rPr lang="es-MX" dirty="0"/>
              <a:t>Esfuerzo promedio de repetición = 6 horas-hombre</a:t>
            </a:r>
          </a:p>
          <a:p>
            <a:r>
              <a:rPr lang="es-MX" dirty="0"/>
              <a:t>Errores no detectados durante las pruebas = 45 horas-hombre</a:t>
            </a:r>
          </a:p>
          <a:p>
            <a:endParaRPr lang="es-MX" dirty="0"/>
          </a:p>
          <a:p>
            <a:r>
              <a:rPr lang="es-MX" dirty="0"/>
              <a:t>Por lo tanto, esfuerzo ahorrado = errores no detectados – esfuerzo de revisión</a:t>
            </a:r>
          </a:p>
          <a:p>
            <a:r>
              <a:rPr lang="es-MX" dirty="0"/>
              <a:t>45 – 6 = 30 horas-hombre</a:t>
            </a:r>
          </a:p>
        </p:txBody>
      </p:sp>
    </p:spTree>
    <p:extLst>
      <p:ext uri="{BB962C8B-B14F-4D97-AF65-F5344CB8AC3E}">
        <p14:creationId xmlns:p14="http://schemas.microsoft.com/office/powerpoint/2010/main" val="308461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9CE43-25EF-27F2-DA37-02820437C7A0}"/>
              </a:ext>
            </a:extLst>
          </p:cNvPr>
          <p:cNvSpPr>
            <a:spLocks noGrp="1"/>
          </p:cNvSpPr>
          <p:nvPr>
            <p:ph type="title"/>
          </p:nvPr>
        </p:nvSpPr>
        <p:spPr>
          <a:xfrm>
            <a:off x="5536734" y="609600"/>
            <a:ext cx="3737268" cy="1320800"/>
          </a:xfrm>
        </p:spPr>
        <p:txBody>
          <a:bodyPr>
            <a:normAutofit/>
          </a:bodyPr>
          <a:lstStyle/>
          <a:p>
            <a:r>
              <a:rPr lang="es-MX" sz="3300" dirty="0">
                <a:solidFill>
                  <a:schemeClr val="tx1">
                    <a:lumMod val="95000"/>
                  </a:schemeClr>
                </a:solidFill>
              </a:rPr>
              <a:t>Eficacia del costo de las revisiones</a:t>
            </a:r>
          </a:p>
        </p:txBody>
      </p:sp>
      <p:sp>
        <p:nvSpPr>
          <p:cNvPr id="3" name="Marcador de contenido 2">
            <a:extLst>
              <a:ext uri="{FF2B5EF4-FFF2-40B4-BE49-F238E27FC236}">
                <a16:creationId xmlns:a16="http://schemas.microsoft.com/office/drawing/2014/main" id="{12FAC8E4-B6C0-2891-04E0-F1D0BCD5BD26}"/>
              </a:ext>
            </a:extLst>
          </p:cNvPr>
          <p:cNvSpPr>
            <a:spLocks noGrp="1"/>
          </p:cNvSpPr>
          <p:nvPr>
            <p:ph idx="1"/>
          </p:nvPr>
        </p:nvSpPr>
        <p:spPr>
          <a:xfrm>
            <a:off x="5209563" y="2160589"/>
            <a:ext cx="4064439" cy="3880773"/>
          </a:xfrm>
        </p:spPr>
        <p:txBody>
          <a:bodyPr>
            <a:normAutofit/>
          </a:bodyPr>
          <a:lstStyle/>
          <a:p>
            <a:r>
              <a:rPr lang="es-MX" sz="2000" dirty="0"/>
              <a:t>“Las revisiones toman tiempo, y no tenemos tiempo que perder”. </a:t>
            </a:r>
          </a:p>
          <a:p>
            <a:r>
              <a:rPr lang="es-MX" sz="2000" dirty="0"/>
              <a:t>El tiempo es valioso en cada proyecto de software y la actividad de revisar todo producto cono detalle absorbe demasiado.</a:t>
            </a:r>
          </a:p>
        </p:txBody>
      </p:sp>
      <p:pic>
        <p:nvPicPr>
          <p:cNvPr id="5" name="Picture 4" descr="Gráfico">
            <a:extLst>
              <a:ext uri="{FF2B5EF4-FFF2-40B4-BE49-F238E27FC236}">
                <a16:creationId xmlns:a16="http://schemas.microsoft.com/office/drawing/2014/main" id="{BEE3C218-4797-F40C-5B4F-C72795E15D8C}"/>
              </a:ext>
            </a:extLst>
          </p:cNvPr>
          <p:cNvPicPr>
            <a:picLocks noChangeAspect="1"/>
          </p:cNvPicPr>
          <p:nvPr/>
        </p:nvPicPr>
        <p:blipFill rotWithShape="1">
          <a:blip r:embed="rId3"/>
          <a:srcRect l="19784" r="3105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304555846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478FE2FF-2D67-40EF-F816-9C118C4516C1}"/>
              </a:ext>
            </a:extLst>
          </p:cNvPr>
          <p:cNvSpPr>
            <a:spLocks noGrp="1"/>
          </p:cNvSpPr>
          <p:nvPr>
            <p:ph type="title"/>
          </p:nvPr>
        </p:nvSpPr>
        <p:spPr>
          <a:xfrm>
            <a:off x="673754" y="643467"/>
            <a:ext cx="4203045" cy="1375608"/>
          </a:xfrm>
        </p:spPr>
        <p:txBody>
          <a:bodyPr anchor="ctr">
            <a:normAutofit/>
          </a:bodyPr>
          <a:lstStyle/>
          <a:p>
            <a:pPr>
              <a:lnSpc>
                <a:spcPct val="90000"/>
              </a:lnSpc>
            </a:pPr>
            <a:r>
              <a:rPr lang="es-MX" sz="3100">
                <a:solidFill>
                  <a:schemeClr val="bg1"/>
                </a:solidFill>
              </a:rPr>
              <a:t>Espectro de formalidad de las revisiones</a:t>
            </a:r>
          </a:p>
        </p:txBody>
      </p:sp>
      <p:sp>
        <p:nvSpPr>
          <p:cNvPr id="9" name="Content Placeholder 8">
            <a:extLst>
              <a:ext uri="{FF2B5EF4-FFF2-40B4-BE49-F238E27FC236}">
                <a16:creationId xmlns:a16="http://schemas.microsoft.com/office/drawing/2014/main" id="{D3174505-72D5-D0A5-3120-33C49EE59CE7}"/>
              </a:ext>
            </a:extLst>
          </p:cNvPr>
          <p:cNvSpPr>
            <a:spLocks noGrp="1"/>
          </p:cNvSpPr>
          <p:nvPr>
            <p:ph idx="1"/>
          </p:nvPr>
        </p:nvSpPr>
        <p:spPr>
          <a:xfrm>
            <a:off x="673754" y="2160590"/>
            <a:ext cx="3973943" cy="4328544"/>
          </a:xfrm>
        </p:spPr>
        <p:txBody>
          <a:bodyPr>
            <a:normAutofit/>
          </a:bodyPr>
          <a:lstStyle/>
          <a:p>
            <a:r>
              <a:rPr lang="es-MX" sz="2000" dirty="0">
                <a:solidFill>
                  <a:schemeClr val="bg1"/>
                </a:solidFill>
              </a:rPr>
              <a:t>La formalidad de una revisión se incrementa cuando:</a:t>
            </a:r>
          </a:p>
          <a:p>
            <a:pPr lvl="1"/>
            <a:r>
              <a:rPr lang="es-MX" sz="1800" dirty="0">
                <a:solidFill>
                  <a:schemeClr val="bg1"/>
                </a:solidFill>
              </a:rPr>
              <a:t>Se definen explícitamente roles distintos para los revisores</a:t>
            </a:r>
          </a:p>
          <a:p>
            <a:pPr lvl="1"/>
            <a:r>
              <a:rPr lang="es-MX" sz="1800" dirty="0">
                <a:solidFill>
                  <a:schemeClr val="bg1"/>
                </a:solidFill>
              </a:rPr>
              <a:t>Hay suficiente planeación y preparación para la revisión</a:t>
            </a:r>
          </a:p>
          <a:p>
            <a:pPr lvl="1"/>
            <a:r>
              <a:rPr lang="es-MX" sz="1800" dirty="0">
                <a:solidFill>
                  <a:schemeClr val="bg1"/>
                </a:solidFill>
              </a:rPr>
              <a:t>Se define una estructura distinta para la revisión</a:t>
            </a:r>
          </a:p>
          <a:p>
            <a:pPr lvl="1"/>
            <a:r>
              <a:rPr lang="es-MX" sz="1800" dirty="0">
                <a:solidFill>
                  <a:schemeClr val="bg1"/>
                </a:solidFill>
              </a:rPr>
              <a:t>El seguimiento tiene lugar para cualesquiera correcciones efectuadas</a:t>
            </a:r>
          </a:p>
        </p:txBody>
      </p:sp>
      <p:pic>
        <p:nvPicPr>
          <p:cNvPr id="5" name="Marcador de contenido 4" descr="Diagrama&#10;&#10;Descripción generada automáticamente">
            <a:extLst>
              <a:ext uri="{FF2B5EF4-FFF2-40B4-BE49-F238E27FC236}">
                <a16:creationId xmlns:a16="http://schemas.microsoft.com/office/drawing/2014/main" id="{65A6B05E-B4AA-DF7D-59CE-8FCC78CDC7FF}"/>
              </a:ext>
            </a:extLst>
          </p:cNvPr>
          <p:cNvPicPr>
            <a:picLocks noChangeAspect="1"/>
          </p:cNvPicPr>
          <p:nvPr/>
        </p:nvPicPr>
        <p:blipFill>
          <a:blip r:embed="rId3"/>
          <a:stretch>
            <a:fillRect/>
          </a:stretch>
        </p:blipFill>
        <p:spPr>
          <a:xfrm>
            <a:off x="5729301" y="493012"/>
            <a:ext cx="6013966" cy="5996122"/>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7261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CB936-9319-548E-9913-CDA27E2567F9}"/>
              </a:ext>
            </a:extLst>
          </p:cNvPr>
          <p:cNvSpPr>
            <a:spLocks noGrp="1"/>
          </p:cNvSpPr>
          <p:nvPr>
            <p:ph type="title"/>
          </p:nvPr>
        </p:nvSpPr>
        <p:spPr/>
        <p:txBody>
          <a:bodyPr/>
          <a:lstStyle/>
          <a:p>
            <a:r>
              <a:rPr lang="es-MX" dirty="0"/>
              <a:t>Revisiones informales</a:t>
            </a:r>
          </a:p>
        </p:txBody>
      </p:sp>
      <p:graphicFrame>
        <p:nvGraphicFramePr>
          <p:cNvPr id="4" name="Marcador de contenido 3">
            <a:extLst>
              <a:ext uri="{FF2B5EF4-FFF2-40B4-BE49-F238E27FC236}">
                <a16:creationId xmlns:a16="http://schemas.microsoft.com/office/drawing/2014/main" id="{A7551BC4-958C-A81B-72E3-B254AFBDD8D1}"/>
              </a:ext>
            </a:extLst>
          </p:cNvPr>
          <p:cNvGraphicFramePr>
            <a:graphicFrameLocks noGrp="1"/>
          </p:cNvGraphicFramePr>
          <p:nvPr>
            <p:ph idx="1"/>
            <p:extLst>
              <p:ext uri="{D42A27DB-BD31-4B8C-83A1-F6EECF244321}">
                <p14:modId xmlns:p14="http://schemas.microsoft.com/office/powerpoint/2010/main" val="2245419370"/>
              </p:ext>
            </p:extLst>
          </p:nvPr>
        </p:nvGraphicFramePr>
        <p:xfrm>
          <a:off x="405147" y="2537727"/>
          <a:ext cx="3557253" cy="272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a 4">
            <a:extLst>
              <a:ext uri="{FF2B5EF4-FFF2-40B4-BE49-F238E27FC236}">
                <a16:creationId xmlns:a16="http://schemas.microsoft.com/office/drawing/2014/main" id="{16512420-6204-D176-93B1-845FBA7424B8}"/>
              </a:ext>
            </a:extLst>
          </p:cNvPr>
          <p:cNvGraphicFramePr/>
          <p:nvPr>
            <p:extLst>
              <p:ext uri="{D42A27DB-BD31-4B8C-83A1-F6EECF244321}">
                <p14:modId xmlns:p14="http://schemas.microsoft.com/office/powerpoint/2010/main" val="2208146877"/>
              </p:ext>
            </p:extLst>
          </p:nvPr>
        </p:nvGraphicFramePr>
        <p:xfrm>
          <a:off x="4235116" y="1269506"/>
          <a:ext cx="5764463" cy="52567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4049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06961-7C17-FDE5-9D37-D09E908BD79B}"/>
              </a:ext>
            </a:extLst>
          </p:cNvPr>
          <p:cNvSpPr>
            <a:spLocks noGrp="1"/>
          </p:cNvSpPr>
          <p:nvPr>
            <p:ph type="title"/>
          </p:nvPr>
        </p:nvSpPr>
        <p:spPr/>
        <p:txBody>
          <a:bodyPr/>
          <a:lstStyle/>
          <a:p>
            <a:r>
              <a:rPr lang="es-MX" dirty="0"/>
              <a:t>¿Cómo mejorar la eficacia de una revisión informal?</a:t>
            </a:r>
          </a:p>
        </p:txBody>
      </p:sp>
      <p:graphicFrame>
        <p:nvGraphicFramePr>
          <p:cNvPr id="4" name="Marcador de contenido 3">
            <a:extLst>
              <a:ext uri="{FF2B5EF4-FFF2-40B4-BE49-F238E27FC236}">
                <a16:creationId xmlns:a16="http://schemas.microsoft.com/office/drawing/2014/main" id="{D135BF32-E4EF-44F1-B033-C0E66DC23879}"/>
              </a:ext>
            </a:extLst>
          </p:cNvPr>
          <p:cNvGraphicFramePr>
            <a:graphicFrameLocks noGrp="1"/>
          </p:cNvGraphicFramePr>
          <p:nvPr>
            <p:ph idx="1"/>
            <p:extLst>
              <p:ext uri="{D42A27DB-BD31-4B8C-83A1-F6EECF244321}">
                <p14:modId xmlns:p14="http://schemas.microsoft.com/office/powerpoint/2010/main" val="175645133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313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494A90-1543-2CE0-766D-4B05C07E0CC9}"/>
              </a:ext>
            </a:extLst>
          </p:cNvPr>
          <p:cNvSpPr>
            <a:spLocks noGrp="1"/>
          </p:cNvSpPr>
          <p:nvPr>
            <p:ph type="title"/>
          </p:nvPr>
        </p:nvSpPr>
        <p:spPr>
          <a:xfrm>
            <a:off x="652481" y="1382486"/>
            <a:ext cx="3547581" cy="4093028"/>
          </a:xfrm>
        </p:spPr>
        <p:txBody>
          <a:bodyPr anchor="ctr">
            <a:normAutofit/>
          </a:bodyPr>
          <a:lstStyle/>
          <a:p>
            <a:r>
              <a:rPr lang="es-MX" sz="4400"/>
              <a:t>Revisiones formales</a:t>
            </a:r>
          </a:p>
        </p:txBody>
      </p:sp>
      <p:grpSp>
        <p:nvGrpSpPr>
          <p:cNvPr id="25"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6"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E17624AF-8EA3-B237-3291-1F600D40ADCD}"/>
              </a:ext>
            </a:extLst>
          </p:cNvPr>
          <p:cNvGraphicFramePr>
            <a:graphicFrameLocks noGrp="1"/>
          </p:cNvGraphicFramePr>
          <p:nvPr>
            <p:ph idx="1"/>
            <p:extLst>
              <p:ext uri="{D42A27DB-BD31-4B8C-83A1-F6EECF244321}">
                <p14:modId xmlns:p14="http://schemas.microsoft.com/office/powerpoint/2010/main" val="248118147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252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C583F4-2D0C-48F9-05B5-71EABC32B44F}"/>
              </a:ext>
            </a:extLst>
          </p:cNvPr>
          <p:cNvSpPr>
            <a:spLocks noGrp="1"/>
          </p:cNvSpPr>
          <p:nvPr>
            <p:ph type="title"/>
          </p:nvPr>
        </p:nvSpPr>
        <p:spPr>
          <a:xfrm>
            <a:off x="652481" y="1382486"/>
            <a:ext cx="3547581" cy="4093028"/>
          </a:xfrm>
        </p:spPr>
        <p:txBody>
          <a:bodyPr anchor="ctr">
            <a:normAutofit/>
          </a:bodyPr>
          <a:lstStyle/>
          <a:p>
            <a:r>
              <a:rPr lang="es-MX" sz="4400"/>
              <a:t>La reunión revisión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86BBCE4E-C545-7107-7E41-64C6A6A93E47}"/>
              </a:ext>
            </a:extLst>
          </p:cNvPr>
          <p:cNvGraphicFramePr>
            <a:graphicFrameLocks noGrp="1"/>
          </p:cNvGraphicFramePr>
          <p:nvPr>
            <p:ph idx="1"/>
            <p:extLst>
              <p:ext uri="{D42A27DB-BD31-4B8C-83A1-F6EECF244321}">
                <p14:modId xmlns:p14="http://schemas.microsoft.com/office/powerpoint/2010/main" val="23386052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39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5291BE-2EDA-DB15-92BE-3E4BDE245C97}"/>
              </a:ext>
            </a:extLst>
          </p:cNvPr>
          <p:cNvSpPr>
            <a:spLocks noGrp="1"/>
          </p:cNvSpPr>
          <p:nvPr>
            <p:ph type="title"/>
          </p:nvPr>
        </p:nvSpPr>
        <p:spPr>
          <a:xfrm>
            <a:off x="1286933" y="609600"/>
            <a:ext cx="10197494" cy="1099457"/>
          </a:xfrm>
        </p:spPr>
        <p:txBody>
          <a:bodyPr>
            <a:normAutofit/>
          </a:bodyPr>
          <a:lstStyle/>
          <a:p>
            <a:r>
              <a:rPr lang="es-MX" dirty="0"/>
              <a:t>La reunión de revisión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4" name="Marcador de contenido 3">
            <a:extLst>
              <a:ext uri="{FF2B5EF4-FFF2-40B4-BE49-F238E27FC236}">
                <a16:creationId xmlns:a16="http://schemas.microsoft.com/office/drawing/2014/main" id="{5C1533D4-2421-95BC-BAFC-97D2C470C94F}"/>
              </a:ext>
            </a:extLst>
          </p:cNvPr>
          <p:cNvGraphicFramePr>
            <a:graphicFrameLocks noGrp="1"/>
          </p:cNvGraphicFramePr>
          <p:nvPr>
            <p:ph idx="1"/>
            <p:extLst>
              <p:ext uri="{D42A27DB-BD31-4B8C-83A1-F6EECF244321}">
                <p14:modId xmlns:p14="http://schemas.microsoft.com/office/powerpoint/2010/main" val="976173412"/>
              </p:ext>
            </p:extLst>
          </p:nvPr>
        </p:nvGraphicFramePr>
        <p:xfrm>
          <a:off x="707573" y="1443790"/>
          <a:ext cx="11035694" cy="5245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762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6CF3A-032C-3DF8-A229-5C00595F3614}"/>
              </a:ext>
            </a:extLst>
          </p:cNvPr>
          <p:cNvSpPr>
            <a:spLocks noGrp="1"/>
          </p:cNvSpPr>
          <p:nvPr>
            <p:ph type="title"/>
          </p:nvPr>
        </p:nvSpPr>
        <p:spPr/>
        <p:txBody>
          <a:bodyPr/>
          <a:lstStyle/>
          <a:p>
            <a:r>
              <a:rPr lang="es-MX" dirty="0"/>
              <a:t>La reunión de revisión</a:t>
            </a:r>
          </a:p>
        </p:txBody>
      </p:sp>
      <p:graphicFrame>
        <p:nvGraphicFramePr>
          <p:cNvPr id="4" name="Marcador de contenido 3">
            <a:extLst>
              <a:ext uri="{FF2B5EF4-FFF2-40B4-BE49-F238E27FC236}">
                <a16:creationId xmlns:a16="http://schemas.microsoft.com/office/drawing/2014/main" id="{FBA2E9B6-71EF-6271-C514-2F7AEC33F387}"/>
              </a:ext>
            </a:extLst>
          </p:cNvPr>
          <p:cNvGraphicFramePr>
            <a:graphicFrameLocks noGrp="1"/>
          </p:cNvGraphicFramePr>
          <p:nvPr>
            <p:ph idx="1"/>
            <p:extLst>
              <p:ext uri="{D42A27DB-BD31-4B8C-83A1-F6EECF244321}">
                <p14:modId xmlns:p14="http://schemas.microsoft.com/office/powerpoint/2010/main" val="39783554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20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5E51FA4-B52A-ECE7-AC95-73B4D3455BBE}"/>
              </a:ext>
            </a:extLst>
          </p:cNvPr>
          <p:cNvSpPr>
            <a:spLocks noGrp="1"/>
          </p:cNvSpPr>
          <p:nvPr>
            <p:ph type="title"/>
          </p:nvPr>
        </p:nvSpPr>
        <p:spPr>
          <a:xfrm>
            <a:off x="643467" y="816638"/>
            <a:ext cx="3367359" cy="5224724"/>
          </a:xfrm>
        </p:spPr>
        <p:txBody>
          <a:bodyPr anchor="ctr">
            <a:normAutofit/>
          </a:bodyPr>
          <a:lstStyle/>
          <a:p>
            <a:r>
              <a:rPr lang="es-MX"/>
              <a:t>¿Qué son las revisiones de software?</a:t>
            </a:r>
            <a:endParaRPr lang="es-MX" dirty="0"/>
          </a:p>
        </p:txBody>
      </p:sp>
      <p:sp>
        <p:nvSpPr>
          <p:cNvPr id="3" name="Marcador de contenido 2">
            <a:extLst>
              <a:ext uri="{FF2B5EF4-FFF2-40B4-BE49-F238E27FC236}">
                <a16:creationId xmlns:a16="http://schemas.microsoft.com/office/drawing/2014/main" id="{7CC74B66-E4D8-36E2-CD9A-7227E613D242}"/>
              </a:ext>
            </a:extLst>
          </p:cNvPr>
          <p:cNvSpPr>
            <a:spLocks noGrp="1"/>
          </p:cNvSpPr>
          <p:nvPr>
            <p:ph idx="1"/>
          </p:nvPr>
        </p:nvSpPr>
        <p:spPr>
          <a:xfrm>
            <a:off x="4654295" y="816638"/>
            <a:ext cx="4619706" cy="5224724"/>
          </a:xfrm>
        </p:spPr>
        <p:txBody>
          <a:bodyPr anchor="ctr">
            <a:normAutofit/>
          </a:bodyPr>
          <a:lstStyle/>
          <a:p>
            <a:r>
              <a:rPr lang="es-MX" sz="2400" dirty="0"/>
              <a:t>Las revisiones de software son un filtro para el proceso de software. Se aplican en varios puntos durante la ingeniería de software y sirven para descubrir errores y defectos a fin de poder eliminarlos.</a:t>
            </a:r>
          </a:p>
        </p:txBody>
      </p:sp>
    </p:spTree>
    <p:extLst>
      <p:ext uri="{BB962C8B-B14F-4D97-AF65-F5344CB8AC3E}">
        <p14:creationId xmlns:p14="http://schemas.microsoft.com/office/powerpoint/2010/main" val="98692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750B05-ACF5-D64F-DE7B-5D7634766C7E}"/>
              </a:ext>
            </a:extLst>
          </p:cNvPr>
          <p:cNvSpPr>
            <a:spLocks noGrp="1"/>
          </p:cNvSpPr>
          <p:nvPr>
            <p:ph type="title"/>
          </p:nvPr>
        </p:nvSpPr>
        <p:spPr>
          <a:xfrm>
            <a:off x="1286933" y="609600"/>
            <a:ext cx="10197494" cy="1099457"/>
          </a:xfrm>
        </p:spPr>
        <p:txBody>
          <a:bodyPr>
            <a:normAutofit/>
          </a:bodyPr>
          <a:lstStyle/>
          <a:p>
            <a:r>
              <a:rPr lang="es-MX" dirty="0"/>
              <a:t>Reporte y registro de la revisión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5" name="Marcador de contenido 2">
            <a:extLst>
              <a:ext uri="{FF2B5EF4-FFF2-40B4-BE49-F238E27FC236}">
                <a16:creationId xmlns:a16="http://schemas.microsoft.com/office/drawing/2014/main" id="{5622BC48-05DC-938C-2E31-DA33F85BFA82}"/>
              </a:ext>
            </a:extLst>
          </p:cNvPr>
          <p:cNvGraphicFramePr>
            <a:graphicFrameLocks noGrp="1"/>
          </p:cNvGraphicFramePr>
          <p:nvPr>
            <p:ph idx="1"/>
            <p:extLst>
              <p:ext uri="{D42A27DB-BD31-4B8C-83A1-F6EECF244321}">
                <p14:modId xmlns:p14="http://schemas.microsoft.com/office/powerpoint/2010/main" val="4167120840"/>
              </p:ext>
            </p:extLst>
          </p:nvPr>
        </p:nvGraphicFramePr>
        <p:xfrm>
          <a:off x="842597" y="1588168"/>
          <a:ext cx="10641830" cy="4844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12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F1421-D321-6635-BA88-539014D8932B}"/>
              </a:ext>
            </a:extLst>
          </p:cNvPr>
          <p:cNvSpPr>
            <a:spLocks noGrp="1"/>
          </p:cNvSpPr>
          <p:nvPr>
            <p:ph type="title"/>
          </p:nvPr>
        </p:nvSpPr>
        <p:spPr/>
        <p:txBody>
          <a:bodyPr/>
          <a:lstStyle/>
          <a:p>
            <a:r>
              <a:rPr lang="es-MX" dirty="0"/>
              <a:t>Lineamientos para la revisión</a:t>
            </a:r>
          </a:p>
        </p:txBody>
      </p:sp>
      <p:graphicFrame>
        <p:nvGraphicFramePr>
          <p:cNvPr id="5" name="Marcador de contenido 2">
            <a:extLst>
              <a:ext uri="{FF2B5EF4-FFF2-40B4-BE49-F238E27FC236}">
                <a16:creationId xmlns:a16="http://schemas.microsoft.com/office/drawing/2014/main" id="{6B8A834A-DC87-3449-996C-11C8D5F6DEC2}"/>
              </a:ext>
            </a:extLst>
          </p:cNvPr>
          <p:cNvGraphicFramePr>
            <a:graphicFrameLocks noGrp="1"/>
          </p:cNvGraphicFramePr>
          <p:nvPr>
            <p:ph idx="1"/>
            <p:extLst>
              <p:ext uri="{D42A27DB-BD31-4B8C-83A1-F6EECF244321}">
                <p14:modId xmlns:p14="http://schemas.microsoft.com/office/powerpoint/2010/main" val="177524615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612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F1421-D321-6635-BA88-539014D8932B}"/>
              </a:ext>
            </a:extLst>
          </p:cNvPr>
          <p:cNvSpPr>
            <a:spLocks noGrp="1"/>
          </p:cNvSpPr>
          <p:nvPr>
            <p:ph type="title"/>
          </p:nvPr>
        </p:nvSpPr>
        <p:spPr/>
        <p:txBody>
          <a:bodyPr/>
          <a:lstStyle/>
          <a:p>
            <a:r>
              <a:rPr lang="es-MX" dirty="0"/>
              <a:t>Lineamientos para la revisión</a:t>
            </a:r>
          </a:p>
        </p:txBody>
      </p:sp>
      <p:graphicFrame>
        <p:nvGraphicFramePr>
          <p:cNvPr id="5" name="Marcador de contenido 2">
            <a:extLst>
              <a:ext uri="{FF2B5EF4-FFF2-40B4-BE49-F238E27FC236}">
                <a16:creationId xmlns:a16="http://schemas.microsoft.com/office/drawing/2014/main" id="{6B8A834A-DC87-3449-996C-11C8D5F6DEC2}"/>
              </a:ext>
            </a:extLst>
          </p:cNvPr>
          <p:cNvGraphicFramePr>
            <a:graphicFrameLocks noGrp="1"/>
          </p:cNvGraphicFramePr>
          <p:nvPr>
            <p:ph idx="1"/>
            <p:extLst>
              <p:ext uri="{D42A27DB-BD31-4B8C-83A1-F6EECF244321}">
                <p14:modId xmlns:p14="http://schemas.microsoft.com/office/powerpoint/2010/main" val="1814219338"/>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04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9F5AAE-DD49-4279-A999-1D456D2C85C5}"/>
              </a:ext>
            </a:extLst>
          </p:cNvPr>
          <p:cNvSpPr>
            <a:spLocks noGrp="1"/>
          </p:cNvSpPr>
          <p:nvPr>
            <p:ph type="title"/>
          </p:nvPr>
        </p:nvSpPr>
        <p:spPr/>
        <p:txBody>
          <a:bodyPr/>
          <a:lstStyle/>
          <a:p>
            <a:r>
              <a:rPr lang="es-MX" dirty="0"/>
              <a:t>Práctica 2. Amplificación del defecto.</a:t>
            </a:r>
          </a:p>
        </p:txBody>
      </p:sp>
      <p:sp>
        <p:nvSpPr>
          <p:cNvPr id="3" name="Marcador de contenido 2">
            <a:extLst>
              <a:ext uri="{FF2B5EF4-FFF2-40B4-BE49-F238E27FC236}">
                <a16:creationId xmlns:a16="http://schemas.microsoft.com/office/drawing/2014/main" id="{31DB2FDB-99C3-410A-B8C9-9418697862AA}"/>
              </a:ext>
            </a:extLst>
          </p:cNvPr>
          <p:cNvSpPr>
            <a:spLocks noGrp="1"/>
          </p:cNvSpPr>
          <p:nvPr>
            <p:ph idx="1"/>
          </p:nvPr>
        </p:nvSpPr>
        <p:spPr>
          <a:xfrm>
            <a:off x="677334" y="1459832"/>
            <a:ext cx="8596668" cy="5245767"/>
          </a:xfrm>
        </p:spPr>
        <p:txBody>
          <a:bodyPr>
            <a:normAutofit lnSpcReduction="10000"/>
          </a:bodyPr>
          <a:lstStyle/>
          <a:p>
            <a:r>
              <a:rPr lang="es-MX" dirty="0"/>
              <a:t>¿Cuál es la diferencia entre un error y un defecto?</a:t>
            </a:r>
          </a:p>
          <a:p>
            <a:r>
              <a:rPr lang="es-MX" dirty="0"/>
              <a:t>¿Por qué no puede esperarse a las pruebas para encontrar y corregir todos los errores del software?</a:t>
            </a:r>
          </a:p>
          <a:p>
            <a:r>
              <a:rPr lang="es-MX" dirty="0"/>
              <a:t>Suponga que en el modelo de requerimientos se han cometido 10 errores y que cada uno se amplificará en un factor 2:1 en el diseño, y que se cometerán otros 20 errores de diseño adicionales que luego se amplificarán en un factor de 1.5:1 en el código, donde se cometerán otros 30 errores adicionales. Suponga que todas las pruebas unitarias encontrarán 30% de todos los errores, que la integración descubrirá 30% de los restantes y que las pruebas de validación hallarán 50% de los que queden. No se efectuarán revisiones. ¿Cuántos errores saldrán al público?</a:t>
            </a:r>
          </a:p>
          <a:p>
            <a:r>
              <a:rPr lang="es-MX" dirty="0"/>
              <a:t>Vuelva a considerar la situación descrita en el punto anterior, pero ahora suponga que se realizan revisiones en los requerimientos, diseño y código, con 60% de eficacia en el descubrimiento de todos los errores en esta etapa. ¿Cuántos errores saldrán al público?</a:t>
            </a:r>
          </a:p>
          <a:p>
            <a:r>
              <a:rPr lang="es-MX" dirty="0"/>
              <a:t>Si cada error que sale al público tiene un costo de $4,800 por ser detectado y corregido, y hacer lo mismo para cada error descubierto en la revisión cuesta $240, ¿cuánto dinero se ahorra por efectuar revisiones?</a:t>
            </a:r>
          </a:p>
        </p:txBody>
      </p:sp>
    </p:spTree>
    <p:extLst>
      <p:ext uri="{BB962C8B-B14F-4D97-AF65-F5344CB8AC3E}">
        <p14:creationId xmlns:p14="http://schemas.microsoft.com/office/powerpoint/2010/main" val="336247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56981-1AEE-0319-D298-7BBC1AE822CF}"/>
              </a:ext>
            </a:extLst>
          </p:cNvPr>
          <p:cNvSpPr>
            <a:spLocks noGrp="1"/>
          </p:cNvSpPr>
          <p:nvPr>
            <p:ph type="title"/>
          </p:nvPr>
        </p:nvSpPr>
        <p:spPr/>
        <p:txBody>
          <a:bodyPr/>
          <a:lstStyle/>
          <a:p>
            <a:r>
              <a:rPr lang="es-MX" dirty="0"/>
              <a:t>Revisiones de software</a:t>
            </a:r>
          </a:p>
        </p:txBody>
      </p:sp>
      <p:graphicFrame>
        <p:nvGraphicFramePr>
          <p:cNvPr id="4" name="Marcador de contenido 3">
            <a:extLst>
              <a:ext uri="{FF2B5EF4-FFF2-40B4-BE49-F238E27FC236}">
                <a16:creationId xmlns:a16="http://schemas.microsoft.com/office/drawing/2014/main" id="{9089301F-1BDE-1678-85B2-5305EB22EAA9}"/>
              </a:ext>
            </a:extLst>
          </p:cNvPr>
          <p:cNvGraphicFramePr>
            <a:graphicFrameLocks noGrp="1"/>
          </p:cNvGraphicFramePr>
          <p:nvPr>
            <p:ph idx="1"/>
            <p:extLst>
              <p:ext uri="{D42A27DB-BD31-4B8C-83A1-F6EECF244321}">
                <p14:modId xmlns:p14="http://schemas.microsoft.com/office/powerpoint/2010/main" val="1911493156"/>
              </p:ext>
            </p:extLst>
          </p:nvPr>
        </p:nvGraphicFramePr>
        <p:xfrm>
          <a:off x="677863" y="1395664"/>
          <a:ext cx="8596312" cy="4646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716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6D30B-2D28-210B-A958-EC2133C5CB2D}"/>
              </a:ext>
            </a:extLst>
          </p:cNvPr>
          <p:cNvSpPr>
            <a:spLocks noGrp="1"/>
          </p:cNvSpPr>
          <p:nvPr>
            <p:ph type="title"/>
          </p:nvPr>
        </p:nvSpPr>
        <p:spPr/>
        <p:txBody>
          <a:bodyPr/>
          <a:lstStyle/>
          <a:p>
            <a:r>
              <a:rPr lang="es-MX" dirty="0"/>
              <a:t>Efecto de los defectos de software en el costo</a:t>
            </a:r>
          </a:p>
        </p:txBody>
      </p:sp>
      <p:graphicFrame>
        <p:nvGraphicFramePr>
          <p:cNvPr id="4" name="Marcador de contenido 3">
            <a:extLst>
              <a:ext uri="{FF2B5EF4-FFF2-40B4-BE49-F238E27FC236}">
                <a16:creationId xmlns:a16="http://schemas.microsoft.com/office/drawing/2014/main" id="{E08E3E80-B306-840F-EE59-037ED591013F}"/>
              </a:ext>
            </a:extLst>
          </p:cNvPr>
          <p:cNvGraphicFramePr>
            <a:graphicFrameLocks noGrp="1"/>
          </p:cNvGraphicFramePr>
          <p:nvPr>
            <p:ph idx="1"/>
            <p:extLst>
              <p:ext uri="{D42A27DB-BD31-4B8C-83A1-F6EECF244321}">
                <p14:modId xmlns:p14="http://schemas.microsoft.com/office/powerpoint/2010/main" val="413349698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55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F30EEA87-0190-9601-5222-86721E3F9EA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Amplificación y eliminación del defecto</a:t>
            </a:r>
          </a:p>
        </p:txBody>
      </p:sp>
      <p:pic>
        <p:nvPicPr>
          <p:cNvPr id="5" name="Marcador de contenido 4" descr="Interfaz de usuario gráfica, Texto, Tabla&#10;&#10;Descripción generada automáticamente">
            <a:extLst>
              <a:ext uri="{FF2B5EF4-FFF2-40B4-BE49-F238E27FC236}">
                <a16:creationId xmlns:a16="http://schemas.microsoft.com/office/drawing/2014/main" id="{64EB0174-A255-8980-4C04-966A172A2BAA}"/>
              </a:ext>
            </a:extLst>
          </p:cNvPr>
          <p:cNvPicPr>
            <a:picLocks noGrp="1" noChangeAspect="1"/>
          </p:cNvPicPr>
          <p:nvPr>
            <p:ph idx="1"/>
          </p:nvPr>
        </p:nvPicPr>
        <p:blipFill>
          <a:blip r:embed="rId3"/>
          <a:stretch>
            <a:fillRect/>
          </a:stretch>
        </p:blipFill>
        <p:spPr>
          <a:xfrm>
            <a:off x="985968" y="1270700"/>
            <a:ext cx="8288033" cy="2962971"/>
          </a:xfrm>
          <a:prstGeom prst="rect">
            <a:avLst/>
          </a:prstGeom>
        </p:spPr>
      </p:pic>
    </p:spTree>
    <p:extLst>
      <p:ext uri="{BB962C8B-B14F-4D97-AF65-F5344CB8AC3E}">
        <p14:creationId xmlns:p14="http://schemas.microsoft.com/office/powerpoint/2010/main" val="292878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464CE343-60A7-10C6-C492-A39A0942EA70}"/>
              </a:ext>
            </a:extLst>
          </p:cNvPr>
          <p:cNvSpPr>
            <a:spLocks noGrp="1"/>
          </p:cNvSpPr>
          <p:nvPr>
            <p:ph type="title"/>
          </p:nvPr>
        </p:nvSpPr>
        <p:spPr>
          <a:xfrm>
            <a:off x="698868" y="5211182"/>
            <a:ext cx="8288032" cy="1096316"/>
          </a:xfrm>
        </p:spPr>
        <p:txBody>
          <a:bodyPr vert="horz" lIns="91440" tIns="45720" rIns="91440" bIns="45720" rtlCol="0" anchor="b">
            <a:normAutofit/>
          </a:bodyPr>
          <a:lstStyle/>
          <a:p>
            <a:pPr algn="ctr">
              <a:lnSpc>
                <a:spcPct val="90000"/>
              </a:lnSpc>
            </a:pPr>
            <a:r>
              <a:rPr lang="es-MX" sz="3400" kern="1200" dirty="0">
                <a:solidFill>
                  <a:schemeClr val="accent1"/>
                </a:solidFill>
                <a:latin typeface="+mj-lt"/>
                <a:ea typeface="+mj-ea"/>
                <a:cs typeface="+mj-cs"/>
              </a:rPr>
              <a:t>Amplificación del defecto para un proceso sin revisiones</a:t>
            </a:r>
          </a:p>
        </p:txBody>
      </p:sp>
      <p:pic>
        <p:nvPicPr>
          <p:cNvPr id="5" name="Marcador de contenido 4" descr="Diagrama&#10;&#10;Descripción generada automáticamente">
            <a:extLst>
              <a:ext uri="{FF2B5EF4-FFF2-40B4-BE49-F238E27FC236}">
                <a16:creationId xmlns:a16="http://schemas.microsoft.com/office/drawing/2014/main" id="{4E13428C-C6D1-97C0-C3A7-BB905750F055}"/>
              </a:ext>
            </a:extLst>
          </p:cNvPr>
          <p:cNvPicPr>
            <a:picLocks noGrp="1" noChangeAspect="1"/>
          </p:cNvPicPr>
          <p:nvPr>
            <p:ph idx="1"/>
          </p:nvPr>
        </p:nvPicPr>
        <p:blipFill>
          <a:blip r:embed="rId3"/>
          <a:stretch>
            <a:fillRect/>
          </a:stretch>
        </p:blipFill>
        <p:spPr>
          <a:xfrm>
            <a:off x="1315452" y="56819"/>
            <a:ext cx="7824472" cy="5183713"/>
          </a:xfrm>
          <a:prstGeom prst="rect">
            <a:avLst/>
          </a:prstGeom>
        </p:spPr>
      </p:pic>
    </p:spTree>
    <p:extLst>
      <p:ext uri="{BB962C8B-B14F-4D97-AF65-F5344CB8AC3E}">
        <p14:creationId xmlns:p14="http://schemas.microsoft.com/office/powerpoint/2010/main" val="14726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0" name="Isosceles Triangle 2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4" name="Isosceles Triangle 3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5" name="Isosceles Triangle 3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 name="Título 1">
            <a:extLst>
              <a:ext uri="{FF2B5EF4-FFF2-40B4-BE49-F238E27FC236}">
                <a16:creationId xmlns:a16="http://schemas.microsoft.com/office/drawing/2014/main" id="{464CE343-60A7-10C6-C492-A39A0942EA70}"/>
              </a:ext>
            </a:extLst>
          </p:cNvPr>
          <p:cNvSpPr>
            <a:spLocks noGrp="1"/>
          </p:cNvSpPr>
          <p:nvPr>
            <p:ph type="title"/>
          </p:nvPr>
        </p:nvSpPr>
        <p:spPr>
          <a:xfrm>
            <a:off x="863195" y="5259308"/>
            <a:ext cx="8288032" cy="1096316"/>
          </a:xfrm>
        </p:spPr>
        <p:txBody>
          <a:bodyPr vert="horz" lIns="91440" tIns="45720" rIns="91440" bIns="45720" rtlCol="0" anchor="b">
            <a:normAutofit/>
          </a:bodyPr>
          <a:lstStyle/>
          <a:p>
            <a:pPr algn="ctr">
              <a:lnSpc>
                <a:spcPct val="90000"/>
              </a:lnSpc>
            </a:pPr>
            <a:r>
              <a:rPr lang="es-MX" sz="3400" kern="1200" dirty="0">
                <a:solidFill>
                  <a:schemeClr val="accent1"/>
                </a:solidFill>
                <a:latin typeface="+mj-lt"/>
                <a:ea typeface="+mj-ea"/>
                <a:cs typeface="+mj-cs"/>
              </a:rPr>
              <a:t>Amplificación del defecto para un proceso con revisiones</a:t>
            </a:r>
          </a:p>
        </p:txBody>
      </p:sp>
      <p:pic>
        <p:nvPicPr>
          <p:cNvPr id="7" name="Marcador de contenido 6" descr="Diagrama&#10;&#10;Descripción generada automáticamente">
            <a:extLst>
              <a:ext uri="{FF2B5EF4-FFF2-40B4-BE49-F238E27FC236}">
                <a16:creationId xmlns:a16="http://schemas.microsoft.com/office/drawing/2014/main" id="{F5D59215-083C-1247-4540-F4E5B9975E7E}"/>
              </a:ext>
            </a:extLst>
          </p:cNvPr>
          <p:cNvPicPr>
            <a:picLocks noGrp="1" noChangeAspect="1"/>
          </p:cNvPicPr>
          <p:nvPr>
            <p:ph idx="1"/>
          </p:nvPr>
        </p:nvPicPr>
        <p:blipFill>
          <a:blip r:embed="rId3"/>
          <a:stretch>
            <a:fillRect/>
          </a:stretch>
        </p:blipFill>
        <p:spPr>
          <a:xfrm>
            <a:off x="1379621" y="99332"/>
            <a:ext cx="7824906" cy="5184000"/>
          </a:xfrm>
          <a:prstGeom prst="rect">
            <a:avLst/>
          </a:prstGeom>
        </p:spPr>
      </p:pic>
    </p:spTree>
    <p:extLst>
      <p:ext uri="{BB962C8B-B14F-4D97-AF65-F5344CB8AC3E}">
        <p14:creationId xmlns:p14="http://schemas.microsoft.com/office/powerpoint/2010/main" val="332240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D1C2E4-F405-FC45-D915-790F7936DCE0}"/>
              </a:ext>
            </a:extLst>
          </p:cNvPr>
          <p:cNvSpPr>
            <a:spLocks noGrp="1"/>
          </p:cNvSpPr>
          <p:nvPr>
            <p:ph type="title"/>
          </p:nvPr>
        </p:nvSpPr>
        <p:spPr>
          <a:xfrm>
            <a:off x="652481" y="1382486"/>
            <a:ext cx="3547581" cy="4093028"/>
          </a:xfrm>
        </p:spPr>
        <p:txBody>
          <a:bodyPr anchor="ctr">
            <a:normAutofit/>
          </a:bodyPr>
          <a:lstStyle/>
          <a:p>
            <a:r>
              <a:rPr lang="es-MX" sz="4400" dirty="0"/>
              <a:t>Métricas de revisión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78C198D4-2901-406B-68D3-755EB0526AC4}"/>
              </a:ext>
            </a:extLst>
          </p:cNvPr>
          <p:cNvGraphicFramePr>
            <a:graphicFrameLocks noGrp="1"/>
          </p:cNvGraphicFramePr>
          <p:nvPr>
            <p:ph idx="1"/>
            <p:extLst>
              <p:ext uri="{D42A27DB-BD31-4B8C-83A1-F6EECF244321}">
                <p14:modId xmlns:p14="http://schemas.microsoft.com/office/powerpoint/2010/main" val="1120942050"/>
              </p:ext>
            </p:extLst>
          </p:nvPr>
        </p:nvGraphicFramePr>
        <p:xfrm>
          <a:off x="4916553" y="352926"/>
          <a:ext cx="6628804" cy="6079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8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659314-72C9-87AB-9079-EE70583EA733}"/>
              </a:ext>
            </a:extLst>
          </p:cNvPr>
          <p:cNvSpPr>
            <a:spLocks noGrp="1"/>
          </p:cNvSpPr>
          <p:nvPr>
            <p:ph type="title"/>
          </p:nvPr>
        </p:nvSpPr>
        <p:spPr>
          <a:xfrm>
            <a:off x="1286933" y="609600"/>
            <a:ext cx="10197494" cy="1099457"/>
          </a:xfrm>
        </p:spPr>
        <p:txBody>
          <a:bodyPr>
            <a:normAutofit/>
          </a:bodyPr>
          <a:lstStyle/>
          <a:p>
            <a:r>
              <a:rPr lang="es-MX" dirty="0"/>
              <a:t>Análisis de las métricas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5" name="Marcador de contenido 2">
            <a:extLst>
              <a:ext uri="{FF2B5EF4-FFF2-40B4-BE49-F238E27FC236}">
                <a16:creationId xmlns:a16="http://schemas.microsoft.com/office/drawing/2014/main" id="{498062CD-FB15-4647-1559-FF1E12ABFCEB}"/>
              </a:ext>
            </a:extLst>
          </p:cNvPr>
          <p:cNvGraphicFramePr>
            <a:graphicFrameLocks noGrp="1"/>
          </p:cNvGraphicFramePr>
          <p:nvPr>
            <p:ph idx="1"/>
            <p:extLst>
              <p:ext uri="{D42A27DB-BD31-4B8C-83A1-F6EECF244321}">
                <p14:modId xmlns:p14="http://schemas.microsoft.com/office/powerpoint/2010/main" val="400265147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024719"/>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18875</TotalTime>
  <Words>3404</Words>
  <Application>Microsoft Office PowerPoint</Application>
  <PresentationFormat>Panorámica</PresentationFormat>
  <Paragraphs>226</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LeawoodStd-Book</vt:lpstr>
      <vt:lpstr>Trebuchet MS</vt:lpstr>
      <vt:lpstr>Wingdings 3</vt:lpstr>
      <vt:lpstr>Faceta</vt:lpstr>
      <vt:lpstr>Técnicas de revisión</vt:lpstr>
      <vt:lpstr>¿Qué son las revisiones de software?</vt:lpstr>
      <vt:lpstr>Revisiones de software</vt:lpstr>
      <vt:lpstr>Efecto de los defectos de software en el costo</vt:lpstr>
      <vt:lpstr>Amplificación y eliminación del defecto</vt:lpstr>
      <vt:lpstr>Amplificación del defecto para un proceso sin revisiones</vt:lpstr>
      <vt:lpstr>Amplificación del defecto para un proceso con revisiones</vt:lpstr>
      <vt:lpstr>Métricas de revisión</vt:lpstr>
      <vt:lpstr>Análisis de las métricas</vt:lpstr>
      <vt:lpstr>Análisis de las métricas</vt:lpstr>
      <vt:lpstr>Eficacia del costo de las revisiones</vt:lpstr>
      <vt:lpstr>Eficacia del costo de las revisiones</vt:lpstr>
      <vt:lpstr>Espectro de formalidad de las revisiones</vt:lpstr>
      <vt:lpstr>Revisiones informales</vt:lpstr>
      <vt:lpstr>¿Cómo mejorar la eficacia de una revisión informal?</vt:lpstr>
      <vt:lpstr>Revisiones formales</vt:lpstr>
      <vt:lpstr>La reunión revisión</vt:lpstr>
      <vt:lpstr>La reunión de revisión</vt:lpstr>
      <vt:lpstr>La reunión de revisión</vt:lpstr>
      <vt:lpstr>Reporte y registro de la revisión</vt:lpstr>
      <vt:lpstr>Lineamientos para la revisión</vt:lpstr>
      <vt:lpstr>Lineamientos para la revisión</vt:lpstr>
      <vt:lpstr>Práctica 2. Amplificación del defecto.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calidad</dc:title>
  <dc:creator>Ary Shared Rosas Carrillo</dc:creator>
  <cp:lastModifiedBy>Ary Shared Rosas Carrillo</cp:lastModifiedBy>
  <cp:revision>48</cp:revision>
  <cp:lastPrinted>2023-09-12T22:07:45Z</cp:lastPrinted>
  <dcterms:created xsi:type="dcterms:W3CDTF">2023-08-10T00:02:39Z</dcterms:created>
  <dcterms:modified xsi:type="dcterms:W3CDTF">2023-09-13T02:36:57Z</dcterms:modified>
</cp:coreProperties>
</file>