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2" r:id="rId7"/>
    <p:sldId id="265" r:id="rId8"/>
    <p:sldId id="266" r:id="rId9"/>
    <p:sldId id="267" r:id="rId10"/>
    <p:sldId id="268" r:id="rId11"/>
    <p:sldId id="269" r:id="rId12"/>
    <p:sldId id="270" r:id="rId13"/>
    <p:sldId id="271" r:id="rId14"/>
    <p:sldId id="275" r:id="rId15"/>
    <p:sldId id="272" r:id="rId16"/>
    <p:sldId id="274" r:id="rId17"/>
    <p:sldId id="276" r:id="rId18"/>
    <p:sldId id="277" r:id="rId19"/>
    <p:sldId id="278" r:id="rId20"/>
    <p:sldId id="279" r:id="rId21"/>
    <p:sldId id="280" r:id="rId22"/>
    <p:sldId id="282" r:id="rId23"/>
    <p:sldId id="281"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68204" autoAdjust="0"/>
  </p:normalViewPr>
  <p:slideViewPr>
    <p:cSldViewPr snapToGrid="0">
      <p:cViewPr varScale="1">
        <p:scale>
          <a:sx n="60" d="100"/>
          <a:sy n="60"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C706CA-BF8B-4A22-83FA-D8644C6667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13E017-FA61-4135-86DD-7F43C1CC0A71}">
      <dgm:prSet/>
      <dgm:spPr/>
      <dgm:t>
        <a:bodyPr/>
        <a:lstStyle/>
        <a:p>
          <a:r>
            <a:rPr lang="es-MX"/>
            <a:t>Un proceso de aseguramiento de la calidad</a:t>
          </a:r>
          <a:endParaRPr lang="en-US"/>
        </a:p>
      </dgm:t>
    </dgm:pt>
    <dgm:pt modelId="{70258B4B-6116-4D76-8454-465370609384}" type="parTrans" cxnId="{427A8FC8-221B-4F16-8AE9-2D7FDA815AE0}">
      <dgm:prSet/>
      <dgm:spPr/>
      <dgm:t>
        <a:bodyPr/>
        <a:lstStyle/>
        <a:p>
          <a:endParaRPr lang="en-US"/>
        </a:p>
      </dgm:t>
    </dgm:pt>
    <dgm:pt modelId="{3E673304-7DEA-4188-928D-A0D360697549}" type="sibTrans" cxnId="{427A8FC8-221B-4F16-8AE9-2D7FDA815AE0}">
      <dgm:prSet/>
      <dgm:spPr/>
      <dgm:t>
        <a:bodyPr/>
        <a:lstStyle/>
        <a:p>
          <a:endParaRPr lang="en-US"/>
        </a:p>
      </dgm:t>
    </dgm:pt>
    <dgm:pt modelId="{E2889340-38DF-4C63-84FC-36C4892A3F57}">
      <dgm:prSet/>
      <dgm:spPr/>
      <dgm:t>
        <a:bodyPr/>
        <a:lstStyle/>
        <a:p>
          <a:r>
            <a:rPr lang="es-MX"/>
            <a:t>Tareas específicas de aseguramiento y control de calidad</a:t>
          </a:r>
          <a:endParaRPr lang="en-US"/>
        </a:p>
      </dgm:t>
    </dgm:pt>
    <dgm:pt modelId="{E013E9A8-F464-4303-94A5-950895378A32}" type="parTrans" cxnId="{CFD6FBB8-9425-4213-9540-0218356C0B15}">
      <dgm:prSet/>
      <dgm:spPr/>
      <dgm:t>
        <a:bodyPr/>
        <a:lstStyle/>
        <a:p>
          <a:endParaRPr lang="en-US"/>
        </a:p>
      </dgm:t>
    </dgm:pt>
    <dgm:pt modelId="{D88E2E15-90DD-44AE-A40F-F6CBBD450C1F}" type="sibTrans" cxnId="{CFD6FBB8-9425-4213-9540-0218356C0B15}">
      <dgm:prSet/>
      <dgm:spPr/>
      <dgm:t>
        <a:bodyPr/>
        <a:lstStyle/>
        <a:p>
          <a:endParaRPr lang="en-US"/>
        </a:p>
      </dgm:t>
    </dgm:pt>
    <dgm:pt modelId="{BAF289D9-D583-4F6E-8628-D4E8C65971BD}">
      <dgm:prSet/>
      <dgm:spPr/>
      <dgm:t>
        <a:bodyPr/>
        <a:lstStyle/>
        <a:p>
          <a:r>
            <a:rPr lang="es-MX"/>
            <a:t>Prácticas eficaces de ingeniería de software</a:t>
          </a:r>
          <a:endParaRPr lang="en-US"/>
        </a:p>
      </dgm:t>
    </dgm:pt>
    <dgm:pt modelId="{B07C89B9-C032-4072-8B5D-DB969E00E461}" type="parTrans" cxnId="{9436A1D3-75AB-41F4-8A2B-9093A9B584B0}">
      <dgm:prSet/>
      <dgm:spPr/>
      <dgm:t>
        <a:bodyPr/>
        <a:lstStyle/>
        <a:p>
          <a:endParaRPr lang="en-US"/>
        </a:p>
      </dgm:t>
    </dgm:pt>
    <dgm:pt modelId="{86135361-4991-416C-BDD3-6CEE2C387A8F}" type="sibTrans" cxnId="{9436A1D3-75AB-41F4-8A2B-9093A9B584B0}">
      <dgm:prSet/>
      <dgm:spPr/>
      <dgm:t>
        <a:bodyPr/>
        <a:lstStyle/>
        <a:p>
          <a:endParaRPr lang="en-US"/>
        </a:p>
      </dgm:t>
    </dgm:pt>
    <dgm:pt modelId="{2EFB74C1-67CD-45EF-9C16-297ED9506145}">
      <dgm:prSet/>
      <dgm:spPr/>
      <dgm:t>
        <a:bodyPr/>
        <a:lstStyle/>
        <a:p>
          <a:r>
            <a:rPr lang="es-MX"/>
            <a:t>Control de todos los productos del trabajo de software y de los cambios que sufren</a:t>
          </a:r>
          <a:endParaRPr lang="en-US"/>
        </a:p>
      </dgm:t>
    </dgm:pt>
    <dgm:pt modelId="{9BBC3759-A5D4-49D2-B76C-50A2EACAFBD5}" type="parTrans" cxnId="{4E96DF33-1700-4432-B0D3-C496881F95AE}">
      <dgm:prSet/>
      <dgm:spPr/>
      <dgm:t>
        <a:bodyPr/>
        <a:lstStyle/>
        <a:p>
          <a:endParaRPr lang="en-US"/>
        </a:p>
      </dgm:t>
    </dgm:pt>
    <dgm:pt modelId="{6666676D-B50E-45D0-B5C8-385DDD9E420D}" type="sibTrans" cxnId="{4E96DF33-1700-4432-B0D3-C496881F95AE}">
      <dgm:prSet/>
      <dgm:spPr/>
      <dgm:t>
        <a:bodyPr/>
        <a:lstStyle/>
        <a:p>
          <a:endParaRPr lang="en-US"/>
        </a:p>
      </dgm:t>
    </dgm:pt>
    <dgm:pt modelId="{857F07E9-AEE5-42E7-A2C0-EB207A3A416F}">
      <dgm:prSet/>
      <dgm:spPr/>
      <dgm:t>
        <a:bodyPr/>
        <a:lstStyle/>
        <a:p>
          <a:r>
            <a:rPr lang="es-MX"/>
            <a:t>Un procedimiento para garantizar el cumplimiento de los estándares del desarrollo de software</a:t>
          </a:r>
          <a:endParaRPr lang="en-US"/>
        </a:p>
      </dgm:t>
    </dgm:pt>
    <dgm:pt modelId="{27AAE577-A451-4D83-9748-80AC0ECF99E1}" type="parTrans" cxnId="{6F03F213-8206-4955-AA07-FF64381B95B3}">
      <dgm:prSet/>
      <dgm:spPr/>
      <dgm:t>
        <a:bodyPr/>
        <a:lstStyle/>
        <a:p>
          <a:endParaRPr lang="en-US"/>
        </a:p>
      </dgm:t>
    </dgm:pt>
    <dgm:pt modelId="{994CAE65-AE29-4FFB-86A2-685741142C31}" type="sibTrans" cxnId="{6F03F213-8206-4955-AA07-FF64381B95B3}">
      <dgm:prSet/>
      <dgm:spPr/>
      <dgm:t>
        <a:bodyPr/>
        <a:lstStyle/>
        <a:p>
          <a:endParaRPr lang="en-US"/>
        </a:p>
      </dgm:t>
    </dgm:pt>
    <dgm:pt modelId="{57454030-4DDC-4615-B681-0A1EA44939A5}">
      <dgm:prSet/>
      <dgm:spPr/>
      <dgm:t>
        <a:bodyPr/>
        <a:lstStyle/>
        <a:p>
          <a:r>
            <a:rPr lang="es-MX"/>
            <a:t>Mecanismos de medición y reporte</a:t>
          </a:r>
          <a:endParaRPr lang="en-US"/>
        </a:p>
      </dgm:t>
    </dgm:pt>
    <dgm:pt modelId="{8661651E-D277-4452-B52D-E7769A5E3AA9}" type="parTrans" cxnId="{B7DC7E8F-644C-4235-8A2D-8FF0227BAF6F}">
      <dgm:prSet/>
      <dgm:spPr/>
      <dgm:t>
        <a:bodyPr/>
        <a:lstStyle/>
        <a:p>
          <a:endParaRPr lang="en-US"/>
        </a:p>
      </dgm:t>
    </dgm:pt>
    <dgm:pt modelId="{170D51E8-5041-4870-91B9-1D1B8D1E34F6}" type="sibTrans" cxnId="{B7DC7E8F-644C-4235-8A2D-8FF0227BAF6F}">
      <dgm:prSet/>
      <dgm:spPr/>
      <dgm:t>
        <a:bodyPr/>
        <a:lstStyle/>
        <a:p>
          <a:endParaRPr lang="en-US"/>
        </a:p>
      </dgm:t>
    </dgm:pt>
    <dgm:pt modelId="{AF749B42-A2CA-4E90-A7D2-CBCE6599CA14}" type="pres">
      <dgm:prSet presAssocID="{1FC706CA-BF8B-4A22-83FA-D8644C666792}" presName="root" presStyleCnt="0">
        <dgm:presLayoutVars>
          <dgm:dir/>
          <dgm:resizeHandles val="exact"/>
        </dgm:presLayoutVars>
      </dgm:prSet>
      <dgm:spPr/>
    </dgm:pt>
    <dgm:pt modelId="{9CF2941B-02A9-4E62-B813-B471975AF3A5}" type="pres">
      <dgm:prSet presAssocID="{1513E017-FA61-4135-86DD-7F43C1CC0A71}" presName="compNode" presStyleCnt="0"/>
      <dgm:spPr/>
    </dgm:pt>
    <dgm:pt modelId="{396E816A-54B7-447C-8846-B332721228D4}" type="pres">
      <dgm:prSet presAssocID="{1513E017-FA61-4135-86DD-7F43C1CC0A71}" presName="bgRect" presStyleLbl="bgShp" presStyleIdx="0" presStyleCnt="6"/>
      <dgm:spPr/>
    </dgm:pt>
    <dgm:pt modelId="{256F9ADA-400E-4E6E-B0E6-E19A02BE086D}" type="pres">
      <dgm:prSet presAssocID="{1513E017-FA61-4135-86DD-7F43C1CC0A7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804A0472-E7E4-4B92-8CC2-DA1FDD1FC5E4}" type="pres">
      <dgm:prSet presAssocID="{1513E017-FA61-4135-86DD-7F43C1CC0A71}" presName="spaceRect" presStyleCnt="0"/>
      <dgm:spPr/>
    </dgm:pt>
    <dgm:pt modelId="{8322B237-4794-40E1-99BC-BF57E9597FED}" type="pres">
      <dgm:prSet presAssocID="{1513E017-FA61-4135-86DD-7F43C1CC0A71}" presName="parTx" presStyleLbl="revTx" presStyleIdx="0" presStyleCnt="6">
        <dgm:presLayoutVars>
          <dgm:chMax val="0"/>
          <dgm:chPref val="0"/>
        </dgm:presLayoutVars>
      </dgm:prSet>
      <dgm:spPr/>
    </dgm:pt>
    <dgm:pt modelId="{161FEB07-6971-4D29-8399-89B0DE2D2E1A}" type="pres">
      <dgm:prSet presAssocID="{3E673304-7DEA-4188-928D-A0D360697549}" presName="sibTrans" presStyleCnt="0"/>
      <dgm:spPr/>
    </dgm:pt>
    <dgm:pt modelId="{22989ECD-1D5B-4D37-B35D-F40401D9E86E}" type="pres">
      <dgm:prSet presAssocID="{E2889340-38DF-4C63-84FC-36C4892A3F57}" presName="compNode" presStyleCnt="0"/>
      <dgm:spPr/>
    </dgm:pt>
    <dgm:pt modelId="{716D9607-5DCD-47FB-964E-167B42555E9B}" type="pres">
      <dgm:prSet presAssocID="{E2889340-38DF-4C63-84FC-36C4892A3F57}" presName="bgRect" presStyleLbl="bgShp" presStyleIdx="1" presStyleCnt="6"/>
      <dgm:spPr/>
    </dgm:pt>
    <dgm:pt modelId="{BF83B12B-D6A1-40D3-998D-7ED2D2D45E2D}" type="pres">
      <dgm:prSet presAssocID="{E2889340-38DF-4C63-84FC-36C4892A3F5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a de comprobación"/>
        </a:ext>
      </dgm:extLst>
    </dgm:pt>
    <dgm:pt modelId="{0D7AC3E3-22C8-4066-A601-40DE176D018B}" type="pres">
      <dgm:prSet presAssocID="{E2889340-38DF-4C63-84FC-36C4892A3F57}" presName="spaceRect" presStyleCnt="0"/>
      <dgm:spPr/>
    </dgm:pt>
    <dgm:pt modelId="{365C69EC-382A-4771-9FF2-EAA1D71F694F}" type="pres">
      <dgm:prSet presAssocID="{E2889340-38DF-4C63-84FC-36C4892A3F57}" presName="parTx" presStyleLbl="revTx" presStyleIdx="1" presStyleCnt="6">
        <dgm:presLayoutVars>
          <dgm:chMax val="0"/>
          <dgm:chPref val="0"/>
        </dgm:presLayoutVars>
      </dgm:prSet>
      <dgm:spPr/>
    </dgm:pt>
    <dgm:pt modelId="{6EA7E954-40BE-4388-8219-B87726363ACC}" type="pres">
      <dgm:prSet presAssocID="{D88E2E15-90DD-44AE-A40F-F6CBBD450C1F}" presName="sibTrans" presStyleCnt="0"/>
      <dgm:spPr/>
    </dgm:pt>
    <dgm:pt modelId="{804788B3-3FE1-4A7C-BA0D-4C487ED9E8F5}" type="pres">
      <dgm:prSet presAssocID="{BAF289D9-D583-4F6E-8628-D4E8C65971BD}" presName="compNode" presStyleCnt="0"/>
      <dgm:spPr/>
    </dgm:pt>
    <dgm:pt modelId="{118912A3-D601-4BE0-90BF-785E9B176EE0}" type="pres">
      <dgm:prSet presAssocID="{BAF289D9-D583-4F6E-8628-D4E8C65971BD}" presName="bgRect" presStyleLbl="bgShp" presStyleIdx="2" presStyleCnt="6"/>
      <dgm:spPr/>
    </dgm:pt>
    <dgm:pt modelId="{D7697AD5-52C9-4EBD-BCCC-12393B201521}" type="pres">
      <dgm:prSet presAssocID="{BAF289D9-D583-4F6E-8628-D4E8C65971B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rdenador"/>
        </a:ext>
      </dgm:extLst>
    </dgm:pt>
    <dgm:pt modelId="{D36BDF1F-68B0-4481-8E84-649627D59D83}" type="pres">
      <dgm:prSet presAssocID="{BAF289D9-D583-4F6E-8628-D4E8C65971BD}" presName="spaceRect" presStyleCnt="0"/>
      <dgm:spPr/>
    </dgm:pt>
    <dgm:pt modelId="{77270787-CA14-4FDE-871B-0904C84B24D1}" type="pres">
      <dgm:prSet presAssocID="{BAF289D9-D583-4F6E-8628-D4E8C65971BD}" presName="parTx" presStyleLbl="revTx" presStyleIdx="2" presStyleCnt="6">
        <dgm:presLayoutVars>
          <dgm:chMax val="0"/>
          <dgm:chPref val="0"/>
        </dgm:presLayoutVars>
      </dgm:prSet>
      <dgm:spPr/>
    </dgm:pt>
    <dgm:pt modelId="{60A63BB5-D1BE-4429-9E2A-2E3CB11DD8CE}" type="pres">
      <dgm:prSet presAssocID="{86135361-4991-416C-BDD3-6CEE2C387A8F}" presName="sibTrans" presStyleCnt="0"/>
      <dgm:spPr/>
    </dgm:pt>
    <dgm:pt modelId="{18C578FD-FE09-4C7B-8010-B81F86722824}" type="pres">
      <dgm:prSet presAssocID="{2EFB74C1-67CD-45EF-9C16-297ED9506145}" presName="compNode" presStyleCnt="0"/>
      <dgm:spPr/>
    </dgm:pt>
    <dgm:pt modelId="{DA316920-2DB8-47C0-A2FA-1B10A32FA539}" type="pres">
      <dgm:prSet presAssocID="{2EFB74C1-67CD-45EF-9C16-297ED9506145}" presName="bgRect" presStyleLbl="bgShp" presStyleIdx="3" presStyleCnt="6"/>
      <dgm:spPr/>
    </dgm:pt>
    <dgm:pt modelId="{37E56070-EB33-4460-8B58-CF6B220DD1E3}" type="pres">
      <dgm:prSet presAssocID="{2EFB74C1-67CD-45EF-9C16-297ED950614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5B79ADFB-FE02-4FD1-9704-4E9AC2795C05}" type="pres">
      <dgm:prSet presAssocID="{2EFB74C1-67CD-45EF-9C16-297ED9506145}" presName="spaceRect" presStyleCnt="0"/>
      <dgm:spPr/>
    </dgm:pt>
    <dgm:pt modelId="{0860E9EF-80B3-4C17-AB9F-142436951932}" type="pres">
      <dgm:prSet presAssocID="{2EFB74C1-67CD-45EF-9C16-297ED9506145}" presName="parTx" presStyleLbl="revTx" presStyleIdx="3" presStyleCnt="6">
        <dgm:presLayoutVars>
          <dgm:chMax val="0"/>
          <dgm:chPref val="0"/>
        </dgm:presLayoutVars>
      </dgm:prSet>
      <dgm:spPr/>
    </dgm:pt>
    <dgm:pt modelId="{28A0B8F7-01A7-4414-A3C7-A02E704AC384}" type="pres">
      <dgm:prSet presAssocID="{6666676D-B50E-45D0-B5C8-385DDD9E420D}" presName="sibTrans" presStyleCnt="0"/>
      <dgm:spPr/>
    </dgm:pt>
    <dgm:pt modelId="{BE3E1CA8-1278-493E-ACB5-0F4E78FD1882}" type="pres">
      <dgm:prSet presAssocID="{857F07E9-AEE5-42E7-A2C0-EB207A3A416F}" presName="compNode" presStyleCnt="0"/>
      <dgm:spPr/>
    </dgm:pt>
    <dgm:pt modelId="{439F3540-2A01-4A3F-BF8E-4B91F5ECCCD1}" type="pres">
      <dgm:prSet presAssocID="{857F07E9-AEE5-42E7-A2C0-EB207A3A416F}" presName="bgRect" presStyleLbl="bgShp" presStyleIdx="4" presStyleCnt="6"/>
      <dgm:spPr/>
    </dgm:pt>
    <dgm:pt modelId="{080E3EFC-2B63-4165-84F6-59D6BA0679E1}" type="pres">
      <dgm:prSet presAssocID="{857F07E9-AEE5-42E7-A2C0-EB207A3A416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B23CEA98-F328-4202-BD2A-7BAA4276035D}" type="pres">
      <dgm:prSet presAssocID="{857F07E9-AEE5-42E7-A2C0-EB207A3A416F}" presName="spaceRect" presStyleCnt="0"/>
      <dgm:spPr/>
    </dgm:pt>
    <dgm:pt modelId="{C50C0DD2-9ED3-45C8-AC10-87BB030F32F3}" type="pres">
      <dgm:prSet presAssocID="{857F07E9-AEE5-42E7-A2C0-EB207A3A416F}" presName="parTx" presStyleLbl="revTx" presStyleIdx="4" presStyleCnt="6">
        <dgm:presLayoutVars>
          <dgm:chMax val="0"/>
          <dgm:chPref val="0"/>
        </dgm:presLayoutVars>
      </dgm:prSet>
      <dgm:spPr/>
    </dgm:pt>
    <dgm:pt modelId="{0E1FCD46-292E-4132-9BD7-29462EAB1A6C}" type="pres">
      <dgm:prSet presAssocID="{994CAE65-AE29-4FFB-86A2-685741142C31}" presName="sibTrans" presStyleCnt="0"/>
      <dgm:spPr/>
    </dgm:pt>
    <dgm:pt modelId="{0EF69CA5-CA1C-4696-BB25-BDBDD1FC782F}" type="pres">
      <dgm:prSet presAssocID="{57454030-4DDC-4615-B681-0A1EA44939A5}" presName="compNode" presStyleCnt="0"/>
      <dgm:spPr/>
    </dgm:pt>
    <dgm:pt modelId="{192B5B2A-CFEA-4FF5-9DBE-E77362C3A603}" type="pres">
      <dgm:prSet presAssocID="{57454030-4DDC-4615-B681-0A1EA44939A5}" presName="bgRect" presStyleLbl="bgShp" presStyleIdx="5" presStyleCnt="6"/>
      <dgm:spPr/>
    </dgm:pt>
    <dgm:pt modelId="{AA24C381-290B-468C-9516-06053F43E281}" type="pres">
      <dgm:prSet presAssocID="{57454030-4DDC-4615-B681-0A1EA44939A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gla"/>
        </a:ext>
      </dgm:extLst>
    </dgm:pt>
    <dgm:pt modelId="{D71BD07C-AD58-449D-9485-3C0D1C2BF60B}" type="pres">
      <dgm:prSet presAssocID="{57454030-4DDC-4615-B681-0A1EA44939A5}" presName="spaceRect" presStyleCnt="0"/>
      <dgm:spPr/>
    </dgm:pt>
    <dgm:pt modelId="{D5AA6F96-78EA-4AA2-9E6B-70F9129BF923}" type="pres">
      <dgm:prSet presAssocID="{57454030-4DDC-4615-B681-0A1EA44939A5}" presName="parTx" presStyleLbl="revTx" presStyleIdx="5" presStyleCnt="6">
        <dgm:presLayoutVars>
          <dgm:chMax val="0"/>
          <dgm:chPref val="0"/>
        </dgm:presLayoutVars>
      </dgm:prSet>
      <dgm:spPr/>
    </dgm:pt>
  </dgm:ptLst>
  <dgm:cxnLst>
    <dgm:cxn modelId="{6F03F213-8206-4955-AA07-FF64381B95B3}" srcId="{1FC706CA-BF8B-4A22-83FA-D8644C666792}" destId="{857F07E9-AEE5-42E7-A2C0-EB207A3A416F}" srcOrd="4" destOrd="0" parTransId="{27AAE577-A451-4D83-9748-80AC0ECF99E1}" sibTransId="{994CAE65-AE29-4FFB-86A2-685741142C31}"/>
    <dgm:cxn modelId="{5500962E-2C9E-47D0-875F-116476E19E0A}" type="presOf" srcId="{57454030-4DDC-4615-B681-0A1EA44939A5}" destId="{D5AA6F96-78EA-4AA2-9E6B-70F9129BF923}" srcOrd="0" destOrd="0" presId="urn:microsoft.com/office/officeart/2018/2/layout/IconVerticalSolidList"/>
    <dgm:cxn modelId="{4E96DF33-1700-4432-B0D3-C496881F95AE}" srcId="{1FC706CA-BF8B-4A22-83FA-D8644C666792}" destId="{2EFB74C1-67CD-45EF-9C16-297ED9506145}" srcOrd="3" destOrd="0" parTransId="{9BBC3759-A5D4-49D2-B76C-50A2EACAFBD5}" sibTransId="{6666676D-B50E-45D0-B5C8-385DDD9E420D}"/>
    <dgm:cxn modelId="{B4283339-1237-434D-AF46-E97325EA0F98}" type="presOf" srcId="{E2889340-38DF-4C63-84FC-36C4892A3F57}" destId="{365C69EC-382A-4771-9FF2-EAA1D71F694F}" srcOrd="0" destOrd="0" presId="urn:microsoft.com/office/officeart/2018/2/layout/IconVerticalSolidList"/>
    <dgm:cxn modelId="{A4A45864-5746-4FB2-B962-E7553D4453C7}" type="presOf" srcId="{2EFB74C1-67CD-45EF-9C16-297ED9506145}" destId="{0860E9EF-80B3-4C17-AB9F-142436951932}" srcOrd="0" destOrd="0" presId="urn:microsoft.com/office/officeart/2018/2/layout/IconVerticalSolidList"/>
    <dgm:cxn modelId="{441F0B46-04DE-4A38-8556-D4735F4C3A0E}" type="presOf" srcId="{857F07E9-AEE5-42E7-A2C0-EB207A3A416F}" destId="{C50C0DD2-9ED3-45C8-AC10-87BB030F32F3}" srcOrd="0" destOrd="0" presId="urn:microsoft.com/office/officeart/2018/2/layout/IconVerticalSolidList"/>
    <dgm:cxn modelId="{B8042475-80D5-44ED-9E6B-8957380A5E5F}" type="presOf" srcId="{1513E017-FA61-4135-86DD-7F43C1CC0A71}" destId="{8322B237-4794-40E1-99BC-BF57E9597FED}" srcOrd="0" destOrd="0" presId="urn:microsoft.com/office/officeart/2018/2/layout/IconVerticalSolidList"/>
    <dgm:cxn modelId="{CB1F7388-15AA-4A53-86D5-682ADF81A600}" type="presOf" srcId="{BAF289D9-D583-4F6E-8628-D4E8C65971BD}" destId="{77270787-CA14-4FDE-871B-0904C84B24D1}" srcOrd="0" destOrd="0" presId="urn:microsoft.com/office/officeart/2018/2/layout/IconVerticalSolidList"/>
    <dgm:cxn modelId="{B7DC7E8F-644C-4235-8A2D-8FF0227BAF6F}" srcId="{1FC706CA-BF8B-4A22-83FA-D8644C666792}" destId="{57454030-4DDC-4615-B681-0A1EA44939A5}" srcOrd="5" destOrd="0" parTransId="{8661651E-D277-4452-B52D-E7769A5E3AA9}" sibTransId="{170D51E8-5041-4870-91B9-1D1B8D1E34F6}"/>
    <dgm:cxn modelId="{EAE41FA8-36E0-4D10-A56B-AB4C7E1FFAA3}" type="presOf" srcId="{1FC706CA-BF8B-4A22-83FA-D8644C666792}" destId="{AF749B42-A2CA-4E90-A7D2-CBCE6599CA14}" srcOrd="0" destOrd="0" presId="urn:microsoft.com/office/officeart/2018/2/layout/IconVerticalSolidList"/>
    <dgm:cxn modelId="{CFD6FBB8-9425-4213-9540-0218356C0B15}" srcId="{1FC706CA-BF8B-4A22-83FA-D8644C666792}" destId="{E2889340-38DF-4C63-84FC-36C4892A3F57}" srcOrd="1" destOrd="0" parTransId="{E013E9A8-F464-4303-94A5-950895378A32}" sibTransId="{D88E2E15-90DD-44AE-A40F-F6CBBD450C1F}"/>
    <dgm:cxn modelId="{427A8FC8-221B-4F16-8AE9-2D7FDA815AE0}" srcId="{1FC706CA-BF8B-4A22-83FA-D8644C666792}" destId="{1513E017-FA61-4135-86DD-7F43C1CC0A71}" srcOrd="0" destOrd="0" parTransId="{70258B4B-6116-4D76-8454-465370609384}" sibTransId="{3E673304-7DEA-4188-928D-A0D360697549}"/>
    <dgm:cxn modelId="{9436A1D3-75AB-41F4-8A2B-9093A9B584B0}" srcId="{1FC706CA-BF8B-4A22-83FA-D8644C666792}" destId="{BAF289D9-D583-4F6E-8628-D4E8C65971BD}" srcOrd="2" destOrd="0" parTransId="{B07C89B9-C032-4072-8B5D-DB969E00E461}" sibTransId="{86135361-4991-416C-BDD3-6CEE2C387A8F}"/>
    <dgm:cxn modelId="{74306996-E306-4F5B-89C5-2B7E1A832A9C}" type="presParOf" srcId="{AF749B42-A2CA-4E90-A7D2-CBCE6599CA14}" destId="{9CF2941B-02A9-4E62-B813-B471975AF3A5}" srcOrd="0" destOrd="0" presId="urn:microsoft.com/office/officeart/2018/2/layout/IconVerticalSolidList"/>
    <dgm:cxn modelId="{D27A4524-3F73-4D3E-A350-A03D92409C4A}" type="presParOf" srcId="{9CF2941B-02A9-4E62-B813-B471975AF3A5}" destId="{396E816A-54B7-447C-8846-B332721228D4}" srcOrd="0" destOrd="0" presId="urn:microsoft.com/office/officeart/2018/2/layout/IconVerticalSolidList"/>
    <dgm:cxn modelId="{4A5F80DE-E881-4F9F-B158-F03B9EDDA9D5}" type="presParOf" srcId="{9CF2941B-02A9-4E62-B813-B471975AF3A5}" destId="{256F9ADA-400E-4E6E-B0E6-E19A02BE086D}" srcOrd="1" destOrd="0" presId="urn:microsoft.com/office/officeart/2018/2/layout/IconVerticalSolidList"/>
    <dgm:cxn modelId="{8EE8C106-AB54-47E6-8725-27AB8EC16C1F}" type="presParOf" srcId="{9CF2941B-02A9-4E62-B813-B471975AF3A5}" destId="{804A0472-E7E4-4B92-8CC2-DA1FDD1FC5E4}" srcOrd="2" destOrd="0" presId="urn:microsoft.com/office/officeart/2018/2/layout/IconVerticalSolidList"/>
    <dgm:cxn modelId="{F59311A0-2A8F-4637-ACD0-597144528793}" type="presParOf" srcId="{9CF2941B-02A9-4E62-B813-B471975AF3A5}" destId="{8322B237-4794-40E1-99BC-BF57E9597FED}" srcOrd="3" destOrd="0" presId="urn:microsoft.com/office/officeart/2018/2/layout/IconVerticalSolidList"/>
    <dgm:cxn modelId="{4243C9A6-C31F-42B0-B2AD-A24AD447F568}" type="presParOf" srcId="{AF749B42-A2CA-4E90-A7D2-CBCE6599CA14}" destId="{161FEB07-6971-4D29-8399-89B0DE2D2E1A}" srcOrd="1" destOrd="0" presId="urn:microsoft.com/office/officeart/2018/2/layout/IconVerticalSolidList"/>
    <dgm:cxn modelId="{B4E09795-EFA9-48E2-8969-94FA3075BEB1}" type="presParOf" srcId="{AF749B42-A2CA-4E90-A7D2-CBCE6599CA14}" destId="{22989ECD-1D5B-4D37-B35D-F40401D9E86E}" srcOrd="2" destOrd="0" presId="urn:microsoft.com/office/officeart/2018/2/layout/IconVerticalSolidList"/>
    <dgm:cxn modelId="{50CA9039-B7A9-49FB-B16E-6E4BC4A7AA68}" type="presParOf" srcId="{22989ECD-1D5B-4D37-B35D-F40401D9E86E}" destId="{716D9607-5DCD-47FB-964E-167B42555E9B}" srcOrd="0" destOrd="0" presId="urn:microsoft.com/office/officeart/2018/2/layout/IconVerticalSolidList"/>
    <dgm:cxn modelId="{35F7D25E-6AA8-4BDE-8C48-360DC18B7754}" type="presParOf" srcId="{22989ECD-1D5B-4D37-B35D-F40401D9E86E}" destId="{BF83B12B-D6A1-40D3-998D-7ED2D2D45E2D}" srcOrd="1" destOrd="0" presId="urn:microsoft.com/office/officeart/2018/2/layout/IconVerticalSolidList"/>
    <dgm:cxn modelId="{4B4AEBA6-6245-449F-9B16-0E7A0BBA364B}" type="presParOf" srcId="{22989ECD-1D5B-4D37-B35D-F40401D9E86E}" destId="{0D7AC3E3-22C8-4066-A601-40DE176D018B}" srcOrd="2" destOrd="0" presId="urn:microsoft.com/office/officeart/2018/2/layout/IconVerticalSolidList"/>
    <dgm:cxn modelId="{41FFE113-E62A-4803-AC91-BBB3911ADE1F}" type="presParOf" srcId="{22989ECD-1D5B-4D37-B35D-F40401D9E86E}" destId="{365C69EC-382A-4771-9FF2-EAA1D71F694F}" srcOrd="3" destOrd="0" presId="urn:microsoft.com/office/officeart/2018/2/layout/IconVerticalSolidList"/>
    <dgm:cxn modelId="{FF3D92E9-4731-43D4-9BE6-A72D911226BE}" type="presParOf" srcId="{AF749B42-A2CA-4E90-A7D2-CBCE6599CA14}" destId="{6EA7E954-40BE-4388-8219-B87726363ACC}" srcOrd="3" destOrd="0" presId="urn:microsoft.com/office/officeart/2018/2/layout/IconVerticalSolidList"/>
    <dgm:cxn modelId="{08D45F12-4307-4EB6-805D-A4448F5920A8}" type="presParOf" srcId="{AF749B42-A2CA-4E90-A7D2-CBCE6599CA14}" destId="{804788B3-3FE1-4A7C-BA0D-4C487ED9E8F5}" srcOrd="4" destOrd="0" presId="urn:microsoft.com/office/officeart/2018/2/layout/IconVerticalSolidList"/>
    <dgm:cxn modelId="{EA173A9B-AC54-4058-891E-A98D34F9D5A0}" type="presParOf" srcId="{804788B3-3FE1-4A7C-BA0D-4C487ED9E8F5}" destId="{118912A3-D601-4BE0-90BF-785E9B176EE0}" srcOrd="0" destOrd="0" presId="urn:microsoft.com/office/officeart/2018/2/layout/IconVerticalSolidList"/>
    <dgm:cxn modelId="{62A4B998-6F43-490B-8838-C8026222A403}" type="presParOf" srcId="{804788B3-3FE1-4A7C-BA0D-4C487ED9E8F5}" destId="{D7697AD5-52C9-4EBD-BCCC-12393B201521}" srcOrd="1" destOrd="0" presId="urn:microsoft.com/office/officeart/2018/2/layout/IconVerticalSolidList"/>
    <dgm:cxn modelId="{E8DEE1A0-D34B-4190-9E60-F403487141E0}" type="presParOf" srcId="{804788B3-3FE1-4A7C-BA0D-4C487ED9E8F5}" destId="{D36BDF1F-68B0-4481-8E84-649627D59D83}" srcOrd="2" destOrd="0" presId="urn:microsoft.com/office/officeart/2018/2/layout/IconVerticalSolidList"/>
    <dgm:cxn modelId="{2DDC438A-2F7A-499A-8F90-F72E78B13097}" type="presParOf" srcId="{804788B3-3FE1-4A7C-BA0D-4C487ED9E8F5}" destId="{77270787-CA14-4FDE-871B-0904C84B24D1}" srcOrd="3" destOrd="0" presId="urn:microsoft.com/office/officeart/2018/2/layout/IconVerticalSolidList"/>
    <dgm:cxn modelId="{619B85A7-8384-4B84-9E3C-6A2440FF9B51}" type="presParOf" srcId="{AF749B42-A2CA-4E90-A7D2-CBCE6599CA14}" destId="{60A63BB5-D1BE-4429-9E2A-2E3CB11DD8CE}" srcOrd="5" destOrd="0" presId="urn:microsoft.com/office/officeart/2018/2/layout/IconVerticalSolidList"/>
    <dgm:cxn modelId="{B33E6798-8E7A-4BAB-A1D6-2B03D6908EE8}" type="presParOf" srcId="{AF749B42-A2CA-4E90-A7D2-CBCE6599CA14}" destId="{18C578FD-FE09-4C7B-8010-B81F86722824}" srcOrd="6" destOrd="0" presId="urn:microsoft.com/office/officeart/2018/2/layout/IconVerticalSolidList"/>
    <dgm:cxn modelId="{B424E7E2-6EFC-4D50-9050-347190C09939}" type="presParOf" srcId="{18C578FD-FE09-4C7B-8010-B81F86722824}" destId="{DA316920-2DB8-47C0-A2FA-1B10A32FA539}" srcOrd="0" destOrd="0" presId="urn:microsoft.com/office/officeart/2018/2/layout/IconVerticalSolidList"/>
    <dgm:cxn modelId="{626ACE46-DF12-4BE0-96FC-87EC610FB5B5}" type="presParOf" srcId="{18C578FD-FE09-4C7B-8010-B81F86722824}" destId="{37E56070-EB33-4460-8B58-CF6B220DD1E3}" srcOrd="1" destOrd="0" presId="urn:microsoft.com/office/officeart/2018/2/layout/IconVerticalSolidList"/>
    <dgm:cxn modelId="{3B1FC274-4EE9-4F91-8FB9-D7C32453B147}" type="presParOf" srcId="{18C578FD-FE09-4C7B-8010-B81F86722824}" destId="{5B79ADFB-FE02-4FD1-9704-4E9AC2795C05}" srcOrd="2" destOrd="0" presId="urn:microsoft.com/office/officeart/2018/2/layout/IconVerticalSolidList"/>
    <dgm:cxn modelId="{9132A923-D6F0-496F-A0A1-C6376DDF2B9D}" type="presParOf" srcId="{18C578FD-FE09-4C7B-8010-B81F86722824}" destId="{0860E9EF-80B3-4C17-AB9F-142436951932}" srcOrd="3" destOrd="0" presId="urn:microsoft.com/office/officeart/2018/2/layout/IconVerticalSolidList"/>
    <dgm:cxn modelId="{8DDF7DDB-690F-43C0-BF05-5246A29DD54C}" type="presParOf" srcId="{AF749B42-A2CA-4E90-A7D2-CBCE6599CA14}" destId="{28A0B8F7-01A7-4414-A3C7-A02E704AC384}" srcOrd="7" destOrd="0" presId="urn:microsoft.com/office/officeart/2018/2/layout/IconVerticalSolidList"/>
    <dgm:cxn modelId="{A93FC9A2-54C5-4E8C-BA92-23C391C80EAE}" type="presParOf" srcId="{AF749B42-A2CA-4E90-A7D2-CBCE6599CA14}" destId="{BE3E1CA8-1278-493E-ACB5-0F4E78FD1882}" srcOrd="8" destOrd="0" presId="urn:microsoft.com/office/officeart/2018/2/layout/IconVerticalSolidList"/>
    <dgm:cxn modelId="{AB4350E0-D0F9-464F-9327-AE540409361A}" type="presParOf" srcId="{BE3E1CA8-1278-493E-ACB5-0F4E78FD1882}" destId="{439F3540-2A01-4A3F-BF8E-4B91F5ECCCD1}" srcOrd="0" destOrd="0" presId="urn:microsoft.com/office/officeart/2018/2/layout/IconVerticalSolidList"/>
    <dgm:cxn modelId="{B8B45B46-142E-4B7B-81B3-4F1A0F495265}" type="presParOf" srcId="{BE3E1CA8-1278-493E-ACB5-0F4E78FD1882}" destId="{080E3EFC-2B63-4165-84F6-59D6BA0679E1}" srcOrd="1" destOrd="0" presId="urn:microsoft.com/office/officeart/2018/2/layout/IconVerticalSolidList"/>
    <dgm:cxn modelId="{67626CF4-9E1D-4849-A9DD-322533C71219}" type="presParOf" srcId="{BE3E1CA8-1278-493E-ACB5-0F4E78FD1882}" destId="{B23CEA98-F328-4202-BD2A-7BAA4276035D}" srcOrd="2" destOrd="0" presId="urn:microsoft.com/office/officeart/2018/2/layout/IconVerticalSolidList"/>
    <dgm:cxn modelId="{F34B7C46-4D5B-4EC0-AA2B-24E0D9123450}" type="presParOf" srcId="{BE3E1CA8-1278-493E-ACB5-0F4E78FD1882}" destId="{C50C0DD2-9ED3-45C8-AC10-87BB030F32F3}" srcOrd="3" destOrd="0" presId="urn:microsoft.com/office/officeart/2018/2/layout/IconVerticalSolidList"/>
    <dgm:cxn modelId="{6E2D8D14-D2FE-4547-9D42-5E78C99DD11A}" type="presParOf" srcId="{AF749B42-A2CA-4E90-A7D2-CBCE6599CA14}" destId="{0E1FCD46-292E-4132-9BD7-29462EAB1A6C}" srcOrd="9" destOrd="0" presId="urn:microsoft.com/office/officeart/2018/2/layout/IconVerticalSolidList"/>
    <dgm:cxn modelId="{267F07BD-6797-449C-88DB-C0D65680F5E5}" type="presParOf" srcId="{AF749B42-A2CA-4E90-A7D2-CBCE6599CA14}" destId="{0EF69CA5-CA1C-4696-BB25-BDBDD1FC782F}" srcOrd="10" destOrd="0" presId="urn:microsoft.com/office/officeart/2018/2/layout/IconVerticalSolidList"/>
    <dgm:cxn modelId="{00DF1202-4466-45F8-918E-058DE3B6AB39}" type="presParOf" srcId="{0EF69CA5-CA1C-4696-BB25-BDBDD1FC782F}" destId="{192B5B2A-CFEA-4FF5-9DBE-E77362C3A603}" srcOrd="0" destOrd="0" presId="urn:microsoft.com/office/officeart/2018/2/layout/IconVerticalSolidList"/>
    <dgm:cxn modelId="{EC967E89-C72B-4CDA-BAC5-5B946ACB6509}" type="presParOf" srcId="{0EF69CA5-CA1C-4696-BB25-BDBDD1FC782F}" destId="{AA24C381-290B-468C-9516-06053F43E281}" srcOrd="1" destOrd="0" presId="urn:microsoft.com/office/officeart/2018/2/layout/IconVerticalSolidList"/>
    <dgm:cxn modelId="{2B53267B-02BD-4015-89A6-8CC350018703}" type="presParOf" srcId="{0EF69CA5-CA1C-4696-BB25-BDBDD1FC782F}" destId="{D71BD07C-AD58-449D-9485-3C0D1C2BF60B}" srcOrd="2" destOrd="0" presId="urn:microsoft.com/office/officeart/2018/2/layout/IconVerticalSolidList"/>
    <dgm:cxn modelId="{CEA335C1-12B5-42FB-8D26-58BA7882C34D}" type="presParOf" srcId="{0EF69CA5-CA1C-4696-BB25-BDBDD1FC782F}" destId="{D5AA6F96-78EA-4AA2-9E6B-70F9129BF9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A629E8-EB44-4866-9A7F-7993255FBEB6}" type="doc">
      <dgm:prSet loTypeId="urn:microsoft.com/office/officeart/2005/8/layout/process3" loCatId="process" qsTypeId="urn:microsoft.com/office/officeart/2005/8/quickstyle/simple1" qsCatId="simple" csTypeId="urn:microsoft.com/office/officeart/2005/8/colors/colorful2" csCatId="colorful" phldr="1"/>
      <dgm:spPr/>
      <dgm:t>
        <a:bodyPr/>
        <a:lstStyle/>
        <a:p>
          <a:endParaRPr lang="es-MX"/>
        </a:p>
      </dgm:t>
    </dgm:pt>
    <dgm:pt modelId="{14305955-FF57-43AB-B9C2-D9A211DAC853}">
      <dgm:prSet phldrT="[Texto]"/>
      <dgm:spPr/>
      <dgm:t>
        <a:bodyPr/>
        <a:lstStyle/>
        <a:p>
          <a:r>
            <a:rPr lang="es-MX" dirty="0"/>
            <a:t>Diseñar</a:t>
          </a:r>
        </a:p>
      </dgm:t>
    </dgm:pt>
    <dgm:pt modelId="{FBE7DC05-88E2-4DD5-B128-BAB48AC46C89}" type="parTrans" cxnId="{6549BA77-66C6-4B3E-86B1-F69A7F8FB570}">
      <dgm:prSet/>
      <dgm:spPr/>
      <dgm:t>
        <a:bodyPr/>
        <a:lstStyle/>
        <a:p>
          <a:endParaRPr lang="es-MX"/>
        </a:p>
      </dgm:t>
    </dgm:pt>
    <dgm:pt modelId="{4409591B-D014-4F25-935C-5E638D0DD78A}" type="sibTrans" cxnId="{6549BA77-66C6-4B3E-86B1-F69A7F8FB570}">
      <dgm:prSet/>
      <dgm:spPr/>
      <dgm:t>
        <a:bodyPr/>
        <a:lstStyle/>
        <a:p>
          <a:endParaRPr lang="es-MX"/>
        </a:p>
      </dgm:t>
    </dgm:pt>
    <dgm:pt modelId="{816850CE-1C0B-4AD0-A038-82DE9632D09D}">
      <dgm:prSet phldrT="[Texto]"/>
      <dgm:spPr/>
      <dgm:t>
        <a:bodyPr/>
        <a:lstStyle/>
        <a:p>
          <a:r>
            <a:rPr lang="es-MX" dirty="0"/>
            <a:t>Proceso para evitar defectos</a:t>
          </a:r>
        </a:p>
      </dgm:t>
    </dgm:pt>
    <dgm:pt modelId="{8D9E03BF-01A2-41DC-AE5C-4CC0D0504D47}" type="parTrans" cxnId="{8F831524-D5A0-43C3-8275-3F655B44F347}">
      <dgm:prSet/>
      <dgm:spPr/>
      <dgm:t>
        <a:bodyPr/>
        <a:lstStyle/>
        <a:p>
          <a:endParaRPr lang="es-MX"/>
        </a:p>
      </dgm:t>
    </dgm:pt>
    <dgm:pt modelId="{A0C1350B-5B16-4DBE-B1FD-7E07DBFEEEE5}" type="sibTrans" cxnId="{8F831524-D5A0-43C3-8275-3F655B44F347}">
      <dgm:prSet/>
      <dgm:spPr/>
      <dgm:t>
        <a:bodyPr/>
        <a:lstStyle/>
        <a:p>
          <a:endParaRPr lang="es-MX"/>
        </a:p>
      </dgm:t>
    </dgm:pt>
    <dgm:pt modelId="{4CF2FFCD-9CC9-4256-88B7-227D8FE8DE5A}">
      <dgm:prSet phldrT="[Texto]"/>
      <dgm:spPr/>
      <dgm:t>
        <a:bodyPr/>
        <a:lstStyle/>
        <a:p>
          <a:r>
            <a:rPr lang="es-MX" dirty="0"/>
            <a:t>Verificar</a:t>
          </a:r>
        </a:p>
      </dgm:t>
    </dgm:pt>
    <dgm:pt modelId="{9B08BCB4-98FF-4133-B7FC-4D378104DAB6}" type="parTrans" cxnId="{88A40443-DD5E-4B33-9EDC-B7EB99DC4CA7}">
      <dgm:prSet/>
      <dgm:spPr/>
      <dgm:t>
        <a:bodyPr/>
        <a:lstStyle/>
        <a:p>
          <a:endParaRPr lang="es-MX"/>
        </a:p>
      </dgm:t>
    </dgm:pt>
    <dgm:pt modelId="{04CF74A7-A179-4E75-8E22-278FCFA5B3E6}" type="sibTrans" cxnId="{88A40443-DD5E-4B33-9EDC-B7EB99DC4CA7}">
      <dgm:prSet/>
      <dgm:spPr/>
      <dgm:t>
        <a:bodyPr/>
        <a:lstStyle/>
        <a:p>
          <a:endParaRPr lang="es-MX"/>
        </a:p>
      </dgm:t>
    </dgm:pt>
    <dgm:pt modelId="{F1216CD8-FB94-4A7F-9DF1-1D50F3238E2D}">
      <dgm:prSet phldrT="[Texto]"/>
      <dgm:spPr/>
      <dgm:t>
        <a:bodyPr/>
        <a:lstStyle/>
        <a:p>
          <a:r>
            <a:rPr lang="es-MX" dirty="0"/>
            <a:t>Modelo de proceso</a:t>
          </a:r>
        </a:p>
      </dgm:t>
    </dgm:pt>
    <dgm:pt modelId="{FE584795-D7BB-4857-9EEF-CAB82C77C512}" type="parTrans" cxnId="{CEE36EEE-9535-4555-A5DC-5579FFA121C7}">
      <dgm:prSet/>
      <dgm:spPr/>
      <dgm:t>
        <a:bodyPr/>
        <a:lstStyle/>
        <a:p>
          <a:endParaRPr lang="es-MX"/>
        </a:p>
      </dgm:t>
    </dgm:pt>
    <dgm:pt modelId="{94A85C22-4699-4F11-88B8-8501FC309050}" type="sibTrans" cxnId="{CEE36EEE-9535-4555-A5DC-5579FFA121C7}">
      <dgm:prSet/>
      <dgm:spPr/>
      <dgm:t>
        <a:bodyPr/>
        <a:lstStyle/>
        <a:p>
          <a:endParaRPr lang="es-MX"/>
        </a:p>
      </dgm:t>
    </dgm:pt>
    <dgm:pt modelId="{165BE3C0-4B72-4F0F-BC9D-BA286EAC8374}" type="pres">
      <dgm:prSet presAssocID="{A0A629E8-EB44-4866-9A7F-7993255FBEB6}" presName="linearFlow" presStyleCnt="0">
        <dgm:presLayoutVars>
          <dgm:dir/>
          <dgm:animLvl val="lvl"/>
          <dgm:resizeHandles val="exact"/>
        </dgm:presLayoutVars>
      </dgm:prSet>
      <dgm:spPr/>
    </dgm:pt>
    <dgm:pt modelId="{BAE714E3-F239-46E0-9809-8598BDF2C1F4}" type="pres">
      <dgm:prSet presAssocID="{14305955-FF57-43AB-B9C2-D9A211DAC853}" presName="composite" presStyleCnt="0"/>
      <dgm:spPr/>
    </dgm:pt>
    <dgm:pt modelId="{39ACF3DB-7B2E-46C2-9AD2-61645267B0B8}" type="pres">
      <dgm:prSet presAssocID="{14305955-FF57-43AB-B9C2-D9A211DAC853}" presName="parTx" presStyleLbl="node1" presStyleIdx="0" presStyleCnt="2">
        <dgm:presLayoutVars>
          <dgm:chMax val="0"/>
          <dgm:chPref val="0"/>
          <dgm:bulletEnabled val="1"/>
        </dgm:presLayoutVars>
      </dgm:prSet>
      <dgm:spPr/>
    </dgm:pt>
    <dgm:pt modelId="{B708AC64-D9D3-422F-8995-856A58731546}" type="pres">
      <dgm:prSet presAssocID="{14305955-FF57-43AB-B9C2-D9A211DAC853}" presName="parSh" presStyleLbl="node1" presStyleIdx="0" presStyleCnt="2"/>
      <dgm:spPr/>
    </dgm:pt>
    <dgm:pt modelId="{2FC89E2A-168C-4F95-BE3A-EAC2251FB38C}" type="pres">
      <dgm:prSet presAssocID="{14305955-FF57-43AB-B9C2-D9A211DAC853}" presName="desTx" presStyleLbl="fgAcc1" presStyleIdx="0" presStyleCnt="2">
        <dgm:presLayoutVars>
          <dgm:bulletEnabled val="1"/>
        </dgm:presLayoutVars>
      </dgm:prSet>
      <dgm:spPr/>
    </dgm:pt>
    <dgm:pt modelId="{70C33585-09BA-44A5-915A-8B51117A72CD}" type="pres">
      <dgm:prSet presAssocID="{4409591B-D014-4F25-935C-5E638D0DD78A}" presName="sibTrans" presStyleLbl="sibTrans2D1" presStyleIdx="0" presStyleCnt="1"/>
      <dgm:spPr/>
    </dgm:pt>
    <dgm:pt modelId="{C2935610-0BFB-4D05-9ACF-F32C8DC93DF2}" type="pres">
      <dgm:prSet presAssocID="{4409591B-D014-4F25-935C-5E638D0DD78A}" presName="connTx" presStyleLbl="sibTrans2D1" presStyleIdx="0" presStyleCnt="1"/>
      <dgm:spPr/>
    </dgm:pt>
    <dgm:pt modelId="{2C25DE34-96AF-4E9E-81B4-FF45D553CE08}" type="pres">
      <dgm:prSet presAssocID="{4CF2FFCD-9CC9-4256-88B7-227D8FE8DE5A}" presName="composite" presStyleCnt="0"/>
      <dgm:spPr/>
    </dgm:pt>
    <dgm:pt modelId="{8C218F8D-A7AA-4F1A-B8C1-E8E0A2E22081}" type="pres">
      <dgm:prSet presAssocID="{4CF2FFCD-9CC9-4256-88B7-227D8FE8DE5A}" presName="parTx" presStyleLbl="node1" presStyleIdx="0" presStyleCnt="2">
        <dgm:presLayoutVars>
          <dgm:chMax val="0"/>
          <dgm:chPref val="0"/>
          <dgm:bulletEnabled val="1"/>
        </dgm:presLayoutVars>
      </dgm:prSet>
      <dgm:spPr/>
    </dgm:pt>
    <dgm:pt modelId="{892BD05C-288B-4F74-8448-605C4084038F}" type="pres">
      <dgm:prSet presAssocID="{4CF2FFCD-9CC9-4256-88B7-227D8FE8DE5A}" presName="parSh" presStyleLbl="node1" presStyleIdx="1" presStyleCnt="2"/>
      <dgm:spPr/>
    </dgm:pt>
    <dgm:pt modelId="{C30378F1-0C61-46DD-8C11-2155AD0872F5}" type="pres">
      <dgm:prSet presAssocID="{4CF2FFCD-9CC9-4256-88B7-227D8FE8DE5A}" presName="desTx" presStyleLbl="fgAcc1" presStyleIdx="1" presStyleCnt="2">
        <dgm:presLayoutVars>
          <dgm:bulletEnabled val="1"/>
        </dgm:presLayoutVars>
      </dgm:prSet>
      <dgm:spPr/>
    </dgm:pt>
  </dgm:ptLst>
  <dgm:cxnLst>
    <dgm:cxn modelId="{8F831524-D5A0-43C3-8275-3F655B44F347}" srcId="{14305955-FF57-43AB-B9C2-D9A211DAC853}" destId="{816850CE-1C0B-4AD0-A038-82DE9632D09D}" srcOrd="0" destOrd="0" parTransId="{8D9E03BF-01A2-41DC-AE5C-4CC0D0504D47}" sibTransId="{A0C1350B-5B16-4DBE-B1FD-7E07DBFEEEE5}"/>
    <dgm:cxn modelId="{C69D3A35-891D-475D-B87E-621CC36DCFFC}" type="presOf" srcId="{4CF2FFCD-9CC9-4256-88B7-227D8FE8DE5A}" destId="{892BD05C-288B-4F74-8448-605C4084038F}" srcOrd="1" destOrd="0" presId="urn:microsoft.com/office/officeart/2005/8/layout/process3"/>
    <dgm:cxn modelId="{88A40443-DD5E-4B33-9EDC-B7EB99DC4CA7}" srcId="{A0A629E8-EB44-4866-9A7F-7993255FBEB6}" destId="{4CF2FFCD-9CC9-4256-88B7-227D8FE8DE5A}" srcOrd="1" destOrd="0" parTransId="{9B08BCB4-98FF-4133-B7FC-4D378104DAB6}" sibTransId="{04CF74A7-A179-4E75-8E22-278FCFA5B3E6}"/>
    <dgm:cxn modelId="{F768196C-D5A4-4ED8-8CBF-3F7123E4F935}" type="presOf" srcId="{4CF2FFCD-9CC9-4256-88B7-227D8FE8DE5A}" destId="{8C218F8D-A7AA-4F1A-B8C1-E8E0A2E22081}" srcOrd="0" destOrd="0" presId="urn:microsoft.com/office/officeart/2005/8/layout/process3"/>
    <dgm:cxn modelId="{6012B54E-B875-4827-A5A0-C797C0389311}" type="presOf" srcId="{14305955-FF57-43AB-B9C2-D9A211DAC853}" destId="{39ACF3DB-7B2E-46C2-9AD2-61645267B0B8}" srcOrd="0" destOrd="0" presId="urn:microsoft.com/office/officeart/2005/8/layout/process3"/>
    <dgm:cxn modelId="{08E7E770-35D3-41E5-A020-8428E7F9376C}" type="presOf" srcId="{4409591B-D014-4F25-935C-5E638D0DD78A}" destId="{C2935610-0BFB-4D05-9ACF-F32C8DC93DF2}" srcOrd="1" destOrd="0" presId="urn:microsoft.com/office/officeart/2005/8/layout/process3"/>
    <dgm:cxn modelId="{6549BA77-66C6-4B3E-86B1-F69A7F8FB570}" srcId="{A0A629E8-EB44-4866-9A7F-7993255FBEB6}" destId="{14305955-FF57-43AB-B9C2-D9A211DAC853}" srcOrd="0" destOrd="0" parTransId="{FBE7DC05-88E2-4DD5-B128-BAB48AC46C89}" sibTransId="{4409591B-D014-4F25-935C-5E638D0DD78A}"/>
    <dgm:cxn modelId="{046B7F99-1F6A-4646-A19C-E0A822EC3606}" type="presOf" srcId="{14305955-FF57-43AB-B9C2-D9A211DAC853}" destId="{B708AC64-D9D3-422F-8995-856A58731546}" srcOrd="1" destOrd="0" presId="urn:microsoft.com/office/officeart/2005/8/layout/process3"/>
    <dgm:cxn modelId="{FA0A2EAF-1445-4BF9-8D0D-3CD3E390F7AE}" type="presOf" srcId="{F1216CD8-FB94-4A7F-9DF1-1D50F3238E2D}" destId="{C30378F1-0C61-46DD-8C11-2155AD0872F5}" srcOrd="0" destOrd="0" presId="urn:microsoft.com/office/officeart/2005/8/layout/process3"/>
    <dgm:cxn modelId="{C99C38B0-B95F-4504-AE50-D5BAF857B73B}" type="presOf" srcId="{4409591B-D014-4F25-935C-5E638D0DD78A}" destId="{70C33585-09BA-44A5-915A-8B51117A72CD}" srcOrd="0" destOrd="0" presId="urn:microsoft.com/office/officeart/2005/8/layout/process3"/>
    <dgm:cxn modelId="{712483B2-9CA6-4A6B-844E-8A6218DE0330}" type="presOf" srcId="{A0A629E8-EB44-4866-9A7F-7993255FBEB6}" destId="{165BE3C0-4B72-4F0F-BC9D-BA286EAC8374}" srcOrd="0" destOrd="0" presId="urn:microsoft.com/office/officeart/2005/8/layout/process3"/>
    <dgm:cxn modelId="{2E8F7FE1-7E38-4437-A458-CBD13E5207A5}" type="presOf" srcId="{816850CE-1C0B-4AD0-A038-82DE9632D09D}" destId="{2FC89E2A-168C-4F95-BE3A-EAC2251FB38C}" srcOrd="0" destOrd="0" presId="urn:microsoft.com/office/officeart/2005/8/layout/process3"/>
    <dgm:cxn modelId="{CEE36EEE-9535-4555-A5DC-5579FFA121C7}" srcId="{4CF2FFCD-9CC9-4256-88B7-227D8FE8DE5A}" destId="{F1216CD8-FB94-4A7F-9DF1-1D50F3238E2D}" srcOrd="0" destOrd="0" parTransId="{FE584795-D7BB-4857-9EEF-CAB82C77C512}" sibTransId="{94A85C22-4699-4F11-88B8-8501FC309050}"/>
    <dgm:cxn modelId="{2E749E9F-CFD5-41C9-938B-E65364ACA442}" type="presParOf" srcId="{165BE3C0-4B72-4F0F-BC9D-BA286EAC8374}" destId="{BAE714E3-F239-46E0-9809-8598BDF2C1F4}" srcOrd="0" destOrd="0" presId="urn:microsoft.com/office/officeart/2005/8/layout/process3"/>
    <dgm:cxn modelId="{D47D184E-DB4E-475D-A4B8-292F33808092}" type="presParOf" srcId="{BAE714E3-F239-46E0-9809-8598BDF2C1F4}" destId="{39ACF3DB-7B2E-46C2-9AD2-61645267B0B8}" srcOrd="0" destOrd="0" presId="urn:microsoft.com/office/officeart/2005/8/layout/process3"/>
    <dgm:cxn modelId="{23D66488-F240-4EFE-8EFF-3380F44C5B47}" type="presParOf" srcId="{BAE714E3-F239-46E0-9809-8598BDF2C1F4}" destId="{B708AC64-D9D3-422F-8995-856A58731546}" srcOrd="1" destOrd="0" presId="urn:microsoft.com/office/officeart/2005/8/layout/process3"/>
    <dgm:cxn modelId="{4E5EA625-C983-46E8-AFDA-DAB7F4D2CF60}" type="presParOf" srcId="{BAE714E3-F239-46E0-9809-8598BDF2C1F4}" destId="{2FC89E2A-168C-4F95-BE3A-EAC2251FB38C}" srcOrd="2" destOrd="0" presId="urn:microsoft.com/office/officeart/2005/8/layout/process3"/>
    <dgm:cxn modelId="{5E356AB6-3095-4170-BB25-49D28B88E757}" type="presParOf" srcId="{165BE3C0-4B72-4F0F-BC9D-BA286EAC8374}" destId="{70C33585-09BA-44A5-915A-8B51117A72CD}" srcOrd="1" destOrd="0" presId="urn:microsoft.com/office/officeart/2005/8/layout/process3"/>
    <dgm:cxn modelId="{9D7D8ACE-647B-416D-8F53-E3C2E4DB76D3}" type="presParOf" srcId="{70C33585-09BA-44A5-915A-8B51117A72CD}" destId="{C2935610-0BFB-4D05-9ACF-F32C8DC93DF2}" srcOrd="0" destOrd="0" presId="urn:microsoft.com/office/officeart/2005/8/layout/process3"/>
    <dgm:cxn modelId="{A0D266CA-2E06-4A14-B3B1-8966CB2D5AD6}" type="presParOf" srcId="{165BE3C0-4B72-4F0F-BC9D-BA286EAC8374}" destId="{2C25DE34-96AF-4E9E-81B4-FF45D553CE08}" srcOrd="2" destOrd="0" presId="urn:microsoft.com/office/officeart/2005/8/layout/process3"/>
    <dgm:cxn modelId="{BA2200F9-5736-47FA-9E8D-15B6D6789DE8}" type="presParOf" srcId="{2C25DE34-96AF-4E9E-81B4-FF45D553CE08}" destId="{8C218F8D-A7AA-4F1A-B8C1-E8E0A2E22081}" srcOrd="0" destOrd="0" presId="urn:microsoft.com/office/officeart/2005/8/layout/process3"/>
    <dgm:cxn modelId="{13428FC4-AD8A-4DCA-82C2-214AF346984E}" type="presParOf" srcId="{2C25DE34-96AF-4E9E-81B4-FF45D553CE08}" destId="{892BD05C-288B-4F74-8448-605C4084038F}" srcOrd="1" destOrd="0" presId="urn:microsoft.com/office/officeart/2005/8/layout/process3"/>
    <dgm:cxn modelId="{75C2E497-8AEB-4C51-A5AE-F90C3CDC0F03}" type="presParOf" srcId="{2C25DE34-96AF-4E9E-81B4-FF45D553CE08}" destId="{C30378F1-0C61-46DD-8C11-2155AD0872F5}"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29DE8C-4106-4FD8-A504-3A877BD27AA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MX"/>
        </a:p>
      </dgm:t>
    </dgm:pt>
    <dgm:pt modelId="{AE1F0B6F-E9AA-406A-9D7F-F647FF3A6FA9}">
      <dgm:prSet phldrT="[Texto]"/>
      <dgm:spPr/>
      <dgm:t>
        <a:bodyPr/>
        <a:lstStyle/>
        <a:p>
          <a:r>
            <a:rPr lang="es-MX" dirty="0"/>
            <a:t>Prepara un plan de calidad</a:t>
          </a:r>
        </a:p>
      </dgm:t>
    </dgm:pt>
    <dgm:pt modelId="{AF7816C9-DBC5-4736-9C6F-EF5EBAA1BAEC}" type="parTrans" cxnId="{E87EBE10-72AD-4D19-9CA3-723F8B764FCB}">
      <dgm:prSet/>
      <dgm:spPr/>
      <dgm:t>
        <a:bodyPr/>
        <a:lstStyle/>
        <a:p>
          <a:endParaRPr lang="es-MX"/>
        </a:p>
      </dgm:t>
    </dgm:pt>
    <dgm:pt modelId="{347BC04F-50D5-46FF-8475-521492D1EF79}" type="sibTrans" cxnId="{E87EBE10-72AD-4D19-9CA3-723F8B764FCB}">
      <dgm:prSet/>
      <dgm:spPr/>
      <dgm:t>
        <a:bodyPr/>
        <a:lstStyle/>
        <a:p>
          <a:endParaRPr lang="es-MX"/>
        </a:p>
      </dgm:t>
    </dgm:pt>
    <dgm:pt modelId="{4519A3C8-BCEA-4EA4-A10E-92B14BABC5DD}">
      <dgm:prSet phldrT="[Texto]"/>
      <dgm:spPr/>
      <dgm:t>
        <a:bodyPr/>
        <a:lstStyle/>
        <a:p>
          <a:r>
            <a:rPr lang="es-MX" dirty="0"/>
            <a:t>Participa en la descripción del software</a:t>
          </a:r>
        </a:p>
      </dgm:t>
    </dgm:pt>
    <dgm:pt modelId="{7F640DEB-7E7B-4A8B-9D0B-A369DFBC9233}" type="parTrans" cxnId="{AF90CA66-9224-4EF5-B020-A2FE37470E02}">
      <dgm:prSet/>
      <dgm:spPr/>
      <dgm:t>
        <a:bodyPr/>
        <a:lstStyle/>
        <a:p>
          <a:endParaRPr lang="es-MX"/>
        </a:p>
      </dgm:t>
    </dgm:pt>
    <dgm:pt modelId="{326D7D5E-ED7F-4E6B-BDF7-88E94665F715}" type="sibTrans" cxnId="{AF90CA66-9224-4EF5-B020-A2FE37470E02}">
      <dgm:prSet/>
      <dgm:spPr/>
      <dgm:t>
        <a:bodyPr/>
        <a:lstStyle/>
        <a:p>
          <a:endParaRPr lang="es-MX"/>
        </a:p>
      </dgm:t>
    </dgm:pt>
    <dgm:pt modelId="{FCBE7447-0158-4F19-A99A-50D2AD5F65D0}">
      <dgm:prSet phldrT="[Texto]"/>
      <dgm:spPr/>
      <dgm:t>
        <a:bodyPr/>
        <a:lstStyle/>
        <a:p>
          <a:r>
            <a:rPr lang="es-MX" dirty="0"/>
            <a:t>Revisa las actividades de ingeniería de software</a:t>
          </a:r>
        </a:p>
      </dgm:t>
    </dgm:pt>
    <dgm:pt modelId="{E6A7085B-EC42-474C-AF36-958FCD44D746}" type="parTrans" cxnId="{3EB0C583-4ADC-4925-9A12-EF4D952FE299}">
      <dgm:prSet/>
      <dgm:spPr/>
      <dgm:t>
        <a:bodyPr/>
        <a:lstStyle/>
        <a:p>
          <a:endParaRPr lang="es-MX"/>
        </a:p>
      </dgm:t>
    </dgm:pt>
    <dgm:pt modelId="{5D28328F-8EED-4780-888E-179274F69D07}" type="sibTrans" cxnId="{3EB0C583-4ADC-4925-9A12-EF4D952FE299}">
      <dgm:prSet/>
      <dgm:spPr/>
      <dgm:t>
        <a:bodyPr/>
        <a:lstStyle/>
        <a:p>
          <a:endParaRPr lang="es-MX"/>
        </a:p>
      </dgm:t>
    </dgm:pt>
    <dgm:pt modelId="{699E7B03-539C-4750-BA3B-1D9BCEB41339}">
      <dgm:prSet phldrT="[Texto]"/>
      <dgm:spPr/>
      <dgm:t>
        <a:bodyPr/>
        <a:lstStyle/>
        <a:p>
          <a:r>
            <a:rPr lang="es-MX" dirty="0"/>
            <a:t>Audita los productos de software</a:t>
          </a:r>
        </a:p>
      </dgm:t>
    </dgm:pt>
    <dgm:pt modelId="{32A5A16E-0F00-4253-A5B3-E2664B593D64}" type="parTrans" cxnId="{5D7B41EC-B320-4347-9F6B-E12A38BC8BF1}">
      <dgm:prSet/>
      <dgm:spPr/>
      <dgm:t>
        <a:bodyPr/>
        <a:lstStyle/>
        <a:p>
          <a:endParaRPr lang="es-MX"/>
        </a:p>
      </dgm:t>
    </dgm:pt>
    <dgm:pt modelId="{BF5CE8B4-7F20-4D29-8BD5-47767B48DF75}" type="sibTrans" cxnId="{5D7B41EC-B320-4347-9F6B-E12A38BC8BF1}">
      <dgm:prSet/>
      <dgm:spPr/>
      <dgm:t>
        <a:bodyPr/>
        <a:lstStyle/>
        <a:p>
          <a:endParaRPr lang="es-MX"/>
        </a:p>
      </dgm:t>
    </dgm:pt>
    <dgm:pt modelId="{D107C418-B0DE-4B91-B06D-D40D307AE5B9}">
      <dgm:prSet phldrT="[Texto]"/>
      <dgm:spPr/>
      <dgm:t>
        <a:bodyPr/>
        <a:lstStyle/>
        <a:p>
          <a:r>
            <a:rPr lang="es-MX" dirty="0"/>
            <a:t>Asegura que las desviaciones se documenten</a:t>
          </a:r>
        </a:p>
      </dgm:t>
    </dgm:pt>
    <dgm:pt modelId="{CE96D041-6A58-4BAA-AA96-10E302AECC9F}" type="parTrans" cxnId="{1166327D-45AB-48BC-9AFA-D2BB7EEE7380}">
      <dgm:prSet/>
      <dgm:spPr/>
      <dgm:t>
        <a:bodyPr/>
        <a:lstStyle/>
        <a:p>
          <a:endParaRPr lang="es-MX"/>
        </a:p>
      </dgm:t>
    </dgm:pt>
    <dgm:pt modelId="{487BD883-6702-4FC3-880A-326D865CAFA7}" type="sibTrans" cxnId="{1166327D-45AB-48BC-9AFA-D2BB7EEE7380}">
      <dgm:prSet/>
      <dgm:spPr/>
      <dgm:t>
        <a:bodyPr/>
        <a:lstStyle/>
        <a:p>
          <a:endParaRPr lang="es-MX"/>
        </a:p>
      </dgm:t>
    </dgm:pt>
    <dgm:pt modelId="{4DCE5AA0-FD56-47F0-8890-94538303FBBA}">
      <dgm:prSet phldrT="[Texto]"/>
      <dgm:spPr/>
      <dgm:t>
        <a:bodyPr/>
        <a:lstStyle/>
        <a:p>
          <a:r>
            <a:rPr lang="es-MX" dirty="0"/>
            <a:t>Registra y reporta toda falta de cumplimiento</a:t>
          </a:r>
        </a:p>
      </dgm:t>
    </dgm:pt>
    <dgm:pt modelId="{77CE3BDC-1A92-4CE5-8948-95F13F1D4E9F}" type="parTrans" cxnId="{D84CCC14-7CFB-41AA-A402-C6054A36DC18}">
      <dgm:prSet/>
      <dgm:spPr/>
      <dgm:t>
        <a:bodyPr/>
        <a:lstStyle/>
        <a:p>
          <a:endParaRPr lang="es-MX"/>
        </a:p>
      </dgm:t>
    </dgm:pt>
    <dgm:pt modelId="{E4CB77FE-A6CD-49FB-AFC3-C8C057C3305C}" type="sibTrans" cxnId="{D84CCC14-7CFB-41AA-A402-C6054A36DC18}">
      <dgm:prSet/>
      <dgm:spPr/>
      <dgm:t>
        <a:bodyPr/>
        <a:lstStyle/>
        <a:p>
          <a:endParaRPr lang="es-MX"/>
        </a:p>
      </dgm:t>
    </dgm:pt>
    <dgm:pt modelId="{A652111F-7EED-4A05-BC19-20B1B367265A}" type="pres">
      <dgm:prSet presAssocID="{2C29DE8C-4106-4FD8-A504-3A877BD27AA6}" presName="linear" presStyleCnt="0">
        <dgm:presLayoutVars>
          <dgm:animLvl val="lvl"/>
          <dgm:resizeHandles val="exact"/>
        </dgm:presLayoutVars>
      </dgm:prSet>
      <dgm:spPr/>
    </dgm:pt>
    <dgm:pt modelId="{1F6A0A09-1EF2-46AB-90AC-5BFA5E282541}" type="pres">
      <dgm:prSet presAssocID="{AE1F0B6F-E9AA-406A-9D7F-F647FF3A6FA9}" presName="parentText" presStyleLbl="node1" presStyleIdx="0" presStyleCnt="6">
        <dgm:presLayoutVars>
          <dgm:chMax val="0"/>
          <dgm:bulletEnabled val="1"/>
        </dgm:presLayoutVars>
      </dgm:prSet>
      <dgm:spPr/>
    </dgm:pt>
    <dgm:pt modelId="{9B218ECC-7373-4C8A-B1CE-FA50FA37F8A0}" type="pres">
      <dgm:prSet presAssocID="{347BC04F-50D5-46FF-8475-521492D1EF79}" presName="spacer" presStyleCnt="0"/>
      <dgm:spPr/>
    </dgm:pt>
    <dgm:pt modelId="{0A6B370C-AB56-4E3B-8FF7-60ED70771408}" type="pres">
      <dgm:prSet presAssocID="{4519A3C8-BCEA-4EA4-A10E-92B14BABC5DD}" presName="parentText" presStyleLbl="node1" presStyleIdx="1" presStyleCnt="6">
        <dgm:presLayoutVars>
          <dgm:chMax val="0"/>
          <dgm:bulletEnabled val="1"/>
        </dgm:presLayoutVars>
      </dgm:prSet>
      <dgm:spPr/>
    </dgm:pt>
    <dgm:pt modelId="{E264B2AA-3E2A-4E7A-9788-A9C9060DA520}" type="pres">
      <dgm:prSet presAssocID="{326D7D5E-ED7F-4E6B-BDF7-88E94665F715}" presName="spacer" presStyleCnt="0"/>
      <dgm:spPr/>
    </dgm:pt>
    <dgm:pt modelId="{1E8E6C6E-1860-4BED-9862-7EFF82FA6894}" type="pres">
      <dgm:prSet presAssocID="{FCBE7447-0158-4F19-A99A-50D2AD5F65D0}" presName="parentText" presStyleLbl="node1" presStyleIdx="2" presStyleCnt="6">
        <dgm:presLayoutVars>
          <dgm:chMax val="0"/>
          <dgm:bulletEnabled val="1"/>
        </dgm:presLayoutVars>
      </dgm:prSet>
      <dgm:spPr/>
    </dgm:pt>
    <dgm:pt modelId="{6AEB3226-8317-4B93-BE6D-2607C6534340}" type="pres">
      <dgm:prSet presAssocID="{5D28328F-8EED-4780-888E-179274F69D07}" presName="spacer" presStyleCnt="0"/>
      <dgm:spPr/>
    </dgm:pt>
    <dgm:pt modelId="{E3A66A8C-5DCB-43B8-9492-9CCC57A51245}" type="pres">
      <dgm:prSet presAssocID="{699E7B03-539C-4750-BA3B-1D9BCEB41339}" presName="parentText" presStyleLbl="node1" presStyleIdx="3" presStyleCnt="6">
        <dgm:presLayoutVars>
          <dgm:chMax val="0"/>
          <dgm:bulletEnabled val="1"/>
        </dgm:presLayoutVars>
      </dgm:prSet>
      <dgm:spPr/>
    </dgm:pt>
    <dgm:pt modelId="{5D643363-5086-47C4-9492-9C3B275299C4}" type="pres">
      <dgm:prSet presAssocID="{BF5CE8B4-7F20-4D29-8BD5-47767B48DF75}" presName="spacer" presStyleCnt="0"/>
      <dgm:spPr/>
    </dgm:pt>
    <dgm:pt modelId="{081A88EA-A8C5-43FA-B455-D9B47C2289C9}" type="pres">
      <dgm:prSet presAssocID="{D107C418-B0DE-4B91-B06D-D40D307AE5B9}" presName="parentText" presStyleLbl="node1" presStyleIdx="4" presStyleCnt="6">
        <dgm:presLayoutVars>
          <dgm:chMax val="0"/>
          <dgm:bulletEnabled val="1"/>
        </dgm:presLayoutVars>
      </dgm:prSet>
      <dgm:spPr/>
    </dgm:pt>
    <dgm:pt modelId="{196B1AB5-C5A6-40AC-9D4A-A83754EBD838}" type="pres">
      <dgm:prSet presAssocID="{487BD883-6702-4FC3-880A-326D865CAFA7}" presName="spacer" presStyleCnt="0"/>
      <dgm:spPr/>
    </dgm:pt>
    <dgm:pt modelId="{BA85F5AF-CC3F-4CD9-AC41-C3B569B51804}" type="pres">
      <dgm:prSet presAssocID="{4DCE5AA0-FD56-47F0-8890-94538303FBBA}" presName="parentText" presStyleLbl="node1" presStyleIdx="5" presStyleCnt="6">
        <dgm:presLayoutVars>
          <dgm:chMax val="0"/>
          <dgm:bulletEnabled val="1"/>
        </dgm:presLayoutVars>
      </dgm:prSet>
      <dgm:spPr/>
    </dgm:pt>
  </dgm:ptLst>
  <dgm:cxnLst>
    <dgm:cxn modelId="{E87EBE10-72AD-4D19-9CA3-723F8B764FCB}" srcId="{2C29DE8C-4106-4FD8-A504-3A877BD27AA6}" destId="{AE1F0B6F-E9AA-406A-9D7F-F647FF3A6FA9}" srcOrd="0" destOrd="0" parTransId="{AF7816C9-DBC5-4736-9C6F-EF5EBAA1BAEC}" sibTransId="{347BC04F-50D5-46FF-8475-521492D1EF79}"/>
    <dgm:cxn modelId="{D84CCC14-7CFB-41AA-A402-C6054A36DC18}" srcId="{2C29DE8C-4106-4FD8-A504-3A877BD27AA6}" destId="{4DCE5AA0-FD56-47F0-8890-94538303FBBA}" srcOrd="5" destOrd="0" parTransId="{77CE3BDC-1A92-4CE5-8948-95F13F1D4E9F}" sibTransId="{E4CB77FE-A6CD-49FB-AFC3-C8C057C3305C}"/>
    <dgm:cxn modelId="{9B199E40-44B4-483F-B984-0CFA6621FE86}" type="presOf" srcId="{FCBE7447-0158-4F19-A99A-50D2AD5F65D0}" destId="{1E8E6C6E-1860-4BED-9862-7EFF82FA6894}" srcOrd="0" destOrd="0" presId="urn:microsoft.com/office/officeart/2005/8/layout/vList2"/>
    <dgm:cxn modelId="{C2365C60-51EF-4863-8B00-BB1157D1E0BA}" type="presOf" srcId="{4DCE5AA0-FD56-47F0-8890-94538303FBBA}" destId="{BA85F5AF-CC3F-4CD9-AC41-C3B569B51804}" srcOrd="0" destOrd="0" presId="urn:microsoft.com/office/officeart/2005/8/layout/vList2"/>
    <dgm:cxn modelId="{AF90CA66-9224-4EF5-B020-A2FE37470E02}" srcId="{2C29DE8C-4106-4FD8-A504-3A877BD27AA6}" destId="{4519A3C8-BCEA-4EA4-A10E-92B14BABC5DD}" srcOrd="1" destOrd="0" parTransId="{7F640DEB-7E7B-4A8B-9D0B-A369DFBC9233}" sibTransId="{326D7D5E-ED7F-4E6B-BDF7-88E94665F715}"/>
    <dgm:cxn modelId="{7004DE4B-3D4F-4804-8DAC-17C2EF64C629}" type="presOf" srcId="{699E7B03-539C-4750-BA3B-1D9BCEB41339}" destId="{E3A66A8C-5DCB-43B8-9492-9CCC57A51245}" srcOrd="0" destOrd="0" presId="urn:microsoft.com/office/officeart/2005/8/layout/vList2"/>
    <dgm:cxn modelId="{A239B057-0A8D-49E6-BDC7-E222DFE5EB60}" type="presOf" srcId="{2C29DE8C-4106-4FD8-A504-3A877BD27AA6}" destId="{A652111F-7EED-4A05-BC19-20B1B367265A}" srcOrd="0" destOrd="0" presId="urn:microsoft.com/office/officeart/2005/8/layout/vList2"/>
    <dgm:cxn modelId="{1166327D-45AB-48BC-9AFA-D2BB7EEE7380}" srcId="{2C29DE8C-4106-4FD8-A504-3A877BD27AA6}" destId="{D107C418-B0DE-4B91-B06D-D40D307AE5B9}" srcOrd="4" destOrd="0" parTransId="{CE96D041-6A58-4BAA-AA96-10E302AECC9F}" sibTransId="{487BD883-6702-4FC3-880A-326D865CAFA7}"/>
    <dgm:cxn modelId="{3EB0C583-4ADC-4925-9A12-EF4D952FE299}" srcId="{2C29DE8C-4106-4FD8-A504-3A877BD27AA6}" destId="{FCBE7447-0158-4F19-A99A-50D2AD5F65D0}" srcOrd="2" destOrd="0" parTransId="{E6A7085B-EC42-474C-AF36-958FCD44D746}" sibTransId="{5D28328F-8EED-4780-888E-179274F69D07}"/>
    <dgm:cxn modelId="{BA6EDD8B-2F2E-444F-B27E-6D67F3FA322C}" type="presOf" srcId="{D107C418-B0DE-4B91-B06D-D40D307AE5B9}" destId="{081A88EA-A8C5-43FA-B455-D9B47C2289C9}" srcOrd="0" destOrd="0" presId="urn:microsoft.com/office/officeart/2005/8/layout/vList2"/>
    <dgm:cxn modelId="{B489439D-9686-4176-899F-5634AAA11886}" type="presOf" srcId="{4519A3C8-BCEA-4EA4-A10E-92B14BABC5DD}" destId="{0A6B370C-AB56-4E3B-8FF7-60ED70771408}" srcOrd="0" destOrd="0" presId="urn:microsoft.com/office/officeart/2005/8/layout/vList2"/>
    <dgm:cxn modelId="{DAA098B0-503B-4C1C-80D5-A5F847C2267C}" type="presOf" srcId="{AE1F0B6F-E9AA-406A-9D7F-F647FF3A6FA9}" destId="{1F6A0A09-1EF2-46AB-90AC-5BFA5E282541}" srcOrd="0" destOrd="0" presId="urn:microsoft.com/office/officeart/2005/8/layout/vList2"/>
    <dgm:cxn modelId="{5D7B41EC-B320-4347-9F6B-E12A38BC8BF1}" srcId="{2C29DE8C-4106-4FD8-A504-3A877BD27AA6}" destId="{699E7B03-539C-4750-BA3B-1D9BCEB41339}" srcOrd="3" destOrd="0" parTransId="{32A5A16E-0F00-4253-A5B3-E2664B593D64}" sibTransId="{BF5CE8B4-7F20-4D29-8BD5-47767B48DF75}"/>
    <dgm:cxn modelId="{1C123B7C-94AB-4BD4-B00F-1B518DFAA5FA}" type="presParOf" srcId="{A652111F-7EED-4A05-BC19-20B1B367265A}" destId="{1F6A0A09-1EF2-46AB-90AC-5BFA5E282541}" srcOrd="0" destOrd="0" presId="urn:microsoft.com/office/officeart/2005/8/layout/vList2"/>
    <dgm:cxn modelId="{8621B2EC-DD26-4FC2-8744-CDA5DAD6391A}" type="presParOf" srcId="{A652111F-7EED-4A05-BC19-20B1B367265A}" destId="{9B218ECC-7373-4C8A-B1CE-FA50FA37F8A0}" srcOrd="1" destOrd="0" presId="urn:microsoft.com/office/officeart/2005/8/layout/vList2"/>
    <dgm:cxn modelId="{B1ED1F71-A523-4C02-9F2F-720BBE578F98}" type="presParOf" srcId="{A652111F-7EED-4A05-BC19-20B1B367265A}" destId="{0A6B370C-AB56-4E3B-8FF7-60ED70771408}" srcOrd="2" destOrd="0" presId="urn:microsoft.com/office/officeart/2005/8/layout/vList2"/>
    <dgm:cxn modelId="{C1088E0F-5B3C-4D9C-8201-0DD174DFFC13}" type="presParOf" srcId="{A652111F-7EED-4A05-BC19-20B1B367265A}" destId="{E264B2AA-3E2A-4E7A-9788-A9C9060DA520}" srcOrd="3" destOrd="0" presId="urn:microsoft.com/office/officeart/2005/8/layout/vList2"/>
    <dgm:cxn modelId="{8C4AE398-63F1-4E02-B766-97D3E3C742B4}" type="presParOf" srcId="{A652111F-7EED-4A05-BC19-20B1B367265A}" destId="{1E8E6C6E-1860-4BED-9862-7EFF82FA6894}" srcOrd="4" destOrd="0" presId="urn:microsoft.com/office/officeart/2005/8/layout/vList2"/>
    <dgm:cxn modelId="{C5170A68-E503-446C-B431-B687F5DAFFEA}" type="presParOf" srcId="{A652111F-7EED-4A05-BC19-20B1B367265A}" destId="{6AEB3226-8317-4B93-BE6D-2607C6534340}" srcOrd="5" destOrd="0" presId="urn:microsoft.com/office/officeart/2005/8/layout/vList2"/>
    <dgm:cxn modelId="{D786BE6E-821B-44A7-8358-F012731CC4D2}" type="presParOf" srcId="{A652111F-7EED-4A05-BC19-20B1B367265A}" destId="{E3A66A8C-5DCB-43B8-9492-9CCC57A51245}" srcOrd="6" destOrd="0" presId="urn:microsoft.com/office/officeart/2005/8/layout/vList2"/>
    <dgm:cxn modelId="{367350D0-2F66-471D-ADDC-DD97C9D6DAE1}" type="presParOf" srcId="{A652111F-7EED-4A05-BC19-20B1B367265A}" destId="{5D643363-5086-47C4-9492-9C3B275299C4}" srcOrd="7" destOrd="0" presId="urn:microsoft.com/office/officeart/2005/8/layout/vList2"/>
    <dgm:cxn modelId="{5BD84DC6-D617-42E4-AF63-A851A797495A}" type="presParOf" srcId="{A652111F-7EED-4A05-BC19-20B1B367265A}" destId="{081A88EA-A8C5-43FA-B455-D9B47C2289C9}" srcOrd="8" destOrd="0" presId="urn:microsoft.com/office/officeart/2005/8/layout/vList2"/>
    <dgm:cxn modelId="{AB54A3CE-534B-4A16-84E7-6DC8F59406F9}" type="presParOf" srcId="{A652111F-7EED-4A05-BC19-20B1B367265A}" destId="{196B1AB5-C5A6-40AC-9D4A-A83754EBD838}" srcOrd="9" destOrd="0" presId="urn:microsoft.com/office/officeart/2005/8/layout/vList2"/>
    <dgm:cxn modelId="{48CE244C-C572-423E-B13B-8E55BB72AB50}" type="presParOf" srcId="{A652111F-7EED-4A05-BC19-20B1B367265A}" destId="{BA85F5AF-CC3F-4CD9-AC41-C3B569B5180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098334-4331-4BA5-95CA-E1853528BCE7}"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8B84BF1F-E7D6-4F0E-A86A-6380C93C5134}">
      <dgm:prSet/>
      <dgm:spPr/>
      <dgm:t>
        <a:bodyPr/>
        <a:lstStyle/>
        <a:p>
          <a:r>
            <a:rPr lang="es-MX"/>
            <a:t>Calidad de los requerimientos</a:t>
          </a:r>
          <a:endParaRPr lang="en-US"/>
        </a:p>
      </dgm:t>
    </dgm:pt>
    <dgm:pt modelId="{A2AEB64A-3AF9-46B5-A15C-CAC56154AF39}" type="parTrans" cxnId="{6F7E4EDE-6480-4D09-B203-C03A7E460BCC}">
      <dgm:prSet/>
      <dgm:spPr/>
      <dgm:t>
        <a:bodyPr/>
        <a:lstStyle/>
        <a:p>
          <a:endParaRPr lang="en-US"/>
        </a:p>
      </dgm:t>
    </dgm:pt>
    <dgm:pt modelId="{F8C78229-B5A7-4D5A-989B-135440717071}" type="sibTrans" cxnId="{6F7E4EDE-6480-4D09-B203-C03A7E460BCC}">
      <dgm:prSet/>
      <dgm:spPr/>
      <dgm:t>
        <a:bodyPr/>
        <a:lstStyle/>
        <a:p>
          <a:endParaRPr lang="en-US"/>
        </a:p>
      </dgm:t>
    </dgm:pt>
    <dgm:pt modelId="{8E5412F2-B6B0-495A-9964-B732A80F87F5}">
      <dgm:prSet/>
      <dgm:spPr/>
      <dgm:t>
        <a:bodyPr/>
        <a:lstStyle/>
        <a:p>
          <a:r>
            <a:rPr lang="es-MX"/>
            <a:t>Calidad del diseño</a:t>
          </a:r>
          <a:endParaRPr lang="en-US"/>
        </a:p>
      </dgm:t>
    </dgm:pt>
    <dgm:pt modelId="{FBF7B912-7258-4506-8FC8-6B8E01D35D6F}" type="parTrans" cxnId="{BC750822-8195-4E71-9CDC-0FE54834BDFD}">
      <dgm:prSet/>
      <dgm:spPr/>
      <dgm:t>
        <a:bodyPr/>
        <a:lstStyle/>
        <a:p>
          <a:endParaRPr lang="en-US"/>
        </a:p>
      </dgm:t>
    </dgm:pt>
    <dgm:pt modelId="{FE085BF8-14CB-4C1B-B76A-E6529D60D408}" type="sibTrans" cxnId="{BC750822-8195-4E71-9CDC-0FE54834BDFD}">
      <dgm:prSet/>
      <dgm:spPr/>
      <dgm:t>
        <a:bodyPr/>
        <a:lstStyle/>
        <a:p>
          <a:endParaRPr lang="en-US"/>
        </a:p>
      </dgm:t>
    </dgm:pt>
    <dgm:pt modelId="{1A211E27-CE7B-4298-A06C-995D74B52BEF}">
      <dgm:prSet/>
      <dgm:spPr/>
      <dgm:t>
        <a:bodyPr/>
        <a:lstStyle/>
        <a:p>
          <a:r>
            <a:rPr lang="es-MX"/>
            <a:t>Calidad del código</a:t>
          </a:r>
          <a:endParaRPr lang="en-US"/>
        </a:p>
      </dgm:t>
    </dgm:pt>
    <dgm:pt modelId="{38848492-14EC-4EF2-B9F2-6BC79B7CC2AC}" type="parTrans" cxnId="{15A5470A-4581-4521-B5C3-C33D53BD0E7A}">
      <dgm:prSet/>
      <dgm:spPr/>
      <dgm:t>
        <a:bodyPr/>
        <a:lstStyle/>
        <a:p>
          <a:endParaRPr lang="en-US"/>
        </a:p>
      </dgm:t>
    </dgm:pt>
    <dgm:pt modelId="{5A957FA8-3AE4-4D70-8409-DEE179F67EBD}" type="sibTrans" cxnId="{15A5470A-4581-4521-B5C3-C33D53BD0E7A}">
      <dgm:prSet/>
      <dgm:spPr/>
      <dgm:t>
        <a:bodyPr/>
        <a:lstStyle/>
        <a:p>
          <a:endParaRPr lang="en-US"/>
        </a:p>
      </dgm:t>
    </dgm:pt>
    <dgm:pt modelId="{3449818C-C0CD-46DE-B488-5E43F2E5C6B0}">
      <dgm:prSet/>
      <dgm:spPr/>
      <dgm:t>
        <a:bodyPr/>
        <a:lstStyle/>
        <a:p>
          <a:r>
            <a:rPr lang="es-MX"/>
            <a:t>Eficacia del control de calidad</a:t>
          </a:r>
          <a:endParaRPr lang="en-US"/>
        </a:p>
      </dgm:t>
    </dgm:pt>
    <dgm:pt modelId="{1E1B07A1-6E45-48D8-AD00-8838701AF21C}" type="parTrans" cxnId="{D1507DF9-989B-4393-AF60-435812738CBD}">
      <dgm:prSet/>
      <dgm:spPr/>
      <dgm:t>
        <a:bodyPr/>
        <a:lstStyle/>
        <a:p>
          <a:endParaRPr lang="en-US"/>
        </a:p>
      </dgm:t>
    </dgm:pt>
    <dgm:pt modelId="{1E88DA7A-6373-442A-913F-ECEAE045A345}" type="sibTrans" cxnId="{D1507DF9-989B-4393-AF60-435812738CBD}">
      <dgm:prSet/>
      <dgm:spPr/>
      <dgm:t>
        <a:bodyPr/>
        <a:lstStyle/>
        <a:p>
          <a:endParaRPr lang="en-US"/>
        </a:p>
      </dgm:t>
    </dgm:pt>
    <dgm:pt modelId="{7F6D33B0-AF9C-45B8-AEB7-7CC2EFAE90BD}" type="pres">
      <dgm:prSet presAssocID="{B9098334-4331-4BA5-95CA-E1853528BCE7}" presName="outerComposite" presStyleCnt="0">
        <dgm:presLayoutVars>
          <dgm:chMax val="5"/>
          <dgm:dir/>
          <dgm:resizeHandles val="exact"/>
        </dgm:presLayoutVars>
      </dgm:prSet>
      <dgm:spPr/>
    </dgm:pt>
    <dgm:pt modelId="{221983E2-83E6-427F-8BA4-482B66078FD3}" type="pres">
      <dgm:prSet presAssocID="{B9098334-4331-4BA5-95CA-E1853528BCE7}" presName="dummyMaxCanvas" presStyleCnt="0">
        <dgm:presLayoutVars/>
      </dgm:prSet>
      <dgm:spPr/>
    </dgm:pt>
    <dgm:pt modelId="{45CF2C79-1CB1-4EFE-971D-7E49B82F8CCE}" type="pres">
      <dgm:prSet presAssocID="{B9098334-4331-4BA5-95CA-E1853528BCE7}" presName="FourNodes_1" presStyleLbl="node1" presStyleIdx="0" presStyleCnt="4">
        <dgm:presLayoutVars>
          <dgm:bulletEnabled val="1"/>
        </dgm:presLayoutVars>
      </dgm:prSet>
      <dgm:spPr/>
    </dgm:pt>
    <dgm:pt modelId="{64F54FEF-12E1-4B1B-A034-1A7B9A94EC82}" type="pres">
      <dgm:prSet presAssocID="{B9098334-4331-4BA5-95CA-E1853528BCE7}" presName="FourNodes_2" presStyleLbl="node1" presStyleIdx="1" presStyleCnt="4">
        <dgm:presLayoutVars>
          <dgm:bulletEnabled val="1"/>
        </dgm:presLayoutVars>
      </dgm:prSet>
      <dgm:spPr/>
    </dgm:pt>
    <dgm:pt modelId="{596940EE-D39C-4CEA-A341-3658B0CA3413}" type="pres">
      <dgm:prSet presAssocID="{B9098334-4331-4BA5-95CA-E1853528BCE7}" presName="FourNodes_3" presStyleLbl="node1" presStyleIdx="2" presStyleCnt="4">
        <dgm:presLayoutVars>
          <dgm:bulletEnabled val="1"/>
        </dgm:presLayoutVars>
      </dgm:prSet>
      <dgm:spPr/>
    </dgm:pt>
    <dgm:pt modelId="{4D17507A-09DF-4E69-91DF-1A4958B30FA7}" type="pres">
      <dgm:prSet presAssocID="{B9098334-4331-4BA5-95CA-E1853528BCE7}" presName="FourNodes_4" presStyleLbl="node1" presStyleIdx="3" presStyleCnt="4">
        <dgm:presLayoutVars>
          <dgm:bulletEnabled val="1"/>
        </dgm:presLayoutVars>
      </dgm:prSet>
      <dgm:spPr/>
    </dgm:pt>
    <dgm:pt modelId="{4CB6BA79-BDF6-4E4A-9440-4D2C123AD0AC}" type="pres">
      <dgm:prSet presAssocID="{B9098334-4331-4BA5-95CA-E1853528BCE7}" presName="FourConn_1-2" presStyleLbl="fgAccFollowNode1" presStyleIdx="0" presStyleCnt="3">
        <dgm:presLayoutVars>
          <dgm:bulletEnabled val="1"/>
        </dgm:presLayoutVars>
      </dgm:prSet>
      <dgm:spPr/>
    </dgm:pt>
    <dgm:pt modelId="{677F3478-F505-49E6-805B-685AB50EBDA7}" type="pres">
      <dgm:prSet presAssocID="{B9098334-4331-4BA5-95CA-E1853528BCE7}" presName="FourConn_2-3" presStyleLbl="fgAccFollowNode1" presStyleIdx="1" presStyleCnt="3">
        <dgm:presLayoutVars>
          <dgm:bulletEnabled val="1"/>
        </dgm:presLayoutVars>
      </dgm:prSet>
      <dgm:spPr/>
    </dgm:pt>
    <dgm:pt modelId="{18A757D8-60FE-40A8-AC2D-B192CEDBEB8A}" type="pres">
      <dgm:prSet presAssocID="{B9098334-4331-4BA5-95CA-E1853528BCE7}" presName="FourConn_3-4" presStyleLbl="fgAccFollowNode1" presStyleIdx="2" presStyleCnt="3">
        <dgm:presLayoutVars>
          <dgm:bulletEnabled val="1"/>
        </dgm:presLayoutVars>
      </dgm:prSet>
      <dgm:spPr/>
    </dgm:pt>
    <dgm:pt modelId="{B966B654-42BA-4657-BAD0-43EAFC487AD1}" type="pres">
      <dgm:prSet presAssocID="{B9098334-4331-4BA5-95CA-E1853528BCE7}" presName="FourNodes_1_text" presStyleLbl="node1" presStyleIdx="3" presStyleCnt="4">
        <dgm:presLayoutVars>
          <dgm:bulletEnabled val="1"/>
        </dgm:presLayoutVars>
      </dgm:prSet>
      <dgm:spPr/>
    </dgm:pt>
    <dgm:pt modelId="{14A2EFE6-F018-4950-B9CA-467C911FBFB2}" type="pres">
      <dgm:prSet presAssocID="{B9098334-4331-4BA5-95CA-E1853528BCE7}" presName="FourNodes_2_text" presStyleLbl="node1" presStyleIdx="3" presStyleCnt="4">
        <dgm:presLayoutVars>
          <dgm:bulletEnabled val="1"/>
        </dgm:presLayoutVars>
      </dgm:prSet>
      <dgm:spPr/>
    </dgm:pt>
    <dgm:pt modelId="{6DE75AFF-233E-4ED9-B4B8-AF788A516CC0}" type="pres">
      <dgm:prSet presAssocID="{B9098334-4331-4BA5-95CA-E1853528BCE7}" presName="FourNodes_3_text" presStyleLbl="node1" presStyleIdx="3" presStyleCnt="4">
        <dgm:presLayoutVars>
          <dgm:bulletEnabled val="1"/>
        </dgm:presLayoutVars>
      </dgm:prSet>
      <dgm:spPr/>
    </dgm:pt>
    <dgm:pt modelId="{740190A5-F210-49DB-8D01-637B3F82C76B}" type="pres">
      <dgm:prSet presAssocID="{B9098334-4331-4BA5-95CA-E1853528BCE7}" presName="FourNodes_4_text" presStyleLbl="node1" presStyleIdx="3" presStyleCnt="4">
        <dgm:presLayoutVars>
          <dgm:bulletEnabled val="1"/>
        </dgm:presLayoutVars>
      </dgm:prSet>
      <dgm:spPr/>
    </dgm:pt>
  </dgm:ptLst>
  <dgm:cxnLst>
    <dgm:cxn modelId="{15A5470A-4581-4521-B5C3-C33D53BD0E7A}" srcId="{B9098334-4331-4BA5-95CA-E1853528BCE7}" destId="{1A211E27-CE7B-4298-A06C-995D74B52BEF}" srcOrd="2" destOrd="0" parTransId="{38848492-14EC-4EF2-B9F2-6BC79B7CC2AC}" sibTransId="{5A957FA8-3AE4-4D70-8409-DEE179F67EBD}"/>
    <dgm:cxn modelId="{E513A80B-50EF-428E-A594-C0AB61ADC20A}" type="presOf" srcId="{8B84BF1F-E7D6-4F0E-A86A-6380C93C5134}" destId="{B966B654-42BA-4657-BAD0-43EAFC487AD1}" srcOrd="1" destOrd="0" presId="urn:microsoft.com/office/officeart/2005/8/layout/vProcess5"/>
    <dgm:cxn modelId="{BC750822-8195-4E71-9CDC-0FE54834BDFD}" srcId="{B9098334-4331-4BA5-95CA-E1853528BCE7}" destId="{8E5412F2-B6B0-495A-9964-B732A80F87F5}" srcOrd="1" destOrd="0" parTransId="{FBF7B912-7258-4506-8FC8-6B8E01D35D6F}" sibTransId="{FE085BF8-14CB-4C1B-B76A-E6529D60D408}"/>
    <dgm:cxn modelId="{5F5AAB26-B8D9-41CC-BC29-0EEA0E51421E}" type="presOf" srcId="{1A211E27-CE7B-4298-A06C-995D74B52BEF}" destId="{6DE75AFF-233E-4ED9-B4B8-AF788A516CC0}" srcOrd="1" destOrd="0" presId="urn:microsoft.com/office/officeart/2005/8/layout/vProcess5"/>
    <dgm:cxn modelId="{5D75155D-37C3-40EB-813B-F7D2F5D69080}" type="presOf" srcId="{3449818C-C0CD-46DE-B488-5E43F2E5C6B0}" destId="{4D17507A-09DF-4E69-91DF-1A4958B30FA7}" srcOrd="0" destOrd="0" presId="urn:microsoft.com/office/officeart/2005/8/layout/vProcess5"/>
    <dgm:cxn modelId="{2DE49A74-5060-48E0-9697-6D841D2121D6}" type="presOf" srcId="{B9098334-4331-4BA5-95CA-E1853528BCE7}" destId="{7F6D33B0-AF9C-45B8-AEB7-7CC2EFAE90BD}" srcOrd="0" destOrd="0" presId="urn:microsoft.com/office/officeart/2005/8/layout/vProcess5"/>
    <dgm:cxn modelId="{7EAA9979-0276-4581-A3FB-CD886C9E8982}" type="presOf" srcId="{8E5412F2-B6B0-495A-9964-B732A80F87F5}" destId="{64F54FEF-12E1-4B1B-A034-1A7B9A94EC82}" srcOrd="0" destOrd="0" presId="urn:microsoft.com/office/officeart/2005/8/layout/vProcess5"/>
    <dgm:cxn modelId="{7E84D47E-045F-4E0B-989C-239C2575625B}" type="presOf" srcId="{8B84BF1F-E7D6-4F0E-A86A-6380C93C5134}" destId="{45CF2C79-1CB1-4EFE-971D-7E49B82F8CCE}" srcOrd="0" destOrd="0" presId="urn:microsoft.com/office/officeart/2005/8/layout/vProcess5"/>
    <dgm:cxn modelId="{F0937D83-60FC-4429-B481-14DF7CD9C6AA}" type="presOf" srcId="{8E5412F2-B6B0-495A-9964-B732A80F87F5}" destId="{14A2EFE6-F018-4950-B9CA-467C911FBFB2}" srcOrd="1" destOrd="0" presId="urn:microsoft.com/office/officeart/2005/8/layout/vProcess5"/>
    <dgm:cxn modelId="{5542918E-9488-4E89-9736-F9BFD4F539DB}" type="presOf" srcId="{F8C78229-B5A7-4D5A-989B-135440717071}" destId="{4CB6BA79-BDF6-4E4A-9440-4D2C123AD0AC}" srcOrd="0" destOrd="0" presId="urn:microsoft.com/office/officeart/2005/8/layout/vProcess5"/>
    <dgm:cxn modelId="{B8C449BA-F340-48F2-AB9B-85F9EE288990}" type="presOf" srcId="{5A957FA8-3AE4-4D70-8409-DEE179F67EBD}" destId="{18A757D8-60FE-40A8-AC2D-B192CEDBEB8A}" srcOrd="0" destOrd="0" presId="urn:microsoft.com/office/officeart/2005/8/layout/vProcess5"/>
    <dgm:cxn modelId="{4A2809C0-246A-48DA-82B7-BA99BC81F696}" type="presOf" srcId="{FE085BF8-14CB-4C1B-B76A-E6529D60D408}" destId="{677F3478-F505-49E6-805B-685AB50EBDA7}" srcOrd="0" destOrd="0" presId="urn:microsoft.com/office/officeart/2005/8/layout/vProcess5"/>
    <dgm:cxn modelId="{3772D0C4-1EA4-4F9D-8B5D-1F5A02FD3EEF}" type="presOf" srcId="{1A211E27-CE7B-4298-A06C-995D74B52BEF}" destId="{596940EE-D39C-4CEA-A341-3658B0CA3413}" srcOrd="0" destOrd="0" presId="urn:microsoft.com/office/officeart/2005/8/layout/vProcess5"/>
    <dgm:cxn modelId="{6F7E4EDE-6480-4D09-B203-C03A7E460BCC}" srcId="{B9098334-4331-4BA5-95CA-E1853528BCE7}" destId="{8B84BF1F-E7D6-4F0E-A86A-6380C93C5134}" srcOrd="0" destOrd="0" parTransId="{A2AEB64A-3AF9-46B5-A15C-CAC56154AF39}" sibTransId="{F8C78229-B5A7-4D5A-989B-135440717071}"/>
    <dgm:cxn modelId="{9299F0F6-EC52-4B08-96DC-18C42EDF01ED}" type="presOf" srcId="{3449818C-C0CD-46DE-B488-5E43F2E5C6B0}" destId="{740190A5-F210-49DB-8D01-637B3F82C76B}" srcOrd="1" destOrd="0" presId="urn:microsoft.com/office/officeart/2005/8/layout/vProcess5"/>
    <dgm:cxn modelId="{D1507DF9-989B-4393-AF60-435812738CBD}" srcId="{B9098334-4331-4BA5-95CA-E1853528BCE7}" destId="{3449818C-C0CD-46DE-B488-5E43F2E5C6B0}" srcOrd="3" destOrd="0" parTransId="{1E1B07A1-6E45-48D8-AD00-8838701AF21C}" sibTransId="{1E88DA7A-6373-442A-913F-ECEAE045A345}"/>
    <dgm:cxn modelId="{4A55170E-E894-418E-B435-A23AB7F8314B}" type="presParOf" srcId="{7F6D33B0-AF9C-45B8-AEB7-7CC2EFAE90BD}" destId="{221983E2-83E6-427F-8BA4-482B66078FD3}" srcOrd="0" destOrd="0" presId="urn:microsoft.com/office/officeart/2005/8/layout/vProcess5"/>
    <dgm:cxn modelId="{790E8455-4D40-4747-9701-C1BA3231DDA7}" type="presParOf" srcId="{7F6D33B0-AF9C-45B8-AEB7-7CC2EFAE90BD}" destId="{45CF2C79-1CB1-4EFE-971D-7E49B82F8CCE}" srcOrd="1" destOrd="0" presId="urn:microsoft.com/office/officeart/2005/8/layout/vProcess5"/>
    <dgm:cxn modelId="{11586A49-0B56-4565-8FD1-6F5E036878D7}" type="presParOf" srcId="{7F6D33B0-AF9C-45B8-AEB7-7CC2EFAE90BD}" destId="{64F54FEF-12E1-4B1B-A034-1A7B9A94EC82}" srcOrd="2" destOrd="0" presId="urn:microsoft.com/office/officeart/2005/8/layout/vProcess5"/>
    <dgm:cxn modelId="{04F8EBB4-B583-4300-B81C-9B476320FCC6}" type="presParOf" srcId="{7F6D33B0-AF9C-45B8-AEB7-7CC2EFAE90BD}" destId="{596940EE-D39C-4CEA-A341-3658B0CA3413}" srcOrd="3" destOrd="0" presId="urn:microsoft.com/office/officeart/2005/8/layout/vProcess5"/>
    <dgm:cxn modelId="{465A3E25-DBCF-441F-8D6C-DA4B821A522B}" type="presParOf" srcId="{7F6D33B0-AF9C-45B8-AEB7-7CC2EFAE90BD}" destId="{4D17507A-09DF-4E69-91DF-1A4958B30FA7}" srcOrd="4" destOrd="0" presId="urn:microsoft.com/office/officeart/2005/8/layout/vProcess5"/>
    <dgm:cxn modelId="{82673E20-CADA-47CD-A3B7-F6CBB07D1F89}" type="presParOf" srcId="{7F6D33B0-AF9C-45B8-AEB7-7CC2EFAE90BD}" destId="{4CB6BA79-BDF6-4E4A-9440-4D2C123AD0AC}" srcOrd="5" destOrd="0" presId="urn:microsoft.com/office/officeart/2005/8/layout/vProcess5"/>
    <dgm:cxn modelId="{9DDB27CE-CF6F-42BB-A60F-CE3DE4698433}" type="presParOf" srcId="{7F6D33B0-AF9C-45B8-AEB7-7CC2EFAE90BD}" destId="{677F3478-F505-49E6-805B-685AB50EBDA7}" srcOrd="6" destOrd="0" presId="urn:microsoft.com/office/officeart/2005/8/layout/vProcess5"/>
    <dgm:cxn modelId="{EC067348-CE71-4DF1-A7A4-779A633DDC7E}" type="presParOf" srcId="{7F6D33B0-AF9C-45B8-AEB7-7CC2EFAE90BD}" destId="{18A757D8-60FE-40A8-AC2D-B192CEDBEB8A}" srcOrd="7" destOrd="0" presId="urn:microsoft.com/office/officeart/2005/8/layout/vProcess5"/>
    <dgm:cxn modelId="{71AE2761-FCC8-4A6F-AFC4-4F9604000EC6}" type="presParOf" srcId="{7F6D33B0-AF9C-45B8-AEB7-7CC2EFAE90BD}" destId="{B966B654-42BA-4657-BAD0-43EAFC487AD1}" srcOrd="8" destOrd="0" presId="urn:microsoft.com/office/officeart/2005/8/layout/vProcess5"/>
    <dgm:cxn modelId="{EA8FF23A-1BC6-424A-89EC-87C53780852A}" type="presParOf" srcId="{7F6D33B0-AF9C-45B8-AEB7-7CC2EFAE90BD}" destId="{14A2EFE6-F018-4950-B9CA-467C911FBFB2}" srcOrd="9" destOrd="0" presId="urn:microsoft.com/office/officeart/2005/8/layout/vProcess5"/>
    <dgm:cxn modelId="{D58FADA3-6547-413A-8692-84B4DA5BB10C}" type="presParOf" srcId="{7F6D33B0-AF9C-45B8-AEB7-7CC2EFAE90BD}" destId="{6DE75AFF-233E-4ED9-B4B8-AF788A516CC0}" srcOrd="10" destOrd="0" presId="urn:microsoft.com/office/officeart/2005/8/layout/vProcess5"/>
    <dgm:cxn modelId="{3C518075-C557-4946-BDFB-9E5A9E906E9D}" type="presParOf" srcId="{7F6D33B0-AF9C-45B8-AEB7-7CC2EFAE90BD}" destId="{740190A5-F210-49DB-8D01-637B3F82C76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BA1963-60A7-4B24-81B4-81B1259E94A5}" type="doc">
      <dgm:prSet loTypeId="urn:microsoft.com/office/officeart/2008/layout/LinedList" loCatId="hierarchy" qsTypeId="urn:microsoft.com/office/officeart/2005/8/quickstyle/simple4" qsCatId="simple" csTypeId="urn:microsoft.com/office/officeart/2005/8/colors/accent1_1" csCatId="accent1" phldr="1"/>
      <dgm:spPr/>
      <dgm:t>
        <a:bodyPr/>
        <a:lstStyle/>
        <a:p>
          <a:endParaRPr lang="es-MX"/>
        </a:p>
      </dgm:t>
    </dgm:pt>
    <dgm:pt modelId="{35B6F43F-A72A-484F-B378-68635C200AB1}">
      <dgm:prSet custT="1"/>
      <dgm:spPr/>
      <dgm:t>
        <a:bodyPr/>
        <a:lstStyle/>
        <a:p>
          <a:r>
            <a:rPr lang="es-MX" sz="1600" dirty="0"/>
            <a:t>Ambigüedad</a:t>
          </a:r>
        </a:p>
      </dgm:t>
    </dgm:pt>
    <dgm:pt modelId="{91A9F90C-24AC-4D5F-A7E9-FDA1CF294BB9}" type="parTrans" cxnId="{A5063349-8ADD-4CA4-9B00-F3721975FC69}">
      <dgm:prSet custT="1"/>
      <dgm:spPr/>
      <dgm:t>
        <a:bodyPr/>
        <a:lstStyle/>
        <a:p>
          <a:endParaRPr lang="es-MX" sz="700"/>
        </a:p>
      </dgm:t>
    </dgm:pt>
    <dgm:pt modelId="{D5C4B5AD-7546-4FE2-88D6-90A9B80E556C}" type="sibTrans" cxnId="{A5063349-8ADD-4CA4-9B00-F3721975FC69}">
      <dgm:prSet/>
      <dgm:spPr/>
      <dgm:t>
        <a:bodyPr/>
        <a:lstStyle/>
        <a:p>
          <a:endParaRPr lang="es-MX" sz="2400"/>
        </a:p>
      </dgm:t>
    </dgm:pt>
    <dgm:pt modelId="{95F228F0-6B38-4709-A427-EAE0C2375736}">
      <dgm:prSet custT="1"/>
      <dgm:spPr/>
      <dgm:t>
        <a:bodyPr/>
        <a:lstStyle/>
        <a:p>
          <a:r>
            <a:rPr lang="es-MX" sz="1600" dirty="0"/>
            <a:t>Número de modificadores ambiguos*</a:t>
          </a:r>
        </a:p>
      </dgm:t>
    </dgm:pt>
    <dgm:pt modelId="{C3838321-96F2-4E64-8404-1E88440CCEED}" type="parTrans" cxnId="{BEA12BAB-4FAC-468C-9BE9-BDFE6AE656D7}">
      <dgm:prSet custT="1"/>
      <dgm:spPr/>
      <dgm:t>
        <a:bodyPr/>
        <a:lstStyle/>
        <a:p>
          <a:endParaRPr lang="es-MX" sz="700"/>
        </a:p>
      </dgm:t>
    </dgm:pt>
    <dgm:pt modelId="{16DFBA67-EC8D-4D1A-A03E-08F7057319C1}" type="sibTrans" cxnId="{BEA12BAB-4FAC-468C-9BE9-BDFE6AE656D7}">
      <dgm:prSet/>
      <dgm:spPr/>
      <dgm:t>
        <a:bodyPr/>
        <a:lstStyle/>
        <a:p>
          <a:endParaRPr lang="es-MX" sz="2400"/>
        </a:p>
      </dgm:t>
    </dgm:pt>
    <dgm:pt modelId="{1DD913CB-84FA-4EF9-990D-24A209D49AA3}">
      <dgm:prSet custT="1"/>
      <dgm:spPr/>
      <dgm:t>
        <a:bodyPr/>
        <a:lstStyle/>
        <a:p>
          <a:r>
            <a:rPr lang="es-MX" sz="1600" dirty="0"/>
            <a:t>Comprensibilidad</a:t>
          </a:r>
        </a:p>
      </dgm:t>
    </dgm:pt>
    <dgm:pt modelId="{CCFB035C-21E7-4FDE-987A-47358D64A816}" type="parTrans" cxnId="{8BA6BAE3-77AA-4BD5-BD22-8E5C77019801}">
      <dgm:prSet custT="1"/>
      <dgm:spPr/>
      <dgm:t>
        <a:bodyPr/>
        <a:lstStyle/>
        <a:p>
          <a:endParaRPr lang="es-MX" sz="700"/>
        </a:p>
      </dgm:t>
    </dgm:pt>
    <dgm:pt modelId="{650E6E5B-458A-40E0-B0DD-52DB07A5ACB9}" type="sibTrans" cxnId="{8BA6BAE3-77AA-4BD5-BD22-8E5C77019801}">
      <dgm:prSet/>
      <dgm:spPr/>
      <dgm:t>
        <a:bodyPr/>
        <a:lstStyle/>
        <a:p>
          <a:endParaRPr lang="es-MX" sz="2400"/>
        </a:p>
      </dgm:t>
    </dgm:pt>
    <dgm:pt modelId="{A5A8279B-C229-44A0-9F19-976B7B39723B}">
      <dgm:prSet custT="1"/>
      <dgm:spPr/>
      <dgm:t>
        <a:bodyPr/>
        <a:lstStyle/>
        <a:p>
          <a:r>
            <a:rPr lang="es-MX" sz="1600" dirty="0"/>
            <a:t>Número de secciones y subsecciones</a:t>
          </a:r>
        </a:p>
      </dgm:t>
    </dgm:pt>
    <dgm:pt modelId="{3A0DB0B1-022C-4820-8C11-A1AFFC07F853}" type="parTrans" cxnId="{15098C09-A430-46F6-88AB-56572580DD21}">
      <dgm:prSet custT="1"/>
      <dgm:spPr/>
      <dgm:t>
        <a:bodyPr/>
        <a:lstStyle/>
        <a:p>
          <a:endParaRPr lang="es-MX" sz="700"/>
        </a:p>
      </dgm:t>
    </dgm:pt>
    <dgm:pt modelId="{88228A76-AF92-40F7-8270-080EB4F5A777}" type="sibTrans" cxnId="{15098C09-A430-46F6-88AB-56572580DD21}">
      <dgm:prSet/>
      <dgm:spPr/>
      <dgm:t>
        <a:bodyPr/>
        <a:lstStyle/>
        <a:p>
          <a:endParaRPr lang="es-MX" sz="2400"/>
        </a:p>
      </dgm:t>
    </dgm:pt>
    <dgm:pt modelId="{B92AC3C7-E979-47AC-8AB5-D65AA21964D0}">
      <dgm:prSet custT="1"/>
      <dgm:spPr/>
      <dgm:t>
        <a:bodyPr/>
        <a:lstStyle/>
        <a:p>
          <a:r>
            <a:rPr lang="es-MX" sz="1600" dirty="0"/>
            <a:t>Volatilidad</a:t>
          </a:r>
        </a:p>
      </dgm:t>
    </dgm:pt>
    <dgm:pt modelId="{C7823DE0-4DCE-4AB6-8FF5-7CD22C0F8CDD}" type="parTrans" cxnId="{99F82112-B740-4614-9AA4-38439FC0F711}">
      <dgm:prSet custT="1"/>
      <dgm:spPr/>
      <dgm:t>
        <a:bodyPr/>
        <a:lstStyle/>
        <a:p>
          <a:endParaRPr lang="es-MX" sz="700"/>
        </a:p>
      </dgm:t>
    </dgm:pt>
    <dgm:pt modelId="{0E885120-224D-4797-94A3-1C933A27A50A}" type="sibTrans" cxnId="{99F82112-B740-4614-9AA4-38439FC0F711}">
      <dgm:prSet/>
      <dgm:spPr/>
      <dgm:t>
        <a:bodyPr/>
        <a:lstStyle/>
        <a:p>
          <a:endParaRPr lang="es-MX" sz="2400"/>
        </a:p>
      </dgm:t>
    </dgm:pt>
    <dgm:pt modelId="{D4FAE84B-6CA3-4613-ABE8-F51C0C9565F5}">
      <dgm:prSet custT="1"/>
      <dgm:spPr/>
      <dgm:t>
        <a:bodyPr/>
        <a:lstStyle/>
        <a:p>
          <a:r>
            <a:rPr lang="es-MX" sz="1600" dirty="0"/>
            <a:t>Número de cambios por requerimiento</a:t>
          </a:r>
        </a:p>
      </dgm:t>
    </dgm:pt>
    <dgm:pt modelId="{FDAF18C1-B933-4D1E-AA5D-7AC6A01AA5DA}" type="parTrans" cxnId="{7C01E735-DF3F-4E4D-84E2-24EA00B1E0E3}">
      <dgm:prSet custT="1"/>
      <dgm:spPr/>
      <dgm:t>
        <a:bodyPr/>
        <a:lstStyle/>
        <a:p>
          <a:endParaRPr lang="es-MX" sz="700"/>
        </a:p>
      </dgm:t>
    </dgm:pt>
    <dgm:pt modelId="{40762082-DA83-43E8-9FFB-1BA834342CA3}" type="sibTrans" cxnId="{7C01E735-DF3F-4E4D-84E2-24EA00B1E0E3}">
      <dgm:prSet/>
      <dgm:spPr/>
      <dgm:t>
        <a:bodyPr/>
        <a:lstStyle/>
        <a:p>
          <a:endParaRPr lang="es-MX" sz="2400"/>
        </a:p>
      </dgm:t>
    </dgm:pt>
    <dgm:pt modelId="{B374B5F0-558E-431E-85F8-260B062A6673}">
      <dgm:prSet custT="1"/>
      <dgm:spPr/>
      <dgm:t>
        <a:bodyPr/>
        <a:lstStyle/>
        <a:p>
          <a:r>
            <a:rPr lang="es-MX" sz="1600" dirty="0"/>
            <a:t>Tiempo por actividad cuando se solicita un cambio</a:t>
          </a:r>
        </a:p>
      </dgm:t>
    </dgm:pt>
    <dgm:pt modelId="{DB47D4E4-8AF4-46E7-BD61-1AAB2623253A}" type="parTrans" cxnId="{1E652525-CC4F-4CD4-8146-0C9788E02C68}">
      <dgm:prSet custT="1"/>
      <dgm:spPr/>
      <dgm:t>
        <a:bodyPr/>
        <a:lstStyle/>
        <a:p>
          <a:endParaRPr lang="es-MX" sz="700"/>
        </a:p>
      </dgm:t>
    </dgm:pt>
    <dgm:pt modelId="{4849C0BF-9CD9-443A-B120-E9B483B05067}" type="sibTrans" cxnId="{1E652525-CC4F-4CD4-8146-0C9788E02C68}">
      <dgm:prSet/>
      <dgm:spPr/>
      <dgm:t>
        <a:bodyPr/>
        <a:lstStyle/>
        <a:p>
          <a:endParaRPr lang="es-MX" sz="2400"/>
        </a:p>
      </dgm:t>
    </dgm:pt>
    <dgm:pt modelId="{21D844DB-1594-4260-AF8F-CF8D17965C8F}">
      <dgm:prSet custT="1"/>
      <dgm:spPr/>
      <dgm:t>
        <a:bodyPr/>
        <a:lstStyle/>
        <a:p>
          <a:r>
            <a:rPr lang="es-MX" sz="1600" dirty="0"/>
            <a:t>Calidad de los requerimientos</a:t>
          </a:r>
        </a:p>
      </dgm:t>
    </dgm:pt>
    <dgm:pt modelId="{E20C904E-1638-4994-AEC8-2DE38AF61888}" type="parTrans" cxnId="{6AC7D6B0-714A-414F-B46B-92AB085BBDB7}">
      <dgm:prSet/>
      <dgm:spPr/>
      <dgm:t>
        <a:bodyPr/>
        <a:lstStyle/>
        <a:p>
          <a:endParaRPr lang="es-MX" sz="2400"/>
        </a:p>
      </dgm:t>
    </dgm:pt>
    <dgm:pt modelId="{72210B79-CF0C-41E7-87CA-F274F041A6F2}" type="sibTrans" cxnId="{6AC7D6B0-714A-414F-B46B-92AB085BBDB7}">
      <dgm:prSet/>
      <dgm:spPr/>
      <dgm:t>
        <a:bodyPr/>
        <a:lstStyle/>
        <a:p>
          <a:endParaRPr lang="es-MX" sz="2400"/>
        </a:p>
      </dgm:t>
    </dgm:pt>
    <dgm:pt modelId="{059D629B-0FF8-4270-BB52-45B1ADB4EC3C}">
      <dgm:prSet custT="1"/>
      <dgm:spPr/>
      <dgm:t>
        <a:bodyPr/>
        <a:lstStyle/>
        <a:p>
          <a:r>
            <a:rPr lang="es-MX" sz="1600" dirty="0"/>
            <a:t>Trazabilidad</a:t>
          </a:r>
        </a:p>
      </dgm:t>
    </dgm:pt>
    <dgm:pt modelId="{D647B4E9-3A05-4C73-BCCE-CDB6473C2F21}" type="parTrans" cxnId="{290E7D32-B3A4-4D7B-B3D9-166FE8BB87D2}">
      <dgm:prSet/>
      <dgm:spPr/>
      <dgm:t>
        <a:bodyPr/>
        <a:lstStyle/>
        <a:p>
          <a:endParaRPr lang="es-MX" sz="2000"/>
        </a:p>
      </dgm:t>
    </dgm:pt>
    <dgm:pt modelId="{A1B8DD1A-5C8A-4DED-94FC-70D74B7163AB}" type="sibTrans" cxnId="{290E7D32-B3A4-4D7B-B3D9-166FE8BB87D2}">
      <dgm:prSet/>
      <dgm:spPr/>
      <dgm:t>
        <a:bodyPr/>
        <a:lstStyle/>
        <a:p>
          <a:endParaRPr lang="es-MX" sz="2000"/>
        </a:p>
      </dgm:t>
    </dgm:pt>
    <dgm:pt modelId="{898F7B8D-B102-483D-8A2A-1CC5E9E1CF8F}">
      <dgm:prSet custT="1"/>
      <dgm:spPr/>
      <dgm:t>
        <a:bodyPr/>
        <a:lstStyle/>
        <a:p>
          <a:r>
            <a:rPr lang="es-MX" sz="1600" dirty="0"/>
            <a:t>Número de requerimientos no trazables hasta el diseño o código**</a:t>
          </a:r>
        </a:p>
      </dgm:t>
    </dgm:pt>
    <dgm:pt modelId="{F537B317-7424-4E78-BF4B-B5D696256CB7}" type="parTrans" cxnId="{F7F14086-FEC2-4407-85BE-8EE4709CF2AE}">
      <dgm:prSet/>
      <dgm:spPr/>
      <dgm:t>
        <a:bodyPr/>
        <a:lstStyle/>
        <a:p>
          <a:endParaRPr lang="es-MX" sz="2000"/>
        </a:p>
      </dgm:t>
    </dgm:pt>
    <dgm:pt modelId="{19BBD2E5-83F5-4813-AE16-CD39CF2ADAD7}" type="sibTrans" cxnId="{F7F14086-FEC2-4407-85BE-8EE4709CF2AE}">
      <dgm:prSet/>
      <dgm:spPr/>
      <dgm:t>
        <a:bodyPr/>
        <a:lstStyle/>
        <a:p>
          <a:endParaRPr lang="es-MX" sz="2000"/>
        </a:p>
      </dgm:t>
    </dgm:pt>
    <dgm:pt modelId="{BB4DC6F2-069E-449E-9B38-EF78EDAC823D}">
      <dgm:prSet custT="1"/>
      <dgm:spPr/>
      <dgm:t>
        <a:bodyPr/>
        <a:lstStyle/>
        <a:p>
          <a:r>
            <a:rPr lang="es-MX" sz="1600" dirty="0"/>
            <a:t>Claridad del modelo</a:t>
          </a:r>
        </a:p>
      </dgm:t>
    </dgm:pt>
    <dgm:pt modelId="{BF53F508-7B4D-4B8C-B990-A6DCEB5D045A}" type="parTrans" cxnId="{9814C1E6-13E4-4DE7-A780-CF8A2CE43A5C}">
      <dgm:prSet/>
      <dgm:spPr/>
      <dgm:t>
        <a:bodyPr/>
        <a:lstStyle/>
        <a:p>
          <a:endParaRPr lang="es-MX" sz="2000"/>
        </a:p>
      </dgm:t>
    </dgm:pt>
    <dgm:pt modelId="{4D0354BC-70CF-48F5-B32E-7E93B8B49F02}" type="sibTrans" cxnId="{9814C1E6-13E4-4DE7-A780-CF8A2CE43A5C}">
      <dgm:prSet/>
      <dgm:spPr/>
      <dgm:t>
        <a:bodyPr/>
        <a:lstStyle/>
        <a:p>
          <a:endParaRPr lang="es-MX" sz="2000"/>
        </a:p>
      </dgm:t>
    </dgm:pt>
    <dgm:pt modelId="{7C13EB7A-1313-43E8-961A-BA48184B3DD9}">
      <dgm:prSet custT="1"/>
      <dgm:spPr/>
      <dgm:t>
        <a:bodyPr/>
        <a:lstStyle/>
        <a:p>
          <a:r>
            <a:rPr lang="es-MX" sz="1600" dirty="0"/>
            <a:t>Número de modelos UML</a:t>
          </a:r>
        </a:p>
      </dgm:t>
    </dgm:pt>
    <dgm:pt modelId="{9B6DA53F-9BBB-4733-99BA-0AD0AE606B74}" type="parTrans" cxnId="{A116AAC8-0F0A-42A6-8DB5-FACC943F30BE}">
      <dgm:prSet/>
      <dgm:spPr/>
      <dgm:t>
        <a:bodyPr/>
        <a:lstStyle/>
        <a:p>
          <a:endParaRPr lang="es-MX" sz="2000"/>
        </a:p>
      </dgm:t>
    </dgm:pt>
    <dgm:pt modelId="{A56F7AC6-7A8E-4D17-A70B-EEF1396DE486}" type="sibTrans" cxnId="{A116AAC8-0F0A-42A6-8DB5-FACC943F30BE}">
      <dgm:prSet/>
      <dgm:spPr/>
      <dgm:t>
        <a:bodyPr/>
        <a:lstStyle/>
        <a:p>
          <a:endParaRPr lang="es-MX" sz="2000"/>
        </a:p>
      </dgm:t>
    </dgm:pt>
    <dgm:pt modelId="{408840C9-E2B6-432A-8558-522F8AB88187}">
      <dgm:prSet custT="1"/>
      <dgm:spPr/>
      <dgm:t>
        <a:bodyPr/>
        <a:lstStyle/>
        <a:p>
          <a:r>
            <a:rPr lang="es-MX" sz="1600" dirty="0"/>
            <a:t>Número de páginas descriptivas por modelo</a:t>
          </a:r>
        </a:p>
      </dgm:t>
    </dgm:pt>
    <dgm:pt modelId="{71C0C168-B494-49CF-BAEB-80264F127366}" type="parTrans" cxnId="{B63EB68D-BA3D-47B3-A20C-64FC8EF81875}">
      <dgm:prSet/>
      <dgm:spPr/>
      <dgm:t>
        <a:bodyPr/>
        <a:lstStyle/>
        <a:p>
          <a:endParaRPr lang="es-MX" sz="2000"/>
        </a:p>
      </dgm:t>
    </dgm:pt>
    <dgm:pt modelId="{AF77BBCD-6CE8-43FE-AF83-B23AE1755B9F}" type="sibTrans" cxnId="{B63EB68D-BA3D-47B3-A20C-64FC8EF81875}">
      <dgm:prSet/>
      <dgm:spPr/>
      <dgm:t>
        <a:bodyPr/>
        <a:lstStyle/>
        <a:p>
          <a:endParaRPr lang="es-MX" sz="2000"/>
        </a:p>
      </dgm:t>
    </dgm:pt>
    <dgm:pt modelId="{7D2EAC64-6380-444C-A3D2-D48752AE118A}">
      <dgm:prSet custT="1"/>
      <dgm:spPr/>
      <dgm:t>
        <a:bodyPr/>
        <a:lstStyle/>
        <a:p>
          <a:r>
            <a:rPr lang="es-MX" sz="1600" dirty="0"/>
            <a:t>Número de errores de UML</a:t>
          </a:r>
        </a:p>
      </dgm:t>
    </dgm:pt>
    <dgm:pt modelId="{F464102A-54C4-488E-8653-7A9359AC5274}" type="parTrans" cxnId="{F1A3AE41-049C-46F0-B1F0-C4D86BF9259F}">
      <dgm:prSet/>
      <dgm:spPr/>
      <dgm:t>
        <a:bodyPr/>
        <a:lstStyle/>
        <a:p>
          <a:endParaRPr lang="es-MX" sz="2000"/>
        </a:p>
      </dgm:t>
    </dgm:pt>
    <dgm:pt modelId="{8B758282-2A36-467B-AE80-57C54960475E}" type="sibTrans" cxnId="{F1A3AE41-049C-46F0-B1F0-C4D86BF9259F}">
      <dgm:prSet/>
      <dgm:spPr/>
      <dgm:t>
        <a:bodyPr/>
        <a:lstStyle/>
        <a:p>
          <a:endParaRPr lang="es-MX" sz="2000"/>
        </a:p>
      </dgm:t>
    </dgm:pt>
    <dgm:pt modelId="{3A15FF7C-6BDB-4068-B520-74BAABD8E915}" type="pres">
      <dgm:prSet presAssocID="{65BA1963-60A7-4B24-81B4-81B1259E94A5}" presName="vert0" presStyleCnt="0">
        <dgm:presLayoutVars>
          <dgm:dir/>
          <dgm:animOne val="branch"/>
          <dgm:animLvl val="lvl"/>
        </dgm:presLayoutVars>
      </dgm:prSet>
      <dgm:spPr/>
    </dgm:pt>
    <dgm:pt modelId="{D290A0CB-BAD4-47AF-B949-04ADC7596F32}" type="pres">
      <dgm:prSet presAssocID="{21D844DB-1594-4260-AF8F-CF8D17965C8F}" presName="thickLine" presStyleLbl="alignNode1" presStyleIdx="0" presStyleCnt="1"/>
      <dgm:spPr/>
    </dgm:pt>
    <dgm:pt modelId="{B4B90C4F-07F6-4AB0-8CB7-452751FA50A0}" type="pres">
      <dgm:prSet presAssocID="{21D844DB-1594-4260-AF8F-CF8D17965C8F}" presName="horz1" presStyleCnt="0"/>
      <dgm:spPr/>
    </dgm:pt>
    <dgm:pt modelId="{BDFBC6A1-1A28-4EA6-83CF-101B2D0355AB}" type="pres">
      <dgm:prSet presAssocID="{21D844DB-1594-4260-AF8F-CF8D17965C8F}" presName="tx1" presStyleLbl="revTx" presStyleIdx="0" presStyleCnt="14"/>
      <dgm:spPr/>
    </dgm:pt>
    <dgm:pt modelId="{B535A372-7724-43FB-B427-C15D118D73F8}" type="pres">
      <dgm:prSet presAssocID="{21D844DB-1594-4260-AF8F-CF8D17965C8F}" presName="vert1" presStyleCnt="0"/>
      <dgm:spPr/>
    </dgm:pt>
    <dgm:pt modelId="{FAB02B20-F819-495B-BB3F-3D95069AB0E6}" type="pres">
      <dgm:prSet presAssocID="{35B6F43F-A72A-484F-B378-68635C200AB1}" presName="vertSpace2a" presStyleCnt="0"/>
      <dgm:spPr/>
    </dgm:pt>
    <dgm:pt modelId="{CE01D206-49C9-4D7D-8D37-FB1748A4556A}" type="pres">
      <dgm:prSet presAssocID="{35B6F43F-A72A-484F-B378-68635C200AB1}" presName="horz2" presStyleCnt="0"/>
      <dgm:spPr/>
    </dgm:pt>
    <dgm:pt modelId="{A5CC7236-FB13-4349-B8CD-3B7F7922EAF3}" type="pres">
      <dgm:prSet presAssocID="{35B6F43F-A72A-484F-B378-68635C200AB1}" presName="horzSpace2" presStyleCnt="0"/>
      <dgm:spPr/>
    </dgm:pt>
    <dgm:pt modelId="{6E5515D0-3A79-4E37-9228-6A7E60448F40}" type="pres">
      <dgm:prSet presAssocID="{35B6F43F-A72A-484F-B378-68635C200AB1}" presName="tx2" presStyleLbl="revTx" presStyleIdx="1" presStyleCnt="14"/>
      <dgm:spPr/>
    </dgm:pt>
    <dgm:pt modelId="{C06B9606-1DD2-44CA-8905-B679F920660E}" type="pres">
      <dgm:prSet presAssocID="{35B6F43F-A72A-484F-B378-68635C200AB1}" presName="vert2" presStyleCnt="0"/>
      <dgm:spPr/>
    </dgm:pt>
    <dgm:pt modelId="{3C86789B-FDC3-4BC9-9046-E10834A473E0}" type="pres">
      <dgm:prSet presAssocID="{95F228F0-6B38-4709-A427-EAE0C2375736}" presName="horz3" presStyleCnt="0"/>
      <dgm:spPr/>
    </dgm:pt>
    <dgm:pt modelId="{47F878E6-4C1A-4820-B23B-4F01B7F6B807}" type="pres">
      <dgm:prSet presAssocID="{95F228F0-6B38-4709-A427-EAE0C2375736}" presName="horzSpace3" presStyleCnt="0"/>
      <dgm:spPr/>
    </dgm:pt>
    <dgm:pt modelId="{F0F81969-5E52-4F9D-9A0F-576F0851C205}" type="pres">
      <dgm:prSet presAssocID="{95F228F0-6B38-4709-A427-EAE0C2375736}" presName="tx3" presStyleLbl="revTx" presStyleIdx="2" presStyleCnt="14"/>
      <dgm:spPr/>
    </dgm:pt>
    <dgm:pt modelId="{668D9DD6-3786-45D3-8053-FBCDC69B87D5}" type="pres">
      <dgm:prSet presAssocID="{95F228F0-6B38-4709-A427-EAE0C2375736}" presName="vert3" presStyleCnt="0"/>
      <dgm:spPr/>
    </dgm:pt>
    <dgm:pt modelId="{322989CD-3CC7-449E-A786-36A38D5ED86E}" type="pres">
      <dgm:prSet presAssocID="{35B6F43F-A72A-484F-B378-68635C200AB1}" presName="thinLine2b" presStyleLbl="callout" presStyleIdx="0" presStyleCnt="8"/>
      <dgm:spPr/>
    </dgm:pt>
    <dgm:pt modelId="{E0EA911A-FA34-4D5B-9368-61519818AD06}" type="pres">
      <dgm:prSet presAssocID="{35B6F43F-A72A-484F-B378-68635C200AB1}" presName="vertSpace2b" presStyleCnt="0"/>
      <dgm:spPr/>
    </dgm:pt>
    <dgm:pt modelId="{48A126C3-99A3-43FF-9BD7-2EEDAFAA9BF0}" type="pres">
      <dgm:prSet presAssocID="{1DD913CB-84FA-4EF9-990D-24A209D49AA3}" presName="horz2" presStyleCnt="0"/>
      <dgm:spPr/>
    </dgm:pt>
    <dgm:pt modelId="{554C8DCF-7F1B-4FA6-A1B2-4872BB550A33}" type="pres">
      <dgm:prSet presAssocID="{1DD913CB-84FA-4EF9-990D-24A209D49AA3}" presName="horzSpace2" presStyleCnt="0"/>
      <dgm:spPr/>
    </dgm:pt>
    <dgm:pt modelId="{A7892609-4AD5-493D-B54A-0ACDBAE94E69}" type="pres">
      <dgm:prSet presAssocID="{1DD913CB-84FA-4EF9-990D-24A209D49AA3}" presName="tx2" presStyleLbl="revTx" presStyleIdx="3" presStyleCnt="14"/>
      <dgm:spPr/>
    </dgm:pt>
    <dgm:pt modelId="{E6673FCD-17EB-4FAD-A0BA-417CC4AF27C1}" type="pres">
      <dgm:prSet presAssocID="{1DD913CB-84FA-4EF9-990D-24A209D49AA3}" presName="vert2" presStyleCnt="0"/>
      <dgm:spPr/>
    </dgm:pt>
    <dgm:pt modelId="{721CE2EE-2AEA-45C1-9D46-0292F3594C80}" type="pres">
      <dgm:prSet presAssocID="{A5A8279B-C229-44A0-9F19-976B7B39723B}" presName="horz3" presStyleCnt="0"/>
      <dgm:spPr/>
    </dgm:pt>
    <dgm:pt modelId="{514A5BB2-DA31-43C9-8488-ADC7D745F561}" type="pres">
      <dgm:prSet presAssocID="{A5A8279B-C229-44A0-9F19-976B7B39723B}" presName="horzSpace3" presStyleCnt="0"/>
      <dgm:spPr/>
    </dgm:pt>
    <dgm:pt modelId="{D6154891-8FC7-4270-A9EA-4DEC2A224957}" type="pres">
      <dgm:prSet presAssocID="{A5A8279B-C229-44A0-9F19-976B7B39723B}" presName="tx3" presStyleLbl="revTx" presStyleIdx="4" presStyleCnt="14"/>
      <dgm:spPr/>
    </dgm:pt>
    <dgm:pt modelId="{05F9B8B1-9E62-4846-8A52-1B830B46A7F0}" type="pres">
      <dgm:prSet presAssocID="{A5A8279B-C229-44A0-9F19-976B7B39723B}" presName="vert3" presStyleCnt="0"/>
      <dgm:spPr/>
    </dgm:pt>
    <dgm:pt modelId="{87174916-57F3-475E-90F2-89BFB4C96AFE}" type="pres">
      <dgm:prSet presAssocID="{1DD913CB-84FA-4EF9-990D-24A209D49AA3}" presName="thinLine2b" presStyleLbl="callout" presStyleIdx="1" presStyleCnt="8"/>
      <dgm:spPr/>
    </dgm:pt>
    <dgm:pt modelId="{3D70221A-8C07-44DD-BBBC-5DBC1E47F8B6}" type="pres">
      <dgm:prSet presAssocID="{1DD913CB-84FA-4EF9-990D-24A209D49AA3}" presName="vertSpace2b" presStyleCnt="0"/>
      <dgm:spPr/>
    </dgm:pt>
    <dgm:pt modelId="{DAA1CA21-835E-43C0-80BA-9417AF8F9759}" type="pres">
      <dgm:prSet presAssocID="{B92AC3C7-E979-47AC-8AB5-D65AA21964D0}" presName="horz2" presStyleCnt="0"/>
      <dgm:spPr/>
    </dgm:pt>
    <dgm:pt modelId="{88F6E46A-E57E-4B7C-A32D-13DD0102470F}" type="pres">
      <dgm:prSet presAssocID="{B92AC3C7-E979-47AC-8AB5-D65AA21964D0}" presName="horzSpace2" presStyleCnt="0"/>
      <dgm:spPr/>
    </dgm:pt>
    <dgm:pt modelId="{81AC62ED-000E-4BB0-8591-E7071457882A}" type="pres">
      <dgm:prSet presAssocID="{B92AC3C7-E979-47AC-8AB5-D65AA21964D0}" presName="tx2" presStyleLbl="revTx" presStyleIdx="5" presStyleCnt="14"/>
      <dgm:spPr/>
    </dgm:pt>
    <dgm:pt modelId="{D606F19F-84DC-477E-AD78-39A1E63BF24F}" type="pres">
      <dgm:prSet presAssocID="{B92AC3C7-E979-47AC-8AB5-D65AA21964D0}" presName="vert2" presStyleCnt="0"/>
      <dgm:spPr/>
    </dgm:pt>
    <dgm:pt modelId="{32A8DACF-E420-461C-83EB-374D31B0156E}" type="pres">
      <dgm:prSet presAssocID="{D4FAE84B-6CA3-4613-ABE8-F51C0C9565F5}" presName="horz3" presStyleCnt="0"/>
      <dgm:spPr/>
    </dgm:pt>
    <dgm:pt modelId="{A0DAC473-81F9-421C-9114-309CF999BA6A}" type="pres">
      <dgm:prSet presAssocID="{D4FAE84B-6CA3-4613-ABE8-F51C0C9565F5}" presName="horzSpace3" presStyleCnt="0"/>
      <dgm:spPr/>
    </dgm:pt>
    <dgm:pt modelId="{E5E913BE-0394-4D7F-B596-44E656E18412}" type="pres">
      <dgm:prSet presAssocID="{D4FAE84B-6CA3-4613-ABE8-F51C0C9565F5}" presName="tx3" presStyleLbl="revTx" presStyleIdx="6" presStyleCnt="14"/>
      <dgm:spPr/>
    </dgm:pt>
    <dgm:pt modelId="{3D1CBCC3-37BE-4AB0-9336-9BE36E51DACD}" type="pres">
      <dgm:prSet presAssocID="{D4FAE84B-6CA3-4613-ABE8-F51C0C9565F5}" presName="vert3" presStyleCnt="0"/>
      <dgm:spPr/>
    </dgm:pt>
    <dgm:pt modelId="{8A5439B7-41D4-4742-8431-021CF70C62B3}" type="pres">
      <dgm:prSet presAssocID="{40762082-DA83-43E8-9FFB-1BA834342CA3}" presName="thinLine3" presStyleLbl="callout" presStyleIdx="2" presStyleCnt="8"/>
      <dgm:spPr/>
    </dgm:pt>
    <dgm:pt modelId="{C2BC6D83-7711-42F7-8FDF-34A647AB8C1B}" type="pres">
      <dgm:prSet presAssocID="{B374B5F0-558E-431E-85F8-260B062A6673}" presName="horz3" presStyleCnt="0"/>
      <dgm:spPr/>
    </dgm:pt>
    <dgm:pt modelId="{9052AD51-0A9F-42CE-8C18-0AE0E909745A}" type="pres">
      <dgm:prSet presAssocID="{B374B5F0-558E-431E-85F8-260B062A6673}" presName="horzSpace3" presStyleCnt="0"/>
      <dgm:spPr/>
    </dgm:pt>
    <dgm:pt modelId="{41CCD21A-0C35-4A7A-B6B2-018B76BC1F11}" type="pres">
      <dgm:prSet presAssocID="{B374B5F0-558E-431E-85F8-260B062A6673}" presName="tx3" presStyleLbl="revTx" presStyleIdx="7" presStyleCnt="14"/>
      <dgm:spPr/>
    </dgm:pt>
    <dgm:pt modelId="{2E4604E6-6DA7-492D-A0E4-BA086C139DD5}" type="pres">
      <dgm:prSet presAssocID="{B374B5F0-558E-431E-85F8-260B062A6673}" presName="vert3" presStyleCnt="0"/>
      <dgm:spPr/>
    </dgm:pt>
    <dgm:pt modelId="{D219C6BC-B0AE-4B04-B33E-0E288D1241EF}" type="pres">
      <dgm:prSet presAssocID="{B92AC3C7-E979-47AC-8AB5-D65AA21964D0}" presName="thinLine2b" presStyleLbl="callout" presStyleIdx="3" presStyleCnt="8"/>
      <dgm:spPr/>
    </dgm:pt>
    <dgm:pt modelId="{27900943-1BAC-45C9-BE7E-D3E01D94E894}" type="pres">
      <dgm:prSet presAssocID="{B92AC3C7-E979-47AC-8AB5-D65AA21964D0}" presName="vertSpace2b" presStyleCnt="0"/>
      <dgm:spPr/>
    </dgm:pt>
    <dgm:pt modelId="{ED8655D0-9159-47E2-8F23-2928322062A8}" type="pres">
      <dgm:prSet presAssocID="{059D629B-0FF8-4270-BB52-45B1ADB4EC3C}" presName="horz2" presStyleCnt="0"/>
      <dgm:spPr/>
    </dgm:pt>
    <dgm:pt modelId="{7BBA1526-544F-4111-A78C-8A7B6CCEA913}" type="pres">
      <dgm:prSet presAssocID="{059D629B-0FF8-4270-BB52-45B1ADB4EC3C}" presName="horzSpace2" presStyleCnt="0"/>
      <dgm:spPr/>
    </dgm:pt>
    <dgm:pt modelId="{B08D6D13-7626-4046-81FC-9A98DEF38DC5}" type="pres">
      <dgm:prSet presAssocID="{059D629B-0FF8-4270-BB52-45B1ADB4EC3C}" presName="tx2" presStyleLbl="revTx" presStyleIdx="8" presStyleCnt="14"/>
      <dgm:spPr/>
    </dgm:pt>
    <dgm:pt modelId="{68B95823-A1E8-4109-B07B-774CEE819F55}" type="pres">
      <dgm:prSet presAssocID="{059D629B-0FF8-4270-BB52-45B1ADB4EC3C}" presName="vert2" presStyleCnt="0"/>
      <dgm:spPr/>
    </dgm:pt>
    <dgm:pt modelId="{A57D0FD9-EBD0-4862-B106-56DC21D4C25F}" type="pres">
      <dgm:prSet presAssocID="{898F7B8D-B102-483D-8A2A-1CC5E9E1CF8F}" presName="horz3" presStyleCnt="0"/>
      <dgm:spPr/>
    </dgm:pt>
    <dgm:pt modelId="{8F431828-2D0A-44C5-A2CF-2ECFD1694009}" type="pres">
      <dgm:prSet presAssocID="{898F7B8D-B102-483D-8A2A-1CC5E9E1CF8F}" presName="horzSpace3" presStyleCnt="0"/>
      <dgm:spPr/>
    </dgm:pt>
    <dgm:pt modelId="{7A931B64-0603-43AE-9A05-E01DCB826885}" type="pres">
      <dgm:prSet presAssocID="{898F7B8D-B102-483D-8A2A-1CC5E9E1CF8F}" presName="tx3" presStyleLbl="revTx" presStyleIdx="9" presStyleCnt="14"/>
      <dgm:spPr/>
    </dgm:pt>
    <dgm:pt modelId="{4103868B-552F-41ED-B595-0866CC17879F}" type="pres">
      <dgm:prSet presAssocID="{898F7B8D-B102-483D-8A2A-1CC5E9E1CF8F}" presName="vert3" presStyleCnt="0"/>
      <dgm:spPr/>
    </dgm:pt>
    <dgm:pt modelId="{23FCC259-0967-4D77-8AFF-5DD3C43ABE77}" type="pres">
      <dgm:prSet presAssocID="{059D629B-0FF8-4270-BB52-45B1ADB4EC3C}" presName="thinLine2b" presStyleLbl="callout" presStyleIdx="4" presStyleCnt="8"/>
      <dgm:spPr/>
    </dgm:pt>
    <dgm:pt modelId="{9370BF3B-391D-4D5D-8523-8E4C822040B2}" type="pres">
      <dgm:prSet presAssocID="{059D629B-0FF8-4270-BB52-45B1ADB4EC3C}" presName="vertSpace2b" presStyleCnt="0"/>
      <dgm:spPr/>
    </dgm:pt>
    <dgm:pt modelId="{47EE4B45-C838-466E-AA5C-41D1E072AC96}" type="pres">
      <dgm:prSet presAssocID="{BB4DC6F2-069E-449E-9B38-EF78EDAC823D}" presName="horz2" presStyleCnt="0"/>
      <dgm:spPr/>
    </dgm:pt>
    <dgm:pt modelId="{F694ADE0-B242-4AEB-A9E4-C84A20290811}" type="pres">
      <dgm:prSet presAssocID="{BB4DC6F2-069E-449E-9B38-EF78EDAC823D}" presName="horzSpace2" presStyleCnt="0"/>
      <dgm:spPr/>
    </dgm:pt>
    <dgm:pt modelId="{01B9F727-1B87-4A76-B0A5-8F47CEB324F6}" type="pres">
      <dgm:prSet presAssocID="{BB4DC6F2-069E-449E-9B38-EF78EDAC823D}" presName="tx2" presStyleLbl="revTx" presStyleIdx="10" presStyleCnt="14"/>
      <dgm:spPr/>
    </dgm:pt>
    <dgm:pt modelId="{7D01B501-DAC7-4965-A15A-B68424D93906}" type="pres">
      <dgm:prSet presAssocID="{BB4DC6F2-069E-449E-9B38-EF78EDAC823D}" presName="vert2" presStyleCnt="0"/>
      <dgm:spPr/>
    </dgm:pt>
    <dgm:pt modelId="{F19A7BF8-35AA-4FC4-BCB4-AFE1ECA1C6B0}" type="pres">
      <dgm:prSet presAssocID="{7C13EB7A-1313-43E8-961A-BA48184B3DD9}" presName="horz3" presStyleCnt="0"/>
      <dgm:spPr/>
    </dgm:pt>
    <dgm:pt modelId="{2CE4F793-FF67-4CAC-A162-F523FCB7F7C9}" type="pres">
      <dgm:prSet presAssocID="{7C13EB7A-1313-43E8-961A-BA48184B3DD9}" presName="horzSpace3" presStyleCnt="0"/>
      <dgm:spPr/>
    </dgm:pt>
    <dgm:pt modelId="{DFABE84A-F054-431F-B654-C085E89C7837}" type="pres">
      <dgm:prSet presAssocID="{7C13EB7A-1313-43E8-961A-BA48184B3DD9}" presName="tx3" presStyleLbl="revTx" presStyleIdx="11" presStyleCnt="14"/>
      <dgm:spPr/>
    </dgm:pt>
    <dgm:pt modelId="{26945922-5397-44AC-AA02-E64CCB760CEF}" type="pres">
      <dgm:prSet presAssocID="{7C13EB7A-1313-43E8-961A-BA48184B3DD9}" presName="vert3" presStyleCnt="0"/>
      <dgm:spPr/>
    </dgm:pt>
    <dgm:pt modelId="{29541B74-8EF0-4208-8AD9-CAB5106D4E1D}" type="pres">
      <dgm:prSet presAssocID="{A56F7AC6-7A8E-4D17-A70B-EEF1396DE486}" presName="thinLine3" presStyleLbl="callout" presStyleIdx="5" presStyleCnt="8"/>
      <dgm:spPr/>
    </dgm:pt>
    <dgm:pt modelId="{3D43421E-DB73-4E20-B19C-96B2A4C0C138}" type="pres">
      <dgm:prSet presAssocID="{408840C9-E2B6-432A-8558-522F8AB88187}" presName="horz3" presStyleCnt="0"/>
      <dgm:spPr/>
    </dgm:pt>
    <dgm:pt modelId="{A38863E9-18B3-483E-B731-359A53AB7B95}" type="pres">
      <dgm:prSet presAssocID="{408840C9-E2B6-432A-8558-522F8AB88187}" presName="horzSpace3" presStyleCnt="0"/>
      <dgm:spPr/>
    </dgm:pt>
    <dgm:pt modelId="{02A7C430-73E1-4E6D-B936-464165D41940}" type="pres">
      <dgm:prSet presAssocID="{408840C9-E2B6-432A-8558-522F8AB88187}" presName="tx3" presStyleLbl="revTx" presStyleIdx="12" presStyleCnt="14"/>
      <dgm:spPr/>
    </dgm:pt>
    <dgm:pt modelId="{89800CD9-76C2-44E1-95FF-037FA677CB70}" type="pres">
      <dgm:prSet presAssocID="{408840C9-E2B6-432A-8558-522F8AB88187}" presName="vert3" presStyleCnt="0"/>
      <dgm:spPr/>
    </dgm:pt>
    <dgm:pt modelId="{83C705FB-B780-4819-9B84-C6BC2A286FB2}" type="pres">
      <dgm:prSet presAssocID="{AF77BBCD-6CE8-43FE-AF83-B23AE1755B9F}" presName="thinLine3" presStyleLbl="callout" presStyleIdx="6" presStyleCnt="8"/>
      <dgm:spPr/>
    </dgm:pt>
    <dgm:pt modelId="{7EFBDFEE-A4FF-44B7-A3A0-51BDB13D1E96}" type="pres">
      <dgm:prSet presAssocID="{7D2EAC64-6380-444C-A3D2-D48752AE118A}" presName="horz3" presStyleCnt="0"/>
      <dgm:spPr/>
    </dgm:pt>
    <dgm:pt modelId="{0EC5DD59-1FE5-4D4F-8F4B-A4470264A5DA}" type="pres">
      <dgm:prSet presAssocID="{7D2EAC64-6380-444C-A3D2-D48752AE118A}" presName="horzSpace3" presStyleCnt="0"/>
      <dgm:spPr/>
    </dgm:pt>
    <dgm:pt modelId="{34585EC8-7DA3-4B99-B119-E90ECCA969ED}" type="pres">
      <dgm:prSet presAssocID="{7D2EAC64-6380-444C-A3D2-D48752AE118A}" presName="tx3" presStyleLbl="revTx" presStyleIdx="13" presStyleCnt="14"/>
      <dgm:spPr/>
    </dgm:pt>
    <dgm:pt modelId="{F0776D52-A3AE-482B-9DF0-CE276C386C9A}" type="pres">
      <dgm:prSet presAssocID="{7D2EAC64-6380-444C-A3D2-D48752AE118A}" presName="vert3" presStyleCnt="0"/>
      <dgm:spPr/>
    </dgm:pt>
    <dgm:pt modelId="{C6623B30-0A4F-4EF0-B72B-B017EB0FBDA1}" type="pres">
      <dgm:prSet presAssocID="{BB4DC6F2-069E-449E-9B38-EF78EDAC823D}" presName="thinLine2b" presStyleLbl="callout" presStyleIdx="7" presStyleCnt="8"/>
      <dgm:spPr/>
    </dgm:pt>
    <dgm:pt modelId="{66799E09-713D-4484-80A5-5968DC518648}" type="pres">
      <dgm:prSet presAssocID="{BB4DC6F2-069E-449E-9B38-EF78EDAC823D}" presName="vertSpace2b" presStyleCnt="0"/>
      <dgm:spPr/>
    </dgm:pt>
  </dgm:ptLst>
  <dgm:cxnLst>
    <dgm:cxn modelId="{52E26401-96EF-4282-AD7A-D38DD09A5990}" type="presOf" srcId="{898F7B8D-B102-483D-8A2A-1CC5E9E1CF8F}" destId="{7A931B64-0603-43AE-9A05-E01DCB826885}" srcOrd="0" destOrd="0" presId="urn:microsoft.com/office/officeart/2008/layout/LinedList"/>
    <dgm:cxn modelId="{15098C09-A430-46F6-88AB-56572580DD21}" srcId="{1DD913CB-84FA-4EF9-990D-24A209D49AA3}" destId="{A5A8279B-C229-44A0-9F19-976B7B39723B}" srcOrd="0" destOrd="0" parTransId="{3A0DB0B1-022C-4820-8C11-A1AFFC07F853}" sibTransId="{88228A76-AF92-40F7-8270-080EB4F5A777}"/>
    <dgm:cxn modelId="{4FDB690B-C5AE-4732-8A66-7DFE978CE453}" type="presOf" srcId="{1DD913CB-84FA-4EF9-990D-24A209D49AA3}" destId="{A7892609-4AD5-493D-B54A-0ACDBAE94E69}" srcOrd="0" destOrd="0" presId="urn:microsoft.com/office/officeart/2008/layout/LinedList"/>
    <dgm:cxn modelId="{0492B80C-35FC-4E43-89E4-AD16B4843DED}" type="presOf" srcId="{D4FAE84B-6CA3-4613-ABE8-F51C0C9565F5}" destId="{E5E913BE-0394-4D7F-B596-44E656E18412}" srcOrd="0" destOrd="0" presId="urn:microsoft.com/office/officeart/2008/layout/LinedList"/>
    <dgm:cxn modelId="{C5C9830D-22A5-4481-90F9-36DB815F231C}" type="presOf" srcId="{95F228F0-6B38-4709-A427-EAE0C2375736}" destId="{F0F81969-5E52-4F9D-9A0F-576F0851C205}" srcOrd="0" destOrd="0" presId="urn:microsoft.com/office/officeart/2008/layout/LinedList"/>
    <dgm:cxn modelId="{99F82112-B740-4614-9AA4-38439FC0F711}" srcId="{21D844DB-1594-4260-AF8F-CF8D17965C8F}" destId="{B92AC3C7-E979-47AC-8AB5-D65AA21964D0}" srcOrd="2" destOrd="0" parTransId="{C7823DE0-4DCE-4AB6-8FF5-7CD22C0F8CDD}" sibTransId="{0E885120-224D-4797-94A3-1C933A27A50A}"/>
    <dgm:cxn modelId="{24FACB1F-A8B9-46D8-88C7-C3284E4DAABF}" type="presOf" srcId="{059D629B-0FF8-4270-BB52-45B1ADB4EC3C}" destId="{B08D6D13-7626-4046-81FC-9A98DEF38DC5}" srcOrd="0" destOrd="0" presId="urn:microsoft.com/office/officeart/2008/layout/LinedList"/>
    <dgm:cxn modelId="{1E652525-CC4F-4CD4-8146-0C9788E02C68}" srcId="{B92AC3C7-E979-47AC-8AB5-D65AA21964D0}" destId="{B374B5F0-558E-431E-85F8-260B062A6673}" srcOrd="1" destOrd="0" parTransId="{DB47D4E4-8AF4-46E7-BD61-1AAB2623253A}" sibTransId="{4849C0BF-9CD9-443A-B120-E9B483B05067}"/>
    <dgm:cxn modelId="{290E7D32-B3A4-4D7B-B3D9-166FE8BB87D2}" srcId="{21D844DB-1594-4260-AF8F-CF8D17965C8F}" destId="{059D629B-0FF8-4270-BB52-45B1ADB4EC3C}" srcOrd="3" destOrd="0" parTransId="{D647B4E9-3A05-4C73-BCCE-CDB6473C2F21}" sibTransId="{A1B8DD1A-5C8A-4DED-94FC-70D74B7163AB}"/>
    <dgm:cxn modelId="{C2EAFE32-9950-4521-B7EE-F96622D116FB}" type="presOf" srcId="{65BA1963-60A7-4B24-81B4-81B1259E94A5}" destId="{3A15FF7C-6BDB-4068-B520-74BAABD8E915}" srcOrd="0" destOrd="0" presId="urn:microsoft.com/office/officeart/2008/layout/LinedList"/>
    <dgm:cxn modelId="{7C01E735-DF3F-4E4D-84E2-24EA00B1E0E3}" srcId="{B92AC3C7-E979-47AC-8AB5-D65AA21964D0}" destId="{D4FAE84B-6CA3-4613-ABE8-F51C0C9565F5}" srcOrd="0" destOrd="0" parTransId="{FDAF18C1-B933-4D1E-AA5D-7AC6A01AA5DA}" sibTransId="{40762082-DA83-43E8-9FFB-1BA834342CA3}"/>
    <dgm:cxn modelId="{8E29015B-2D55-4185-8654-DFBF1B6D9DFB}" type="presOf" srcId="{B92AC3C7-E979-47AC-8AB5-D65AA21964D0}" destId="{81AC62ED-000E-4BB0-8591-E7071457882A}" srcOrd="0" destOrd="0" presId="urn:microsoft.com/office/officeart/2008/layout/LinedList"/>
    <dgm:cxn modelId="{F1A3AE41-049C-46F0-B1F0-C4D86BF9259F}" srcId="{BB4DC6F2-069E-449E-9B38-EF78EDAC823D}" destId="{7D2EAC64-6380-444C-A3D2-D48752AE118A}" srcOrd="2" destOrd="0" parTransId="{F464102A-54C4-488E-8653-7A9359AC5274}" sibTransId="{8B758282-2A36-467B-AE80-57C54960475E}"/>
    <dgm:cxn modelId="{A5063349-8ADD-4CA4-9B00-F3721975FC69}" srcId="{21D844DB-1594-4260-AF8F-CF8D17965C8F}" destId="{35B6F43F-A72A-484F-B378-68635C200AB1}" srcOrd="0" destOrd="0" parTransId="{91A9F90C-24AC-4D5F-A7E9-FDA1CF294BB9}" sibTransId="{D5C4B5AD-7546-4FE2-88D6-90A9B80E556C}"/>
    <dgm:cxn modelId="{54B86972-28D9-451D-9BDF-267F80ECAC9E}" type="presOf" srcId="{BB4DC6F2-069E-449E-9B38-EF78EDAC823D}" destId="{01B9F727-1B87-4A76-B0A5-8F47CEB324F6}" srcOrd="0" destOrd="0" presId="urn:microsoft.com/office/officeart/2008/layout/LinedList"/>
    <dgm:cxn modelId="{D1FB7084-310D-46DC-8D67-1A3963F5BE1B}" type="presOf" srcId="{A5A8279B-C229-44A0-9F19-976B7B39723B}" destId="{D6154891-8FC7-4270-A9EA-4DEC2A224957}" srcOrd="0" destOrd="0" presId="urn:microsoft.com/office/officeart/2008/layout/LinedList"/>
    <dgm:cxn modelId="{F7F14086-FEC2-4407-85BE-8EE4709CF2AE}" srcId="{059D629B-0FF8-4270-BB52-45B1ADB4EC3C}" destId="{898F7B8D-B102-483D-8A2A-1CC5E9E1CF8F}" srcOrd="0" destOrd="0" parTransId="{F537B317-7424-4E78-BF4B-B5D696256CB7}" sibTransId="{19BBD2E5-83F5-4813-AE16-CD39CF2ADAD7}"/>
    <dgm:cxn modelId="{B63EB68D-BA3D-47B3-A20C-64FC8EF81875}" srcId="{BB4DC6F2-069E-449E-9B38-EF78EDAC823D}" destId="{408840C9-E2B6-432A-8558-522F8AB88187}" srcOrd="1" destOrd="0" parTransId="{71C0C168-B494-49CF-BAEB-80264F127366}" sibTransId="{AF77BBCD-6CE8-43FE-AF83-B23AE1755B9F}"/>
    <dgm:cxn modelId="{BEA12BAB-4FAC-468C-9BE9-BDFE6AE656D7}" srcId="{35B6F43F-A72A-484F-B378-68635C200AB1}" destId="{95F228F0-6B38-4709-A427-EAE0C2375736}" srcOrd="0" destOrd="0" parTransId="{C3838321-96F2-4E64-8404-1E88440CCEED}" sibTransId="{16DFBA67-EC8D-4D1A-A03E-08F7057319C1}"/>
    <dgm:cxn modelId="{F9A6D0AF-429A-4D8A-B5B6-E43CDF84A221}" type="presOf" srcId="{7D2EAC64-6380-444C-A3D2-D48752AE118A}" destId="{34585EC8-7DA3-4B99-B119-E90ECCA969ED}" srcOrd="0" destOrd="0" presId="urn:microsoft.com/office/officeart/2008/layout/LinedList"/>
    <dgm:cxn modelId="{6AC7D6B0-714A-414F-B46B-92AB085BBDB7}" srcId="{65BA1963-60A7-4B24-81B4-81B1259E94A5}" destId="{21D844DB-1594-4260-AF8F-CF8D17965C8F}" srcOrd="0" destOrd="0" parTransId="{E20C904E-1638-4994-AEC8-2DE38AF61888}" sibTransId="{72210B79-CF0C-41E7-87CA-F274F041A6F2}"/>
    <dgm:cxn modelId="{EB60B9C3-5954-4550-8016-1B3119FE5F41}" type="presOf" srcId="{408840C9-E2B6-432A-8558-522F8AB88187}" destId="{02A7C430-73E1-4E6D-B936-464165D41940}" srcOrd="0" destOrd="0" presId="urn:microsoft.com/office/officeart/2008/layout/LinedList"/>
    <dgm:cxn modelId="{A116AAC8-0F0A-42A6-8DB5-FACC943F30BE}" srcId="{BB4DC6F2-069E-449E-9B38-EF78EDAC823D}" destId="{7C13EB7A-1313-43E8-961A-BA48184B3DD9}" srcOrd="0" destOrd="0" parTransId="{9B6DA53F-9BBB-4733-99BA-0AD0AE606B74}" sibTransId="{A56F7AC6-7A8E-4D17-A70B-EEF1396DE486}"/>
    <dgm:cxn modelId="{E14807CC-41B3-4F66-8832-2AE3584C24A0}" type="presOf" srcId="{21D844DB-1594-4260-AF8F-CF8D17965C8F}" destId="{BDFBC6A1-1A28-4EA6-83CF-101B2D0355AB}" srcOrd="0" destOrd="0" presId="urn:microsoft.com/office/officeart/2008/layout/LinedList"/>
    <dgm:cxn modelId="{8BA6BAE3-77AA-4BD5-BD22-8E5C77019801}" srcId="{21D844DB-1594-4260-AF8F-CF8D17965C8F}" destId="{1DD913CB-84FA-4EF9-990D-24A209D49AA3}" srcOrd="1" destOrd="0" parTransId="{CCFB035C-21E7-4FDE-987A-47358D64A816}" sibTransId="{650E6E5B-458A-40E0-B0DD-52DB07A5ACB9}"/>
    <dgm:cxn modelId="{9814C1E6-13E4-4DE7-A780-CF8A2CE43A5C}" srcId="{21D844DB-1594-4260-AF8F-CF8D17965C8F}" destId="{BB4DC6F2-069E-449E-9B38-EF78EDAC823D}" srcOrd="4" destOrd="0" parTransId="{BF53F508-7B4D-4B8C-B990-A6DCEB5D045A}" sibTransId="{4D0354BC-70CF-48F5-B32E-7E93B8B49F02}"/>
    <dgm:cxn modelId="{B2CB54ED-CCE6-4694-9D6F-0A96E1210CAB}" type="presOf" srcId="{35B6F43F-A72A-484F-B378-68635C200AB1}" destId="{6E5515D0-3A79-4E37-9228-6A7E60448F40}" srcOrd="0" destOrd="0" presId="urn:microsoft.com/office/officeart/2008/layout/LinedList"/>
    <dgm:cxn modelId="{EBBF4CF3-CA98-4EF1-92A5-F9B23C551083}" type="presOf" srcId="{B374B5F0-558E-431E-85F8-260B062A6673}" destId="{41CCD21A-0C35-4A7A-B6B2-018B76BC1F11}" srcOrd="0" destOrd="0" presId="urn:microsoft.com/office/officeart/2008/layout/LinedList"/>
    <dgm:cxn modelId="{A30914FF-0F8E-4FD0-A6FA-F8E2236BD785}" type="presOf" srcId="{7C13EB7A-1313-43E8-961A-BA48184B3DD9}" destId="{DFABE84A-F054-431F-B654-C085E89C7837}" srcOrd="0" destOrd="0" presId="urn:microsoft.com/office/officeart/2008/layout/LinedList"/>
    <dgm:cxn modelId="{00BA84EC-A31B-41E4-B379-B2605AC4C755}" type="presParOf" srcId="{3A15FF7C-6BDB-4068-B520-74BAABD8E915}" destId="{D290A0CB-BAD4-47AF-B949-04ADC7596F32}" srcOrd="0" destOrd="0" presId="urn:microsoft.com/office/officeart/2008/layout/LinedList"/>
    <dgm:cxn modelId="{14BC6D0A-F6B6-4C2E-8568-63CBA4CA845F}" type="presParOf" srcId="{3A15FF7C-6BDB-4068-B520-74BAABD8E915}" destId="{B4B90C4F-07F6-4AB0-8CB7-452751FA50A0}" srcOrd="1" destOrd="0" presId="urn:microsoft.com/office/officeart/2008/layout/LinedList"/>
    <dgm:cxn modelId="{8675C540-C467-4E43-B8C4-62BA44B13F5B}" type="presParOf" srcId="{B4B90C4F-07F6-4AB0-8CB7-452751FA50A0}" destId="{BDFBC6A1-1A28-4EA6-83CF-101B2D0355AB}" srcOrd="0" destOrd="0" presId="urn:microsoft.com/office/officeart/2008/layout/LinedList"/>
    <dgm:cxn modelId="{8A3DD5AA-6C00-4A11-8F87-0A766F097012}" type="presParOf" srcId="{B4B90C4F-07F6-4AB0-8CB7-452751FA50A0}" destId="{B535A372-7724-43FB-B427-C15D118D73F8}" srcOrd="1" destOrd="0" presId="urn:microsoft.com/office/officeart/2008/layout/LinedList"/>
    <dgm:cxn modelId="{491A4DFC-E92F-466D-87A1-83A5E3E4E4FF}" type="presParOf" srcId="{B535A372-7724-43FB-B427-C15D118D73F8}" destId="{FAB02B20-F819-495B-BB3F-3D95069AB0E6}" srcOrd="0" destOrd="0" presId="urn:microsoft.com/office/officeart/2008/layout/LinedList"/>
    <dgm:cxn modelId="{4B4F99F6-ECA7-4BEA-A22F-3F41459831F1}" type="presParOf" srcId="{B535A372-7724-43FB-B427-C15D118D73F8}" destId="{CE01D206-49C9-4D7D-8D37-FB1748A4556A}" srcOrd="1" destOrd="0" presId="urn:microsoft.com/office/officeart/2008/layout/LinedList"/>
    <dgm:cxn modelId="{924BF8B2-0FFD-4318-9EF2-3E462A267D53}" type="presParOf" srcId="{CE01D206-49C9-4D7D-8D37-FB1748A4556A}" destId="{A5CC7236-FB13-4349-B8CD-3B7F7922EAF3}" srcOrd="0" destOrd="0" presId="urn:microsoft.com/office/officeart/2008/layout/LinedList"/>
    <dgm:cxn modelId="{3C9C92DE-F449-437A-950B-BEE17B4F93CD}" type="presParOf" srcId="{CE01D206-49C9-4D7D-8D37-FB1748A4556A}" destId="{6E5515D0-3A79-4E37-9228-6A7E60448F40}" srcOrd="1" destOrd="0" presId="urn:microsoft.com/office/officeart/2008/layout/LinedList"/>
    <dgm:cxn modelId="{64419B94-DB34-4452-B156-AAF6A929B2A2}" type="presParOf" srcId="{CE01D206-49C9-4D7D-8D37-FB1748A4556A}" destId="{C06B9606-1DD2-44CA-8905-B679F920660E}" srcOrd="2" destOrd="0" presId="urn:microsoft.com/office/officeart/2008/layout/LinedList"/>
    <dgm:cxn modelId="{247BC187-E454-4989-9A57-328DE10A168C}" type="presParOf" srcId="{C06B9606-1DD2-44CA-8905-B679F920660E}" destId="{3C86789B-FDC3-4BC9-9046-E10834A473E0}" srcOrd="0" destOrd="0" presId="urn:microsoft.com/office/officeart/2008/layout/LinedList"/>
    <dgm:cxn modelId="{8EEF24DE-ABFB-4A4D-AE69-3A153A747D70}" type="presParOf" srcId="{3C86789B-FDC3-4BC9-9046-E10834A473E0}" destId="{47F878E6-4C1A-4820-B23B-4F01B7F6B807}" srcOrd="0" destOrd="0" presId="urn:microsoft.com/office/officeart/2008/layout/LinedList"/>
    <dgm:cxn modelId="{0D9B6BDF-389F-4641-A7CF-55D79ABD2F15}" type="presParOf" srcId="{3C86789B-FDC3-4BC9-9046-E10834A473E0}" destId="{F0F81969-5E52-4F9D-9A0F-576F0851C205}" srcOrd="1" destOrd="0" presId="urn:microsoft.com/office/officeart/2008/layout/LinedList"/>
    <dgm:cxn modelId="{044F44C4-071F-4B9D-88EA-65688718B304}" type="presParOf" srcId="{3C86789B-FDC3-4BC9-9046-E10834A473E0}" destId="{668D9DD6-3786-45D3-8053-FBCDC69B87D5}" srcOrd="2" destOrd="0" presId="urn:microsoft.com/office/officeart/2008/layout/LinedList"/>
    <dgm:cxn modelId="{ACD0632B-AC5F-4745-B3B9-C8E70A1F3ED4}" type="presParOf" srcId="{B535A372-7724-43FB-B427-C15D118D73F8}" destId="{322989CD-3CC7-449E-A786-36A38D5ED86E}" srcOrd="2" destOrd="0" presId="urn:microsoft.com/office/officeart/2008/layout/LinedList"/>
    <dgm:cxn modelId="{EB46E7B2-26A3-47E7-A829-C925337AB42E}" type="presParOf" srcId="{B535A372-7724-43FB-B427-C15D118D73F8}" destId="{E0EA911A-FA34-4D5B-9368-61519818AD06}" srcOrd="3" destOrd="0" presId="urn:microsoft.com/office/officeart/2008/layout/LinedList"/>
    <dgm:cxn modelId="{AB302502-7015-4073-A19C-3061ABE940C9}" type="presParOf" srcId="{B535A372-7724-43FB-B427-C15D118D73F8}" destId="{48A126C3-99A3-43FF-9BD7-2EEDAFAA9BF0}" srcOrd="4" destOrd="0" presId="urn:microsoft.com/office/officeart/2008/layout/LinedList"/>
    <dgm:cxn modelId="{87496102-C067-4FB6-9C5A-4438BA17C748}" type="presParOf" srcId="{48A126C3-99A3-43FF-9BD7-2EEDAFAA9BF0}" destId="{554C8DCF-7F1B-4FA6-A1B2-4872BB550A33}" srcOrd="0" destOrd="0" presId="urn:microsoft.com/office/officeart/2008/layout/LinedList"/>
    <dgm:cxn modelId="{47C75471-2153-42C8-BA35-75D5547EA475}" type="presParOf" srcId="{48A126C3-99A3-43FF-9BD7-2EEDAFAA9BF0}" destId="{A7892609-4AD5-493D-B54A-0ACDBAE94E69}" srcOrd="1" destOrd="0" presId="urn:microsoft.com/office/officeart/2008/layout/LinedList"/>
    <dgm:cxn modelId="{83F3E7B2-6968-4C91-AA8B-6D4973F54999}" type="presParOf" srcId="{48A126C3-99A3-43FF-9BD7-2EEDAFAA9BF0}" destId="{E6673FCD-17EB-4FAD-A0BA-417CC4AF27C1}" srcOrd="2" destOrd="0" presId="urn:microsoft.com/office/officeart/2008/layout/LinedList"/>
    <dgm:cxn modelId="{9B60E5E6-E3C6-4656-9A14-FF2272A827E9}" type="presParOf" srcId="{E6673FCD-17EB-4FAD-A0BA-417CC4AF27C1}" destId="{721CE2EE-2AEA-45C1-9D46-0292F3594C80}" srcOrd="0" destOrd="0" presId="urn:microsoft.com/office/officeart/2008/layout/LinedList"/>
    <dgm:cxn modelId="{F702016F-E4DB-4BA5-98D5-CFF023088D74}" type="presParOf" srcId="{721CE2EE-2AEA-45C1-9D46-0292F3594C80}" destId="{514A5BB2-DA31-43C9-8488-ADC7D745F561}" srcOrd="0" destOrd="0" presId="urn:microsoft.com/office/officeart/2008/layout/LinedList"/>
    <dgm:cxn modelId="{E9B2A8FF-1061-429C-80C6-D0AD2FD09358}" type="presParOf" srcId="{721CE2EE-2AEA-45C1-9D46-0292F3594C80}" destId="{D6154891-8FC7-4270-A9EA-4DEC2A224957}" srcOrd="1" destOrd="0" presId="urn:microsoft.com/office/officeart/2008/layout/LinedList"/>
    <dgm:cxn modelId="{647B1ABE-0516-43E0-BA83-12E6E7907F41}" type="presParOf" srcId="{721CE2EE-2AEA-45C1-9D46-0292F3594C80}" destId="{05F9B8B1-9E62-4846-8A52-1B830B46A7F0}" srcOrd="2" destOrd="0" presId="urn:microsoft.com/office/officeart/2008/layout/LinedList"/>
    <dgm:cxn modelId="{11A8BCA3-96FE-4742-AA52-75B09FBB0A8D}" type="presParOf" srcId="{B535A372-7724-43FB-B427-C15D118D73F8}" destId="{87174916-57F3-475E-90F2-89BFB4C96AFE}" srcOrd="5" destOrd="0" presId="urn:microsoft.com/office/officeart/2008/layout/LinedList"/>
    <dgm:cxn modelId="{859D7EAD-D597-4542-9638-1961D207CB14}" type="presParOf" srcId="{B535A372-7724-43FB-B427-C15D118D73F8}" destId="{3D70221A-8C07-44DD-BBBC-5DBC1E47F8B6}" srcOrd="6" destOrd="0" presId="urn:microsoft.com/office/officeart/2008/layout/LinedList"/>
    <dgm:cxn modelId="{2B933F62-7B8D-4D78-86F3-B6BE97123D45}" type="presParOf" srcId="{B535A372-7724-43FB-B427-C15D118D73F8}" destId="{DAA1CA21-835E-43C0-80BA-9417AF8F9759}" srcOrd="7" destOrd="0" presId="urn:microsoft.com/office/officeart/2008/layout/LinedList"/>
    <dgm:cxn modelId="{9BC0D3DA-8165-4172-9C71-11315B35E1BE}" type="presParOf" srcId="{DAA1CA21-835E-43C0-80BA-9417AF8F9759}" destId="{88F6E46A-E57E-4B7C-A32D-13DD0102470F}" srcOrd="0" destOrd="0" presId="urn:microsoft.com/office/officeart/2008/layout/LinedList"/>
    <dgm:cxn modelId="{E5EE1A3A-C478-4C39-AFE7-77C87BCBD50D}" type="presParOf" srcId="{DAA1CA21-835E-43C0-80BA-9417AF8F9759}" destId="{81AC62ED-000E-4BB0-8591-E7071457882A}" srcOrd="1" destOrd="0" presId="urn:microsoft.com/office/officeart/2008/layout/LinedList"/>
    <dgm:cxn modelId="{6036E0A2-57B4-4AA4-A615-E415270F3F98}" type="presParOf" srcId="{DAA1CA21-835E-43C0-80BA-9417AF8F9759}" destId="{D606F19F-84DC-477E-AD78-39A1E63BF24F}" srcOrd="2" destOrd="0" presId="urn:microsoft.com/office/officeart/2008/layout/LinedList"/>
    <dgm:cxn modelId="{A1167AC5-D451-4375-8888-F0CF99C147D9}" type="presParOf" srcId="{D606F19F-84DC-477E-AD78-39A1E63BF24F}" destId="{32A8DACF-E420-461C-83EB-374D31B0156E}" srcOrd="0" destOrd="0" presId="urn:microsoft.com/office/officeart/2008/layout/LinedList"/>
    <dgm:cxn modelId="{DD2046E2-6FA1-4E70-B5B3-50905353EB73}" type="presParOf" srcId="{32A8DACF-E420-461C-83EB-374D31B0156E}" destId="{A0DAC473-81F9-421C-9114-309CF999BA6A}" srcOrd="0" destOrd="0" presId="urn:microsoft.com/office/officeart/2008/layout/LinedList"/>
    <dgm:cxn modelId="{B8EA3A4A-1D6C-4406-A9EF-9F6E9E7DAC4A}" type="presParOf" srcId="{32A8DACF-E420-461C-83EB-374D31B0156E}" destId="{E5E913BE-0394-4D7F-B596-44E656E18412}" srcOrd="1" destOrd="0" presId="urn:microsoft.com/office/officeart/2008/layout/LinedList"/>
    <dgm:cxn modelId="{94669E82-C3CE-4217-A8C9-44B95F3E5F44}" type="presParOf" srcId="{32A8DACF-E420-461C-83EB-374D31B0156E}" destId="{3D1CBCC3-37BE-4AB0-9336-9BE36E51DACD}" srcOrd="2" destOrd="0" presId="urn:microsoft.com/office/officeart/2008/layout/LinedList"/>
    <dgm:cxn modelId="{B28CAC8A-07DE-489D-B5B2-8BB8077BC720}" type="presParOf" srcId="{D606F19F-84DC-477E-AD78-39A1E63BF24F}" destId="{8A5439B7-41D4-4742-8431-021CF70C62B3}" srcOrd="1" destOrd="0" presId="urn:microsoft.com/office/officeart/2008/layout/LinedList"/>
    <dgm:cxn modelId="{5E0463E0-6DC1-4F04-A30D-5C11C4A82B55}" type="presParOf" srcId="{D606F19F-84DC-477E-AD78-39A1E63BF24F}" destId="{C2BC6D83-7711-42F7-8FDF-34A647AB8C1B}" srcOrd="2" destOrd="0" presId="urn:microsoft.com/office/officeart/2008/layout/LinedList"/>
    <dgm:cxn modelId="{AEBB4DD8-E08C-428F-9D5C-47526A5FCC55}" type="presParOf" srcId="{C2BC6D83-7711-42F7-8FDF-34A647AB8C1B}" destId="{9052AD51-0A9F-42CE-8C18-0AE0E909745A}" srcOrd="0" destOrd="0" presId="urn:microsoft.com/office/officeart/2008/layout/LinedList"/>
    <dgm:cxn modelId="{6951E9F8-115A-4353-874E-10FDE5ADF517}" type="presParOf" srcId="{C2BC6D83-7711-42F7-8FDF-34A647AB8C1B}" destId="{41CCD21A-0C35-4A7A-B6B2-018B76BC1F11}" srcOrd="1" destOrd="0" presId="urn:microsoft.com/office/officeart/2008/layout/LinedList"/>
    <dgm:cxn modelId="{3D636A67-74DC-4E81-82F0-66282C387BE5}" type="presParOf" srcId="{C2BC6D83-7711-42F7-8FDF-34A647AB8C1B}" destId="{2E4604E6-6DA7-492D-A0E4-BA086C139DD5}" srcOrd="2" destOrd="0" presId="urn:microsoft.com/office/officeart/2008/layout/LinedList"/>
    <dgm:cxn modelId="{F0AD82FE-78E7-4986-801B-B47F3D231119}" type="presParOf" srcId="{B535A372-7724-43FB-B427-C15D118D73F8}" destId="{D219C6BC-B0AE-4B04-B33E-0E288D1241EF}" srcOrd="8" destOrd="0" presId="urn:microsoft.com/office/officeart/2008/layout/LinedList"/>
    <dgm:cxn modelId="{B1D8DFB5-757A-4A3E-9EED-42E688A0FFD3}" type="presParOf" srcId="{B535A372-7724-43FB-B427-C15D118D73F8}" destId="{27900943-1BAC-45C9-BE7E-D3E01D94E894}" srcOrd="9" destOrd="0" presId="urn:microsoft.com/office/officeart/2008/layout/LinedList"/>
    <dgm:cxn modelId="{C83E6014-3FB9-4796-9F16-2724401C5A91}" type="presParOf" srcId="{B535A372-7724-43FB-B427-C15D118D73F8}" destId="{ED8655D0-9159-47E2-8F23-2928322062A8}" srcOrd="10" destOrd="0" presId="urn:microsoft.com/office/officeart/2008/layout/LinedList"/>
    <dgm:cxn modelId="{A31C1BEC-629A-4164-BC2C-F48F79760EB1}" type="presParOf" srcId="{ED8655D0-9159-47E2-8F23-2928322062A8}" destId="{7BBA1526-544F-4111-A78C-8A7B6CCEA913}" srcOrd="0" destOrd="0" presId="urn:microsoft.com/office/officeart/2008/layout/LinedList"/>
    <dgm:cxn modelId="{7CD108E4-9F36-4E68-BB45-12CD6F87FB2E}" type="presParOf" srcId="{ED8655D0-9159-47E2-8F23-2928322062A8}" destId="{B08D6D13-7626-4046-81FC-9A98DEF38DC5}" srcOrd="1" destOrd="0" presId="urn:microsoft.com/office/officeart/2008/layout/LinedList"/>
    <dgm:cxn modelId="{6BB4B5CC-7F03-4FD9-99A2-98CAD360D52F}" type="presParOf" srcId="{ED8655D0-9159-47E2-8F23-2928322062A8}" destId="{68B95823-A1E8-4109-B07B-774CEE819F55}" srcOrd="2" destOrd="0" presId="urn:microsoft.com/office/officeart/2008/layout/LinedList"/>
    <dgm:cxn modelId="{E5A094CC-B525-48B0-9034-8C09B319267F}" type="presParOf" srcId="{68B95823-A1E8-4109-B07B-774CEE819F55}" destId="{A57D0FD9-EBD0-4862-B106-56DC21D4C25F}" srcOrd="0" destOrd="0" presId="urn:microsoft.com/office/officeart/2008/layout/LinedList"/>
    <dgm:cxn modelId="{B3F98D75-7613-446C-89DE-A28E69C3BB43}" type="presParOf" srcId="{A57D0FD9-EBD0-4862-B106-56DC21D4C25F}" destId="{8F431828-2D0A-44C5-A2CF-2ECFD1694009}" srcOrd="0" destOrd="0" presId="urn:microsoft.com/office/officeart/2008/layout/LinedList"/>
    <dgm:cxn modelId="{D2784196-00C5-4F15-9DAB-F53ECC25B2BD}" type="presParOf" srcId="{A57D0FD9-EBD0-4862-B106-56DC21D4C25F}" destId="{7A931B64-0603-43AE-9A05-E01DCB826885}" srcOrd="1" destOrd="0" presId="urn:microsoft.com/office/officeart/2008/layout/LinedList"/>
    <dgm:cxn modelId="{C5B05F5F-1A01-4810-A9FB-E9EA2EE443EB}" type="presParOf" srcId="{A57D0FD9-EBD0-4862-B106-56DC21D4C25F}" destId="{4103868B-552F-41ED-B595-0866CC17879F}" srcOrd="2" destOrd="0" presId="urn:microsoft.com/office/officeart/2008/layout/LinedList"/>
    <dgm:cxn modelId="{8B34FE50-38A9-4B93-813A-3726D0A7FD3E}" type="presParOf" srcId="{B535A372-7724-43FB-B427-C15D118D73F8}" destId="{23FCC259-0967-4D77-8AFF-5DD3C43ABE77}" srcOrd="11" destOrd="0" presId="urn:microsoft.com/office/officeart/2008/layout/LinedList"/>
    <dgm:cxn modelId="{2E7D85E1-9E92-4721-A5A2-386BBDD84332}" type="presParOf" srcId="{B535A372-7724-43FB-B427-C15D118D73F8}" destId="{9370BF3B-391D-4D5D-8523-8E4C822040B2}" srcOrd="12" destOrd="0" presId="urn:microsoft.com/office/officeart/2008/layout/LinedList"/>
    <dgm:cxn modelId="{F8C22F92-F748-48FA-A8F5-291C44FF046C}" type="presParOf" srcId="{B535A372-7724-43FB-B427-C15D118D73F8}" destId="{47EE4B45-C838-466E-AA5C-41D1E072AC96}" srcOrd="13" destOrd="0" presId="urn:microsoft.com/office/officeart/2008/layout/LinedList"/>
    <dgm:cxn modelId="{8A9DA7CD-65D4-4179-AF29-A0FF7818D8F1}" type="presParOf" srcId="{47EE4B45-C838-466E-AA5C-41D1E072AC96}" destId="{F694ADE0-B242-4AEB-A9E4-C84A20290811}" srcOrd="0" destOrd="0" presId="urn:microsoft.com/office/officeart/2008/layout/LinedList"/>
    <dgm:cxn modelId="{E9ABC912-A95A-48A7-8004-34CF4A1659E8}" type="presParOf" srcId="{47EE4B45-C838-466E-AA5C-41D1E072AC96}" destId="{01B9F727-1B87-4A76-B0A5-8F47CEB324F6}" srcOrd="1" destOrd="0" presId="urn:microsoft.com/office/officeart/2008/layout/LinedList"/>
    <dgm:cxn modelId="{7A890401-79B4-4719-AA19-DD4D759FE444}" type="presParOf" srcId="{47EE4B45-C838-466E-AA5C-41D1E072AC96}" destId="{7D01B501-DAC7-4965-A15A-B68424D93906}" srcOrd="2" destOrd="0" presId="urn:microsoft.com/office/officeart/2008/layout/LinedList"/>
    <dgm:cxn modelId="{B5CA9B46-BD2B-465F-9AAE-A50F898FD0F7}" type="presParOf" srcId="{7D01B501-DAC7-4965-A15A-B68424D93906}" destId="{F19A7BF8-35AA-4FC4-BCB4-AFE1ECA1C6B0}" srcOrd="0" destOrd="0" presId="urn:microsoft.com/office/officeart/2008/layout/LinedList"/>
    <dgm:cxn modelId="{BF244473-C892-431A-9E2E-FD48FDF1EE3B}" type="presParOf" srcId="{F19A7BF8-35AA-4FC4-BCB4-AFE1ECA1C6B0}" destId="{2CE4F793-FF67-4CAC-A162-F523FCB7F7C9}" srcOrd="0" destOrd="0" presId="urn:microsoft.com/office/officeart/2008/layout/LinedList"/>
    <dgm:cxn modelId="{CFFEC1BF-7369-42E2-9C21-E1258DA9BE8F}" type="presParOf" srcId="{F19A7BF8-35AA-4FC4-BCB4-AFE1ECA1C6B0}" destId="{DFABE84A-F054-431F-B654-C085E89C7837}" srcOrd="1" destOrd="0" presId="urn:microsoft.com/office/officeart/2008/layout/LinedList"/>
    <dgm:cxn modelId="{AF7B00F0-6D09-4549-B064-CB7C6943F101}" type="presParOf" srcId="{F19A7BF8-35AA-4FC4-BCB4-AFE1ECA1C6B0}" destId="{26945922-5397-44AC-AA02-E64CCB760CEF}" srcOrd="2" destOrd="0" presId="urn:microsoft.com/office/officeart/2008/layout/LinedList"/>
    <dgm:cxn modelId="{5096397B-AD20-4018-92F9-93D8839D198B}" type="presParOf" srcId="{7D01B501-DAC7-4965-A15A-B68424D93906}" destId="{29541B74-8EF0-4208-8AD9-CAB5106D4E1D}" srcOrd="1" destOrd="0" presId="urn:microsoft.com/office/officeart/2008/layout/LinedList"/>
    <dgm:cxn modelId="{9B27A3B9-FBBC-40A3-BAE8-897D70205D62}" type="presParOf" srcId="{7D01B501-DAC7-4965-A15A-B68424D93906}" destId="{3D43421E-DB73-4E20-B19C-96B2A4C0C138}" srcOrd="2" destOrd="0" presId="urn:microsoft.com/office/officeart/2008/layout/LinedList"/>
    <dgm:cxn modelId="{71745541-37EB-4338-8659-E6BDB316BE05}" type="presParOf" srcId="{3D43421E-DB73-4E20-B19C-96B2A4C0C138}" destId="{A38863E9-18B3-483E-B731-359A53AB7B95}" srcOrd="0" destOrd="0" presId="urn:microsoft.com/office/officeart/2008/layout/LinedList"/>
    <dgm:cxn modelId="{90702BF2-7525-416B-B69E-618B8998DF43}" type="presParOf" srcId="{3D43421E-DB73-4E20-B19C-96B2A4C0C138}" destId="{02A7C430-73E1-4E6D-B936-464165D41940}" srcOrd="1" destOrd="0" presId="urn:microsoft.com/office/officeart/2008/layout/LinedList"/>
    <dgm:cxn modelId="{411A164F-CC0E-4BA5-A2E5-CAD4135C8E39}" type="presParOf" srcId="{3D43421E-DB73-4E20-B19C-96B2A4C0C138}" destId="{89800CD9-76C2-44E1-95FF-037FA677CB70}" srcOrd="2" destOrd="0" presId="urn:microsoft.com/office/officeart/2008/layout/LinedList"/>
    <dgm:cxn modelId="{C4900FC0-86F4-4050-AB67-510FC001B5B8}" type="presParOf" srcId="{7D01B501-DAC7-4965-A15A-B68424D93906}" destId="{83C705FB-B780-4819-9B84-C6BC2A286FB2}" srcOrd="3" destOrd="0" presId="urn:microsoft.com/office/officeart/2008/layout/LinedList"/>
    <dgm:cxn modelId="{3CA77BB3-8189-4088-8E40-D6B1C30ED4D0}" type="presParOf" srcId="{7D01B501-DAC7-4965-A15A-B68424D93906}" destId="{7EFBDFEE-A4FF-44B7-A3A0-51BDB13D1E96}" srcOrd="4" destOrd="0" presId="urn:microsoft.com/office/officeart/2008/layout/LinedList"/>
    <dgm:cxn modelId="{E39E7B97-F7C0-4C51-A9C7-7478C60DF3E4}" type="presParOf" srcId="{7EFBDFEE-A4FF-44B7-A3A0-51BDB13D1E96}" destId="{0EC5DD59-1FE5-4D4F-8F4B-A4470264A5DA}" srcOrd="0" destOrd="0" presId="urn:microsoft.com/office/officeart/2008/layout/LinedList"/>
    <dgm:cxn modelId="{5939CEBD-EACF-4837-856E-8B45A1E3A681}" type="presParOf" srcId="{7EFBDFEE-A4FF-44B7-A3A0-51BDB13D1E96}" destId="{34585EC8-7DA3-4B99-B119-E90ECCA969ED}" srcOrd="1" destOrd="0" presId="urn:microsoft.com/office/officeart/2008/layout/LinedList"/>
    <dgm:cxn modelId="{9D824474-483A-44A0-88BB-7D02375AA523}" type="presParOf" srcId="{7EFBDFEE-A4FF-44B7-A3A0-51BDB13D1E96}" destId="{F0776D52-A3AE-482B-9DF0-CE276C386C9A}" srcOrd="2" destOrd="0" presId="urn:microsoft.com/office/officeart/2008/layout/LinedList"/>
    <dgm:cxn modelId="{45BB6CBB-B8B9-4BEB-8B1D-6F1ED2A6E810}" type="presParOf" srcId="{B535A372-7724-43FB-B427-C15D118D73F8}" destId="{C6623B30-0A4F-4EF0-B72B-B017EB0FBDA1}" srcOrd="14" destOrd="0" presId="urn:microsoft.com/office/officeart/2008/layout/LinedList"/>
    <dgm:cxn modelId="{64DE76C0-692F-4706-B4FC-F999C715EBC5}" type="presParOf" srcId="{B535A372-7724-43FB-B427-C15D118D73F8}" destId="{66799E09-713D-4484-80A5-5968DC518648}"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BA1963-60A7-4B24-81B4-81B1259E94A5}" type="doc">
      <dgm:prSet loTypeId="urn:microsoft.com/office/officeart/2008/layout/LinedList" loCatId="hierarchy" qsTypeId="urn:microsoft.com/office/officeart/2005/8/quickstyle/simple4" qsCatId="simple" csTypeId="urn:microsoft.com/office/officeart/2005/8/colors/accent1_1" csCatId="accent1" phldr="1"/>
      <dgm:spPr/>
      <dgm:t>
        <a:bodyPr/>
        <a:lstStyle/>
        <a:p>
          <a:endParaRPr lang="es-MX"/>
        </a:p>
      </dgm:t>
    </dgm:pt>
    <dgm:pt modelId="{21D844DB-1594-4260-AF8F-CF8D17965C8F}">
      <dgm:prSet custT="1"/>
      <dgm:spPr/>
      <dgm:t>
        <a:bodyPr/>
        <a:lstStyle/>
        <a:p>
          <a:r>
            <a:rPr lang="es-MX" sz="1600" dirty="0"/>
            <a:t>Calidad del diseño</a:t>
          </a:r>
        </a:p>
      </dgm:t>
    </dgm:pt>
    <dgm:pt modelId="{E20C904E-1638-4994-AEC8-2DE38AF61888}" type="parTrans" cxnId="{6AC7D6B0-714A-414F-B46B-92AB085BBDB7}">
      <dgm:prSet/>
      <dgm:spPr/>
      <dgm:t>
        <a:bodyPr/>
        <a:lstStyle/>
        <a:p>
          <a:endParaRPr lang="es-MX" sz="2400"/>
        </a:p>
      </dgm:t>
    </dgm:pt>
    <dgm:pt modelId="{72210B79-CF0C-41E7-87CA-F274F041A6F2}" type="sibTrans" cxnId="{6AC7D6B0-714A-414F-B46B-92AB085BBDB7}">
      <dgm:prSet/>
      <dgm:spPr/>
      <dgm:t>
        <a:bodyPr/>
        <a:lstStyle/>
        <a:p>
          <a:endParaRPr lang="es-MX" sz="2400"/>
        </a:p>
      </dgm:t>
    </dgm:pt>
    <dgm:pt modelId="{6FD0164F-5AE9-4D16-960B-B317D8F1B01D}">
      <dgm:prSet custT="1"/>
      <dgm:spPr/>
      <dgm:t>
        <a:bodyPr/>
        <a:lstStyle/>
        <a:p>
          <a:r>
            <a:rPr lang="es-MX" sz="1600" dirty="0"/>
            <a:t>Integridad arquitectónica</a:t>
          </a:r>
        </a:p>
      </dgm:t>
    </dgm:pt>
    <dgm:pt modelId="{E495B76A-64A7-4588-91AB-1B8640EF973C}" type="parTrans" cxnId="{F0B760C0-354B-4566-8BEC-419D5FCCDBCA}">
      <dgm:prSet/>
      <dgm:spPr/>
    </dgm:pt>
    <dgm:pt modelId="{0999DF0D-FCEE-406B-A103-4F93FD266DC9}" type="sibTrans" cxnId="{F0B760C0-354B-4566-8BEC-419D5FCCDBCA}">
      <dgm:prSet/>
      <dgm:spPr/>
    </dgm:pt>
    <dgm:pt modelId="{71DFBAEA-EF3B-41F1-897C-D03B3C98A9CB}">
      <dgm:prSet custT="1"/>
      <dgm:spPr/>
      <dgm:t>
        <a:bodyPr/>
        <a:lstStyle/>
        <a:p>
          <a:r>
            <a:rPr lang="es-MX" sz="1600" dirty="0"/>
            <a:t>Existencia del modelo arquitectónico</a:t>
          </a:r>
        </a:p>
      </dgm:t>
    </dgm:pt>
    <dgm:pt modelId="{E7BC0BE1-812B-43B1-9DA0-FE40032F68CE}" type="parTrans" cxnId="{81422A09-A5B1-4A9A-85F7-483E2485CC3C}">
      <dgm:prSet/>
      <dgm:spPr/>
    </dgm:pt>
    <dgm:pt modelId="{01375B51-2B3D-4D39-9EA7-3101D82660C1}" type="sibTrans" cxnId="{81422A09-A5B1-4A9A-85F7-483E2485CC3C}">
      <dgm:prSet/>
      <dgm:spPr/>
    </dgm:pt>
    <dgm:pt modelId="{29C06111-F856-4CA5-9B18-F3DE86B7B0CB}">
      <dgm:prSet custT="1"/>
      <dgm:spPr/>
      <dgm:t>
        <a:bodyPr/>
        <a:lstStyle/>
        <a:p>
          <a:r>
            <a:rPr lang="es-MX" sz="1600" dirty="0"/>
            <a:t>Completitud de componentes</a:t>
          </a:r>
        </a:p>
      </dgm:t>
    </dgm:pt>
    <dgm:pt modelId="{06E75964-7FA8-4D67-A3CD-340DE121BCB9}" type="parTrans" cxnId="{604A3B1F-131E-4E7F-ACBF-7325717AC5E1}">
      <dgm:prSet/>
      <dgm:spPr/>
    </dgm:pt>
    <dgm:pt modelId="{DE17DDCC-B1A9-4BE8-A9F8-01911BE69B44}" type="sibTrans" cxnId="{604A3B1F-131E-4E7F-ACBF-7325717AC5E1}">
      <dgm:prSet/>
      <dgm:spPr/>
    </dgm:pt>
    <dgm:pt modelId="{D46C9904-DF7F-4CE7-AE8B-BFC8C8634A9F}">
      <dgm:prSet custT="1"/>
      <dgm:spPr/>
      <dgm:t>
        <a:bodyPr/>
        <a:lstStyle/>
        <a:p>
          <a:r>
            <a:rPr lang="es-MX" sz="1600" dirty="0"/>
            <a:t>Número de componentes en el modelo arquitectónico</a:t>
          </a:r>
        </a:p>
      </dgm:t>
    </dgm:pt>
    <dgm:pt modelId="{B887B185-4084-4333-BB43-27C9BB9B6EF1}" type="parTrans" cxnId="{F7AFB75C-2CA0-4DA5-80F8-151942C91522}">
      <dgm:prSet/>
      <dgm:spPr/>
    </dgm:pt>
    <dgm:pt modelId="{800C3CC6-97E6-4253-84BF-76B225A7A8E6}" type="sibTrans" cxnId="{F7AFB75C-2CA0-4DA5-80F8-151942C91522}">
      <dgm:prSet/>
      <dgm:spPr/>
    </dgm:pt>
    <dgm:pt modelId="{45F42DBC-B4F9-4AF1-B835-4AE53AC25CB9}">
      <dgm:prSet custT="1"/>
      <dgm:spPr/>
      <dgm:t>
        <a:bodyPr/>
        <a:lstStyle/>
        <a:p>
          <a:r>
            <a:rPr lang="es-MX" sz="1600" dirty="0"/>
            <a:t>Complejidad del diseño del procedimiento</a:t>
          </a:r>
        </a:p>
      </dgm:t>
    </dgm:pt>
    <dgm:pt modelId="{24AC5ABF-B435-473D-A829-EB47C5A49672}" type="parTrans" cxnId="{CFF989FE-E7CC-4354-AAB8-03FE264D4619}">
      <dgm:prSet/>
      <dgm:spPr/>
    </dgm:pt>
    <dgm:pt modelId="{D41EC2B5-916A-4926-9150-AB6854A3252A}" type="sibTrans" cxnId="{CFF989FE-E7CC-4354-AAB8-03FE264D4619}">
      <dgm:prSet/>
      <dgm:spPr/>
    </dgm:pt>
    <dgm:pt modelId="{A5691068-FA4C-4CC1-9A20-A043A7048F7F}">
      <dgm:prSet custT="1"/>
      <dgm:spPr/>
      <dgm:t>
        <a:bodyPr/>
        <a:lstStyle/>
        <a:p>
          <a:r>
            <a:rPr lang="es-MX" sz="1600" dirty="0"/>
            <a:t>Complejidad de la interfaz</a:t>
          </a:r>
        </a:p>
      </dgm:t>
    </dgm:pt>
    <dgm:pt modelId="{A34EC2BF-DFAB-424C-9ECB-A1E1EC6267EC}" type="parTrans" cxnId="{18F01341-3D71-4888-B717-0AAC1A896493}">
      <dgm:prSet/>
      <dgm:spPr/>
    </dgm:pt>
    <dgm:pt modelId="{A2505A7B-A3BD-4EEF-9B63-D966C5E608CD}" type="sibTrans" cxnId="{18F01341-3D71-4888-B717-0AAC1A896493}">
      <dgm:prSet/>
      <dgm:spPr/>
    </dgm:pt>
    <dgm:pt modelId="{862FF523-7120-4F54-AB83-E18FCD03042B}">
      <dgm:prSet custT="1"/>
      <dgm:spPr/>
      <dgm:t>
        <a:bodyPr/>
        <a:lstStyle/>
        <a:p>
          <a:r>
            <a:rPr lang="es-MX" sz="1600" dirty="0"/>
            <a:t>Número promedio de pasos para llegar a una función normal</a:t>
          </a:r>
        </a:p>
      </dgm:t>
    </dgm:pt>
    <dgm:pt modelId="{85752F82-BF86-4CBF-8E41-B66168980DE1}" type="parTrans" cxnId="{1178533E-AFA6-43BF-8E14-80F078D29595}">
      <dgm:prSet/>
      <dgm:spPr/>
    </dgm:pt>
    <dgm:pt modelId="{29A4EB6E-C82E-4A60-B866-E6D35119ABC7}" type="sibTrans" cxnId="{1178533E-AFA6-43BF-8E14-80F078D29595}">
      <dgm:prSet/>
      <dgm:spPr/>
    </dgm:pt>
    <dgm:pt modelId="{E7291D0C-6F40-4920-8B9C-CBDD9CD2D839}">
      <dgm:prSet custT="1"/>
      <dgm:spPr/>
      <dgm:t>
        <a:bodyPr/>
        <a:lstStyle/>
        <a:p>
          <a:r>
            <a:rPr lang="es-MX" sz="1600" dirty="0"/>
            <a:t>Distribución apropiada</a:t>
          </a:r>
        </a:p>
      </dgm:t>
    </dgm:pt>
    <dgm:pt modelId="{D2597A18-D2B0-43F1-BAC3-74D00F6F164A}" type="parTrans" cxnId="{DF71BF8B-4C1B-4665-95AC-FCE98C98C282}">
      <dgm:prSet/>
      <dgm:spPr/>
    </dgm:pt>
    <dgm:pt modelId="{779B5980-DB9A-4955-A54E-CA489E93C8E2}" type="sibTrans" cxnId="{DF71BF8B-4C1B-4665-95AC-FCE98C98C282}">
      <dgm:prSet/>
      <dgm:spPr/>
    </dgm:pt>
    <dgm:pt modelId="{7BF04062-7286-43CB-8E5A-79588C868283}">
      <dgm:prSet custT="1"/>
      <dgm:spPr/>
      <dgm:t>
        <a:bodyPr/>
        <a:lstStyle/>
        <a:p>
          <a:r>
            <a:rPr lang="es-MX" sz="1600" dirty="0"/>
            <a:t>Patrones</a:t>
          </a:r>
        </a:p>
      </dgm:t>
    </dgm:pt>
    <dgm:pt modelId="{F1663508-7052-427B-9878-AAFF24349AAA}" type="parTrans" cxnId="{83490277-81FF-4BD7-B4EB-B464BBAC310B}">
      <dgm:prSet/>
      <dgm:spPr/>
    </dgm:pt>
    <dgm:pt modelId="{E1FF594E-F9DE-4F68-9C22-AAEA6A575976}" type="sibTrans" cxnId="{83490277-81FF-4BD7-B4EB-B464BBAC310B}">
      <dgm:prSet/>
      <dgm:spPr/>
    </dgm:pt>
    <dgm:pt modelId="{9B6ADC47-1FD1-4AAD-9C4E-656471A6AD73}">
      <dgm:prSet custT="1"/>
      <dgm:spPr/>
      <dgm:t>
        <a:bodyPr/>
        <a:lstStyle/>
        <a:p>
          <a:r>
            <a:rPr lang="es-MX" sz="1600" dirty="0"/>
            <a:t>Número de patrones utilizados</a:t>
          </a:r>
        </a:p>
      </dgm:t>
    </dgm:pt>
    <dgm:pt modelId="{C6A1B842-EE04-4BB8-AD20-C630F9B072F9}" type="parTrans" cxnId="{0A128997-F531-45B0-913F-DC039B4E7C5F}">
      <dgm:prSet/>
      <dgm:spPr/>
    </dgm:pt>
    <dgm:pt modelId="{9C8DC705-F60C-4FA2-A833-C457EC834CB9}" type="sibTrans" cxnId="{0A128997-F531-45B0-913F-DC039B4E7C5F}">
      <dgm:prSet/>
      <dgm:spPr/>
    </dgm:pt>
    <dgm:pt modelId="{3A15FF7C-6BDB-4068-B520-74BAABD8E915}" type="pres">
      <dgm:prSet presAssocID="{65BA1963-60A7-4B24-81B4-81B1259E94A5}" presName="vert0" presStyleCnt="0">
        <dgm:presLayoutVars>
          <dgm:dir/>
          <dgm:animOne val="branch"/>
          <dgm:animLvl val="lvl"/>
        </dgm:presLayoutVars>
      </dgm:prSet>
      <dgm:spPr/>
    </dgm:pt>
    <dgm:pt modelId="{D290A0CB-BAD4-47AF-B949-04ADC7596F32}" type="pres">
      <dgm:prSet presAssocID="{21D844DB-1594-4260-AF8F-CF8D17965C8F}" presName="thickLine" presStyleLbl="alignNode1" presStyleIdx="0" presStyleCnt="1"/>
      <dgm:spPr/>
    </dgm:pt>
    <dgm:pt modelId="{B4B90C4F-07F6-4AB0-8CB7-452751FA50A0}" type="pres">
      <dgm:prSet presAssocID="{21D844DB-1594-4260-AF8F-CF8D17965C8F}" presName="horz1" presStyleCnt="0"/>
      <dgm:spPr/>
    </dgm:pt>
    <dgm:pt modelId="{BDFBC6A1-1A28-4EA6-83CF-101B2D0355AB}" type="pres">
      <dgm:prSet presAssocID="{21D844DB-1594-4260-AF8F-CF8D17965C8F}" presName="tx1" presStyleLbl="revTx" presStyleIdx="0" presStyleCnt="11"/>
      <dgm:spPr/>
    </dgm:pt>
    <dgm:pt modelId="{B535A372-7724-43FB-B427-C15D118D73F8}" type="pres">
      <dgm:prSet presAssocID="{21D844DB-1594-4260-AF8F-CF8D17965C8F}" presName="vert1" presStyleCnt="0"/>
      <dgm:spPr/>
    </dgm:pt>
    <dgm:pt modelId="{4868D2AF-9D77-49B7-8068-AC264D235B9E}" type="pres">
      <dgm:prSet presAssocID="{6FD0164F-5AE9-4D16-960B-B317D8F1B01D}" presName="vertSpace2a" presStyleCnt="0"/>
      <dgm:spPr/>
    </dgm:pt>
    <dgm:pt modelId="{F9144877-588D-45DB-B727-0F531DD1F142}" type="pres">
      <dgm:prSet presAssocID="{6FD0164F-5AE9-4D16-960B-B317D8F1B01D}" presName="horz2" presStyleCnt="0"/>
      <dgm:spPr/>
    </dgm:pt>
    <dgm:pt modelId="{F3BFF7CF-4B84-4B16-9243-BFA6FEBB47A8}" type="pres">
      <dgm:prSet presAssocID="{6FD0164F-5AE9-4D16-960B-B317D8F1B01D}" presName="horzSpace2" presStyleCnt="0"/>
      <dgm:spPr/>
    </dgm:pt>
    <dgm:pt modelId="{1C6CFDB5-BD17-4AE3-A289-55FEFDA03F62}" type="pres">
      <dgm:prSet presAssocID="{6FD0164F-5AE9-4D16-960B-B317D8F1B01D}" presName="tx2" presStyleLbl="revTx" presStyleIdx="1" presStyleCnt="11"/>
      <dgm:spPr/>
    </dgm:pt>
    <dgm:pt modelId="{C1C2C962-EEE9-455E-8925-164560B66CDF}" type="pres">
      <dgm:prSet presAssocID="{6FD0164F-5AE9-4D16-960B-B317D8F1B01D}" presName="vert2" presStyleCnt="0"/>
      <dgm:spPr/>
    </dgm:pt>
    <dgm:pt modelId="{F29E6344-4E43-4FC4-A39C-85C0D38064FE}" type="pres">
      <dgm:prSet presAssocID="{71DFBAEA-EF3B-41F1-897C-D03B3C98A9CB}" presName="horz3" presStyleCnt="0"/>
      <dgm:spPr/>
    </dgm:pt>
    <dgm:pt modelId="{EA5A3689-5E18-45C0-B345-9FDBB040515B}" type="pres">
      <dgm:prSet presAssocID="{71DFBAEA-EF3B-41F1-897C-D03B3C98A9CB}" presName="horzSpace3" presStyleCnt="0"/>
      <dgm:spPr/>
    </dgm:pt>
    <dgm:pt modelId="{3C3CE20F-B301-4157-B76E-0F04BB191A42}" type="pres">
      <dgm:prSet presAssocID="{71DFBAEA-EF3B-41F1-897C-D03B3C98A9CB}" presName="tx3" presStyleLbl="revTx" presStyleIdx="2" presStyleCnt="11"/>
      <dgm:spPr/>
    </dgm:pt>
    <dgm:pt modelId="{B50CF0D5-CAEA-4CB0-9360-8D4BABFE4C80}" type="pres">
      <dgm:prSet presAssocID="{71DFBAEA-EF3B-41F1-897C-D03B3C98A9CB}" presName="vert3" presStyleCnt="0"/>
      <dgm:spPr/>
    </dgm:pt>
    <dgm:pt modelId="{9C527682-772E-4EC2-8841-C3A634F31A68}" type="pres">
      <dgm:prSet presAssocID="{6FD0164F-5AE9-4D16-960B-B317D8F1B01D}" presName="thinLine2b" presStyleLbl="callout" presStyleIdx="0" presStyleCnt="6"/>
      <dgm:spPr/>
    </dgm:pt>
    <dgm:pt modelId="{6FFC1AAD-7CD5-4012-AC28-0C4DEC1540DF}" type="pres">
      <dgm:prSet presAssocID="{6FD0164F-5AE9-4D16-960B-B317D8F1B01D}" presName="vertSpace2b" presStyleCnt="0"/>
      <dgm:spPr/>
    </dgm:pt>
    <dgm:pt modelId="{0D231BBB-9A86-4092-89EF-C32E65452201}" type="pres">
      <dgm:prSet presAssocID="{29C06111-F856-4CA5-9B18-F3DE86B7B0CB}" presName="horz2" presStyleCnt="0"/>
      <dgm:spPr/>
    </dgm:pt>
    <dgm:pt modelId="{DE245C97-1987-4D2F-AC50-EFF23F04906B}" type="pres">
      <dgm:prSet presAssocID="{29C06111-F856-4CA5-9B18-F3DE86B7B0CB}" presName="horzSpace2" presStyleCnt="0"/>
      <dgm:spPr/>
    </dgm:pt>
    <dgm:pt modelId="{F4D125C4-6A1B-4083-90C9-5FE92B51E9A4}" type="pres">
      <dgm:prSet presAssocID="{29C06111-F856-4CA5-9B18-F3DE86B7B0CB}" presName="tx2" presStyleLbl="revTx" presStyleIdx="3" presStyleCnt="11"/>
      <dgm:spPr/>
    </dgm:pt>
    <dgm:pt modelId="{DE30E371-6ACB-4A5B-A917-754EBAB0A032}" type="pres">
      <dgm:prSet presAssocID="{29C06111-F856-4CA5-9B18-F3DE86B7B0CB}" presName="vert2" presStyleCnt="0"/>
      <dgm:spPr/>
    </dgm:pt>
    <dgm:pt modelId="{8CB39992-1C6D-4363-9CB8-2B460F61488B}" type="pres">
      <dgm:prSet presAssocID="{D46C9904-DF7F-4CE7-AE8B-BFC8C8634A9F}" presName="horz3" presStyleCnt="0"/>
      <dgm:spPr/>
    </dgm:pt>
    <dgm:pt modelId="{7FFEE14F-1B10-4494-8FE7-1F25793C0CE4}" type="pres">
      <dgm:prSet presAssocID="{D46C9904-DF7F-4CE7-AE8B-BFC8C8634A9F}" presName="horzSpace3" presStyleCnt="0"/>
      <dgm:spPr/>
    </dgm:pt>
    <dgm:pt modelId="{CF9DCFBE-EA61-4400-BEB7-0784A47774F8}" type="pres">
      <dgm:prSet presAssocID="{D46C9904-DF7F-4CE7-AE8B-BFC8C8634A9F}" presName="tx3" presStyleLbl="revTx" presStyleIdx="4" presStyleCnt="11"/>
      <dgm:spPr/>
    </dgm:pt>
    <dgm:pt modelId="{EBBC797A-38DA-419E-BE37-9B956DEB06D7}" type="pres">
      <dgm:prSet presAssocID="{D46C9904-DF7F-4CE7-AE8B-BFC8C8634A9F}" presName="vert3" presStyleCnt="0"/>
      <dgm:spPr/>
    </dgm:pt>
    <dgm:pt modelId="{9C32A988-D39B-43ED-B19A-564AE43B2C50}" type="pres">
      <dgm:prSet presAssocID="{800C3CC6-97E6-4253-84BF-76B225A7A8E6}" presName="thinLine3" presStyleLbl="callout" presStyleIdx="1" presStyleCnt="6"/>
      <dgm:spPr/>
    </dgm:pt>
    <dgm:pt modelId="{1923DF47-F561-4DEE-A6D5-C2EE63707B18}" type="pres">
      <dgm:prSet presAssocID="{45F42DBC-B4F9-4AF1-B835-4AE53AC25CB9}" presName="horz3" presStyleCnt="0"/>
      <dgm:spPr/>
    </dgm:pt>
    <dgm:pt modelId="{3634D929-461A-4384-BA93-E9F0832EE21E}" type="pres">
      <dgm:prSet presAssocID="{45F42DBC-B4F9-4AF1-B835-4AE53AC25CB9}" presName="horzSpace3" presStyleCnt="0"/>
      <dgm:spPr/>
    </dgm:pt>
    <dgm:pt modelId="{DEB5C3F5-3D93-4397-91AC-7EB28E612DE9}" type="pres">
      <dgm:prSet presAssocID="{45F42DBC-B4F9-4AF1-B835-4AE53AC25CB9}" presName="tx3" presStyleLbl="revTx" presStyleIdx="5" presStyleCnt="11"/>
      <dgm:spPr/>
    </dgm:pt>
    <dgm:pt modelId="{1F8BC895-8D5A-4241-930E-3A47CEE4FC38}" type="pres">
      <dgm:prSet presAssocID="{45F42DBC-B4F9-4AF1-B835-4AE53AC25CB9}" presName="vert3" presStyleCnt="0"/>
      <dgm:spPr/>
    </dgm:pt>
    <dgm:pt modelId="{7F5C6BF6-BDAE-4FCB-9EC6-85971241BE3A}" type="pres">
      <dgm:prSet presAssocID="{29C06111-F856-4CA5-9B18-F3DE86B7B0CB}" presName="thinLine2b" presStyleLbl="callout" presStyleIdx="2" presStyleCnt="6"/>
      <dgm:spPr/>
    </dgm:pt>
    <dgm:pt modelId="{345B6183-51D4-45DD-8BD4-D9060BEC8F9D}" type="pres">
      <dgm:prSet presAssocID="{29C06111-F856-4CA5-9B18-F3DE86B7B0CB}" presName="vertSpace2b" presStyleCnt="0"/>
      <dgm:spPr/>
    </dgm:pt>
    <dgm:pt modelId="{D2238031-1F39-4FB9-AAC7-1C2856F32E58}" type="pres">
      <dgm:prSet presAssocID="{A5691068-FA4C-4CC1-9A20-A043A7048F7F}" presName="horz2" presStyleCnt="0"/>
      <dgm:spPr/>
    </dgm:pt>
    <dgm:pt modelId="{5F478A04-CD62-49F3-A5E8-5C3499E19613}" type="pres">
      <dgm:prSet presAssocID="{A5691068-FA4C-4CC1-9A20-A043A7048F7F}" presName="horzSpace2" presStyleCnt="0"/>
      <dgm:spPr/>
    </dgm:pt>
    <dgm:pt modelId="{49E4B210-4C96-4220-B23C-5764D54ED2E5}" type="pres">
      <dgm:prSet presAssocID="{A5691068-FA4C-4CC1-9A20-A043A7048F7F}" presName="tx2" presStyleLbl="revTx" presStyleIdx="6" presStyleCnt="11"/>
      <dgm:spPr/>
    </dgm:pt>
    <dgm:pt modelId="{1698D829-B4BE-473B-A5A9-CBD0F43364E6}" type="pres">
      <dgm:prSet presAssocID="{A5691068-FA4C-4CC1-9A20-A043A7048F7F}" presName="vert2" presStyleCnt="0"/>
      <dgm:spPr/>
    </dgm:pt>
    <dgm:pt modelId="{5C6CBD24-E9D8-4406-A17B-AD6D29E93EED}" type="pres">
      <dgm:prSet presAssocID="{862FF523-7120-4F54-AB83-E18FCD03042B}" presName="horz3" presStyleCnt="0"/>
      <dgm:spPr/>
    </dgm:pt>
    <dgm:pt modelId="{AA123969-99BF-4EBD-85A6-6E8307326037}" type="pres">
      <dgm:prSet presAssocID="{862FF523-7120-4F54-AB83-E18FCD03042B}" presName="horzSpace3" presStyleCnt="0"/>
      <dgm:spPr/>
    </dgm:pt>
    <dgm:pt modelId="{49CEA729-DB69-432F-B070-67E2B1A3DB14}" type="pres">
      <dgm:prSet presAssocID="{862FF523-7120-4F54-AB83-E18FCD03042B}" presName="tx3" presStyleLbl="revTx" presStyleIdx="7" presStyleCnt="11"/>
      <dgm:spPr/>
    </dgm:pt>
    <dgm:pt modelId="{9E5345A6-57EB-4715-B2D1-6F4CFB610B05}" type="pres">
      <dgm:prSet presAssocID="{862FF523-7120-4F54-AB83-E18FCD03042B}" presName="vert3" presStyleCnt="0"/>
      <dgm:spPr/>
    </dgm:pt>
    <dgm:pt modelId="{50AE891F-A09B-4A6E-904F-3FCDA461D93B}" type="pres">
      <dgm:prSet presAssocID="{29A4EB6E-C82E-4A60-B866-E6D35119ABC7}" presName="thinLine3" presStyleLbl="callout" presStyleIdx="3" presStyleCnt="6"/>
      <dgm:spPr/>
    </dgm:pt>
    <dgm:pt modelId="{823E0E74-6A7F-413F-AA78-FB12256C99F3}" type="pres">
      <dgm:prSet presAssocID="{E7291D0C-6F40-4920-8B9C-CBDD9CD2D839}" presName="horz3" presStyleCnt="0"/>
      <dgm:spPr/>
    </dgm:pt>
    <dgm:pt modelId="{96D99220-8E6F-4B50-AA36-FBBBD66CC49C}" type="pres">
      <dgm:prSet presAssocID="{E7291D0C-6F40-4920-8B9C-CBDD9CD2D839}" presName="horzSpace3" presStyleCnt="0"/>
      <dgm:spPr/>
    </dgm:pt>
    <dgm:pt modelId="{FFC72745-774E-4AA2-9501-E173B8C8550E}" type="pres">
      <dgm:prSet presAssocID="{E7291D0C-6F40-4920-8B9C-CBDD9CD2D839}" presName="tx3" presStyleLbl="revTx" presStyleIdx="8" presStyleCnt="11"/>
      <dgm:spPr/>
    </dgm:pt>
    <dgm:pt modelId="{8DF1B1F4-9B43-47FC-A14E-554CAB267823}" type="pres">
      <dgm:prSet presAssocID="{E7291D0C-6F40-4920-8B9C-CBDD9CD2D839}" presName="vert3" presStyleCnt="0"/>
      <dgm:spPr/>
    </dgm:pt>
    <dgm:pt modelId="{B8943014-9764-46F9-831B-1688CC1B3AFF}" type="pres">
      <dgm:prSet presAssocID="{A5691068-FA4C-4CC1-9A20-A043A7048F7F}" presName="thinLine2b" presStyleLbl="callout" presStyleIdx="4" presStyleCnt="6"/>
      <dgm:spPr/>
    </dgm:pt>
    <dgm:pt modelId="{4156E987-7BE0-467F-9DE2-35F9B4774BB9}" type="pres">
      <dgm:prSet presAssocID="{A5691068-FA4C-4CC1-9A20-A043A7048F7F}" presName="vertSpace2b" presStyleCnt="0"/>
      <dgm:spPr/>
    </dgm:pt>
    <dgm:pt modelId="{DEFC1C79-3201-4976-BEFA-654D71BB480C}" type="pres">
      <dgm:prSet presAssocID="{7BF04062-7286-43CB-8E5A-79588C868283}" presName="horz2" presStyleCnt="0"/>
      <dgm:spPr/>
    </dgm:pt>
    <dgm:pt modelId="{23745FCD-50B7-48B0-9B52-3D3BEE237D3B}" type="pres">
      <dgm:prSet presAssocID="{7BF04062-7286-43CB-8E5A-79588C868283}" presName="horzSpace2" presStyleCnt="0"/>
      <dgm:spPr/>
    </dgm:pt>
    <dgm:pt modelId="{F72C6660-11AF-449E-81F3-2F4ADDDCC476}" type="pres">
      <dgm:prSet presAssocID="{7BF04062-7286-43CB-8E5A-79588C868283}" presName="tx2" presStyleLbl="revTx" presStyleIdx="9" presStyleCnt="11"/>
      <dgm:spPr/>
    </dgm:pt>
    <dgm:pt modelId="{AB9F1988-4F76-4666-8518-18F121CA3ECC}" type="pres">
      <dgm:prSet presAssocID="{7BF04062-7286-43CB-8E5A-79588C868283}" presName="vert2" presStyleCnt="0"/>
      <dgm:spPr/>
    </dgm:pt>
    <dgm:pt modelId="{EAC7646F-7364-41D3-8AE1-7B9EC21C626C}" type="pres">
      <dgm:prSet presAssocID="{9B6ADC47-1FD1-4AAD-9C4E-656471A6AD73}" presName="horz3" presStyleCnt="0"/>
      <dgm:spPr/>
    </dgm:pt>
    <dgm:pt modelId="{760A7C0C-9977-4A75-A8EE-B32E7D233F1E}" type="pres">
      <dgm:prSet presAssocID="{9B6ADC47-1FD1-4AAD-9C4E-656471A6AD73}" presName="horzSpace3" presStyleCnt="0"/>
      <dgm:spPr/>
    </dgm:pt>
    <dgm:pt modelId="{C2FFFBA4-B1E4-448E-A2CC-37A4F924FB23}" type="pres">
      <dgm:prSet presAssocID="{9B6ADC47-1FD1-4AAD-9C4E-656471A6AD73}" presName="tx3" presStyleLbl="revTx" presStyleIdx="10" presStyleCnt="11"/>
      <dgm:spPr/>
    </dgm:pt>
    <dgm:pt modelId="{493491F1-BC8C-4845-BEA1-71C7A104065E}" type="pres">
      <dgm:prSet presAssocID="{9B6ADC47-1FD1-4AAD-9C4E-656471A6AD73}" presName="vert3" presStyleCnt="0"/>
      <dgm:spPr/>
    </dgm:pt>
    <dgm:pt modelId="{A2F56E04-6B6C-41E2-9A35-3162294E918C}" type="pres">
      <dgm:prSet presAssocID="{7BF04062-7286-43CB-8E5A-79588C868283}" presName="thinLine2b" presStyleLbl="callout" presStyleIdx="5" presStyleCnt="6"/>
      <dgm:spPr/>
    </dgm:pt>
    <dgm:pt modelId="{7D26CE7E-92B3-4EFE-B996-90E9A1CC5AE2}" type="pres">
      <dgm:prSet presAssocID="{7BF04062-7286-43CB-8E5A-79588C868283}" presName="vertSpace2b" presStyleCnt="0"/>
      <dgm:spPr/>
    </dgm:pt>
  </dgm:ptLst>
  <dgm:cxnLst>
    <dgm:cxn modelId="{81422A09-A5B1-4A9A-85F7-483E2485CC3C}" srcId="{6FD0164F-5AE9-4D16-960B-B317D8F1B01D}" destId="{71DFBAEA-EF3B-41F1-897C-D03B3C98A9CB}" srcOrd="0" destOrd="0" parTransId="{E7BC0BE1-812B-43B1-9DA0-FE40032F68CE}" sibTransId="{01375B51-2B3D-4D39-9EA7-3101D82660C1}"/>
    <dgm:cxn modelId="{5986820A-9784-4C13-92BF-7CF39EE74837}" type="presOf" srcId="{D46C9904-DF7F-4CE7-AE8B-BFC8C8634A9F}" destId="{CF9DCFBE-EA61-4400-BEB7-0784A47774F8}" srcOrd="0" destOrd="0" presId="urn:microsoft.com/office/officeart/2008/layout/LinedList"/>
    <dgm:cxn modelId="{604A3B1F-131E-4E7F-ACBF-7325717AC5E1}" srcId="{21D844DB-1594-4260-AF8F-CF8D17965C8F}" destId="{29C06111-F856-4CA5-9B18-F3DE86B7B0CB}" srcOrd="1" destOrd="0" parTransId="{06E75964-7FA8-4D67-A3CD-340DE121BCB9}" sibTransId="{DE17DDCC-B1A9-4BE8-A9F8-01911BE69B44}"/>
    <dgm:cxn modelId="{C2EAFE32-9950-4521-B7EE-F96622D116FB}" type="presOf" srcId="{65BA1963-60A7-4B24-81B4-81B1259E94A5}" destId="{3A15FF7C-6BDB-4068-B520-74BAABD8E915}" srcOrd="0" destOrd="0" presId="urn:microsoft.com/office/officeart/2008/layout/LinedList"/>
    <dgm:cxn modelId="{1178533E-AFA6-43BF-8E14-80F078D29595}" srcId="{A5691068-FA4C-4CC1-9A20-A043A7048F7F}" destId="{862FF523-7120-4F54-AB83-E18FCD03042B}" srcOrd="0" destOrd="0" parTransId="{85752F82-BF86-4CBF-8E41-B66168980DE1}" sibTransId="{29A4EB6E-C82E-4A60-B866-E6D35119ABC7}"/>
    <dgm:cxn modelId="{2361B93F-540C-49A0-AC94-9C8E975DC05B}" type="presOf" srcId="{E7291D0C-6F40-4920-8B9C-CBDD9CD2D839}" destId="{FFC72745-774E-4AA2-9501-E173B8C8550E}" srcOrd="0" destOrd="0" presId="urn:microsoft.com/office/officeart/2008/layout/LinedList"/>
    <dgm:cxn modelId="{F58FEB40-3372-44FC-A2E4-854D378B5E4D}" type="presOf" srcId="{A5691068-FA4C-4CC1-9A20-A043A7048F7F}" destId="{49E4B210-4C96-4220-B23C-5764D54ED2E5}" srcOrd="0" destOrd="0" presId="urn:microsoft.com/office/officeart/2008/layout/LinedList"/>
    <dgm:cxn modelId="{F7AFB75C-2CA0-4DA5-80F8-151942C91522}" srcId="{29C06111-F856-4CA5-9B18-F3DE86B7B0CB}" destId="{D46C9904-DF7F-4CE7-AE8B-BFC8C8634A9F}" srcOrd="0" destOrd="0" parTransId="{B887B185-4084-4333-BB43-27C9BB9B6EF1}" sibTransId="{800C3CC6-97E6-4253-84BF-76B225A7A8E6}"/>
    <dgm:cxn modelId="{18F01341-3D71-4888-B717-0AAC1A896493}" srcId="{21D844DB-1594-4260-AF8F-CF8D17965C8F}" destId="{A5691068-FA4C-4CC1-9A20-A043A7048F7F}" srcOrd="2" destOrd="0" parTransId="{A34EC2BF-DFAB-424C-9ECB-A1E1EC6267EC}" sibTransId="{A2505A7B-A3BD-4EEF-9B63-D966C5E608CD}"/>
    <dgm:cxn modelId="{F539C545-0A2E-4F21-A997-89EB167DD474}" type="presOf" srcId="{29C06111-F856-4CA5-9B18-F3DE86B7B0CB}" destId="{F4D125C4-6A1B-4083-90C9-5FE92B51E9A4}" srcOrd="0" destOrd="0" presId="urn:microsoft.com/office/officeart/2008/layout/LinedList"/>
    <dgm:cxn modelId="{83490277-81FF-4BD7-B4EB-B464BBAC310B}" srcId="{21D844DB-1594-4260-AF8F-CF8D17965C8F}" destId="{7BF04062-7286-43CB-8E5A-79588C868283}" srcOrd="3" destOrd="0" parTransId="{F1663508-7052-427B-9878-AAFF24349AAA}" sibTransId="{E1FF594E-F9DE-4F68-9C22-AAEA6A575976}"/>
    <dgm:cxn modelId="{E5797D88-0B4E-403D-B81B-E6D21FFFB126}" type="presOf" srcId="{6FD0164F-5AE9-4D16-960B-B317D8F1B01D}" destId="{1C6CFDB5-BD17-4AE3-A289-55FEFDA03F62}" srcOrd="0" destOrd="0" presId="urn:microsoft.com/office/officeart/2008/layout/LinedList"/>
    <dgm:cxn modelId="{DF71BF8B-4C1B-4665-95AC-FCE98C98C282}" srcId="{A5691068-FA4C-4CC1-9A20-A043A7048F7F}" destId="{E7291D0C-6F40-4920-8B9C-CBDD9CD2D839}" srcOrd="1" destOrd="0" parTransId="{D2597A18-D2B0-43F1-BAC3-74D00F6F164A}" sibTransId="{779B5980-DB9A-4955-A54E-CA489E93C8E2}"/>
    <dgm:cxn modelId="{0A128997-F531-45B0-913F-DC039B4E7C5F}" srcId="{7BF04062-7286-43CB-8E5A-79588C868283}" destId="{9B6ADC47-1FD1-4AAD-9C4E-656471A6AD73}" srcOrd="0" destOrd="0" parTransId="{C6A1B842-EE04-4BB8-AD20-C630F9B072F9}" sibTransId="{9C8DC705-F60C-4FA2-A833-C457EC834CB9}"/>
    <dgm:cxn modelId="{6AC7D6B0-714A-414F-B46B-92AB085BBDB7}" srcId="{65BA1963-60A7-4B24-81B4-81B1259E94A5}" destId="{21D844DB-1594-4260-AF8F-CF8D17965C8F}" srcOrd="0" destOrd="0" parTransId="{E20C904E-1638-4994-AEC8-2DE38AF61888}" sibTransId="{72210B79-CF0C-41E7-87CA-F274F041A6F2}"/>
    <dgm:cxn modelId="{F0B760C0-354B-4566-8BEC-419D5FCCDBCA}" srcId="{21D844DB-1594-4260-AF8F-CF8D17965C8F}" destId="{6FD0164F-5AE9-4D16-960B-B317D8F1B01D}" srcOrd="0" destOrd="0" parTransId="{E495B76A-64A7-4588-91AB-1B8640EF973C}" sibTransId="{0999DF0D-FCEE-406B-A103-4F93FD266DC9}"/>
    <dgm:cxn modelId="{E14807CC-41B3-4F66-8832-2AE3584C24A0}" type="presOf" srcId="{21D844DB-1594-4260-AF8F-CF8D17965C8F}" destId="{BDFBC6A1-1A28-4EA6-83CF-101B2D0355AB}" srcOrd="0" destOrd="0" presId="urn:microsoft.com/office/officeart/2008/layout/LinedList"/>
    <dgm:cxn modelId="{55EC40DC-4E7E-4D1C-BF89-84C70A3AAE85}" type="presOf" srcId="{71DFBAEA-EF3B-41F1-897C-D03B3C98A9CB}" destId="{3C3CE20F-B301-4157-B76E-0F04BB191A42}" srcOrd="0" destOrd="0" presId="urn:microsoft.com/office/officeart/2008/layout/LinedList"/>
    <dgm:cxn modelId="{74C839F2-B53E-41C8-A8F6-BD7C154133FF}" type="presOf" srcId="{45F42DBC-B4F9-4AF1-B835-4AE53AC25CB9}" destId="{DEB5C3F5-3D93-4397-91AC-7EB28E612DE9}" srcOrd="0" destOrd="0" presId="urn:microsoft.com/office/officeart/2008/layout/LinedList"/>
    <dgm:cxn modelId="{AFD418F9-CECD-4F63-8B79-F42871FC82F2}" type="presOf" srcId="{7BF04062-7286-43CB-8E5A-79588C868283}" destId="{F72C6660-11AF-449E-81F3-2F4ADDDCC476}" srcOrd="0" destOrd="0" presId="urn:microsoft.com/office/officeart/2008/layout/LinedList"/>
    <dgm:cxn modelId="{429068FC-40B1-475B-B5C3-938355286513}" type="presOf" srcId="{9B6ADC47-1FD1-4AAD-9C4E-656471A6AD73}" destId="{C2FFFBA4-B1E4-448E-A2CC-37A4F924FB23}" srcOrd="0" destOrd="0" presId="urn:microsoft.com/office/officeart/2008/layout/LinedList"/>
    <dgm:cxn modelId="{9DB109FE-05F8-4A02-B5F3-75E1743F518D}" type="presOf" srcId="{862FF523-7120-4F54-AB83-E18FCD03042B}" destId="{49CEA729-DB69-432F-B070-67E2B1A3DB14}" srcOrd="0" destOrd="0" presId="urn:microsoft.com/office/officeart/2008/layout/LinedList"/>
    <dgm:cxn modelId="{CFF989FE-E7CC-4354-AAB8-03FE264D4619}" srcId="{29C06111-F856-4CA5-9B18-F3DE86B7B0CB}" destId="{45F42DBC-B4F9-4AF1-B835-4AE53AC25CB9}" srcOrd="1" destOrd="0" parTransId="{24AC5ABF-B435-473D-A829-EB47C5A49672}" sibTransId="{D41EC2B5-916A-4926-9150-AB6854A3252A}"/>
    <dgm:cxn modelId="{00BA84EC-A31B-41E4-B379-B2605AC4C755}" type="presParOf" srcId="{3A15FF7C-6BDB-4068-B520-74BAABD8E915}" destId="{D290A0CB-BAD4-47AF-B949-04ADC7596F32}" srcOrd="0" destOrd="0" presId="urn:microsoft.com/office/officeart/2008/layout/LinedList"/>
    <dgm:cxn modelId="{14BC6D0A-F6B6-4C2E-8568-63CBA4CA845F}" type="presParOf" srcId="{3A15FF7C-6BDB-4068-B520-74BAABD8E915}" destId="{B4B90C4F-07F6-4AB0-8CB7-452751FA50A0}" srcOrd="1" destOrd="0" presId="urn:microsoft.com/office/officeart/2008/layout/LinedList"/>
    <dgm:cxn modelId="{8675C540-C467-4E43-B8C4-62BA44B13F5B}" type="presParOf" srcId="{B4B90C4F-07F6-4AB0-8CB7-452751FA50A0}" destId="{BDFBC6A1-1A28-4EA6-83CF-101B2D0355AB}" srcOrd="0" destOrd="0" presId="urn:microsoft.com/office/officeart/2008/layout/LinedList"/>
    <dgm:cxn modelId="{8A3DD5AA-6C00-4A11-8F87-0A766F097012}" type="presParOf" srcId="{B4B90C4F-07F6-4AB0-8CB7-452751FA50A0}" destId="{B535A372-7724-43FB-B427-C15D118D73F8}" srcOrd="1" destOrd="0" presId="urn:microsoft.com/office/officeart/2008/layout/LinedList"/>
    <dgm:cxn modelId="{0094A30A-66A6-45CF-8A34-2140CD87EC7E}" type="presParOf" srcId="{B535A372-7724-43FB-B427-C15D118D73F8}" destId="{4868D2AF-9D77-49B7-8068-AC264D235B9E}" srcOrd="0" destOrd="0" presId="urn:microsoft.com/office/officeart/2008/layout/LinedList"/>
    <dgm:cxn modelId="{77922867-679E-44CA-83E8-A41FFA09B9F2}" type="presParOf" srcId="{B535A372-7724-43FB-B427-C15D118D73F8}" destId="{F9144877-588D-45DB-B727-0F531DD1F142}" srcOrd="1" destOrd="0" presId="urn:microsoft.com/office/officeart/2008/layout/LinedList"/>
    <dgm:cxn modelId="{074D4291-8F85-49AE-8D9A-589ADB92622F}" type="presParOf" srcId="{F9144877-588D-45DB-B727-0F531DD1F142}" destId="{F3BFF7CF-4B84-4B16-9243-BFA6FEBB47A8}" srcOrd="0" destOrd="0" presId="urn:microsoft.com/office/officeart/2008/layout/LinedList"/>
    <dgm:cxn modelId="{152524CC-06A8-44A6-9773-369E69A636DD}" type="presParOf" srcId="{F9144877-588D-45DB-B727-0F531DD1F142}" destId="{1C6CFDB5-BD17-4AE3-A289-55FEFDA03F62}" srcOrd="1" destOrd="0" presId="urn:microsoft.com/office/officeart/2008/layout/LinedList"/>
    <dgm:cxn modelId="{2263FC8E-8104-49D7-BAB1-51BE165046FB}" type="presParOf" srcId="{F9144877-588D-45DB-B727-0F531DD1F142}" destId="{C1C2C962-EEE9-455E-8925-164560B66CDF}" srcOrd="2" destOrd="0" presId="urn:microsoft.com/office/officeart/2008/layout/LinedList"/>
    <dgm:cxn modelId="{8A4D5946-3B7C-4FE6-81F2-31D358AD5681}" type="presParOf" srcId="{C1C2C962-EEE9-455E-8925-164560B66CDF}" destId="{F29E6344-4E43-4FC4-A39C-85C0D38064FE}" srcOrd="0" destOrd="0" presId="urn:microsoft.com/office/officeart/2008/layout/LinedList"/>
    <dgm:cxn modelId="{091A34A4-8221-4938-887D-ED1BF20E80C8}" type="presParOf" srcId="{F29E6344-4E43-4FC4-A39C-85C0D38064FE}" destId="{EA5A3689-5E18-45C0-B345-9FDBB040515B}" srcOrd="0" destOrd="0" presId="urn:microsoft.com/office/officeart/2008/layout/LinedList"/>
    <dgm:cxn modelId="{C4E7D5B5-7643-464C-86E4-65844CEFC71A}" type="presParOf" srcId="{F29E6344-4E43-4FC4-A39C-85C0D38064FE}" destId="{3C3CE20F-B301-4157-B76E-0F04BB191A42}" srcOrd="1" destOrd="0" presId="urn:microsoft.com/office/officeart/2008/layout/LinedList"/>
    <dgm:cxn modelId="{3672AC2E-D1E5-4841-806C-CED5DB91F671}" type="presParOf" srcId="{F29E6344-4E43-4FC4-A39C-85C0D38064FE}" destId="{B50CF0D5-CAEA-4CB0-9360-8D4BABFE4C80}" srcOrd="2" destOrd="0" presId="urn:microsoft.com/office/officeart/2008/layout/LinedList"/>
    <dgm:cxn modelId="{64734909-857E-460D-96D3-DD1D5EFB8E5C}" type="presParOf" srcId="{B535A372-7724-43FB-B427-C15D118D73F8}" destId="{9C527682-772E-4EC2-8841-C3A634F31A68}" srcOrd="2" destOrd="0" presId="urn:microsoft.com/office/officeart/2008/layout/LinedList"/>
    <dgm:cxn modelId="{DBAC0EB4-C97E-42D1-9C9E-AF41AFC71B0A}" type="presParOf" srcId="{B535A372-7724-43FB-B427-C15D118D73F8}" destId="{6FFC1AAD-7CD5-4012-AC28-0C4DEC1540DF}" srcOrd="3" destOrd="0" presId="urn:microsoft.com/office/officeart/2008/layout/LinedList"/>
    <dgm:cxn modelId="{CA2183E6-1350-4C44-B346-50AB5F9218D4}" type="presParOf" srcId="{B535A372-7724-43FB-B427-C15D118D73F8}" destId="{0D231BBB-9A86-4092-89EF-C32E65452201}" srcOrd="4" destOrd="0" presId="urn:microsoft.com/office/officeart/2008/layout/LinedList"/>
    <dgm:cxn modelId="{84C352E1-F472-4E4B-8BF8-EB7F8D9FB11A}" type="presParOf" srcId="{0D231BBB-9A86-4092-89EF-C32E65452201}" destId="{DE245C97-1987-4D2F-AC50-EFF23F04906B}" srcOrd="0" destOrd="0" presId="urn:microsoft.com/office/officeart/2008/layout/LinedList"/>
    <dgm:cxn modelId="{422A3B1F-F0E7-42F4-BCC5-0EB18EC52FF8}" type="presParOf" srcId="{0D231BBB-9A86-4092-89EF-C32E65452201}" destId="{F4D125C4-6A1B-4083-90C9-5FE92B51E9A4}" srcOrd="1" destOrd="0" presId="urn:microsoft.com/office/officeart/2008/layout/LinedList"/>
    <dgm:cxn modelId="{9D87CE8C-E7DF-4CAC-BF3F-F08102970A58}" type="presParOf" srcId="{0D231BBB-9A86-4092-89EF-C32E65452201}" destId="{DE30E371-6ACB-4A5B-A917-754EBAB0A032}" srcOrd="2" destOrd="0" presId="urn:microsoft.com/office/officeart/2008/layout/LinedList"/>
    <dgm:cxn modelId="{E90928BB-9D91-4B5C-8952-88386FE1769E}" type="presParOf" srcId="{DE30E371-6ACB-4A5B-A917-754EBAB0A032}" destId="{8CB39992-1C6D-4363-9CB8-2B460F61488B}" srcOrd="0" destOrd="0" presId="urn:microsoft.com/office/officeart/2008/layout/LinedList"/>
    <dgm:cxn modelId="{7E01A4A9-EF3B-43E2-8141-2D33AC1CC958}" type="presParOf" srcId="{8CB39992-1C6D-4363-9CB8-2B460F61488B}" destId="{7FFEE14F-1B10-4494-8FE7-1F25793C0CE4}" srcOrd="0" destOrd="0" presId="urn:microsoft.com/office/officeart/2008/layout/LinedList"/>
    <dgm:cxn modelId="{A2BBADF2-CC3E-4CD4-8277-8C79320E89C2}" type="presParOf" srcId="{8CB39992-1C6D-4363-9CB8-2B460F61488B}" destId="{CF9DCFBE-EA61-4400-BEB7-0784A47774F8}" srcOrd="1" destOrd="0" presId="urn:microsoft.com/office/officeart/2008/layout/LinedList"/>
    <dgm:cxn modelId="{093F4862-0E44-4048-877F-13A6AC13AF38}" type="presParOf" srcId="{8CB39992-1C6D-4363-9CB8-2B460F61488B}" destId="{EBBC797A-38DA-419E-BE37-9B956DEB06D7}" srcOrd="2" destOrd="0" presId="urn:microsoft.com/office/officeart/2008/layout/LinedList"/>
    <dgm:cxn modelId="{58FC563E-CD9D-4EDD-A033-FC2A106FC491}" type="presParOf" srcId="{DE30E371-6ACB-4A5B-A917-754EBAB0A032}" destId="{9C32A988-D39B-43ED-B19A-564AE43B2C50}" srcOrd="1" destOrd="0" presId="urn:microsoft.com/office/officeart/2008/layout/LinedList"/>
    <dgm:cxn modelId="{88DDC173-1C15-4A27-A0A8-89A0F577F71B}" type="presParOf" srcId="{DE30E371-6ACB-4A5B-A917-754EBAB0A032}" destId="{1923DF47-F561-4DEE-A6D5-C2EE63707B18}" srcOrd="2" destOrd="0" presId="urn:microsoft.com/office/officeart/2008/layout/LinedList"/>
    <dgm:cxn modelId="{E0C608DF-B7DB-4C9A-A03B-72F95E110E84}" type="presParOf" srcId="{1923DF47-F561-4DEE-A6D5-C2EE63707B18}" destId="{3634D929-461A-4384-BA93-E9F0832EE21E}" srcOrd="0" destOrd="0" presId="urn:microsoft.com/office/officeart/2008/layout/LinedList"/>
    <dgm:cxn modelId="{8985A9EA-A2BA-4A99-9FFE-BBB558E408FB}" type="presParOf" srcId="{1923DF47-F561-4DEE-A6D5-C2EE63707B18}" destId="{DEB5C3F5-3D93-4397-91AC-7EB28E612DE9}" srcOrd="1" destOrd="0" presId="urn:microsoft.com/office/officeart/2008/layout/LinedList"/>
    <dgm:cxn modelId="{8F26E6D0-2870-4F20-9285-43F56CF67627}" type="presParOf" srcId="{1923DF47-F561-4DEE-A6D5-C2EE63707B18}" destId="{1F8BC895-8D5A-4241-930E-3A47CEE4FC38}" srcOrd="2" destOrd="0" presId="urn:microsoft.com/office/officeart/2008/layout/LinedList"/>
    <dgm:cxn modelId="{9D7414A9-75BC-418F-9074-63544C09E8CD}" type="presParOf" srcId="{B535A372-7724-43FB-B427-C15D118D73F8}" destId="{7F5C6BF6-BDAE-4FCB-9EC6-85971241BE3A}" srcOrd="5" destOrd="0" presId="urn:microsoft.com/office/officeart/2008/layout/LinedList"/>
    <dgm:cxn modelId="{F43D9812-F839-4613-8C06-232159E38B6C}" type="presParOf" srcId="{B535A372-7724-43FB-B427-C15D118D73F8}" destId="{345B6183-51D4-45DD-8BD4-D9060BEC8F9D}" srcOrd="6" destOrd="0" presId="urn:microsoft.com/office/officeart/2008/layout/LinedList"/>
    <dgm:cxn modelId="{1A1B5E54-D526-4880-926C-F0F11A3A9048}" type="presParOf" srcId="{B535A372-7724-43FB-B427-C15D118D73F8}" destId="{D2238031-1F39-4FB9-AAC7-1C2856F32E58}" srcOrd="7" destOrd="0" presId="urn:microsoft.com/office/officeart/2008/layout/LinedList"/>
    <dgm:cxn modelId="{00DDFF87-5A2C-47F7-B974-8090DF983159}" type="presParOf" srcId="{D2238031-1F39-4FB9-AAC7-1C2856F32E58}" destId="{5F478A04-CD62-49F3-A5E8-5C3499E19613}" srcOrd="0" destOrd="0" presId="urn:microsoft.com/office/officeart/2008/layout/LinedList"/>
    <dgm:cxn modelId="{00857172-F026-471B-AE26-F927CD8F071F}" type="presParOf" srcId="{D2238031-1F39-4FB9-AAC7-1C2856F32E58}" destId="{49E4B210-4C96-4220-B23C-5764D54ED2E5}" srcOrd="1" destOrd="0" presId="urn:microsoft.com/office/officeart/2008/layout/LinedList"/>
    <dgm:cxn modelId="{2695831E-4F88-4C72-835C-47C7AD25D5D5}" type="presParOf" srcId="{D2238031-1F39-4FB9-AAC7-1C2856F32E58}" destId="{1698D829-B4BE-473B-A5A9-CBD0F43364E6}" srcOrd="2" destOrd="0" presId="urn:microsoft.com/office/officeart/2008/layout/LinedList"/>
    <dgm:cxn modelId="{21DCA4D5-D62C-411E-88DE-0D9F8FAD7209}" type="presParOf" srcId="{1698D829-B4BE-473B-A5A9-CBD0F43364E6}" destId="{5C6CBD24-E9D8-4406-A17B-AD6D29E93EED}" srcOrd="0" destOrd="0" presId="urn:microsoft.com/office/officeart/2008/layout/LinedList"/>
    <dgm:cxn modelId="{AFD87865-458A-4388-A503-3528D835A724}" type="presParOf" srcId="{5C6CBD24-E9D8-4406-A17B-AD6D29E93EED}" destId="{AA123969-99BF-4EBD-85A6-6E8307326037}" srcOrd="0" destOrd="0" presId="urn:microsoft.com/office/officeart/2008/layout/LinedList"/>
    <dgm:cxn modelId="{EF67829B-DE77-4D39-9EE6-1E05F986733C}" type="presParOf" srcId="{5C6CBD24-E9D8-4406-A17B-AD6D29E93EED}" destId="{49CEA729-DB69-432F-B070-67E2B1A3DB14}" srcOrd="1" destOrd="0" presId="urn:microsoft.com/office/officeart/2008/layout/LinedList"/>
    <dgm:cxn modelId="{ED670EB4-870F-4D20-8582-FE116288D455}" type="presParOf" srcId="{5C6CBD24-E9D8-4406-A17B-AD6D29E93EED}" destId="{9E5345A6-57EB-4715-B2D1-6F4CFB610B05}" srcOrd="2" destOrd="0" presId="urn:microsoft.com/office/officeart/2008/layout/LinedList"/>
    <dgm:cxn modelId="{6DD1A1C6-B5F8-42A6-BFD7-9FDB828EB5EB}" type="presParOf" srcId="{1698D829-B4BE-473B-A5A9-CBD0F43364E6}" destId="{50AE891F-A09B-4A6E-904F-3FCDA461D93B}" srcOrd="1" destOrd="0" presId="urn:microsoft.com/office/officeart/2008/layout/LinedList"/>
    <dgm:cxn modelId="{F68C48AD-822F-4CD4-8327-1325FD53603A}" type="presParOf" srcId="{1698D829-B4BE-473B-A5A9-CBD0F43364E6}" destId="{823E0E74-6A7F-413F-AA78-FB12256C99F3}" srcOrd="2" destOrd="0" presId="urn:microsoft.com/office/officeart/2008/layout/LinedList"/>
    <dgm:cxn modelId="{CF5605BE-87F3-432C-95AC-041B94352CCE}" type="presParOf" srcId="{823E0E74-6A7F-413F-AA78-FB12256C99F3}" destId="{96D99220-8E6F-4B50-AA36-FBBBD66CC49C}" srcOrd="0" destOrd="0" presId="urn:microsoft.com/office/officeart/2008/layout/LinedList"/>
    <dgm:cxn modelId="{956CCCC1-B3A6-4FE8-A9E1-6970A4254DDA}" type="presParOf" srcId="{823E0E74-6A7F-413F-AA78-FB12256C99F3}" destId="{FFC72745-774E-4AA2-9501-E173B8C8550E}" srcOrd="1" destOrd="0" presId="urn:microsoft.com/office/officeart/2008/layout/LinedList"/>
    <dgm:cxn modelId="{4A0324E5-D910-4188-8B9C-5C37DECDB50F}" type="presParOf" srcId="{823E0E74-6A7F-413F-AA78-FB12256C99F3}" destId="{8DF1B1F4-9B43-47FC-A14E-554CAB267823}" srcOrd="2" destOrd="0" presId="urn:microsoft.com/office/officeart/2008/layout/LinedList"/>
    <dgm:cxn modelId="{034F32E6-F8F1-4BA9-A1FF-9D3891AE3A61}" type="presParOf" srcId="{B535A372-7724-43FB-B427-C15D118D73F8}" destId="{B8943014-9764-46F9-831B-1688CC1B3AFF}" srcOrd="8" destOrd="0" presId="urn:microsoft.com/office/officeart/2008/layout/LinedList"/>
    <dgm:cxn modelId="{ABD67EEA-A74C-4B70-B3B6-0EA63045CB51}" type="presParOf" srcId="{B535A372-7724-43FB-B427-C15D118D73F8}" destId="{4156E987-7BE0-467F-9DE2-35F9B4774BB9}" srcOrd="9" destOrd="0" presId="urn:microsoft.com/office/officeart/2008/layout/LinedList"/>
    <dgm:cxn modelId="{FEE663AA-95B0-484E-817B-2FF66DBE87EC}" type="presParOf" srcId="{B535A372-7724-43FB-B427-C15D118D73F8}" destId="{DEFC1C79-3201-4976-BEFA-654D71BB480C}" srcOrd="10" destOrd="0" presId="urn:microsoft.com/office/officeart/2008/layout/LinedList"/>
    <dgm:cxn modelId="{908F8F07-3208-41D8-872F-8C86902AA353}" type="presParOf" srcId="{DEFC1C79-3201-4976-BEFA-654D71BB480C}" destId="{23745FCD-50B7-48B0-9B52-3D3BEE237D3B}" srcOrd="0" destOrd="0" presId="urn:microsoft.com/office/officeart/2008/layout/LinedList"/>
    <dgm:cxn modelId="{59F79647-1DDD-4AB7-ACAF-133C1DBE76BB}" type="presParOf" srcId="{DEFC1C79-3201-4976-BEFA-654D71BB480C}" destId="{F72C6660-11AF-449E-81F3-2F4ADDDCC476}" srcOrd="1" destOrd="0" presId="urn:microsoft.com/office/officeart/2008/layout/LinedList"/>
    <dgm:cxn modelId="{60AB15A0-0C26-4E91-9FFE-458EF09AC0A6}" type="presParOf" srcId="{DEFC1C79-3201-4976-BEFA-654D71BB480C}" destId="{AB9F1988-4F76-4666-8518-18F121CA3ECC}" srcOrd="2" destOrd="0" presId="urn:microsoft.com/office/officeart/2008/layout/LinedList"/>
    <dgm:cxn modelId="{68E8B09E-B926-41E1-BF26-8C01793AD599}" type="presParOf" srcId="{AB9F1988-4F76-4666-8518-18F121CA3ECC}" destId="{EAC7646F-7364-41D3-8AE1-7B9EC21C626C}" srcOrd="0" destOrd="0" presId="urn:microsoft.com/office/officeart/2008/layout/LinedList"/>
    <dgm:cxn modelId="{A280156B-C6A2-4129-9671-ED86ABD206B8}" type="presParOf" srcId="{EAC7646F-7364-41D3-8AE1-7B9EC21C626C}" destId="{760A7C0C-9977-4A75-A8EE-B32E7D233F1E}" srcOrd="0" destOrd="0" presId="urn:microsoft.com/office/officeart/2008/layout/LinedList"/>
    <dgm:cxn modelId="{07EA57E2-0EC4-4E10-98F5-386D203A340D}" type="presParOf" srcId="{EAC7646F-7364-41D3-8AE1-7B9EC21C626C}" destId="{C2FFFBA4-B1E4-448E-A2CC-37A4F924FB23}" srcOrd="1" destOrd="0" presId="urn:microsoft.com/office/officeart/2008/layout/LinedList"/>
    <dgm:cxn modelId="{CD524671-1787-4AC3-8997-E603E1E53905}" type="presParOf" srcId="{EAC7646F-7364-41D3-8AE1-7B9EC21C626C}" destId="{493491F1-BC8C-4845-BEA1-71C7A104065E}" srcOrd="2" destOrd="0" presId="urn:microsoft.com/office/officeart/2008/layout/LinedList"/>
    <dgm:cxn modelId="{F8ACC91E-B18A-42F5-A8F5-A556E163DDF2}" type="presParOf" srcId="{B535A372-7724-43FB-B427-C15D118D73F8}" destId="{A2F56E04-6B6C-41E2-9A35-3162294E918C}" srcOrd="11" destOrd="0" presId="urn:microsoft.com/office/officeart/2008/layout/LinedList"/>
    <dgm:cxn modelId="{0A84B729-86E9-42D3-84A2-5FDF9EA73728}" type="presParOf" srcId="{B535A372-7724-43FB-B427-C15D118D73F8}" destId="{7D26CE7E-92B3-4EFE-B996-90E9A1CC5AE2}"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BA1963-60A7-4B24-81B4-81B1259E94A5}" type="doc">
      <dgm:prSet loTypeId="urn:microsoft.com/office/officeart/2008/layout/LinedList" loCatId="hierarchy" qsTypeId="urn:microsoft.com/office/officeart/2005/8/quickstyle/simple4" qsCatId="simple" csTypeId="urn:microsoft.com/office/officeart/2005/8/colors/accent1_1" csCatId="accent1" phldr="1"/>
      <dgm:spPr/>
      <dgm:t>
        <a:bodyPr/>
        <a:lstStyle/>
        <a:p>
          <a:endParaRPr lang="es-MX"/>
        </a:p>
      </dgm:t>
    </dgm:pt>
    <dgm:pt modelId="{21D844DB-1594-4260-AF8F-CF8D17965C8F}">
      <dgm:prSet custT="1"/>
      <dgm:spPr/>
      <dgm:t>
        <a:bodyPr/>
        <a:lstStyle/>
        <a:p>
          <a:r>
            <a:rPr lang="es-MX" sz="1600" dirty="0"/>
            <a:t>Calidad del código</a:t>
          </a:r>
        </a:p>
      </dgm:t>
    </dgm:pt>
    <dgm:pt modelId="{E20C904E-1638-4994-AEC8-2DE38AF61888}" type="parTrans" cxnId="{6AC7D6B0-714A-414F-B46B-92AB085BBDB7}">
      <dgm:prSet/>
      <dgm:spPr/>
      <dgm:t>
        <a:bodyPr/>
        <a:lstStyle/>
        <a:p>
          <a:endParaRPr lang="es-MX" sz="2400"/>
        </a:p>
      </dgm:t>
    </dgm:pt>
    <dgm:pt modelId="{72210B79-CF0C-41E7-87CA-F274F041A6F2}" type="sibTrans" cxnId="{6AC7D6B0-714A-414F-B46B-92AB085BBDB7}">
      <dgm:prSet/>
      <dgm:spPr/>
      <dgm:t>
        <a:bodyPr/>
        <a:lstStyle/>
        <a:p>
          <a:endParaRPr lang="es-MX" sz="2400"/>
        </a:p>
      </dgm:t>
    </dgm:pt>
    <dgm:pt modelId="{113895D0-5F30-47DB-8232-A4C0A5867522}">
      <dgm:prSet custT="1"/>
      <dgm:spPr/>
      <dgm:t>
        <a:bodyPr/>
        <a:lstStyle/>
        <a:p>
          <a:r>
            <a:rPr lang="es-MX" sz="1600" dirty="0"/>
            <a:t>Complejidad</a:t>
          </a:r>
        </a:p>
      </dgm:t>
    </dgm:pt>
    <dgm:pt modelId="{6790E11A-9E35-4695-8DF6-5874A63B74B0}" type="parTrans" cxnId="{C3CE2CF1-C2F3-4761-90C9-2221ECBDAC62}">
      <dgm:prSet/>
      <dgm:spPr/>
      <dgm:t>
        <a:bodyPr/>
        <a:lstStyle/>
        <a:p>
          <a:endParaRPr lang="es-MX"/>
        </a:p>
      </dgm:t>
    </dgm:pt>
    <dgm:pt modelId="{E6B5F6DA-CDFF-4B41-84F9-DA4633A6A6A7}" type="sibTrans" cxnId="{C3CE2CF1-C2F3-4761-90C9-2221ECBDAC62}">
      <dgm:prSet/>
      <dgm:spPr/>
      <dgm:t>
        <a:bodyPr/>
        <a:lstStyle/>
        <a:p>
          <a:endParaRPr lang="es-MX"/>
        </a:p>
      </dgm:t>
    </dgm:pt>
    <dgm:pt modelId="{3E7B293E-A16E-4B40-AD65-E6BEC7F1859B}">
      <dgm:prSet custT="1"/>
      <dgm:spPr/>
      <dgm:t>
        <a:bodyPr/>
        <a:lstStyle/>
        <a:p>
          <a:r>
            <a:rPr lang="es-MX" sz="1600" dirty="0"/>
            <a:t>Complejidad ciclomática*</a:t>
          </a:r>
        </a:p>
      </dgm:t>
    </dgm:pt>
    <dgm:pt modelId="{F1736672-E394-4B4B-BFA7-04713FFE0F9B}" type="parTrans" cxnId="{C86299D1-D65E-4BC3-8F08-4CE2F4D8168C}">
      <dgm:prSet/>
      <dgm:spPr/>
      <dgm:t>
        <a:bodyPr/>
        <a:lstStyle/>
        <a:p>
          <a:endParaRPr lang="es-MX"/>
        </a:p>
      </dgm:t>
    </dgm:pt>
    <dgm:pt modelId="{B722E7D0-2D46-4D33-8A0D-768988C03B79}" type="sibTrans" cxnId="{C86299D1-D65E-4BC3-8F08-4CE2F4D8168C}">
      <dgm:prSet/>
      <dgm:spPr/>
      <dgm:t>
        <a:bodyPr/>
        <a:lstStyle/>
        <a:p>
          <a:endParaRPr lang="es-MX"/>
        </a:p>
      </dgm:t>
    </dgm:pt>
    <dgm:pt modelId="{7FF6F2DF-87C5-4555-9B78-35253F8CF62B}">
      <dgm:prSet custT="1"/>
      <dgm:spPr/>
      <dgm:t>
        <a:bodyPr/>
        <a:lstStyle/>
        <a:p>
          <a:r>
            <a:rPr lang="es-MX" sz="1600" dirty="0"/>
            <a:t>Facilidad de mantenimiento</a:t>
          </a:r>
        </a:p>
      </dgm:t>
    </dgm:pt>
    <dgm:pt modelId="{237613E2-5D0F-4BB3-B3B9-9A5BCFCFB997}" type="parTrans" cxnId="{BFE5791C-98AC-42C6-B230-CF3637034F72}">
      <dgm:prSet/>
      <dgm:spPr/>
      <dgm:t>
        <a:bodyPr/>
        <a:lstStyle/>
        <a:p>
          <a:endParaRPr lang="es-MX"/>
        </a:p>
      </dgm:t>
    </dgm:pt>
    <dgm:pt modelId="{41791ED1-4712-446B-846F-ED9FAC661B52}" type="sibTrans" cxnId="{BFE5791C-98AC-42C6-B230-CF3637034F72}">
      <dgm:prSet/>
      <dgm:spPr/>
      <dgm:t>
        <a:bodyPr/>
        <a:lstStyle/>
        <a:p>
          <a:endParaRPr lang="es-MX"/>
        </a:p>
      </dgm:t>
    </dgm:pt>
    <dgm:pt modelId="{B126F5E9-7E66-44C6-A53A-B2F80B75E207}">
      <dgm:prSet custT="1"/>
      <dgm:spPr/>
      <dgm:t>
        <a:bodyPr/>
        <a:lstStyle/>
        <a:p>
          <a:r>
            <a:rPr lang="es-MX" sz="1600" dirty="0"/>
            <a:t>Factores de diseño</a:t>
          </a:r>
        </a:p>
      </dgm:t>
    </dgm:pt>
    <dgm:pt modelId="{362D2811-9801-4DFA-B699-7B74D8ABA07C}" type="parTrans" cxnId="{9784F878-12B8-4A34-B4AB-7841024B2286}">
      <dgm:prSet/>
      <dgm:spPr/>
      <dgm:t>
        <a:bodyPr/>
        <a:lstStyle/>
        <a:p>
          <a:endParaRPr lang="es-MX"/>
        </a:p>
      </dgm:t>
    </dgm:pt>
    <dgm:pt modelId="{405227B6-83B7-4317-82C1-C4CE8F117C36}" type="sibTrans" cxnId="{9784F878-12B8-4A34-B4AB-7841024B2286}">
      <dgm:prSet/>
      <dgm:spPr/>
      <dgm:t>
        <a:bodyPr/>
        <a:lstStyle/>
        <a:p>
          <a:endParaRPr lang="es-MX"/>
        </a:p>
      </dgm:t>
    </dgm:pt>
    <dgm:pt modelId="{CD7BAF5B-A2A6-49EC-BB7E-A3D3E2E3E74D}">
      <dgm:prSet custT="1"/>
      <dgm:spPr/>
      <dgm:t>
        <a:bodyPr/>
        <a:lstStyle/>
        <a:p>
          <a:r>
            <a:rPr lang="es-MX" sz="1600" dirty="0"/>
            <a:t>Comprensibilidad</a:t>
          </a:r>
        </a:p>
      </dgm:t>
    </dgm:pt>
    <dgm:pt modelId="{C22E3DB3-A1D8-4F28-9CD8-190E2C3242A4}" type="parTrans" cxnId="{127C906B-08DB-43DE-BD96-01F36D8423A5}">
      <dgm:prSet/>
      <dgm:spPr/>
      <dgm:t>
        <a:bodyPr/>
        <a:lstStyle/>
        <a:p>
          <a:endParaRPr lang="es-MX"/>
        </a:p>
      </dgm:t>
    </dgm:pt>
    <dgm:pt modelId="{3E42A4C7-7C3B-4CA0-98BC-DCC7E3F46275}" type="sibTrans" cxnId="{127C906B-08DB-43DE-BD96-01F36D8423A5}">
      <dgm:prSet/>
      <dgm:spPr/>
      <dgm:t>
        <a:bodyPr/>
        <a:lstStyle/>
        <a:p>
          <a:endParaRPr lang="es-MX"/>
        </a:p>
      </dgm:t>
    </dgm:pt>
    <dgm:pt modelId="{82B42532-F480-4086-8645-41CF9DB1F11B}">
      <dgm:prSet custT="1"/>
      <dgm:spPr/>
      <dgm:t>
        <a:bodyPr/>
        <a:lstStyle/>
        <a:p>
          <a:r>
            <a:rPr lang="es-MX" sz="1600" dirty="0"/>
            <a:t>Porcentaje de comentarios internos</a:t>
          </a:r>
        </a:p>
      </dgm:t>
    </dgm:pt>
    <dgm:pt modelId="{4084F58A-CA1B-467E-A025-7221544FDEC3}" type="parTrans" cxnId="{B781E945-E107-4487-AD40-6801B6CA4AC7}">
      <dgm:prSet/>
      <dgm:spPr/>
      <dgm:t>
        <a:bodyPr/>
        <a:lstStyle/>
        <a:p>
          <a:endParaRPr lang="es-MX"/>
        </a:p>
      </dgm:t>
    </dgm:pt>
    <dgm:pt modelId="{1CC53782-0D7A-40A1-B229-40C05F6B3B49}" type="sibTrans" cxnId="{B781E945-E107-4487-AD40-6801B6CA4AC7}">
      <dgm:prSet/>
      <dgm:spPr/>
      <dgm:t>
        <a:bodyPr/>
        <a:lstStyle/>
        <a:p>
          <a:endParaRPr lang="es-MX"/>
        </a:p>
      </dgm:t>
    </dgm:pt>
    <dgm:pt modelId="{50A7339B-0615-42E1-B46D-870C9E32A192}">
      <dgm:prSet custT="1"/>
      <dgm:spPr/>
      <dgm:t>
        <a:bodyPr/>
        <a:lstStyle/>
        <a:p>
          <a:r>
            <a:rPr lang="es-MX" sz="1600" dirty="0"/>
            <a:t>Convenciones variables de nomenclatura</a:t>
          </a:r>
        </a:p>
      </dgm:t>
    </dgm:pt>
    <dgm:pt modelId="{113B5487-1399-4CD7-B01E-15E63F30EC44}" type="parTrans" cxnId="{13BC0487-6097-4593-A53C-4912F2EA9D8F}">
      <dgm:prSet/>
      <dgm:spPr/>
      <dgm:t>
        <a:bodyPr/>
        <a:lstStyle/>
        <a:p>
          <a:endParaRPr lang="es-MX"/>
        </a:p>
      </dgm:t>
    </dgm:pt>
    <dgm:pt modelId="{01EFEA96-B989-4E5F-BB2B-A0DBB89C3086}" type="sibTrans" cxnId="{13BC0487-6097-4593-A53C-4912F2EA9D8F}">
      <dgm:prSet/>
      <dgm:spPr/>
      <dgm:t>
        <a:bodyPr/>
        <a:lstStyle/>
        <a:p>
          <a:endParaRPr lang="es-MX"/>
        </a:p>
      </dgm:t>
    </dgm:pt>
    <dgm:pt modelId="{0E8E234F-6BF5-4D74-AB53-741CA8020129}">
      <dgm:prSet custT="1"/>
      <dgm:spPr/>
      <dgm:t>
        <a:bodyPr/>
        <a:lstStyle/>
        <a:p>
          <a:r>
            <a:rPr lang="es-MX" sz="1600" dirty="0"/>
            <a:t>Reusabilidad</a:t>
          </a:r>
        </a:p>
      </dgm:t>
    </dgm:pt>
    <dgm:pt modelId="{A95F916D-304B-43FD-999F-968EAA0CA3F4}" type="parTrans" cxnId="{BBD23465-D727-4DA6-A93D-0EA25DA11F02}">
      <dgm:prSet/>
      <dgm:spPr/>
      <dgm:t>
        <a:bodyPr/>
        <a:lstStyle/>
        <a:p>
          <a:endParaRPr lang="es-MX"/>
        </a:p>
      </dgm:t>
    </dgm:pt>
    <dgm:pt modelId="{0F9F7BC3-A16E-4DC0-B843-E61620EEC268}" type="sibTrans" cxnId="{BBD23465-D727-4DA6-A93D-0EA25DA11F02}">
      <dgm:prSet/>
      <dgm:spPr/>
      <dgm:t>
        <a:bodyPr/>
        <a:lstStyle/>
        <a:p>
          <a:endParaRPr lang="es-MX"/>
        </a:p>
      </dgm:t>
    </dgm:pt>
    <dgm:pt modelId="{59B0A74A-521E-4E94-9046-7BF553DC9E97}">
      <dgm:prSet custT="1"/>
      <dgm:spPr/>
      <dgm:t>
        <a:bodyPr/>
        <a:lstStyle/>
        <a:p>
          <a:r>
            <a:rPr lang="es-MX" sz="1600" dirty="0"/>
            <a:t>Porcentaje de componentes reutilizados</a:t>
          </a:r>
        </a:p>
      </dgm:t>
    </dgm:pt>
    <dgm:pt modelId="{46395CEC-79B6-4241-BBB3-8DF8B4CB8DB6}" type="parTrans" cxnId="{5B7DCB95-C658-425C-95CA-192685C55864}">
      <dgm:prSet/>
      <dgm:spPr/>
      <dgm:t>
        <a:bodyPr/>
        <a:lstStyle/>
        <a:p>
          <a:endParaRPr lang="es-MX"/>
        </a:p>
      </dgm:t>
    </dgm:pt>
    <dgm:pt modelId="{41E1BE29-6860-4BD3-BFF1-C9814A080040}" type="sibTrans" cxnId="{5B7DCB95-C658-425C-95CA-192685C55864}">
      <dgm:prSet/>
      <dgm:spPr/>
      <dgm:t>
        <a:bodyPr/>
        <a:lstStyle/>
        <a:p>
          <a:endParaRPr lang="es-MX"/>
        </a:p>
      </dgm:t>
    </dgm:pt>
    <dgm:pt modelId="{6ACAB4A5-03B1-4C9A-8BCF-9094D037E428}">
      <dgm:prSet custT="1"/>
      <dgm:spPr/>
      <dgm:t>
        <a:bodyPr/>
        <a:lstStyle/>
        <a:p>
          <a:r>
            <a:rPr lang="es-MX" sz="1600" dirty="0"/>
            <a:t>Documentación</a:t>
          </a:r>
        </a:p>
      </dgm:t>
    </dgm:pt>
    <dgm:pt modelId="{E7051576-CBA1-4B3E-8242-833D255F3882}" type="parTrans" cxnId="{31929AE3-9C06-4B84-B934-C964AEA2EF72}">
      <dgm:prSet/>
      <dgm:spPr/>
      <dgm:t>
        <a:bodyPr/>
        <a:lstStyle/>
        <a:p>
          <a:endParaRPr lang="es-MX"/>
        </a:p>
      </dgm:t>
    </dgm:pt>
    <dgm:pt modelId="{A8CCE085-7AEB-4082-B369-B772EADC9470}" type="sibTrans" cxnId="{31929AE3-9C06-4B84-B934-C964AEA2EF72}">
      <dgm:prSet/>
      <dgm:spPr/>
      <dgm:t>
        <a:bodyPr/>
        <a:lstStyle/>
        <a:p>
          <a:endParaRPr lang="es-MX"/>
        </a:p>
      </dgm:t>
    </dgm:pt>
    <dgm:pt modelId="{5999A5E2-B750-4727-BBC1-962CDAD02CE4}">
      <dgm:prSet custT="1"/>
      <dgm:spPr/>
      <dgm:t>
        <a:bodyPr/>
        <a:lstStyle/>
        <a:p>
          <a:r>
            <a:rPr lang="es-MX" sz="1600" dirty="0"/>
            <a:t>Índice de legibilidad</a:t>
          </a:r>
        </a:p>
      </dgm:t>
    </dgm:pt>
    <dgm:pt modelId="{043C603B-837C-4A1B-9A5F-AB8CF0100E96}" type="parTrans" cxnId="{55E7DDCF-75AA-4173-A997-98C7B522BD3A}">
      <dgm:prSet/>
      <dgm:spPr/>
      <dgm:t>
        <a:bodyPr/>
        <a:lstStyle/>
        <a:p>
          <a:endParaRPr lang="es-MX"/>
        </a:p>
      </dgm:t>
    </dgm:pt>
    <dgm:pt modelId="{5CA6E1CB-A584-4342-B19E-BE80CF0BAB4C}" type="sibTrans" cxnId="{55E7DDCF-75AA-4173-A997-98C7B522BD3A}">
      <dgm:prSet/>
      <dgm:spPr/>
      <dgm:t>
        <a:bodyPr/>
        <a:lstStyle/>
        <a:p>
          <a:endParaRPr lang="es-MX"/>
        </a:p>
      </dgm:t>
    </dgm:pt>
    <dgm:pt modelId="{3A15FF7C-6BDB-4068-B520-74BAABD8E915}" type="pres">
      <dgm:prSet presAssocID="{65BA1963-60A7-4B24-81B4-81B1259E94A5}" presName="vert0" presStyleCnt="0">
        <dgm:presLayoutVars>
          <dgm:dir/>
          <dgm:animOne val="branch"/>
          <dgm:animLvl val="lvl"/>
        </dgm:presLayoutVars>
      </dgm:prSet>
      <dgm:spPr/>
    </dgm:pt>
    <dgm:pt modelId="{D290A0CB-BAD4-47AF-B949-04ADC7596F32}" type="pres">
      <dgm:prSet presAssocID="{21D844DB-1594-4260-AF8F-CF8D17965C8F}" presName="thickLine" presStyleLbl="alignNode1" presStyleIdx="0" presStyleCnt="1"/>
      <dgm:spPr/>
    </dgm:pt>
    <dgm:pt modelId="{B4B90C4F-07F6-4AB0-8CB7-452751FA50A0}" type="pres">
      <dgm:prSet presAssocID="{21D844DB-1594-4260-AF8F-CF8D17965C8F}" presName="horz1" presStyleCnt="0"/>
      <dgm:spPr/>
    </dgm:pt>
    <dgm:pt modelId="{BDFBC6A1-1A28-4EA6-83CF-101B2D0355AB}" type="pres">
      <dgm:prSet presAssocID="{21D844DB-1594-4260-AF8F-CF8D17965C8F}" presName="tx1" presStyleLbl="revTx" presStyleIdx="0" presStyleCnt="12"/>
      <dgm:spPr/>
    </dgm:pt>
    <dgm:pt modelId="{B535A372-7724-43FB-B427-C15D118D73F8}" type="pres">
      <dgm:prSet presAssocID="{21D844DB-1594-4260-AF8F-CF8D17965C8F}" presName="vert1" presStyleCnt="0"/>
      <dgm:spPr/>
    </dgm:pt>
    <dgm:pt modelId="{3A2300A3-FF36-4A73-9967-F0B5827E77E6}" type="pres">
      <dgm:prSet presAssocID="{113895D0-5F30-47DB-8232-A4C0A5867522}" presName="vertSpace2a" presStyleCnt="0"/>
      <dgm:spPr/>
    </dgm:pt>
    <dgm:pt modelId="{2DBF18C7-E08D-45D3-B329-5E9B9453A311}" type="pres">
      <dgm:prSet presAssocID="{113895D0-5F30-47DB-8232-A4C0A5867522}" presName="horz2" presStyleCnt="0"/>
      <dgm:spPr/>
    </dgm:pt>
    <dgm:pt modelId="{60525745-F162-4442-93A1-8F103B21BA35}" type="pres">
      <dgm:prSet presAssocID="{113895D0-5F30-47DB-8232-A4C0A5867522}" presName="horzSpace2" presStyleCnt="0"/>
      <dgm:spPr/>
    </dgm:pt>
    <dgm:pt modelId="{D5C6E3BF-AE4B-4BB8-8129-F9D8DDED24AB}" type="pres">
      <dgm:prSet presAssocID="{113895D0-5F30-47DB-8232-A4C0A5867522}" presName="tx2" presStyleLbl="revTx" presStyleIdx="1" presStyleCnt="12"/>
      <dgm:spPr/>
    </dgm:pt>
    <dgm:pt modelId="{3A26973B-2DB8-4B69-9A00-F839A7DC88DE}" type="pres">
      <dgm:prSet presAssocID="{113895D0-5F30-47DB-8232-A4C0A5867522}" presName="vert2" presStyleCnt="0"/>
      <dgm:spPr/>
    </dgm:pt>
    <dgm:pt modelId="{7451F18B-39C8-42A1-A38E-D650C7C4ACFB}" type="pres">
      <dgm:prSet presAssocID="{3E7B293E-A16E-4B40-AD65-E6BEC7F1859B}" presName="horz3" presStyleCnt="0"/>
      <dgm:spPr/>
    </dgm:pt>
    <dgm:pt modelId="{EB94FDBC-C79A-42F2-9856-52C54FA3D934}" type="pres">
      <dgm:prSet presAssocID="{3E7B293E-A16E-4B40-AD65-E6BEC7F1859B}" presName="horzSpace3" presStyleCnt="0"/>
      <dgm:spPr/>
    </dgm:pt>
    <dgm:pt modelId="{4D4F0158-8C4D-4F47-861E-9A19A45938F8}" type="pres">
      <dgm:prSet presAssocID="{3E7B293E-A16E-4B40-AD65-E6BEC7F1859B}" presName="tx3" presStyleLbl="revTx" presStyleIdx="2" presStyleCnt="12"/>
      <dgm:spPr/>
    </dgm:pt>
    <dgm:pt modelId="{DEB34857-B4BB-4859-A697-1BE6812013AD}" type="pres">
      <dgm:prSet presAssocID="{3E7B293E-A16E-4B40-AD65-E6BEC7F1859B}" presName="vert3" presStyleCnt="0"/>
      <dgm:spPr/>
    </dgm:pt>
    <dgm:pt modelId="{74E4A99E-EFDD-484F-A17B-68EF005035C3}" type="pres">
      <dgm:prSet presAssocID="{113895D0-5F30-47DB-8232-A4C0A5867522}" presName="thinLine2b" presStyleLbl="callout" presStyleIdx="0" presStyleCnt="6"/>
      <dgm:spPr/>
    </dgm:pt>
    <dgm:pt modelId="{1948E1A8-F205-4937-9C26-29079FA61A42}" type="pres">
      <dgm:prSet presAssocID="{113895D0-5F30-47DB-8232-A4C0A5867522}" presName="vertSpace2b" presStyleCnt="0"/>
      <dgm:spPr/>
    </dgm:pt>
    <dgm:pt modelId="{9C816414-1F5D-4402-8F1F-CAC13B6417D3}" type="pres">
      <dgm:prSet presAssocID="{7FF6F2DF-87C5-4555-9B78-35253F8CF62B}" presName="horz2" presStyleCnt="0"/>
      <dgm:spPr/>
    </dgm:pt>
    <dgm:pt modelId="{5B311F44-A2E9-4DC6-B6C6-1A11483FB72A}" type="pres">
      <dgm:prSet presAssocID="{7FF6F2DF-87C5-4555-9B78-35253F8CF62B}" presName="horzSpace2" presStyleCnt="0"/>
      <dgm:spPr/>
    </dgm:pt>
    <dgm:pt modelId="{3EB7DD3E-FF3D-48C2-8868-E2578FF6E670}" type="pres">
      <dgm:prSet presAssocID="{7FF6F2DF-87C5-4555-9B78-35253F8CF62B}" presName="tx2" presStyleLbl="revTx" presStyleIdx="3" presStyleCnt="12"/>
      <dgm:spPr/>
    </dgm:pt>
    <dgm:pt modelId="{100F373B-3C71-401D-BC9A-D9C38F7CCAF7}" type="pres">
      <dgm:prSet presAssocID="{7FF6F2DF-87C5-4555-9B78-35253F8CF62B}" presName="vert2" presStyleCnt="0"/>
      <dgm:spPr/>
    </dgm:pt>
    <dgm:pt modelId="{C7E21C90-BC6C-468E-A291-D49E73616537}" type="pres">
      <dgm:prSet presAssocID="{B126F5E9-7E66-44C6-A53A-B2F80B75E207}" presName="horz3" presStyleCnt="0"/>
      <dgm:spPr/>
    </dgm:pt>
    <dgm:pt modelId="{CF206038-5E3B-4E33-B5BD-64C50636AD18}" type="pres">
      <dgm:prSet presAssocID="{B126F5E9-7E66-44C6-A53A-B2F80B75E207}" presName="horzSpace3" presStyleCnt="0"/>
      <dgm:spPr/>
    </dgm:pt>
    <dgm:pt modelId="{13B62E4F-6C61-4DA2-8797-8EEEF9831C07}" type="pres">
      <dgm:prSet presAssocID="{B126F5E9-7E66-44C6-A53A-B2F80B75E207}" presName="tx3" presStyleLbl="revTx" presStyleIdx="4" presStyleCnt="12"/>
      <dgm:spPr/>
    </dgm:pt>
    <dgm:pt modelId="{6488D2A5-5C3A-4E54-9163-9B2EE8CD444C}" type="pres">
      <dgm:prSet presAssocID="{B126F5E9-7E66-44C6-A53A-B2F80B75E207}" presName="vert3" presStyleCnt="0"/>
      <dgm:spPr/>
    </dgm:pt>
    <dgm:pt modelId="{491BC6A6-2087-44BF-9D6C-7AB33BF206C7}" type="pres">
      <dgm:prSet presAssocID="{7FF6F2DF-87C5-4555-9B78-35253F8CF62B}" presName="thinLine2b" presStyleLbl="callout" presStyleIdx="1" presStyleCnt="6"/>
      <dgm:spPr/>
    </dgm:pt>
    <dgm:pt modelId="{A9F3239A-41E2-4107-B6A7-68ED88E92666}" type="pres">
      <dgm:prSet presAssocID="{7FF6F2DF-87C5-4555-9B78-35253F8CF62B}" presName="vertSpace2b" presStyleCnt="0"/>
      <dgm:spPr/>
    </dgm:pt>
    <dgm:pt modelId="{F474A205-A2A2-4FF4-8E70-CD32707C1857}" type="pres">
      <dgm:prSet presAssocID="{CD7BAF5B-A2A6-49EC-BB7E-A3D3E2E3E74D}" presName="horz2" presStyleCnt="0"/>
      <dgm:spPr/>
    </dgm:pt>
    <dgm:pt modelId="{67DE9823-057E-41F0-9BE8-7F42A3AEA0FF}" type="pres">
      <dgm:prSet presAssocID="{CD7BAF5B-A2A6-49EC-BB7E-A3D3E2E3E74D}" presName="horzSpace2" presStyleCnt="0"/>
      <dgm:spPr/>
    </dgm:pt>
    <dgm:pt modelId="{E82B4F8D-EDE5-45F6-B391-0846E9151BF3}" type="pres">
      <dgm:prSet presAssocID="{CD7BAF5B-A2A6-49EC-BB7E-A3D3E2E3E74D}" presName="tx2" presStyleLbl="revTx" presStyleIdx="5" presStyleCnt="12"/>
      <dgm:spPr/>
    </dgm:pt>
    <dgm:pt modelId="{301F2FC9-18DB-48E9-AA36-BCFE124C0565}" type="pres">
      <dgm:prSet presAssocID="{CD7BAF5B-A2A6-49EC-BB7E-A3D3E2E3E74D}" presName="vert2" presStyleCnt="0"/>
      <dgm:spPr/>
    </dgm:pt>
    <dgm:pt modelId="{A8D10089-1729-43E3-89AD-66A2FB11CA88}" type="pres">
      <dgm:prSet presAssocID="{82B42532-F480-4086-8645-41CF9DB1F11B}" presName="horz3" presStyleCnt="0"/>
      <dgm:spPr/>
    </dgm:pt>
    <dgm:pt modelId="{C9E7A68D-A720-403B-AE59-13708F4EA691}" type="pres">
      <dgm:prSet presAssocID="{82B42532-F480-4086-8645-41CF9DB1F11B}" presName="horzSpace3" presStyleCnt="0"/>
      <dgm:spPr/>
    </dgm:pt>
    <dgm:pt modelId="{6FEA7ABC-8AAD-426C-AE37-26AF2B081AA6}" type="pres">
      <dgm:prSet presAssocID="{82B42532-F480-4086-8645-41CF9DB1F11B}" presName="tx3" presStyleLbl="revTx" presStyleIdx="6" presStyleCnt="12"/>
      <dgm:spPr/>
    </dgm:pt>
    <dgm:pt modelId="{88B2EDB6-5EE3-426D-8A03-A36BF4AA985B}" type="pres">
      <dgm:prSet presAssocID="{82B42532-F480-4086-8645-41CF9DB1F11B}" presName="vert3" presStyleCnt="0"/>
      <dgm:spPr/>
    </dgm:pt>
    <dgm:pt modelId="{98EC1DC2-B982-4C2C-938A-DD620C687BCC}" type="pres">
      <dgm:prSet presAssocID="{1CC53782-0D7A-40A1-B229-40C05F6B3B49}" presName="thinLine3" presStyleLbl="callout" presStyleIdx="2" presStyleCnt="6"/>
      <dgm:spPr/>
    </dgm:pt>
    <dgm:pt modelId="{EA9133D4-13CB-4071-8BD9-312C6C73119A}" type="pres">
      <dgm:prSet presAssocID="{50A7339B-0615-42E1-B46D-870C9E32A192}" presName="horz3" presStyleCnt="0"/>
      <dgm:spPr/>
    </dgm:pt>
    <dgm:pt modelId="{29BACE3F-0817-428B-A9CF-024698BA63EF}" type="pres">
      <dgm:prSet presAssocID="{50A7339B-0615-42E1-B46D-870C9E32A192}" presName="horzSpace3" presStyleCnt="0"/>
      <dgm:spPr/>
    </dgm:pt>
    <dgm:pt modelId="{EF85DDB6-CFFB-410B-9816-D63C5F524033}" type="pres">
      <dgm:prSet presAssocID="{50A7339B-0615-42E1-B46D-870C9E32A192}" presName="tx3" presStyleLbl="revTx" presStyleIdx="7" presStyleCnt="12"/>
      <dgm:spPr/>
    </dgm:pt>
    <dgm:pt modelId="{00C1B22E-343E-4F0A-AD4D-99A753BF83BC}" type="pres">
      <dgm:prSet presAssocID="{50A7339B-0615-42E1-B46D-870C9E32A192}" presName="vert3" presStyleCnt="0"/>
      <dgm:spPr/>
    </dgm:pt>
    <dgm:pt modelId="{17DFB828-DBD5-4B25-8354-B3C75A00528F}" type="pres">
      <dgm:prSet presAssocID="{CD7BAF5B-A2A6-49EC-BB7E-A3D3E2E3E74D}" presName="thinLine2b" presStyleLbl="callout" presStyleIdx="3" presStyleCnt="6"/>
      <dgm:spPr/>
    </dgm:pt>
    <dgm:pt modelId="{882DAEB8-BBD1-46D1-8E15-8476384251A9}" type="pres">
      <dgm:prSet presAssocID="{CD7BAF5B-A2A6-49EC-BB7E-A3D3E2E3E74D}" presName="vertSpace2b" presStyleCnt="0"/>
      <dgm:spPr/>
    </dgm:pt>
    <dgm:pt modelId="{6F8C0A9E-F305-4F65-9E32-C5631A9AFCB5}" type="pres">
      <dgm:prSet presAssocID="{0E8E234F-6BF5-4D74-AB53-741CA8020129}" presName="horz2" presStyleCnt="0"/>
      <dgm:spPr/>
    </dgm:pt>
    <dgm:pt modelId="{4165A1CA-6035-4524-8A0E-3B873D2BF338}" type="pres">
      <dgm:prSet presAssocID="{0E8E234F-6BF5-4D74-AB53-741CA8020129}" presName="horzSpace2" presStyleCnt="0"/>
      <dgm:spPr/>
    </dgm:pt>
    <dgm:pt modelId="{1F98C3EF-2F68-4646-B60B-1885C8141299}" type="pres">
      <dgm:prSet presAssocID="{0E8E234F-6BF5-4D74-AB53-741CA8020129}" presName="tx2" presStyleLbl="revTx" presStyleIdx="8" presStyleCnt="12"/>
      <dgm:spPr/>
    </dgm:pt>
    <dgm:pt modelId="{F94A8900-77FB-4CB6-8BD8-8D5978267F2A}" type="pres">
      <dgm:prSet presAssocID="{0E8E234F-6BF5-4D74-AB53-741CA8020129}" presName="vert2" presStyleCnt="0"/>
      <dgm:spPr/>
    </dgm:pt>
    <dgm:pt modelId="{CFABF0D3-8019-4D79-B8E6-34647765B2DF}" type="pres">
      <dgm:prSet presAssocID="{59B0A74A-521E-4E94-9046-7BF553DC9E97}" presName="horz3" presStyleCnt="0"/>
      <dgm:spPr/>
    </dgm:pt>
    <dgm:pt modelId="{A5FDA026-AF2B-4C37-8E70-54FCFD90AC7E}" type="pres">
      <dgm:prSet presAssocID="{59B0A74A-521E-4E94-9046-7BF553DC9E97}" presName="horzSpace3" presStyleCnt="0"/>
      <dgm:spPr/>
    </dgm:pt>
    <dgm:pt modelId="{AEFA8F1F-A325-4318-8E79-8E0316810957}" type="pres">
      <dgm:prSet presAssocID="{59B0A74A-521E-4E94-9046-7BF553DC9E97}" presName="tx3" presStyleLbl="revTx" presStyleIdx="9" presStyleCnt="12"/>
      <dgm:spPr/>
    </dgm:pt>
    <dgm:pt modelId="{C7AC46F5-B0D2-4836-9C7E-47A089B0DA73}" type="pres">
      <dgm:prSet presAssocID="{59B0A74A-521E-4E94-9046-7BF553DC9E97}" presName="vert3" presStyleCnt="0"/>
      <dgm:spPr/>
    </dgm:pt>
    <dgm:pt modelId="{3415D8D4-16A0-4602-8A7A-DDA2AEF6565D}" type="pres">
      <dgm:prSet presAssocID="{0E8E234F-6BF5-4D74-AB53-741CA8020129}" presName="thinLine2b" presStyleLbl="callout" presStyleIdx="4" presStyleCnt="6"/>
      <dgm:spPr/>
    </dgm:pt>
    <dgm:pt modelId="{B20FA5AB-EC88-4A66-8512-7575A1388459}" type="pres">
      <dgm:prSet presAssocID="{0E8E234F-6BF5-4D74-AB53-741CA8020129}" presName="vertSpace2b" presStyleCnt="0"/>
      <dgm:spPr/>
    </dgm:pt>
    <dgm:pt modelId="{CF6F6982-202C-4DAB-8326-03C24045C69E}" type="pres">
      <dgm:prSet presAssocID="{6ACAB4A5-03B1-4C9A-8BCF-9094D037E428}" presName="horz2" presStyleCnt="0"/>
      <dgm:spPr/>
    </dgm:pt>
    <dgm:pt modelId="{76C5AA46-8CF2-4DA0-9E55-B093CED55780}" type="pres">
      <dgm:prSet presAssocID="{6ACAB4A5-03B1-4C9A-8BCF-9094D037E428}" presName="horzSpace2" presStyleCnt="0"/>
      <dgm:spPr/>
    </dgm:pt>
    <dgm:pt modelId="{CE8D11A9-976A-4010-8562-B02E9EC8F005}" type="pres">
      <dgm:prSet presAssocID="{6ACAB4A5-03B1-4C9A-8BCF-9094D037E428}" presName="tx2" presStyleLbl="revTx" presStyleIdx="10" presStyleCnt="12"/>
      <dgm:spPr/>
    </dgm:pt>
    <dgm:pt modelId="{B86F6710-AB13-43AB-AB2B-841527EF08F1}" type="pres">
      <dgm:prSet presAssocID="{6ACAB4A5-03B1-4C9A-8BCF-9094D037E428}" presName="vert2" presStyleCnt="0"/>
      <dgm:spPr/>
    </dgm:pt>
    <dgm:pt modelId="{52776A69-00CC-4DA0-A40A-B535E39C6A4A}" type="pres">
      <dgm:prSet presAssocID="{5999A5E2-B750-4727-BBC1-962CDAD02CE4}" presName="horz3" presStyleCnt="0"/>
      <dgm:spPr/>
    </dgm:pt>
    <dgm:pt modelId="{8973B92B-BFA0-4C85-B4F4-8298821DB1DF}" type="pres">
      <dgm:prSet presAssocID="{5999A5E2-B750-4727-BBC1-962CDAD02CE4}" presName="horzSpace3" presStyleCnt="0"/>
      <dgm:spPr/>
    </dgm:pt>
    <dgm:pt modelId="{1ED25F5B-27EF-4233-83AA-4079AF6C6347}" type="pres">
      <dgm:prSet presAssocID="{5999A5E2-B750-4727-BBC1-962CDAD02CE4}" presName="tx3" presStyleLbl="revTx" presStyleIdx="11" presStyleCnt="12"/>
      <dgm:spPr/>
    </dgm:pt>
    <dgm:pt modelId="{A86EC68A-D373-4359-BB4B-D0F80B725089}" type="pres">
      <dgm:prSet presAssocID="{5999A5E2-B750-4727-BBC1-962CDAD02CE4}" presName="vert3" presStyleCnt="0"/>
      <dgm:spPr/>
    </dgm:pt>
    <dgm:pt modelId="{DDBD5F69-D901-4CF7-9BB1-1D84C6F65FCE}" type="pres">
      <dgm:prSet presAssocID="{6ACAB4A5-03B1-4C9A-8BCF-9094D037E428}" presName="thinLine2b" presStyleLbl="callout" presStyleIdx="5" presStyleCnt="6"/>
      <dgm:spPr/>
    </dgm:pt>
    <dgm:pt modelId="{E9103F95-78EE-46C4-A9C4-57501978AFB6}" type="pres">
      <dgm:prSet presAssocID="{6ACAB4A5-03B1-4C9A-8BCF-9094D037E428}" presName="vertSpace2b" presStyleCnt="0"/>
      <dgm:spPr/>
    </dgm:pt>
  </dgm:ptLst>
  <dgm:cxnLst>
    <dgm:cxn modelId="{BFE5791C-98AC-42C6-B230-CF3637034F72}" srcId="{21D844DB-1594-4260-AF8F-CF8D17965C8F}" destId="{7FF6F2DF-87C5-4555-9B78-35253F8CF62B}" srcOrd="1" destOrd="0" parTransId="{237613E2-5D0F-4BB3-B3B9-9A5BCFCFB997}" sibTransId="{41791ED1-4712-446B-846F-ED9FAC661B52}"/>
    <dgm:cxn modelId="{843D352A-4B88-4D30-A1A8-D083B1B33428}" type="presOf" srcId="{50A7339B-0615-42E1-B46D-870C9E32A192}" destId="{EF85DDB6-CFFB-410B-9816-D63C5F524033}" srcOrd="0" destOrd="0" presId="urn:microsoft.com/office/officeart/2008/layout/LinedList"/>
    <dgm:cxn modelId="{C2EAFE32-9950-4521-B7EE-F96622D116FB}" type="presOf" srcId="{65BA1963-60A7-4B24-81B4-81B1259E94A5}" destId="{3A15FF7C-6BDB-4068-B520-74BAABD8E915}" srcOrd="0" destOrd="0" presId="urn:microsoft.com/office/officeart/2008/layout/LinedList"/>
    <dgm:cxn modelId="{BBD23465-D727-4DA6-A93D-0EA25DA11F02}" srcId="{21D844DB-1594-4260-AF8F-CF8D17965C8F}" destId="{0E8E234F-6BF5-4D74-AB53-741CA8020129}" srcOrd="3" destOrd="0" parTransId="{A95F916D-304B-43FD-999F-968EAA0CA3F4}" sibTransId="{0F9F7BC3-A16E-4DC0-B843-E61620EEC268}"/>
    <dgm:cxn modelId="{B781E945-E107-4487-AD40-6801B6CA4AC7}" srcId="{CD7BAF5B-A2A6-49EC-BB7E-A3D3E2E3E74D}" destId="{82B42532-F480-4086-8645-41CF9DB1F11B}" srcOrd="0" destOrd="0" parTransId="{4084F58A-CA1B-467E-A025-7221544FDEC3}" sibTransId="{1CC53782-0D7A-40A1-B229-40C05F6B3B49}"/>
    <dgm:cxn modelId="{33BC5246-08A1-4AD0-B484-E80ED5504D4D}" type="presOf" srcId="{B126F5E9-7E66-44C6-A53A-B2F80B75E207}" destId="{13B62E4F-6C61-4DA2-8797-8EEEF9831C07}" srcOrd="0" destOrd="0" presId="urn:microsoft.com/office/officeart/2008/layout/LinedList"/>
    <dgm:cxn modelId="{127C906B-08DB-43DE-BD96-01F36D8423A5}" srcId="{21D844DB-1594-4260-AF8F-CF8D17965C8F}" destId="{CD7BAF5B-A2A6-49EC-BB7E-A3D3E2E3E74D}" srcOrd="2" destOrd="0" parTransId="{C22E3DB3-A1D8-4F28-9CD8-190E2C3242A4}" sibTransId="{3E42A4C7-7C3B-4CA0-98BC-DCC7E3F46275}"/>
    <dgm:cxn modelId="{FF92254D-2559-4DFB-84CD-EFFA454206F0}" type="presOf" srcId="{0E8E234F-6BF5-4D74-AB53-741CA8020129}" destId="{1F98C3EF-2F68-4646-B60B-1885C8141299}" srcOrd="0" destOrd="0" presId="urn:microsoft.com/office/officeart/2008/layout/LinedList"/>
    <dgm:cxn modelId="{9784F878-12B8-4A34-B4AB-7841024B2286}" srcId="{7FF6F2DF-87C5-4555-9B78-35253F8CF62B}" destId="{B126F5E9-7E66-44C6-A53A-B2F80B75E207}" srcOrd="0" destOrd="0" parTransId="{362D2811-9801-4DFA-B699-7B74D8ABA07C}" sibTransId="{405227B6-83B7-4317-82C1-C4CE8F117C36}"/>
    <dgm:cxn modelId="{13BC0487-6097-4593-A53C-4912F2EA9D8F}" srcId="{CD7BAF5B-A2A6-49EC-BB7E-A3D3E2E3E74D}" destId="{50A7339B-0615-42E1-B46D-870C9E32A192}" srcOrd="1" destOrd="0" parTransId="{113B5487-1399-4CD7-B01E-15E63F30EC44}" sibTransId="{01EFEA96-B989-4E5F-BB2B-A0DBB89C3086}"/>
    <dgm:cxn modelId="{5D07698C-0532-4D8F-B14C-36EBB701B4BD}" type="presOf" srcId="{7FF6F2DF-87C5-4555-9B78-35253F8CF62B}" destId="{3EB7DD3E-FF3D-48C2-8868-E2578FF6E670}" srcOrd="0" destOrd="0" presId="urn:microsoft.com/office/officeart/2008/layout/LinedList"/>
    <dgm:cxn modelId="{21E3B58F-3581-4482-8054-4AE1D15E2E16}" type="presOf" srcId="{CD7BAF5B-A2A6-49EC-BB7E-A3D3E2E3E74D}" destId="{E82B4F8D-EDE5-45F6-B391-0846E9151BF3}" srcOrd="0" destOrd="0" presId="urn:microsoft.com/office/officeart/2008/layout/LinedList"/>
    <dgm:cxn modelId="{E361EE91-EA50-43C6-8F98-692F19F03AF9}" type="presOf" srcId="{3E7B293E-A16E-4B40-AD65-E6BEC7F1859B}" destId="{4D4F0158-8C4D-4F47-861E-9A19A45938F8}" srcOrd="0" destOrd="0" presId="urn:microsoft.com/office/officeart/2008/layout/LinedList"/>
    <dgm:cxn modelId="{3D1F1393-104B-4F29-8494-098701C6470F}" type="presOf" srcId="{6ACAB4A5-03B1-4C9A-8BCF-9094D037E428}" destId="{CE8D11A9-976A-4010-8562-B02E9EC8F005}" srcOrd="0" destOrd="0" presId="urn:microsoft.com/office/officeart/2008/layout/LinedList"/>
    <dgm:cxn modelId="{5B7DCB95-C658-425C-95CA-192685C55864}" srcId="{0E8E234F-6BF5-4D74-AB53-741CA8020129}" destId="{59B0A74A-521E-4E94-9046-7BF553DC9E97}" srcOrd="0" destOrd="0" parTransId="{46395CEC-79B6-4241-BBB3-8DF8B4CB8DB6}" sibTransId="{41E1BE29-6860-4BD3-BFF1-C9814A080040}"/>
    <dgm:cxn modelId="{C55258AF-6775-4F03-B1F1-13348254F2C6}" type="presOf" srcId="{5999A5E2-B750-4727-BBC1-962CDAD02CE4}" destId="{1ED25F5B-27EF-4233-83AA-4079AF6C6347}" srcOrd="0" destOrd="0" presId="urn:microsoft.com/office/officeart/2008/layout/LinedList"/>
    <dgm:cxn modelId="{6AC7D6B0-714A-414F-B46B-92AB085BBDB7}" srcId="{65BA1963-60A7-4B24-81B4-81B1259E94A5}" destId="{21D844DB-1594-4260-AF8F-CF8D17965C8F}" srcOrd="0" destOrd="0" parTransId="{E20C904E-1638-4994-AEC8-2DE38AF61888}" sibTransId="{72210B79-CF0C-41E7-87CA-F274F041A6F2}"/>
    <dgm:cxn modelId="{A81C0FBE-B78D-4313-8E4A-DD09017BE695}" type="presOf" srcId="{59B0A74A-521E-4E94-9046-7BF553DC9E97}" destId="{AEFA8F1F-A325-4318-8E79-8E0316810957}" srcOrd="0" destOrd="0" presId="urn:microsoft.com/office/officeart/2008/layout/LinedList"/>
    <dgm:cxn modelId="{8D4009CA-370A-475A-A0A7-FECED959BB5F}" type="presOf" srcId="{113895D0-5F30-47DB-8232-A4C0A5867522}" destId="{D5C6E3BF-AE4B-4BB8-8129-F9D8DDED24AB}" srcOrd="0" destOrd="0" presId="urn:microsoft.com/office/officeart/2008/layout/LinedList"/>
    <dgm:cxn modelId="{E14807CC-41B3-4F66-8832-2AE3584C24A0}" type="presOf" srcId="{21D844DB-1594-4260-AF8F-CF8D17965C8F}" destId="{BDFBC6A1-1A28-4EA6-83CF-101B2D0355AB}" srcOrd="0" destOrd="0" presId="urn:microsoft.com/office/officeart/2008/layout/LinedList"/>
    <dgm:cxn modelId="{55E7DDCF-75AA-4173-A997-98C7B522BD3A}" srcId="{6ACAB4A5-03B1-4C9A-8BCF-9094D037E428}" destId="{5999A5E2-B750-4727-BBC1-962CDAD02CE4}" srcOrd="0" destOrd="0" parTransId="{043C603B-837C-4A1B-9A5F-AB8CF0100E96}" sibTransId="{5CA6E1CB-A584-4342-B19E-BE80CF0BAB4C}"/>
    <dgm:cxn modelId="{C86299D1-D65E-4BC3-8F08-4CE2F4D8168C}" srcId="{113895D0-5F30-47DB-8232-A4C0A5867522}" destId="{3E7B293E-A16E-4B40-AD65-E6BEC7F1859B}" srcOrd="0" destOrd="0" parTransId="{F1736672-E394-4B4B-BFA7-04713FFE0F9B}" sibTransId="{B722E7D0-2D46-4D33-8A0D-768988C03B79}"/>
    <dgm:cxn modelId="{31929AE3-9C06-4B84-B934-C964AEA2EF72}" srcId="{21D844DB-1594-4260-AF8F-CF8D17965C8F}" destId="{6ACAB4A5-03B1-4C9A-8BCF-9094D037E428}" srcOrd="4" destOrd="0" parTransId="{E7051576-CBA1-4B3E-8242-833D255F3882}" sibTransId="{A8CCE085-7AEB-4082-B369-B772EADC9470}"/>
    <dgm:cxn modelId="{E09A8AEB-0775-4851-B846-AF75D218FBBA}" type="presOf" srcId="{82B42532-F480-4086-8645-41CF9DB1F11B}" destId="{6FEA7ABC-8AAD-426C-AE37-26AF2B081AA6}" srcOrd="0" destOrd="0" presId="urn:microsoft.com/office/officeart/2008/layout/LinedList"/>
    <dgm:cxn modelId="{C3CE2CF1-C2F3-4761-90C9-2221ECBDAC62}" srcId="{21D844DB-1594-4260-AF8F-CF8D17965C8F}" destId="{113895D0-5F30-47DB-8232-A4C0A5867522}" srcOrd="0" destOrd="0" parTransId="{6790E11A-9E35-4695-8DF6-5874A63B74B0}" sibTransId="{E6B5F6DA-CDFF-4B41-84F9-DA4633A6A6A7}"/>
    <dgm:cxn modelId="{00BA84EC-A31B-41E4-B379-B2605AC4C755}" type="presParOf" srcId="{3A15FF7C-6BDB-4068-B520-74BAABD8E915}" destId="{D290A0CB-BAD4-47AF-B949-04ADC7596F32}" srcOrd="0" destOrd="0" presId="urn:microsoft.com/office/officeart/2008/layout/LinedList"/>
    <dgm:cxn modelId="{14BC6D0A-F6B6-4C2E-8568-63CBA4CA845F}" type="presParOf" srcId="{3A15FF7C-6BDB-4068-B520-74BAABD8E915}" destId="{B4B90C4F-07F6-4AB0-8CB7-452751FA50A0}" srcOrd="1" destOrd="0" presId="urn:microsoft.com/office/officeart/2008/layout/LinedList"/>
    <dgm:cxn modelId="{8675C540-C467-4E43-B8C4-62BA44B13F5B}" type="presParOf" srcId="{B4B90C4F-07F6-4AB0-8CB7-452751FA50A0}" destId="{BDFBC6A1-1A28-4EA6-83CF-101B2D0355AB}" srcOrd="0" destOrd="0" presId="urn:microsoft.com/office/officeart/2008/layout/LinedList"/>
    <dgm:cxn modelId="{8A3DD5AA-6C00-4A11-8F87-0A766F097012}" type="presParOf" srcId="{B4B90C4F-07F6-4AB0-8CB7-452751FA50A0}" destId="{B535A372-7724-43FB-B427-C15D118D73F8}" srcOrd="1" destOrd="0" presId="urn:microsoft.com/office/officeart/2008/layout/LinedList"/>
    <dgm:cxn modelId="{880FBE20-C1C8-4A1E-9225-EB8CABB88A12}" type="presParOf" srcId="{B535A372-7724-43FB-B427-C15D118D73F8}" destId="{3A2300A3-FF36-4A73-9967-F0B5827E77E6}" srcOrd="0" destOrd="0" presId="urn:microsoft.com/office/officeart/2008/layout/LinedList"/>
    <dgm:cxn modelId="{F31B2B0C-AAF0-49A4-94C1-7C78FA24B61F}" type="presParOf" srcId="{B535A372-7724-43FB-B427-C15D118D73F8}" destId="{2DBF18C7-E08D-45D3-B329-5E9B9453A311}" srcOrd="1" destOrd="0" presId="urn:microsoft.com/office/officeart/2008/layout/LinedList"/>
    <dgm:cxn modelId="{5FC330E2-EF78-4658-9CCD-E6C39D1B5A46}" type="presParOf" srcId="{2DBF18C7-E08D-45D3-B329-5E9B9453A311}" destId="{60525745-F162-4442-93A1-8F103B21BA35}" srcOrd="0" destOrd="0" presId="urn:microsoft.com/office/officeart/2008/layout/LinedList"/>
    <dgm:cxn modelId="{89079DA8-17FD-4D1D-8803-892751387DE0}" type="presParOf" srcId="{2DBF18C7-E08D-45D3-B329-5E9B9453A311}" destId="{D5C6E3BF-AE4B-4BB8-8129-F9D8DDED24AB}" srcOrd="1" destOrd="0" presId="urn:microsoft.com/office/officeart/2008/layout/LinedList"/>
    <dgm:cxn modelId="{B461E3A8-13CD-43E5-821B-F97420ADE7F2}" type="presParOf" srcId="{2DBF18C7-E08D-45D3-B329-5E9B9453A311}" destId="{3A26973B-2DB8-4B69-9A00-F839A7DC88DE}" srcOrd="2" destOrd="0" presId="urn:microsoft.com/office/officeart/2008/layout/LinedList"/>
    <dgm:cxn modelId="{E2E1C323-B9F9-49A7-B2B4-6A4D0AE63CE3}" type="presParOf" srcId="{3A26973B-2DB8-4B69-9A00-F839A7DC88DE}" destId="{7451F18B-39C8-42A1-A38E-D650C7C4ACFB}" srcOrd="0" destOrd="0" presId="urn:microsoft.com/office/officeart/2008/layout/LinedList"/>
    <dgm:cxn modelId="{C645B6D4-19D0-4C6E-A4DF-060E2214ED71}" type="presParOf" srcId="{7451F18B-39C8-42A1-A38E-D650C7C4ACFB}" destId="{EB94FDBC-C79A-42F2-9856-52C54FA3D934}" srcOrd="0" destOrd="0" presId="urn:microsoft.com/office/officeart/2008/layout/LinedList"/>
    <dgm:cxn modelId="{716CF81B-EF87-4FD2-B600-272F5112F0FA}" type="presParOf" srcId="{7451F18B-39C8-42A1-A38E-D650C7C4ACFB}" destId="{4D4F0158-8C4D-4F47-861E-9A19A45938F8}" srcOrd="1" destOrd="0" presId="urn:microsoft.com/office/officeart/2008/layout/LinedList"/>
    <dgm:cxn modelId="{A0B0176E-E579-45A9-90DB-627EAD800DAE}" type="presParOf" srcId="{7451F18B-39C8-42A1-A38E-D650C7C4ACFB}" destId="{DEB34857-B4BB-4859-A697-1BE6812013AD}" srcOrd="2" destOrd="0" presId="urn:microsoft.com/office/officeart/2008/layout/LinedList"/>
    <dgm:cxn modelId="{6CC23D24-D9E5-4AF6-A706-E22CB484F49D}" type="presParOf" srcId="{B535A372-7724-43FB-B427-C15D118D73F8}" destId="{74E4A99E-EFDD-484F-A17B-68EF005035C3}" srcOrd="2" destOrd="0" presId="urn:microsoft.com/office/officeart/2008/layout/LinedList"/>
    <dgm:cxn modelId="{DBBB9B8D-A925-408D-8935-60505BEF7831}" type="presParOf" srcId="{B535A372-7724-43FB-B427-C15D118D73F8}" destId="{1948E1A8-F205-4937-9C26-29079FA61A42}" srcOrd="3" destOrd="0" presId="urn:microsoft.com/office/officeart/2008/layout/LinedList"/>
    <dgm:cxn modelId="{D774D0F0-5D64-4BF9-9D74-D697C8C8832C}" type="presParOf" srcId="{B535A372-7724-43FB-B427-C15D118D73F8}" destId="{9C816414-1F5D-4402-8F1F-CAC13B6417D3}" srcOrd="4" destOrd="0" presId="urn:microsoft.com/office/officeart/2008/layout/LinedList"/>
    <dgm:cxn modelId="{FC4DADF3-0334-4420-AF6C-C6DD946B5379}" type="presParOf" srcId="{9C816414-1F5D-4402-8F1F-CAC13B6417D3}" destId="{5B311F44-A2E9-4DC6-B6C6-1A11483FB72A}" srcOrd="0" destOrd="0" presId="urn:microsoft.com/office/officeart/2008/layout/LinedList"/>
    <dgm:cxn modelId="{DEE20FA2-3F26-4EE1-8794-F9518E9B1BDF}" type="presParOf" srcId="{9C816414-1F5D-4402-8F1F-CAC13B6417D3}" destId="{3EB7DD3E-FF3D-48C2-8868-E2578FF6E670}" srcOrd="1" destOrd="0" presId="urn:microsoft.com/office/officeart/2008/layout/LinedList"/>
    <dgm:cxn modelId="{18DC023E-38FF-4DAD-BE64-B9F10AEC994B}" type="presParOf" srcId="{9C816414-1F5D-4402-8F1F-CAC13B6417D3}" destId="{100F373B-3C71-401D-BC9A-D9C38F7CCAF7}" srcOrd="2" destOrd="0" presId="urn:microsoft.com/office/officeart/2008/layout/LinedList"/>
    <dgm:cxn modelId="{24565849-39F0-41EE-944F-CBC793480EDC}" type="presParOf" srcId="{100F373B-3C71-401D-BC9A-D9C38F7CCAF7}" destId="{C7E21C90-BC6C-468E-A291-D49E73616537}" srcOrd="0" destOrd="0" presId="urn:microsoft.com/office/officeart/2008/layout/LinedList"/>
    <dgm:cxn modelId="{33EDA28B-3CD2-49EE-8963-A78DA6C33AA5}" type="presParOf" srcId="{C7E21C90-BC6C-468E-A291-D49E73616537}" destId="{CF206038-5E3B-4E33-B5BD-64C50636AD18}" srcOrd="0" destOrd="0" presId="urn:microsoft.com/office/officeart/2008/layout/LinedList"/>
    <dgm:cxn modelId="{4C13FBE2-8D30-4764-8BDA-51166E93CBB1}" type="presParOf" srcId="{C7E21C90-BC6C-468E-A291-D49E73616537}" destId="{13B62E4F-6C61-4DA2-8797-8EEEF9831C07}" srcOrd="1" destOrd="0" presId="urn:microsoft.com/office/officeart/2008/layout/LinedList"/>
    <dgm:cxn modelId="{B58B563A-7593-4601-B8B3-2E7B8C4F4281}" type="presParOf" srcId="{C7E21C90-BC6C-468E-A291-D49E73616537}" destId="{6488D2A5-5C3A-4E54-9163-9B2EE8CD444C}" srcOrd="2" destOrd="0" presId="urn:microsoft.com/office/officeart/2008/layout/LinedList"/>
    <dgm:cxn modelId="{43F9BAA4-AC3E-4E7F-A256-514DC1BCF239}" type="presParOf" srcId="{B535A372-7724-43FB-B427-C15D118D73F8}" destId="{491BC6A6-2087-44BF-9D6C-7AB33BF206C7}" srcOrd="5" destOrd="0" presId="urn:microsoft.com/office/officeart/2008/layout/LinedList"/>
    <dgm:cxn modelId="{981CCA7C-D648-4184-BBA7-06C3597EB238}" type="presParOf" srcId="{B535A372-7724-43FB-B427-C15D118D73F8}" destId="{A9F3239A-41E2-4107-B6A7-68ED88E92666}" srcOrd="6" destOrd="0" presId="urn:microsoft.com/office/officeart/2008/layout/LinedList"/>
    <dgm:cxn modelId="{83696B52-2860-4575-A3A2-68F3874E7B81}" type="presParOf" srcId="{B535A372-7724-43FB-B427-C15D118D73F8}" destId="{F474A205-A2A2-4FF4-8E70-CD32707C1857}" srcOrd="7" destOrd="0" presId="urn:microsoft.com/office/officeart/2008/layout/LinedList"/>
    <dgm:cxn modelId="{E6182501-5847-4ECA-A6F3-6598AA368633}" type="presParOf" srcId="{F474A205-A2A2-4FF4-8E70-CD32707C1857}" destId="{67DE9823-057E-41F0-9BE8-7F42A3AEA0FF}" srcOrd="0" destOrd="0" presId="urn:microsoft.com/office/officeart/2008/layout/LinedList"/>
    <dgm:cxn modelId="{DA570A43-199E-46E3-8FB9-E2FAE18996F6}" type="presParOf" srcId="{F474A205-A2A2-4FF4-8E70-CD32707C1857}" destId="{E82B4F8D-EDE5-45F6-B391-0846E9151BF3}" srcOrd="1" destOrd="0" presId="urn:microsoft.com/office/officeart/2008/layout/LinedList"/>
    <dgm:cxn modelId="{DF41551A-07E9-4AF6-832C-F4C151524101}" type="presParOf" srcId="{F474A205-A2A2-4FF4-8E70-CD32707C1857}" destId="{301F2FC9-18DB-48E9-AA36-BCFE124C0565}" srcOrd="2" destOrd="0" presId="urn:microsoft.com/office/officeart/2008/layout/LinedList"/>
    <dgm:cxn modelId="{FBCED175-8CB3-4C82-803A-DFF4E98B243E}" type="presParOf" srcId="{301F2FC9-18DB-48E9-AA36-BCFE124C0565}" destId="{A8D10089-1729-43E3-89AD-66A2FB11CA88}" srcOrd="0" destOrd="0" presId="urn:microsoft.com/office/officeart/2008/layout/LinedList"/>
    <dgm:cxn modelId="{A2A151EC-50F6-467C-A122-1BE04B85BB40}" type="presParOf" srcId="{A8D10089-1729-43E3-89AD-66A2FB11CA88}" destId="{C9E7A68D-A720-403B-AE59-13708F4EA691}" srcOrd="0" destOrd="0" presId="urn:microsoft.com/office/officeart/2008/layout/LinedList"/>
    <dgm:cxn modelId="{9CC2EA8E-F8DC-439B-98B0-85A722A05EED}" type="presParOf" srcId="{A8D10089-1729-43E3-89AD-66A2FB11CA88}" destId="{6FEA7ABC-8AAD-426C-AE37-26AF2B081AA6}" srcOrd="1" destOrd="0" presId="urn:microsoft.com/office/officeart/2008/layout/LinedList"/>
    <dgm:cxn modelId="{A47B09B6-7677-4704-8F9C-27C446712B11}" type="presParOf" srcId="{A8D10089-1729-43E3-89AD-66A2FB11CA88}" destId="{88B2EDB6-5EE3-426D-8A03-A36BF4AA985B}" srcOrd="2" destOrd="0" presId="urn:microsoft.com/office/officeart/2008/layout/LinedList"/>
    <dgm:cxn modelId="{6F9ED8A9-C6EC-47D3-973F-2EF2E18A52BA}" type="presParOf" srcId="{301F2FC9-18DB-48E9-AA36-BCFE124C0565}" destId="{98EC1DC2-B982-4C2C-938A-DD620C687BCC}" srcOrd="1" destOrd="0" presId="urn:microsoft.com/office/officeart/2008/layout/LinedList"/>
    <dgm:cxn modelId="{11BAEAC1-6B2C-418E-BFFC-76D55B60E404}" type="presParOf" srcId="{301F2FC9-18DB-48E9-AA36-BCFE124C0565}" destId="{EA9133D4-13CB-4071-8BD9-312C6C73119A}" srcOrd="2" destOrd="0" presId="urn:microsoft.com/office/officeart/2008/layout/LinedList"/>
    <dgm:cxn modelId="{8DF14133-6F10-455A-902C-4D9848E3BDE0}" type="presParOf" srcId="{EA9133D4-13CB-4071-8BD9-312C6C73119A}" destId="{29BACE3F-0817-428B-A9CF-024698BA63EF}" srcOrd="0" destOrd="0" presId="urn:microsoft.com/office/officeart/2008/layout/LinedList"/>
    <dgm:cxn modelId="{DFC86D30-0BE4-4049-B910-57D389D7A2B5}" type="presParOf" srcId="{EA9133D4-13CB-4071-8BD9-312C6C73119A}" destId="{EF85DDB6-CFFB-410B-9816-D63C5F524033}" srcOrd="1" destOrd="0" presId="urn:microsoft.com/office/officeart/2008/layout/LinedList"/>
    <dgm:cxn modelId="{EDDD1D6D-2594-40D2-A87B-084971C30A06}" type="presParOf" srcId="{EA9133D4-13CB-4071-8BD9-312C6C73119A}" destId="{00C1B22E-343E-4F0A-AD4D-99A753BF83BC}" srcOrd="2" destOrd="0" presId="urn:microsoft.com/office/officeart/2008/layout/LinedList"/>
    <dgm:cxn modelId="{D0409E09-714A-4BCC-806D-EC49B48D9416}" type="presParOf" srcId="{B535A372-7724-43FB-B427-C15D118D73F8}" destId="{17DFB828-DBD5-4B25-8354-B3C75A00528F}" srcOrd="8" destOrd="0" presId="urn:microsoft.com/office/officeart/2008/layout/LinedList"/>
    <dgm:cxn modelId="{75B47173-55A2-41B5-93B3-58B670789376}" type="presParOf" srcId="{B535A372-7724-43FB-B427-C15D118D73F8}" destId="{882DAEB8-BBD1-46D1-8E15-8476384251A9}" srcOrd="9" destOrd="0" presId="urn:microsoft.com/office/officeart/2008/layout/LinedList"/>
    <dgm:cxn modelId="{2728904F-3097-4693-8581-15C943C24AFF}" type="presParOf" srcId="{B535A372-7724-43FB-B427-C15D118D73F8}" destId="{6F8C0A9E-F305-4F65-9E32-C5631A9AFCB5}" srcOrd="10" destOrd="0" presId="urn:microsoft.com/office/officeart/2008/layout/LinedList"/>
    <dgm:cxn modelId="{CFFDA722-5F8C-4FEA-A6D0-D6BCB1A9C55B}" type="presParOf" srcId="{6F8C0A9E-F305-4F65-9E32-C5631A9AFCB5}" destId="{4165A1CA-6035-4524-8A0E-3B873D2BF338}" srcOrd="0" destOrd="0" presId="urn:microsoft.com/office/officeart/2008/layout/LinedList"/>
    <dgm:cxn modelId="{D0F0BA58-665A-4BA9-886A-94097E4A0B9C}" type="presParOf" srcId="{6F8C0A9E-F305-4F65-9E32-C5631A9AFCB5}" destId="{1F98C3EF-2F68-4646-B60B-1885C8141299}" srcOrd="1" destOrd="0" presId="urn:microsoft.com/office/officeart/2008/layout/LinedList"/>
    <dgm:cxn modelId="{C2CFFB91-393C-4FCE-AA56-E1A84A68BCBE}" type="presParOf" srcId="{6F8C0A9E-F305-4F65-9E32-C5631A9AFCB5}" destId="{F94A8900-77FB-4CB6-8BD8-8D5978267F2A}" srcOrd="2" destOrd="0" presId="urn:microsoft.com/office/officeart/2008/layout/LinedList"/>
    <dgm:cxn modelId="{C71647E6-F654-4014-8415-E1B9D7CC137D}" type="presParOf" srcId="{F94A8900-77FB-4CB6-8BD8-8D5978267F2A}" destId="{CFABF0D3-8019-4D79-B8E6-34647765B2DF}" srcOrd="0" destOrd="0" presId="urn:microsoft.com/office/officeart/2008/layout/LinedList"/>
    <dgm:cxn modelId="{0BBFDC4D-92F5-433E-B9C8-73A1DEBF69F0}" type="presParOf" srcId="{CFABF0D3-8019-4D79-B8E6-34647765B2DF}" destId="{A5FDA026-AF2B-4C37-8E70-54FCFD90AC7E}" srcOrd="0" destOrd="0" presId="urn:microsoft.com/office/officeart/2008/layout/LinedList"/>
    <dgm:cxn modelId="{290271A6-4B77-43E5-AFB0-CAEE88CE2068}" type="presParOf" srcId="{CFABF0D3-8019-4D79-B8E6-34647765B2DF}" destId="{AEFA8F1F-A325-4318-8E79-8E0316810957}" srcOrd="1" destOrd="0" presId="urn:microsoft.com/office/officeart/2008/layout/LinedList"/>
    <dgm:cxn modelId="{FA02A72E-5DB7-4EB5-A8AE-B562413120BC}" type="presParOf" srcId="{CFABF0D3-8019-4D79-B8E6-34647765B2DF}" destId="{C7AC46F5-B0D2-4836-9C7E-47A089B0DA73}" srcOrd="2" destOrd="0" presId="urn:microsoft.com/office/officeart/2008/layout/LinedList"/>
    <dgm:cxn modelId="{4C152CF3-75B0-4B9D-A90F-FE05D50BA829}" type="presParOf" srcId="{B535A372-7724-43FB-B427-C15D118D73F8}" destId="{3415D8D4-16A0-4602-8A7A-DDA2AEF6565D}" srcOrd="11" destOrd="0" presId="urn:microsoft.com/office/officeart/2008/layout/LinedList"/>
    <dgm:cxn modelId="{323D31E0-53E1-4B74-8AFA-1D65CCC77B5E}" type="presParOf" srcId="{B535A372-7724-43FB-B427-C15D118D73F8}" destId="{B20FA5AB-EC88-4A66-8512-7575A1388459}" srcOrd="12" destOrd="0" presId="urn:microsoft.com/office/officeart/2008/layout/LinedList"/>
    <dgm:cxn modelId="{D76030B6-F0C8-4066-B4B4-4878232C00D9}" type="presParOf" srcId="{B535A372-7724-43FB-B427-C15D118D73F8}" destId="{CF6F6982-202C-4DAB-8326-03C24045C69E}" srcOrd="13" destOrd="0" presId="urn:microsoft.com/office/officeart/2008/layout/LinedList"/>
    <dgm:cxn modelId="{B4A14F5B-6DB7-4890-85E9-8173F9050FCA}" type="presParOf" srcId="{CF6F6982-202C-4DAB-8326-03C24045C69E}" destId="{76C5AA46-8CF2-4DA0-9E55-B093CED55780}" srcOrd="0" destOrd="0" presId="urn:microsoft.com/office/officeart/2008/layout/LinedList"/>
    <dgm:cxn modelId="{5886C20E-F5B5-4351-B824-E9CCB2332341}" type="presParOf" srcId="{CF6F6982-202C-4DAB-8326-03C24045C69E}" destId="{CE8D11A9-976A-4010-8562-B02E9EC8F005}" srcOrd="1" destOrd="0" presId="urn:microsoft.com/office/officeart/2008/layout/LinedList"/>
    <dgm:cxn modelId="{818D4B8A-8482-4AE3-BB0E-EB53A365ADB8}" type="presParOf" srcId="{CF6F6982-202C-4DAB-8326-03C24045C69E}" destId="{B86F6710-AB13-43AB-AB2B-841527EF08F1}" srcOrd="2" destOrd="0" presId="urn:microsoft.com/office/officeart/2008/layout/LinedList"/>
    <dgm:cxn modelId="{AAF26791-7A82-4D7E-9F57-C0EA3409AB00}" type="presParOf" srcId="{B86F6710-AB13-43AB-AB2B-841527EF08F1}" destId="{52776A69-00CC-4DA0-A40A-B535E39C6A4A}" srcOrd="0" destOrd="0" presId="urn:microsoft.com/office/officeart/2008/layout/LinedList"/>
    <dgm:cxn modelId="{8A9FB9A3-0737-4688-BC64-B3C66C15F5A8}" type="presParOf" srcId="{52776A69-00CC-4DA0-A40A-B535E39C6A4A}" destId="{8973B92B-BFA0-4C85-B4F4-8298821DB1DF}" srcOrd="0" destOrd="0" presId="urn:microsoft.com/office/officeart/2008/layout/LinedList"/>
    <dgm:cxn modelId="{C3DF7BD2-9C59-4658-B89B-8B49E553C0B6}" type="presParOf" srcId="{52776A69-00CC-4DA0-A40A-B535E39C6A4A}" destId="{1ED25F5B-27EF-4233-83AA-4079AF6C6347}" srcOrd="1" destOrd="0" presId="urn:microsoft.com/office/officeart/2008/layout/LinedList"/>
    <dgm:cxn modelId="{C28F10E5-8C9D-46F1-9D83-AD9EA4E10A78}" type="presParOf" srcId="{52776A69-00CC-4DA0-A40A-B535E39C6A4A}" destId="{A86EC68A-D373-4359-BB4B-D0F80B725089}" srcOrd="2" destOrd="0" presId="urn:microsoft.com/office/officeart/2008/layout/LinedList"/>
    <dgm:cxn modelId="{CB4724F7-96E6-4913-B062-96D7C9D02EED}" type="presParOf" srcId="{B535A372-7724-43FB-B427-C15D118D73F8}" destId="{DDBD5F69-D901-4CF7-9BB1-1D84C6F65FCE}" srcOrd="14" destOrd="0" presId="urn:microsoft.com/office/officeart/2008/layout/LinedList"/>
    <dgm:cxn modelId="{3631EB0D-AB59-44AB-869F-925C21C0530D}" type="presParOf" srcId="{B535A372-7724-43FB-B427-C15D118D73F8}" destId="{E9103F95-78EE-46C4-A9C4-57501978AFB6}"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BA1963-60A7-4B24-81B4-81B1259E94A5}" type="doc">
      <dgm:prSet loTypeId="urn:microsoft.com/office/officeart/2008/layout/LinedList" loCatId="hierarchy" qsTypeId="urn:microsoft.com/office/officeart/2005/8/quickstyle/simple4" qsCatId="simple" csTypeId="urn:microsoft.com/office/officeart/2005/8/colors/accent1_1" csCatId="accent1" phldr="1"/>
      <dgm:spPr/>
      <dgm:t>
        <a:bodyPr/>
        <a:lstStyle/>
        <a:p>
          <a:endParaRPr lang="es-MX"/>
        </a:p>
      </dgm:t>
    </dgm:pt>
    <dgm:pt modelId="{21D844DB-1594-4260-AF8F-CF8D17965C8F}">
      <dgm:prSet custT="1"/>
      <dgm:spPr/>
      <dgm:t>
        <a:bodyPr/>
        <a:lstStyle/>
        <a:p>
          <a:r>
            <a:rPr lang="es-MX" sz="1600" dirty="0"/>
            <a:t>Eficacia del control de calidad</a:t>
          </a:r>
        </a:p>
      </dgm:t>
    </dgm:pt>
    <dgm:pt modelId="{E20C904E-1638-4994-AEC8-2DE38AF61888}" type="parTrans" cxnId="{6AC7D6B0-714A-414F-B46B-92AB085BBDB7}">
      <dgm:prSet/>
      <dgm:spPr/>
      <dgm:t>
        <a:bodyPr/>
        <a:lstStyle/>
        <a:p>
          <a:endParaRPr lang="es-MX" sz="2400"/>
        </a:p>
      </dgm:t>
    </dgm:pt>
    <dgm:pt modelId="{72210B79-CF0C-41E7-87CA-F274F041A6F2}" type="sibTrans" cxnId="{6AC7D6B0-714A-414F-B46B-92AB085BBDB7}">
      <dgm:prSet/>
      <dgm:spPr/>
      <dgm:t>
        <a:bodyPr/>
        <a:lstStyle/>
        <a:p>
          <a:endParaRPr lang="es-MX" sz="2400"/>
        </a:p>
      </dgm:t>
    </dgm:pt>
    <dgm:pt modelId="{2DEE59B6-A172-480C-8E24-A17752D89CA4}">
      <dgm:prSet custT="1"/>
      <dgm:spPr/>
      <dgm:t>
        <a:bodyPr/>
        <a:lstStyle/>
        <a:p>
          <a:r>
            <a:rPr lang="es-MX" sz="1600" dirty="0"/>
            <a:t>Asignación de recursos</a:t>
          </a:r>
        </a:p>
      </dgm:t>
    </dgm:pt>
    <dgm:pt modelId="{C188B90A-660B-4DB9-8F63-7764D41E05A8}" type="parTrans" cxnId="{75E6F93F-0B0D-45F4-B0D2-E1062867C6F0}">
      <dgm:prSet/>
      <dgm:spPr/>
      <dgm:t>
        <a:bodyPr/>
        <a:lstStyle/>
        <a:p>
          <a:endParaRPr lang="es-MX"/>
        </a:p>
      </dgm:t>
    </dgm:pt>
    <dgm:pt modelId="{0A9579B4-CC4B-4A0B-AA5B-682B33BAD80F}" type="sibTrans" cxnId="{75E6F93F-0B0D-45F4-B0D2-E1062867C6F0}">
      <dgm:prSet/>
      <dgm:spPr/>
      <dgm:t>
        <a:bodyPr/>
        <a:lstStyle/>
        <a:p>
          <a:endParaRPr lang="es-MX"/>
        </a:p>
      </dgm:t>
    </dgm:pt>
    <dgm:pt modelId="{F0E3D72E-947B-4528-8B8D-45D0F7C9FF25}">
      <dgm:prSet custT="1"/>
      <dgm:spPr/>
      <dgm:t>
        <a:bodyPr/>
        <a:lstStyle/>
        <a:p>
          <a:r>
            <a:rPr lang="es-MX" sz="1600" dirty="0"/>
            <a:t>Porcentaje de personal por hora y por actividad</a:t>
          </a:r>
        </a:p>
      </dgm:t>
    </dgm:pt>
    <dgm:pt modelId="{ECFC424A-52D4-439D-84B1-2ECCF5B04ACF}" type="parTrans" cxnId="{66F90E78-0A3D-48AD-95A4-72232D5FB9FE}">
      <dgm:prSet/>
      <dgm:spPr/>
      <dgm:t>
        <a:bodyPr/>
        <a:lstStyle/>
        <a:p>
          <a:endParaRPr lang="es-MX"/>
        </a:p>
      </dgm:t>
    </dgm:pt>
    <dgm:pt modelId="{9BC81616-BD0E-4044-B5DA-DAF4669B4C07}" type="sibTrans" cxnId="{66F90E78-0A3D-48AD-95A4-72232D5FB9FE}">
      <dgm:prSet/>
      <dgm:spPr/>
      <dgm:t>
        <a:bodyPr/>
        <a:lstStyle/>
        <a:p>
          <a:endParaRPr lang="es-MX"/>
        </a:p>
      </dgm:t>
    </dgm:pt>
    <dgm:pt modelId="{1DD792ED-A09F-46B5-8D0C-992DD7F124C4}">
      <dgm:prSet custT="1"/>
      <dgm:spPr/>
      <dgm:t>
        <a:bodyPr/>
        <a:lstStyle/>
        <a:p>
          <a:r>
            <a:rPr lang="es-MX" sz="1600" dirty="0"/>
            <a:t>Tasa de finalización</a:t>
          </a:r>
        </a:p>
      </dgm:t>
    </dgm:pt>
    <dgm:pt modelId="{DAA715E5-5C59-45AF-855A-4AC8661D6343}" type="parTrans" cxnId="{207E8C08-5D88-41BA-9DC6-C212D978EF8C}">
      <dgm:prSet/>
      <dgm:spPr/>
      <dgm:t>
        <a:bodyPr/>
        <a:lstStyle/>
        <a:p>
          <a:endParaRPr lang="es-MX"/>
        </a:p>
      </dgm:t>
    </dgm:pt>
    <dgm:pt modelId="{AF27B0CD-088B-462E-BB41-F222A76CE46E}" type="sibTrans" cxnId="{207E8C08-5D88-41BA-9DC6-C212D978EF8C}">
      <dgm:prSet/>
      <dgm:spPr/>
      <dgm:t>
        <a:bodyPr/>
        <a:lstStyle/>
        <a:p>
          <a:endParaRPr lang="es-MX"/>
        </a:p>
      </dgm:t>
    </dgm:pt>
    <dgm:pt modelId="{F6C037EF-C7B1-4027-8A37-3FB013BD0F38}">
      <dgm:prSet custT="1"/>
      <dgm:spPr/>
      <dgm:t>
        <a:bodyPr/>
        <a:lstStyle/>
        <a:p>
          <a:r>
            <a:rPr lang="es-MX" sz="1600" dirty="0"/>
            <a:t>Tiempo de terminación real vs planeado</a:t>
          </a:r>
        </a:p>
      </dgm:t>
    </dgm:pt>
    <dgm:pt modelId="{581797E3-47DF-4886-AA8B-A4C5A321C414}" type="parTrans" cxnId="{1302F9C2-F26C-4DB7-A5D7-A82B3DD6384B}">
      <dgm:prSet/>
      <dgm:spPr/>
      <dgm:t>
        <a:bodyPr/>
        <a:lstStyle/>
        <a:p>
          <a:endParaRPr lang="es-MX"/>
        </a:p>
      </dgm:t>
    </dgm:pt>
    <dgm:pt modelId="{16C5AFEC-462D-4D2F-9568-B36C0785B0B7}" type="sibTrans" cxnId="{1302F9C2-F26C-4DB7-A5D7-A82B3DD6384B}">
      <dgm:prSet/>
      <dgm:spPr/>
      <dgm:t>
        <a:bodyPr/>
        <a:lstStyle/>
        <a:p>
          <a:endParaRPr lang="es-MX"/>
        </a:p>
      </dgm:t>
    </dgm:pt>
    <dgm:pt modelId="{6EA9FA14-2442-4C68-8D52-EAAD963A02B1}">
      <dgm:prSet custT="1"/>
      <dgm:spPr/>
      <dgm:t>
        <a:bodyPr/>
        <a:lstStyle/>
        <a:p>
          <a:r>
            <a:rPr lang="es-MX" sz="1600" dirty="0"/>
            <a:t>Eficacia de la revisión</a:t>
          </a:r>
        </a:p>
      </dgm:t>
    </dgm:pt>
    <dgm:pt modelId="{5CEE3B52-8CAF-4E70-9810-0407BB7C354C}" type="parTrans" cxnId="{B35E43EF-00D3-414C-97D5-58775C696FBA}">
      <dgm:prSet/>
      <dgm:spPr/>
      <dgm:t>
        <a:bodyPr/>
        <a:lstStyle/>
        <a:p>
          <a:endParaRPr lang="es-MX"/>
        </a:p>
      </dgm:t>
    </dgm:pt>
    <dgm:pt modelId="{58CA635A-C3A3-48EB-BE57-BF534A7A82D5}" type="sibTrans" cxnId="{B35E43EF-00D3-414C-97D5-58775C696FBA}">
      <dgm:prSet/>
      <dgm:spPr/>
      <dgm:t>
        <a:bodyPr/>
        <a:lstStyle/>
        <a:p>
          <a:endParaRPr lang="es-MX"/>
        </a:p>
      </dgm:t>
    </dgm:pt>
    <dgm:pt modelId="{8338AB40-2F0C-407C-91ED-EAE7906399EB}">
      <dgm:prSet custT="1"/>
      <dgm:spPr/>
      <dgm:t>
        <a:bodyPr/>
        <a:lstStyle/>
        <a:p>
          <a:r>
            <a:rPr lang="es-MX" sz="1600" dirty="0"/>
            <a:t>Medición de la revisión</a:t>
          </a:r>
        </a:p>
      </dgm:t>
    </dgm:pt>
    <dgm:pt modelId="{8A77A615-4264-4993-B5C9-83343C07FDA6}" type="parTrans" cxnId="{D5B2E7BA-C1D5-466F-BD3A-AD835EFF4DED}">
      <dgm:prSet/>
      <dgm:spPr/>
      <dgm:t>
        <a:bodyPr/>
        <a:lstStyle/>
        <a:p>
          <a:endParaRPr lang="es-MX"/>
        </a:p>
      </dgm:t>
    </dgm:pt>
    <dgm:pt modelId="{6615CCAB-A9E4-4101-867F-E6BF027DD108}" type="sibTrans" cxnId="{D5B2E7BA-C1D5-466F-BD3A-AD835EFF4DED}">
      <dgm:prSet/>
      <dgm:spPr/>
      <dgm:t>
        <a:bodyPr/>
        <a:lstStyle/>
        <a:p>
          <a:endParaRPr lang="es-MX"/>
        </a:p>
      </dgm:t>
    </dgm:pt>
    <dgm:pt modelId="{41CA449B-01B2-46AD-A000-403948848B44}">
      <dgm:prSet custT="1"/>
      <dgm:spPr/>
      <dgm:t>
        <a:bodyPr/>
        <a:lstStyle/>
        <a:p>
          <a:r>
            <a:rPr lang="es-MX" sz="1600" dirty="0"/>
            <a:t>Eficacia de las pruebas</a:t>
          </a:r>
        </a:p>
      </dgm:t>
    </dgm:pt>
    <dgm:pt modelId="{E96B94C7-012D-439E-8BA3-DE57EFD10B08}" type="parTrans" cxnId="{0CD8F19B-2F96-425A-A4BB-F69C2DAF1A9A}">
      <dgm:prSet/>
      <dgm:spPr/>
      <dgm:t>
        <a:bodyPr/>
        <a:lstStyle/>
        <a:p>
          <a:endParaRPr lang="es-MX"/>
        </a:p>
      </dgm:t>
    </dgm:pt>
    <dgm:pt modelId="{0272BDC5-FC6D-45DA-9B4A-E61C6DD59451}" type="sibTrans" cxnId="{0CD8F19B-2F96-425A-A4BB-F69C2DAF1A9A}">
      <dgm:prSet/>
      <dgm:spPr/>
      <dgm:t>
        <a:bodyPr/>
        <a:lstStyle/>
        <a:p>
          <a:endParaRPr lang="es-MX"/>
        </a:p>
      </dgm:t>
    </dgm:pt>
    <dgm:pt modelId="{F3327EF0-D626-475F-A413-CC76CBC93935}">
      <dgm:prSet custT="1"/>
      <dgm:spPr/>
      <dgm:t>
        <a:bodyPr/>
        <a:lstStyle/>
        <a:p>
          <a:r>
            <a:rPr lang="es-MX" sz="1600" dirty="0"/>
            <a:t>Número de errores críticos encontrados</a:t>
          </a:r>
        </a:p>
      </dgm:t>
    </dgm:pt>
    <dgm:pt modelId="{9140958E-113C-4EEB-9E0F-E97FB7969FCE}" type="parTrans" cxnId="{A12CB5B3-011E-4455-AF76-57E2DDF9DEDF}">
      <dgm:prSet/>
      <dgm:spPr/>
      <dgm:t>
        <a:bodyPr/>
        <a:lstStyle/>
        <a:p>
          <a:endParaRPr lang="es-MX"/>
        </a:p>
      </dgm:t>
    </dgm:pt>
    <dgm:pt modelId="{2069AAFC-2887-4F34-A4C9-58E541EFD726}" type="sibTrans" cxnId="{A12CB5B3-011E-4455-AF76-57E2DDF9DEDF}">
      <dgm:prSet/>
      <dgm:spPr/>
      <dgm:t>
        <a:bodyPr/>
        <a:lstStyle/>
        <a:p>
          <a:endParaRPr lang="es-MX"/>
        </a:p>
      </dgm:t>
    </dgm:pt>
    <dgm:pt modelId="{D3A2B789-D9A7-40CB-9E9F-15C0A1B7EA83}">
      <dgm:prSet custT="1"/>
      <dgm:spPr/>
      <dgm:t>
        <a:bodyPr/>
        <a:lstStyle/>
        <a:p>
          <a:r>
            <a:rPr lang="es-MX" sz="1600" dirty="0"/>
            <a:t>Esfuerzo requerido para corregir un error</a:t>
          </a:r>
        </a:p>
      </dgm:t>
    </dgm:pt>
    <dgm:pt modelId="{DA0BEC54-C672-48C3-89E8-0EF4796A59E0}" type="parTrans" cxnId="{E4B26F3B-09AD-4FF0-8C46-1A0DDB0D7DE5}">
      <dgm:prSet/>
      <dgm:spPr/>
      <dgm:t>
        <a:bodyPr/>
        <a:lstStyle/>
        <a:p>
          <a:endParaRPr lang="es-MX"/>
        </a:p>
      </dgm:t>
    </dgm:pt>
    <dgm:pt modelId="{8FC6332C-DE56-4546-88AC-D75928EA830B}" type="sibTrans" cxnId="{E4B26F3B-09AD-4FF0-8C46-1A0DDB0D7DE5}">
      <dgm:prSet/>
      <dgm:spPr/>
      <dgm:t>
        <a:bodyPr/>
        <a:lstStyle/>
        <a:p>
          <a:endParaRPr lang="es-MX"/>
        </a:p>
      </dgm:t>
    </dgm:pt>
    <dgm:pt modelId="{4DE2488E-3C92-4BCF-B84A-B8E1C690413C}">
      <dgm:prSet custT="1"/>
      <dgm:spPr/>
      <dgm:t>
        <a:bodyPr/>
        <a:lstStyle/>
        <a:p>
          <a:r>
            <a:rPr lang="es-MX" sz="1600" dirty="0"/>
            <a:t>Origen del error</a:t>
          </a:r>
        </a:p>
      </dgm:t>
    </dgm:pt>
    <dgm:pt modelId="{DDE18B89-81A1-46D9-86F0-2F2B4A47190D}" type="parTrans" cxnId="{78213A2B-E5F0-415B-A9EC-6B73981A8C00}">
      <dgm:prSet/>
      <dgm:spPr/>
      <dgm:t>
        <a:bodyPr/>
        <a:lstStyle/>
        <a:p>
          <a:endParaRPr lang="es-MX"/>
        </a:p>
      </dgm:t>
    </dgm:pt>
    <dgm:pt modelId="{A6142121-AD8B-4C0B-BB42-04499A45991D}" type="sibTrans" cxnId="{78213A2B-E5F0-415B-A9EC-6B73981A8C00}">
      <dgm:prSet/>
      <dgm:spPr/>
      <dgm:t>
        <a:bodyPr/>
        <a:lstStyle/>
        <a:p>
          <a:endParaRPr lang="es-MX"/>
        </a:p>
      </dgm:t>
    </dgm:pt>
    <dgm:pt modelId="{3A15FF7C-6BDB-4068-B520-74BAABD8E915}" type="pres">
      <dgm:prSet presAssocID="{65BA1963-60A7-4B24-81B4-81B1259E94A5}" presName="vert0" presStyleCnt="0">
        <dgm:presLayoutVars>
          <dgm:dir/>
          <dgm:animOne val="branch"/>
          <dgm:animLvl val="lvl"/>
        </dgm:presLayoutVars>
      </dgm:prSet>
      <dgm:spPr/>
    </dgm:pt>
    <dgm:pt modelId="{D290A0CB-BAD4-47AF-B949-04ADC7596F32}" type="pres">
      <dgm:prSet presAssocID="{21D844DB-1594-4260-AF8F-CF8D17965C8F}" presName="thickLine" presStyleLbl="alignNode1" presStyleIdx="0" presStyleCnt="1"/>
      <dgm:spPr/>
    </dgm:pt>
    <dgm:pt modelId="{B4B90C4F-07F6-4AB0-8CB7-452751FA50A0}" type="pres">
      <dgm:prSet presAssocID="{21D844DB-1594-4260-AF8F-CF8D17965C8F}" presName="horz1" presStyleCnt="0"/>
      <dgm:spPr/>
    </dgm:pt>
    <dgm:pt modelId="{BDFBC6A1-1A28-4EA6-83CF-101B2D0355AB}" type="pres">
      <dgm:prSet presAssocID="{21D844DB-1594-4260-AF8F-CF8D17965C8F}" presName="tx1" presStyleLbl="revTx" presStyleIdx="0" presStyleCnt="11"/>
      <dgm:spPr/>
    </dgm:pt>
    <dgm:pt modelId="{B535A372-7724-43FB-B427-C15D118D73F8}" type="pres">
      <dgm:prSet presAssocID="{21D844DB-1594-4260-AF8F-CF8D17965C8F}" presName="vert1" presStyleCnt="0"/>
      <dgm:spPr/>
    </dgm:pt>
    <dgm:pt modelId="{84550249-5AEA-4C31-822C-B431BB94D244}" type="pres">
      <dgm:prSet presAssocID="{2DEE59B6-A172-480C-8E24-A17752D89CA4}" presName="vertSpace2a" presStyleCnt="0"/>
      <dgm:spPr/>
    </dgm:pt>
    <dgm:pt modelId="{A5360FC8-3CB6-4655-A2F1-D605CF3230FF}" type="pres">
      <dgm:prSet presAssocID="{2DEE59B6-A172-480C-8E24-A17752D89CA4}" presName="horz2" presStyleCnt="0"/>
      <dgm:spPr/>
    </dgm:pt>
    <dgm:pt modelId="{ADD516B8-1D87-4B20-A726-09E79C23F98E}" type="pres">
      <dgm:prSet presAssocID="{2DEE59B6-A172-480C-8E24-A17752D89CA4}" presName="horzSpace2" presStyleCnt="0"/>
      <dgm:spPr/>
    </dgm:pt>
    <dgm:pt modelId="{AD88B908-C29B-4212-A383-2A4ADB745C04}" type="pres">
      <dgm:prSet presAssocID="{2DEE59B6-A172-480C-8E24-A17752D89CA4}" presName="tx2" presStyleLbl="revTx" presStyleIdx="1" presStyleCnt="11"/>
      <dgm:spPr/>
    </dgm:pt>
    <dgm:pt modelId="{13C1D309-4005-49AB-9A95-60AE0951FC70}" type="pres">
      <dgm:prSet presAssocID="{2DEE59B6-A172-480C-8E24-A17752D89CA4}" presName="vert2" presStyleCnt="0"/>
      <dgm:spPr/>
    </dgm:pt>
    <dgm:pt modelId="{8BBAB3DB-C91B-4F10-A7D3-1FA17FFAFB9C}" type="pres">
      <dgm:prSet presAssocID="{F0E3D72E-947B-4528-8B8D-45D0F7C9FF25}" presName="horz3" presStyleCnt="0"/>
      <dgm:spPr/>
    </dgm:pt>
    <dgm:pt modelId="{BDD951A1-B43E-4688-941A-EC1D28E4C653}" type="pres">
      <dgm:prSet presAssocID="{F0E3D72E-947B-4528-8B8D-45D0F7C9FF25}" presName="horzSpace3" presStyleCnt="0"/>
      <dgm:spPr/>
    </dgm:pt>
    <dgm:pt modelId="{1E16416B-3DFA-489B-AF28-192F60E8AB0D}" type="pres">
      <dgm:prSet presAssocID="{F0E3D72E-947B-4528-8B8D-45D0F7C9FF25}" presName="tx3" presStyleLbl="revTx" presStyleIdx="2" presStyleCnt="11"/>
      <dgm:spPr/>
    </dgm:pt>
    <dgm:pt modelId="{F171B4B6-13BE-45DC-8978-1AAB1EA9D3D1}" type="pres">
      <dgm:prSet presAssocID="{F0E3D72E-947B-4528-8B8D-45D0F7C9FF25}" presName="vert3" presStyleCnt="0"/>
      <dgm:spPr/>
    </dgm:pt>
    <dgm:pt modelId="{2CD801FF-FA30-4A7C-BC91-E3482461680A}" type="pres">
      <dgm:prSet presAssocID="{2DEE59B6-A172-480C-8E24-A17752D89CA4}" presName="thinLine2b" presStyleLbl="callout" presStyleIdx="0" presStyleCnt="6"/>
      <dgm:spPr/>
    </dgm:pt>
    <dgm:pt modelId="{BC374C03-F387-4642-AA33-9DE55241DBC3}" type="pres">
      <dgm:prSet presAssocID="{2DEE59B6-A172-480C-8E24-A17752D89CA4}" presName="vertSpace2b" presStyleCnt="0"/>
      <dgm:spPr/>
    </dgm:pt>
    <dgm:pt modelId="{F3DBF0FC-A41A-4123-98DD-B418AEA15AC3}" type="pres">
      <dgm:prSet presAssocID="{1DD792ED-A09F-46B5-8D0C-992DD7F124C4}" presName="horz2" presStyleCnt="0"/>
      <dgm:spPr/>
    </dgm:pt>
    <dgm:pt modelId="{DB8857E5-01D8-4B7B-8C24-67C01C80C967}" type="pres">
      <dgm:prSet presAssocID="{1DD792ED-A09F-46B5-8D0C-992DD7F124C4}" presName="horzSpace2" presStyleCnt="0"/>
      <dgm:spPr/>
    </dgm:pt>
    <dgm:pt modelId="{1EF7D72A-86A0-49CA-996C-8024696437D3}" type="pres">
      <dgm:prSet presAssocID="{1DD792ED-A09F-46B5-8D0C-992DD7F124C4}" presName="tx2" presStyleLbl="revTx" presStyleIdx="3" presStyleCnt="11"/>
      <dgm:spPr/>
    </dgm:pt>
    <dgm:pt modelId="{7EC8BC0D-CAB4-47AB-A4B0-D6124FE8C9AA}" type="pres">
      <dgm:prSet presAssocID="{1DD792ED-A09F-46B5-8D0C-992DD7F124C4}" presName="vert2" presStyleCnt="0"/>
      <dgm:spPr/>
    </dgm:pt>
    <dgm:pt modelId="{500BFD82-D609-404C-94AA-86037E056E88}" type="pres">
      <dgm:prSet presAssocID="{F6C037EF-C7B1-4027-8A37-3FB013BD0F38}" presName="horz3" presStyleCnt="0"/>
      <dgm:spPr/>
    </dgm:pt>
    <dgm:pt modelId="{4B00169C-4C74-4990-A45D-724C997F0E85}" type="pres">
      <dgm:prSet presAssocID="{F6C037EF-C7B1-4027-8A37-3FB013BD0F38}" presName="horzSpace3" presStyleCnt="0"/>
      <dgm:spPr/>
    </dgm:pt>
    <dgm:pt modelId="{6C043D42-0884-4984-9411-5D1566D3C7BE}" type="pres">
      <dgm:prSet presAssocID="{F6C037EF-C7B1-4027-8A37-3FB013BD0F38}" presName="tx3" presStyleLbl="revTx" presStyleIdx="4" presStyleCnt="11"/>
      <dgm:spPr/>
    </dgm:pt>
    <dgm:pt modelId="{5E485954-DB1A-4E74-861D-1539AA7DC400}" type="pres">
      <dgm:prSet presAssocID="{F6C037EF-C7B1-4027-8A37-3FB013BD0F38}" presName="vert3" presStyleCnt="0"/>
      <dgm:spPr/>
    </dgm:pt>
    <dgm:pt modelId="{209457BC-E71B-4038-B444-C5C44ED31713}" type="pres">
      <dgm:prSet presAssocID="{1DD792ED-A09F-46B5-8D0C-992DD7F124C4}" presName="thinLine2b" presStyleLbl="callout" presStyleIdx="1" presStyleCnt="6"/>
      <dgm:spPr/>
    </dgm:pt>
    <dgm:pt modelId="{FC859D4C-A4F7-4E17-A064-B0A95BE4D1E3}" type="pres">
      <dgm:prSet presAssocID="{1DD792ED-A09F-46B5-8D0C-992DD7F124C4}" presName="vertSpace2b" presStyleCnt="0"/>
      <dgm:spPr/>
    </dgm:pt>
    <dgm:pt modelId="{061512B2-EA3B-4BA1-9B50-BB5A98350BC7}" type="pres">
      <dgm:prSet presAssocID="{6EA9FA14-2442-4C68-8D52-EAAD963A02B1}" presName="horz2" presStyleCnt="0"/>
      <dgm:spPr/>
    </dgm:pt>
    <dgm:pt modelId="{8C1E9BC6-B44B-454C-BA79-9030F8EEE263}" type="pres">
      <dgm:prSet presAssocID="{6EA9FA14-2442-4C68-8D52-EAAD963A02B1}" presName="horzSpace2" presStyleCnt="0"/>
      <dgm:spPr/>
    </dgm:pt>
    <dgm:pt modelId="{201EFB34-27B3-45B2-A807-E5AFD6AAF9B2}" type="pres">
      <dgm:prSet presAssocID="{6EA9FA14-2442-4C68-8D52-EAAD963A02B1}" presName="tx2" presStyleLbl="revTx" presStyleIdx="5" presStyleCnt="11"/>
      <dgm:spPr/>
    </dgm:pt>
    <dgm:pt modelId="{F9BEB2E5-5409-45BD-85C0-5B7E92F434D1}" type="pres">
      <dgm:prSet presAssocID="{6EA9FA14-2442-4C68-8D52-EAAD963A02B1}" presName="vert2" presStyleCnt="0"/>
      <dgm:spPr/>
    </dgm:pt>
    <dgm:pt modelId="{95FEED1E-4307-4B85-BDFA-006BE009E93D}" type="pres">
      <dgm:prSet presAssocID="{8338AB40-2F0C-407C-91ED-EAE7906399EB}" presName="horz3" presStyleCnt="0"/>
      <dgm:spPr/>
    </dgm:pt>
    <dgm:pt modelId="{8D38B353-AA2C-467B-8D66-4F66302B5439}" type="pres">
      <dgm:prSet presAssocID="{8338AB40-2F0C-407C-91ED-EAE7906399EB}" presName="horzSpace3" presStyleCnt="0"/>
      <dgm:spPr/>
    </dgm:pt>
    <dgm:pt modelId="{57B14AEF-FF8A-4C0D-91AD-407D0A27DE42}" type="pres">
      <dgm:prSet presAssocID="{8338AB40-2F0C-407C-91ED-EAE7906399EB}" presName="tx3" presStyleLbl="revTx" presStyleIdx="6" presStyleCnt="11"/>
      <dgm:spPr/>
    </dgm:pt>
    <dgm:pt modelId="{1878874F-2184-4DAC-ACAD-0FAB65C9D35E}" type="pres">
      <dgm:prSet presAssocID="{8338AB40-2F0C-407C-91ED-EAE7906399EB}" presName="vert3" presStyleCnt="0"/>
      <dgm:spPr/>
    </dgm:pt>
    <dgm:pt modelId="{4DCBEE8F-954C-4C80-9970-8D264F552D60}" type="pres">
      <dgm:prSet presAssocID="{6EA9FA14-2442-4C68-8D52-EAAD963A02B1}" presName="thinLine2b" presStyleLbl="callout" presStyleIdx="2" presStyleCnt="6"/>
      <dgm:spPr/>
    </dgm:pt>
    <dgm:pt modelId="{7C40AEA5-D2FD-4326-9AE0-1212533D7D1F}" type="pres">
      <dgm:prSet presAssocID="{6EA9FA14-2442-4C68-8D52-EAAD963A02B1}" presName="vertSpace2b" presStyleCnt="0"/>
      <dgm:spPr/>
    </dgm:pt>
    <dgm:pt modelId="{A1FDB5D2-3B63-466F-B85E-785140FA8E85}" type="pres">
      <dgm:prSet presAssocID="{41CA449B-01B2-46AD-A000-403948848B44}" presName="horz2" presStyleCnt="0"/>
      <dgm:spPr/>
    </dgm:pt>
    <dgm:pt modelId="{39F6E34E-9FD1-44E4-BD35-AF1956FA4620}" type="pres">
      <dgm:prSet presAssocID="{41CA449B-01B2-46AD-A000-403948848B44}" presName="horzSpace2" presStyleCnt="0"/>
      <dgm:spPr/>
    </dgm:pt>
    <dgm:pt modelId="{C62D2F2A-45F9-409E-96BE-FAB921129D18}" type="pres">
      <dgm:prSet presAssocID="{41CA449B-01B2-46AD-A000-403948848B44}" presName="tx2" presStyleLbl="revTx" presStyleIdx="7" presStyleCnt="11"/>
      <dgm:spPr/>
    </dgm:pt>
    <dgm:pt modelId="{030B6022-6FDE-4238-84B5-1CB7CD49D0B1}" type="pres">
      <dgm:prSet presAssocID="{41CA449B-01B2-46AD-A000-403948848B44}" presName="vert2" presStyleCnt="0"/>
      <dgm:spPr/>
    </dgm:pt>
    <dgm:pt modelId="{06C14724-EFA6-43C9-8630-357BE968B5D9}" type="pres">
      <dgm:prSet presAssocID="{F3327EF0-D626-475F-A413-CC76CBC93935}" presName="horz3" presStyleCnt="0"/>
      <dgm:spPr/>
    </dgm:pt>
    <dgm:pt modelId="{6DC3AE98-8388-4030-8EC9-CCEC1D9DC8B8}" type="pres">
      <dgm:prSet presAssocID="{F3327EF0-D626-475F-A413-CC76CBC93935}" presName="horzSpace3" presStyleCnt="0"/>
      <dgm:spPr/>
    </dgm:pt>
    <dgm:pt modelId="{0443953F-60AA-44E3-AF81-38AE7869E0BF}" type="pres">
      <dgm:prSet presAssocID="{F3327EF0-D626-475F-A413-CC76CBC93935}" presName="tx3" presStyleLbl="revTx" presStyleIdx="8" presStyleCnt="11"/>
      <dgm:spPr/>
    </dgm:pt>
    <dgm:pt modelId="{9FBD72C0-2AC1-4256-BFE2-14629777457C}" type="pres">
      <dgm:prSet presAssocID="{F3327EF0-D626-475F-A413-CC76CBC93935}" presName="vert3" presStyleCnt="0"/>
      <dgm:spPr/>
    </dgm:pt>
    <dgm:pt modelId="{F0E9CAA6-E82C-45D1-99E4-F7290365159D}" type="pres">
      <dgm:prSet presAssocID="{2069AAFC-2887-4F34-A4C9-58E541EFD726}" presName="thinLine3" presStyleLbl="callout" presStyleIdx="3" presStyleCnt="6"/>
      <dgm:spPr/>
    </dgm:pt>
    <dgm:pt modelId="{1A3C7738-9A3D-43CE-B0F2-3E767528736E}" type="pres">
      <dgm:prSet presAssocID="{D3A2B789-D9A7-40CB-9E9F-15C0A1B7EA83}" presName="horz3" presStyleCnt="0"/>
      <dgm:spPr/>
    </dgm:pt>
    <dgm:pt modelId="{1D8A8AE2-61E2-4598-BC7B-0DA67A6AED0B}" type="pres">
      <dgm:prSet presAssocID="{D3A2B789-D9A7-40CB-9E9F-15C0A1B7EA83}" presName="horzSpace3" presStyleCnt="0"/>
      <dgm:spPr/>
    </dgm:pt>
    <dgm:pt modelId="{CB187896-EDF7-4199-B5E6-F91FB38EF860}" type="pres">
      <dgm:prSet presAssocID="{D3A2B789-D9A7-40CB-9E9F-15C0A1B7EA83}" presName="tx3" presStyleLbl="revTx" presStyleIdx="9" presStyleCnt="11"/>
      <dgm:spPr/>
    </dgm:pt>
    <dgm:pt modelId="{AFD6FB99-FA53-4C2D-AB1E-F298BCDD7A7B}" type="pres">
      <dgm:prSet presAssocID="{D3A2B789-D9A7-40CB-9E9F-15C0A1B7EA83}" presName="vert3" presStyleCnt="0"/>
      <dgm:spPr/>
    </dgm:pt>
    <dgm:pt modelId="{E5017BC7-E885-4BC2-9C77-65348DE4D11F}" type="pres">
      <dgm:prSet presAssocID="{8FC6332C-DE56-4546-88AC-D75928EA830B}" presName="thinLine3" presStyleLbl="callout" presStyleIdx="4" presStyleCnt="6"/>
      <dgm:spPr/>
    </dgm:pt>
    <dgm:pt modelId="{099DBB9F-4789-4001-8046-8D290DB9E5DA}" type="pres">
      <dgm:prSet presAssocID="{4DE2488E-3C92-4BCF-B84A-B8E1C690413C}" presName="horz3" presStyleCnt="0"/>
      <dgm:spPr/>
    </dgm:pt>
    <dgm:pt modelId="{275A4C34-3AFF-484A-BB8F-FE78CD688B3A}" type="pres">
      <dgm:prSet presAssocID="{4DE2488E-3C92-4BCF-B84A-B8E1C690413C}" presName="horzSpace3" presStyleCnt="0"/>
      <dgm:spPr/>
    </dgm:pt>
    <dgm:pt modelId="{1E7CF695-F1A1-4C1E-8268-EF918D38A2CA}" type="pres">
      <dgm:prSet presAssocID="{4DE2488E-3C92-4BCF-B84A-B8E1C690413C}" presName="tx3" presStyleLbl="revTx" presStyleIdx="10" presStyleCnt="11"/>
      <dgm:spPr/>
    </dgm:pt>
    <dgm:pt modelId="{48F4067A-2F54-49A4-8A31-2F1B4C9CD3D3}" type="pres">
      <dgm:prSet presAssocID="{4DE2488E-3C92-4BCF-B84A-B8E1C690413C}" presName="vert3" presStyleCnt="0"/>
      <dgm:spPr/>
    </dgm:pt>
    <dgm:pt modelId="{14946498-BB89-4113-9035-A8C9A27F68BF}" type="pres">
      <dgm:prSet presAssocID="{41CA449B-01B2-46AD-A000-403948848B44}" presName="thinLine2b" presStyleLbl="callout" presStyleIdx="5" presStyleCnt="6"/>
      <dgm:spPr/>
    </dgm:pt>
    <dgm:pt modelId="{367A9A35-B14E-467C-BDEB-54720FC55822}" type="pres">
      <dgm:prSet presAssocID="{41CA449B-01B2-46AD-A000-403948848B44}" presName="vertSpace2b" presStyleCnt="0"/>
      <dgm:spPr/>
    </dgm:pt>
  </dgm:ptLst>
  <dgm:cxnLst>
    <dgm:cxn modelId="{207E8C08-5D88-41BA-9DC6-C212D978EF8C}" srcId="{21D844DB-1594-4260-AF8F-CF8D17965C8F}" destId="{1DD792ED-A09F-46B5-8D0C-992DD7F124C4}" srcOrd="1" destOrd="0" parTransId="{DAA715E5-5C59-45AF-855A-4AC8661D6343}" sibTransId="{AF27B0CD-088B-462E-BB41-F222A76CE46E}"/>
    <dgm:cxn modelId="{8E6A1112-82BD-4A23-8895-EF9343C967E1}" type="presOf" srcId="{F6C037EF-C7B1-4027-8A37-3FB013BD0F38}" destId="{6C043D42-0884-4984-9411-5D1566D3C7BE}" srcOrd="0" destOrd="0" presId="urn:microsoft.com/office/officeart/2008/layout/LinedList"/>
    <dgm:cxn modelId="{78213A2B-E5F0-415B-A9EC-6B73981A8C00}" srcId="{41CA449B-01B2-46AD-A000-403948848B44}" destId="{4DE2488E-3C92-4BCF-B84A-B8E1C690413C}" srcOrd="2" destOrd="0" parTransId="{DDE18B89-81A1-46D9-86F0-2F2B4A47190D}" sibTransId="{A6142121-AD8B-4C0B-BB42-04499A45991D}"/>
    <dgm:cxn modelId="{DABEFD30-ED74-4AC0-8769-98913202C7EA}" type="presOf" srcId="{8338AB40-2F0C-407C-91ED-EAE7906399EB}" destId="{57B14AEF-FF8A-4C0D-91AD-407D0A27DE42}" srcOrd="0" destOrd="0" presId="urn:microsoft.com/office/officeart/2008/layout/LinedList"/>
    <dgm:cxn modelId="{C2EAFE32-9950-4521-B7EE-F96622D116FB}" type="presOf" srcId="{65BA1963-60A7-4B24-81B4-81B1259E94A5}" destId="{3A15FF7C-6BDB-4068-B520-74BAABD8E915}" srcOrd="0" destOrd="0" presId="urn:microsoft.com/office/officeart/2008/layout/LinedList"/>
    <dgm:cxn modelId="{E4B26F3B-09AD-4FF0-8C46-1A0DDB0D7DE5}" srcId="{41CA449B-01B2-46AD-A000-403948848B44}" destId="{D3A2B789-D9A7-40CB-9E9F-15C0A1B7EA83}" srcOrd="1" destOrd="0" parTransId="{DA0BEC54-C672-48C3-89E8-0EF4796A59E0}" sibTransId="{8FC6332C-DE56-4546-88AC-D75928EA830B}"/>
    <dgm:cxn modelId="{75E6F93F-0B0D-45F4-B0D2-E1062867C6F0}" srcId="{21D844DB-1594-4260-AF8F-CF8D17965C8F}" destId="{2DEE59B6-A172-480C-8E24-A17752D89CA4}" srcOrd="0" destOrd="0" parTransId="{C188B90A-660B-4DB9-8F63-7764D41E05A8}" sibTransId="{0A9579B4-CC4B-4A0B-AA5B-682B33BAD80F}"/>
    <dgm:cxn modelId="{41C5C742-A931-490C-9348-3895C0CA0D73}" type="presOf" srcId="{2DEE59B6-A172-480C-8E24-A17752D89CA4}" destId="{AD88B908-C29B-4212-A383-2A4ADB745C04}" srcOrd="0" destOrd="0" presId="urn:microsoft.com/office/officeart/2008/layout/LinedList"/>
    <dgm:cxn modelId="{86CA064C-10D7-46F0-BBE5-A35644C8A347}" type="presOf" srcId="{F0E3D72E-947B-4528-8B8D-45D0F7C9FF25}" destId="{1E16416B-3DFA-489B-AF28-192F60E8AB0D}" srcOrd="0" destOrd="0" presId="urn:microsoft.com/office/officeart/2008/layout/LinedList"/>
    <dgm:cxn modelId="{66F90E78-0A3D-48AD-95A4-72232D5FB9FE}" srcId="{2DEE59B6-A172-480C-8E24-A17752D89CA4}" destId="{F0E3D72E-947B-4528-8B8D-45D0F7C9FF25}" srcOrd="0" destOrd="0" parTransId="{ECFC424A-52D4-439D-84B1-2ECCF5B04ACF}" sibTransId="{9BC81616-BD0E-4044-B5DA-DAF4669B4C07}"/>
    <dgm:cxn modelId="{2835E290-BC51-4D7B-B36E-637431201BF1}" type="presOf" srcId="{41CA449B-01B2-46AD-A000-403948848B44}" destId="{C62D2F2A-45F9-409E-96BE-FAB921129D18}" srcOrd="0" destOrd="0" presId="urn:microsoft.com/office/officeart/2008/layout/LinedList"/>
    <dgm:cxn modelId="{0CD8F19B-2F96-425A-A4BB-F69C2DAF1A9A}" srcId="{21D844DB-1594-4260-AF8F-CF8D17965C8F}" destId="{41CA449B-01B2-46AD-A000-403948848B44}" srcOrd="3" destOrd="0" parTransId="{E96B94C7-012D-439E-8BA3-DE57EFD10B08}" sibTransId="{0272BDC5-FC6D-45DA-9B4A-E61C6DD59451}"/>
    <dgm:cxn modelId="{58CE39A5-97DC-40BE-A39F-F108DE51A6C6}" type="presOf" srcId="{1DD792ED-A09F-46B5-8D0C-992DD7F124C4}" destId="{1EF7D72A-86A0-49CA-996C-8024696437D3}" srcOrd="0" destOrd="0" presId="urn:microsoft.com/office/officeart/2008/layout/LinedList"/>
    <dgm:cxn modelId="{65C410AD-3D3F-49F9-BE4A-6DF9254488DF}" type="presOf" srcId="{4DE2488E-3C92-4BCF-B84A-B8E1C690413C}" destId="{1E7CF695-F1A1-4C1E-8268-EF918D38A2CA}" srcOrd="0" destOrd="0" presId="urn:microsoft.com/office/officeart/2008/layout/LinedList"/>
    <dgm:cxn modelId="{6AC7D6B0-714A-414F-B46B-92AB085BBDB7}" srcId="{65BA1963-60A7-4B24-81B4-81B1259E94A5}" destId="{21D844DB-1594-4260-AF8F-CF8D17965C8F}" srcOrd="0" destOrd="0" parTransId="{E20C904E-1638-4994-AEC8-2DE38AF61888}" sibTransId="{72210B79-CF0C-41E7-87CA-F274F041A6F2}"/>
    <dgm:cxn modelId="{A12CB5B3-011E-4455-AF76-57E2DDF9DEDF}" srcId="{41CA449B-01B2-46AD-A000-403948848B44}" destId="{F3327EF0-D626-475F-A413-CC76CBC93935}" srcOrd="0" destOrd="0" parTransId="{9140958E-113C-4EEB-9E0F-E97FB7969FCE}" sibTransId="{2069AAFC-2887-4F34-A4C9-58E541EFD726}"/>
    <dgm:cxn modelId="{D5B2E7BA-C1D5-466F-BD3A-AD835EFF4DED}" srcId="{6EA9FA14-2442-4C68-8D52-EAAD963A02B1}" destId="{8338AB40-2F0C-407C-91ED-EAE7906399EB}" srcOrd="0" destOrd="0" parTransId="{8A77A615-4264-4993-B5C9-83343C07FDA6}" sibTransId="{6615CCAB-A9E4-4101-867F-E6BF027DD108}"/>
    <dgm:cxn modelId="{1302F9C2-F26C-4DB7-A5D7-A82B3DD6384B}" srcId="{1DD792ED-A09F-46B5-8D0C-992DD7F124C4}" destId="{F6C037EF-C7B1-4027-8A37-3FB013BD0F38}" srcOrd="0" destOrd="0" parTransId="{581797E3-47DF-4886-AA8B-A4C5A321C414}" sibTransId="{16C5AFEC-462D-4D2F-9568-B36C0785B0B7}"/>
    <dgm:cxn modelId="{E14807CC-41B3-4F66-8832-2AE3584C24A0}" type="presOf" srcId="{21D844DB-1594-4260-AF8F-CF8D17965C8F}" destId="{BDFBC6A1-1A28-4EA6-83CF-101B2D0355AB}" srcOrd="0" destOrd="0" presId="urn:microsoft.com/office/officeart/2008/layout/LinedList"/>
    <dgm:cxn modelId="{F2C590D0-8F40-472D-BCDC-8C7807838704}" type="presOf" srcId="{F3327EF0-D626-475F-A413-CC76CBC93935}" destId="{0443953F-60AA-44E3-AF81-38AE7869E0BF}" srcOrd="0" destOrd="0" presId="urn:microsoft.com/office/officeart/2008/layout/LinedList"/>
    <dgm:cxn modelId="{2A5C73E3-0AFF-43CB-8099-B7028371A79F}" type="presOf" srcId="{6EA9FA14-2442-4C68-8D52-EAAD963A02B1}" destId="{201EFB34-27B3-45B2-A807-E5AFD6AAF9B2}" srcOrd="0" destOrd="0" presId="urn:microsoft.com/office/officeart/2008/layout/LinedList"/>
    <dgm:cxn modelId="{D200BAEC-7A5D-45CC-84AA-0522815B579B}" type="presOf" srcId="{D3A2B789-D9A7-40CB-9E9F-15C0A1B7EA83}" destId="{CB187896-EDF7-4199-B5E6-F91FB38EF860}" srcOrd="0" destOrd="0" presId="urn:microsoft.com/office/officeart/2008/layout/LinedList"/>
    <dgm:cxn modelId="{B35E43EF-00D3-414C-97D5-58775C696FBA}" srcId="{21D844DB-1594-4260-AF8F-CF8D17965C8F}" destId="{6EA9FA14-2442-4C68-8D52-EAAD963A02B1}" srcOrd="2" destOrd="0" parTransId="{5CEE3B52-8CAF-4E70-9810-0407BB7C354C}" sibTransId="{58CA635A-C3A3-48EB-BE57-BF534A7A82D5}"/>
    <dgm:cxn modelId="{00BA84EC-A31B-41E4-B379-B2605AC4C755}" type="presParOf" srcId="{3A15FF7C-6BDB-4068-B520-74BAABD8E915}" destId="{D290A0CB-BAD4-47AF-B949-04ADC7596F32}" srcOrd="0" destOrd="0" presId="urn:microsoft.com/office/officeart/2008/layout/LinedList"/>
    <dgm:cxn modelId="{14BC6D0A-F6B6-4C2E-8568-63CBA4CA845F}" type="presParOf" srcId="{3A15FF7C-6BDB-4068-B520-74BAABD8E915}" destId="{B4B90C4F-07F6-4AB0-8CB7-452751FA50A0}" srcOrd="1" destOrd="0" presId="urn:microsoft.com/office/officeart/2008/layout/LinedList"/>
    <dgm:cxn modelId="{8675C540-C467-4E43-B8C4-62BA44B13F5B}" type="presParOf" srcId="{B4B90C4F-07F6-4AB0-8CB7-452751FA50A0}" destId="{BDFBC6A1-1A28-4EA6-83CF-101B2D0355AB}" srcOrd="0" destOrd="0" presId="urn:microsoft.com/office/officeart/2008/layout/LinedList"/>
    <dgm:cxn modelId="{8A3DD5AA-6C00-4A11-8F87-0A766F097012}" type="presParOf" srcId="{B4B90C4F-07F6-4AB0-8CB7-452751FA50A0}" destId="{B535A372-7724-43FB-B427-C15D118D73F8}" srcOrd="1" destOrd="0" presId="urn:microsoft.com/office/officeart/2008/layout/LinedList"/>
    <dgm:cxn modelId="{6CFDA1C5-48EA-4A55-835E-5CAAB5D58BAE}" type="presParOf" srcId="{B535A372-7724-43FB-B427-C15D118D73F8}" destId="{84550249-5AEA-4C31-822C-B431BB94D244}" srcOrd="0" destOrd="0" presId="urn:microsoft.com/office/officeart/2008/layout/LinedList"/>
    <dgm:cxn modelId="{7F94C1F4-CED9-447C-8EEA-10FCCB6B56C0}" type="presParOf" srcId="{B535A372-7724-43FB-B427-C15D118D73F8}" destId="{A5360FC8-3CB6-4655-A2F1-D605CF3230FF}" srcOrd="1" destOrd="0" presId="urn:microsoft.com/office/officeart/2008/layout/LinedList"/>
    <dgm:cxn modelId="{8A06CA69-B33B-4287-9C99-12B4F313F8DE}" type="presParOf" srcId="{A5360FC8-3CB6-4655-A2F1-D605CF3230FF}" destId="{ADD516B8-1D87-4B20-A726-09E79C23F98E}" srcOrd="0" destOrd="0" presId="urn:microsoft.com/office/officeart/2008/layout/LinedList"/>
    <dgm:cxn modelId="{6A48BA94-8139-42D8-944F-DAB92B841257}" type="presParOf" srcId="{A5360FC8-3CB6-4655-A2F1-D605CF3230FF}" destId="{AD88B908-C29B-4212-A383-2A4ADB745C04}" srcOrd="1" destOrd="0" presId="urn:microsoft.com/office/officeart/2008/layout/LinedList"/>
    <dgm:cxn modelId="{3C9E891F-C151-425D-AEB2-5F8DE1AF9B1E}" type="presParOf" srcId="{A5360FC8-3CB6-4655-A2F1-D605CF3230FF}" destId="{13C1D309-4005-49AB-9A95-60AE0951FC70}" srcOrd="2" destOrd="0" presId="urn:microsoft.com/office/officeart/2008/layout/LinedList"/>
    <dgm:cxn modelId="{71560303-30CF-4A7E-A4B2-0D991E530C46}" type="presParOf" srcId="{13C1D309-4005-49AB-9A95-60AE0951FC70}" destId="{8BBAB3DB-C91B-4F10-A7D3-1FA17FFAFB9C}" srcOrd="0" destOrd="0" presId="urn:microsoft.com/office/officeart/2008/layout/LinedList"/>
    <dgm:cxn modelId="{A29A7CA1-36CE-4013-8FC1-713D201C0916}" type="presParOf" srcId="{8BBAB3DB-C91B-4F10-A7D3-1FA17FFAFB9C}" destId="{BDD951A1-B43E-4688-941A-EC1D28E4C653}" srcOrd="0" destOrd="0" presId="urn:microsoft.com/office/officeart/2008/layout/LinedList"/>
    <dgm:cxn modelId="{9D976383-978E-4781-996E-C12547988581}" type="presParOf" srcId="{8BBAB3DB-C91B-4F10-A7D3-1FA17FFAFB9C}" destId="{1E16416B-3DFA-489B-AF28-192F60E8AB0D}" srcOrd="1" destOrd="0" presId="urn:microsoft.com/office/officeart/2008/layout/LinedList"/>
    <dgm:cxn modelId="{A31D0337-29B1-41C6-8861-D48EA82AEF63}" type="presParOf" srcId="{8BBAB3DB-C91B-4F10-A7D3-1FA17FFAFB9C}" destId="{F171B4B6-13BE-45DC-8978-1AAB1EA9D3D1}" srcOrd="2" destOrd="0" presId="urn:microsoft.com/office/officeart/2008/layout/LinedList"/>
    <dgm:cxn modelId="{9C2F72BE-E929-40CC-9DDE-91D8C36D05D0}" type="presParOf" srcId="{B535A372-7724-43FB-B427-C15D118D73F8}" destId="{2CD801FF-FA30-4A7C-BC91-E3482461680A}" srcOrd="2" destOrd="0" presId="urn:microsoft.com/office/officeart/2008/layout/LinedList"/>
    <dgm:cxn modelId="{0F7F612A-FE94-485F-AB8C-D3D0C22B687F}" type="presParOf" srcId="{B535A372-7724-43FB-B427-C15D118D73F8}" destId="{BC374C03-F387-4642-AA33-9DE55241DBC3}" srcOrd="3" destOrd="0" presId="urn:microsoft.com/office/officeart/2008/layout/LinedList"/>
    <dgm:cxn modelId="{7E46FF9F-DCDE-4DAA-BDB0-D671746AE4FF}" type="presParOf" srcId="{B535A372-7724-43FB-B427-C15D118D73F8}" destId="{F3DBF0FC-A41A-4123-98DD-B418AEA15AC3}" srcOrd="4" destOrd="0" presId="urn:microsoft.com/office/officeart/2008/layout/LinedList"/>
    <dgm:cxn modelId="{815D2EC6-4E6E-4E0F-8D22-0FCDE020355A}" type="presParOf" srcId="{F3DBF0FC-A41A-4123-98DD-B418AEA15AC3}" destId="{DB8857E5-01D8-4B7B-8C24-67C01C80C967}" srcOrd="0" destOrd="0" presId="urn:microsoft.com/office/officeart/2008/layout/LinedList"/>
    <dgm:cxn modelId="{3FE0C889-8F72-4024-8331-E1B768648DBE}" type="presParOf" srcId="{F3DBF0FC-A41A-4123-98DD-B418AEA15AC3}" destId="{1EF7D72A-86A0-49CA-996C-8024696437D3}" srcOrd="1" destOrd="0" presId="urn:microsoft.com/office/officeart/2008/layout/LinedList"/>
    <dgm:cxn modelId="{B158C6D8-EF27-45F0-BBE1-283085216A2B}" type="presParOf" srcId="{F3DBF0FC-A41A-4123-98DD-B418AEA15AC3}" destId="{7EC8BC0D-CAB4-47AB-A4B0-D6124FE8C9AA}" srcOrd="2" destOrd="0" presId="urn:microsoft.com/office/officeart/2008/layout/LinedList"/>
    <dgm:cxn modelId="{39CBBF61-772D-4980-A55E-C267385F0711}" type="presParOf" srcId="{7EC8BC0D-CAB4-47AB-A4B0-D6124FE8C9AA}" destId="{500BFD82-D609-404C-94AA-86037E056E88}" srcOrd="0" destOrd="0" presId="urn:microsoft.com/office/officeart/2008/layout/LinedList"/>
    <dgm:cxn modelId="{AC5DFC10-921E-4729-A305-E87FC7EFA2E5}" type="presParOf" srcId="{500BFD82-D609-404C-94AA-86037E056E88}" destId="{4B00169C-4C74-4990-A45D-724C997F0E85}" srcOrd="0" destOrd="0" presId="urn:microsoft.com/office/officeart/2008/layout/LinedList"/>
    <dgm:cxn modelId="{E3E70347-9E78-4DF8-BB76-D78A08A5EACB}" type="presParOf" srcId="{500BFD82-D609-404C-94AA-86037E056E88}" destId="{6C043D42-0884-4984-9411-5D1566D3C7BE}" srcOrd="1" destOrd="0" presId="urn:microsoft.com/office/officeart/2008/layout/LinedList"/>
    <dgm:cxn modelId="{20F9092D-70C7-463C-A972-E77DD6BF38B4}" type="presParOf" srcId="{500BFD82-D609-404C-94AA-86037E056E88}" destId="{5E485954-DB1A-4E74-861D-1539AA7DC400}" srcOrd="2" destOrd="0" presId="urn:microsoft.com/office/officeart/2008/layout/LinedList"/>
    <dgm:cxn modelId="{1E8FBE5A-E996-4B4B-963B-89E439653A3A}" type="presParOf" srcId="{B535A372-7724-43FB-B427-C15D118D73F8}" destId="{209457BC-E71B-4038-B444-C5C44ED31713}" srcOrd="5" destOrd="0" presId="urn:microsoft.com/office/officeart/2008/layout/LinedList"/>
    <dgm:cxn modelId="{93803353-59B0-4048-8143-FD692367ABA6}" type="presParOf" srcId="{B535A372-7724-43FB-B427-C15D118D73F8}" destId="{FC859D4C-A4F7-4E17-A064-B0A95BE4D1E3}" srcOrd="6" destOrd="0" presId="urn:microsoft.com/office/officeart/2008/layout/LinedList"/>
    <dgm:cxn modelId="{64D5B629-17F2-49C5-AA21-4FE18C0BEF63}" type="presParOf" srcId="{B535A372-7724-43FB-B427-C15D118D73F8}" destId="{061512B2-EA3B-4BA1-9B50-BB5A98350BC7}" srcOrd="7" destOrd="0" presId="urn:microsoft.com/office/officeart/2008/layout/LinedList"/>
    <dgm:cxn modelId="{44B2A3C5-D4F9-43B4-9A62-6F94A43B355F}" type="presParOf" srcId="{061512B2-EA3B-4BA1-9B50-BB5A98350BC7}" destId="{8C1E9BC6-B44B-454C-BA79-9030F8EEE263}" srcOrd="0" destOrd="0" presId="urn:microsoft.com/office/officeart/2008/layout/LinedList"/>
    <dgm:cxn modelId="{D12C3164-7466-4853-825A-4F4959EC713C}" type="presParOf" srcId="{061512B2-EA3B-4BA1-9B50-BB5A98350BC7}" destId="{201EFB34-27B3-45B2-A807-E5AFD6AAF9B2}" srcOrd="1" destOrd="0" presId="urn:microsoft.com/office/officeart/2008/layout/LinedList"/>
    <dgm:cxn modelId="{33C113EC-5933-41EE-84D7-E35489B16E22}" type="presParOf" srcId="{061512B2-EA3B-4BA1-9B50-BB5A98350BC7}" destId="{F9BEB2E5-5409-45BD-85C0-5B7E92F434D1}" srcOrd="2" destOrd="0" presId="urn:microsoft.com/office/officeart/2008/layout/LinedList"/>
    <dgm:cxn modelId="{B1FF2DFD-36E8-47EB-BCFC-46CB57430DB3}" type="presParOf" srcId="{F9BEB2E5-5409-45BD-85C0-5B7E92F434D1}" destId="{95FEED1E-4307-4B85-BDFA-006BE009E93D}" srcOrd="0" destOrd="0" presId="urn:microsoft.com/office/officeart/2008/layout/LinedList"/>
    <dgm:cxn modelId="{501CE48A-BA56-430A-B83F-AD9343EE3927}" type="presParOf" srcId="{95FEED1E-4307-4B85-BDFA-006BE009E93D}" destId="{8D38B353-AA2C-467B-8D66-4F66302B5439}" srcOrd="0" destOrd="0" presId="urn:microsoft.com/office/officeart/2008/layout/LinedList"/>
    <dgm:cxn modelId="{78C65C78-CFB2-44FC-9EDF-9E63B3887003}" type="presParOf" srcId="{95FEED1E-4307-4B85-BDFA-006BE009E93D}" destId="{57B14AEF-FF8A-4C0D-91AD-407D0A27DE42}" srcOrd="1" destOrd="0" presId="urn:microsoft.com/office/officeart/2008/layout/LinedList"/>
    <dgm:cxn modelId="{8849F25B-1EE1-4F15-9F8E-1114FDB0DC7A}" type="presParOf" srcId="{95FEED1E-4307-4B85-BDFA-006BE009E93D}" destId="{1878874F-2184-4DAC-ACAD-0FAB65C9D35E}" srcOrd="2" destOrd="0" presId="urn:microsoft.com/office/officeart/2008/layout/LinedList"/>
    <dgm:cxn modelId="{9DCE3D86-65D2-495F-BF26-FAC0E866060F}" type="presParOf" srcId="{B535A372-7724-43FB-B427-C15D118D73F8}" destId="{4DCBEE8F-954C-4C80-9970-8D264F552D60}" srcOrd="8" destOrd="0" presId="urn:microsoft.com/office/officeart/2008/layout/LinedList"/>
    <dgm:cxn modelId="{17422369-4582-463A-A69D-567A2DF8E466}" type="presParOf" srcId="{B535A372-7724-43FB-B427-C15D118D73F8}" destId="{7C40AEA5-D2FD-4326-9AE0-1212533D7D1F}" srcOrd="9" destOrd="0" presId="urn:microsoft.com/office/officeart/2008/layout/LinedList"/>
    <dgm:cxn modelId="{15F1045C-06B5-44F3-A245-6EA1990C8B03}" type="presParOf" srcId="{B535A372-7724-43FB-B427-C15D118D73F8}" destId="{A1FDB5D2-3B63-466F-B85E-785140FA8E85}" srcOrd="10" destOrd="0" presId="urn:microsoft.com/office/officeart/2008/layout/LinedList"/>
    <dgm:cxn modelId="{BADF2F48-E0EA-405D-929B-4176BDA3E475}" type="presParOf" srcId="{A1FDB5D2-3B63-466F-B85E-785140FA8E85}" destId="{39F6E34E-9FD1-44E4-BD35-AF1956FA4620}" srcOrd="0" destOrd="0" presId="urn:microsoft.com/office/officeart/2008/layout/LinedList"/>
    <dgm:cxn modelId="{E8B6EF06-8A02-4DD4-95B9-DD5E28E36494}" type="presParOf" srcId="{A1FDB5D2-3B63-466F-B85E-785140FA8E85}" destId="{C62D2F2A-45F9-409E-96BE-FAB921129D18}" srcOrd="1" destOrd="0" presId="urn:microsoft.com/office/officeart/2008/layout/LinedList"/>
    <dgm:cxn modelId="{D4289725-21C7-4FAE-A657-3C7581F3496E}" type="presParOf" srcId="{A1FDB5D2-3B63-466F-B85E-785140FA8E85}" destId="{030B6022-6FDE-4238-84B5-1CB7CD49D0B1}" srcOrd="2" destOrd="0" presId="urn:microsoft.com/office/officeart/2008/layout/LinedList"/>
    <dgm:cxn modelId="{251EBF9A-E31B-4A92-BE22-31991CDA1F39}" type="presParOf" srcId="{030B6022-6FDE-4238-84B5-1CB7CD49D0B1}" destId="{06C14724-EFA6-43C9-8630-357BE968B5D9}" srcOrd="0" destOrd="0" presId="urn:microsoft.com/office/officeart/2008/layout/LinedList"/>
    <dgm:cxn modelId="{74802318-ACF2-41B4-B2E7-ABFC0987CC33}" type="presParOf" srcId="{06C14724-EFA6-43C9-8630-357BE968B5D9}" destId="{6DC3AE98-8388-4030-8EC9-CCEC1D9DC8B8}" srcOrd="0" destOrd="0" presId="urn:microsoft.com/office/officeart/2008/layout/LinedList"/>
    <dgm:cxn modelId="{2DF42EFA-C2C5-473E-B583-B66EB15AA9E0}" type="presParOf" srcId="{06C14724-EFA6-43C9-8630-357BE968B5D9}" destId="{0443953F-60AA-44E3-AF81-38AE7869E0BF}" srcOrd="1" destOrd="0" presId="urn:microsoft.com/office/officeart/2008/layout/LinedList"/>
    <dgm:cxn modelId="{895819E2-C67B-44A9-A5C0-E0858337E2D2}" type="presParOf" srcId="{06C14724-EFA6-43C9-8630-357BE968B5D9}" destId="{9FBD72C0-2AC1-4256-BFE2-14629777457C}" srcOrd="2" destOrd="0" presId="urn:microsoft.com/office/officeart/2008/layout/LinedList"/>
    <dgm:cxn modelId="{C28C1106-A523-40FE-A015-AC4C1BB5D98B}" type="presParOf" srcId="{030B6022-6FDE-4238-84B5-1CB7CD49D0B1}" destId="{F0E9CAA6-E82C-45D1-99E4-F7290365159D}" srcOrd="1" destOrd="0" presId="urn:microsoft.com/office/officeart/2008/layout/LinedList"/>
    <dgm:cxn modelId="{EA1CDCD1-A121-4543-969C-6E8070AC9A4D}" type="presParOf" srcId="{030B6022-6FDE-4238-84B5-1CB7CD49D0B1}" destId="{1A3C7738-9A3D-43CE-B0F2-3E767528736E}" srcOrd="2" destOrd="0" presId="urn:microsoft.com/office/officeart/2008/layout/LinedList"/>
    <dgm:cxn modelId="{12FBDAC0-36F0-4887-A4F1-35C5D3B3CC3E}" type="presParOf" srcId="{1A3C7738-9A3D-43CE-B0F2-3E767528736E}" destId="{1D8A8AE2-61E2-4598-BC7B-0DA67A6AED0B}" srcOrd="0" destOrd="0" presId="urn:microsoft.com/office/officeart/2008/layout/LinedList"/>
    <dgm:cxn modelId="{FA4969A8-57B9-4FE0-9A4C-B5A3EA02A737}" type="presParOf" srcId="{1A3C7738-9A3D-43CE-B0F2-3E767528736E}" destId="{CB187896-EDF7-4199-B5E6-F91FB38EF860}" srcOrd="1" destOrd="0" presId="urn:microsoft.com/office/officeart/2008/layout/LinedList"/>
    <dgm:cxn modelId="{B8ECAC8F-8D57-4316-AC58-B9FF4832752A}" type="presParOf" srcId="{1A3C7738-9A3D-43CE-B0F2-3E767528736E}" destId="{AFD6FB99-FA53-4C2D-AB1E-F298BCDD7A7B}" srcOrd="2" destOrd="0" presId="urn:microsoft.com/office/officeart/2008/layout/LinedList"/>
    <dgm:cxn modelId="{6AE7243A-D2C1-4ECD-906E-8975CCF67731}" type="presParOf" srcId="{030B6022-6FDE-4238-84B5-1CB7CD49D0B1}" destId="{E5017BC7-E885-4BC2-9C77-65348DE4D11F}" srcOrd="3" destOrd="0" presId="urn:microsoft.com/office/officeart/2008/layout/LinedList"/>
    <dgm:cxn modelId="{DD4361B7-399C-4D40-B579-3C0D13C0008C}" type="presParOf" srcId="{030B6022-6FDE-4238-84B5-1CB7CD49D0B1}" destId="{099DBB9F-4789-4001-8046-8D290DB9E5DA}" srcOrd="4" destOrd="0" presId="urn:microsoft.com/office/officeart/2008/layout/LinedList"/>
    <dgm:cxn modelId="{24BAE0E2-8105-4C42-860C-DA228552678C}" type="presParOf" srcId="{099DBB9F-4789-4001-8046-8D290DB9E5DA}" destId="{275A4C34-3AFF-484A-BB8F-FE78CD688B3A}" srcOrd="0" destOrd="0" presId="urn:microsoft.com/office/officeart/2008/layout/LinedList"/>
    <dgm:cxn modelId="{6F968F34-8A22-442E-92DD-B4B1D3EFBA33}" type="presParOf" srcId="{099DBB9F-4789-4001-8046-8D290DB9E5DA}" destId="{1E7CF695-F1A1-4C1E-8268-EF918D38A2CA}" srcOrd="1" destOrd="0" presId="urn:microsoft.com/office/officeart/2008/layout/LinedList"/>
    <dgm:cxn modelId="{CD220B55-FFB9-49F6-89F7-E82D137C12F2}" type="presParOf" srcId="{099DBB9F-4789-4001-8046-8D290DB9E5DA}" destId="{48F4067A-2F54-49A4-8A31-2F1B4C9CD3D3}" srcOrd="2" destOrd="0" presId="urn:microsoft.com/office/officeart/2008/layout/LinedList"/>
    <dgm:cxn modelId="{678F1334-0EC5-405D-B0F7-AA6731F5FAA6}" type="presParOf" srcId="{B535A372-7724-43FB-B427-C15D118D73F8}" destId="{14946498-BB89-4113-9035-A8C9A27F68BF}" srcOrd="11" destOrd="0" presId="urn:microsoft.com/office/officeart/2008/layout/LinedList"/>
    <dgm:cxn modelId="{0181DDDA-76C8-435D-B7F4-322DD68E9DDB}" type="presParOf" srcId="{B535A372-7724-43FB-B427-C15D118D73F8}" destId="{367A9A35-B14E-467C-BDEB-54720FC55822}"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4C82479-7441-45CA-8D10-61107DCBD0D1}"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es-MX"/>
        </a:p>
      </dgm:t>
    </dgm:pt>
    <dgm:pt modelId="{48FD0DC9-86E3-4072-A1A2-585334559A78}">
      <dgm:prSet phldrT="[Texto]"/>
      <dgm:spPr/>
      <dgm:t>
        <a:bodyPr/>
        <a:lstStyle/>
        <a:p>
          <a:r>
            <a:rPr lang="es-MX" dirty="0"/>
            <a:t>Definir</a:t>
          </a:r>
        </a:p>
      </dgm:t>
    </dgm:pt>
    <dgm:pt modelId="{EBB6A64A-C082-4D54-9ECC-5ECBF6916A18}" type="parTrans" cxnId="{78032EB5-CF58-463E-A7F6-BA8BB01B117A}">
      <dgm:prSet/>
      <dgm:spPr/>
      <dgm:t>
        <a:bodyPr/>
        <a:lstStyle/>
        <a:p>
          <a:endParaRPr lang="es-MX"/>
        </a:p>
      </dgm:t>
    </dgm:pt>
    <dgm:pt modelId="{50597268-6BA3-4500-8506-B5AB3B857EFA}" type="sibTrans" cxnId="{78032EB5-CF58-463E-A7F6-BA8BB01B117A}">
      <dgm:prSet/>
      <dgm:spPr/>
      <dgm:t>
        <a:bodyPr/>
        <a:lstStyle/>
        <a:p>
          <a:endParaRPr lang="es-MX"/>
        </a:p>
      </dgm:t>
    </dgm:pt>
    <dgm:pt modelId="{0B9A7BBA-1F83-4080-877E-DB1A16CEF8E8}">
      <dgm:prSet phldrT="[Texto]"/>
      <dgm:spPr/>
      <dgm:t>
        <a:bodyPr/>
        <a:lstStyle/>
        <a:p>
          <a:r>
            <a:rPr lang="es-MX" dirty="0"/>
            <a:t>Requerimientos del cliente, metas del proyecto y medios de comunicación</a:t>
          </a:r>
        </a:p>
      </dgm:t>
    </dgm:pt>
    <dgm:pt modelId="{4F946D7F-FE3F-4543-9CD1-5B74D21CB521}" type="parTrans" cxnId="{B08F260D-DD28-4835-B623-1C54FBAEEC61}">
      <dgm:prSet/>
      <dgm:spPr/>
      <dgm:t>
        <a:bodyPr/>
        <a:lstStyle/>
        <a:p>
          <a:endParaRPr lang="es-MX"/>
        </a:p>
      </dgm:t>
    </dgm:pt>
    <dgm:pt modelId="{678AB431-781F-4787-BFBC-278B93CE4495}" type="sibTrans" cxnId="{B08F260D-DD28-4835-B623-1C54FBAEEC61}">
      <dgm:prSet/>
      <dgm:spPr/>
      <dgm:t>
        <a:bodyPr/>
        <a:lstStyle/>
        <a:p>
          <a:endParaRPr lang="es-MX"/>
        </a:p>
      </dgm:t>
    </dgm:pt>
    <dgm:pt modelId="{F494FA59-C8A2-4538-942A-3B0FFA6ADF30}">
      <dgm:prSet phldrT="[Texto]"/>
      <dgm:spPr/>
      <dgm:t>
        <a:bodyPr/>
        <a:lstStyle/>
        <a:p>
          <a:r>
            <a:rPr lang="es-MX" dirty="0"/>
            <a:t>Medir</a:t>
          </a:r>
        </a:p>
      </dgm:t>
    </dgm:pt>
    <dgm:pt modelId="{A528F0CB-3EDB-4E81-8214-70451FEAA4D5}" type="parTrans" cxnId="{B5204CBF-F46B-4CCA-8377-4B580B042318}">
      <dgm:prSet/>
      <dgm:spPr/>
      <dgm:t>
        <a:bodyPr/>
        <a:lstStyle/>
        <a:p>
          <a:endParaRPr lang="es-MX"/>
        </a:p>
      </dgm:t>
    </dgm:pt>
    <dgm:pt modelId="{5D2E79BF-5454-4E28-BCF0-2F73BD924498}" type="sibTrans" cxnId="{B5204CBF-F46B-4CCA-8377-4B580B042318}">
      <dgm:prSet/>
      <dgm:spPr/>
      <dgm:t>
        <a:bodyPr/>
        <a:lstStyle/>
        <a:p>
          <a:endParaRPr lang="es-MX"/>
        </a:p>
      </dgm:t>
    </dgm:pt>
    <dgm:pt modelId="{B91131BB-1A02-4720-A676-290AEE97BBB7}">
      <dgm:prSet phldrT="[Texto]"/>
      <dgm:spPr/>
      <dgm:t>
        <a:bodyPr/>
        <a:lstStyle/>
        <a:p>
          <a:r>
            <a:rPr lang="es-MX" dirty="0"/>
            <a:t>Proceso y resultados para determinar el desempeño</a:t>
          </a:r>
        </a:p>
      </dgm:t>
    </dgm:pt>
    <dgm:pt modelId="{67C013B5-436C-4CF7-AAA9-451F357F7E39}" type="parTrans" cxnId="{DB64FAEE-4945-469C-9D57-07AE6C7C2020}">
      <dgm:prSet/>
      <dgm:spPr/>
      <dgm:t>
        <a:bodyPr/>
        <a:lstStyle/>
        <a:p>
          <a:endParaRPr lang="es-MX"/>
        </a:p>
      </dgm:t>
    </dgm:pt>
    <dgm:pt modelId="{1F9B3BB4-0B38-4E3C-B4B1-C6236E1B84A0}" type="sibTrans" cxnId="{DB64FAEE-4945-469C-9D57-07AE6C7C2020}">
      <dgm:prSet/>
      <dgm:spPr/>
      <dgm:t>
        <a:bodyPr/>
        <a:lstStyle/>
        <a:p>
          <a:endParaRPr lang="es-MX"/>
        </a:p>
      </dgm:t>
    </dgm:pt>
    <dgm:pt modelId="{9B536BFB-1C07-4AAC-8797-407992AF6C8E}">
      <dgm:prSet phldrT="[Texto]"/>
      <dgm:spPr/>
      <dgm:t>
        <a:bodyPr/>
        <a:lstStyle/>
        <a:p>
          <a:r>
            <a:rPr lang="es-MX" dirty="0"/>
            <a:t>Analizar</a:t>
          </a:r>
        </a:p>
      </dgm:t>
    </dgm:pt>
    <dgm:pt modelId="{EAB59DE4-56BD-49EF-AEEF-1BA5CE5C04E3}" type="parTrans" cxnId="{344194B0-C1D5-43AB-86EE-5EB0416F08B9}">
      <dgm:prSet/>
      <dgm:spPr/>
      <dgm:t>
        <a:bodyPr/>
        <a:lstStyle/>
        <a:p>
          <a:endParaRPr lang="es-MX"/>
        </a:p>
      </dgm:t>
    </dgm:pt>
    <dgm:pt modelId="{B3742E0C-2B39-4573-A0FA-98A43D286D85}" type="sibTrans" cxnId="{344194B0-C1D5-43AB-86EE-5EB0416F08B9}">
      <dgm:prSet/>
      <dgm:spPr/>
      <dgm:t>
        <a:bodyPr/>
        <a:lstStyle/>
        <a:p>
          <a:endParaRPr lang="es-MX"/>
        </a:p>
      </dgm:t>
    </dgm:pt>
    <dgm:pt modelId="{CC8FD5C6-D826-400C-B94E-782DB6BC8A1A}">
      <dgm:prSet phldrT="[Texto]"/>
      <dgm:spPr/>
      <dgm:t>
        <a:bodyPr/>
        <a:lstStyle/>
        <a:p>
          <a:r>
            <a:rPr lang="es-MX" dirty="0"/>
            <a:t>Métricas de los defectos y determinar las causas vitales</a:t>
          </a:r>
        </a:p>
      </dgm:t>
    </dgm:pt>
    <dgm:pt modelId="{9F3ACE95-5D3C-4C1B-9A30-A33ABFBD6223}" type="parTrans" cxnId="{4219B8F7-3E6E-4B25-96DD-2BB5123935B4}">
      <dgm:prSet/>
      <dgm:spPr/>
      <dgm:t>
        <a:bodyPr/>
        <a:lstStyle/>
        <a:p>
          <a:endParaRPr lang="es-MX"/>
        </a:p>
      </dgm:t>
    </dgm:pt>
    <dgm:pt modelId="{A52BB984-D35B-45BB-A9FC-6ADBC8B2D29F}" type="sibTrans" cxnId="{4219B8F7-3E6E-4B25-96DD-2BB5123935B4}">
      <dgm:prSet/>
      <dgm:spPr/>
      <dgm:t>
        <a:bodyPr/>
        <a:lstStyle/>
        <a:p>
          <a:endParaRPr lang="es-MX"/>
        </a:p>
      </dgm:t>
    </dgm:pt>
    <dgm:pt modelId="{16AF7FD6-76E2-410A-9945-3967476554DB}" type="pres">
      <dgm:prSet presAssocID="{D4C82479-7441-45CA-8D10-61107DCBD0D1}" presName="linearFlow" presStyleCnt="0">
        <dgm:presLayoutVars>
          <dgm:dir/>
          <dgm:animLvl val="lvl"/>
          <dgm:resizeHandles val="exact"/>
        </dgm:presLayoutVars>
      </dgm:prSet>
      <dgm:spPr/>
    </dgm:pt>
    <dgm:pt modelId="{2DD8B50F-770D-4F0B-A5BA-A3AB7D363592}" type="pres">
      <dgm:prSet presAssocID="{48FD0DC9-86E3-4072-A1A2-585334559A78}" presName="composite" presStyleCnt="0"/>
      <dgm:spPr/>
    </dgm:pt>
    <dgm:pt modelId="{4B9EDACF-EF07-4856-9AC8-F1B929BE5172}" type="pres">
      <dgm:prSet presAssocID="{48FD0DC9-86E3-4072-A1A2-585334559A78}" presName="parTx" presStyleLbl="node1" presStyleIdx="0" presStyleCnt="3">
        <dgm:presLayoutVars>
          <dgm:chMax val="0"/>
          <dgm:chPref val="0"/>
          <dgm:bulletEnabled val="1"/>
        </dgm:presLayoutVars>
      </dgm:prSet>
      <dgm:spPr/>
    </dgm:pt>
    <dgm:pt modelId="{D6FF0902-B767-4EAE-BD05-E0548DC092B6}" type="pres">
      <dgm:prSet presAssocID="{48FD0DC9-86E3-4072-A1A2-585334559A78}" presName="parSh" presStyleLbl="node1" presStyleIdx="0" presStyleCnt="3"/>
      <dgm:spPr/>
    </dgm:pt>
    <dgm:pt modelId="{B439EFB2-9E30-4773-8488-CF77F68E4A68}" type="pres">
      <dgm:prSet presAssocID="{48FD0DC9-86E3-4072-A1A2-585334559A78}" presName="desTx" presStyleLbl="fgAcc1" presStyleIdx="0" presStyleCnt="3">
        <dgm:presLayoutVars>
          <dgm:bulletEnabled val="1"/>
        </dgm:presLayoutVars>
      </dgm:prSet>
      <dgm:spPr/>
    </dgm:pt>
    <dgm:pt modelId="{1EF7DD80-07B9-4EED-9BB6-E1B769B92EAA}" type="pres">
      <dgm:prSet presAssocID="{50597268-6BA3-4500-8506-B5AB3B857EFA}" presName="sibTrans" presStyleLbl="sibTrans2D1" presStyleIdx="0" presStyleCnt="2"/>
      <dgm:spPr/>
    </dgm:pt>
    <dgm:pt modelId="{64380D18-6605-4BFD-AC98-7727A1D4DD9E}" type="pres">
      <dgm:prSet presAssocID="{50597268-6BA3-4500-8506-B5AB3B857EFA}" presName="connTx" presStyleLbl="sibTrans2D1" presStyleIdx="0" presStyleCnt="2"/>
      <dgm:spPr/>
    </dgm:pt>
    <dgm:pt modelId="{0E620FC1-86C9-4F2F-80B4-5F527530384F}" type="pres">
      <dgm:prSet presAssocID="{F494FA59-C8A2-4538-942A-3B0FFA6ADF30}" presName="composite" presStyleCnt="0"/>
      <dgm:spPr/>
    </dgm:pt>
    <dgm:pt modelId="{3BC3A3C9-3EA8-4F92-9B78-75057DCFED2B}" type="pres">
      <dgm:prSet presAssocID="{F494FA59-C8A2-4538-942A-3B0FFA6ADF30}" presName="parTx" presStyleLbl="node1" presStyleIdx="0" presStyleCnt="3">
        <dgm:presLayoutVars>
          <dgm:chMax val="0"/>
          <dgm:chPref val="0"/>
          <dgm:bulletEnabled val="1"/>
        </dgm:presLayoutVars>
      </dgm:prSet>
      <dgm:spPr/>
    </dgm:pt>
    <dgm:pt modelId="{EB5DD565-9F7F-4E81-9894-BDC75EDE64CA}" type="pres">
      <dgm:prSet presAssocID="{F494FA59-C8A2-4538-942A-3B0FFA6ADF30}" presName="parSh" presStyleLbl="node1" presStyleIdx="1" presStyleCnt="3"/>
      <dgm:spPr/>
    </dgm:pt>
    <dgm:pt modelId="{54D5E809-2D69-4C4B-AC99-AA5EF0AEBE0A}" type="pres">
      <dgm:prSet presAssocID="{F494FA59-C8A2-4538-942A-3B0FFA6ADF30}" presName="desTx" presStyleLbl="fgAcc1" presStyleIdx="1" presStyleCnt="3">
        <dgm:presLayoutVars>
          <dgm:bulletEnabled val="1"/>
        </dgm:presLayoutVars>
      </dgm:prSet>
      <dgm:spPr/>
    </dgm:pt>
    <dgm:pt modelId="{19E572BF-A97D-4E5D-9013-75A173579337}" type="pres">
      <dgm:prSet presAssocID="{5D2E79BF-5454-4E28-BCF0-2F73BD924498}" presName="sibTrans" presStyleLbl="sibTrans2D1" presStyleIdx="1" presStyleCnt="2"/>
      <dgm:spPr/>
    </dgm:pt>
    <dgm:pt modelId="{7E39306C-DCEF-4B57-8F2E-C3FE55EEF453}" type="pres">
      <dgm:prSet presAssocID="{5D2E79BF-5454-4E28-BCF0-2F73BD924498}" presName="connTx" presStyleLbl="sibTrans2D1" presStyleIdx="1" presStyleCnt="2"/>
      <dgm:spPr/>
    </dgm:pt>
    <dgm:pt modelId="{3AB52059-9D96-4520-9ABF-74B6D0AE6975}" type="pres">
      <dgm:prSet presAssocID="{9B536BFB-1C07-4AAC-8797-407992AF6C8E}" presName="composite" presStyleCnt="0"/>
      <dgm:spPr/>
    </dgm:pt>
    <dgm:pt modelId="{EE1E23ED-5004-4851-B546-8DDCA1268159}" type="pres">
      <dgm:prSet presAssocID="{9B536BFB-1C07-4AAC-8797-407992AF6C8E}" presName="parTx" presStyleLbl="node1" presStyleIdx="1" presStyleCnt="3">
        <dgm:presLayoutVars>
          <dgm:chMax val="0"/>
          <dgm:chPref val="0"/>
          <dgm:bulletEnabled val="1"/>
        </dgm:presLayoutVars>
      </dgm:prSet>
      <dgm:spPr/>
    </dgm:pt>
    <dgm:pt modelId="{57E6A7F0-101E-42F4-A5A2-7AF7D7FAF982}" type="pres">
      <dgm:prSet presAssocID="{9B536BFB-1C07-4AAC-8797-407992AF6C8E}" presName="parSh" presStyleLbl="node1" presStyleIdx="2" presStyleCnt="3"/>
      <dgm:spPr/>
    </dgm:pt>
    <dgm:pt modelId="{B8B575D4-7CB4-4BDA-8E2F-C1CEADD5E2A3}" type="pres">
      <dgm:prSet presAssocID="{9B536BFB-1C07-4AAC-8797-407992AF6C8E}" presName="desTx" presStyleLbl="fgAcc1" presStyleIdx="2" presStyleCnt="3">
        <dgm:presLayoutVars>
          <dgm:bulletEnabled val="1"/>
        </dgm:presLayoutVars>
      </dgm:prSet>
      <dgm:spPr/>
    </dgm:pt>
  </dgm:ptLst>
  <dgm:cxnLst>
    <dgm:cxn modelId="{B08F260D-DD28-4835-B623-1C54FBAEEC61}" srcId="{48FD0DC9-86E3-4072-A1A2-585334559A78}" destId="{0B9A7BBA-1F83-4080-877E-DB1A16CEF8E8}" srcOrd="0" destOrd="0" parTransId="{4F946D7F-FE3F-4543-9CD1-5B74D21CB521}" sibTransId="{678AB431-781F-4787-BFBC-278B93CE4495}"/>
    <dgm:cxn modelId="{D3478511-9E5F-4F47-8D86-EA25E4E12760}" type="presOf" srcId="{48FD0DC9-86E3-4072-A1A2-585334559A78}" destId="{D6FF0902-B767-4EAE-BD05-E0548DC092B6}" srcOrd="1" destOrd="0" presId="urn:microsoft.com/office/officeart/2005/8/layout/process3"/>
    <dgm:cxn modelId="{0BB8981D-5C1F-4C45-8A7D-341EB6BF20F6}" type="presOf" srcId="{50597268-6BA3-4500-8506-B5AB3B857EFA}" destId="{1EF7DD80-07B9-4EED-9BB6-E1B769B92EAA}" srcOrd="0" destOrd="0" presId="urn:microsoft.com/office/officeart/2005/8/layout/process3"/>
    <dgm:cxn modelId="{095F5527-92C3-4461-A90B-9AF606CC83C5}" type="presOf" srcId="{50597268-6BA3-4500-8506-B5AB3B857EFA}" destId="{64380D18-6605-4BFD-AC98-7727A1D4DD9E}" srcOrd="1" destOrd="0" presId="urn:microsoft.com/office/officeart/2005/8/layout/process3"/>
    <dgm:cxn modelId="{0F19956B-BB08-4F2D-B963-8F9B563B0F10}" type="presOf" srcId="{5D2E79BF-5454-4E28-BCF0-2F73BD924498}" destId="{7E39306C-DCEF-4B57-8F2E-C3FE55EEF453}" srcOrd="1" destOrd="0" presId="urn:microsoft.com/office/officeart/2005/8/layout/process3"/>
    <dgm:cxn modelId="{CAEB6552-4EC5-4895-AAA1-ECEA36ED6ABB}" type="presOf" srcId="{CC8FD5C6-D826-400C-B94E-782DB6BC8A1A}" destId="{B8B575D4-7CB4-4BDA-8E2F-C1CEADD5E2A3}" srcOrd="0" destOrd="0" presId="urn:microsoft.com/office/officeart/2005/8/layout/process3"/>
    <dgm:cxn modelId="{02AB4153-0A64-4136-8090-E485EEF9739F}" type="presOf" srcId="{D4C82479-7441-45CA-8D10-61107DCBD0D1}" destId="{16AF7FD6-76E2-410A-9945-3967476554DB}" srcOrd="0" destOrd="0" presId="urn:microsoft.com/office/officeart/2005/8/layout/process3"/>
    <dgm:cxn modelId="{AED7B686-F1FE-468B-8AD3-958AEAA5CFDB}" type="presOf" srcId="{5D2E79BF-5454-4E28-BCF0-2F73BD924498}" destId="{19E572BF-A97D-4E5D-9013-75A173579337}" srcOrd="0" destOrd="0" presId="urn:microsoft.com/office/officeart/2005/8/layout/process3"/>
    <dgm:cxn modelId="{5BF0DE86-5564-4294-98F5-A7B037AC380C}" type="presOf" srcId="{0B9A7BBA-1F83-4080-877E-DB1A16CEF8E8}" destId="{B439EFB2-9E30-4773-8488-CF77F68E4A68}" srcOrd="0" destOrd="0" presId="urn:microsoft.com/office/officeart/2005/8/layout/process3"/>
    <dgm:cxn modelId="{AA75FDA2-A7A3-4F53-A6AD-4040AF1CCA76}" type="presOf" srcId="{9B536BFB-1C07-4AAC-8797-407992AF6C8E}" destId="{EE1E23ED-5004-4851-B546-8DDCA1268159}" srcOrd="0" destOrd="0" presId="urn:microsoft.com/office/officeart/2005/8/layout/process3"/>
    <dgm:cxn modelId="{344194B0-C1D5-43AB-86EE-5EB0416F08B9}" srcId="{D4C82479-7441-45CA-8D10-61107DCBD0D1}" destId="{9B536BFB-1C07-4AAC-8797-407992AF6C8E}" srcOrd="2" destOrd="0" parTransId="{EAB59DE4-56BD-49EF-AEEF-1BA5CE5C04E3}" sibTransId="{B3742E0C-2B39-4573-A0FA-98A43D286D85}"/>
    <dgm:cxn modelId="{78032EB5-CF58-463E-A7F6-BA8BB01B117A}" srcId="{D4C82479-7441-45CA-8D10-61107DCBD0D1}" destId="{48FD0DC9-86E3-4072-A1A2-585334559A78}" srcOrd="0" destOrd="0" parTransId="{EBB6A64A-C082-4D54-9ECC-5ECBF6916A18}" sibTransId="{50597268-6BA3-4500-8506-B5AB3B857EFA}"/>
    <dgm:cxn modelId="{B5204CBF-F46B-4CCA-8377-4B580B042318}" srcId="{D4C82479-7441-45CA-8D10-61107DCBD0D1}" destId="{F494FA59-C8A2-4538-942A-3B0FFA6ADF30}" srcOrd="1" destOrd="0" parTransId="{A528F0CB-3EDB-4E81-8214-70451FEAA4D5}" sibTransId="{5D2E79BF-5454-4E28-BCF0-2F73BD924498}"/>
    <dgm:cxn modelId="{2439A4C0-20A1-45D0-8F5E-31B00251920D}" type="presOf" srcId="{B91131BB-1A02-4720-A676-290AEE97BBB7}" destId="{54D5E809-2D69-4C4B-AC99-AA5EF0AEBE0A}" srcOrd="0" destOrd="0" presId="urn:microsoft.com/office/officeart/2005/8/layout/process3"/>
    <dgm:cxn modelId="{16C0A9CF-ECCD-4D4A-B4E2-6451BA054EEF}" type="presOf" srcId="{F494FA59-C8A2-4538-942A-3B0FFA6ADF30}" destId="{EB5DD565-9F7F-4E81-9894-BDC75EDE64CA}" srcOrd="1" destOrd="0" presId="urn:microsoft.com/office/officeart/2005/8/layout/process3"/>
    <dgm:cxn modelId="{2BDF15E0-3492-4A92-B205-C87D1395B26B}" type="presOf" srcId="{F494FA59-C8A2-4538-942A-3B0FFA6ADF30}" destId="{3BC3A3C9-3EA8-4F92-9B78-75057DCFED2B}" srcOrd="0" destOrd="0" presId="urn:microsoft.com/office/officeart/2005/8/layout/process3"/>
    <dgm:cxn modelId="{303960E7-064A-4FE1-910B-B1461C72D0CE}" type="presOf" srcId="{48FD0DC9-86E3-4072-A1A2-585334559A78}" destId="{4B9EDACF-EF07-4856-9AC8-F1B929BE5172}" srcOrd="0" destOrd="0" presId="urn:microsoft.com/office/officeart/2005/8/layout/process3"/>
    <dgm:cxn modelId="{DB64FAEE-4945-469C-9D57-07AE6C7C2020}" srcId="{F494FA59-C8A2-4538-942A-3B0FFA6ADF30}" destId="{B91131BB-1A02-4720-A676-290AEE97BBB7}" srcOrd="0" destOrd="0" parTransId="{67C013B5-436C-4CF7-AAA9-451F357F7E39}" sibTransId="{1F9B3BB4-0B38-4E3C-B4B1-C6236E1B84A0}"/>
    <dgm:cxn modelId="{4219B8F7-3E6E-4B25-96DD-2BB5123935B4}" srcId="{9B536BFB-1C07-4AAC-8797-407992AF6C8E}" destId="{CC8FD5C6-D826-400C-B94E-782DB6BC8A1A}" srcOrd="0" destOrd="0" parTransId="{9F3ACE95-5D3C-4C1B-9A30-A33ABFBD6223}" sibTransId="{A52BB984-D35B-45BB-A9FC-6ADBC8B2D29F}"/>
    <dgm:cxn modelId="{E20244F8-10C6-4241-921E-697C0633E6CA}" type="presOf" srcId="{9B536BFB-1C07-4AAC-8797-407992AF6C8E}" destId="{57E6A7F0-101E-42F4-A5A2-7AF7D7FAF982}" srcOrd="1" destOrd="0" presId="urn:microsoft.com/office/officeart/2005/8/layout/process3"/>
    <dgm:cxn modelId="{09273412-B44B-4EBB-BDD4-97E53D2B52C0}" type="presParOf" srcId="{16AF7FD6-76E2-410A-9945-3967476554DB}" destId="{2DD8B50F-770D-4F0B-A5BA-A3AB7D363592}" srcOrd="0" destOrd="0" presId="urn:microsoft.com/office/officeart/2005/8/layout/process3"/>
    <dgm:cxn modelId="{7C7B7529-3E65-4F2E-8F90-A3052CA3E3FE}" type="presParOf" srcId="{2DD8B50F-770D-4F0B-A5BA-A3AB7D363592}" destId="{4B9EDACF-EF07-4856-9AC8-F1B929BE5172}" srcOrd="0" destOrd="0" presId="urn:microsoft.com/office/officeart/2005/8/layout/process3"/>
    <dgm:cxn modelId="{72C88DDA-A93D-486C-9D58-6553E6C86F60}" type="presParOf" srcId="{2DD8B50F-770D-4F0B-A5BA-A3AB7D363592}" destId="{D6FF0902-B767-4EAE-BD05-E0548DC092B6}" srcOrd="1" destOrd="0" presId="urn:microsoft.com/office/officeart/2005/8/layout/process3"/>
    <dgm:cxn modelId="{1A61405B-C8E3-46FA-AA8D-A8698DDF096F}" type="presParOf" srcId="{2DD8B50F-770D-4F0B-A5BA-A3AB7D363592}" destId="{B439EFB2-9E30-4773-8488-CF77F68E4A68}" srcOrd="2" destOrd="0" presId="urn:microsoft.com/office/officeart/2005/8/layout/process3"/>
    <dgm:cxn modelId="{4EE4D243-0DCE-477A-A176-8640EEC33005}" type="presParOf" srcId="{16AF7FD6-76E2-410A-9945-3967476554DB}" destId="{1EF7DD80-07B9-4EED-9BB6-E1B769B92EAA}" srcOrd="1" destOrd="0" presId="urn:microsoft.com/office/officeart/2005/8/layout/process3"/>
    <dgm:cxn modelId="{D69783D0-D8A3-44A6-A0AA-2A7E392D47E3}" type="presParOf" srcId="{1EF7DD80-07B9-4EED-9BB6-E1B769B92EAA}" destId="{64380D18-6605-4BFD-AC98-7727A1D4DD9E}" srcOrd="0" destOrd="0" presId="urn:microsoft.com/office/officeart/2005/8/layout/process3"/>
    <dgm:cxn modelId="{EF48FA4B-CD84-4864-8B19-43CB7ACFB05B}" type="presParOf" srcId="{16AF7FD6-76E2-410A-9945-3967476554DB}" destId="{0E620FC1-86C9-4F2F-80B4-5F527530384F}" srcOrd="2" destOrd="0" presId="urn:microsoft.com/office/officeart/2005/8/layout/process3"/>
    <dgm:cxn modelId="{E90BCA17-ADCD-4A61-A846-B67498DBB06C}" type="presParOf" srcId="{0E620FC1-86C9-4F2F-80B4-5F527530384F}" destId="{3BC3A3C9-3EA8-4F92-9B78-75057DCFED2B}" srcOrd="0" destOrd="0" presId="urn:microsoft.com/office/officeart/2005/8/layout/process3"/>
    <dgm:cxn modelId="{C6F211F9-1392-42AB-A4B7-62B11C51B8B4}" type="presParOf" srcId="{0E620FC1-86C9-4F2F-80B4-5F527530384F}" destId="{EB5DD565-9F7F-4E81-9894-BDC75EDE64CA}" srcOrd="1" destOrd="0" presId="urn:microsoft.com/office/officeart/2005/8/layout/process3"/>
    <dgm:cxn modelId="{E190B15B-9ADB-4578-BAAF-E7B00316C730}" type="presParOf" srcId="{0E620FC1-86C9-4F2F-80B4-5F527530384F}" destId="{54D5E809-2D69-4C4B-AC99-AA5EF0AEBE0A}" srcOrd="2" destOrd="0" presId="urn:microsoft.com/office/officeart/2005/8/layout/process3"/>
    <dgm:cxn modelId="{6E54B344-9CF2-441B-AF6D-72A8D2A6CBFB}" type="presParOf" srcId="{16AF7FD6-76E2-410A-9945-3967476554DB}" destId="{19E572BF-A97D-4E5D-9013-75A173579337}" srcOrd="3" destOrd="0" presId="urn:microsoft.com/office/officeart/2005/8/layout/process3"/>
    <dgm:cxn modelId="{6147AB97-0B51-404A-9CDB-37B88130ABBC}" type="presParOf" srcId="{19E572BF-A97D-4E5D-9013-75A173579337}" destId="{7E39306C-DCEF-4B57-8F2E-C3FE55EEF453}" srcOrd="0" destOrd="0" presId="urn:microsoft.com/office/officeart/2005/8/layout/process3"/>
    <dgm:cxn modelId="{EC92BC3F-79CF-467F-AB5A-AF02E60315B1}" type="presParOf" srcId="{16AF7FD6-76E2-410A-9945-3967476554DB}" destId="{3AB52059-9D96-4520-9ABF-74B6D0AE6975}" srcOrd="4" destOrd="0" presId="urn:microsoft.com/office/officeart/2005/8/layout/process3"/>
    <dgm:cxn modelId="{ED6C9F0C-4646-4717-AA6C-E716EED805DC}" type="presParOf" srcId="{3AB52059-9D96-4520-9ABF-74B6D0AE6975}" destId="{EE1E23ED-5004-4851-B546-8DDCA1268159}" srcOrd="0" destOrd="0" presId="urn:microsoft.com/office/officeart/2005/8/layout/process3"/>
    <dgm:cxn modelId="{A68CE76C-4F65-4053-BB75-A69C7E57A75E}" type="presParOf" srcId="{3AB52059-9D96-4520-9ABF-74B6D0AE6975}" destId="{57E6A7F0-101E-42F4-A5A2-7AF7D7FAF982}" srcOrd="1" destOrd="0" presId="urn:microsoft.com/office/officeart/2005/8/layout/process3"/>
    <dgm:cxn modelId="{F185CB89-E2F1-4C98-97BC-5816951A7B9D}" type="presParOf" srcId="{3AB52059-9D96-4520-9ABF-74B6D0AE6975}" destId="{B8B575D4-7CB4-4BDA-8E2F-C1CEADD5E2A3}"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F2D097A-D311-4B76-B8E3-C8B4149F299F}"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es-MX"/>
        </a:p>
      </dgm:t>
    </dgm:pt>
    <dgm:pt modelId="{415B68A3-FF5D-43E0-8486-D5D196D45B41}">
      <dgm:prSet phldrT="[Texto]"/>
      <dgm:spPr/>
      <dgm:t>
        <a:bodyPr/>
        <a:lstStyle/>
        <a:p>
          <a:r>
            <a:rPr lang="es-MX" dirty="0"/>
            <a:t>Mejorar</a:t>
          </a:r>
        </a:p>
      </dgm:t>
    </dgm:pt>
    <dgm:pt modelId="{250712FC-EF7E-4940-93C6-1385F4C2689F}" type="parTrans" cxnId="{E4124692-3ED1-4869-BC50-AB182F1AE482}">
      <dgm:prSet/>
      <dgm:spPr/>
      <dgm:t>
        <a:bodyPr/>
        <a:lstStyle/>
        <a:p>
          <a:endParaRPr lang="es-MX"/>
        </a:p>
      </dgm:t>
    </dgm:pt>
    <dgm:pt modelId="{F344625A-586C-47DA-904D-8CAEDA22CD6F}" type="sibTrans" cxnId="{E4124692-3ED1-4869-BC50-AB182F1AE482}">
      <dgm:prSet/>
      <dgm:spPr/>
      <dgm:t>
        <a:bodyPr/>
        <a:lstStyle/>
        <a:p>
          <a:endParaRPr lang="es-MX"/>
        </a:p>
      </dgm:t>
    </dgm:pt>
    <dgm:pt modelId="{139AB9CF-A968-427F-BF0D-FE76B5D6CF01}">
      <dgm:prSet phldrT="[Texto]"/>
      <dgm:spPr/>
      <dgm:t>
        <a:bodyPr/>
        <a:lstStyle/>
        <a:p>
          <a:r>
            <a:rPr lang="es-MX" dirty="0"/>
            <a:t>Al eliminar causas vitales</a:t>
          </a:r>
        </a:p>
      </dgm:t>
    </dgm:pt>
    <dgm:pt modelId="{1A873782-6446-4B95-AFD9-B856807F6B37}" type="parTrans" cxnId="{E8394782-2329-4761-A6EC-72F8711C8AFB}">
      <dgm:prSet/>
      <dgm:spPr/>
      <dgm:t>
        <a:bodyPr/>
        <a:lstStyle/>
        <a:p>
          <a:endParaRPr lang="es-MX"/>
        </a:p>
      </dgm:t>
    </dgm:pt>
    <dgm:pt modelId="{318DAB96-89B6-4AD6-A24F-4AC751C7AD00}" type="sibTrans" cxnId="{E8394782-2329-4761-A6EC-72F8711C8AFB}">
      <dgm:prSet/>
      <dgm:spPr/>
      <dgm:t>
        <a:bodyPr/>
        <a:lstStyle/>
        <a:p>
          <a:endParaRPr lang="es-MX"/>
        </a:p>
      </dgm:t>
    </dgm:pt>
    <dgm:pt modelId="{14C130F4-2C15-4C9D-94DB-DDE69F7E9436}">
      <dgm:prSet phldrT="[Texto]"/>
      <dgm:spPr/>
      <dgm:t>
        <a:bodyPr/>
        <a:lstStyle/>
        <a:p>
          <a:r>
            <a:rPr lang="es-MX" dirty="0"/>
            <a:t>Controlar</a:t>
          </a:r>
        </a:p>
      </dgm:t>
    </dgm:pt>
    <dgm:pt modelId="{650428D3-BB30-48E9-B377-9712B7B1AC6C}" type="parTrans" cxnId="{69909D59-0241-49F9-A2E4-6D4125C56C5E}">
      <dgm:prSet/>
      <dgm:spPr/>
      <dgm:t>
        <a:bodyPr/>
        <a:lstStyle/>
        <a:p>
          <a:endParaRPr lang="es-MX"/>
        </a:p>
      </dgm:t>
    </dgm:pt>
    <dgm:pt modelId="{01CD1AED-1DAF-46BE-92E1-48F795548449}" type="sibTrans" cxnId="{69909D59-0241-49F9-A2E4-6D4125C56C5E}">
      <dgm:prSet/>
      <dgm:spPr/>
      <dgm:t>
        <a:bodyPr/>
        <a:lstStyle/>
        <a:p>
          <a:endParaRPr lang="es-MX"/>
        </a:p>
      </dgm:t>
    </dgm:pt>
    <dgm:pt modelId="{5A0157A7-EB28-4001-A8D3-94B7BA9C03AB}">
      <dgm:prSet phldrT="[Texto]"/>
      <dgm:spPr/>
      <dgm:t>
        <a:bodyPr/>
        <a:lstStyle/>
        <a:p>
          <a:r>
            <a:rPr lang="es-MX" dirty="0"/>
            <a:t>Para no volver a introducir defectos</a:t>
          </a:r>
        </a:p>
      </dgm:t>
    </dgm:pt>
    <dgm:pt modelId="{B3F3FE24-B58E-4A87-B5F9-2066ADBD63C3}" type="parTrans" cxnId="{889302FF-C9E5-4BAB-BEA8-55B1F2535EB7}">
      <dgm:prSet/>
      <dgm:spPr/>
      <dgm:t>
        <a:bodyPr/>
        <a:lstStyle/>
        <a:p>
          <a:endParaRPr lang="es-MX"/>
        </a:p>
      </dgm:t>
    </dgm:pt>
    <dgm:pt modelId="{B8A4A1FD-8739-48DA-A488-4E89066BBF53}" type="sibTrans" cxnId="{889302FF-C9E5-4BAB-BEA8-55B1F2535EB7}">
      <dgm:prSet/>
      <dgm:spPr/>
      <dgm:t>
        <a:bodyPr/>
        <a:lstStyle/>
        <a:p>
          <a:endParaRPr lang="es-MX"/>
        </a:p>
      </dgm:t>
    </dgm:pt>
    <dgm:pt modelId="{B264E0F1-7244-4AF7-A7B3-9213F2B660A2}" type="pres">
      <dgm:prSet presAssocID="{6F2D097A-D311-4B76-B8E3-C8B4149F299F}" presName="linearFlow" presStyleCnt="0">
        <dgm:presLayoutVars>
          <dgm:dir/>
          <dgm:animLvl val="lvl"/>
          <dgm:resizeHandles val="exact"/>
        </dgm:presLayoutVars>
      </dgm:prSet>
      <dgm:spPr/>
    </dgm:pt>
    <dgm:pt modelId="{66017BC7-3C5C-4E23-9410-B8423B38CF14}" type="pres">
      <dgm:prSet presAssocID="{415B68A3-FF5D-43E0-8486-D5D196D45B41}" presName="composite" presStyleCnt="0"/>
      <dgm:spPr/>
    </dgm:pt>
    <dgm:pt modelId="{542A3725-6272-4015-A41E-7C5953E6B890}" type="pres">
      <dgm:prSet presAssocID="{415B68A3-FF5D-43E0-8486-D5D196D45B41}" presName="parTx" presStyleLbl="node1" presStyleIdx="0" presStyleCnt="2">
        <dgm:presLayoutVars>
          <dgm:chMax val="0"/>
          <dgm:chPref val="0"/>
          <dgm:bulletEnabled val="1"/>
        </dgm:presLayoutVars>
      </dgm:prSet>
      <dgm:spPr/>
    </dgm:pt>
    <dgm:pt modelId="{CF8BE9C8-881C-416A-B3A5-3AD2155B9A5D}" type="pres">
      <dgm:prSet presAssocID="{415B68A3-FF5D-43E0-8486-D5D196D45B41}" presName="parSh" presStyleLbl="node1" presStyleIdx="0" presStyleCnt="2"/>
      <dgm:spPr/>
    </dgm:pt>
    <dgm:pt modelId="{23A96F61-441E-40CF-8C51-38E4EBFC81E6}" type="pres">
      <dgm:prSet presAssocID="{415B68A3-FF5D-43E0-8486-D5D196D45B41}" presName="desTx" presStyleLbl="fgAcc1" presStyleIdx="0" presStyleCnt="2">
        <dgm:presLayoutVars>
          <dgm:bulletEnabled val="1"/>
        </dgm:presLayoutVars>
      </dgm:prSet>
      <dgm:spPr/>
    </dgm:pt>
    <dgm:pt modelId="{EB1D9E7A-9387-47C3-9DF4-1C5A8001DAD8}" type="pres">
      <dgm:prSet presAssocID="{F344625A-586C-47DA-904D-8CAEDA22CD6F}" presName="sibTrans" presStyleLbl="sibTrans2D1" presStyleIdx="0" presStyleCnt="1"/>
      <dgm:spPr/>
    </dgm:pt>
    <dgm:pt modelId="{85BEC8E2-E8FC-4525-87D2-5846AEA7E903}" type="pres">
      <dgm:prSet presAssocID="{F344625A-586C-47DA-904D-8CAEDA22CD6F}" presName="connTx" presStyleLbl="sibTrans2D1" presStyleIdx="0" presStyleCnt="1"/>
      <dgm:spPr/>
    </dgm:pt>
    <dgm:pt modelId="{04162002-582D-4E48-8DF2-BF0CC9BAE408}" type="pres">
      <dgm:prSet presAssocID="{14C130F4-2C15-4C9D-94DB-DDE69F7E9436}" presName="composite" presStyleCnt="0"/>
      <dgm:spPr/>
    </dgm:pt>
    <dgm:pt modelId="{94D8BAAB-7B9A-471E-B0D0-49FBDD548E16}" type="pres">
      <dgm:prSet presAssocID="{14C130F4-2C15-4C9D-94DB-DDE69F7E9436}" presName="parTx" presStyleLbl="node1" presStyleIdx="0" presStyleCnt="2">
        <dgm:presLayoutVars>
          <dgm:chMax val="0"/>
          <dgm:chPref val="0"/>
          <dgm:bulletEnabled val="1"/>
        </dgm:presLayoutVars>
      </dgm:prSet>
      <dgm:spPr/>
    </dgm:pt>
    <dgm:pt modelId="{95533252-520E-4DB9-AE85-66D41F2D4D19}" type="pres">
      <dgm:prSet presAssocID="{14C130F4-2C15-4C9D-94DB-DDE69F7E9436}" presName="parSh" presStyleLbl="node1" presStyleIdx="1" presStyleCnt="2"/>
      <dgm:spPr/>
    </dgm:pt>
    <dgm:pt modelId="{9B3103B7-8FE1-41CC-8053-C520D4694C96}" type="pres">
      <dgm:prSet presAssocID="{14C130F4-2C15-4C9D-94DB-DDE69F7E9436}" presName="desTx" presStyleLbl="fgAcc1" presStyleIdx="1" presStyleCnt="2">
        <dgm:presLayoutVars>
          <dgm:bulletEnabled val="1"/>
        </dgm:presLayoutVars>
      </dgm:prSet>
      <dgm:spPr/>
    </dgm:pt>
  </dgm:ptLst>
  <dgm:cxnLst>
    <dgm:cxn modelId="{E42BCA1D-1285-443E-BCBE-5D2AFCB95157}" type="presOf" srcId="{415B68A3-FF5D-43E0-8486-D5D196D45B41}" destId="{542A3725-6272-4015-A41E-7C5953E6B890}" srcOrd="0" destOrd="0" presId="urn:microsoft.com/office/officeart/2005/8/layout/process3"/>
    <dgm:cxn modelId="{DED72C35-6131-4504-B2B7-A234EBE3A431}" type="presOf" srcId="{F344625A-586C-47DA-904D-8CAEDA22CD6F}" destId="{EB1D9E7A-9387-47C3-9DF4-1C5A8001DAD8}" srcOrd="0" destOrd="0" presId="urn:microsoft.com/office/officeart/2005/8/layout/process3"/>
    <dgm:cxn modelId="{C4FF4766-EF0B-4C47-9077-BC327AF83E6B}" type="presOf" srcId="{139AB9CF-A968-427F-BF0D-FE76B5D6CF01}" destId="{23A96F61-441E-40CF-8C51-38E4EBFC81E6}" srcOrd="0" destOrd="0" presId="urn:microsoft.com/office/officeart/2005/8/layout/process3"/>
    <dgm:cxn modelId="{69909D59-0241-49F9-A2E4-6D4125C56C5E}" srcId="{6F2D097A-D311-4B76-B8E3-C8B4149F299F}" destId="{14C130F4-2C15-4C9D-94DB-DDE69F7E9436}" srcOrd="1" destOrd="0" parTransId="{650428D3-BB30-48E9-B377-9712B7B1AC6C}" sibTransId="{01CD1AED-1DAF-46BE-92E1-48F795548449}"/>
    <dgm:cxn modelId="{B8B7A47D-272F-44C8-8550-35E3C8BCCC3D}" type="presOf" srcId="{F344625A-586C-47DA-904D-8CAEDA22CD6F}" destId="{85BEC8E2-E8FC-4525-87D2-5846AEA7E903}" srcOrd="1" destOrd="0" presId="urn:microsoft.com/office/officeart/2005/8/layout/process3"/>
    <dgm:cxn modelId="{3E71CC7E-92F4-4B9A-9A1C-2FFDA59CC0FC}" type="presOf" srcId="{5A0157A7-EB28-4001-A8D3-94B7BA9C03AB}" destId="{9B3103B7-8FE1-41CC-8053-C520D4694C96}" srcOrd="0" destOrd="0" presId="urn:microsoft.com/office/officeart/2005/8/layout/process3"/>
    <dgm:cxn modelId="{E8394782-2329-4761-A6EC-72F8711C8AFB}" srcId="{415B68A3-FF5D-43E0-8486-D5D196D45B41}" destId="{139AB9CF-A968-427F-BF0D-FE76B5D6CF01}" srcOrd="0" destOrd="0" parTransId="{1A873782-6446-4B95-AFD9-B856807F6B37}" sibTransId="{318DAB96-89B6-4AD6-A24F-4AC751C7AD00}"/>
    <dgm:cxn modelId="{14BB0892-7E33-4E7D-A0CA-11CC0CB0D3AE}" type="presOf" srcId="{14C130F4-2C15-4C9D-94DB-DDE69F7E9436}" destId="{95533252-520E-4DB9-AE85-66D41F2D4D19}" srcOrd="1" destOrd="0" presId="urn:microsoft.com/office/officeart/2005/8/layout/process3"/>
    <dgm:cxn modelId="{E4124692-3ED1-4869-BC50-AB182F1AE482}" srcId="{6F2D097A-D311-4B76-B8E3-C8B4149F299F}" destId="{415B68A3-FF5D-43E0-8486-D5D196D45B41}" srcOrd="0" destOrd="0" parTransId="{250712FC-EF7E-4940-93C6-1385F4C2689F}" sibTransId="{F344625A-586C-47DA-904D-8CAEDA22CD6F}"/>
    <dgm:cxn modelId="{00936C9F-8775-4EAC-A925-0088E51CD871}" type="presOf" srcId="{6F2D097A-D311-4B76-B8E3-C8B4149F299F}" destId="{B264E0F1-7244-4AF7-A7B3-9213F2B660A2}" srcOrd="0" destOrd="0" presId="urn:microsoft.com/office/officeart/2005/8/layout/process3"/>
    <dgm:cxn modelId="{FF7175B0-7F3D-46F8-A91C-DBCD87F31F7A}" type="presOf" srcId="{14C130F4-2C15-4C9D-94DB-DDE69F7E9436}" destId="{94D8BAAB-7B9A-471E-B0D0-49FBDD548E16}" srcOrd="0" destOrd="0" presId="urn:microsoft.com/office/officeart/2005/8/layout/process3"/>
    <dgm:cxn modelId="{A9AE84E5-C9EB-445F-841C-069332151045}" type="presOf" srcId="{415B68A3-FF5D-43E0-8486-D5D196D45B41}" destId="{CF8BE9C8-881C-416A-B3A5-3AD2155B9A5D}" srcOrd="1" destOrd="0" presId="urn:microsoft.com/office/officeart/2005/8/layout/process3"/>
    <dgm:cxn modelId="{889302FF-C9E5-4BAB-BEA8-55B1F2535EB7}" srcId="{14C130F4-2C15-4C9D-94DB-DDE69F7E9436}" destId="{5A0157A7-EB28-4001-A8D3-94B7BA9C03AB}" srcOrd="0" destOrd="0" parTransId="{B3F3FE24-B58E-4A87-B5F9-2066ADBD63C3}" sibTransId="{B8A4A1FD-8739-48DA-A488-4E89066BBF53}"/>
    <dgm:cxn modelId="{B89EBB78-A485-49A2-B0FC-32C8B6C0FF14}" type="presParOf" srcId="{B264E0F1-7244-4AF7-A7B3-9213F2B660A2}" destId="{66017BC7-3C5C-4E23-9410-B8423B38CF14}" srcOrd="0" destOrd="0" presId="urn:microsoft.com/office/officeart/2005/8/layout/process3"/>
    <dgm:cxn modelId="{37A7386E-0DEE-4877-BCCC-B6E34A603B44}" type="presParOf" srcId="{66017BC7-3C5C-4E23-9410-B8423B38CF14}" destId="{542A3725-6272-4015-A41E-7C5953E6B890}" srcOrd="0" destOrd="0" presId="urn:microsoft.com/office/officeart/2005/8/layout/process3"/>
    <dgm:cxn modelId="{EC5A4D0F-6338-479B-BB65-47481350395E}" type="presParOf" srcId="{66017BC7-3C5C-4E23-9410-B8423B38CF14}" destId="{CF8BE9C8-881C-416A-B3A5-3AD2155B9A5D}" srcOrd="1" destOrd="0" presId="urn:microsoft.com/office/officeart/2005/8/layout/process3"/>
    <dgm:cxn modelId="{733FB409-339B-4D62-80BC-64D8DE45D7A6}" type="presParOf" srcId="{66017BC7-3C5C-4E23-9410-B8423B38CF14}" destId="{23A96F61-441E-40CF-8C51-38E4EBFC81E6}" srcOrd="2" destOrd="0" presId="urn:microsoft.com/office/officeart/2005/8/layout/process3"/>
    <dgm:cxn modelId="{B1830874-39C0-4FE6-92EE-87F9E0964F5F}" type="presParOf" srcId="{B264E0F1-7244-4AF7-A7B3-9213F2B660A2}" destId="{EB1D9E7A-9387-47C3-9DF4-1C5A8001DAD8}" srcOrd="1" destOrd="0" presId="urn:microsoft.com/office/officeart/2005/8/layout/process3"/>
    <dgm:cxn modelId="{0033DD57-A0B3-479B-8D38-D7862D625C4C}" type="presParOf" srcId="{EB1D9E7A-9387-47C3-9DF4-1C5A8001DAD8}" destId="{85BEC8E2-E8FC-4525-87D2-5846AEA7E903}" srcOrd="0" destOrd="0" presId="urn:microsoft.com/office/officeart/2005/8/layout/process3"/>
    <dgm:cxn modelId="{54309894-700F-4926-99C8-044AC737C33F}" type="presParOf" srcId="{B264E0F1-7244-4AF7-A7B3-9213F2B660A2}" destId="{04162002-582D-4E48-8DF2-BF0CC9BAE408}" srcOrd="2" destOrd="0" presId="urn:microsoft.com/office/officeart/2005/8/layout/process3"/>
    <dgm:cxn modelId="{5B67454D-6EC8-4660-B22B-59F6216E9317}" type="presParOf" srcId="{04162002-582D-4E48-8DF2-BF0CC9BAE408}" destId="{94D8BAAB-7B9A-471E-B0D0-49FBDD548E16}" srcOrd="0" destOrd="0" presId="urn:microsoft.com/office/officeart/2005/8/layout/process3"/>
    <dgm:cxn modelId="{00A83975-13EB-4D6B-AE95-F8F602A68050}" type="presParOf" srcId="{04162002-582D-4E48-8DF2-BF0CC9BAE408}" destId="{95533252-520E-4DB9-AE85-66D41F2D4D19}" srcOrd="1" destOrd="0" presId="urn:microsoft.com/office/officeart/2005/8/layout/process3"/>
    <dgm:cxn modelId="{7E11C2B5-FA5E-44EC-BD7C-BE173427EFD3}" type="presParOf" srcId="{04162002-582D-4E48-8DF2-BF0CC9BAE408}" destId="{9B3103B7-8FE1-41CC-8053-C520D4694C9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E816A-54B7-447C-8846-B332721228D4}">
      <dsp:nvSpPr>
        <dsp:cNvPr id="0" name=""/>
        <dsp:cNvSpPr/>
      </dsp:nvSpPr>
      <dsp:spPr>
        <a:xfrm>
          <a:off x="0" y="1324"/>
          <a:ext cx="9618133" cy="5642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F9ADA-400E-4E6E-B0E6-E19A02BE086D}">
      <dsp:nvSpPr>
        <dsp:cNvPr id="0" name=""/>
        <dsp:cNvSpPr/>
      </dsp:nvSpPr>
      <dsp:spPr>
        <a:xfrm>
          <a:off x="170686" y="128281"/>
          <a:ext cx="310339" cy="3103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22B237-4794-40E1-99BC-BF57E9597FED}">
      <dsp:nvSpPr>
        <dsp:cNvPr id="0" name=""/>
        <dsp:cNvSpPr/>
      </dsp:nvSpPr>
      <dsp:spPr>
        <a:xfrm>
          <a:off x="651712" y="1324"/>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s-MX" sz="1600" kern="1200"/>
            <a:t>Un proceso de aseguramiento de la calidad</a:t>
          </a:r>
          <a:endParaRPr lang="en-US" sz="1600" kern="1200"/>
        </a:p>
      </dsp:txBody>
      <dsp:txXfrm>
        <a:off x="651712" y="1324"/>
        <a:ext cx="8966420" cy="564252"/>
      </dsp:txXfrm>
    </dsp:sp>
    <dsp:sp modelId="{716D9607-5DCD-47FB-964E-167B42555E9B}">
      <dsp:nvSpPr>
        <dsp:cNvPr id="0" name=""/>
        <dsp:cNvSpPr/>
      </dsp:nvSpPr>
      <dsp:spPr>
        <a:xfrm>
          <a:off x="0" y="706640"/>
          <a:ext cx="9618133" cy="56425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83B12B-D6A1-40D3-998D-7ED2D2D45E2D}">
      <dsp:nvSpPr>
        <dsp:cNvPr id="0" name=""/>
        <dsp:cNvSpPr/>
      </dsp:nvSpPr>
      <dsp:spPr>
        <a:xfrm>
          <a:off x="170686" y="833597"/>
          <a:ext cx="310339" cy="3103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5C69EC-382A-4771-9FF2-EAA1D71F694F}">
      <dsp:nvSpPr>
        <dsp:cNvPr id="0" name=""/>
        <dsp:cNvSpPr/>
      </dsp:nvSpPr>
      <dsp:spPr>
        <a:xfrm>
          <a:off x="651712" y="706640"/>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s-MX" sz="1600" kern="1200"/>
            <a:t>Tareas específicas de aseguramiento y control de calidad</a:t>
          </a:r>
          <a:endParaRPr lang="en-US" sz="1600" kern="1200"/>
        </a:p>
      </dsp:txBody>
      <dsp:txXfrm>
        <a:off x="651712" y="706640"/>
        <a:ext cx="8966420" cy="564252"/>
      </dsp:txXfrm>
    </dsp:sp>
    <dsp:sp modelId="{118912A3-D601-4BE0-90BF-785E9B176EE0}">
      <dsp:nvSpPr>
        <dsp:cNvPr id="0" name=""/>
        <dsp:cNvSpPr/>
      </dsp:nvSpPr>
      <dsp:spPr>
        <a:xfrm>
          <a:off x="0" y="1411956"/>
          <a:ext cx="9618133" cy="56425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97AD5-52C9-4EBD-BCCC-12393B201521}">
      <dsp:nvSpPr>
        <dsp:cNvPr id="0" name=""/>
        <dsp:cNvSpPr/>
      </dsp:nvSpPr>
      <dsp:spPr>
        <a:xfrm>
          <a:off x="170686" y="1538913"/>
          <a:ext cx="310339" cy="3103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270787-CA14-4FDE-871B-0904C84B24D1}">
      <dsp:nvSpPr>
        <dsp:cNvPr id="0" name=""/>
        <dsp:cNvSpPr/>
      </dsp:nvSpPr>
      <dsp:spPr>
        <a:xfrm>
          <a:off x="651712" y="1411956"/>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s-MX" sz="1600" kern="1200"/>
            <a:t>Prácticas eficaces de ingeniería de software</a:t>
          </a:r>
          <a:endParaRPr lang="en-US" sz="1600" kern="1200"/>
        </a:p>
      </dsp:txBody>
      <dsp:txXfrm>
        <a:off x="651712" y="1411956"/>
        <a:ext cx="8966420" cy="564252"/>
      </dsp:txXfrm>
    </dsp:sp>
    <dsp:sp modelId="{DA316920-2DB8-47C0-A2FA-1B10A32FA539}">
      <dsp:nvSpPr>
        <dsp:cNvPr id="0" name=""/>
        <dsp:cNvSpPr/>
      </dsp:nvSpPr>
      <dsp:spPr>
        <a:xfrm>
          <a:off x="0" y="2117272"/>
          <a:ext cx="9618133" cy="56425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56070-EB33-4460-8B58-CF6B220DD1E3}">
      <dsp:nvSpPr>
        <dsp:cNvPr id="0" name=""/>
        <dsp:cNvSpPr/>
      </dsp:nvSpPr>
      <dsp:spPr>
        <a:xfrm>
          <a:off x="170686" y="2244229"/>
          <a:ext cx="310339" cy="3103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60E9EF-80B3-4C17-AB9F-142436951932}">
      <dsp:nvSpPr>
        <dsp:cNvPr id="0" name=""/>
        <dsp:cNvSpPr/>
      </dsp:nvSpPr>
      <dsp:spPr>
        <a:xfrm>
          <a:off x="651712" y="2117272"/>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s-MX" sz="1600" kern="1200"/>
            <a:t>Control de todos los productos del trabajo de software y de los cambios que sufren</a:t>
          </a:r>
          <a:endParaRPr lang="en-US" sz="1600" kern="1200"/>
        </a:p>
      </dsp:txBody>
      <dsp:txXfrm>
        <a:off x="651712" y="2117272"/>
        <a:ext cx="8966420" cy="564252"/>
      </dsp:txXfrm>
    </dsp:sp>
    <dsp:sp modelId="{439F3540-2A01-4A3F-BF8E-4B91F5ECCCD1}">
      <dsp:nvSpPr>
        <dsp:cNvPr id="0" name=""/>
        <dsp:cNvSpPr/>
      </dsp:nvSpPr>
      <dsp:spPr>
        <a:xfrm>
          <a:off x="0" y="2822588"/>
          <a:ext cx="9618133" cy="56425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E3EFC-2B63-4165-84F6-59D6BA0679E1}">
      <dsp:nvSpPr>
        <dsp:cNvPr id="0" name=""/>
        <dsp:cNvSpPr/>
      </dsp:nvSpPr>
      <dsp:spPr>
        <a:xfrm>
          <a:off x="170686" y="2949545"/>
          <a:ext cx="310339" cy="3103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0C0DD2-9ED3-45C8-AC10-87BB030F32F3}">
      <dsp:nvSpPr>
        <dsp:cNvPr id="0" name=""/>
        <dsp:cNvSpPr/>
      </dsp:nvSpPr>
      <dsp:spPr>
        <a:xfrm>
          <a:off x="651712" y="2822588"/>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s-MX" sz="1600" kern="1200"/>
            <a:t>Un procedimiento para garantizar el cumplimiento de los estándares del desarrollo de software</a:t>
          </a:r>
          <a:endParaRPr lang="en-US" sz="1600" kern="1200"/>
        </a:p>
      </dsp:txBody>
      <dsp:txXfrm>
        <a:off x="651712" y="2822588"/>
        <a:ext cx="8966420" cy="564252"/>
      </dsp:txXfrm>
    </dsp:sp>
    <dsp:sp modelId="{192B5B2A-CFEA-4FF5-9DBE-E77362C3A603}">
      <dsp:nvSpPr>
        <dsp:cNvPr id="0" name=""/>
        <dsp:cNvSpPr/>
      </dsp:nvSpPr>
      <dsp:spPr>
        <a:xfrm>
          <a:off x="0" y="3527904"/>
          <a:ext cx="9618133" cy="5642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4C381-290B-468C-9516-06053F43E281}">
      <dsp:nvSpPr>
        <dsp:cNvPr id="0" name=""/>
        <dsp:cNvSpPr/>
      </dsp:nvSpPr>
      <dsp:spPr>
        <a:xfrm>
          <a:off x="170686" y="3654861"/>
          <a:ext cx="310339" cy="3103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AA6F96-78EA-4AA2-9E6B-70F9129BF923}">
      <dsp:nvSpPr>
        <dsp:cNvPr id="0" name=""/>
        <dsp:cNvSpPr/>
      </dsp:nvSpPr>
      <dsp:spPr>
        <a:xfrm>
          <a:off x="651712" y="3527904"/>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s-MX" sz="1600" kern="1200"/>
            <a:t>Mecanismos de medición y reporte</a:t>
          </a:r>
          <a:endParaRPr lang="en-US" sz="1600" kern="1200"/>
        </a:p>
      </dsp:txBody>
      <dsp:txXfrm>
        <a:off x="651712" y="3527904"/>
        <a:ext cx="8966420" cy="5642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8AC64-D9D3-422F-8995-856A58731546}">
      <dsp:nvSpPr>
        <dsp:cNvPr id="0" name=""/>
        <dsp:cNvSpPr/>
      </dsp:nvSpPr>
      <dsp:spPr>
        <a:xfrm>
          <a:off x="2046" y="687705"/>
          <a:ext cx="1756796" cy="95040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s-MX" sz="2200" kern="1200" dirty="0"/>
            <a:t>Diseñar</a:t>
          </a:r>
        </a:p>
      </dsp:txBody>
      <dsp:txXfrm>
        <a:off x="2046" y="687705"/>
        <a:ext cx="1756796" cy="633600"/>
      </dsp:txXfrm>
    </dsp:sp>
    <dsp:sp modelId="{2FC89E2A-168C-4F95-BE3A-EAC2251FB38C}">
      <dsp:nvSpPr>
        <dsp:cNvPr id="0" name=""/>
        <dsp:cNvSpPr/>
      </dsp:nvSpPr>
      <dsp:spPr>
        <a:xfrm>
          <a:off x="361872" y="1321304"/>
          <a:ext cx="1756796" cy="1584000"/>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s-MX" sz="2200" kern="1200" dirty="0"/>
            <a:t>Proceso para evitar defectos</a:t>
          </a:r>
        </a:p>
      </dsp:txBody>
      <dsp:txXfrm>
        <a:off x="408266" y="1367698"/>
        <a:ext cx="1664008" cy="1491212"/>
      </dsp:txXfrm>
    </dsp:sp>
    <dsp:sp modelId="{70C33585-09BA-44A5-915A-8B51117A72CD}">
      <dsp:nvSpPr>
        <dsp:cNvPr id="0" name=""/>
        <dsp:cNvSpPr/>
      </dsp:nvSpPr>
      <dsp:spPr>
        <a:xfrm>
          <a:off x="2025166" y="785809"/>
          <a:ext cx="564606" cy="43739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MX" sz="1800" kern="1200"/>
        </a:p>
      </dsp:txBody>
      <dsp:txXfrm>
        <a:off x="2025166" y="873287"/>
        <a:ext cx="433389" cy="262435"/>
      </dsp:txXfrm>
    </dsp:sp>
    <dsp:sp modelId="{892BD05C-288B-4F74-8448-605C4084038F}">
      <dsp:nvSpPr>
        <dsp:cNvPr id="0" name=""/>
        <dsp:cNvSpPr/>
      </dsp:nvSpPr>
      <dsp:spPr>
        <a:xfrm>
          <a:off x="2824138" y="687705"/>
          <a:ext cx="1756796" cy="950400"/>
        </a:xfrm>
        <a:prstGeom prst="roundRect">
          <a:avLst>
            <a:gd name="adj" fmla="val 10000"/>
          </a:avLst>
        </a:prstGeom>
        <a:solidFill>
          <a:schemeClr val="accent2">
            <a:hueOff val="113439"/>
            <a:satOff val="13039"/>
            <a:lumOff val="-103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s-MX" sz="2200" kern="1200" dirty="0"/>
            <a:t>Verificar</a:t>
          </a:r>
        </a:p>
      </dsp:txBody>
      <dsp:txXfrm>
        <a:off x="2824138" y="687705"/>
        <a:ext cx="1756796" cy="633600"/>
      </dsp:txXfrm>
    </dsp:sp>
    <dsp:sp modelId="{C30378F1-0C61-46DD-8C11-2155AD0872F5}">
      <dsp:nvSpPr>
        <dsp:cNvPr id="0" name=""/>
        <dsp:cNvSpPr/>
      </dsp:nvSpPr>
      <dsp:spPr>
        <a:xfrm>
          <a:off x="3183964" y="1321304"/>
          <a:ext cx="1756796" cy="1584000"/>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s-MX" sz="2200" kern="1200" dirty="0"/>
            <a:t>Modelo de proceso</a:t>
          </a:r>
        </a:p>
      </dsp:txBody>
      <dsp:txXfrm>
        <a:off x="3230358" y="1367698"/>
        <a:ext cx="1664008" cy="1491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A0A09-1EF2-46AB-90AC-5BFA5E282541}">
      <dsp:nvSpPr>
        <dsp:cNvPr id="0" name=""/>
        <dsp:cNvSpPr/>
      </dsp:nvSpPr>
      <dsp:spPr>
        <a:xfrm>
          <a:off x="0" y="318"/>
          <a:ext cx="4184650" cy="6084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kern="1200" dirty="0"/>
            <a:t>Prepara un plan de calidad</a:t>
          </a:r>
        </a:p>
      </dsp:txBody>
      <dsp:txXfrm>
        <a:off x="29700" y="30018"/>
        <a:ext cx="4125250" cy="549000"/>
      </dsp:txXfrm>
    </dsp:sp>
    <dsp:sp modelId="{0A6B370C-AB56-4E3B-8FF7-60ED70771408}">
      <dsp:nvSpPr>
        <dsp:cNvPr id="0" name=""/>
        <dsp:cNvSpPr/>
      </dsp:nvSpPr>
      <dsp:spPr>
        <a:xfrm>
          <a:off x="0" y="654798"/>
          <a:ext cx="4184650" cy="6084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kern="1200" dirty="0"/>
            <a:t>Participa en la descripción del software</a:t>
          </a:r>
        </a:p>
      </dsp:txBody>
      <dsp:txXfrm>
        <a:off x="29700" y="684498"/>
        <a:ext cx="4125250" cy="549000"/>
      </dsp:txXfrm>
    </dsp:sp>
    <dsp:sp modelId="{1E8E6C6E-1860-4BED-9862-7EFF82FA6894}">
      <dsp:nvSpPr>
        <dsp:cNvPr id="0" name=""/>
        <dsp:cNvSpPr/>
      </dsp:nvSpPr>
      <dsp:spPr>
        <a:xfrm>
          <a:off x="0" y="1309278"/>
          <a:ext cx="4184650" cy="6084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kern="1200" dirty="0"/>
            <a:t>Revisa las actividades de ingeniería de software</a:t>
          </a:r>
        </a:p>
      </dsp:txBody>
      <dsp:txXfrm>
        <a:off x="29700" y="1338978"/>
        <a:ext cx="4125250" cy="549000"/>
      </dsp:txXfrm>
    </dsp:sp>
    <dsp:sp modelId="{E3A66A8C-5DCB-43B8-9492-9CCC57A51245}">
      <dsp:nvSpPr>
        <dsp:cNvPr id="0" name=""/>
        <dsp:cNvSpPr/>
      </dsp:nvSpPr>
      <dsp:spPr>
        <a:xfrm>
          <a:off x="0" y="1963758"/>
          <a:ext cx="4184650" cy="6084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kern="1200" dirty="0"/>
            <a:t>Audita los productos de software</a:t>
          </a:r>
        </a:p>
      </dsp:txBody>
      <dsp:txXfrm>
        <a:off x="29700" y="1993458"/>
        <a:ext cx="4125250" cy="549000"/>
      </dsp:txXfrm>
    </dsp:sp>
    <dsp:sp modelId="{081A88EA-A8C5-43FA-B455-D9B47C2289C9}">
      <dsp:nvSpPr>
        <dsp:cNvPr id="0" name=""/>
        <dsp:cNvSpPr/>
      </dsp:nvSpPr>
      <dsp:spPr>
        <a:xfrm>
          <a:off x="0" y="2618238"/>
          <a:ext cx="4184650" cy="60840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kern="1200" dirty="0"/>
            <a:t>Asegura que las desviaciones se documenten</a:t>
          </a:r>
        </a:p>
      </dsp:txBody>
      <dsp:txXfrm>
        <a:off x="29700" y="2647938"/>
        <a:ext cx="4125250" cy="549000"/>
      </dsp:txXfrm>
    </dsp:sp>
    <dsp:sp modelId="{BA85F5AF-CC3F-4CD9-AC41-C3B569B51804}">
      <dsp:nvSpPr>
        <dsp:cNvPr id="0" name=""/>
        <dsp:cNvSpPr/>
      </dsp:nvSpPr>
      <dsp:spPr>
        <a:xfrm>
          <a:off x="0" y="3272718"/>
          <a:ext cx="4184650" cy="6084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kern="1200" dirty="0"/>
            <a:t>Registra y reporta toda falta de cumplimiento</a:t>
          </a:r>
        </a:p>
      </dsp:txBody>
      <dsp:txXfrm>
        <a:off x="29700" y="3302418"/>
        <a:ext cx="4125250" cy="549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F2C79-1CB1-4EFE-971D-7E49B82F8CCE}">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a:t>Calidad de los requerimientos</a:t>
          </a:r>
          <a:endParaRPr lang="en-US" sz="3500" kern="1200"/>
        </a:p>
      </dsp:txBody>
      <dsp:txXfrm>
        <a:off x="26377" y="26377"/>
        <a:ext cx="6646626" cy="847812"/>
      </dsp:txXfrm>
    </dsp:sp>
    <dsp:sp modelId="{64F54FEF-12E1-4B1B-A034-1A7B9A94EC82}">
      <dsp:nvSpPr>
        <dsp:cNvPr id="0" name=""/>
        <dsp:cNvSpPr/>
      </dsp:nvSpPr>
      <dsp:spPr>
        <a:xfrm>
          <a:off x="644414" y="1064305"/>
          <a:ext cx="7694506" cy="90056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a:t>Calidad del diseño</a:t>
          </a:r>
          <a:endParaRPr lang="en-US" sz="3500" kern="1200"/>
        </a:p>
      </dsp:txBody>
      <dsp:txXfrm>
        <a:off x="670791" y="1090682"/>
        <a:ext cx="6411969" cy="847812"/>
      </dsp:txXfrm>
    </dsp:sp>
    <dsp:sp modelId="{596940EE-D39C-4CEA-A341-3658B0CA3413}">
      <dsp:nvSpPr>
        <dsp:cNvPr id="0" name=""/>
        <dsp:cNvSpPr/>
      </dsp:nvSpPr>
      <dsp:spPr>
        <a:xfrm>
          <a:off x="1279211" y="2128610"/>
          <a:ext cx="7694506" cy="900566"/>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a:t>Calidad del código</a:t>
          </a:r>
          <a:endParaRPr lang="en-US" sz="3500" kern="1200"/>
        </a:p>
      </dsp:txBody>
      <dsp:txXfrm>
        <a:off x="1305588" y="2154987"/>
        <a:ext cx="6421587" cy="847812"/>
      </dsp:txXfrm>
    </dsp:sp>
    <dsp:sp modelId="{4D17507A-09DF-4E69-91DF-1A4958B30FA7}">
      <dsp:nvSpPr>
        <dsp:cNvPr id="0" name=""/>
        <dsp:cNvSpPr/>
      </dsp:nvSpPr>
      <dsp:spPr>
        <a:xfrm>
          <a:off x="1923626" y="3192915"/>
          <a:ext cx="7694506" cy="90056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a:t>Eficacia del control de calidad</a:t>
          </a:r>
          <a:endParaRPr lang="en-US" sz="3500" kern="1200"/>
        </a:p>
      </dsp:txBody>
      <dsp:txXfrm>
        <a:off x="1950003" y="3219292"/>
        <a:ext cx="6411969" cy="847812"/>
      </dsp:txXfrm>
    </dsp:sp>
    <dsp:sp modelId="{4CB6BA79-BDF6-4E4A-9440-4D2C123AD0AC}">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677F3478-F505-49E6-805B-685AB50EBDA7}">
      <dsp:nvSpPr>
        <dsp:cNvPr id="0" name=""/>
        <dsp:cNvSpPr/>
      </dsp:nvSpPr>
      <dsp:spPr>
        <a:xfrm>
          <a:off x="7753553" y="1754057"/>
          <a:ext cx="585367" cy="585367"/>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18A757D8-60FE-40A8-AC2D-B192CEDBEB8A}">
      <dsp:nvSpPr>
        <dsp:cNvPr id="0" name=""/>
        <dsp:cNvSpPr/>
      </dsp:nvSpPr>
      <dsp:spPr>
        <a:xfrm>
          <a:off x="8388350" y="2818362"/>
          <a:ext cx="585367" cy="585367"/>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0A0CB-BAD4-47AF-B949-04ADC7596F32}">
      <dsp:nvSpPr>
        <dsp:cNvPr id="0" name=""/>
        <dsp:cNvSpPr/>
      </dsp:nvSpPr>
      <dsp:spPr>
        <a:xfrm>
          <a:off x="0" y="2459"/>
          <a:ext cx="11065404" cy="0"/>
        </a:xfrm>
        <a:prstGeom prst="line">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1">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DFBC6A1-1A28-4EA6-83CF-101B2D0355AB}">
      <dsp:nvSpPr>
        <dsp:cNvPr id="0" name=""/>
        <dsp:cNvSpPr/>
      </dsp:nvSpPr>
      <dsp:spPr>
        <a:xfrm>
          <a:off x="0" y="2459"/>
          <a:ext cx="2213080" cy="50323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Calidad de los requerimientos</a:t>
          </a:r>
        </a:p>
      </dsp:txBody>
      <dsp:txXfrm>
        <a:off x="0" y="2459"/>
        <a:ext cx="2213080" cy="5032301"/>
      </dsp:txXfrm>
    </dsp:sp>
    <dsp:sp modelId="{6E5515D0-3A79-4E37-9228-6A7E60448F40}">
      <dsp:nvSpPr>
        <dsp:cNvPr id="0" name=""/>
        <dsp:cNvSpPr/>
      </dsp:nvSpPr>
      <dsp:spPr>
        <a:xfrm>
          <a:off x="2379061" y="49883"/>
          <a:ext cx="4260180" cy="948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Ambigüedad</a:t>
          </a:r>
        </a:p>
      </dsp:txBody>
      <dsp:txXfrm>
        <a:off x="2379061" y="49883"/>
        <a:ext cx="4260180" cy="948470"/>
      </dsp:txXfrm>
    </dsp:sp>
    <dsp:sp modelId="{F0F81969-5E52-4F9D-9A0F-576F0851C205}">
      <dsp:nvSpPr>
        <dsp:cNvPr id="0" name=""/>
        <dsp:cNvSpPr/>
      </dsp:nvSpPr>
      <dsp:spPr>
        <a:xfrm>
          <a:off x="6805223" y="49883"/>
          <a:ext cx="4260180" cy="948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de modificadores ambiguos*</a:t>
          </a:r>
        </a:p>
      </dsp:txBody>
      <dsp:txXfrm>
        <a:off x="6805223" y="49883"/>
        <a:ext cx="4260180" cy="948470"/>
      </dsp:txXfrm>
    </dsp:sp>
    <dsp:sp modelId="{322989CD-3CC7-449E-A786-36A38D5ED86E}">
      <dsp:nvSpPr>
        <dsp:cNvPr id="0" name=""/>
        <dsp:cNvSpPr/>
      </dsp:nvSpPr>
      <dsp:spPr>
        <a:xfrm>
          <a:off x="2213080" y="998354"/>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7892609-4AD5-493D-B54A-0ACDBAE94E69}">
      <dsp:nvSpPr>
        <dsp:cNvPr id="0" name=""/>
        <dsp:cNvSpPr/>
      </dsp:nvSpPr>
      <dsp:spPr>
        <a:xfrm>
          <a:off x="2379061" y="1045777"/>
          <a:ext cx="4260180" cy="948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Comprensibilidad</a:t>
          </a:r>
        </a:p>
      </dsp:txBody>
      <dsp:txXfrm>
        <a:off x="2379061" y="1045777"/>
        <a:ext cx="4260180" cy="948470"/>
      </dsp:txXfrm>
    </dsp:sp>
    <dsp:sp modelId="{D6154891-8FC7-4270-A9EA-4DEC2A224957}">
      <dsp:nvSpPr>
        <dsp:cNvPr id="0" name=""/>
        <dsp:cNvSpPr/>
      </dsp:nvSpPr>
      <dsp:spPr>
        <a:xfrm>
          <a:off x="6805223" y="1045777"/>
          <a:ext cx="4260180" cy="948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de secciones y subsecciones</a:t>
          </a:r>
        </a:p>
      </dsp:txBody>
      <dsp:txXfrm>
        <a:off x="6805223" y="1045777"/>
        <a:ext cx="4260180" cy="948470"/>
      </dsp:txXfrm>
    </dsp:sp>
    <dsp:sp modelId="{87174916-57F3-475E-90F2-89BFB4C96AFE}">
      <dsp:nvSpPr>
        <dsp:cNvPr id="0" name=""/>
        <dsp:cNvSpPr/>
      </dsp:nvSpPr>
      <dsp:spPr>
        <a:xfrm>
          <a:off x="2213080" y="1994248"/>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1AC62ED-000E-4BB0-8591-E7071457882A}">
      <dsp:nvSpPr>
        <dsp:cNvPr id="0" name=""/>
        <dsp:cNvSpPr/>
      </dsp:nvSpPr>
      <dsp:spPr>
        <a:xfrm>
          <a:off x="2379061" y="2041672"/>
          <a:ext cx="4260180" cy="948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Volatilidad</a:t>
          </a:r>
        </a:p>
      </dsp:txBody>
      <dsp:txXfrm>
        <a:off x="2379061" y="2041672"/>
        <a:ext cx="4260180" cy="948470"/>
      </dsp:txXfrm>
    </dsp:sp>
    <dsp:sp modelId="{E5E913BE-0394-4D7F-B596-44E656E18412}">
      <dsp:nvSpPr>
        <dsp:cNvPr id="0" name=""/>
        <dsp:cNvSpPr/>
      </dsp:nvSpPr>
      <dsp:spPr>
        <a:xfrm>
          <a:off x="6805223" y="2041672"/>
          <a:ext cx="4260180" cy="474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de cambios por requerimiento</a:t>
          </a:r>
        </a:p>
      </dsp:txBody>
      <dsp:txXfrm>
        <a:off x="6805223" y="2041672"/>
        <a:ext cx="4260180" cy="474235"/>
      </dsp:txXfrm>
    </dsp:sp>
    <dsp:sp modelId="{8A5439B7-41D4-4742-8431-021CF70C62B3}">
      <dsp:nvSpPr>
        <dsp:cNvPr id="0" name=""/>
        <dsp:cNvSpPr/>
      </dsp:nvSpPr>
      <dsp:spPr>
        <a:xfrm>
          <a:off x="6639242" y="2515907"/>
          <a:ext cx="42601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1CCD21A-0C35-4A7A-B6B2-018B76BC1F11}">
      <dsp:nvSpPr>
        <dsp:cNvPr id="0" name=""/>
        <dsp:cNvSpPr/>
      </dsp:nvSpPr>
      <dsp:spPr>
        <a:xfrm>
          <a:off x="6805223" y="2515907"/>
          <a:ext cx="4260180" cy="474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Tiempo por actividad cuando se solicita un cambio</a:t>
          </a:r>
        </a:p>
      </dsp:txBody>
      <dsp:txXfrm>
        <a:off x="6805223" y="2515907"/>
        <a:ext cx="4260180" cy="474235"/>
      </dsp:txXfrm>
    </dsp:sp>
    <dsp:sp modelId="{D219C6BC-B0AE-4B04-B33E-0E288D1241EF}">
      <dsp:nvSpPr>
        <dsp:cNvPr id="0" name=""/>
        <dsp:cNvSpPr/>
      </dsp:nvSpPr>
      <dsp:spPr>
        <a:xfrm>
          <a:off x="2213080" y="2990143"/>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08D6D13-7626-4046-81FC-9A98DEF38DC5}">
      <dsp:nvSpPr>
        <dsp:cNvPr id="0" name=""/>
        <dsp:cNvSpPr/>
      </dsp:nvSpPr>
      <dsp:spPr>
        <a:xfrm>
          <a:off x="2379061" y="3037566"/>
          <a:ext cx="4260180" cy="948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Trazabilidad</a:t>
          </a:r>
        </a:p>
      </dsp:txBody>
      <dsp:txXfrm>
        <a:off x="2379061" y="3037566"/>
        <a:ext cx="4260180" cy="948470"/>
      </dsp:txXfrm>
    </dsp:sp>
    <dsp:sp modelId="{7A931B64-0603-43AE-9A05-E01DCB826885}">
      <dsp:nvSpPr>
        <dsp:cNvPr id="0" name=""/>
        <dsp:cNvSpPr/>
      </dsp:nvSpPr>
      <dsp:spPr>
        <a:xfrm>
          <a:off x="6805223" y="3037566"/>
          <a:ext cx="4260180" cy="948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de requerimientos no trazables hasta el diseño o código**</a:t>
          </a:r>
        </a:p>
      </dsp:txBody>
      <dsp:txXfrm>
        <a:off x="6805223" y="3037566"/>
        <a:ext cx="4260180" cy="948470"/>
      </dsp:txXfrm>
    </dsp:sp>
    <dsp:sp modelId="{23FCC259-0967-4D77-8AFF-5DD3C43ABE77}">
      <dsp:nvSpPr>
        <dsp:cNvPr id="0" name=""/>
        <dsp:cNvSpPr/>
      </dsp:nvSpPr>
      <dsp:spPr>
        <a:xfrm>
          <a:off x="2213080" y="3986037"/>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1B9F727-1B87-4A76-B0A5-8F47CEB324F6}">
      <dsp:nvSpPr>
        <dsp:cNvPr id="0" name=""/>
        <dsp:cNvSpPr/>
      </dsp:nvSpPr>
      <dsp:spPr>
        <a:xfrm>
          <a:off x="2379061" y="4033461"/>
          <a:ext cx="4260180" cy="948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Claridad del modelo</a:t>
          </a:r>
        </a:p>
      </dsp:txBody>
      <dsp:txXfrm>
        <a:off x="2379061" y="4033461"/>
        <a:ext cx="4260180" cy="948470"/>
      </dsp:txXfrm>
    </dsp:sp>
    <dsp:sp modelId="{DFABE84A-F054-431F-B654-C085E89C7837}">
      <dsp:nvSpPr>
        <dsp:cNvPr id="0" name=""/>
        <dsp:cNvSpPr/>
      </dsp:nvSpPr>
      <dsp:spPr>
        <a:xfrm>
          <a:off x="6805223" y="4033461"/>
          <a:ext cx="4260180" cy="315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de modelos UML</a:t>
          </a:r>
        </a:p>
      </dsp:txBody>
      <dsp:txXfrm>
        <a:off x="6805223" y="4033461"/>
        <a:ext cx="4260180" cy="315848"/>
      </dsp:txXfrm>
    </dsp:sp>
    <dsp:sp modelId="{29541B74-8EF0-4208-8AD9-CAB5106D4E1D}">
      <dsp:nvSpPr>
        <dsp:cNvPr id="0" name=""/>
        <dsp:cNvSpPr/>
      </dsp:nvSpPr>
      <dsp:spPr>
        <a:xfrm>
          <a:off x="6639242" y="4349309"/>
          <a:ext cx="42601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2A7C430-73E1-4E6D-B936-464165D41940}">
      <dsp:nvSpPr>
        <dsp:cNvPr id="0" name=""/>
        <dsp:cNvSpPr/>
      </dsp:nvSpPr>
      <dsp:spPr>
        <a:xfrm>
          <a:off x="6805223" y="4349309"/>
          <a:ext cx="4260180" cy="315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de páginas descriptivas por modelo</a:t>
          </a:r>
        </a:p>
      </dsp:txBody>
      <dsp:txXfrm>
        <a:off x="6805223" y="4349309"/>
        <a:ext cx="4260180" cy="315848"/>
      </dsp:txXfrm>
    </dsp:sp>
    <dsp:sp modelId="{83C705FB-B780-4819-9B84-C6BC2A286FB2}">
      <dsp:nvSpPr>
        <dsp:cNvPr id="0" name=""/>
        <dsp:cNvSpPr/>
      </dsp:nvSpPr>
      <dsp:spPr>
        <a:xfrm>
          <a:off x="6639242" y="4665157"/>
          <a:ext cx="42601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4585EC8-7DA3-4B99-B119-E90ECCA969ED}">
      <dsp:nvSpPr>
        <dsp:cNvPr id="0" name=""/>
        <dsp:cNvSpPr/>
      </dsp:nvSpPr>
      <dsp:spPr>
        <a:xfrm>
          <a:off x="6805223" y="4665157"/>
          <a:ext cx="4260180" cy="315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de errores de UML</a:t>
          </a:r>
        </a:p>
      </dsp:txBody>
      <dsp:txXfrm>
        <a:off x="6805223" y="4665157"/>
        <a:ext cx="4260180" cy="315848"/>
      </dsp:txXfrm>
    </dsp:sp>
    <dsp:sp modelId="{C6623B30-0A4F-4EF0-B72B-B017EB0FBDA1}">
      <dsp:nvSpPr>
        <dsp:cNvPr id="0" name=""/>
        <dsp:cNvSpPr/>
      </dsp:nvSpPr>
      <dsp:spPr>
        <a:xfrm>
          <a:off x="2213080" y="4981932"/>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0A0CB-BAD4-47AF-B949-04ADC7596F32}">
      <dsp:nvSpPr>
        <dsp:cNvPr id="0" name=""/>
        <dsp:cNvSpPr/>
      </dsp:nvSpPr>
      <dsp:spPr>
        <a:xfrm>
          <a:off x="0" y="0"/>
          <a:ext cx="11065404" cy="0"/>
        </a:xfrm>
        <a:prstGeom prst="line">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1">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DFBC6A1-1A28-4EA6-83CF-101B2D0355AB}">
      <dsp:nvSpPr>
        <dsp:cNvPr id="0" name=""/>
        <dsp:cNvSpPr/>
      </dsp:nvSpPr>
      <dsp:spPr>
        <a:xfrm>
          <a:off x="0" y="0"/>
          <a:ext cx="2213080" cy="5037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Calidad del diseño</a:t>
          </a:r>
        </a:p>
      </dsp:txBody>
      <dsp:txXfrm>
        <a:off x="0" y="0"/>
        <a:ext cx="2213080" cy="5037221"/>
      </dsp:txXfrm>
    </dsp:sp>
    <dsp:sp modelId="{1C6CFDB5-BD17-4AE3-A289-55FEFDA03F62}">
      <dsp:nvSpPr>
        <dsp:cNvPr id="0" name=""/>
        <dsp:cNvSpPr/>
      </dsp:nvSpPr>
      <dsp:spPr>
        <a:xfrm>
          <a:off x="2379061" y="59214"/>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Integridad arquitectónica</a:t>
          </a:r>
        </a:p>
      </dsp:txBody>
      <dsp:txXfrm>
        <a:off x="2379061" y="59214"/>
        <a:ext cx="4260180" cy="1184288"/>
      </dsp:txXfrm>
    </dsp:sp>
    <dsp:sp modelId="{3C3CE20F-B301-4157-B76E-0F04BB191A42}">
      <dsp:nvSpPr>
        <dsp:cNvPr id="0" name=""/>
        <dsp:cNvSpPr/>
      </dsp:nvSpPr>
      <dsp:spPr>
        <a:xfrm>
          <a:off x="6805223" y="59214"/>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Existencia del modelo arquitectónico</a:t>
          </a:r>
        </a:p>
      </dsp:txBody>
      <dsp:txXfrm>
        <a:off x="6805223" y="59214"/>
        <a:ext cx="4260180" cy="1184288"/>
      </dsp:txXfrm>
    </dsp:sp>
    <dsp:sp modelId="{9C527682-772E-4EC2-8841-C3A634F31A68}">
      <dsp:nvSpPr>
        <dsp:cNvPr id="0" name=""/>
        <dsp:cNvSpPr/>
      </dsp:nvSpPr>
      <dsp:spPr>
        <a:xfrm>
          <a:off x="2213080" y="1243502"/>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4D125C4-6A1B-4083-90C9-5FE92B51E9A4}">
      <dsp:nvSpPr>
        <dsp:cNvPr id="0" name=""/>
        <dsp:cNvSpPr/>
      </dsp:nvSpPr>
      <dsp:spPr>
        <a:xfrm>
          <a:off x="2379061" y="1302716"/>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Completitud de componentes</a:t>
          </a:r>
        </a:p>
      </dsp:txBody>
      <dsp:txXfrm>
        <a:off x="2379061" y="1302716"/>
        <a:ext cx="4260180" cy="1184288"/>
      </dsp:txXfrm>
    </dsp:sp>
    <dsp:sp modelId="{CF9DCFBE-EA61-4400-BEB7-0784A47774F8}">
      <dsp:nvSpPr>
        <dsp:cNvPr id="0" name=""/>
        <dsp:cNvSpPr/>
      </dsp:nvSpPr>
      <dsp:spPr>
        <a:xfrm>
          <a:off x="6805223" y="1302716"/>
          <a:ext cx="4260180" cy="592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de componentes en el modelo arquitectónico</a:t>
          </a:r>
        </a:p>
      </dsp:txBody>
      <dsp:txXfrm>
        <a:off x="6805223" y="1302716"/>
        <a:ext cx="4260180" cy="592144"/>
      </dsp:txXfrm>
    </dsp:sp>
    <dsp:sp modelId="{9C32A988-D39B-43ED-B19A-564AE43B2C50}">
      <dsp:nvSpPr>
        <dsp:cNvPr id="0" name=""/>
        <dsp:cNvSpPr/>
      </dsp:nvSpPr>
      <dsp:spPr>
        <a:xfrm>
          <a:off x="6639242" y="1894860"/>
          <a:ext cx="42601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EB5C3F5-3D93-4397-91AC-7EB28E612DE9}">
      <dsp:nvSpPr>
        <dsp:cNvPr id="0" name=""/>
        <dsp:cNvSpPr/>
      </dsp:nvSpPr>
      <dsp:spPr>
        <a:xfrm>
          <a:off x="6805223" y="1894860"/>
          <a:ext cx="4260180" cy="592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Complejidad del diseño del procedimiento</a:t>
          </a:r>
        </a:p>
      </dsp:txBody>
      <dsp:txXfrm>
        <a:off x="6805223" y="1894860"/>
        <a:ext cx="4260180" cy="592144"/>
      </dsp:txXfrm>
    </dsp:sp>
    <dsp:sp modelId="{7F5C6BF6-BDAE-4FCB-9EC6-85971241BE3A}">
      <dsp:nvSpPr>
        <dsp:cNvPr id="0" name=""/>
        <dsp:cNvSpPr/>
      </dsp:nvSpPr>
      <dsp:spPr>
        <a:xfrm>
          <a:off x="2213080" y="2487004"/>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9E4B210-4C96-4220-B23C-5764D54ED2E5}">
      <dsp:nvSpPr>
        <dsp:cNvPr id="0" name=""/>
        <dsp:cNvSpPr/>
      </dsp:nvSpPr>
      <dsp:spPr>
        <a:xfrm>
          <a:off x="2379061" y="2546219"/>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Complejidad de la interfaz</a:t>
          </a:r>
        </a:p>
      </dsp:txBody>
      <dsp:txXfrm>
        <a:off x="2379061" y="2546219"/>
        <a:ext cx="4260180" cy="1184288"/>
      </dsp:txXfrm>
    </dsp:sp>
    <dsp:sp modelId="{49CEA729-DB69-432F-B070-67E2B1A3DB14}">
      <dsp:nvSpPr>
        <dsp:cNvPr id="0" name=""/>
        <dsp:cNvSpPr/>
      </dsp:nvSpPr>
      <dsp:spPr>
        <a:xfrm>
          <a:off x="6805223" y="2546219"/>
          <a:ext cx="4260180" cy="592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promedio de pasos para llegar a una función normal</a:t>
          </a:r>
        </a:p>
      </dsp:txBody>
      <dsp:txXfrm>
        <a:off x="6805223" y="2546219"/>
        <a:ext cx="4260180" cy="592144"/>
      </dsp:txXfrm>
    </dsp:sp>
    <dsp:sp modelId="{50AE891F-A09B-4A6E-904F-3FCDA461D93B}">
      <dsp:nvSpPr>
        <dsp:cNvPr id="0" name=""/>
        <dsp:cNvSpPr/>
      </dsp:nvSpPr>
      <dsp:spPr>
        <a:xfrm>
          <a:off x="6639242" y="3138363"/>
          <a:ext cx="42601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FC72745-774E-4AA2-9501-E173B8C8550E}">
      <dsp:nvSpPr>
        <dsp:cNvPr id="0" name=""/>
        <dsp:cNvSpPr/>
      </dsp:nvSpPr>
      <dsp:spPr>
        <a:xfrm>
          <a:off x="6805223" y="3138363"/>
          <a:ext cx="4260180" cy="592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Distribución apropiada</a:t>
          </a:r>
        </a:p>
      </dsp:txBody>
      <dsp:txXfrm>
        <a:off x="6805223" y="3138363"/>
        <a:ext cx="4260180" cy="592144"/>
      </dsp:txXfrm>
    </dsp:sp>
    <dsp:sp modelId="{B8943014-9764-46F9-831B-1688CC1B3AFF}">
      <dsp:nvSpPr>
        <dsp:cNvPr id="0" name=""/>
        <dsp:cNvSpPr/>
      </dsp:nvSpPr>
      <dsp:spPr>
        <a:xfrm>
          <a:off x="2213080" y="3730507"/>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72C6660-11AF-449E-81F3-2F4ADDDCC476}">
      <dsp:nvSpPr>
        <dsp:cNvPr id="0" name=""/>
        <dsp:cNvSpPr/>
      </dsp:nvSpPr>
      <dsp:spPr>
        <a:xfrm>
          <a:off x="2379061" y="3789721"/>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Patrones</a:t>
          </a:r>
        </a:p>
      </dsp:txBody>
      <dsp:txXfrm>
        <a:off x="2379061" y="3789721"/>
        <a:ext cx="4260180" cy="1184288"/>
      </dsp:txXfrm>
    </dsp:sp>
    <dsp:sp modelId="{C2FFFBA4-B1E4-448E-A2CC-37A4F924FB23}">
      <dsp:nvSpPr>
        <dsp:cNvPr id="0" name=""/>
        <dsp:cNvSpPr/>
      </dsp:nvSpPr>
      <dsp:spPr>
        <a:xfrm>
          <a:off x="6805223" y="3789721"/>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de patrones utilizados</a:t>
          </a:r>
        </a:p>
      </dsp:txBody>
      <dsp:txXfrm>
        <a:off x="6805223" y="3789721"/>
        <a:ext cx="4260180" cy="1184288"/>
      </dsp:txXfrm>
    </dsp:sp>
    <dsp:sp modelId="{A2F56E04-6B6C-41E2-9A35-3162294E918C}">
      <dsp:nvSpPr>
        <dsp:cNvPr id="0" name=""/>
        <dsp:cNvSpPr/>
      </dsp:nvSpPr>
      <dsp:spPr>
        <a:xfrm>
          <a:off x="2213080" y="4974009"/>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0A0CB-BAD4-47AF-B949-04ADC7596F32}">
      <dsp:nvSpPr>
        <dsp:cNvPr id="0" name=""/>
        <dsp:cNvSpPr/>
      </dsp:nvSpPr>
      <dsp:spPr>
        <a:xfrm>
          <a:off x="0" y="0"/>
          <a:ext cx="11065404" cy="0"/>
        </a:xfrm>
        <a:prstGeom prst="line">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1">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DFBC6A1-1A28-4EA6-83CF-101B2D0355AB}">
      <dsp:nvSpPr>
        <dsp:cNvPr id="0" name=""/>
        <dsp:cNvSpPr/>
      </dsp:nvSpPr>
      <dsp:spPr>
        <a:xfrm>
          <a:off x="0" y="0"/>
          <a:ext cx="2213080" cy="5037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Calidad del código</a:t>
          </a:r>
        </a:p>
      </dsp:txBody>
      <dsp:txXfrm>
        <a:off x="0" y="0"/>
        <a:ext cx="2213080" cy="5037221"/>
      </dsp:txXfrm>
    </dsp:sp>
    <dsp:sp modelId="{D5C6E3BF-AE4B-4BB8-8129-F9D8DDED24AB}">
      <dsp:nvSpPr>
        <dsp:cNvPr id="0" name=""/>
        <dsp:cNvSpPr/>
      </dsp:nvSpPr>
      <dsp:spPr>
        <a:xfrm>
          <a:off x="2379061" y="47469"/>
          <a:ext cx="4260180" cy="94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Complejidad</a:t>
          </a:r>
        </a:p>
      </dsp:txBody>
      <dsp:txXfrm>
        <a:off x="2379061" y="47469"/>
        <a:ext cx="4260180" cy="949398"/>
      </dsp:txXfrm>
    </dsp:sp>
    <dsp:sp modelId="{4D4F0158-8C4D-4F47-861E-9A19A45938F8}">
      <dsp:nvSpPr>
        <dsp:cNvPr id="0" name=""/>
        <dsp:cNvSpPr/>
      </dsp:nvSpPr>
      <dsp:spPr>
        <a:xfrm>
          <a:off x="6805223" y="47469"/>
          <a:ext cx="4260180" cy="94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Complejidad ciclomática*</a:t>
          </a:r>
        </a:p>
      </dsp:txBody>
      <dsp:txXfrm>
        <a:off x="6805223" y="47469"/>
        <a:ext cx="4260180" cy="949398"/>
      </dsp:txXfrm>
    </dsp:sp>
    <dsp:sp modelId="{74E4A99E-EFDD-484F-A17B-68EF005035C3}">
      <dsp:nvSpPr>
        <dsp:cNvPr id="0" name=""/>
        <dsp:cNvSpPr/>
      </dsp:nvSpPr>
      <dsp:spPr>
        <a:xfrm>
          <a:off x="2213080" y="996868"/>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EB7DD3E-FF3D-48C2-8868-E2578FF6E670}">
      <dsp:nvSpPr>
        <dsp:cNvPr id="0" name=""/>
        <dsp:cNvSpPr/>
      </dsp:nvSpPr>
      <dsp:spPr>
        <a:xfrm>
          <a:off x="2379061" y="1044337"/>
          <a:ext cx="4260180" cy="94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Facilidad de mantenimiento</a:t>
          </a:r>
        </a:p>
      </dsp:txBody>
      <dsp:txXfrm>
        <a:off x="2379061" y="1044337"/>
        <a:ext cx="4260180" cy="949398"/>
      </dsp:txXfrm>
    </dsp:sp>
    <dsp:sp modelId="{13B62E4F-6C61-4DA2-8797-8EEEF9831C07}">
      <dsp:nvSpPr>
        <dsp:cNvPr id="0" name=""/>
        <dsp:cNvSpPr/>
      </dsp:nvSpPr>
      <dsp:spPr>
        <a:xfrm>
          <a:off x="6805223" y="1044337"/>
          <a:ext cx="4260180" cy="94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Factores de diseño</a:t>
          </a:r>
        </a:p>
      </dsp:txBody>
      <dsp:txXfrm>
        <a:off x="6805223" y="1044337"/>
        <a:ext cx="4260180" cy="949398"/>
      </dsp:txXfrm>
    </dsp:sp>
    <dsp:sp modelId="{491BC6A6-2087-44BF-9D6C-7AB33BF206C7}">
      <dsp:nvSpPr>
        <dsp:cNvPr id="0" name=""/>
        <dsp:cNvSpPr/>
      </dsp:nvSpPr>
      <dsp:spPr>
        <a:xfrm>
          <a:off x="2213080" y="1993736"/>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82B4F8D-EDE5-45F6-B391-0846E9151BF3}">
      <dsp:nvSpPr>
        <dsp:cNvPr id="0" name=""/>
        <dsp:cNvSpPr/>
      </dsp:nvSpPr>
      <dsp:spPr>
        <a:xfrm>
          <a:off x="2379061" y="2041205"/>
          <a:ext cx="4260180" cy="94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Comprensibilidad</a:t>
          </a:r>
        </a:p>
      </dsp:txBody>
      <dsp:txXfrm>
        <a:off x="2379061" y="2041205"/>
        <a:ext cx="4260180" cy="949398"/>
      </dsp:txXfrm>
    </dsp:sp>
    <dsp:sp modelId="{6FEA7ABC-8AAD-426C-AE37-26AF2B081AA6}">
      <dsp:nvSpPr>
        <dsp:cNvPr id="0" name=""/>
        <dsp:cNvSpPr/>
      </dsp:nvSpPr>
      <dsp:spPr>
        <a:xfrm>
          <a:off x="6805223" y="2041205"/>
          <a:ext cx="4260180" cy="474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Porcentaje de comentarios internos</a:t>
          </a:r>
        </a:p>
      </dsp:txBody>
      <dsp:txXfrm>
        <a:off x="6805223" y="2041205"/>
        <a:ext cx="4260180" cy="474699"/>
      </dsp:txXfrm>
    </dsp:sp>
    <dsp:sp modelId="{98EC1DC2-B982-4C2C-938A-DD620C687BCC}">
      <dsp:nvSpPr>
        <dsp:cNvPr id="0" name=""/>
        <dsp:cNvSpPr/>
      </dsp:nvSpPr>
      <dsp:spPr>
        <a:xfrm>
          <a:off x="6639242" y="2515904"/>
          <a:ext cx="42601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F85DDB6-CFFB-410B-9816-D63C5F524033}">
      <dsp:nvSpPr>
        <dsp:cNvPr id="0" name=""/>
        <dsp:cNvSpPr/>
      </dsp:nvSpPr>
      <dsp:spPr>
        <a:xfrm>
          <a:off x="6805223" y="2515904"/>
          <a:ext cx="4260180" cy="474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Convenciones variables de nomenclatura</a:t>
          </a:r>
        </a:p>
      </dsp:txBody>
      <dsp:txXfrm>
        <a:off x="6805223" y="2515904"/>
        <a:ext cx="4260180" cy="474699"/>
      </dsp:txXfrm>
    </dsp:sp>
    <dsp:sp modelId="{17DFB828-DBD5-4B25-8354-B3C75A00528F}">
      <dsp:nvSpPr>
        <dsp:cNvPr id="0" name=""/>
        <dsp:cNvSpPr/>
      </dsp:nvSpPr>
      <dsp:spPr>
        <a:xfrm>
          <a:off x="2213080" y="2990604"/>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F98C3EF-2F68-4646-B60B-1885C8141299}">
      <dsp:nvSpPr>
        <dsp:cNvPr id="0" name=""/>
        <dsp:cNvSpPr/>
      </dsp:nvSpPr>
      <dsp:spPr>
        <a:xfrm>
          <a:off x="2379061" y="3038073"/>
          <a:ext cx="4260180" cy="94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Reusabilidad</a:t>
          </a:r>
        </a:p>
      </dsp:txBody>
      <dsp:txXfrm>
        <a:off x="2379061" y="3038073"/>
        <a:ext cx="4260180" cy="949398"/>
      </dsp:txXfrm>
    </dsp:sp>
    <dsp:sp modelId="{AEFA8F1F-A325-4318-8E79-8E0316810957}">
      <dsp:nvSpPr>
        <dsp:cNvPr id="0" name=""/>
        <dsp:cNvSpPr/>
      </dsp:nvSpPr>
      <dsp:spPr>
        <a:xfrm>
          <a:off x="6805223" y="3038073"/>
          <a:ext cx="4260180" cy="94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Porcentaje de componentes reutilizados</a:t>
          </a:r>
        </a:p>
      </dsp:txBody>
      <dsp:txXfrm>
        <a:off x="6805223" y="3038073"/>
        <a:ext cx="4260180" cy="949398"/>
      </dsp:txXfrm>
    </dsp:sp>
    <dsp:sp modelId="{3415D8D4-16A0-4602-8A7A-DDA2AEF6565D}">
      <dsp:nvSpPr>
        <dsp:cNvPr id="0" name=""/>
        <dsp:cNvSpPr/>
      </dsp:nvSpPr>
      <dsp:spPr>
        <a:xfrm>
          <a:off x="2213080" y="3987472"/>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E8D11A9-976A-4010-8562-B02E9EC8F005}">
      <dsp:nvSpPr>
        <dsp:cNvPr id="0" name=""/>
        <dsp:cNvSpPr/>
      </dsp:nvSpPr>
      <dsp:spPr>
        <a:xfrm>
          <a:off x="2379061" y="4034941"/>
          <a:ext cx="4260180" cy="94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Documentación</a:t>
          </a:r>
        </a:p>
      </dsp:txBody>
      <dsp:txXfrm>
        <a:off x="2379061" y="4034941"/>
        <a:ext cx="4260180" cy="949398"/>
      </dsp:txXfrm>
    </dsp:sp>
    <dsp:sp modelId="{1ED25F5B-27EF-4233-83AA-4079AF6C6347}">
      <dsp:nvSpPr>
        <dsp:cNvPr id="0" name=""/>
        <dsp:cNvSpPr/>
      </dsp:nvSpPr>
      <dsp:spPr>
        <a:xfrm>
          <a:off x="6805223" y="4034941"/>
          <a:ext cx="4260180" cy="94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Índice de legibilidad</a:t>
          </a:r>
        </a:p>
      </dsp:txBody>
      <dsp:txXfrm>
        <a:off x="6805223" y="4034941"/>
        <a:ext cx="4260180" cy="949398"/>
      </dsp:txXfrm>
    </dsp:sp>
    <dsp:sp modelId="{DDBD5F69-D901-4CF7-9BB1-1D84C6F65FCE}">
      <dsp:nvSpPr>
        <dsp:cNvPr id="0" name=""/>
        <dsp:cNvSpPr/>
      </dsp:nvSpPr>
      <dsp:spPr>
        <a:xfrm>
          <a:off x="2213080" y="4984340"/>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0A0CB-BAD4-47AF-B949-04ADC7596F32}">
      <dsp:nvSpPr>
        <dsp:cNvPr id="0" name=""/>
        <dsp:cNvSpPr/>
      </dsp:nvSpPr>
      <dsp:spPr>
        <a:xfrm>
          <a:off x="0" y="0"/>
          <a:ext cx="11065404" cy="0"/>
        </a:xfrm>
        <a:prstGeom prst="line">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1">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DFBC6A1-1A28-4EA6-83CF-101B2D0355AB}">
      <dsp:nvSpPr>
        <dsp:cNvPr id="0" name=""/>
        <dsp:cNvSpPr/>
      </dsp:nvSpPr>
      <dsp:spPr>
        <a:xfrm>
          <a:off x="0" y="0"/>
          <a:ext cx="2213080" cy="5037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Eficacia del control de calidad</a:t>
          </a:r>
        </a:p>
      </dsp:txBody>
      <dsp:txXfrm>
        <a:off x="0" y="0"/>
        <a:ext cx="2213080" cy="5037221"/>
      </dsp:txXfrm>
    </dsp:sp>
    <dsp:sp modelId="{AD88B908-C29B-4212-A383-2A4ADB745C04}">
      <dsp:nvSpPr>
        <dsp:cNvPr id="0" name=""/>
        <dsp:cNvSpPr/>
      </dsp:nvSpPr>
      <dsp:spPr>
        <a:xfrm>
          <a:off x="2379061" y="59214"/>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Asignación de recursos</a:t>
          </a:r>
        </a:p>
      </dsp:txBody>
      <dsp:txXfrm>
        <a:off x="2379061" y="59214"/>
        <a:ext cx="4260180" cy="1184288"/>
      </dsp:txXfrm>
    </dsp:sp>
    <dsp:sp modelId="{1E16416B-3DFA-489B-AF28-192F60E8AB0D}">
      <dsp:nvSpPr>
        <dsp:cNvPr id="0" name=""/>
        <dsp:cNvSpPr/>
      </dsp:nvSpPr>
      <dsp:spPr>
        <a:xfrm>
          <a:off x="6805223" y="59214"/>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Porcentaje de personal por hora y por actividad</a:t>
          </a:r>
        </a:p>
      </dsp:txBody>
      <dsp:txXfrm>
        <a:off x="6805223" y="59214"/>
        <a:ext cx="4260180" cy="1184288"/>
      </dsp:txXfrm>
    </dsp:sp>
    <dsp:sp modelId="{2CD801FF-FA30-4A7C-BC91-E3482461680A}">
      <dsp:nvSpPr>
        <dsp:cNvPr id="0" name=""/>
        <dsp:cNvSpPr/>
      </dsp:nvSpPr>
      <dsp:spPr>
        <a:xfrm>
          <a:off x="2213080" y="1243502"/>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EF7D72A-86A0-49CA-996C-8024696437D3}">
      <dsp:nvSpPr>
        <dsp:cNvPr id="0" name=""/>
        <dsp:cNvSpPr/>
      </dsp:nvSpPr>
      <dsp:spPr>
        <a:xfrm>
          <a:off x="2379061" y="1302716"/>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Tasa de finalización</a:t>
          </a:r>
        </a:p>
      </dsp:txBody>
      <dsp:txXfrm>
        <a:off x="2379061" y="1302716"/>
        <a:ext cx="4260180" cy="1184288"/>
      </dsp:txXfrm>
    </dsp:sp>
    <dsp:sp modelId="{6C043D42-0884-4984-9411-5D1566D3C7BE}">
      <dsp:nvSpPr>
        <dsp:cNvPr id="0" name=""/>
        <dsp:cNvSpPr/>
      </dsp:nvSpPr>
      <dsp:spPr>
        <a:xfrm>
          <a:off x="6805223" y="1302716"/>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Tiempo de terminación real vs planeado</a:t>
          </a:r>
        </a:p>
      </dsp:txBody>
      <dsp:txXfrm>
        <a:off x="6805223" y="1302716"/>
        <a:ext cx="4260180" cy="1184288"/>
      </dsp:txXfrm>
    </dsp:sp>
    <dsp:sp modelId="{209457BC-E71B-4038-B444-C5C44ED31713}">
      <dsp:nvSpPr>
        <dsp:cNvPr id="0" name=""/>
        <dsp:cNvSpPr/>
      </dsp:nvSpPr>
      <dsp:spPr>
        <a:xfrm>
          <a:off x="2213080" y="2487004"/>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01EFB34-27B3-45B2-A807-E5AFD6AAF9B2}">
      <dsp:nvSpPr>
        <dsp:cNvPr id="0" name=""/>
        <dsp:cNvSpPr/>
      </dsp:nvSpPr>
      <dsp:spPr>
        <a:xfrm>
          <a:off x="2379061" y="2546219"/>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Eficacia de la revisión</a:t>
          </a:r>
        </a:p>
      </dsp:txBody>
      <dsp:txXfrm>
        <a:off x="2379061" y="2546219"/>
        <a:ext cx="4260180" cy="1184288"/>
      </dsp:txXfrm>
    </dsp:sp>
    <dsp:sp modelId="{57B14AEF-FF8A-4C0D-91AD-407D0A27DE42}">
      <dsp:nvSpPr>
        <dsp:cNvPr id="0" name=""/>
        <dsp:cNvSpPr/>
      </dsp:nvSpPr>
      <dsp:spPr>
        <a:xfrm>
          <a:off x="6805223" y="2546219"/>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Medición de la revisión</a:t>
          </a:r>
        </a:p>
      </dsp:txBody>
      <dsp:txXfrm>
        <a:off x="6805223" y="2546219"/>
        <a:ext cx="4260180" cy="1184288"/>
      </dsp:txXfrm>
    </dsp:sp>
    <dsp:sp modelId="{4DCBEE8F-954C-4C80-9970-8D264F552D60}">
      <dsp:nvSpPr>
        <dsp:cNvPr id="0" name=""/>
        <dsp:cNvSpPr/>
      </dsp:nvSpPr>
      <dsp:spPr>
        <a:xfrm>
          <a:off x="2213080" y="3730507"/>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62D2F2A-45F9-409E-96BE-FAB921129D18}">
      <dsp:nvSpPr>
        <dsp:cNvPr id="0" name=""/>
        <dsp:cNvSpPr/>
      </dsp:nvSpPr>
      <dsp:spPr>
        <a:xfrm>
          <a:off x="2379061" y="3789721"/>
          <a:ext cx="4260180" cy="118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Eficacia de las pruebas</a:t>
          </a:r>
        </a:p>
      </dsp:txBody>
      <dsp:txXfrm>
        <a:off x="2379061" y="3789721"/>
        <a:ext cx="4260180" cy="1184288"/>
      </dsp:txXfrm>
    </dsp:sp>
    <dsp:sp modelId="{0443953F-60AA-44E3-AF81-38AE7869E0BF}">
      <dsp:nvSpPr>
        <dsp:cNvPr id="0" name=""/>
        <dsp:cNvSpPr/>
      </dsp:nvSpPr>
      <dsp:spPr>
        <a:xfrm>
          <a:off x="6805223" y="3789721"/>
          <a:ext cx="4260180" cy="39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Número de errores críticos encontrados</a:t>
          </a:r>
        </a:p>
      </dsp:txBody>
      <dsp:txXfrm>
        <a:off x="6805223" y="3789721"/>
        <a:ext cx="4260180" cy="394377"/>
      </dsp:txXfrm>
    </dsp:sp>
    <dsp:sp modelId="{F0E9CAA6-E82C-45D1-99E4-F7290365159D}">
      <dsp:nvSpPr>
        <dsp:cNvPr id="0" name=""/>
        <dsp:cNvSpPr/>
      </dsp:nvSpPr>
      <dsp:spPr>
        <a:xfrm>
          <a:off x="6639242" y="4184098"/>
          <a:ext cx="42601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B187896-EDF7-4199-B5E6-F91FB38EF860}">
      <dsp:nvSpPr>
        <dsp:cNvPr id="0" name=""/>
        <dsp:cNvSpPr/>
      </dsp:nvSpPr>
      <dsp:spPr>
        <a:xfrm>
          <a:off x="6805223" y="4184098"/>
          <a:ext cx="4260180" cy="39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Esfuerzo requerido para corregir un error</a:t>
          </a:r>
        </a:p>
      </dsp:txBody>
      <dsp:txXfrm>
        <a:off x="6805223" y="4184098"/>
        <a:ext cx="4260180" cy="394377"/>
      </dsp:txXfrm>
    </dsp:sp>
    <dsp:sp modelId="{E5017BC7-E885-4BC2-9C77-65348DE4D11F}">
      <dsp:nvSpPr>
        <dsp:cNvPr id="0" name=""/>
        <dsp:cNvSpPr/>
      </dsp:nvSpPr>
      <dsp:spPr>
        <a:xfrm>
          <a:off x="6639242" y="4578476"/>
          <a:ext cx="426018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E7CF695-F1A1-4C1E-8268-EF918D38A2CA}">
      <dsp:nvSpPr>
        <dsp:cNvPr id="0" name=""/>
        <dsp:cNvSpPr/>
      </dsp:nvSpPr>
      <dsp:spPr>
        <a:xfrm>
          <a:off x="6805223" y="4578476"/>
          <a:ext cx="4260180" cy="394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MX" sz="1600" kern="1200" dirty="0"/>
            <a:t>Origen del error</a:t>
          </a:r>
        </a:p>
      </dsp:txBody>
      <dsp:txXfrm>
        <a:off x="6805223" y="4578476"/>
        <a:ext cx="4260180" cy="394377"/>
      </dsp:txXfrm>
    </dsp:sp>
    <dsp:sp modelId="{14946498-BB89-4113-9035-A8C9A27F68BF}">
      <dsp:nvSpPr>
        <dsp:cNvPr id="0" name=""/>
        <dsp:cNvSpPr/>
      </dsp:nvSpPr>
      <dsp:spPr>
        <a:xfrm>
          <a:off x="2213080" y="4974009"/>
          <a:ext cx="88523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F0902-B767-4EAE-BD05-E0548DC092B6}">
      <dsp:nvSpPr>
        <dsp:cNvPr id="0" name=""/>
        <dsp:cNvSpPr/>
      </dsp:nvSpPr>
      <dsp:spPr>
        <a:xfrm>
          <a:off x="5292" y="973671"/>
          <a:ext cx="2406570" cy="86400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s-MX" sz="2000" kern="1200" dirty="0"/>
            <a:t>Definir</a:t>
          </a:r>
        </a:p>
      </dsp:txBody>
      <dsp:txXfrm>
        <a:off x="5292" y="973671"/>
        <a:ext cx="2406570" cy="576000"/>
      </dsp:txXfrm>
    </dsp:sp>
    <dsp:sp modelId="{B439EFB2-9E30-4773-8488-CF77F68E4A68}">
      <dsp:nvSpPr>
        <dsp:cNvPr id="0" name=""/>
        <dsp:cNvSpPr/>
      </dsp:nvSpPr>
      <dsp:spPr>
        <a:xfrm>
          <a:off x="498204" y="1549671"/>
          <a:ext cx="2406570" cy="2016000"/>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s-MX" sz="2000" kern="1200" dirty="0"/>
            <a:t>Requerimientos del cliente, metas del proyecto y medios de comunicación</a:t>
          </a:r>
        </a:p>
      </dsp:txBody>
      <dsp:txXfrm>
        <a:off x="557251" y="1608718"/>
        <a:ext cx="2288476" cy="1897906"/>
      </dsp:txXfrm>
    </dsp:sp>
    <dsp:sp modelId="{1EF7DD80-07B9-4EED-9BB6-E1B769B92EAA}">
      <dsp:nvSpPr>
        <dsp:cNvPr id="0" name=""/>
        <dsp:cNvSpPr/>
      </dsp:nvSpPr>
      <dsp:spPr>
        <a:xfrm>
          <a:off x="2776691" y="962087"/>
          <a:ext cx="773434" cy="59916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2776691" y="1081920"/>
        <a:ext cx="593684" cy="359500"/>
      </dsp:txXfrm>
    </dsp:sp>
    <dsp:sp modelId="{EB5DD565-9F7F-4E81-9894-BDC75EDE64CA}">
      <dsp:nvSpPr>
        <dsp:cNvPr id="0" name=""/>
        <dsp:cNvSpPr/>
      </dsp:nvSpPr>
      <dsp:spPr>
        <a:xfrm>
          <a:off x="3871173" y="973671"/>
          <a:ext cx="2406570" cy="86400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s-MX" sz="2000" kern="1200" dirty="0"/>
            <a:t>Medir</a:t>
          </a:r>
        </a:p>
      </dsp:txBody>
      <dsp:txXfrm>
        <a:off x="3871173" y="973671"/>
        <a:ext cx="2406570" cy="576000"/>
      </dsp:txXfrm>
    </dsp:sp>
    <dsp:sp modelId="{54D5E809-2D69-4C4B-AC99-AA5EF0AEBE0A}">
      <dsp:nvSpPr>
        <dsp:cNvPr id="0" name=""/>
        <dsp:cNvSpPr/>
      </dsp:nvSpPr>
      <dsp:spPr>
        <a:xfrm>
          <a:off x="4364085" y="1549671"/>
          <a:ext cx="2406570" cy="2016000"/>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s-MX" sz="2000" kern="1200" dirty="0"/>
            <a:t>Proceso y resultados para determinar el desempeño</a:t>
          </a:r>
        </a:p>
      </dsp:txBody>
      <dsp:txXfrm>
        <a:off x="4423132" y="1608718"/>
        <a:ext cx="2288476" cy="1897906"/>
      </dsp:txXfrm>
    </dsp:sp>
    <dsp:sp modelId="{19E572BF-A97D-4E5D-9013-75A173579337}">
      <dsp:nvSpPr>
        <dsp:cNvPr id="0" name=""/>
        <dsp:cNvSpPr/>
      </dsp:nvSpPr>
      <dsp:spPr>
        <a:xfrm>
          <a:off x="6642571" y="962087"/>
          <a:ext cx="773434" cy="59916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6642571" y="1081920"/>
        <a:ext cx="593684" cy="359500"/>
      </dsp:txXfrm>
    </dsp:sp>
    <dsp:sp modelId="{57E6A7F0-101E-42F4-A5A2-7AF7D7FAF982}">
      <dsp:nvSpPr>
        <dsp:cNvPr id="0" name=""/>
        <dsp:cNvSpPr/>
      </dsp:nvSpPr>
      <dsp:spPr>
        <a:xfrm>
          <a:off x="7737054" y="973671"/>
          <a:ext cx="2406570" cy="86400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s-MX" sz="2000" kern="1200" dirty="0"/>
            <a:t>Analizar</a:t>
          </a:r>
        </a:p>
      </dsp:txBody>
      <dsp:txXfrm>
        <a:off x="7737054" y="973671"/>
        <a:ext cx="2406570" cy="576000"/>
      </dsp:txXfrm>
    </dsp:sp>
    <dsp:sp modelId="{B8B575D4-7CB4-4BDA-8E2F-C1CEADD5E2A3}">
      <dsp:nvSpPr>
        <dsp:cNvPr id="0" name=""/>
        <dsp:cNvSpPr/>
      </dsp:nvSpPr>
      <dsp:spPr>
        <a:xfrm>
          <a:off x="8229966" y="1549671"/>
          <a:ext cx="2406570" cy="2016000"/>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s-MX" sz="2000" kern="1200" dirty="0"/>
            <a:t>Métricas de los defectos y determinar las causas vitales</a:t>
          </a:r>
        </a:p>
      </dsp:txBody>
      <dsp:txXfrm>
        <a:off x="8289013" y="1608718"/>
        <a:ext cx="2288476" cy="18979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BE9C8-881C-416A-B3A5-3AD2155B9A5D}">
      <dsp:nvSpPr>
        <dsp:cNvPr id="0" name=""/>
        <dsp:cNvSpPr/>
      </dsp:nvSpPr>
      <dsp:spPr>
        <a:xfrm>
          <a:off x="1952" y="783177"/>
          <a:ext cx="1675922" cy="82080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s-MX" sz="1900" kern="1200" dirty="0"/>
            <a:t>Mejorar</a:t>
          </a:r>
        </a:p>
      </dsp:txBody>
      <dsp:txXfrm>
        <a:off x="1952" y="783177"/>
        <a:ext cx="1675922" cy="547200"/>
      </dsp:txXfrm>
    </dsp:sp>
    <dsp:sp modelId="{23A96F61-441E-40CF-8C51-38E4EBFC81E6}">
      <dsp:nvSpPr>
        <dsp:cNvPr id="0" name=""/>
        <dsp:cNvSpPr/>
      </dsp:nvSpPr>
      <dsp:spPr>
        <a:xfrm>
          <a:off x="345213" y="1330377"/>
          <a:ext cx="1675922" cy="1368000"/>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s-MX" sz="1900" kern="1200" dirty="0"/>
            <a:t>Al eliminar causas vitales</a:t>
          </a:r>
        </a:p>
      </dsp:txBody>
      <dsp:txXfrm>
        <a:off x="385280" y="1370444"/>
        <a:ext cx="1595788" cy="1287866"/>
      </dsp:txXfrm>
    </dsp:sp>
    <dsp:sp modelId="{EB1D9E7A-9387-47C3-9DF4-1C5A8001DAD8}">
      <dsp:nvSpPr>
        <dsp:cNvPr id="0" name=""/>
        <dsp:cNvSpPr/>
      </dsp:nvSpPr>
      <dsp:spPr>
        <a:xfrm>
          <a:off x="1931938" y="848148"/>
          <a:ext cx="538615" cy="41725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MX" sz="1500" kern="1200"/>
        </a:p>
      </dsp:txBody>
      <dsp:txXfrm>
        <a:off x="1931938" y="931599"/>
        <a:ext cx="413438" cy="250354"/>
      </dsp:txXfrm>
    </dsp:sp>
    <dsp:sp modelId="{95533252-520E-4DB9-AE85-66D41F2D4D19}">
      <dsp:nvSpPr>
        <dsp:cNvPr id="0" name=""/>
        <dsp:cNvSpPr/>
      </dsp:nvSpPr>
      <dsp:spPr>
        <a:xfrm>
          <a:off x="2694129" y="783177"/>
          <a:ext cx="1675922" cy="82080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s-MX" sz="1900" kern="1200" dirty="0"/>
            <a:t>Controlar</a:t>
          </a:r>
        </a:p>
      </dsp:txBody>
      <dsp:txXfrm>
        <a:off x="2694129" y="783177"/>
        <a:ext cx="1675922" cy="547200"/>
      </dsp:txXfrm>
    </dsp:sp>
    <dsp:sp modelId="{9B3103B7-8FE1-41CC-8053-C520D4694C96}">
      <dsp:nvSpPr>
        <dsp:cNvPr id="0" name=""/>
        <dsp:cNvSpPr/>
      </dsp:nvSpPr>
      <dsp:spPr>
        <a:xfrm>
          <a:off x="3037390" y="1330377"/>
          <a:ext cx="1675922" cy="1368000"/>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s-MX" sz="1900" kern="1200" dirty="0"/>
            <a:t>Para no volver a introducir defectos</a:t>
          </a:r>
        </a:p>
      </dsp:txBody>
      <dsp:txXfrm>
        <a:off x="3077457" y="1370444"/>
        <a:ext cx="1595788" cy="12878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DF6A3-D45F-461A-9575-E38F55B9FB54}" type="datetimeFigureOut">
              <a:rPr lang="es-MX" smtClean="0"/>
              <a:t>29/08/2023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49382-18D8-46FF-B0D7-CC7F5D837E68}" type="slidenum">
              <a:rPr lang="es-MX" smtClean="0"/>
              <a:t>‹Nº›</a:t>
            </a:fld>
            <a:endParaRPr lang="es-MX"/>
          </a:p>
        </p:txBody>
      </p:sp>
    </p:spTree>
    <p:extLst>
      <p:ext uri="{BB962C8B-B14F-4D97-AF65-F5344CB8AC3E}">
        <p14:creationId xmlns:p14="http://schemas.microsoft.com/office/powerpoint/2010/main" val="102334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1</a:t>
            </a:fld>
            <a:endParaRPr lang="es-MX"/>
          </a:p>
        </p:txBody>
      </p:sp>
    </p:spTree>
    <p:extLst>
      <p:ext uri="{BB962C8B-B14F-4D97-AF65-F5344CB8AC3E}">
        <p14:creationId xmlns:p14="http://schemas.microsoft.com/office/powerpoint/2010/main" val="1415259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aseguramiento estadístico de la calidad del software refleja una tendencia creciente en la industria para que se vuelva más cuantitativo respecto de la calidad. Para el software, el aseguramiento de la calidad implica los pasos que se describen en la diapositiva.</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11</a:t>
            </a:fld>
            <a:endParaRPr lang="es-MX"/>
          </a:p>
        </p:txBody>
      </p:sp>
    </p:spTree>
    <p:extLst>
      <p:ext uri="{BB962C8B-B14F-4D97-AF65-F5344CB8AC3E}">
        <p14:creationId xmlns:p14="http://schemas.microsoft.com/office/powerpoint/2010/main" val="865825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12</a:t>
            </a:fld>
            <a:endParaRPr lang="es-MX"/>
          </a:p>
        </p:txBody>
      </p:sp>
    </p:spTree>
    <p:extLst>
      <p:ext uri="{BB962C8B-B14F-4D97-AF65-F5344CB8AC3E}">
        <p14:creationId xmlns:p14="http://schemas.microsoft.com/office/powerpoint/2010/main" val="46455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aplicar el aseguramiento de la calidad estadístico se elabora una tabla como la mostrada en la diapositiva. De la tabla puede observarse que solo aquellos con un porcentaje mayor son seleccionados como causas vitales. Una vez seleccionadas, la organización puede implementar una serie de acciones correctivas con el fin de mejorar la calidad del proceso de software.</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13</a:t>
            </a:fld>
            <a:endParaRPr lang="es-MX"/>
          </a:p>
        </p:txBody>
      </p:sp>
    </p:spTree>
    <p:extLst>
      <p:ext uri="{BB962C8B-B14F-4D97-AF65-F5344CB8AC3E}">
        <p14:creationId xmlns:p14="http://schemas.microsoft.com/office/powerpoint/2010/main" val="1535537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nivel de sigma se asocia, mediante tablas de conversión, a una cifra de defectos por millón de oportunidades (DPMO). El valor de sigma permite medir cómo varían los datos con respecto a un valor medio, con lo que podría decirse que sigma va a indicar la frecuencia con la que se cumplen los requisitos de los clientes en la ejecución de un proceso.</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14</a:t>
            </a:fld>
            <a:endParaRPr lang="es-MX"/>
          </a:p>
        </p:txBody>
      </p:sp>
    </p:spTree>
    <p:extLst>
      <p:ext uri="{BB962C8B-B14F-4D97-AF65-F5344CB8AC3E}">
        <p14:creationId xmlns:p14="http://schemas.microsoft.com/office/powerpoint/2010/main" val="62042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Seis Sigma es una de las estrategias más empleadas para el aseguramiento estadístico de la calidad. La metodología Seis Sigma define tres etapas fundamentales:</a:t>
            </a:r>
          </a:p>
          <a:p>
            <a:endParaRPr lang="es-MX" dirty="0"/>
          </a:p>
          <a:p>
            <a:pPr marL="228600" indent="-228600">
              <a:buAutoNum type="arabicPeriod"/>
            </a:pPr>
            <a:r>
              <a:rPr lang="es-MX" dirty="0"/>
              <a:t>Definir los requerimientos del cliente y los que se entrega, así como las metas del proyecto a través de métodos bien definidos de comunicación con el cliente.</a:t>
            </a:r>
          </a:p>
          <a:p>
            <a:pPr marL="228600" indent="-228600">
              <a:buAutoNum type="arabicPeriod"/>
            </a:pPr>
            <a:r>
              <a:rPr lang="es-MX" dirty="0"/>
              <a:t>Medir el proceso existente y su resultado para determinar el desempeño actual de la calidad.</a:t>
            </a:r>
          </a:p>
          <a:p>
            <a:pPr marL="228600" indent="-228600">
              <a:buAutoNum type="arabicPeriod"/>
            </a:pPr>
            <a:r>
              <a:rPr lang="es-MX" dirty="0"/>
              <a:t>Analizar las métricas de los defectos y determinar las pocas causas vitales.</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15</a:t>
            </a:fld>
            <a:endParaRPr lang="es-MX"/>
          </a:p>
        </p:txBody>
      </p:sp>
    </p:spTree>
    <p:extLst>
      <p:ext uri="{BB962C8B-B14F-4D97-AF65-F5344CB8AC3E}">
        <p14:creationId xmlns:p14="http://schemas.microsoft.com/office/powerpoint/2010/main" val="4181532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Si se busca aplicar Seis Sigma para un proceso de software existente que se requiere mejorar, se requieren de las etapas adicionales:</a:t>
            </a:r>
          </a:p>
          <a:p>
            <a:endParaRPr lang="es-MX" dirty="0"/>
          </a:p>
          <a:p>
            <a:pPr marL="228600" indent="-228600">
              <a:buAutoNum type="arabicPeriod"/>
            </a:pPr>
            <a:r>
              <a:rPr lang="es-MX" dirty="0"/>
              <a:t>Mejorar el proceso, eliminando las causas originales de los defectos</a:t>
            </a:r>
          </a:p>
          <a:p>
            <a:pPr marL="228600" indent="-228600">
              <a:buAutoNum type="arabicPeriod"/>
            </a:pPr>
            <a:r>
              <a:rPr lang="es-MX" dirty="0"/>
              <a:t>Controlar el proceso para asegurar que el trabajo futuro no vuelva a introducir las causas de los defectos</a:t>
            </a:r>
          </a:p>
          <a:p>
            <a:pPr marL="228600" indent="-228600">
              <a:buAutoNum type="arabicPeriod"/>
            </a:pPr>
            <a:endParaRPr lang="es-MX" dirty="0"/>
          </a:p>
          <a:p>
            <a:pPr marL="0" indent="0">
              <a:buNone/>
            </a:pPr>
            <a:r>
              <a:rPr lang="es-MX" dirty="0"/>
              <a:t>Por otra parte, si se va a desarrollar un nuevo proceso de software, las etapas fundamentales se les agrega las siguientes:</a:t>
            </a:r>
          </a:p>
          <a:p>
            <a:pPr marL="0" indent="0">
              <a:buNone/>
            </a:pPr>
            <a:endParaRPr lang="es-MX" dirty="0"/>
          </a:p>
          <a:p>
            <a:pPr marL="228600" indent="-228600">
              <a:buAutoNum type="arabicPeriod"/>
            </a:pPr>
            <a:r>
              <a:rPr lang="es-MX" dirty="0"/>
              <a:t>Diseñar el proceso para evitar las causas originales de los defectos y cumplir con los requerimientos del cliente.</a:t>
            </a:r>
          </a:p>
          <a:p>
            <a:pPr marL="228600" indent="-228600">
              <a:buAutoNum type="arabicPeriod"/>
            </a:pPr>
            <a:r>
              <a:rPr lang="es-MX" dirty="0"/>
              <a:t>Verificar que el modelo del proceso en realidad evite los defectos y cumpla con los requerimientos del cliente.</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16</a:t>
            </a:fld>
            <a:endParaRPr lang="es-MX"/>
          </a:p>
        </p:txBody>
      </p:sp>
    </p:spTree>
    <p:extLst>
      <p:ext uri="{BB962C8B-B14F-4D97-AF65-F5344CB8AC3E}">
        <p14:creationId xmlns:p14="http://schemas.microsoft.com/office/powerpoint/2010/main" val="382571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Esta fase tiene como objetivo alcanzar una comprensión completa del problema pudiendo así determinar cuál es el proceso que hay que mejorar durante la aplicación de Seis Sigma, esto a través de los siguientes pasos:</a:t>
            </a:r>
          </a:p>
          <a:p>
            <a:endParaRPr lang="es-MX" dirty="0"/>
          </a:p>
          <a:p>
            <a:pPr marL="228600" indent="-228600">
              <a:buAutoNum type="arabicPeriod"/>
            </a:pPr>
            <a:r>
              <a:rPr lang="es-MX" dirty="0"/>
              <a:t>Definición del problema: Este paso trata de definir de manera específica, medible, alcanzable, relevante y limitado en el tiempo el problema.</a:t>
            </a:r>
          </a:p>
          <a:p>
            <a:pPr marL="228600" indent="-228600">
              <a:buAutoNum type="arabicPeriod"/>
            </a:pPr>
            <a:endParaRPr lang="es-MX" dirty="0"/>
          </a:p>
          <a:p>
            <a:pPr marL="228600" indent="-228600">
              <a:buAutoNum type="arabicPeriod"/>
            </a:pPr>
            <a:r>
              <a:rPr lang="es-MX" dirty="0"/>
              <a:t>Creación del grupo de trabajo: Un equipo Seis Sigma debe ser un equipo multidisciplinar, en el que haya miembros de todas las áreas necesarias como para obtener una buena comprensión del proyecto, e involucrados desde el principio del mismo.</a:t>
            </a:r>
          </a:p>
          <a:p>
            <a:pPr marL="228600" indent="-228600">
              <a:buAutoNum type="arabicPeriod"/>
            </a:pPr>
            <a:endParaRPr lang="es-MX" dirty="0"/>
          </a:p>
          <a:p>
            <a:pPr marL="228600" indent="-228600">
              <a:buAutoNum type="arabicPeriod"/>
            </a:pPr>
            <a:r>
              <a:rPr lang="es-MX" dirty="0"/>
              <a:t>Establecer el acta del proyecto: Se desarrollará un acta inicial del proyecto donde se establecen los objetivos del mismo y la información que debe quedar clara tanto por el equipo como por el cliente.</a:t>
            </a:r>
          </a:p>
          <a:p>
            <a:pPr marL="228600" indent="-228600">
              <a:buAutoNum type="arabicPeriod"/>
            </a:pPr>
            <a:endParaRPr lang="es-MX" dirty="0"/>
          </a:p>
          <a:p>
            <a:pPr marL="228600" indent="-228600">
              <a:buAutoNum type="arabicPeriod"/>
            </a:pPr>
            <a:r>
              <a:rPr lang="es-MX" dirty="0"/>
              <a:t>Desarrollo del plan de proyecto: Contendrá la planificación, a alto nivel, de cómo se llevarán a cabo los ciclos de mejora.</a:t>
            </a:r>
          </a:p>
          <a:p>
            <a:pPr marL="228600" indent="-228600">
              <a:buAutoNum type="arabicPeriod"/>
            </a:pPr>
            <a:endParaRPr lang="es-MX" dirty="0"/>
          </a:p>
          <a:p>
            <a:pPr marL="228600" indent="-228600">
              <a:buAutoNum type="arabicPeriod"/>
            </a:pPr>
            <a:r>
              <a:rPr lang="es-MX" dirty="0"/>
              <a:t>Identificar a los clientes: Es imprescindible identificar a todos los posibles clientes; externos, internos, inmediatos o intermedios.</a:t>
            </a:r>
          </a:p>
          <a:p>
            <a:pPr marL="228600" indent="-228600">
              <a:buAutoNum type="arabicPeriod"/>
            </a:pPr>
            <a:endParaRPr lang="es-MX" dirty="0"/>
          </a:p>
          <a:p>
            <a:pPr marL="228600" indent="-228600">
              <a:buAutoNum type="arabicPeriod"/>
            </a:pPr>
            <a:r>
              <a:rPr lang="es-MX" dirty="0"/>
              <a:t>Identificar las salidas principales: Además de los productos directos y tangibles, se considerarán también como salidas principales a otros elementos como restricciones temporales, de calidad, etc.</a:t>
            </a:r>
          </a:p>
          <a:p>
            <a:pPr marL="228600" indent="-228600">
              <a:buAutoNum type="arabicPeriod"/>
            </a:pPr>
            <a:endParaRPr lang="es-MX" dirty="0"/>
          </a:p>
          <a:p>
            <a:pPr marL="228600" indent="-228600">
              <a:buAutoNum type="arabicPeriod"/>
            </a:pPr>
            <a:r>
              <a:rPr lang="es-MX" dirty="0"/>
              <a:t>Identificar y priorizar los requisitos del cliente: Hay que partir del hecho de que el punto fuerte de Seis Sigma es la satisfacción del cliente, por lo que los requisitos del mismo deben quedar entendido a la perfección.</a:t>
            </a:r>
          </a:p>
          <a:p>
            <a:pPr marL="228600" indent="-228600">
              <a:buAutoNum type="arabicPeriod"/>
            </a:pPr>
            <a:endParaRPr lang="es-MX" dirty="0"/>
          </a:p>
          <a:p>
            <a:pPr marL="228600" indent="-228600">
              <a:buAutoNum type="arabicPeriod"/>
            </a:pPr>
            <a:r>
              <a:rPr lang="es-MX" dirty="0"/>
              <a:t>Documentar el proceso actual: Mediante mapas de procesos se describe el proceso a mejorar, de forma que sea más fácil de entender, visualizar el flujo de trabajo y la secuenciación de las tareas, y establecer los hechos contra los que evaluar el proceso.</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17</a:t>
            </a:fld>
            <a:endParaRPr lang="es-MX"/>
          </a:p>
        </p:txBody>
      </p:sp>
    </p:spTree>
    <p:extLst>
      <p:ext uri="{BB962C8B-B14F-4D97-AF65-F5344CB8AC3E}">
        <p14:creationId xmlns:p14="http://schemas.microsoft.com/office/powerpoint/2010/main" val="3494162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Esta fase tiene como objetivo obtener medidas fiables mediante las cuales puedan tomarse decisiones objetivas.</a:t>
            </a:r>
          </a:p>
          <a:p>
            <a:endParaRPr lang="es-MX" dirty="0"/>
          </a:p>
          <a:p>
            <a:pPr marL="228600" indent="-228600">
              <a:buAutoNum type="arabicPeriod"/>
            </a:pPr>
            <a:r>
              <a:rPr lang="es-MX" dirty="0"/>
              <a:t>Determinar qué medir: Todos los elementos que puedan afectar a las entradas y salidas del proceso son susceptibles de ser medidos, ya que pueden influir en las mismas.</a:t>
            </a:r>
          </a:p>
          <a:p>
            <a:pPr marL="228600" indent="-228600">
              <a:buAutoNum type="arabicPeriod"/>
            </a:pPr>
            <a:endParaRPr lang="es-MX" dirty="0"/>
          </a:p>
          <a:p>
            <a:pPr marL="228600" indent="-228600">
              <a:buAutoNum type="arabicPeriod"/>
            </a:pPr>
            <a:r>
              <a:rPr lang="es-MX" dirty="0"/>
              <a:t>Llevar a cabo las mediciones: A partir de la lista de elementos a medir, se deberán realizar todos los cálculos necesarios para obtener las mediciones y poder estimar cómo se cumplen los requisitos del cliente.</a:t>
            </a:r>
          </a:p>
          <a:p>
            <a:pPr marL="228600" indent="-228600">
              <a:buAutoNum type="arabicPeriod"/>
            </a:pPr>
            <a:endParaRPr lang="es-MX" dirty="0"/>
          </a:p>
          <a:p>
            <a:pPr marL="228600" indent="-228600">
              <a:buAutoNum type="arabicPeriod"/>
            </a:pPr>
            <a:r>
              <a:rPr lang="es-MX" dirty="0"/>
              <a:t>Calcular el nivel sigma actual: Se calcula mediante el número de DPMO (defectos por millón de oportunidades). Para realizar el cálculo se llevan a cabo los siguientes pasos:</a:t>
            </a:r>
          </a:p>
          <a:p>
            <a:pPr marL="685800" lvl="1" indent="-228600">
              <a:buAutoNum type="arabicPeriod"/>
            </a:pPr>
            <a:r>
              <a:rPr lang="es-MX" dirty="0"/>
              <a:t>Contar el número de unidades procesadas.</a:t>
            </a:r>
          </a:p>
          <a:p>
            <a:pPr marL="685800" lvl="1" indent="-228600">
              <a:buAutoNum type="arabicPeriod"/>
            </a:pPr>
            <a:r>
              <a:rPr lang="es-MX" dirty="0"/>
              <a:t>Contar el número de unidades defectuosas.</a:t>
            </a:r>
          </a:p>
          <a:p>
            <a:pPr marL="685800" lvl="1" indent="-228600">
              <a:buAutoNum type="arabicPeriod"/>
            </a:pPr>
            <a:r>
              <a:rPr lang="es-MX" dirty="0"/>
              <a:t>Calcular la tasa de defectos (unidades defectuosas / unidades totales).</a:t>
            </a:r>
          </a:p>
          <a:p>
            <a:pPr marL="685800" lvl="1" indent="-228600">
              <a:buAutoNum type="arabicPeriod"/>
            </a:pPr>
            <a:r>
              <a:rPr lang="es-MX" dirty="0"/>
              <a:t>Calcular el número de oportunidades por defecto de cada unidad.</a:t>
            </a:r>
          </a:p>
          <a:p>
            <a:pPr marL="685800" lvl="1" indent="-228600">
              <a:buAutoNum type="arabicPeriod"/>
            </a:pPr>
            <a:r>
              <a:rPr lang="es-MX" dirty="0"/>
              <a:t>Calcular el número de defectos por oportunidad.</a:t>
            </a:r>
          </a:p>
          <a:p>
            <a:pPr marL="685800" lvl="1" indent="-228600">
              <a:buAutoNum type="arabicPeriod"/>
            </a:pPr>
            <a:r>
              <a:rPr lang="es-MX" dirty="0"/>
              <a:t>Calcular los defectos por millón de oportunidades.</a:t>
            </a:r>
          </a:p>
          <a:p>
            <a:pPr marL="685800" lvl="1" indent="-228600">
              <a:buAutoNum type="arabicPeriod"/>
            </a:pPr>
            <a:r>
              <a:rPr lang="es-MX" dirty="0"/>
              <a:t>Convertir el valor de DPMO con base en la tabla de conversión.</a:t>
            </a:r>
          </a:p>
          <a:p>
            <a:pPr marL="228600" lvl="0" indent="-228600">
              <a:buAutoNum type="arabicPeriod"/>
            </a:pPr>
            <a:endParaRPr lang="es-MX" dirty="0"/>
          </a:p>
          <a:p>
            <a:pPr marL="228600" lvl="0" indent="-228600">
              <a:buAutoNum type="arabicPeriod"/>
            </a:pPr>
            <a:r>
              <a:rPr lang="es-MX" dirty="0"/>
              <a:t>Determinar la capacidad del proceso: El proceso deberá estar centrado en las especificaciones del cliente, teniendo en cuenta la variación normal que tendrá a ambos lados la especificación del cliente.</a:t>
            </a:r>
          </a:p>
          <a:p>
            <a:pPr marL="228600" lvl="0" indent="-228600">
              <a:buAutoNum type="arabicPeriod"/>
            </a:pPr>
            <a:endParaRPr lang="es-MX" dirty="0"/>
          </a:p>
          <a:p>
            <a:pPr marL="228600" lvl="0" indent="-228600">
              <a:buAutoNum type="arabicPeriod"/>
            </a:pPr>
            <a:r>
              <a:rPr lang="es-MX" dirty="0"/>
              <a:t>Establecer puntos de referencia: Se identifican organizaciones que realizan mejor el proceso a mejorar, se cuantifica la mejora y se trata de establecer los puntos de diferencia entre el proceso de estudio y cómo los competidores lo implementan.</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18</a:t>
            </a:fld>
            <a:endParaRPr lang="es-MX"/>
          </a:p>
        </p:txBody>
      </p:sp>
    </p:spTree>
    <p:extLst>
      <p:ext uri="{BB962C8B-B14F-4D97-AF65-F5344CB8AC3E}">
        <p14:creationId xmlns:p14="http://schemas.microsoft.com/office/powerpoint/2010/main" val="2725615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Esta fase tiene como objetivo el análisis de los datos recopilados durante la medición y determinar la causa de la desviación del proceso, así como proponer posibles soluciones para resolverlo.</a:t>
            </a:r>
          </a:p>
          <a:p>
            <a:endParaRPr lang="es-MX" dirty="0"/>
          </a:p>
          <a:p>
            <a:pPr marL="228600" indent="-228600">
              <a:buAutoNum type="arabicPeriod"/>
            </a:pPr>
            <a:r>
              <a:rPr lang="es-MX" dirty="0"/>
              <a:t>Determinar qué causa la variación: Comprender las causas de la variación permitirá tomar las decisiones correctas a la hora de diseñar la nueva versión del proceso</a:t>
            </a:r>
          </a:p>
          <a:p>
            <a:pPr marL="228600" indent="-228600">
              <a:buAutoNum type="arabicPeriod"/>
            </a:pPr>
            <a:endParaRPr lang="es-MX" dirty="0"/>
          </a:p>
          <a:p>
            <a:pPr marL="228600" indent="-228600">
              <a:buAutoNum type="arabicPeriod"/>
            </a:pPr>
            <a:r>
              <a:rPr lang="es-MX" dirty="0"/>
              <a:t>Tormenta de ideas para la mejora del proceso: Una vez que se han determinado las causas de la variación del proceso, llega el momento de identificar formas de eliminar dicha variación, para lo cual se aplica la técnica de lluvia de ideas</a:t>
            </a:r>
          </a:p>
          <a:p>
            <a:pPr marL="228600" indent="-228600">
              <a:buAutoNum type="arabicPeriod"/>
            </a:pPr>
            <a:endParaRPr lang="es-MX" dirty="0"/>
          </a:p>
          <a:p>
            <a:pPr marL="228600" indent="-228600">
              <a:buAutoNum type="arabicPeriod"/>
            </a:pPr>
            <a:r>
              <a:rPr lang="es-MX" dirty="0"/>
              <a:t>Identificar las mejoras más adecuadas: Es necesario identificar cuáles mejoras al proceso satisfacen mejor los requisitos del cliente. Los criterios de coste y tiempo pueden no ser prioritarios, ya que se busca sobre todo la satisfacción del cliente.</a:t>
            </a:r>
          </a:p>
          <a:p>
            <a:pPr marL="228600" indent="-228600">
              <a:buAutoNum type="arabicPeriod"/>
            </a:pPr>
            <a:endParaRPr lang="es-MX" dirty="0"/>
          </a:p>
          <a:p>
            <a:pPr marL="228600" indent="-228600">
              <a:buAutoNum type="arabicPeriod"/>
            </a:pPr>
            <a:r>
              <a:rPr lang="es-MX" dirty="0"/>
              <a:t>Desarrollar un mapa del proceso propuesto: Tras decidir las mejoras a adoptar en el proceso, este deberá ser rediseñado, para lo cual se desarrollará una nueva representación del mismo, de forma que puedan detectarse actividades del proceso que no sean relevantes y puedan eliminarse.</a:t>
            </a:r>
          </a:p>
          <a:p>
            <a:pPr marL="228600" indent="-228600">
              <a:buAutoNum type="arabicPeriod"/>
            </a:pPr>
            <a:endParaRPr lang="es-MX" dirty="0"/>
          </a:p>
          <a:p>
            <a:pPr marL="228600" indent="-228600">
              <a:buAutoNum type="arabicPeriod"/>
            </a:pPr>
            <a:r>
              <a:rPr lang="es-MX" dirty="0"/>
              <a:t>Evaluar los riesgos asociados a la nueva versión del proceso: La nueva versión del proceso deberá tener un mejor nivel sigma que su versión anterior, sin embargo, es necesario identificar cuáles son los riesgos que pueden existir ahora en esta versión mejorada del mismo.</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19</a:t>
            </a:fld>
            <a:endParaRPr lang="es-MX"/>
          </a:p>
        </p:txBody>
      </p:sp>
    </p:spTree>
    <p:extLst>
      <p:ext uri="{BB962C8B-B14F-4D97-AF65-F5344CB8AC3E}">
        <p14:creationId xmlns:p14="http://schemas.microsoft.com/office/powerpoint/2010/main" val="2860235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Digamos que se estima que el programa X tiene una confiabilidad de 0.999 durante ocho horas de procesamiento continuo. En otras palabras, si el programa X fuera a ejecutarse 1000 veces y requiriera un total de ocho horas de tiempo de procesamiento continuo, es probable que operara correctamente 999 veces.</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20</a:t>
            </a:fld>
            <a:endParaRPr lang="es-MX"/>
          </a:p>
        </p:txBody>
      </p:sp>
    </p:spTree>
    <p:extLst>
      <p:ext uri="{BB962C8B-B14F-4D97-AF65-F5344CB8AC3E}">
        <p14:creationId xmlns:p14="http://schemas.microsoft.com/office/powerpoint/2010/main" val="104006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Algunos desarrolladores de software todavía creen que la calidad del software es algo por lo que hay que empezar a preocuparse una vez generado el código. Sin embargo, es una actividad que se aplica en todo el proceso de software.</a:t>
            </a:r>
          </a:p>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2</a:t>
            </a:fld>
            <a:endParaRPr lang="es-MX"/>
          </a:p>
        </p:txBody>
      </p:sp>
    </p:spTree>
    <p:extLst>
      <p:ext uri="{BB962C8B-B14F-4D97-AF65-F5344CB8AC3E}">
        <p14:creationId xmlns:p14="http://schemas.microsoft.com/office/powerpoint/2010/main" val="3208348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primeros trabajos sobre confiabilidad del software trataban de extrapolar la teoría matemática de la confiabilidad del hardware a la predicción de la confiabilidad del software. La mayor parde de los modelos relacionados con el hardware se abocan a la falla debida al uso, en lugar de la que tiene su origen en los defectos de diseño. Desafortunadamente con el software ocurre todo lo contrario.</a:t>
            </a:r>
          </a:p>
          <a:p>
            <a:endParaRPr lang="es-MX" dirty="0"/>
          </a:p>
          <a:p>
            <a:r>
              <a:rPr lang="es-MX" dirty="0"/>
              <a:t>Sin embargo, hay conceptos sencillos que se aplican a ambos elementos del sistema. Si se considera un sistema basado en computadora, una medida sencilla de su confiabilidad es el tiempo medio entre fallas TMEF.</a:t>
            </a:r>
          </a:p>
          <a:p>
            <a:endParaRPr lang="es-MX" dirty="0"/>
          </a:p>
          <a:p>
            <a:r>
              <a:rPr lang="es-MX" dirty="0"/>
              <a:t>El TMEF puede ser problemático por dos razones:</a:t>
            </a:r>
          </a:p>
          <a:p>
            <a:pPr marL="228600" indent="-228600">
              <a:buAutoNum type="arabicPeriod"/>
            </a:pPr>
            <a:r>
              <a:rPr lang="es-MX" dirty="0"/>
              <a:t>Proyecta un tiempo entre fallas, pero no da una tasa de fallas proyectada</a:t>
            </a:r>
          </a:p>
          <a:p>
            <a:pPr marL="228600" indent="-228600">
              <a:buAutoNum type="arabicPeriod"/>
            </a:pPr>
            <a:r>
              <a:rPr lang="es-MX" dirty="0"/>
              <a:t>Puede interpretarse mal, como la vida promedio, cuando no es esto lo que implica</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21</a:t>
            </a:fld>
            <a:endParaRPr lang="es-MX"/>
          </a:p>
        </p:txBody>
      </p:sp>
    </p:spTree>
    <p:extLst>
      <p:ext uri="{BB962C8B-B14F-4D97-AF65-F5344CB8AC3E}">
        <p14:creationId xmlns:p14="http://schemas.microsoft.com/office/powerpoint/2010/main" val="1216178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puede calcular el tiempo total dedicado a las reparaciones durante un período determinado y dividiendo ese tiempo por el número de reparaciones.</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22</a:t>
            </a:fld>
            <a:endParaRPr lang="es-MX"/>
          </a:p>
        </p:txBody>
      </p:sp>
    </p:spTree>
    <p:extLst>
      <p:ext uri="{BB962C8B-B14F-4D97-AF65-F5344CB8AC3E}">
        <p14:creationId xmlns:p14="http://schemas.microsoft.com/office/powerpoint/2010/main" val="2126970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medición del TMEF para la confiabilidad es igualmente sensible al TMPF y al TMPR. La medición de la disponibilidad es un poco más sensible al TMPR, que una medición indirecta de la facilidad que tiene el software para recibir mantenimiento.</a:t>
            </a:r>
          </a:p>
        </p:txBody>
      </p:sp>
      <p:sp>
        <p:nvSpPr>
          <p:cNvPr id="4" name="Marcador de número de diapositiva 3"/>
          <p:cNvSpPr>
            <a:spLocks noGrp="1"/>
          </p:cNvSpPr>
          <p:nvPr>
            <p:ph type="sldNum" sz="quarter" idx="5"/>
          </p:nvPr>
        </p:nvSpPr>
        <p:spPr/>
        <p:txBody>
          <a:bodyPr/>
          <a:lstStyle/>
          <a:p>
            <a:fld id="{C3F49382-18D8-46FF-B0D7-CC7F5D837E68}" type="slidenum">
              <a:rPr lang="es-MX" smtClean="0"/>
              <a:t>23</a:t>
            </a:fld>
            <a:endParaRPr lang="es-MX"/>
          </a:p>
        </p:txBody>
      </p:sp>
    </p:spTree>
    <p:extLst>
      <p:ext uri="{BB962C8B-B14F-4D97-AF65-F5344CB8AC3E}">
        <p14:creationId xmlns:p14="http://schemas.microsoft.com/office/powerpoint/2010/main" val="39086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aseguramiento de la calidad del software incluye un rango amplio de preocupaciones y actividades que se centran en la administración de la calidad del software.</a:t>
            </a:r>
          </a:p>
          <a:p>
            <a:endParaRPr lang="es-MX" dirty="0"/>
          </a:p>
          <a:p>
            <a:pPr marL="171450" indent="-171450">
              <a:buFontTx/>
              <a:buChar char="-"/>
            </a:pPr>
            <a:r>
              <a:rPr lang="es-MX" dirty="0"/>
              <a:t>Estándares: Los estándares los adopta de manera voluntaria una organización del software o los impone el cliente u otros participantes. El trabajo de aseguramiento de la calidad es garantizar que los estándares adoptados se sigan, y que todos los productos del trabajo se apeguen a ellos.</a:t>
            </a:r>
          </a:p>
          <a:p>
            <a:pPr marL="171450" indent="-171450">
              <a:buFontTx/>
              <a:buChar char="-"/>
            </a:pPr>
            <a:endParaRPr lang="es-MX" dirty="0"/>
          </a:p>
          <a:p>
            <a:pPr marL="171450" indent="-171450">
              <a:buFontTx/>
              <a:buChar char="-"/>
            </a:pPr>
            <a:r>
              <a:rPr lang="es-MX" dirty="0"/>
              <a:t>Revisiones y auditorías: Las revisiones técnicas son una actividad del control de calidad que realizan los ingenieros de software con el objetivo de detectar errores. Las auditorías son un tipo de revisión efectuada con el objetivo de garantizar que se sigan los lineamientos de calidad en el trabajo de ingeniería de software.</a:t>
            </a:r>
          </a:p>
          <a:p>
            <a:pPr marL="171450" indent="-171450">
              <a:buFontTx/>
              <a:buChar char="-"/>
            </a:pPr>
            <a:endParaRPr lang="es-MX" dirty="0"/>
          </a:p>
          <a:p>
            <a:pPr marL="171450" indent="-171450">
              <a:buFontTx/>
              <a:buChar char="-"/>
            </a:pPr>
            <a:r>
              <a:rPr lang="es-MX" dirty="0"/>
              <a:t>Pruebas: Se debe garantizar que las pruebas se planeen en forma apropiada y que se realicen con eficiencia, de modo que la probabilidad de que logren su objetivo principal sea máxima.</a:t>
            </a:r>
          </a:p>
          <a:p>
            <a:pPr marL="171450" indent="-171450">
              <a:buFontTx/>
              <a:buChar char="-"/>
            </a:pPr>
            <a:endParaRPr lang="es-MX" dirty="0"/>
          </a:p>
          <a:p>
            <a:pPr marL="171450" indent="-171450">
              <a:buFontTx/>
              <a:buChar char="-"/>
            </a:pPr>
            <a:r>
              <a:rPr lang="es-MX" dirty="0"/>
              <a:t>Colección y análisis de los errores: Reunir y analizar errores y datos acerca de los defectos para entender mejor cómo se comenten los errores y qué actividades de la ingeniería de software son más apropiadas para eliminarlos.</a:t>
            </a:r>
          </a:p>
          <a:p>
            <a:pPr marL="171450" indent="-171450">
              <a:buFontTx/>
              <a:buChar char="-"/>
            </a:pPr>
            <a:endParaRPr lang="es-MX" dirty="0"/>
          </a:p>
          <a:p>
            <a:pPr marL="171450" indent="-171450">
              <a:buFontTx/>
              <a:buChar char="-"/>
            </a:pPr>
            <a:r>
              <a:rPr lang="es-MX" dirty="0"/>
              <a:t>Administración del cambio: El cambio es uno de los aspectos que más irrumpe en cualquier proyecto de software. Si no se administra en forma adecuada, lleva a la confusión y ésta casi siempre genera mala calidad.</a:t>
            </a:r>
          </a:p>
          <a:p>
            <a:pPr marL="171450" indent="-171450">
              <a:buFontTx/>
              <a:buChar char="-"/>
            </a:pPr>
            <a:endParaRPr lang="es-MX" dirty="0"/>
          </a:p>
          <a:p>
            <a:pPr marL="171450" indent="-171450">
              <a:buFontTx/>
              <a:buChar char="-"/>
            </a:pPr>
            <a:r>
              <a:rPr lang="es-MX" dirty="0"/>
              <a:t>Educación: Toda organización de software quiere mejorar sus prácticas de ingeniería de software. Un contribuyente clave de la mejora es la educación de los ingenieros de software, de sus gerentes y de otros participantes.</a:t>
            </a:r>
          </a:p>
          <a:p>
            <a:pPr marL="171450" indent="-171450">
              <a:buFontTx/>
              <a:buChar char="-"/>
            </a:pPr>
            <a:endParaRPr lang="es-MX" dirty="0"/>
          </a:p>
          <a:p>
            <a:pPr marL="171450" indent="-171450">
              <a:buFontTx/>
              <a:buChar char="-"/>
            </a:pPr>
            <a:r>
              <a:rPr lang="es-MX" dirty="0"/>
              <a:t>Administración de los proveedores: La organización debe garantizar que se obtenga software de alta calidad a partir de las sugerencias de prácticas específicas de calidad que el proveedor debe seguir y de la incorporación de cláusulas de calidad como parte de cualquier contrato con un proveedor externo.</a:t>
            </a:r>
          </a:p>
          <a:p>
            <a:pPr marL="171450" indent="-171450">
              <a:buFontTx/>
              <a:buChar char="-"/>
            </a:pPr>
            <a:endParaRPr lang="es-MX" dirty="0"/>
          </a:p>
          <a:p>
            <a:pPr marL="171450" indent="-171450">
              <a:buFontTx/>
              <a:buChar char="-"/>
            </a:pPr>
            <a:r>
              <a:rPr lang="es-MX" dirty="0"/>
              <a:t>Administración de la seguridad: Con el aumento de los delitos cibernéticos y de las nuevas regulaciones respecto a la privacidad, toda organización de software debe instituir políticas para proteger los datos en todos los niveles, establecer cortafuegos de protección y asegurar que el software no va a ser vulnerado.</a:t>
            </a:r>
          </a:p>
          <a:p>
            <a:pPr marL="171450" indent="-171450">
              <a:buFontTx/>
              <a:buChar char="-"/>
            </a:pPr>
            <a:endParaRPr lang="es-MX" dirty="0"/>
          </a:p>
          <a:p>
            <a:pPr marL="171450" indent="-171450">
              <a:buFontTx/>
              <a:buChar char="-"/>
            </a:pPr>
            <a:r>
              <a:rPr lang="es-MX" dirty="0"/>
              <a:t>Administración de riesgos: Se debe garantizar que las actividades de administración de riesgos se efectúen en forma apropiada y que se establezcan planes de contingencia relacionados con los riesgos.</a:t>
            </a:r>
          </a:p>
          <a:p>
            <a:pPr marL="171450" indent="-171450">
              <a:buFontTx/>
              <a:buChar char="-"/>
            </a:pPr>
            <a:endParaRPr lang="es-MX" dirty="0"/>
          </a:p>
          <a:p>
            <a:pPr marL="171450" indent="-171450">
              <a:buFontTx/>
              <a:buChar char="-"/>
            </a:pPr>
            <a:endParaRPr lang="es-MX" dirty="0"/>
          </a:p>
          <a:p>
            <a:pPr marL="171450" indent="-171450">
              <a:buFontTx/>
              <a:buChar char="-"/>
            </a:pPr>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4</a:t>
            </a:fld>
            <a:endParaRPr lang="es-MX"/>
          </a:p>
        </p:txBody>
      </p:sp>
    </p:spTree>
    <p:extLst>
      <p:ext uri="{BB962C8B-B14F-4D97-AF65-F5344CB8AC3E}">
        <p14:creationId xmlns:p14="http://schemas.microsoft.com/office/powerpoint/2010/main" val="1139008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b="1" dirty="0"/>
              <a:t>Prepara un plan de calidad: </a:t>
            </a:r>
            <a:r>
              <a:rPr lang="es-MX" b="0" dirty="0"/>
              <a:t>El plan se desarrolla como parte de la preparación del proyecto y es revisado por todos los participantes. El plan identifica las evaluaciones que se van a realizar, las auditorías y revisiones por efectuar, los estándares aplicables, procedimientos para reportar y dar seguimiento a los errores, los productos del trabajo y la retroalimentación al equipo de desarrollo.</a:t>
            </a:r>
          </a:p>
          <a:p>
            <a:pPr marL="228600" indent="-228600">
              <a:buAutoNum type="arabicPeriod"/>
            </a:pPr>
            <a:endParaRPr lang="es-MX" b="0" dirty="0"/>
          </a:p>
          <a:p>
            <a:pPr marL="228600" indent="-228600">
              <a:buAutoNum type="arabicPeriod"/>
            </a:pPr>
            <a:r>
              <a:rPr lang="es-MX" b="1" dirty="0"/>
              <a:t>Participa en la descripción del software: </a:t>
            </a:r>
            <a:r>
              <a:rPr lang="es-MX" b="0" dirty="0"/>
              <a:t>El grupo de aseguramiento de la calidad revisa la descripción del proceso a fin de cumplir con la política organizacional, los estándares internos para el software, los estándares impuestos desde el exterior y otros aspectos del plan de proyecto.</a:t>
            </a:r>
          </a:p>
          <a:p>
            <a:pPr marL="228600" indent="-228600">
              <a:buAutoNum type="arabicPeriod"/>
            </a:pPr>
            <a:endParaRPr lang="es-MX" b="0" dirty="0"/>
          </a:p>
          <a:p>
            <a:pPr marL="228600" indent="-228600">
              <a:buAutoNum type="arabicPeriod"/>
            </a:pPr>
            <a:r>
              <a:rPr lang="es-MX" b="1" dirty="0"/>
              <a:t>Revisa las actividades de ingeniería de software: </a:t>
            </a:r>
            <a:r>
              <a:rPr lang="es-MX" b="0" dirty="0"/>
              <a:t>Identifica, documenta y da seguimiento a las desviaciones del proceso y verifica que se hayan hecho las correcciones pertinentes.</a:t>
            </a:r>
          </a:p>
          <a:p>
            <a:pPr marL="228600" indent="-228600">
              <a:buAutoNum type="arabicPeriod"/>
            </a:pPr>
            <a:endParaRPr lang="es-MX" b="0" dirty="0"/>
          </a:p>
          <a:p>
            <a:pPr marL="228600" indent="-228600">
              <a:buAutoNum type="arabicPeriod"/>
            </a:pPr>
            <a:r>
              <a:rPr lang="es-MX" b="1" dirty="0"/>
              <a:t>Audita los productos de software: </a:t>
            </a:r>
            <a:r>
              <a:rPr lang="es-MX" b="0" dirty="0"/>
              <a:t>Revisa productos de trabajo; identifica, documenta y da seguimiento a las desviaciones; verifica que se hayan hecho las correcciones necesarias y reporta los resultados de su trabajo a la gerencia.</a:t>
            </a:r>
          </a:p>
          <a:p>
            <a:pPr marL="228600" indent="-228600">
              <a:buAutoNum type="arabicPeriod"/>
            </a:pPr>
            <a:endParaRPr lang="es-MX" b="0" dirty="0"/>
          </a:p>
          <a:p>
            <a:pPr marL="228600" indent="-228600">
              <a:buAutoNum type="arabicPeriod"/>
            </a:pPr>
            <a:r>
              <a:rPr lang="es-MX" b="1" dirty="0"/>
              <a:t>Asegura que las desviaciones se documenten: </a:t>
            </a:r>
            <a:r>
              <a:rPr lang="es-MX" b="0" dirty="0"/>
              <a:t>Las desviaciones pueden encontrarse en el plan de proyecto, la descripción del proceso, los estándares aplicables o los productos del trabajo.</a:t>
            </a:r>
          </a:p>
          <a:p>
            <a:pPr marL="228600" indent="-228600">
              <a:buAutoNum type="arabicPeriod"/>
            </a:pPr>
            <a:endParaRPr lang="es-MX" b="0" dirty="0"/>
          </a:p>
          <a:p>
            <a:pPr marL="228600" indent="-228600">
              <a:buAutoNum type="arabicPeriod"/>
            </a:pPr>
            <a:r>
              <a:rPr lang="es-MX" b="1" dirty="0"/>
              <a:t>Registra y reporta toda falta de cumplimiento: </a:t>
            </a:r>
            <a:r>
              <a:rPr lang="es-MX" b="0" dirty="0"/>
              <a:t>Se da seguimiento a los incumplimientos que son resueltos.</a:t>
            </a: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5</a:t>
            </a:fld>
            <a:endParaRPr lang="es-MX"/>
          </a:p>
        </p:txBody>
      </p:sp>
    </p:spTree>
    <p:extLst>
      <p:ext uri="{BB962C8B-B14F-4D97-AF65-F5344CB8AC3E}">
        <p14:creationId xmlns:p14="http://schemas.microsoft.com/office/powerpoint/2010/main" val="157989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b="1" dirty="0"/>
              <a:t>Calidad de los requerimientos: </a:t>
            </a:r>
            <a:r>
              <a:rPr lang="es-MX" b="0" dirty="0"/>
              <a:t>La corrección, completitud y consistencia del modelo de requerimientos tendrá una gran influencia en la calidad de todos los productos del trabajo que sigan.</a:t>
            </a:r>
            <a:r>
              <a:rPr lang="es-MX" b="1" dirty="0"/>
              <a:t> </a:t>
            </a:r>
            <a:r>
              <a:rPr lang="es-MX" b="0" dirty="0"/>
              <a:t>Es necesario garantizar que el equipo de desarrollo ha revisado en forma apropiada el modelo de requerimientos a fin de alcanzar un alto nivel de calidad.</a:t>
            </a:r>
          </a:p>
          <a:p>
            <a:pPr marL="171450" indent="-171450">
              <a:buFontTx/>
              <a:buChar char="-"/>
            </a:pPr>
            <a:endParaRPr lang="es-MX" b="0" dirty="0"/>
          </a:p>
          <a:p>
            <a:pPr marL="171450" indent="-171450">
              <a:buFontTx/>
              <a:buChar char="-"/>
            </a:pPr>
            <a:r>
              <a:rPr lang="es-MX" b="1" dirty="0"/>
              <a:t>Calidad del diseño: </a:t>
            </a:r>
            <a:r>
              <a:rPr lang="es-MX" b="0" dirty="0"/>
              <a:t>Todo elemento del modelo del diseño debe ser evaluado por el equipo de desarrollo para asegurar que tenga alta calidad y que se apegue a los requerimientos.</a:t>
            </a:r>
          </a:p>
          <a:p>
            <a:pPr marL="171450" indent="-171450">
              <a:buFontTx/>
              <a:buChar char="-"/>
            </a:pPr>
            <a:endParaRPr lang="es-MX" b="0" dirty="0"/>
          </a:p>
          <a:p>
            <a:pPr marL="171450" indent="-171450">
              <a:buFontTx/>
              <a:buChar char="-"/>
            </a:pPr>
            <a:r>
              <a:rPr lang="es-MX" b="1" dirty="0"/>
              <a:t>Calidad del código: </a:t>
            </a:r>
            <a:r>
              <a:rPr lang="es-MX" b="0" dirty="0"/>
              <a:t>El código fuente y los productos del trabajo relacionados deben apegarse a los estándares locales de codificación y tener características que faciliten darle mantenimiento.</a:t>
            </a:r>
          </a:p>
          <a:p>
            <a:pPr marL="171450" indent="-171450">
              <a:buFontTx/>
              <a:buChar char="-"/>
            </a:pPr>
            <a:endParaRPr lang="es-MX" b="0" dirty="0"/>
          </a:p>
          <a:p>
            <a:pPr marL="171450" indent="-171450">
              <a:buFontTx/>
              <a:buChar char="-"/>
            </a:pPr>
            <a:r>
              <a:rPr lang="es-MX" b="1" dirty="0"/>
              <a:t>Eficacia del control de calidad: </a:t>
            </a:r>
            <a:r>
              <a:rPr lang="es-MX" b="0" dirty="0"/>
              <a:t>Un equipo de desarrollo debe aplicar recursos limitados en forma tal que tenga la máxima probabilidad de lograr un resultado de alta calidad.</a:t>
            </a: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6</a:t>
            </a:fld>
            <a:endParaRPr lang="es-MX"/>
          </a:p>
        </p:txBody>
      </p:sp>
    </p:spTree>
    <p:extLst>
      <p:ext uri="{BB962C8B-B14F-4D97-AF65-F5344CB8AC3E}">
        <p14:creationId xmlns:p14="http://schemas.microsoft.com/office/powerpoint/2010/main" val="1233554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a:t>*Número de modificadores ambiguos: </a:t>
            </a:r>
            <a:r>
              <a:rPr lang="es-MX" b="0" dirty="0"/>
              <a:t>Se refiere a los siguientes modificadores; muchos, grande, amigable, etc.</a:t>
            </a:r>
          </a:p>
          <a:p>
            <a:endParaRPr lang="es-MX" b="1" dirty="0"/>
          </a:p>
          <a:p>
            <a:r>
              <a:rPr lang="es-MX" b="1" dirty="0"/>
              <a:t>**Número de requerimientos no trazables:</a:t>
            </a:r>
            <a:r>
              <a:rPr lang="es-MX" b="0" dirty="0"/>
              <a:t> Se refiere a los requerimientos que no pueden ser identificados o rastreados hasta etapas posteriores del proceso del software.</a:t>
            </a: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7</a:t>
            </a:fld>
            <a:endParaRPr lang="es-MX"/>
          </a:p>
        </p:txBody>
      </p:sp>
    </p:spTree>
    <p:extLst>
      <p:ext uri="{BB962C8B-B14F-4D97-AF65-F5344CB8AC3E}">
        <p14:creationId xmlns:p14="http://schemas.microsoft.com/office/powerpoint/2010/main" val="361715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8</a:t>
            </a:fld>
            <a:endParaRPr lang="es-MX"/>
          </a:p>
        </p:txBody>
      </p:sp>
    </p:spTree>
    <p:extLst>
      <p:ext uri="{BB962C8B-B14F-4D97-AF65-F5344CB8AC3E}">
        <p14:creationId xmlns:p14="http://schemas.microsoft.com/office/powerpoint/2010/main" val="2697100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a:t>*Complejidad ciclomática: </a:t>
            </a:r>
            <a:r>
              <a:rPr lang="es-ES" b="0" i="0" dirty="0">
                <a:solidFill>
                  <a:srgbClr val="202122"/>
                </a:solidFill>
                <a:effectLst/>
                <a:latin typeface="Arial" panose="020B0604020202020204" pitchFamily="34" charset="0"/>
              </a:rPr>
              <a:t>medida cuantitativa de la dificultad de crear pruebas automáticas del código y también es una medición orientativa de la fiabilidad del mismo. Es el resultado de contar el número de ciclos diferentes que se siguen en un fragmento de código de un programa habiendo creado una rama imaginaria desde el nodo de salida al nodo de entrada del diagrama de flujo correspondiente a este fragmento de código.</a:t>
            </a:r>
            <a:endParaRPr lang="es-MX" b="1"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9</a:t>
            </a:fld>
            <a:endParaRPr lang="es-MX"/>
          </a:p>
        </p:txBody>
      </p:sp>
    </p:spTree>
    <p:extLst>
      <p:ext uri="{BB962C8B-B14F-4D97-AF65-F5344CB8AC3E}">
        <p14:creationId xmlns:p14="http://schemas.microsoft.com/office/powerpoint/2010/main" val="65684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3F49382-18D8-46FF-B0D7-CC7F5D837E68}" type="slidenum">
              <a:rPr lang="es-MX" smtClean="0"/>
              <a:t>10</a:t>
            </a:fld>
            <a:endParaRPr lang="es-MX"/>
          </a:p>
        </p:txBody>
      </p:sp>
    </p:spTree>
    <p:extLst>
      <p:ext uri="{BB962C8B-B14F-4D97-AF65-F5344CB8AC3E}">
        <p14:creationId xmlns:p14="http://schemas.microsoft.com/office/powerpoint/2010/main" val="369106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9390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1284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609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970632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0986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557802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3228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327150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EFC0F99-1F47-4507-A580-09AD3429C380}"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8342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EFC0F99-1F47-4507-A580-09AD3429C380}" type="datetimeFigureOut">
              <a:rPr lang="es-MX" smtClean="0"/>
              <a:t>29/08/2023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23691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EFC0F99-1F47-4507-A580-09AD3429C380}" type="datetimeFigureOut">
              <a:rPr lang="es-MX" smtClean="0"/>
              <a:t>29/08/2023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306008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EFC0F99-1F47-4507-A580-09AD3429C380}" type="datetimeFigureOut">
              <a:rPr lang="es-MX" smtClean="0"/>
              <a:t>29/08/2023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38674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EFC0F99-1F47-4507-A580-09AD3429C380}" type="datetimeFigureOut">
              <a:rPr lang="es-MX" smtClean="0"/>
              <a:t>29/08/2023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2686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C0F99-1F47-4507-A580-09AD3429C380}" type="datetimeFigureOut">
              <a:rPr lang="es-MX" smtClean="0"/>
              <a:t>29/08/2023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292952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EFC0F99-1F47-4507-A580-09AD3429C380}" type="datetimeFigureOut">
              <a:rPr lang="es-MX" smtClean="0"/>
              <a:t>29/08/2023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50480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EFC0F99-1F47-4507-A580-09AD3429C380}" type="datetimeFigureOut">
              <a:rPr lang="es-MX" smtClean="0"/>
              <a:t>29/08/2023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246BE02-C873-4C1E-A4DB-62D74122703C}" type="slidenum">
              <a:rPr lang="es-MX" smtClean="0"/>
              <a:t>‹Nº›</a:t>
            </a:fld>
            <a:endParaRPr lang="es-MX"/>
          </a:p>
        </p:txBody>
      </p:sp>
    </p:spTree>
    <p:extLst>
      <p:ext uri="{BB962C8B-B14F-4D97-AF65-F5344CB8AC3E}">
        <p14:creationId xmlns:p14="http://schemas.microsoft.com/office/powerpoint/2010/main" val="186661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FC0F99-1F47-4507-A580-09AD3429C380}" type="datetimeFigureOut">
              <a:rPr lang="es-MX" smtClean="0"/>
              <a:t>29/08/2023</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46BE02-C873-4C1E-A4DB-62D74122703C}" type="slidenum">
              <a:rPr lang="es-MX" smtClean="0"/>
              <a:t>‹Nº›</a:t>
            </a:fld>
            <a:endParaRPr lang="es-MX"/>
          </a:p>
        </p:txBody>
      </p:sp>
    </p:spTree>
    <p:extLst>
      <p:ext uri="{BB962C8B-B14F-4D97-AF65-F5344CB8AC3E}">
        <p14:creationId xmlns:p14="http://schemas.microsoft.com/office/powerpoint/2010/main" val="2481723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4C2C1-4DA9-6AF8-E6FC-B76761C823FB}"/>
              </a:ext>
            </a:extLst>
          </p:cNvPr>
          <p:cNvSpPr>
            <a:spLocks noGrp="1"/>
          </p:cNvSpPr>
          <p:nvPr>
            <p:ph type="ctrTitle"/>
          </p:nvPr>
        </p:nvSpPr>
        <p:spPr/>
        <p:txBody>
          <a:bodyPr/>
          <a:lstStyle/>
          <a:p>
            <a:r>
              <a:rPr lang="es-MX" dirty="0"/>
              <a:t>Aseguramiento de </a:t>
            </a:r>
            <a:r>
              <a:rPr lang="es-MX"/>
              <a:t>la calidad</a:t>
            </a:r>
            <a:endParaRPr lang="es-MX" dirty="0"/>
          </a:p>
        </p:txBody>
      </p:sp>
      <p:sp>
        <p:nvSpPr>
          <p:cNvPr id="3" name="Subtítulo 2">
            <a:extLst>
              <a:ext uri="{FF2B5EF4-FFF2-40B4-BE49-F238E27FC236}">
                <a16:creationId xmlns:a16="http://schemas.microsoft.com/office/drawing/2014/main" id="{7DC467AD-2E48-79A5-0C2F-64EAFEF9B108}"/>
              </a:ext>
            </a:extLst>
          </p:cNvPr>
          <p:cNvSpPr>
            <a:spLocks noGrp="1"/>
          </p:cNvSpPr>
          <p:nvPr>
            <p:ph type="subTitle" idx="1"/>
          </p:nvPr>
        </p:nvSpPr>
        <p:spPr/>
        <p:txBody>
          <a:bodyPr/>
          <a:lstStyle/>
          <a:p>
            <a:r>
              <a:rPr lang="es-MX" dirty="0"/>
              <a:t>Aseguramiento de la calidad del software basado en el producto del software</a:t>
            </a:r>
          </a:p>
        </p:txBody>
      </p:sp>
    </p:spTree>
    <p:extLst>
      <p:ext uri="{BB962C8B-B14F-4D97-AF65-F5344CB8AC3E}">
        <p14:creationId xmlns:p14="http://schemas.microsoft.com/office/powerpoint/2010/main" val="132679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1CDF1E-D799-E582-8F73-19DA213E7355}"/>
              </a:ext>
            </a:extLst>
          </p:cNvPr>
          <p:cNvSpPr>
            <a:spLocks noGrp="1"/>
          </p:cNvSpPr>
          <p:nvPr>
            <p:ph type="title"/>
          </p:nvPr>
        </p:nvSpPr>
        <p:spPr>
          <a:xfrm>
            <a:off x="1286933" y="609600"/>
            <a:ext cx="10197494" cy="1099457"/>
          </a:xfrm>
        </p:spPr>
        <p:txBody>
          <a:bodyPr>
            <a:normAutofit/>
          </a:bodyPr>
          <a:lstStyle/>
          <a:p>
            <a:r>
              <a:rPr lang="es-MX" dirty="0"/>
              <a:t>Metras, atributos y métricas de calidad</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aphicFrame>
        <p:nvGraphicFramePr>
          <p:cNvPr id="7" name="Marcador de contenido 3">
            <a:extLst>
              <a:ext uri="{FF2B5EF4-FFF2-40B4-BE49-F238E27FC236}">
                <a16:creationId xmlns:a16="http://schemas.microsoft.com/office/drawing/2014/main" id="{4C61278E-AB2B-7A6E-3EA7-BB9782DE3294}"/>
              </a:ext>
            </a:extLst>
          </p:cNvPr>
          <p:cNvGraphicFramePr>
            <a:graphicFrameLocks noGrp="1"/>
          </p:cNvGraphicFramePr>
          <p:nvPr>
            <p:ph idx="1"/>
            <p:extLst>
              <p:ext uri="{D42A27DB-BD31-4B8C-83A1-F6EECF244321}">
                <p14:modId xmlns:p14="http://schemas.microsoft.com/office/powerpoint/2010/main" val="3002810121"/>
              </p:ext>
            </p:extLst>
          </p:nvPr>
        </p:nvGraphicFramePr>
        <p:xfrm>
          <a:off x="677863" y="1491915"/>
          <a:ext cx="11065404" cy="5037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629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1CD05-B0E4-A47A-1564-E8BA14A750B9}"/>
              </a:ext>
            </a:extLst>
          </p:cNvPr>
          <p:cNvSpPr>
            <a:spLocks noGrp="1"/>
          </p:cNvSpPr>
          <p:nvPr>
            <p:ph type="title"/>
          </p:nvPr>
        </p:nvSpPr>
        <p:spPr>
          <a:xfrm>
            <a:off x="2849562" y="609600"/>
            <a:ext cx="6424440" cy="1320800"/>
          </a:xfrm>
        </p:spPr>
        <p:txBody>
          <a:bodyPr>
            <a:normAutofit/>
          </a:bodyPr>
          <a:lstStyle/>
          <a:p>
            <a:r>
              <a:rPr lang="es-MX" dirty="0"/>
              <a:t>Aseguramiento estadístico de la calidad de software</a:t>
            </a:r>
          </a:p>
        </p:txBody>
      </p:sp>
      <p:pic>
        <p:nvPicPr>
          <p:cNvPr id="5" name="Picture 4" descr="Una pantalla de un video juego&#10;&#10;Descripción generada automáticamente con confianza media">
            <a:extLst>
              <a:ext uri="{FF2B5EF4-FFF2-40B4-BE49-F238E27FC236}">
                <a16:creationId xmlns:a16="http://schemas.microsoft.com/office/drawing/2014/main" id="{18204332-40D0-E9D0-2A28-90E50A56AC66}"/>
              </a:ext>
            </a:extLst>
          </p:cNvPr>
          <p:cNvPicPr>
            <a:picLocks noChangeAspect="1"/>
          </p:cNvPicPr>
          <p:nvPr/>
        </p:nvPicPr>
        <p:blipFill rotWithShape="1">
          <a:blip r:embed="rId3"/>
          <a:srcRect l="2423" r="75085" b="-445"/>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 name="Marcador de contenido 2">
            <a:extLst>
              <a:ext uri="{FF2B5EF4-FFF2-40B4-BE49-F238E27FC236}">
                <a16:creationId xmlns:a16="http://schemas.microsoft.com/office/drawing/2014/main" id="{35273CF7-0C20-4865-DD39-B35FE1AA91B7}"/>
              </a:ext>
            </a:extLst>
          </p:cNvPr>
          <p:cNvSpPr>
            <a:spLocks noGrp="1"/>
          </p:cNvSpPr>
          <p:nvPr>
            <p:ph idx="1"/>
          </p:nvPr>
        </p:nvSpPr>
        <p:spPr>
          <a:xfrm>
            <a:off x="2849562" y="2160589"/>
            <a:ext cx="6424440" cy="3880773"/>
          </a:xfrm>
        </p:spPr>
        <p:txBody>
          <a:bodyPr>
            <a:normAutofit/>
          </a:bodyPr>
          <a:lstStyle/>
          <a:p>
            <a:pPr>
              <a:buFont typeface="+mj-lt"/>
              <a:buAutoNum type="arabicPeriod"/>
            </a:pPr>
            <a:r>
              <a:rPr lang="es-MX" sz="2000" dirty="0"/>
              <a:t>Se recaba y clasifica la información acerca de errores y defectos del software</a:t>
            </a:r>
          </a:p>
          <a:p>
            <a:pPr>
              <a:buFont typeface="+mj-lt"/>
              <a:buAutoNum type="arabicPeriod"/>
            </a:pPr>
            <a:r>
              <a:rPr lang="es-MX" sz="2000" dirty="0"/>
              <a:t>Se hace un intento por rastrear cada error y defecto hasta sus primeras causas</a:t>
            </a:r>
          </a:p>
          <a:p>
            <a:pPr>
              <a:buFont typeface="+mj-lt"/>
              <a:buAutoNum type="arabicPeriod"/>
            </a:pPr>
            <a:r>
              <a:rPr lang="es-MX" sz="2000" dirty="0"/>
              <a:t>Con el uso del Principio de Pareto, se identifica 20% de las causas de errores y defectos (las pocas causas vitales)</a:t>
            </a:r>
          </a:p>
          <a:p>
            <a:pPr>
              <a:buFont typeface="+mj-lt"/>
              <a:buAutoNum type="arabicPeriod"/>
            </a:pPr>
            <a:r>
              <a:rPr lang="es-MX" sz="2000" dirty="0"/>
              <a:t>Una vez identificadas las pocas causas vitales, se corrigen los problemas que han dado origen a los errores y defectos</a:t>
            </a:r>
          </a:p>
          <a:p>
            <a:pPr>
              <a:buFont typeface="+mj-lt"/>
              <a:buAutoNum type="arabicPeriod"/>
            </a:pPr>
            <a:endParaRPr lang="es-MX" dirty="0"/>
          </a:p>
        </p:txBody>
      </p:sp>
    </p:spTree>
    <p:extLst>
      <p:ext uri="{BB962C8B-B14F-4D97-AF65-F5344CB8AC3E}">
        <p14:creationId xmlns:p14="http://schemas.microsoft.com/office/powerpoint/2010/main" val="409473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51ABFE20-CE06-24A1-B23F-99909C1932DD}"/>
              </a:ext>
            </a:extLst>
          </p:cNvPr>
          <p:cNvSpPr>
            <a:spLocks noGrp="1"/>
          </p:cNvSpPr>
          <p:nvPr>
            <p:ph type="title"/>
          </p:nvPr>
        </p:nvSpPr>
        <p:spPr>
          <a:xfrm>
            <a:off x="643467" y="816638"/>
            <a:ext cx="3367359" cy="5224724"/>
          </a:xfrm>
        </p:spPr>
        <p:txBody>
          <a:bodyPr anchor="ctr">
            <a:normAutofit/>
          </a:bodyPr>
          <a:lstStyle/>
          <a:p>
            <a:r>
              <a:rPr lang="es-MX" dirty="0"/>
              <a:t>Causas de los defectos de software</a:t>
            </a:r>
          </a:p>
        </p:txBody>
      </p:sp>
      <p:sp>
        <p:nvSpPr>
          <p:cNvPr id="3" name="Marcador de contenido 2">
            <a:extLst>
              <a:ext uri="{FF2B5EF4-FFF2-40B4-BE49-F238E27FC236}">
                <a16:creationId xmlns:a16="http://schemas.microsoft.com/office/drawing/2014/main" id="{29CBBA0C-7586-689E-5143-B14A9AD3C0F0}"/>
              </a:ext>
            </a:extLst>
          </p:cNvPr>
          <p:cNvSpPr>
            <a:spLocks noGrp="1"/>
          </p:cNvSpPr>
          <p:nvPr>
            <p:ph idx="1"/>
          </p:nvPr>
        </p:nvSpPr>
        <p:spPr>
          <a:xfrm>
            <a:off x="4654293" y="476498"/>
            <a:ext cx="4874715" cy="5905004"/>
          </a:xfrm>
        </p:spPr>
        <p:txBody>
          <a:bodyPr anchor="ctr">
            <a:normAutofit lnSpcReduction="10000"/>
          </a:bodyPr>
          <a:lstStyle/>
          <a:p>
            <a:pPr>
              <a:lnSpc>
                <a:spcPct val="90000"/>
              </a:lnSpc>
            </a:pPr>
            <a:r>
              <a:rPr lang="es-MX" dirty="0"/>
              <a:t>Especificaciones erróneas o incompletas (EEI)</a:t>
            </a:r>
          </a:p>
          <a:p>
            <a:pPr>
              <a:lnSpc>
                <a:spcPct val="90000"/>
              </a:lnSpc>
            </a:pPr>
            <a:r>
              <a:rPr lang="es-MX" dirty="0"/>
              <a:t>Mala interpretación de la comunicación con el cliente (MCC)</a:t>
            </a:r>
          </a:p>
          <a:p>
            <a:pPr>
              <a:lnSpc>
                <a:spcPct val="90000"/>
              </a:lnSpc>
            </a:pPr>
            <a:r>
              <a:rPr lang="es-MX" dirty="0"/>
              <a:t>Desviación intencional de las especificaciones (DIE)</a:t>
            </a:r>
          </a:p>
          <a:p>
            <a:pPr>
              <a:lnSpc>
                <a:spcPct val="90000"/>
              </a:lnSpc>
            </a:pPr>
            <a:r>
              <a:rPr lang="es-MX" dirty="0"/>
              <a:t>Violación de los estándares de programación (VEP)</a:t>
            </a:r>
          </a:p>
          <a:p>
            <a:pPr>
              <a:lnSpc>
                <a:spcPct val="90000"/>
              </a:lnSpc>
            </a:pPr>
            <a:r>
              <a:rPr lang="es-MX" dirty="0"/>
              <a:t>Error en la representación de los datos (ERD)</a:t>
            </a:r>
          </a:p>
          <a:p>
            <a:pPr>
              <a:lnSpc>
                <a:spcPct val="90000"/>
              </a:lnSpc>
            </a:pPr>
            <a:r>
              <a:rPr lang="es-MX" dirty="0"/>
              <a:t>Interfaz componente inconsistente (ICI)</a:t>
            </a:r>
          </a:p>
          <a:p>
            <a:pPr>
              <a:lnSpc>
                <a:spcPct val="90000"/>
              </a:lnSpc>
            </a:pPr>
            <a:r>
              <a:rPr lang="es-MX" dirty="0"/>
              <a:t>Error en el diseño lógico (EDL)</a:t>
            </a:r>
          </a:p>
          <a:p>
            <a:pPr>
              <a:lnSpc>
                <a:spcPct val="90000"/>
              </a:lnSpc>
            </a:pPr>
            <a:r>
              <a:rPr lang="es-MX" dirty="0"/>
              <a:t>Pruebas incompletas o erróneas (PIE)</a:t>
            </a:r>
          </a:p>
          <a:p>
            <a:pPr>
              <a:lnSpc>
                <a:spcPct val="90000"/>
              </a:lnSpc>
            </a:pPr>
            <a:r>
              <a:rPr lang="es-MX" dirty="0"/>
              <a:t>Documentación inexacta o incompleta (DII)</a:t>
            </a:r>
          </a:p>
          <a:p>
            <a:pPr>
              <a:lnSpc>
                <a:spcPct val="90000"/>
              </a:lnSpc>
            </a:pPr>
            <a:r>
              <a:rPr lang="es-MX" dirty="0"/>
              <a:t>Error en la traducción del lenguaje de programación del diseño (LPD)</a:t>
            </a:r>
          </a:p>
          <a:p>
            <a:pPr>
              <a:lnSpc>
                <a:spcPct val="90000"/>
              </a:lnSpc>
            </a:pPr>
            <a:r>
              <a:rPr lang="es-MX" dirty="0"/>
              <a:t>Interfaz humano/máquina ambigua o inconsistente (IHC)</a:t>
            </a:r>
          </a:p>
          <a:p>
            <a:pPr>
              <a:lnSpc>
                <a:spcPct val="90000"/>
              </a:lnSpc>
            </a:pPr>
            <a:r>
              <a:rPr lang="es-MX" dirty="0"/>
              <a:t>Varios (V)</a:t>
            </a:r>
          </a:p>
        </p:txBody>
      </p:sp>
    </p:spTree>
    <p:extLst>
      <p:ext uri="{BB962C8B-B14F-4D97-AF65-F5344CB8AC3E}">
        <p14:creationId xmlns:p14="http://schemas.microsoft.com/office/powerpoint/2010/main" val="166383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06703-A569-636F-0001-744F227BA783}"/>
              </a:ext>
            </a:extLst>
          </p:cNvPr>
          <p:cNvSpPr>
            <a:spLocks noGrp="1"/>
          </p:cNvSpPr>
          <p:nvPr>
            <p:ph type="title"/>
          </p:nvPr>
        </p:nvSpPr>
        <p:spPr/>
        <p:txBody>
          <a:bodyPr/>
          <a:lstStyle/>
          <a:p>
            <a:r>
              <a:rPr lang="es-MX" dirty="0"/>
              <a:t>Ejemplo general</a:t>
            </a:r>
          </a:p>
        </p:txBody>
      </p:sp>
      <p:pic>
        <p:nvPicPr>
          <p:cNvPr id="5" name="Marcador de contenido 4">
            <a:extLst>
              <a:ext uri="{FF2B5EF4-FFF2-40B4-BE49-F238E27FC236}">
                <a16:creationId xmlns:a16="http://schemas.microsoft.com/office/drawing/2014/main" id="{4B283353-D41E-AD63-CE9E-2A406F93612D}"/>
              </a:ext>
            </a:extLst>
          </p:cNvPr>
          <p:cNvPicPr>
            <a:picLocks noGrp="1" noChangeAspect="1"/>
          </p:cNvPicPr>
          <p:nvPr>
            <p:ph idx="1"/>
          </p:nvPr>
        </p:nvPicPr>
        <p:blipFill>
          <a:blip r:embed="rId3"/>
          <a:stretch>
            <a:fillRect/>
          </a:stretch>
        </p:blipFill>
        <p:spPr>
          <a:xfrm>
            <a:off x="677334" y="1530917"/>
            <a:ext cx="8596668" cy="4717483"/>
          </a:xfrm>
        </p:spPr>
      </p:pic>
    </p:spTree>
    <p:extLst>
      <p:ext uri="{BB962C8B-B14F-4D97-AF65-F5344CB8AC3E}">
        <p14:creationId xmlns:p14="http://schemas.microsoft.com/office/powerpoint/2010/main" val="216470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0654F-5BCA-1C91-5CB9-958EE68111B8}"/>
              </a:ext>
            </a:extLst>
          </p:cNvPr>
          <p:cNvSpPr>
            <a:spLocks noGrp="1"/>
          </p:cNvSpPr>
          <p:nvPr>
            <p:ph type="title"/>
          </p:nvPr>
        </p:nvSpPr>
        <p:spPr/>
        <p:txBody>
          <a:bodyPr>
            <a:normAutofit/>
          </a:bodyPr>
          <a:lstStyle/>
          <a:p>
            <a:r>
              <a:rPr lang="es-MX" sz="4000" dirty="0"/>
              <a:t>Seis Sigma</a:t>
            </a:r>
          </a:p>
        </p:txBody>
      </p:sp>
      <p:graphicFrame>
        <p:nvGraphicFramePr>
          <p:cNvPr id="6" name="Tabla 6">
            <a:extLst>
              <a:ext uri="{FF2B5EF4-FFF2-40B4-BE49-F238E27FC236}">
                <a16:creationId xmlns:a16="http://schemas.microsoft.com/office/drawing/2014/main" id="{F7CDD4BF-DF8F-9ED3-3E47-9D185F833BB3}"/>
              </a:ext>
            </a:extLst>
          </p:cNvPr>
          <p:cNvGraphicFramePr>
            <a:graphicFrameLocks noGrp="1"/>
          </p:cNvGraphicFramePr>
          <p:nvPr>
            <p:ph idx="1"/>
            <p:extLst>
              <p:ext uri="{D42A27DB-BD31-4B8C-83A1-F6EECF244321}">
                <p14:modId xmlns:p14="http://schemas.microsoft.com/office/powerpoint/2010/main" val="2156020245"/>
              </p:ext>
            </p:extLst>
          </p:nvPr>
        </p:nvGraphicFramePr>
        <p:xfrm>
          <a:off x="4921334" y="2137837"/>
          <a:ext cx="4513260" cy="3139440"/>
        </p:xfrm>
        <a:graphic>
          <a:graphicData uri="http://schemas.openxmlformats.org/drawingml/2006/table">
            <a:tbl>
              <a:tblPr firstRow="1" bandRow="1">
                <a:tableStyleId>{5C22544A-7EE6-4342-B048-85BDC9FD1C3A}</a:tableStyleId>
              </a:tblPr>
              <a:tblGrid>
                <a:gridCol w="1504420">
                  <a:extLst>
                    <a:ext uri="{9D8B030D-6E8A-4147-A177-3AD203B41FA5}">
                      <a16:colId xmlns:a16="http://schemas.microsoft.com/office/drawing/2014/main" val="1231198345"/>
                    </a:ext>
                  </a:extLst>
                </a:gridCol>
                <a:gridCol w="1504420">
                  <a:extLst>
                    <a:ext uri="{9D8B030D-6E8A-4147-A177-3AD203B41FA5}">
                      <a16:colId xmlns:a16="http://schemas.microsoft.com/office/drawing/2014/main" val="84633047"/>
                    </a:ext>
                  </a:extLst>
                </a:gridCol>
                <a:gridCol w="1504420">
                  <a:extLst>
                    <a:ext uri="{9D8B030D-6E8A-4147-A177-3AD203B41FA5}">
                      <a16:colId xmlns:a16="http://schemas.microsoft.com/office/drawing/2014/main" val="3199456142"/>
                    </a:ext>
                  </a:extLst>
                </a:gridCol>
              </a:tblGrid>
              <a:tr h="370840">
                <a:tc>
                  <a:txBody>
                    <a:bodyPr/>
                    <a:lstStyle/>
                    <a:p>
                      <a:r>
                        <a:rPr lang="es-MX" dirty="0"/>
                        <a:t>Sigma</a:t>
                      </a:r>
                    </a:p>
                  </a:txBody>
                  <a:tcPr/>
                </a:tc>
                <a:tc>
                  <a:txBody>
                    <a:bodyPr/>
                    <a:lstStyle/>
                    <a:p>
                      <a:r>
                        <a:rPr lang="es-MX" dirty="0"/>
                        <a:t>Defectos por millón (DPMO)</a:t>
                      </a:r>
                    </a:p>
                  </a:txBody>
                  <a:tcPr/>
                </a:tc>
                <a:tc>
                  <a:txBody>
                    <a:bodyPr/>
                    <a:lstStyle/>
                    <a:p>
                      <a:r>
                        <a:rPr lang="es-MX" dirty="0"/>
                        <a:t>Eficiencia (%)</a:t>
                      </a:r>
                    </a:p>
                  </a:txBody>
                  <a:tcPr/>
                </a:tc>
                <a:extLst>
                  <a:ext uri="{0D108BD9-81ED-4DB2-BD59-A6C34878D82A}">
                    <a16:rowId xmlns:a16="http://schemas.microsoft.com/office/drawing/2014/main" val="2604577829"/>
                  </a:ext>
                </a:extLst>
              </a:tr>
              <a:tr h="370840">
                <a:tc>
                  <a:txBody>
                    <a:bodyPr/>
                    <a:lstStyle/>
                    <a:p>
                      <a:r>
                        <a:rPr lang="es-MX" dirty="0"/>
                        <a:t>1</a:t>
                      </a:r>
                    </a:p>
                  </a:txBody>
                  <a:tcPr/>
                </a:tc>
                <a:tc>
                  <a:txBody>
                    <a:bodyPr/>
                    <a:lstStyle/>
                    <a:p>
                      <a:r>
                        <a:rPr lang="es-MX" dirty="0"/>
                        <a:t>691462</a:t>
                      </a:r>
                    </a:p>
                  </a:txBody>
                  <a:tcPr/>
                </a:tc>
                <a:tc>
                  <a:txBody>
                    <a:bodyPr/>
                    <a:lstStyle/>
                    <a:p>
                      <a:r>
                        <a:rPr lang="es-MX" dirty="0"/>
                        <a:t>30.9</a:t>
                      </a:r>
                    </a:p>
                  </a:txBody>
                  <a:tcPr/>
                </a:tc>
                <a:extLst>
                  <a:ext uri="{0D108BD9-81ED-4DB2-BD59-A6C34878D82A}">
                    <a16:rowId xmlns:a16="http://schemas.microsoft.com/office/drawing/2014/main" val="4009049730"/>
                  </a:ext>
                </a:extLst>
              </a:tr>
              <a:tr h="370840">
                <a:tc>
                  <a:txBody>
                    <a:bodyPr/>
                    <a:lstStyle/>
                    <a:p>
                      <a:r>
                        <a:rPr lang="es-MX" dirty="0"/>
                        <a:t>2</a:t>
                      </a:r>
                    </a:p>
                  </a:txBody>
                  <a:tcPr/>
                </a:tc>
                <a:tc>
                  <a:txBody>
                    <a:bodyPr/>
                    <a:lstStyle/>
                    <a:p>
                      <a:r>
                        <a:rPr lang="es-MX" dirty="0"/>
                        <a:t>308338</a:t>
                      </a:r>
                    </a:p>
                  </a:txBody>
                  <a:tcPr/>
                </a:tc>
                <a:tc>
                  <a:txBody>
                    <a:bodyPr/>
                    <a:lstStyle/>
                    <a:p>
                      <a:r>
                        <a:rPr lang="es-MX" dirty="0"/>
                        <a:t>69.1</a:t>
                      </a:r>
                    </a:p>
                  </a:txBody>
                  <a:tcPr/>
                </a:tc>
                <a:extLst>
                  <a:ext uri="{0D108BD9-81ED-4DB2-BD59-A6C34878D82A}">
                    <a16:rowId xmlns:a16="http://schemas.microsoft.com/office/drawing/2014/main" val="273931373"/>
                  </a:ext>
                </a:extLst>
              </a:tr>
              <a:tr h="370840">
                <a:tc>
                  <a:txBody>
                    <a:bodyPr/>
                    <a:lstStyle/>
                    <a:p>
                      <a:r>
                        <a:rPr lang="es-MX" dirty="0"/>
                        <a:t>3</a:t>
                      </a:r>
                    </a:p>
                  </a:txBody>
                  <a:tcPr/>
                </a:tc>
                <a:tc>
                  <a:txBody>
                    <a:bodyPr/>
                    <a:lstStyle/>
                    <a:p>
                      <a:r>
                        <a:rPr lang="es-MX" dirty="0"/>
                        <a:t>66807</a:t>
                      </a:r>
                    </a:p>
                  </a:txBody>
                  <a:tcPr/>
                </a:tc>
                <a:tc>
                  <a:txBody>
                    <a:bodyPr/>
                    <a:lstStyle/>
                    <a:p>
                      <a:r>
                        <a:rPr lang="es-MX" dirty="0"/>
                        <a:t>93.3</a:t>
                      </a:r>
                    </a:p>
                  </a:txBody>
                  <a:tcPr/>
                </a:tc>
                <a:extLst>
                  <a:ext uri="{0D108BD9-81ED-4DB2-BD59-A6C34878D82A}">
                    <a16:rowId xmlns:a16="http://schemas.microsoft.com/office/drawing/2014/main" val="1720174240"/>
                  </a:ext>
                </a:extLst>
              </a:tr>
              <a:tr h="370840">
                <a:tc>
                  <a:txBody>
                    <a:bodyPr/>
                    <a:lstStyle/>
                    <a:p>
                      <a:r>
                        <a:rPr lang="es-MX" dirty="0"/>
                        <a:t>4</a:t>
                      </a:r>
                    </a:p>
                  </a:txBody>
                  <a:tcPr/>
                </a:tc>
                <a:tc>
                  <a:txBody>
                    <a:bodyPr/>
                    <a:lstStyle/>
                    <a:p>
                      <a:r>
                        <a:rPr lang="es-MX" dirty="0"/>
                        <a:t>3210</a:t>
                      </a:r>
                    </a:p>
                  </a:txBody>
                  <a:tcPr/>
                </a:tc>
                <a:tc>
                  <a:txBody>
                    <a:bodyPr/>
                    <a:lstStyle/>
                    <a:p>
                      <a:r>
                        <a:rPr lang="es-MX" dirty="0"/>
                        <a:t>99.4</a:t>
                      </a:r>
                    </a:p>
                  </a:txBody>
                  <a:tcPr/>
                </a:tc>
                <a:extLst>
                  <a:ext uri="{0D108BD9-81ED-4DB2-BD59-A6C34878D82A}">
                    <a16:rowId xmlns:a16="http://schemas.microsoft.com/office/drawing/2014/main" val="1992269656"/>
                  </a:ext>
                </a:extLst>
              </a:tr>
              <a:tr h="370840">
                <a:tc>
                  <a:txBody>
                    <a:bodyPr/>
                    <a:lstStyle/>
                    <a:p>
                      <a:r>
                        <a:rPr lang="es-MX" dirty="0"/>
                        <a:t>5</a:t>
                      </a:r>
                    </a:p>
                  </a:txBody>
                  <a:tcPr/>
                </a:tc>
                <a:tc>
                  <a:txBody>
                    <a:bodyPr/>
                    <a:lstStyle/>
                    <a:p>
                      <a:r>
                        <a:rPr lang="es-MX" dirty="0"/>
                        <a:t>233</a:t>
                      </a:r>
                    </a:p>
                  </a:txBody>
                  <a:tcPr/>
                </a:tc>
                <a:tc>
                  <a:txBody>
                    <a:bodyPr/>
                    <a:lstStyle/>
                    <a:p>
                      <a:r>
                        <a:rPr lang="es-MX" dirty="0"/>
                        <a:t>99.98</a:t>
                      </a:r>
                    </a:p>
                  </a:txBody>
                  <a:tcPr/>
                </a:tc>
                <a:extLst>
                  <a:ext uri="{0D108BD9-81ED-4DB2-BD59-A6C34878D82A}">
                    <a16:rowId xmlns:a16="http://schemas.microsoft.com/office/drawing/2014/main" val="2125249143"/>
                  </a:ext>
                </a:extLst>
              </a:tr>
              <a:tr h="370840">
                <a:tc>
                  <a:txBody>
                    <a:bodyPr/>
                    <a:lstStyle/>
                    <a:p>
                      <a:r>
                        <a:rPr lang="es-MX" dirty="0"/>
                        <a:t>6</a:t>
                      </a:r>
                    </a:p>
                  </a:txBody>
                  <a:tcPr/>
                </a:tc>
                <a:tc>
                  <a:txBody>
                    <a:bodyPr/>
                    <a:lstStyle/>
                    <a:p>
                      <a:r>
                        <a:rPr lang="es-MX" dirty="0"/>
                        <a:t>3.4</a:t>
                      </a:r>
                    </a:p>
                  </a:txBody>
                  <a:tcPr/>
                </a:tc>
                <a:tc>
                  <a:txBody>
                    <a:bodyPr/>
                    <a:lstStyle/>
                    <a:p>
                      <a:r>
                        <a:rPr lang="es-MX" dirty="0"/>
                        <a:t>99.9999966</a:t>
                      </a:r>
                    </a:p>
                  </a:txBody>
                  <a:tcPr/>
                </a:tc>
                <a:extLst>
                  <a:ext uri="{0D108BD9-81ED-4DB2-BD59-A6C34878D82A}">
                    <a16:rowId xmlns:a16="http://schemas.microsoft.com/office/drawing/2014/main" val="3908068477"/>
                  </a:ext>
                </a:extLst>
              </a:tr>
            </a:tbl>
          </a:graphicData>
        </a:graphic>
      </p:graphicFrame>
      <p:sp>
        <p:nvSpPr>
          <p:cNvPr id="5" name="Marcador de texto 4">
            <a:extLst>
              <a:ext uri="{FF2B5EF4-FFF2-40B4-BE49-F238E27FC236}">
                <a16:creationId xmlns:a16="http://schemas.microsoft.com/office/drawing/2014/main" id="{D3DDF0AE-7C40-0BE9-B0E0-C59BAD273EFD}"/>
              </a:ext>
            </a:extLst>
          </p:cNvPr>
          <p:cNvSpPr>
            <a:spLocks noGrp="1"/>
          </p:cNvSpPr>
          <p:nvPr>
            <p:ph type="body" sz="half" idx="2"/>
          </p:nvPr>
        </p:nvSpPr>
        <p:spPr/>
        <p:txBody>
          <a:bodyPr>
            <a:normAutofit/>
          </a:bodyPr>
          <a:lstStyle/>
          <a:p>
            <a:r>
              <a:rPr lang="es-MX" sz="2000" dirty="0"/>
              <a:t>Es una forma de expresar el nivel de calidad de un proceso. Cuando un proceso alcanza el nivel Seis Sigma, sus defectos tienden a cero, lo que lo convierte en un proceso casi perfecto.</a:t>
            </a:r>
          </a:p>
        </p:txBody>
      </p:sp>
    </p:spTree>
    <p:extLst>
      <p:ext uri="{BB962C8B-B14F-4D97-AF65-F5344CB8AC3E}">
        <p14:creationId xmlns:p14="http://schemas.microsoft.com/office/powerpoint/2010/main" val="244725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827D77-4350-B5B6-53EB-A9B7B2C29B04}"/>
              </a:ext>
            </a:extLst>
          </p:cNvPr>
          <p:cNvSpPr>
            <a:spLocks noGrp="1"/>
          </p:cNvSpPr>
          <p:nvPr>
            <p:ph type="title"/>
          </p:nvPr>
        </p:nvSpPr>
        <p:spPr>
          <a:xfrm>
            <a:off x="1286933" y="609600"/>
            <a:ext cx="10197494" cy="1099457"/>
          </a:xfrm>
        </p:spPr>
        <p:txBody>
          <a:bodyPr>
            <a:normAutofit/>
          </a:bodyPr>
          <a:lstStyle/>
          <a:p>
            <a:r>
              <a:rPr lang="es-MX" dirty="0"/>
              <a:t>Seis Sigma</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aphicFrame>
        <p:nvGraphicFramePr>
          <p:cNvPr id="4" name="Marcador de contenido 3">
            <a:extLst>
              <a:ext uri="{FF2B5EF4-FFF2-40B4-BE49-F238E27FC236}">
                <a16:creationId xmlns:a16="http://schemas.microsoft.com/office/drawing/2014/main" id="{D49999A2-B5EC-E65F-F6B7-4C33DB2B9A02}"/>
              </a:ext>
            </a:extLst>
          </p:cNvPr>
          <p:cNvGraphicFramePr>
            <a:graphicFrameLocks noGrp="1"/>
          </p:cNvGraphicFramePr>
          <p:nvPr>
            <p:ph idx="1"/>
            <p:extLst>
              <p:ext uri="{D42A27DB-BD31-4B8C-83A1-F6EECF244321}">
                <p14:modId xmlns:p14="http://schemas.microsoft.com/office/powerpoint/2010/main" val="140839382"/>
              </p:ext>
            </p:extLst>
          </p:nvPr>
        </p:nvGraphicFramePr>
        <p:xfrm>
          <a:off x="842597" y="1709058"/>
          <a:ext cx="10641830" cy="453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675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Título 1">
            <a:extLst>
              <a:ext uri="{FF2B5EF4-FFF2-40B4-BE49-F238E27FC236}">
                <a16:creationId xmlns:a16="http://schemas.microsoft.com/office/drawing/2014/main" id="{7F9097B9-FCA1-BCEE-41F9-E6672353914B}"/>
              </a:ext>
            </a:extLst>
          </p:cNvPr>
          <p:cNvSpPr>
            <a:spLocks noGrp="1"/>
          </p:cNvSpPr>
          <p:nvPr>
            <p:ph type="title"/>
          </p:nvPr>
        </p:nvSpPr>
        <p:spPr>
          <a:xfrm>
            <a:off x="998176" y="552250"/>
            <a:ext cx="8596668" cy="1320800"/>
          </a:xfrm>
        </p:spPr>
        <p:txBody>
          <a:bodyPr/>
          <a:lstStyle/>
          <a:p>
            <a:r>
              <a:rPr lang="es-MX" dirty="0"/>
              <a:t>Seis Sigma</a:t>
            </a:r>
          </a:p>
        </p:txBody>
      </p:sp>
      <p:sp>
        <p:nvSpPr>
          <p:cNvPr id="17" name="Marcador de texto 7">
            <a:extLst>
              <a:ext uri="{FF2B5EF4-FFF2-40B4-BE49-F238E27FC236}">
                <a16:creationId xmlns:a16="http://schemas.microsoft.com/office/drawing/2014/main" id="{E0220492-F131-22D6-BF0C-6797C82D8CD2}"/>
              </a:ext>
            </a:extLst>
          </p:cNvPr>
          <p:cNvSpPr txBox="1">
            <a:spLocks/>
          </p:cNvSpPr>
          <p:nvPr/>
        </p:nvSpPr>
        <p:spPr>
          <a:xfrm>
            <a:off x="675745" y="2160983"/>
            <a:ext cx="4716361" cy="60701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sz="2000" dirty="0"/>
              <a:t>Para la mejora de un proceso existente</a:t>
            </a:r>
          </a:p>
        </p:txBody>
      </p:sp>
      <p:graphicFrame>
        <p:nvGraphicFramePr>
          <p:cNvPr id="18" name="Marcador de contenido 5">
            <a:extLst>
              <a:ext uri="{FF2B5EF4-FFF2-40B4-BE49-F238E27FC236}">
                <a16:creationId xmlns:a16="http://schemas.microsoft.com/office/drawing/2014/main" id="{00B351EB-2163-FF3D-2325-A159364325C1}"/>
              </a:ext>
            </a:extLst>
          </p:cNvPr>
          <p:cNvGraphicFramePr>
            <a:graphicFrameLocks/>
          </p:cNvGraphicFramePr>
          <p:nvPr>
            <p:extLst>
              <p:ext uri="{D42A27DB-BD31-4B8C-83A1-F6EECF244321}">
                <p14:modId xmlns:p14="http://schemas.microsoft.com/office/powerpoint/2010/main" val="395959566"/>
              </p:ext>
            </p:extLst>
          </p:nvPr>
        </p:nvGraphicFramePr>
        <p:xfrm>
          <a:off x="676274" y="2736850"/>
          <a:ext cx="4715265" cy="3481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Marcador de texto 8">
            <a:extLst>
              <a:ext uri="{FF2B5EF4-FFF2-40B4-BE49-F238E27FC236}">
                <a16:creationId xmlns:a16="http://schemas.microsoft.com/office/drawing/2014/main" id="{BC255728-3A14-A912-6DDE-9A96677607EF}"/>
              </a:ext>
            </a:extLst>
          </p:cNvPr>
          <p:cNvSpPr txBox="1">
            <a:spLocks/>
          </p:cNvSpPr>
          <p:nvPr/>
        </p:nvSpPr>
        <p:spPr>
          <a:xfrm>
            <a:off x="6096557" y="2136873"/>
            <a:ext cx="4942076" cy="62644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sz="2000" dirty="0"/>
              <a:t>Para el desarrollo de un proceso de software</a:t>
            </a:r>
          </a:p>
        </p:txBody>
      </p:sp>
      <p:graphicFrame>
        <p:nvGraphicFramePr>
          <p:cNvPr id="20" name="Marcador de contenido 6">
            <a:extLst>
              <a:ext uri="{FF2B5EF4-FFF2-40B4-BE49-F238E27FC236}">
                <a16:creationId xmlns:a16="http://schemas.microsoft.com/office/drawing/2014/main" id="{31370ECD-9CED-FF08-AD6B-46C2D63DB921}"/>
              </a:ext>
            </a:extLst>
          </p:cNvPr>
          <p:cNvGraphicFramePr>
            <a:graphicFrameLocks/>
          </p:cNvGraphicFramePr>
          <p:nvPr>
            <p:extLst>
              <p:ext uri="{D42A27DB-BD31-4B8C-83A1-F6EECF244321}">
                <p14:modId xmlns:p14="http://schemas.microsoft.com/office/powerpoint/2010/main" val="3725532719"/>
              </p:ext>
            </p:extLst>
          </p:nvPr>
        </p:nvGraphicFramePr>
        <p:xfrm>
          <a:off x="6096000" y="2712740"/>
          <a:ext cx="4942807" cy="35930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3140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62C6D03B-274E-8F6A-4989-CB5FC472E05D}"/>
              </a:ext>
            </a:extLst>
          </p:cNvPr>
          <p:cNvSpPr>
            <a:spLocks noGrp="1"/>
          </p:cNvSpPr>
          <p:nvPr>
            <p:ph type="title"/>
          </p:nvPr>
        </p:nvSpPr>
        <p:spPr>
          <a:xfrm>
            <a:off x="643467" y="816638"/>
            <a:ext cx="3367359" cy="5224724"/>
          </a:xfrm>
        </p:spPr>
        <p:txBody>
          <a:bodyPr anchor="ctr">
            <a:normAutofit/>
          </a:bodyPr>
          <a:lstStyle/>
          <a:p>
            <a:r>
              <a:rPr lang="es-MX" dirty="0"/>
              <a:t>Fase de definición de Seis Sigma</a:t>
            </a:r>
          </a:p>
        </p:txBody>
      </p:sp>
      <p:sp>
        <p:nvSpPr>
          <p:cNvPr id="3" name="Marcador de contenido 2">
            <a:extLst>
              <a:ext uri="{FF2B5EF4-FFF2-40B4-BE49-F238E27FC236}">
                <a16:creationId xmlns:a16="http://schemas.microsoft.com/office/drawing/2014/main" id="{DCD03F28-C485-D6C3-BBB1-0F25F3BD3914}"/>
              </a:ext>
            </a:extLst>
          </p:cNvPr>
          <p:cNvSpPr>
            <a:spLocks noGrp="1"/>
          </p:cNvSpPr>
          <p:nvPr>
            <p:ph idx="1"/>
          </p:nvPr>
        </p:nvSpPr>
        <p:spPr>
          <a:xfrm>
            <a:off x="4654295" y="816638"/>
            <a:ext cx="4619706" cy="5224724"/>
          </a:xfrm>
        </p:spPr>
        <p:txBody>
          <a:bodyPr anchor="ctr">
            <a:normAutofit fontScale="92500"/>
          </a:bodyPr>
          <a:lstStyle/>
          <a:p>
            <a:r>
              <a:rPr lang="es-MX" sz="2400" dirty="0"/>
              <a:t>Definición del problema</a:t>
            </a:r>
          </a:p>
          <a:p>
            <a:r>
              <a:rPr lang="es-MX" sz="2400" dirty="0"/>
              <a:t>Creación del grupo de trabajo</a:t>
            </a:r>
          </a:p>
          <a:p>
            <a:r>
              <a:rPr lang="es-MX" sz="2400" dirty="0"/>
              <a:t>Establecer el acta del proyecto</a:t>
            </a:r>
          </a:p>
          <a:p>
            <a:r>
              <a:rPr lang="es-MX" sz="2400" dirty="0"/>
              <a:t>Desarrollo del plan de proyecto</a:t>
            </a:r>
          </a:p>
          <a:p>
            <a:r>
              <a:rPr lang="es-MX" sz="2400" dirty="0"/>
              <a:t>Identificar a los clientes</a:t>
            </a:r>
          </a:p>
          <a:p>
            <a:r>
              <a:rPr lang="es-MX" sz="2400" dirty="0"/>
              <a:t>Identificar las salidas principales</a:t>
            </a:r>
          </a:p>
          <a:p>
            <a:r>
              <a:rPr lang="es-MX" sz="2400" dirty="0"/>
              <a:t>Identificar y priorizar los requisitos del cliente</a:t>
            </a:r>
          </a:p>
          <a:p>
            <a:r>
              <a:rPr lang="es-MX" sz="2400" dirty="0"/>
              <a:t>Documentar el proceso actual</a:t>
            </a:r>
          </a:p>
        </p:txBody>
      </p:sp>
    </p:spTree>
    <p:extLst>
      <p:ext uri="{BB962C8B-B14F-4D97-AF65-F5344CB8AC3E}">
        <p14:creationId xmlns:p14="http://schemas.microsoft.com/office/powerpoint/2010/main" val="1604647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62C6D03B-274E-8F6A-4989-CB5FC472E05D}"/>
              </a:ext>
            </a:extLst>
          </p:cNvPr>
          <p:cNvSpPr>
            <a:spLocks noGrp="1"/>
          </p:cNvSpPr>
          <p:nvPr>
            <p:ph type="title"/>
          </p:nvPr>
        </p:nvSpPr>
        <p:spPr>
          <a:xfrm>
            <a:off x="643467" y="816638"/>
            <a:ext cx="3367359" cy="5224724"/>
          </a:xfrm>
        </p:spPr>
        <p:txBody>
          <a:bodyPr anchor="ctr">
            <a:normAutofit/>
          </a:bodyPr>
          <a:lstStyle/>
          <a:p>
            <a:r>
              <a:rPr lang="es-MX" dirty="0"/>
              <a:t>Fase de medición de Seis Sigma</a:t>
            </a:r>
          </a:p>
        </p:txBody>
      </p:sp>
      <p:sp>
        <p:nvSpPr>
          <p:cNvPr id="3" name="Marcador de contenido 2">
            <a:extLst>
              <a:ext uri="{FF2B5EF4-FFF2-40B4-BE49-F238E27FC236}">
                <a16:creationId xmlns:a16="http://schemas.microsoft.com/office/drawing/2014/main" id="{DCD03F28-C485-D6C3-BBB1-0F25F3BD3914}"/>
              </a:ext>
            </a:extLst>
          </p:cNvPr>
          <p:cNvSpPr>
            <a:spLocks noGrp="1"/>
          </p:cNvSpPr>
          <p:nvPr>
            <p:ph idx="1"/>
          </p:nvPr>
        </p:nvSpPr>
        <p:spPr>
          <a:xfrm>
            <a:off x="4654295" y="816638"/>
            <a:ext cx="4619706" cy="5224724"/>
          </a:xfrm>
        </p:spPr>
        <p:txBody>
          <a:bodyPr anchor="ctr">
            <a:normAutofit/>
          </a:bodyPr>
          <a:lstStyle/>
          <a:p>
            <a:r>
              <a:rPr lang="es-MX" sz="2400" dirty="0"/>
              <a:t>Determinar qué medir</a:t>
            </a:r>
          </a:p>
          <a:p>
            <a:r>
              <a:rPr lang="es-MX" sz="2400" dirty="0"/>
              <a:t>Llevar a cabo las mediciones</a:t>
            </a:r>
          </a:p>
          <a:p>
            <a:r>
              <a:rPr lang="es-MX" sz="2400" dirty="0"/>
              <a:t>Calcular el nivel sigma actual</a:t>
            </a:r>
          </a:p>
          <a:p>
            <a:r>
              <a:rPr lang="es-MX" sz="2400" dirty="0"/>
              <a:t>Determinar la capacidad del proceso</a:t>
            </a:r>
          </a:p>
          <a:p>
            <a:r>
              <a:rPr lang="es-MX" sz="2400" dirty="0"/>
              <a:t>Establecer puntos de referencia</a:t>
            </a:r>
          </a:p>
        </p:txBody>
      </p:sp>
    </p:spTree>
    <p:extLst>
      <p:ext uri="{BB962C8B-B14F-4D97-AF65-F5344CB8AC3E}">
        <p14:creationId xmlns:p14="http://schemas.microsoft.com/office/powerpoint/2010/main" val="108319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62C6D03B-274E-8F6A-4989-CB5FC472E05D}"/>
              </a:ext>
            </a:extLst>
          </p:cNvPr>
          <p:cNvSpPr>
            <a:spLocks noGrp="1"/>
          </p:cNvSpPr>
          <p:nvPr>
            <p:ph type="title"/>
          </p:nvPr>
        </p:nvSpPr>
        <p:spPr>
          <a:xfrm>
            <a:off x="643467" y="816638"/>
            <a:ext cx="3367359" cy="5224724"/>
          </a:xfrm>
        </p:spPr>
        <p:txBody>
          <a:bodyPr anchor="ctr">
            <a:normAutofit/>
          </a:bodyPr>
          <a:lstStyle/>
          <a:p>
            <a:r>
              <a:rPr lang="es-MX" dirty="0"/>
              <a:t>Fase de análisis de Seis Sigma</a:t>
            </a:r>
          </a:p>
        </p:txBody>
      </p:sp>
      <p:sp>
        <p:nvSpPr>
          <p:cNvPr id="3" name="Marcador de contenido 2">
            <a:extLst>
              <a:ext uri="{FF2B5EF4-FFF2-40B4-BE49-F238E27FC236}">
                <a16:creationId xmlns:a16="http://schemas.microsoft.com/office/drawing/2014/main" id="{DCD03F28-C485-D6C3-BBB1-0F25F3BD3914}"/>
              </a:ext>
            </a:extLst>
          </p:cNvPr>
          <p:cNvSpPr>
            <a:spLocks noGrp="1"/>
          </p:cNvSpPr>
          <p:nvPr>
            <p:ph idx="1"/>
          </p:nvPr>
        </p:nvSpPr>
        <p:spPr>
          <a:xfrm>
            <a:off x="4654295" y="816638"/>
            <a:ext cx="4619706" cy="5224724"/>
          </a:xfrm>
        </p:spPr>
        <p:txBody>
          <a:bodyPr anchor="ctr">
            <a:normAutofit/>
          </a:bodyPr>
          <a:lstStyle/>
          <a:p>
            <a:r>
              <a:rPr lang="es-MX" sz="2400" dirty="0"/>
              <a:t>Determinar qué causa la variación</a:t>
            </a:r>
          </a:p>
          <a:p>
            <a:r>
              <a:rPr lang="es-MX" sz="2400" dirty="0"/>
              <a:t>Tormenta de ideas para la mejora del proceso</a:t>
            </a:r>
          </a:p>
          <a:p>
            <a:r>
              <a:rPr lang="es-MX" sz="2400" dirty="0"/>
              <a:t>Identificar las mejoras más adecuadas</a:t>
            </a:r>
          </a:p>
          <a:p>
            <a:r>
              <a:rPr lang="es-MX" sz="2400" dirty="0"/>
              <a:t>Desarrollar un mapa del proceso propuesto</a:t>
            </a:r>
          </a:p>
          <a:p>
            <a:r>
              <a:rPr lang="es-MX" sz="2400" dirty="0"/>
              <a:t>Evaluar los riesgos asociados a la nueva versión del proceso</a:t>
            </a:r>
          </a:p>
        </p:txBody>
      </p:sp>
    </p:spTree>
    <p:extLst>
      <p:ext uri="{BB962C8B-B14F-4D97-AF65-F5344CB8AC3E}">
        <p14:creationId xmlns:p14="http://schemas.microsoft.com/office/powerpoint/2010/main" val="88809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48605-0747-C35C-7674-FB6D5668B401}"/>
              </a:ext>
            </a:extLst>
          </p:cNvPr>
          <p:cNvSpPr>
            <a:spLocks noGrp="1"/>
          </p:cNvSpPr>
          <p:nvPr>
            <p:ph type="title"/>
          </p:nvPr>
        </p:nvSpPr>
        <p:spPr/>
        <p:txBody>
          <a:bodyPr/>
          <a:lstStyle/>
          <a:p>
            <a:r>
              <a:rPr lang="es-MX" dirty="0"/>
              <a:t>Aseguramiento de la calidad del software</a:t>
            </a:r>
          </a:p>
        </p:txBody>
      </p:sp>
      <p:sp>
        <p:nvSpPr>
          <p:cNvPr id="3" name="Marcador de contenido 2">
            <a:extLst>
              <a:ext uri="{FF2B5EF4-FFF2-40B4-BE49-F238E27FC236}">
                <a16:creationId xmlns:a16="http://schemas.microsoft.com/office/drawing/2014/main" id="{7C953191-A4D0-DEB7-FE89-1E06AC9FCB45}"/>
              </a:ext>
            </a:extLst>
          </p:cNvPr>
          <p:cNvSpPr>
            <a:spLocks noGrp="1"/>
          </p:cNvSpPr>
          <p:nvPr>
            <p:ph idx="1"/>
          </p:nvPr>
        </p:nvSpPr>
        <p:spPr/>
        <p:txBody>
          <a:bodyPr>
            <a:normAutofit/>
          </a:bodyPr>
          <a:lstStyle/>
          <a:p>
            <a:r>
              <a:rPr lang="es-MX" sz="2400" dirty="0"/>
              <a:t>“En cierto sentido, la calidad tiene mucho en común con el sexo. Todo mundo lo busca (en ciertas condiciones, por supuesto). Todos creen que lo entienden (aunque no querrían explicarlo). Todos piensan que se ejecución sólo consiste en seguir las inclinaciones naturales (después de todo, lo hacemos de algún modo). Y, por supuesto, la mayoría de la gente siente que los problemas en esta área los causan las demás personas (si sólo se dieran el tiempo de hacer las cosas bien).”</a:t>
            </a:r>
          </a:p>
          <a:p>
            <a:pPr marL="0" indent="0" algn="r">
              <a:buNone/>
            </a:pPr>
            <a:r>
              <a:rPr lang="es-MX" sz="2400" dirty="0"/>
              <a:t>- Philip Crosby</a:t>
            </a:r>
          </a:p>
        </p:txBody>
      </p:sp>
    </p:spTree>
    <p:extLst>
      <p:ext uri="{BB962C8B-B14F-4D97-AF65-F5344CB8AC3E}">
        <p14:creationId xmlns:p14="http://schemas.microsoft.com/office/powerpoint/2010/main" val="131510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088FC-BF49-57E3-F4F1-F65ACC190EDD}"/>
              </a:ext>
            </a:extLst>
          </p:cNvPr>
          <p:cNvSpPr>
            <a:spLocks noGrp="1"/>
          </p:cNvSpPr>
          <p:nvPr>
            <p:ph type="title"/>
          </p:nvPr>
        </p:nvSpPr>
        <p:spPr>
          <a:xfrm>
            <a:off x="2849562" y="609600"/>
            <a:ext cx="6424440" cy="1320800"/>
          </a:xfrm>
        </p:spPr>
        <p:txBody>
          <a:bodyPr>
            <a:normAutofit/>
          </a:bodyPr>
          <a:lstStyle/>
          <a:p>
            <a:r>
              <a:rPr lang="es-MX" dirty="0"/>
              <a:t>Confiabilidad del software</a:t>
            </a:r>
          </a:p>
        </p:txBody>
      </p:sp>
      <p:pic>
        <p:nvPicPr>
          <p:cNvPr id="5" name="Picture 4" descr="Foto en primer plano de gráfico de datos multicolor">
            <a:extLst>
              <a:ext uri="{FF2B5EF4-FFF2-40B4-BE49-F238E27FC236}">
                <a16:creationId xmlns:a16="http://schemas.microsoft.com/office/drawing/2014/main" id="{5DEA9B39-9225-FF73-BE44-13AF37A4786A}"/>
              </a:ext>
            </a:extLst>
          </p:cNvPr>
          <p:cNvPicPr>
            <a:picLocks noChangeAspect="1"/>
          </p:cNvPicPr>
          <p:nvPr/>
        </p:nvPicPr>
        <p:blipFill rotWithShape="1">
          <a:blip r:embed="rId3"/>
          <a:srcRect l="58906" r="14521"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 name="Marcador de contenido 2">
            <a:extLst>
              <a:ext uri="{FF2B5EF4-FFF2-40B4-BE49-F238E27FC236}">
                <a16:creationId xmlns:a16="http://schemas.microsoft.com/office/drawing/2014/main" id="{7D2B9A47-CF2C-44BD-52EA-A16095213FB7}"/>
              </a:ext>
            </a:extLst>
          </p:cNvPr>
          <p:cNvSpPr>
            <a:spLocks noGrp="1"/>
          </p:cNvSpPr>
          <p:nvPr>
            <p:ph idx="1"/>
          </p:nvPr>
        </p:nvSpPr>
        <p:spPr>
          <a:xfrm>
            <a:off x="2849562" y="2160589"/>
            <a:ext cx="6424440" cy="3880773"/>
          </a:xfrm>
        </p:spPr>
        <p:txBody>
          <a:bodyPr>
            <a:normAutofit/>
          </a:bodyPr>
          <a:lstStyle/>
          <a:p>
            <a:r>
              <a:rPr lang="es-MX" sz="2400" dirty="0"/>
              <a:t>La confiabilidad del software se define en términos estadísticos como “la probabilidad que tiene un programa de cómputo de operar sin fallas en un ambiente específico por un tiempo específico”.</a:t>
            </a:r>
          </a:p>
        </p:txBody>
      </p:sp>
    </p:spTree>
    <p:extLst>
      <p:ext uri="{BB962C8B-B14F-4D97-AF65-F5344CB8AC3E}">
        <p14:creationId xmlns:p14="http://schemas.microsoft.com/office/powerpoint/2010/main" val="355775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6AD74-A7BF-7CA4-245B-193060CAFCC4}"/>
              </a:ext>
            </a:extLst>
          </p:cNvPr>
          <p:cNvSpPr>
            <a:spLocks noGrp="1"/>
          </p:cNvSpPr>
          <p:nvPr>
            <p:ph type="title"/>
          </p:nvPr>
        </p:nvSpPr>
        <p:spPr/>
        <p:txBody>
          <a:bodyPr/>
          <a:lstStyle/>
          <a:p>
            <a:r>
              <a:rPr lang="es-MX" dirty="0"/>
              <a:t>Mediciones de confiabilidad y disponibilidad</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66B2CB9-6966-FB6B-8CB6-E984C879EA3D}"/>
                  </a:ext>
                </a:extLst>
              </p:cNvPr>
              <p:cNvSpPr>
                <a:spLocks noGrp="1"/>
              </p:cNvSpPr>
              <p:nvPr>
                <p:ph idx="1"/>
              </p:nvPr>
            </p:nvSpPr>
            <p:spPr>
              <a:xfrm>
                <a:off x="677334" y="2983832"/>
                <a:ext cx="8596668" cy="3057530"/>
              </a:xfrm>
            </p:spPr>
            <p:txBody>
              <a:bodyPr/>
              <a:lstStyle/>
              <a:p>
                <a:pPr algn="ctr"/>
                <a:r>
                  <a:rPr lang="es-MX" dirty="0"/>
                  <a:t>Una medida sencilla de confiabilidad es el tiempo medio entre fallas TMEF</a:t>
                </a:r>
              </a:p>
              <a:p>
                <a:pPr algn="ctr"/>
                <a:endParaRPr lang="es-MX" i="1" dirty="0">
                  <a:latin typeface="Cambria Math" panose="02040503050406030204" pitchFamily="18" charset="0"/>
                </a:endParaRPr>
              </a:p>
              <a:p>
                <a:pPr algn="ctr"/>
                <a14:m>
                  <m:oMath xmlns:m="http://schemas.openxmlformats.org/officeDocument/2006/math">
                    <m:r>
                      <a:rPr lang="es-MX" sz="2400" b="0" i="1" smtClean="0">
                        <a:latin typeface="Cambria Math" panose="02040503050406030204" pitchFamily="18" charset="0"/>
                      </a:rPr>
                      <m:t>𝑇𝑀𝐸𝐹</m:t>
                    </m:r>
                    <m:r>
                      <a:rPr lang="es-MX" sz="2400" b="0" i="1" smtClean="0">
                        <a:latin typeface="Cambria Math" panose="02040503050406030204" pitchFamily="18" charset="0"/>
                      </a:rPr>
                      <m:t>=</m:t>
                    </m:r>
                    <m:r>
                      <a:rPr lang="es-MX" sz="2400" b="0" i="1" smtClean="0">
                        <a:latin typeface="Cambria Math" panose="02040503050406030204" pitchFamily="18" charset="0"/>
                      </a:rPr>
                      <m:t>𝑇𝑀𝑃𝐹</m:t>
                    </m:r>
                    <m:r>
                      <a:rPr lang="es-MX" sz="2400" b="0" i="1" smtClean="0">
                        <a:latin typeface="Cambria Math" panose="02040503050406030204" pitchFamily="18" charset="0"/>
                      </a:rPr>
                      <m:t>+</m:t>
                    </m:r>
                    <m:r>
                      <a:rPr lang="es-MX" sz="2400" b="0" i="1" smtClean="0">
                        <a:latin typeface="Cambria Math" panose="02040503050406030204" pitchFamily="18" charset="0"/>
                      </a:rPr>
                      <m:t>𝑇𝑀𝑃𝑅</m:t>
                    </m:r>
                  </m:oMath>
                </a14:m>
                <a:endParaRPr lang="es-MX" sz="2400" b="0" dirty="0"/>
              </a:p>
              <a:p>
                <a:pPr algn="ctr"/>
                <a:endParaRPr lang="es-MX" dirty="0"/>
              </a:p>
              <a:p>
                <a:pPr algn="ctr"/>
                <a:r>
                  <a:rPr lang="es-MX" dirty="0"/>
                  <a:t>Donde TMPF y TMPR representan el tiempo medio para la falla y el tiempo medio para la reparación, respectivamente.</a:t>
                </a:r>
              </a:p>
            </p:txBody>
          </p:sp>
        </mc:Choice>
        <mc:Fallback>
          <p:sp>
            <p:nvSpPr>
              <p:cNvPr id="3" name="Marcador de contenido 2">
                <a:extLst>
                  <a:ext uri="{FF2B5EF4-FFF2-40B4-BE49-F238E27FC236}">
                    <a16:creationId xmlns:a16="http://schemas.microsoft.com/office/drawing/2014/main" id="{D66B2CB9-6966-FB6B-8CB6-E984C879EA3D}"/>
                  </a:ext>
                </a:extLst>
              </p:cNvPr>
              <p:cNvSpPr>
                <a:spLocks noGrp="1" noRot="1" noChangeAspect="1" noMove="1" noResize="1" noEditPoints="1" noAdjustHandles="1" noChangeArrowheads="1" noChangeShapeType="1" noTextEdit="1"/>
              </p:cNvSpPr>
              <p:nvPr>
                <p:ph idx="1"/>
              </p:nvPr>
            </p:nvSpPr>
            <p:spPr>
              <a:xfrm>
                <a:off x="677334" y="2983832"/>
                <a:ext cx="8596668" cy="3057530"/>
              </a:xfrm>
              <a:blipFill>
                <a:blip r:embed="rId3"/>
                <a:stretch>
                  <a:fillRect t="-1195"/>
                </a:stretch>
              </a:blipFill>
            </p:spPr>
            <p:txBody>
              <a:bodyPr/>
              <a:lstStyle/>
              <a:p>
                <a:r>
                  <a:rPr lang="es-MX">
                    <a:noFill/>
                  </a:rPr>
                  <a:t> </a:t>
                </a:r>
              </a:p>
            </p:txBody>
          </p:sp>
        </mc:Fallback>
      </mc:AlternateContent>
    </p:spTree>
    <p:extLst>
      <p:ext uri="{BB962C8B-B14F-4D97-AF65-F5344CB8AC3E}">
        <p14:creationId xmlns:p14="http://schemas.microsoft.com/office/powerpoint/2010/main" val="337986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6BF570-D22D-F91B-8835-8A55ACAA6325}"/>
              </a:ext>
            </a:extLst>
          </p:cNvPr>
          <p:cNvSpPr>
            <a:spLocks noGrp="1"/>
          </p:cNvSpPr>
          <p:nvPr>
            <p:ph type="title"/>
          </p:nvPr>
        </p:nvSpPr>
        <p:spPr>
          <a:xfrm>
            <a:off x="2849562" y="609600"/>
            <a:ext cx="6424440" cy="1320800"/>
          </a:xfrm>
        </p:spPr>
        <p:txBody>
          <a:bodyPr>
            <a:normAutofit/>
          </a:bodyPr>
          <a:lstStyle/>
          <a:p>
            <a:r>
              <a:rPr lang="es-MX" dirty="0"/>
              <a:t>Tiempo medio para la reparación</a:t>
            </a:r>
          </a:p>
        </p:txBody>
      </p:sp>
      <p:pic>
        <p:nvPicPr>
          <p:cNvPr id="5" name="Picture 4" descr="Un reloj en el medio&#10;&#10;Descripción generada automáticamente">
            <a:extLst>
              <a:ext uri="{FF2B5EF4-FFF2-40B4-BE49-F238E27FC236}">
                <a16:creationId xmlns:a16="http://schemas.microsoft.com/office/drawing/2014/main" id="{2268B279-C9CE-ABC7-59C8-30E658801DC7}"/>
              </a:ext>
            </a:extLst>
          </p:cNvPr>
          <p:cNvPicPr>
            <a:picLocks noChangeAspect="1"/>
          </p:cNvPicPr>
          <p:nvPr/>
        </p:nvPicPr>
        <p:blipFill rotWithShape="1">
          <a:blip r:embed="rId3"/>
          <a:srcRect l="48089" r="29518"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 name="Marcador de contenido 2">
            <a:extLst>
              <a:ext uri="{FF2B5EF4-FFF2-40B4-BE49-F238E27FC236}">
                <a16:creationId xmlns:a16="http://schemas.microsoft.com/office/drawing/2014/main" id="{F891EDAC-17DB-0F42-C0BC-B33F7E6AC28F}"/>
              </a:ext>
            </a:extLst>
          </p:cNvPr>
          <p:cNvSpPr>
            <a:spLocks noGrp="1"/>
          </p:cNvSpPr>
          <p:nvPr>
            <p:ph idx="1"/>
          </p:nvPr>
        </p:nvSpPr>
        <p:spPr>
          <a:xfrm>
            <a:off x="2849562" y="2160589"/>
            <a:ext cx="6424440" cy="3880773"/>
          </a:xfrm>
        </p:spPr>
        <p:txBody>
          <a:bodyPr>
            <a:normAutofit/>
          </a:bodyPr>
          <a:lstStyle/>
          <a:p>
            <a:r>
              <a:rPr lang="es-MX"/>
              <a:t>Es la medida de tiempo que se tarda en reparar un sistema. Incluye tanto el tiempo de reparación como el tiempo de prueba. El reloj no se detiene en esta métrica hasta que el sistema vuelve a funcionar por completo.</a:t>
            </a:r>
          </a:p>
        </p:txBody>
      </p:sp>
    </p:spTree>
    <p:extLst>
      <p:ext uri="{BB962C8B-B14F-4D97-AF65-F5344CB8AC3E}">
        <p14:creationId xmlns:p14="http://schemas.microsoft.com/office/powerpoint/2010/main" val="1062239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11DEF5-0246-3BCF-6969-E61A75E3BD0F}"/>
              </a:ext>
            </a:extLst>
          </p:cNvPr>
          <p:cNvSpPr>
            <a:spLocks noGrp="1"/>
          </p:cNvSpPr>
          <p:nvPr>
            <p:ph type="title"/>
          </p:nvPr>
        </p:nvSpPr>
        <p:spPr/>
        <p:txBody>
          <a:bodyPr/>
          <a:lstStyle/>
          <a:p>
            <a:r>
              <a:rPr lang="es-MX" dirty="0"/>
              <a:t>Mediciones de la confiabilidad y disponibilidad</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592F388-BE3F-196D-21B3-16F57469C849}"/>
                  </a:ext>
                </a:extLst>
              </p:cNvPr>
              <p:cNvSpPr>
                <a:spLocks noGrp="1"/>
              </p:cNvSpPr>
              <p:nvPr>
                <p:ph idx="1"/>
              </p:nvPr>
            </p:nvSpPr>
            <p:spPr>
              <a:xfrm>
                <a:off x="677334" y="2967789"/>
                <a:ext cx="8596668" cy="2149643"/>
              </a:xfrm>
            </p:spPr>
            <p:txBody>
              <a:bodyPr/>
              <a:lstStyle/>
              <a:p>
                <a:pPr algn="ctr"/>
                <a:r>
                  <a:rPr lang="es-MX" dirty="0"/>
                  <a:t>La disponibilidad del software es la probabilidad de que un programa opere de acuerdo con los requerimientos en un momento determinado de tiempo</a:t>
                </a:r>
              </a:p>
              <a:p>
                <a:pPr algn="ctr"/>
                <a:endParaRPr lang="es-MX" dirty="0"/>
              </a:p>
              <a:p>
                <a:pPr algn="ctr"/>
                <a14:m>
                  <m:oMath xmlns:m="http://schemas.openxmlformats.org/officeDocument/2006/math">
                    <m:r>
                      <a:rPr lang="es-MX" sz="2400" b="0" i="1" smtClean="0">
                        <a:latin typeface="Cambria Math" panose="02040503050406030204" pitchFamily="18" charset="0"/>
                      </a:rPr>
                      <m:t>𝐷𝑖𝑠𝑝𝑜𝑛𝑖𝑏𝑖𝑙𝑖𝑑𝑎𝑑</m:t>
                    </m:r>
                    <m:r>
                      <a:rPr lang="es-MX" sz="2400" b="0" i="1" smtClean="0">
                        <a:latin typeface="Cambria Math" panose="02040503050406030204" pitchFamily="18" charset="0"/>
                      </a:rPr>
                      <m:t>= </m:t>
                    </m:r>
                    <m:f>
                      <m:fPr>
                        <m:ctrlPr>
                          <a:rPr lang="es-MX" sz="2400" b="0" i="1" smtClean="0">
                            <a:latin typeface="Cambria Math" panose="02040503050406030204" pitchFamily="18" charset="0"/>
                          </a:rPr>
                        </m:ctrlPr>
                      </m:fPr>
                      <m:num>
                        <m:r>
                          <a:rPr lang="es-MX" sz="2400" b="0" i="1" smtClean="0">
                            <a:latin typeface="Cambria Math" panose="02040503050406030204" pitchFamily="18" charset="0"/>
                          </a:rPr>
                          <m:t>𝑇𝑀𝑃𝐹</m:t>
                        </m:r>
                      </m:num>
                      <m:den>
                        <m:r>
                          <a:rPr lang="es-MX" sz="2400" b="0" i="1" smtClean="0">
                            <a:latin typeface="Cambria Math" panose="02040503050406030204" pitchFamily="18" charset="0"/>
                          </a:rPr>
                          <m:t>𝑇𝑀𝑃𝐹</m:t>
                        </m:r>
                        <m:r>
                          <a:rPr lang="es-MX" sz="2400" b="0" i="1" smtClean="0">
                            <a:latin typeface="Cambria Math" panose="02040503050406030204" pitchFamily="18" charset="0"/>
                          </a:rPr>
                          <m:t>+</m:t>
                        </m:r>
                        <m:r>
                          <a:rPr lang="es-MX" sz="2400" b="0" i="1" smtClean="0">
                            <a:latin typeface="Cambria Math" panose="02040503050406030204" pitchFamily="18" charset="0"/>
                          </a:rPr>
                          <m:t>𝑇𝑀𝑃𝑅</m:t>
                        </m:r>
                      </m:den>
                    </m:f>
                    <m:r>
                      <a:rPr lang="es-MX" sz="2400" b="0" i="1" smtClean="0">
                        <a:latin typeface="Cambria Math" panose="02040503050406030204" pitchFamily="18" charset="0"/>
                      </a:rPr>
                      <m:t>∗100%</m:t>
                    </m:r>
                  </m:oMath>
                </a14:m>
                <a:endParaRPr lang="es-MX" sz="2400" dirty="0"/>
              </a:p>
            </p:txBody>
          </p:sp>
        </mc:Choice>
        <mc:Fallback>
          <p:sp>
            <p:nvSpPr>
              <p:cNvPr id="3" name="Marcador de contenido 2">
                <a:extLst>
                  <a:ext uri="{FF2B5EF4-FFF2-40B4-BE49-F238E27FC236}">
                    <a16:creationId xmlns:a16="http://schemas.microsoft.com/office/drawing/2014/main" id="{6592F388-BE3F-196D-21B3-16F57469C849}"/>
                  </a:ext>
                </a:extLst>
              </p:cNvPr>
              <p:cNvSpPr>
                <a:spLocks noGrp="1" noRot="1" noChangeAspect="1" noMove="1" noResize="1" noEditPoints="1" noAdjustHandles="1" noChangeArrowheads="1" noChangeShapeType="1" noTextEdit="1"/>
              </p:cNvSpPr>
              <p:nvPr>
                <p:ph idx="1"/>
              </p:nvPr>
            </p:nvSpPr>
            <p:spPr>
              <a:xfrm>
                <a:off x="677334" y="2967789"/>
                <a:ext cx="8596668" cy="2149643"/>
              </a:xfrm>
              <a:blipFill>
                <a:blip r:embed="rId3"/>
                <a:stretch>
                  <a:fillRect t="-1989"/>
                </a:stretch>
              </a:blipFill>
            </p:spPr>
            <p:txBody>
              <a:bodyPr/>
              <a:lstStyle/>
              <a:p>
                <a:r>
                  <a:rPr lang="es-MX">
                    <a:noFill/>
                  </a:rPr>
                  <a:t> </a:t>
                </a:r>
              </a:p>
            </p:txBody>
          </p:sp>
        </mc:Fallback>
      </mc:AlternateContent>
    </p:spTree>
    <p:extLst>
      <p:ext uri="{BB962C8B-B14F-4D97-AF65-F5344CB8AC3E}">
        <p14:creationId xmlns:p14="http://schemas.microsoft.com/office/powerpoint/2010/main" val="1683258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AA373-5559-8D4E-6547-A1B5396F1D8E}"/>
              </a:ext>
            </a:extLst>
          </p:cNvPr>
          <p:cNvSpPr>
            <a:spLocks noGrp="1"/>
          </p:cNvSpPr>
          <p:nvPr>
            <p:ph type="title"/>
          </p:nvPr>
        </p:nvSpPr>
        <p:spPr/>
        <p:txBody>
          <a:bodyPr/>
          <a:lstStyle/>
          <a:p>
            <a:r>
              <a:rPr lang="es-MX" dirty="0"/>
              <a:t>Preguntas</a:t>
            </a:r>
          </a:p>
        </p:txBody>
      </p:sp>
      <p:sp>
        <p:nvSpPr>
          <p:cNvPr id="3" name="Marcador de contenido 2">
            <a:extLst>
              <a:ext uri="{FF2B5EF4-FFF2-40B4-BE49-F238E27FC236}">
                <a16:creationId xmlns:a16="http://schemas.microsoft.com/office/drawing/2014/main" id="{AD0147C6-C19D-AE41-F989-686CC8843789}"/>
              </a:ext>
            </a:extLst>
          </p:cNvPr>
          <p:cNvSpPr>
            <a:spLocks noGrp="1"/>
          </p:cNvSpPr>
          <p:nvPr>
            <p:ph idx="1"/>
          </p:nvPr>
        </p:nvSpPr>
        <p:spPr/>
        <p:txBody>
          <a:bodyPr/>
          <a:lstStyle/>
          <a:p>
            <a:r>
              <a:rPr lang="es-MX" dirty="0"/>
              <a:t>¿Es posible evaluar la calidad del software si el cliente cambia continuamente lo que se supone debe hacerse?</a:t>
            </a:r>
          </a:p>
          <a:p>
            <a:r>
              <a:rPr lang="es-MX" dirty="0"/>
              <a:t>La calidad y confiabilidad son conceptos relacionados, pero difieren en lo fundamental por varias razones, ¿cuáles son?</a:t>
            </a:r>
          </a:p>
          <a:p>
            <a:r>
              <a:rPr lang="es-MX" dirty="0"/>
              <a:t>¿Un programa puede corregirse y aun así ser confiable?</a:t>
            </a:r>
          </a:p>
          <a:p>
            <a:r>
              <a:rPr lang="es-MX" dirty="0"/>
              <a:t>¿Por qué es frecuente que haya tensiones entre el grupo de ingeniería de software y el del aseguramiento de la calidad? ¿Es saludable eso?</a:t>
            </a:r>
          </a:p>
          <a:p>
            <a:r>
              <a:rPr lang="es-MX" dirty="0"/>
              <a:t>Si tuvieras la responsabilidad de mejorar la calidad de software en tu organización, ¿qué </a:t>
            </a:r>
            <a:r>
              <a:rPr lang="es-MX"/>
              <a:t>harías primero?</a:t>
            </a:r>
            <a:endParaRPr lang="es-MX" dirty="0"/>
          </a:p>
        </p:txBody>
      </p:sp>
    </p:spTree>
    <p:extLst>
      <p:ext uri="{BB962C8B-B14F-4D97-AF65-F5344CB8AC3E}">
        <p14:creationId xmlns:p14="http://schemas.microsoft.com/office/powerpoint/2010/main" val="269309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1CDF1E-D799-E582-8F73-19DA213E7355}"/>
              </a:ext>
            </a:extLst>
          </p:cNvPr>
          <p:cNvSpPr>
            <a:spLocks noGrp="1"/>
          </p:cNvSpPr>
          <p:nvPr>
            <p:ph type="title"/>
          </p:nvPr>
        </p:nvSpPr>
        <p:spPr>
          <a:xfrm>
            <a:off x="1286933" y="609600"/>
            <a:ext cx="10197494" cy="1099457"/>
          </a:xfrm>
        </p:spPr>
        <p:txBody>
          <a:bodyPr>
            <a:normAutofit/>
          </a:bodyPr>
          <a:lstStyle/>
          <a:p>
            <a:r>
              <a:rPr lang="es-MX" dirty="0"/>
              <a:t>Aseguramiento de la calidad del software</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aphicFrame>
        <p:nvGraphicFramePr>
          <p:cNvPr id="5" name="Marcador de contenido 2">
            <a:extLst>
              <a:ext uri="{FF2B5EF4-FFF2-40B4-BE49-F238E27FC236}">
                <a16:creationId xmlns:a16="http://schemas.microsoft.com/office/drawing/2014/main" id="{EC55EEC3-BC3D-1449-D496-D2B21BCB4F59}"/>
              </a:ext>
            </a:extLst>
          </p:cNvPr>
          <p:cNvGraphicFramePr>
            <a:graphicFrameLocks noGrp="1"/>
          </p:cNvGraphicFramePr>
          <p:nvPr>
            <p:ph idx="1"/>
            <p:extLst>
              <p:ext uri="{D42A27DB-BD31-4B8C-83A1-F6EECF244321}">
                <p14:modId xmlns:p14="http://schemas.microsoft.com/office/powerpoint/2010/main" val="360826159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98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4629E5-0AFE-E3D5-F6E1-856088F623C1}"/>
              </a:ext>
            </a:extLst>
          </p:cNvPr>
          <p:cNvSpPr>
            <a:spLocks noGrp="1"/>
          </p:cNvSpPr>
          <p:nvPr>
            <p:ph type="title"/>
          </p:nvPr>
        </p:nvSpPr>
        <p:spPr>
          <a:xfrm>
            <a:off x="2849562" y="609600"/>
            <a:ext cx="6424440" cy="1320800"/>
          </a:xfrm>
        </p:spPr>
        <p:txBody>
          <a:bodyPr>
            <a:normAutofit/>
          </a:bodyPr>
          <a:lstStyle/>
          <a:p>
            <a:r>
              <a:rPr lang="es-MX" dirty="0"/>
              <a:t>Elementos de aseguramiento de la calidad del software</a:t>
            </a:r>
          </a:p>
        </p:txBody>
      </p:sp>
      <p:pic>
        <p:nvPicPr>
          <p:cNvPr id="5" name="Picture 4" descr="Escritorio con elementos de productividad">
            <a:extLst>
              <a:ext uri="{FF2B5EF4-FFF2-40B4-BE49-F238E27FC236}">
                <a16:creationId xmlns:a16="http://schemas.microsoft.com/office/drawing/2014/main" id="{84C944D9-9976-3A57-A62E-38C3225B6914}"/>
              </a:ext>
            </a:extLst>
          </p:cNvPr>
          <p:cNvPicPr>
            <a:picLocks noChangeAspect="1"/>
          </p:cNvPicPr>
          <p:nvPr/>
        </p:nvPicPr>
        <p:blipFill rotWithShape="1">
          <a:blip r:embed="rId3"/>
          <a:srcRect l="47693" r="2573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 name="Marcador de contenido 2">
            <a:extLst>
              <a:ext uri="{FF2B5EF4-FFF2-40B4-BE49-F238E27FC236}">
                <a16:creationId xmlns:a16="http://schemas.microsoft.com/office/drawing/2014/main" id="{80130448-F6CF-BEF0-FFF1-72ACEC724E39}"/>
              </a:ext>
            </a:extLst>
          </p:cNvPr>
          <p:cNvSpPr>
            <a:spLocks noGrp="1"/>
          </p:cNvSpPr>
          <p:nvPr>
            <p:ph idx="1"/>
          </p:nvPr>
        </p:nvSpPr>
        <p:spPr>
          <a:xfrm>
            <a:off x="2849562" y="2160589"/>
            <a:ext cx="6424440" cy="3880773"/>
          </a:xfrm>
        </p:spPr>
        <p:txBody>
          <a:bodyPr>
            <a:normAutofit/>
          </a:bodyPr>
          <a:lstStyle/>
          <a:p>
            <a:pPr>
              <a:lnSpc>
                <a:spcPct val="90000"/>
              </a:lnSpc>
            </a:pPr>
            <a:r>
              <a:rPr lang="es-MX" dirty="0"/>
              <a:t>Estándares</a:t>
            </a:r>
          </a:p>
          <a:p>
            <a:pPr>
              <a:lnSpc>
                <a:spcPct val="90000"/>
              </a:lnSpc>
            </a:pPr>
            <a:r>
              <a:rPr lang="es-MX" dirty="0"/>
              <a:t>Revisiones y auditorías</a:t>
            </a:r>
          </a:p>
          <a:p>
            <a:pPr>
              <a:lnSpc>
                <a:spcPct val="90000"/>
              </a:lnSpc>
            </a:pPr>
            <a:r>
              <a:rPr lang="es-MX" dirty="0"/>
              <a:t>Pruebas</a:t>
            </a:r>
          </a:p>
          <a:p>
            <a:pPr>
              <a:lnSpc>
                <a:spcPct val="90000"/>
              </a:lnSpc>
            </a:pPr>
            <a:r>
              <a:rPr lang="es-MX" dirty="0"/>
              <a:t>Colección y análisis de los errores</a:t>
            </a:r>
          </a:p>
          <a:p>
            <a:pPr>
              <a:lnSpc>
                <a:spcPct val="90000"/>
              </a:lnSpc>
            </a:pPr>
            <a:r>
              <a:rPr lang="es-MX" dirty="0"/>
              <a:t>Administración del cambio</a:t>
            </a:r>
          </a:p>
          <a:p>
            <a:pPr>
              <a:lnSpc>
                <a:spcPct val="90000"/>
              </a:lnSpc>
            </a:pPr>
            <a:r>
              <a:rPr lang="es-MX" dirty="0"/>
              <a:t>Educación</a:t>
            </a:r>
          </a:p>
          <a:p>
            <a:pPr>
              <a:lnSpc>
                <a:spcPct val="90000"/>
              </a:lnSpc>
            </a:pPr>
            <a:r>
              <a:rPr lang="es-MX" dirty="0"/>
              <a:t>Administración de los proveedores</a:t>
            </a:r>
          </a:p>
          <a:p>
            <a:pPr>
              <a:lnSpc>
                <a:spcPct val="90000"/>
              </a:lnSpc>
            </a:pPr>
            <a:r>
              <a:rPr lang="es-MX" dirty="0"/>
              <a:t>Administración de la seguridad</a:t>
            </a:r>
          </a:p>
          <a:p>
            <a:pPr>
              <a:lnSpc>
                <a:spcPct val="90000"/>
              </a:lnSpc>
            </a:pPr>
            <a:r>
              <a:rPr lang="es-MX" dirty="0"/>
              <a:t>Administración de riesgos</a:t>
            </a:r>
          </a:p>
        </p:txBody>
      </p:sp>
    </p:spTree>
    <p:extLst>
      <p:ext uri="{BB962C8B-B14F-4D97-AF65-F5344CB8AC3E}">
        <p14:creationId xmlns:p14="http://schemas.microsoft.com/office/powerpoint/2010/main" val="233032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8BF5B9-E1B8-8850-0D59-F706CA00510A}"/>
              </a:ext>
            </a:extLst>
          </p:cNvPr>
          <p:cNvSpPr>
            <a:spLocks noGrp="1"/>
          </p:cNvSpPr>
          <p:nvPr>
            <p:ph type="title"/>
          </p:nvPr>
        </p:nvSpPr>
        <p:spPr/>
        <p:txBody>
          <a:bodyPr/>
          <a:lstStyle/>
          <a:p>
            <a:r>
              <a:rPr lang="es-MX" dirty="0"/>
              <a:t>Tareas del aseguramiento de la calidad del software</a:t>
            </a:r>
          </a:p>
        </p:txBody>
      </p:sp>
      <p:sp>
        <p:nvSpPr>
          <p:cNvPr id="4" name="Marcador de contenido 3">
            <a:extLst>
              <a:ext uri="{FF2B5EF4-FFF2-40B4-BE49-F238E27FC236}">
                <a16:creationId xmlns:a16="http://schemas.microsoft.com/office/drawing/2014/main" id="{9D0CBB19-1FCF-44F4-7C76-326F41EB366D}"/>
              </a:ext>
            </a:extLst>
          </p:cNvPr>
          <p:cNvSpPr>
            <a:spLocks noGrp="1"/>
          </p:cNvSpPr>
          <p:nvPr>
            <p:ph sz="half" idx="1"/>
          </p:nvPr>
        </p:nvSpPr>
        <p:spPr/>
        <p:txBody>
          <a:bodyPr/>
          <a:lstStyle/>
          <a:p>
            <a:r>
              <a:rPr lang="es-MX" dirty="0"/>
              <a:t>Se recomienda un conjunto de acciones de aseguramiento de la calidad que se dirigen a la planeación, supervisión, registro, análisis y elaboración de reportes para el aseguramiento de la calidad. Estas acciones son realizadas por un grupo que hace lo siguiente:</a:t>
            </a:r>
          </a:p>
        </p:txBody>
      </p:sp>
      <p:graphicFrame>
        <p:nvGraphicFramePr>
          <p:cNvPr id="6" name="Marcador de contenido 5">
            <a:extLst>
              <a:ext uri="{FF2B5EF4-FFF2-40B4-BE49-F238E27FC236}">
                <a16:creationId xmlns:a16="http://schemas.microsoft.com/office/drawing/2014/main" id="{5074DA0E-BB94-B22B-2414-DEF1A0B8B498}"/>
              </a:ext>
            </a:extLst>
          </p:cNvPr>
          <p:cNvGraphicFramePr>
            <a:graphicFrameLocks noGrp="1"/>
          </p:cNvGraphicFramePr>
          <p:nvPr>
            <p:ph sz="half" idx="2"/>
            <p:extLst>
              <p:ext uri="{D42A27DB-BD31-4B8C-83A1-F6EECF244321}">
                <p14:modId xmlns:p14="http://schemas.microsoft.com/office/powerpoint/2010/main" val="3878720458"/>
              </p:ext>
            </p:extLst>
          </p:nvPr>
        </p:nvGraphicFramePr>
        <p:xfrm>
          <a:off x="5089525" y="2160588"/>
          <a:ext cx="4184650"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796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1D3385A-B78F-D973-9D14-FF0EB5280EEE}"/>
              </a:ext>
            </a:extLst>
          </p:cNvPr>
          <p:cNvSpPr>
            <a:spLocks noGrp="1"/>
          </p:cNvSpPr>
          <p:nvPr>
            <p:ph type="title"/>
          </p:nvPr>
        </p:nvSpPr>
        <p:spPr>
          <a:xfrm>
            <a:off x="1286933" y="609600"/>
            <a:ext cx="10197494" cy="1099457"/>
          </a:xfrm>
        </p:spPr>
        <p:txBody>
          <a:bodyPr>
            <a:normAutofit/>
          </a:bodyPr>
          <a:lstStyle/>
          <a:p>
            <a:r>
              <a:rPr lang="es-MX" dirty="0"/>
              <a:t>Metas, atributos y métricas de calidad</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aphicFrame>
        <p:nvGraphicFramePr>
          <p:cNvPr id="5" name="Marcador de contenido 2">
            <a:extLst>
              <a:ext uri="{FF2B5EF4-FFF2-40B4-BE49-F238E27FC236}">
                <a16:creationId xmlns:a16="http://schemas.microsoft.com/office/drawing/2014/main" id="{7120AC94-8C74-ADDE-667C-C11F788B1BF0}"/>
              </a:ext>
            </a:extLst>
          </p:cNvPr>
          <p:cNvGraphicFramePr>
            <a:graphicFrameLocks noGrp="1"/>
          </p:cNvGraphicFramePr>
          <p:nvPr>
            <p:ph idx="1"/>
            <p:extLst>
              <p:ext uri="{D42A27DB-BD31-4B8C-83A1-F6EECF244321}">
                <p14:modId xmlns:p14="http://schemas.microsoft.com/office/powerpoint/2010/main" val="343027408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551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1CDF1E-D799-E582-8F73-19DA213E7355}"/>
              </a:ext>
            </a:extLst>
          </p:cNvPr>
          <p:cNvSpPr>
            <a:spLocks noGrp="1"/>
          </p:cNvSpPr>
          <p:nvPr>
            <p:ph type="title"/>
          </p:nvPr>
        </p:nvSpPr>
        <p:spPr>
          <a:xfrm>
            <a:off x="1286933" y="609600"/>
            <a:ext cx="10197494" cy="1099457"/>
          </a:xfrm>
        </p:spPr>
        <p:txBody>
          <a:bodyPr>
            <a:normAutofit/>
          </a:bodyPr>
          <a:lstStyle/>
          <a:p>
            <a:r>
              <a:rPr lang="es-MX" dirty="0"/>
              <a:t>Metras, atributos y métricas de calidad</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aphicFrame>
        <p:nvGraphicFramePr>
          <p:cNvPr id="7" name="Marcador de contenido 3">
            <a:extLst>
              <a:ext uri="{FF2B5EF4-FFF2-40B4-BE49-F238E27FC236}">
                <a16:creationId xmlns:a16="http://schemas.microsoft.com/office/drawing/2014/main" id="{4C61278E-AB2B-7A6E-3EA7-BB9782DE3294}"/>
              </a:ext>
            </a:extLst>
          </p:cNvPr>
          <p:cNvGraphicFramePr>
            <a:graphicFrameLocks noGrp="1"/>
          </p:cNvGraphicFramePr>
          <p:nvPr>
            <p:ph idx="1"/>
            <p:extLst>
              <p:ext uri="{D42A27DB-BD31-4B8C-83A1-F6EECF244321}">
                <p14:modId xmlns:p14="http://schemas.microsoft.com/office/powerpoint/2010/main" val="1982146880"/>
              </p:ext>
            </p:extLst>
          </p:nvPr>
        </p:nvGraphicFramePr>
        <p:xfrm>
          <a:off x="677863" y="1491915"/>
          <a:ext cx="11065404" cy="5037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707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1CDF1E-D799-E582-8F73-19DA213E7355}"/>
              </a:ext>
            </a:extLst>
          </p:cNvPr>
          <p:cNvSpPr>
            <a:spLocks noGrp="1"/>
          </p:cNvSpPr>
          <p:nvPr>
            <p:ph type="title"/>
          </p:nvPr>
        </p:nvSpPr>
        <p:spPr>
          <a:xfrm>
            <a:off x="1286933" y="609600"/>
            <a:ext cx="10197494" cy="1099457"/>
          </a:xfrm>
        </p:spPr>
        <p:txBody>
          <a:bodyPr>
            <a:normAutofit/>
          </a:bodyPr>
          <a:lstStyle/>
          <a:p>
            <a:r>
              <a:rPr lang="es-MX" dirty="0"/>
              <a:t>Metras, atributos y métricas de calidad</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aphicFrame>
        <p:nvGraphicFramePr>
          <p:cNvPr id="7" name="Marcador de contenido 3">
            <a:extLst>
              <a:ext uri="{FF2B5EF4-FFF2-40B4-BE49-F238E27FC236}">
                <a16:creationId xmlns:a16="http://schemas.microsoft.com/office/drawing/2014/main" id="{4C61278E-AB2B-7A6E-3EA7-BB9782DE3294}"/>
              </a:ext>
            </a:extLst>
          </p:cNvPr>
          <p:cNvGraphicFramePr>
            <a:graphicFrameLocks noGrp="1"/>
          </p:cNvGraphicFramePr>
          <p:nvPr>
            <p:ph idx="1"/>
            <p:extLst>
              <p:ext uri="{D42A27DB-BD31-4B8C-83A1-F6EECF244321}">
                <p14:modId xmlns:p14="http://schemas.microsoft.com/office/powerpoint/2010/main" val="165316610"/>
              </p:ext>
            </p:extLst>
          </p:nvPr>
        </p:nvGraphicFramePr>
        <p:xfrm>
          <a:off x="677863" y="1491915"/>
          <a:ext cx="11065404" cy="5037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723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1CDF1E-D799-E582-8F73-19DA213E7355}"/>
              </a:ext>
            </a:extLst>
          </p:cNvPr>
          <p:cNvSpPr>
            <a:spLocks noGrp="1"/>
          </p:cNvSpPr>
          <p:nvPr>
            <p:ph type="title"/>
          </p:nvPr>
        </p:nvSpPr>
        <p:spPr>
          <a:xfrm>
            <a:off x="1286933" y="609600"/>
            <a:ext cx="10197494" cy="1099457"/>
          </a:xfrm>
        </p:spPr>
        <p:txBody>
          <a:bodyPr>
            <a:normAutofit/>
          </a:bodyPr>
          <a:lstStyle/>
          <a:p>
            <a:r>
              <a:rPr lang="es-MX" dirty="0"/>
              <a:t>Metras, atributos y métricas de calidad</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aphicFrame>
        <p:nvGraphicFramePr>
          <p:cNvPr id="7" name="Marcador de contenido 3">
            <a:extLst>
              <a:ext uri="{FF2B5EF4-FFF2-40B4-BE49-F238E27FC236}">
                <a16:creationId xmlns:a16="http://schemas.microsoft.com/office/drawing/2014/main" id="{4C61278E-AB2B-7A6E-3EA7-BB9782DE3294}"/>
              </a:ext>
            </a:extLst>
          </p:cNvPr>
          <p:cNvGraphicFramePr>
            <a:graphicFrameLocks noGrp="1"/>
          </p:cNvGraphicFramePr>
          <p:nvPr>
            <p:ph idx="1"/>
            <p:extLst>
              <p:ext uri="{D42A27DB-BD31-4B8C-83A1-F6EECF244321}">
                <p14:modId xmlns:p14="http://schemas.microsoft.com/office/powerpoint/2010/main" val="21426821"/>
              </p:ext>
            </p:extLst>
          </p:nvPr>
        </p:nvGraphicFramePr>
        <p:xfrm>
          <a:off x="677863" y="1491915"/>
          <a:ext cx="11065404" cy="5037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456040"/>
      </p:ext>
    </p:extLst>
  </p:cSld>
  <p:clrMapOvr>
    <a:masterClrMapping/>
  </p:clrMapOvr>
</p:sld>
</file>

<file path=ppt/theme/theme1.xml><?xml version="1.0" encoding="utf-8"?>
<a:theme xmlns:a="http://schemas.openxmlformats.org/drawingml/2006/main" name="Faceta">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32173</TotalTime>
  <Words>3679</Words>
  <Application>Microsoft Office PowerPoint</Application>
  <PresentationFormat>Panorámica</PresentationFormat>
  <Paragraphs>326</Paragraphs>
  <Slides>24</Slides>
  <Notes>22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Cambria Math</vt:lpstr>
      <vt:lpstr>Trebuchet MS</vt:lpstr>
      <vt:lpstr>Wingdings 3</vt:lpstr>
      <vt:lpstr>Faceta</vt:lpstr>
      <vt:lpstr>Aseguramiento de la calidad</vt:lpstr>
      <vt:lpstr>Aseguramiento de la calidad del software</vt:lpstr>
      <vt:lpstr>Aseguramiento de la calidad del software</vt:lpstr>
      <vt:lpstr>Elementos de aseguramiento de la calidad del software</vt:lpstr>
      <vt:lpstr>Tareas del aseguramiento de la calidad del software</vt:lpstr>
      <vt:lpstr>Metas, atributos y métricas de calidad</vt:lpstr>
      <vt:lpstr>Metras, atributos y métricas de calidad</vt:lpstr>
      <vt:lpstr>Metras, atributos y métricas de calidad</vt:lpstr>
      <vt:lpstr>Metras, atributos y métricas de calidad</vt:lpstr>
      <vt:lpstr>Metras, atributos y métricas de calidad</vt:lpstr>
      <vt:lpstr>Aseguramiento estadístico de la calidad de software</vt:lpstr>
      <vt:lpstr>Causas de los defectos de software</vt:lpstr>
      <vt:lpstr>Ejemplo general</vt:lpstr>
      <vt:lpstr>Seis Sigma</vt:lpstr>
      <vt:lpstr>Seis Sigma</vt:lpstr>
      <vt:lpstr>Seis Sigma</vt:lpstr>
      <vt:lpstr>Fase de definición de Seis Sigma</vt:lpstr>
      <vt:lpstr>Fase de medición de Seis Sigma</vt:lpstr>
      <vt:lpstr>Fase de análisis de Seis Sigma</vt:lpstr>
      <vt:lpstr>Confiabilidad del software</vt:lpstr>
      <vt:lpstr>Mediciones de confiabilidad y disponibilidad</vt:lpstr>
      <vt:lpstr>Tiempo medio para la reparación</vt:lpstr>
      <vt:lpstr>Mediciones de la confiabilidad y disponibilidad</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básicos de calidad</dc:title>
  <dc:creator>Ary Shared Rosas Carrillo</dc:creator>
  <cp:lastModifiedBy>Ary Shared Rosas Carrillo</cp:lastModifiedBy>
  <cp:revision>79</cp:revision>
  <dcterms:created xsi:type="dcterms:W3CDTF">2023-08-10T00:02:39Z</dcterms:created>
  <dcterms:modified xsi:type="dcterms:W3CDTF">2023-09-05T21:47:16Z</dcterms:modified>
</cp:coreProperties>
</file>