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8204" autoAdjust="0"/>
  </p:normalViewPr>
  <p:slideViewPr>
    <p:cSldViewPr snapToGrid="0">
      <p:cViewPr varScale="1">
        <p:scale>
          <a:sx n="60" d="100"/>
          <a:sy n="60" d="100"/>
        </p:scale>
        <p:origin x="96" y="402"/>
      </p:cViewPr>
      <p:guideLst/>
    </p:cSldViewPr>
  </p:slideViewPr>
  <p:notesTextViewPr>
    <p:cViewPr>
      <p:scale>
        <a:sx n="1" d="1"/>
        <a:sy n="1" d="1"/>
      </p:scale>
      <p:origin x="0" y="-46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BE297-9BD0-45F1-B528-FB607F818294}"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s-MX"/>
        </a:p>
      </dgm:t>
    </dgm:pt>
    <dgm:pt modelId="{DA480538-1E1E-43DA-AA52-7DADDA455766}">
      <dgm:prSet phldrT="[Texto]" custT="1"/>
      <dgm:spPr/>
      <dgm:t>
        <a:bodyPr/>
        <a:lstStyle/>
        <a:p>
          <a:r>
            <a:rPr lang="es-MX" sz="2800" dirty="0"/>
            <a:t>Verificación</a:t>
          </a:r>
        </a:p>
      </dgm:t>
    </dgm:pt>
    <dgm:pt modelId="{D27FBEF8-4C1C-4D00-9D40-AD05DB41AC1D}" type="parTrans" cxnId="{10B70E8D-67C5-4D44-8FE1-1EFE77C23202}">
      <dgm:prSet/>
      <dgm:spPr/>
      <dgm:t>
        <a:bodyPr/>
        <a:lstStyle/>
        <a:p>
          <a:endParaRPr lang="es-MX"/>
        </a:p>
      </dgm:t>
    </dgm:pt>
    <dgm:pt modelId="{64E0C949-4DE2-46AC-954B-E967E1D51B6A}" type="sibTrans" cxnId="{10B70E8D-67C5-4D44-8FE1-1EFE77C23202}">
      <dgm:prSet/>
      <dgm:spPr/>
      <dgm:t>
        <a:bodyPr/>
        <a:lstStyle/>
        <a:p>
          <a:endParaRPr lang="es-MX"/>
        </a:p>
      </dgm:t>
    </dgm:pt>
    <dgm:pt modelId="{2650B043-2224-4662-95A0-39446D171515}">
      <dgm:prSet phldrT="[Texto]" custT="1"/>
      <dgm:spPr/>
      <dgm:t>
        <a:bodyPr/>
        <a:lstStyle/>
        <a:p>
          <a:r>
            <a:rPr lang="es-MX" sz="2800" dirty="0"/>
            <a:t>Validación</a:t>
          </a:r>
        </a:p>
      </dgm:t>
    </dgm:pt>
    <dgm:pt modelId="{9F5B0561-F9CB-4C2F-84AF-A6813CCBF640}" type="parTrans" cxnId="{B86890BD-8876-4AD8-8F3D-38368284F083}">
      <dgm:prSet/>
      <dgm:spPr/>
      <dgm:t>
        <a:bodyPr/>
        <a:lstStyle/>
        <a:p>
          <a:endParaRPr lang="es-MX"/>
        </a:p>
      </dgm:t>
    </dgm:pt>
    <dgm:pt modelId="{FDF70BF9-22AE-44A1-8D1C-0FF1F151AB3F}" type="sibTrans" cxnId="{B86890BD-8876-4AD8-8F3D-38368284F083}">
      <dgm:prSet/>
      <dgm:spPr/>
      <dgm:t>
        <a:bodyPr/>
        <a:lstStyle/>
        <a:p>
          <a:endParaRPr lang="es-MX"/>
        </a:p>
      </dgm:t>
    </dgm:pt>
    <dgm:pt modelId="{1DD92DBE-F5BE-40B4-A09F-8EF606FDFBE5}">
      <dgm:prSet phldrT="[Texto]" custT="1"/>
      <dgm:spPr/>
      <dgm:t>
        <a:bodyPr/>
        <a:lstStyle/>
        <a:p>
          <a:r>
            <a:rPr lang="es-MX" sz="2000" dirty="0"/>
            <a:t>¿Construimos el producto correctamente?</a:t>
          </a:r>
        </a:p>
      </dgm:t>
    </dgm:pt>
    <dgm:pt modelId="{20CED77D-CAA7-42BE-A1F5-03DC573215C7}" type="parTrans" cxnId="{C9FB8889-EB52-4242-B721-79DB480C50D7}">
      <dgm:prSet/>
      <dgm:spPr/>
      <dgm:t>
        <a:bodyPr/>
        <a:lstStyle/>
        <a:p>
          <a:endParaRPr lang="es-MX"/>
        </a:p>
      </dgm:t>
    </dgm:pt>
    <dgm:pt modelId="{F011943A-4FF0-48B3-AF92-F260FC0857BA}" type="sibTrans" cxnId="{C9FB8889-EB52-4242-B721-79DB480C50D7}">
      <dgm:prSet/>
      <dgm:spPr/>
      <dgm:t>
        <a:bodyPr/>
        <a:lstStyle/>
        <a:p>
          <a:endParaRPr lang="es-MX"/>
        </a:p>
      </dgm:t>
    </dgm:pt>
    <dgm:pt modelId="{441183FF-21CF-4FCE-8EB9-5E99054DA069}">
      <dgm:prSet phldrT="[Texto]" custT="1"/>
      <dgm:spPr/>
      <dgm:t>
        <a:bodyPr/>
        <a:lstStyle/>
        <a:p>
          <a:r>
            <a:rPr lang="es-MX" sz="2000" dirty="0"/>
            <a:t>¿Construimos el producto correcto?</a:t>
          </a:r>
        </a:p>
      </dgm:t>
    </dgm:pt>
    <dgm:pt modelId="{3E252E2C-DFD1-411F-9FF6-04E84CE17303}" type="parTrans" cxnId="{4D5743BC-FDEB-4096-BEB7-1D7BB5206640}">
      <dgm:prSet/>
      <dgm:spPr/>
      <dgm:t>
        <a:bodyPr/>
        <a:lstStyle/>
        <a:p>
          <a:endParaRPr lang="es-MX"/>
        </a:p>
      </dgm:t>
    </dgm:pt>
    <dgm:pt modelId="{CFC81B1D-7021-4DC5-B7B6-84340EB64317}" type="sibTrans" cxnId="{4D5743BC-FDEB-4096-BEB7-1D7BB5206640}">
      <dgm:prSet/>
      <dgm:spPr/>
      <dgm:t>
        <a:bodyPr/>
        <a:lstStyle/>
        <a:p>
          <a:endParaRPr lang="es-MX"/>
        </a:p>
      </dgm:t>
    </dgm:pt>
    <dgm:pt modelId="{CBA5C2F9-777F-49C6-9F44-446FDBA79751}" type="pres">
      <dgm:prSet presAssocID="{F0BBE297-9BD0-45F1-B528-FB607F818294}" presName="Name0" presStyleCnt="0">
        <dgm:presLayoutVars>
          <dgm:chMax val="2"/>
          <dgm:chPref val="2"/>
          <dgm:animLvl val="lvl"/>
        </dgm:presLayoutVars>
      </dgm:prSet>
      <dgm:spPr/>
    </dgm:pt>
    <dgm:pt modelId="{C29115AF-995A-4A45-AC65-9DE7208419C8}" type="pres">
      <dgm:prSet presAssocID="{F0BBE297-9BD0-45F1-B528-FB607F818294}" presName="LeftText" presStyleLbl="revTx" presStyleIdx="0" presStyleCnt="0">
        <dgm:presLayoutVars>
          <dgm:bulletEnabled val="1"/>
        </dgm:presLayoutVars>
      </dgm:prSet>
      <dgm:spPr/>
    </dgm:pt>
    <dgm:pt modelId="{1DF671EC-B035-48DC-A2ED-01F03EE37433}" type="pres">
      <dgm:prSet presAssocID="{F0BBE297-9BD0-45F1-B528-FB607F818294}" presName="LeftNode" presStyleLbl="bgImgPlace1" presStyleIdx="0" presStyleCnt="2" custScaleX="204395" custLinFactNeighborX="-53651" custLinFactNeighborY="-643">
        <dgm:presLayoutVars>
          <dgm:chMax val="2"/>
          <dgm:chPref val="2"/>
        </dgm:presLayoutVars>
      </dgm:prSet>
      <dgm:spPr/>
    </dgm:pt>
    <dgm:pt modelId="{E594764F-68B3-42D0-91C8-B0D724502447}" type="pres">
      <dgm:prSet presAssocID="{F0BBE297-9BD0-45F1-B528-FB607F818294}" presName="RightText" presStyleLbl="revTx" presStyleIdx="0" presStyleCnt="0">
        <dgm:presLayoutVars>
          <dgm:bulletEnabled val="1"/>
        </dgm:presLayoutVars>
      </dgm:prSet>
      <dgm:spPr/>
    </dgm:pt>
    <dgm:pt modelId="{EAD25CD7-FCC7-4153-ABDD-C4C083F049A5}" type="pres">
      <dgm:prSet presAssocID="{F0BBE297-9BD0-45F1-B528-FB607F818294}" presName="RightNode" presStyleLbl="bgImgPlace1" presStyleIdx="1" presStyleCnt="2" custScaleX="178749" custLinFactNeighborX="50495" custLinFactNeighborY="-1286">
        <dgm:presLayoutVars>
          <dgm:chMax val="0"/>
          <dgm:chPref val="0"/>
        </dgm:presLayoutVars>
      </dgm:prSet>
      <dgm:spPr/>
    </dgm:pt>
    <dgm:pt modelId="{9AF4C7D9-D14D-4177-8A85-32AAB987D2CE}" type="pres">
      <dgm:prSet presAssocID="{F0BBE297-9BD0-45F1-B528-FB607F818294}" presName="TopArrow" presStyleLbl="node1" presStyleIdx="0" presStyleCnt="2"/>
      <dgm:spPr/>
    </dgm:pt>
    <dgm:pt modelId="{FC9BFE80-B79C-48E7-8C6E-0C042F361EFA}" type="pres">
      <dgm:prSet presAssocID="{F0BBE297-9BD0-45F1-B528-FB607F818294}" presName="BottomArrow" presStyleLbl="node1" presStyleIdx="1" presStyleCnt="2"/>
      <dgm:spPr/>
    </dgm:pt>
  </dgm:ptLst>
  <dgm:cxnLst>
    <dgm:cxn modelId="{B815FE19-C2A5-402D-A019-2DA01E5E4339}" type="presOf" srcId="{2650B043-2224-4662-95A0-39446D171515}" destId="{E594764F-68B3-42D0-91C8-B0D724502447}" srcOrd="0" destOrd="0" presId="urn:microsoft.com/office/officeart/2009/layout/ReverseList"/>
    <dgm:cxn modelId="{E89D9761-C63E-4607-9AF2-0183994AEE3A}" type="presOf" srcId="{F0BBE297-9BD0-45F1-B528-FB607F818294}" destId="{CBA5C2F9-777F-49C6-9F44-446FDBA79751}" srcOrd="0" destOrd="0" presId="urn:microsoft.com/office/officeart/2009/layout/ReverseList"/>
    <dgm:cxn modelId="{45A20663-BE08-487A-A7AE-1E15DD5FAEA0}" type="presOf" srcId="{1DD92DBE-F5BE-40B4-A09F-8EF606FDFBE5}" destId="{C29115AF-995A-4A45-AC65-9DE7208419C8}" srcOrd="0" destOrd="1" presId="urn:microsoft.com/office/officeart/2009/layout/ReverseList"/>
    <dgm:cxn modelId="{7F0E5976-7EE0-4906-A5EF-745A449766CF}" type="presOf" srcId="{441183FF-21CF-4FCE-8EB9-5E99054DA069}" destId="{E594764F-68B3-42D0-91C8-B0D724502447}" srcOrd="0" destOrd="1" presId="urn:microsoft.com/office/officeart/2009/layout/ReverseList"/>
    <dgm:cxn modelId="{C9FB8889-EB52-4242-B721-79DB480C50D7}" srcId="{DA480538-1E1E-43DA-AA52-7DADDA455766}" destId="{1DD92DBE-F5BE-40B4-A09F-8EF606FDFBE5}" srcOrd="0" destOrd="0" parTransId="{20CED77D-CAA7-42BE-A1F5-03DC573215C7}" sibTransId="{F011943A-4FF0-48B3-AF92-F260FC0857BA}"/>
    <dgm:cxn modelId="{10B70E8D-67C5-4D44-8FE1-1EFE77C23202}" srcId="{F0BBE297-9BD0-45F1-B528-FB607F818294}" destId="{DA480538-1E1E-43DA-AA52-7DADDA455766}" srcOrd="0" destOrd="0" parTransId="{D27FBEF8-4C1C-4D00-9D40-AD05DB41AC1D}" sibTransId="{64E0C949-4DE2-46AC-954B-E967E1D51B6A}"/>
    <dgm:cxn modelId="{C1C96BB3-5F18-44DE-830B-7A617FF378F6}" type="presOf" srcId="{441183FF-21CF-4FCE-8EB9-5E99054DA069}" destId="{EAD25CD7-FCC7-4153-ABDD-C4C083F049A5}" srcOrd="1" destOrd="1" presId="urn:microsoft.com/office/officeart/2009/layout/ReverseList"/>
    <dgm:cxn modelId="{4D5743BC-FDEB-4096-BEB7-1D7BB5206640}" srcId="{2650B043-2224-4662-95A0-39446D171515}" destId="{441183FF-21CF-4FCE-8EB9-5E99054DA069}" srcOrd="0" destOrd="0" parTransId="{3E252E2C-DFD1-411F-9FF6-04E84CE17303}" sibTransId="{CFC81B1D-7021-4DC5-B7B6-84340EB64317}"/>
    <dgm:cxn modelId="{B86890BD-8876-4AD8-8F3D-38368284F083}" srcId="{F0BBE297-9BD0-45F1-B528-FB607F818294}" destId="{2650B043-2224-4662-95A0-39446D171515}" srcOrd="1" destOrd="0" parTransId="{9F5B0561-F9CB-4C2F-84AF-A6813CCBF640}" sibTransId="{FDF70BF9-22AE-44A1-8D1C-0FF1F151AB3F}"/>
    <dgm:cxn modelId="{D5C026C7-FBF7-46AD-8564-5FE37A49C67F}" type="presOf" srcId="{DA480538-1E1E-43DA-AA52-7DADDA455766}" destId="{1DF671EC-B035-48DC-A2ED-01F03EE37433}" srcOrd="1" destOrd="0" presId="urn:microsoft.com/office/officeart/2009/layout/ReverseList"/>
    <dgm:cxn modelId="{B7FCD6CF-9B82-4078-A485-69B936E9E437}" type="presOf" srcId="{DA480538-1E1E-43DA-AA52-7DADDA455766}" destId="{C29115AF-995A-4A45-AC65-9DE7208419C8}" srcOrd="0" destOrd="0" presId="urn:microsoft.com/office/officeart/2009/layout/ReverseList"/>
    <dgm:cxn modelId="{A8A15AD1-9644-42F7-BA97-93FDB56870E1}" type="presOf" srcId="{1DD92DBE-F5BE-40B4-A09F-8EF606FDFBE5}" destId="{1DF671EC-B035-48DC-A2ED-01F03EE37433}" srcOrd="1" destOrd="1" presId="urn:microsoft.com/office/officeart/2009/layout/ReverseList"/>
    <dgm:cxn modelId="{151891E4-30E9-4AD0-9C62-95EAB9003A5A}" type="presOf" srcId="{2650B043-2224-4662-95A0-39446D171515}" destId="{EAD25CD7-FCC7-4153-ABDD-C4C083F049A5}" srcOrd="1" destOrd="0" presId="urn:microsoft.com/office/officeart/2009/layout/ReverseList"/>
    <dgm:cxn modelId="{EB84CFA3-0999-409F-8372-84ED98E52486}" type="presParOf" srcId="{CBA5C2F9-777F-49C6-9F44-446FDBA79751}" destId="{C29115AF-995A-4A45-AC65-9DE7208419C8}" srcOrd="0" destOrd="0" presId="urn:microsoft.com/office/officeart/2009/layout/ReverseList"/>
    <dgm:cxn modelId="{16DBCAA3-A2AF-4E42-9CF1-4FB89ADFE4C1}" type="presParOf" srcId="{CBA5C2F9-777F-49C6-9F44-446FDBA79751}" destId="{1DF671EC-B035-48DC-A2ED-01F03EE37433}" srcOrd="1" destOrd="0" presId="urn:microsoft.com/office/officeart/2009/layout/ReverseList"/>
    <dgm:cxn modelId="{6D987F4D-F60B-4B3D-8747-B5603430E934}" type="presParOf" srcId="{CBA5C2F9-777F-49C6-9F44-446FDBA79751}" destId="{E594764F-68B3-42D0-91C8-B0D724502447}" srcOrd="2" destOrd="0" presId="urn:microsoft.com/office/officeart/2009/layout/ReverseList"/>
    <dgm:cxn modelId="{C8CB91FA-CAA9-40AF-A0A9-B313D585B84A}" type="presParOf" srcId="{CBA5C2F9-777F-49C6-9F44-446FDBA79751}" destId="{EAD25CD7-FCC7-4153-ABDD-C4C083F049A5}" srcOrd="3" destOrd="0" presId="urn:microsoft.com/office/officeart/2009/layout/ReverseList"/>
    <dgm:cxn modelId="{114DEB23-9BB8-4888-94D8-B9476EC9EDB1}" type="presParOf" srcId="{CBA5C2F9-777F-49C6-9F44-446FDBA79751}" destId="{9AF4C7D9-D14D-4177-8A85-32AAB987D2CE}" srcOrd="4" destOrd="0" presId="urn:microsoft.com/office/officeart/2009/layout/ReverseList"/>
    <dgm:cxn modelId="{DADDB2C4-400B-44C7-BEC2-1DFDF9B00247}" type="presParOf" srcId="{CBA5C2F9-777F-49C6-9F44-446FDBA79751}" destId="{FC9BFE80-B79C-48E7-8C6E-0C042F361EFA}"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CE7C80-27E8-4535-9C09-CC4ACE7361AD}"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E630719B-2710-4F14-969A-913CB06C369D}">
      <dgm:prSet/>
      <dgm:spPr/>
      <dgm:t>
        <a:bodyPr/>
        <a:lstStyle/>
        <a:p>
          <a:r>
            <a:rPr lang="es-MX"/>
            <a:t>Los componentes de software se integran en una construcción.</a:t>
          </a:r>
          <a:endParaRPr lang="en-US"/>
        </a:p>
      </dgm:t>
    </dgm:pt>
    <dgm:pt modelId="{1CEB7F2F-3A07-4224-9826-4E6BA994839C}" type="parTrans" cxnId="{D51F3AFE-BE94-4D0E-A30D-098946766299}">
      <dgm:prSet/>
      <dgm:spPr/>
      <dgm:t>
        <a:bodyPr/>
        <a:lstStyle/>
        <a:p>
          <a:endParaRPr lang="en-US"/>
        </a:p>
      </dgm:t>
    </dgm:pt>
    <dgm:pt modelId="{41CACC14-BE5E-4D97-9D9F-EC6FFE43DC4A}" type="sibTrans" cxnId="{D51F3AFE-BE94-4D0E-A30D-098946766299}">
      <dgm:prSet/>
      <dgm:spPr/>
      <dgm:t>
        <a:bodyPr/>
        <a:lstStyle/>
        <a:p>
          <a:endParaRPr lang="en-US"/>
        </a:p>
      </dgm:t>
    </dgm:pt>
    <dgm:pt modelId="{65961EA9-064E-4D6B-B61F-90954E9382B5}">
      <dgm:prSet/>
      <dgm:spPr/>
      <dgm:t>
        <a:bodyPr/>
        <a:lstStyle/>
        <a:p>
          <a:r>
            <a:rPr lang="es-MX"/>
            <a:t>Se diseña una serie de pruebas para exponer los errores “paralizantes” que tengan mayor probabilidad de retrasar el proyecto.</a:t>
          </a:r>
          <a:endParaRPr lang="en-US"/>
        </a:p>
      </dgm:t>
    </dgm:pt>
    <dgm:pt modelId="{EB81DBBF-9F90-44FC-A3FC-D3C21205A6BF}" type="parTrans" cxnId="{EF5D1500-9A5D-449C-B117-483B73CD0FB1}">
      <dgm:prSet/>
      <dgm:spPr/>
      <dgm:t>
        <a:bodyPr/>
        <a:lstStyle/>
        <a:p>
          <a:endParaRPr lang="en-US"/>
        </a:p>
      </dgm:t>
    </dgm:pt>
    <dgm:pt modelId="{903CF4B2-F24E-49BA-9BFC-22438509A6E6}" type="sibTrans" cxnId="{EF5D1500-9A5D-449C-B117-483B73CD0FB1}">
      <dgm:prSet/>
      <dgm:spPr/>
      <dgm:t>
        <a:bodyPr/>
        <a:lstStyle/>
        <a:p>
          <a:endParaRPr lang="en-US"/>
        </a:p>
      </dgm:t>
    </dgm:pt>
    <dgm:pt modelId="{A06AA8FB-2833-4C95-B71F-8CAA75C8A292}">
      <dgm:prSet/>
      <dgm:spPr/>
      <dgm:t>
        <a:bodyPr/>
        <a:lstStyle/>
        <a:p>
          <a:r>
            <a:rPr lang="es-MX"/>
            <a:t>La constricción se integra con otras construcciones y todo el producto se somete a prueba de humo diariamente.</a:t>
          </a:r>
          <a:endParaRPr lang="en-US"/>
        </a:p>
      </dgm:t>
    </dgm:pt>
    <dgm:pt modelId="{439293AE-D831-405D-B4DC-5BF57737EFB5}" type="parTrans" cxnId="{7C7885D9-6439-4451-BC43-BE43C1DB33C5}">
      <dgm:prSet/>
      <dgm:spPr/>
      <dgm:t>
        <a:bodyPr/>
        <a:lstStyle/>
        <a:p>
          <a:endParaRPr lang="en-US"/>
        </a:p>
      </dgm:t>
    </dgm:pt>
    <dgm:pt modelId="{C008F7C1-830D-487C-9848-E771C6E03B96}" type="sibTrans" cxnId="{7C7885D9-6439-4451-BC43-BE43C1DB33C5}">
      <dgm:prSet/>
      <dgm:spPr/>
      <dgm:t>
        <a:bodyPr/>
        <a:lstStyle/>
        <a:p>
          <a:endParaRPr lang="en-US"/>
        </a:p>
      </dgm:t>
    </dgm:pt>
    <dgm:pt modelId="{124404D5-6B66-4783-A7C5-E1191A212BD8}" type="pres">
      <dgm:prSet presAssocID="{47CE7C80-27E8-4535-9C09-CC4ACE7361AD}" presName="Name0" presStyleCnt="0">
        <dgm:presLayoutVars>
          <dgm:dir/>
          <dgm:animLvl val="lvl"/>
          <dgm:resizeHandles val="exact"/>
        </dgm:presLayoutVars>
      </dgm:prSet>
      <dgm:spPr/>
    </dgm:pt>
    <dgm:pt modelId="{57B05B02-F94F-4A33-A51F-BA7835F8EC93}" type="pres">
      <dgm:prSet presAssocID="{A06AA8FB-2833-4C95-B71F-8CAA75C8A292}" presName="boxAndChildren" presStyleCnt="0"/>
      <dgm:spPr/>
    </dgm:pt>
    <dgm:pt modelId="{B5E62D3A-A521-4221-B50A-66AAFB20F8F1}" type="pres">
      <dgm:prSet presAssocID="{A06AA8FB-2833-4C95-B71F-8CAA75C8A292}" presName="parentTextBox" presStyleLbl="node1" presStyleIdx="0" presStyleCnt="3"/>
      <dgm:spPr/>
    </dgm:pt>
    <dgm:pt modelId="{E8F5517D-3127-4678-BE40-37F159A3ECF1}" type="pres">
      <dgm:prSet presAssocID="{903CF4B2-F24E-49BA-9BFC-22438509A6E6}" presName="sp" presStyleCnt="0"/>
      <dgm:spPr/>
    </dgm:pt>
    <dgm:pt modelId="{DC4FB8D3-E0C7-4447-BED1-621A4D1943DC}" type="pres">
      <dgm:prSet presAssocID="{65961EA9-064E-4D6B-B61F-90954E9382B5}" presName="arrowAndChildren" presStyleCnt="0"/>
      <dgm:spPr/>
    </dgm:pt>
    <dgm:pt modelId="{BA9FB16C-500F-49C6-BA2D-383530607C3B}" type="pres">
      <dgm:prSet presAssocID="{65961EA9-064E-4D6B-B61F-90954E9382B5}" presName="parentTextArrow" presStyleLbl="node1" presStyleIdx="1" presStyleCnt="3"/>
      <dgm:spPr/>
    </dgm:pt>
    <dgm:pt modelId="{57A20CD6-BC8E-4005-B839-DE156D4CE7F2}" type="pres">
      <dgm:prSet presAssocID="{41CACC14-BE5E-4D97-9D9F-EC6FFE43DC4A}" presName="sp" presStyleCnt="0"/>
      <dgm:spPr/>
    </dgm:pt>
    <dgm:pt modelId="{C7400645-E720-49A4-8451-536E1559774F}" type="pres">
      <dgm:prSet presAssocID="{E630719B-2710-4F14-969A-913CB06C369D}" presName="arrowAndChildren" presStyleCnt="0"/>
      <dgm:spPr/>
    </dgm:pt>
    <dgm:pt modelId="{B5F5E0D0-8AC0-4D52-96AF-A3A4681A262E}" type="pres">
      <dgm:prSet presAssocID="{E630719B-2710-4F14-969A-913CB06C369D}" presName="parentTextArrow" presStyleLbl="node1" presStyleIdx="2" presStyleCnt="3"/>
      <dgm:spPr/>
    </dgm:pt>
  </dgm:ptLst>
  <dgm:cxnLst>
    <dgm:cxn modelId="{EF5D1500-9A5D-449C-B117-483B73CD0FB1}" srcId="{47CE7C80-27E8-4535-9C09-CC4ACE7361AD}" destId="{65961EA9-064E-4D6B-B61F-90954E9382B5}" srcOrd="1" destOrd="0" parTransId="{EB81DBBF-9F90-44FC-A3FC-D3C21205A6BF}" sibTransId="{903CF4B2-F24E-49BA-9BFC-22438509A6E6}"/>
    <dgm:cxn modelId="{171D3836-DC2C-41D5-BCC8-CD0728C6822D}" type="presOf" srcId="{A06AA8FB-2833-4C95-B71F-8CAA75C8A292}" destId="{B5E62D3A-A521-4221-B50A-66AAFB20F8F1}" srcOrd="0" destOrd="0" presId="urn:microsoft.com/office/officeart/2005/8/layout/process4"/>
    <dgm:cxn modelId="{CA23ED4C-B4EF-45AD-BBB7-74303658BFC9}" type="presOf" srcId="{E630719B-2710-4F14-969A-913CB06C369D}" destId="{B5F5E0D0-8AC0-4D52-96AF-A3A4681A262E}" srcOrd="0" destOrd="0" presId="urn:microsoft.com/office/officeart/2005/8/layout/process4"/>
    <dgm:cxn modelId="{3242F9AB-F44B-49DD-BCFD-3E6E5ED27FF6}" type="presOf" srcId="{47CE7C80-27E8-4535-9C09-CC4ACE7361AD}" destId="{124404D5-6B66-4783-A7C5-E1191A212BD8}" srcOrd="0" destOrd="0" presId="urn:microsoft.com/office/officeart/2005/8/layout/process4"/>
    <dgm:cxn modelId="{7C7885D9-6439-4451-BC43-BE43C1DB33C5}" srcId="{47CE7C80-27E8-4535-9C09-CC4ACE7361AD}" destId="{A06AA8FB-2833-4C95-B71F-8CAA75C8A292}" srcOrd="2" destOrd="0" parTransId="{439293AE-D831-405D-B4DC-5BF57737EFB5}" sibTransId="{C008F7C1-830D-487C-9848-E771C6E03B96}"/>
    <dgm:cxn modelId="{51D9F7DE-BDFB-48D2-A690-DB83C0F99414}" type="presOf" srcId="{65961EA9-064E-4D6B-B61F-90954E9382B5}" destId="{BA9FB16C-500F-49C6-BA2D-383530607C3B}" srcOrd="0" destOrd="0" presId="urn:microsoft.com/office/officeart/2005/8/layout/process4"/>
    <dgm:cxn modelId="{D51F3AFE-BE94-4D0E-A30D-098946766299}" srcId="{47CE7C80-27E8-4535-9C09-CC4ACE7361AD}" destId="{E630719B-2710-4F14-969A-913CB06C369D}" srcOrd="0" destOrd="0" parTransId="{1CEB7F2F-3A07-4224-9826-4E6BA994839C}" sibTransId="{41CACC14-BE5E-4D97-9D9F-EC6FFE43DC4A}"/>
    <dgm:cxn modelId="{ED768CDC-7169-4FE6-BBE0-49FFEAB5832C}" type="presParOf" srcId="{124404D5-6B66-4783-A7C5-E1191A212BD8}" destId="{57B05B02-F94F-4A33-A51F-BA7835F8EC93}" srcOrd="0" destOrd="0" presId="urn:microsoft.com/office/officeart/2005/8/layout/process4"/>
    <dgm:cxn modelId="{3E47029B-20BC-4786-8CE2-089D19773BC8}" type="presParOf" srcId="{57B05B02-F94F-4A33-A51F-BA7835F8EC93}" destId="{B5E62D3A-A521-4221-B50A-66AAFB20F8F1}" srcOrd="0" destOrd="0" presId="urn:microsoft.com/office/officeart/2005/8/layout/process4"/>
    <dgm:cxn modelId="{0D9D82BD-01B4-4D71-A26C-0811F2EA8AF9}" type="presParOf" srcId="{124404D5-6B66-4783-A7C5-E1191A212BD8}" destId="{E8F5517D-3127-4678-BE40-37F159A3ECF1}" srcOrd="1" destOrd="0" presId="urn:microsoft.com/office/officeart/2005/8/layout/process4"/>
    <dgm:cxn modelId="{95723E15-B9CE-45A6-9D39-AE02229E97EC}" type="presParOf" srcId="{124404D5-6B66-4783-A7C5-E1191A212BD8}" destId="{DC4FB8D3-E0C7-4447-BED1-621A4D1943DC}" srcOrd="2" destOrd="0" presId="urn:microsoft.com/office/officeart/2005/8/layout/process4"/>
    <dgm:cxn modelId="{218DC318-7C48-483E-B17F-12FBDDB940D2}" type="presParOf" srcId="{DC4FB8D3-E0C7-4447-BED1-621A4D1943DC}" destId="{BA9FB16C-500F-49C6-BA2D-383530607C3B}" srcOrd="0" destOrd="0" presId="urn:microsoft.com/office/officeart/2005/8/layout/process4"/>
    <dgm:cxn modelId="{9028648A-B426-4EC8-8103-97A68ECDDD94}" type="presParOf" srcId="{124404D5-6B66-4783-A7C5-E1191A212BD8}" destId="{57A20CD6-BC8E-4005-B839-DE156D4CE7F2}" srcOrd="3" destOrd="0" presId="urn:microsoft.com/office/officeart/2005/8/layout/process4"/>
    <dgm:cxn modelId="{98023A00-9CC4-4A07-98BE-E0DBD59B2185}" type="presParOf" srcId="{124404D5-6B66-4783-A7C5-E1191A212BD8}" destId="{C7400645-E720-49A4-8451-536E1559774F}" srcOrd="4" destOrd="0" presId="urn:microsoft.com/office/officeart/2005/8/layout/process4"/>
    <dgm:cxn modelId="{DFBDA7E3-618A-47E4-92EB-3F9B45C2BDE0}" type="presParOf" srcId="{C7400645-E720-49A4-8451-536E1559774F}" destId="{B5F5E0D0-8AC0-4D52-96AF-A3A4681A262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CD9AD-6C17-4D04-B6DB-A7A035D4AB3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4093ED-5BA3-4E94-8BB2-25E17FD36944}">
      <dgm:prSet/>
      <dgm:spPr/>
      <dgm:t>
        <a:bodyPr/>
        <a:lstStyle/>
        <a:p>
          <a:r>
            <a:rPr lang="es-MX"/>
            <a:t>Se minimiza el riesgo de integración</a:t>
          </a:r>
          <a:endParaRPr lang="en-US"/>
        </a:p>
      </dgm:t>
    </dgm:pt>
    <dgm:pt modelId="{63818C2A-6193-4E07-A2BF-9B6B37FB4CBA}" type="parTrans" cxnId="{9FEE4E05-5D9F-42F2-953A-4930168945D4}">
      <dgm:prSet/>
      <dgm:spPr/>
      <dgm:t>
        <a:bodyPr/>
        <a:lstStyle/>
        <a:p>
          <a:endParaRPr lang="en-US"/>
        </a:p>
      </dgm:t>
    </dgm:pt>
    <dgm:pt modelId="{22179144-E989-4881-9639-404AD31DA755}" type="sibTrans" cxnId="{9FEE4E05-5D9F-42F2-953A-4930168945D4}">
      <dgm:prSet/>
      <dgm:spPr/>
      <dgm:t>
        <a:bodyPr/>
        <a:lstStyle/>
        <a:p>
          <a:endParaRPr lang="en-US"/>
        </a:p>
      </dgm:t>
    </dgm:pt>
    <dgm:pt modelId="{B1D53DC6-E773-4121-ADEB-DDB8E6C67DC2}">
      <dgm:prSet/>
      <dgm:spPr/>
      <dgm:t>
        <a:bodyPr/>
        <a:lstStyle/>
        <a:p>
          <a:r>
            <a:rPr lang="es-MX"/>
            <a:t>La calidad del producto final mejora</a:t>
          </a:r>
          <a:endParaRPr lang="en-US"/>
        </a:p>
      </dgm:t>
    </dgm:pt>
    <dgm:pt modelId="{2CBDFD34-F33C-40A1-97C4-9C1585E60DA3}" type="parTrans" cxnId="{98527190-BA06-41B1-A9B6-8E5FE44EC340}">
      <dgm:prSet/>
      <dgm:spPr/>
      <dgm:t>
        <a:bodyPr/>
        <a:lstStyle/>
        <a:p>
          <a:endParaRPr lang="en-US"/>
        </a:p>
      </dgm:t>
    </dgm:pt>
    <dgm:pt modelId="{D6167519-C394-4327-B6C8-A852A5968F7B}" type="sibTrans" cxnId="{98527190-BA06-41B1-A9B6-8E5FE44EC340}">
      <dgm:prSet/>
      <dgm:spPr/>
      <dgm:t>
        <a:bodyPr/>
        <a:lstStyle/>
        <a:p>
          <a:endParaRPr lang="en-US"/>
        </a:p>
      </dgm:t>
    </dgm:pt>
    <dgm:pt modelId="{6303C5AF-1D7F-4955-BF1C-5004F8D352B8}">
      <dgm:prSet/>
      <dgm:spPr/>
      <dgm:t>
        <a:bodyPr/>
        <a:lstStyle/>
        <a:p>
          <a:r>
            <a:rPr lang="es-MX"/>
            <a:t>El diagnóstico y la corrección de errores se simplifican</a:t>
          </a:r>
          <a:endParaRPr lang="en-US"/>
        </a:p>
      </dgm:t>
    </dgm:pt>
    <dgm:pt modelId="{A5BA7939-87ED-49B4-AC61-E977A79BF5F7}" type="parTrans" cxnId="{243B3334-E7C0-4D0C-BFE4-7213B19BCF55}">
      <dgm:prSet/>
      <dgm:spPr/>
      <dgm:t>
        <a:bodyPr/>
        <a:lstStyle/>
        <a:p>
          <a:endParaRPr lang="en-US"/>
        </a:p>
      </dgm:t>
    </dgm:pt>
    <dgm:pt modelId="{F100E659-58D2-4DF7-AEE1-1D7352D87A08}" type="sibTrans" cxnId="{243B3334-E7C0-4D0C-BFE4-7213B19BCF55}">
      <dgm:prSet/>
      <dgm:spPr/>
      <dgm:t>
        <a:bodyPr/>
        <a:lstStyle/>
        <a:p>
          <a:endParaRPr lang="en-US"/>
        </a:p>
      </dgm:t>
    </dgm:pt>
    <dgm:pt modelId="{7FECC573-842A-49F7-B703-6FAF030D3779}">
      <dgm:prSet/>
      <dgm:spPr/>
      <dgm:t>
        <a:bodyPr/>
        <a:lstStyle/>
        <a:p>
          <a:r>
            <a:rPr lang="es-MX"/>
            <a:t>El progreso es más fácil de valorar</a:t>
          </a:r>
          <a:endParaRPr lang="en-US"/>
        </a:p>
      </dgm:t>
    </dgm:pt>
    <dgm:pt modelId="{216E7297-7BBB-4C6B-9D21-ED113FF4EF5F}" type="parTrans" cxnId="{4BA4336D-3EAD-437B-9238-E94A648981D6}">
      <dgm:prSet/>
      <dgm:spPr/>
      <dgm:t>
        <a:bodyPr/>
        <a:lstStyle/>
        <a:p>
          <a:endParaRPr lang="en-US"/>
        </a:p>
      </dgm:t>
    </dgm:pt>
    <dgm:pt modelId="{C53CEC13-1379-448D-89C9-6C60A92152D5}" type="sibTrans" cxnId="{4BA4336D-3EAD-437B-9238-E94A648981D6}">
      <dgm:prSet/>
      <dgm:spPr/>
      <dgm:t>
        <a:bodyPr/>
        <a:lstStyle/>
        <a:p>
          <a:endParaRPr lang="en-US"/>
        </a:p>
      </dgm:t>
    </dgm:pt>
    <dgm:pt modelId="{AF3C5FF0-A8DF-4A89-B9CC-D0B6C8E71FF7}" type="pres">
      <dgm:prSet presAssocID="{347CD9AD-6C17-4D04-B6DB-A7A035D4AB33}" presName="root" presStyleCnt="0">
        <dgm:presLayoutVars>
          <dgm:dir/>
          <dgm:resizeHandles val="exact"/>
        </dgm:presLayoutVars>
      </dgm:prSet>
      <dgm:spPr/>
    </dgm:pt>
    <dgm:pt modelId="{AA319BF1-7EE5-4095-802F-01A6EE75803A}" type="pres">
      <dgm:prSet presAssocID="{034093ED-5BA3-4E94-8BB2-25E17FD36944}" presName="compNode" presStyleCnt="0"/>
      <dgm:spPr/>
    </dgm:pt>
    <dgm:pt modelId="{1F934A7E-E1BD-414C-B5CC-5AFA4428F115}" type="pres">
      <dgm:prSet presAssocID="{034093ED-5BA3-4E94-8BB2-25E17FD36944}" presName="bgRect" presStyleLbl="bgShp" presStyleIdx="0" presStyleCnt="4"/>
      <dgm:spPr/>
    </dgm:pt>
    <dgm:pt modelId="{B46D4C99-79E1-456B-B238-C86B7D2AAE6D}" type="pres">
      <dgm:prSet presAssocID="{034093ED-5BA3-4E94-8BB2-25E17FD369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anajes"/>
        </a:ext>
      </dgm:extLst>
    </dgm:pt>
    <dgm:pt modelId="{085ABC70-DF0A-458D-B919-80910B93CA3A}" type="pres">
      <dgm:prSet presAssocID="{034093ED-5BA3-4E94-8BB2-25E17FD36944}" presName="spaceRect" presStyleCnt="0"/>
      <dgm:spPr/>
    </dgm:pt>
    <dgm:pt modelId="{1C86B10B-D7B1-43AB-83A8-61C006DD3FDB}" type="pres">
      <dgm:prSet presAssocID="{034093ED-5BA3-4E94-8BB2-25E17FD36944}" presName="parTx" presStyleLbl="revTx" presStyleIdx="0" presStyleCnt="4">
        <dgm:presLayoutVars>
          <dgm:chMax val="0"/>
          <dgm:chPref val="0"/>
        </dgm:presLayoutVars>
      </dgm:prSet>
      <dgm:spPr/>
    </dgm:pt>
    <dgm:pt modelId="{C7BA9000-ABAF-46FA-9119-C04D1014F9B0}" type="pres">
      <dgm:prSet presAssocID="{22179144-E989-4881-9639-404AD31DA755}" presName="sibTrans" presStyleCnt="0"/>
      <dgm:spPr/>
    </dgm:pt>
    <dgm:pt modelId="{C0DFB506-71D1-4DD0-AAB4-2C9BD3D8774A}" type="pres">
      <dgm:prSet presAssocID="{B1D53DC6-E773-4121-ADEB-DDB8E6C67DC2}" presName="compNode" presStyleCnt="0"/>
      <dgm:spPr/>
    </dgm:pt>
    <dgm:pt modelId="{A890AED1-67A2-4E89-8D38-5B85DF3DF138}" type="pres">
      <dgm:prSet presAssocID="{B1D53DC6-E773-4121-ADEB-DDB8E6C67DC2}" presName="bgRect" presStyleLbl="bgShp" presStyleIdx="1" presStyleCnt="4"/>
      <dgm:spPr/>
    </dgm:pt>
    <dgm:pt modelId="{ACD679AB-F3E5-49FE-838D-5264F7D3F368}" type="pres">
      <dgm:prSet presAssocID="{B1D53DC6-E773-4121-ADEB-DDB8E6C67D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8DAA9CF-63F7-4137-85BD-78EE79BB0433}" type="pres">
      <dgm:prSet presAssocID="{B1D53DC6-E773-4121-ADEB-DDB8E6C67DC2}" presName="spaceRect" presStyleCnt="0"/>
      <dgm:spPr/>
    </dgm:pt>
    <dgm:pt modelId="{721A1A46-A1B4-47F9-A86E-439DF79A2AA2}" type="pres">
      <dgm:prSet presAssocID="{B1D53DC6-E773-4121-ADEB-DDB8E6C67DC2}" presName="parTx" presStyleLbl="revTx" presStyleIdx="1" presStyleCnt="4">
        <dgm:presLayoutVars>
          <dgm:chMax val="0"/>
          <dgm:chPref val="0"/>
        </dgm:presLayoutVars>
      </dgm:prSet>
      <dgm:spPr/>
    </dgm:pt>
    <dgm:pt modelId="{D0C5F79C-101D-44F7-8C60-4876C5EA51A7}" type="pres">
      <dgm:prSet presAssocID="{D6167519-C394-4327-B6C8-A852A5968F7B}" presName="sibTrans" presStyleCnt="0"/>
      <dgm:spPr/>
    </dgm:pt>
    <dgm:pt modelId="{29AB316E-2361-456C-93EC-40CD893982BA}" type="pres">
      <dgm:prSet presAssocID="{6303C5AF-1D7F-4955-BF1C-5004F8D352B8}" presName="compNode" presStyleCnt="0"/>
      <dgm:spPr/>
    </dgm:pt>
    <dgm:pt modelId="{E2DC430F-C5F8-43D5-A2B0-DF9BA7DFCC4D}" type="pres">
      <dgm:prSet presAssocID="{6303C5AF-1D7F-4955-BF1C-5004F8D352B8}" presName="bgRect" presStyleLbl="bgShp" presStyleIdx="2" presStyleCnt="4"/>
      <dgm:spPr/>
    </dgm:pt>
    <dgm:pt modelId="{CBC14D21-4053-4756-ADDA-83FF1BCFCB24}" type="pres">
      <dgm:prSet presAssocID="{6303C5AF-1D7F-4955-BF1C-5004F8D352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encia"/>
        </a:ext>
      </dgm:extLst>
    </dgm:pt>
    <dgm:pt modelId="{1697A652-1AC4-4C80-B14F-B7D43459B245}" type="pres">
      <dgm:prSet presAssocID="{6303C5AF-1D7F-4955-BF1C-5004F8D352B8}" presName="spaceRect" presStyleCnt="0"/>
      <dgm:spPr/>
    </dgm:pt>
    <dgm:pt modelId="{0D0B842C-8936-4A58-BB67-97DC0D05F1AA}" type="pres">
      <dgm:prSet presAssocID="{6303C5AF-1D7F-4955-BF1C-5004F8D352B8}" presName="parTx" presStyleLbl="revTx" presStyleIdx="2" presStyleCnt="4">
        <dgm:presLayoutVars>
          <dgm:chMax val="0"/>
          <dgm:chPref val="0"/>
        </dgm:presLayoutVars>
      </dgm:prSet>
      <dgm:spPr/>
    </dgm:pt>
    <dgm:pt modelId="{2454FB45-D5D4-4C35-ABDF-390AE9944C3E}" type="pres">
      <dgm:prSet presAssocID="{F100E659-58D2-4DF7-AEE1-1D7352D87A08}" presName="sibTrans" presStyleCnt="0"/>
      <dgm:spPr/>
    </dgm:pt>
    <dgm:pt modelId="{7FEF1BDE-E29C-4490-9FE0-80325E058548}" type="pres">
      <dgm:prSet presAssocID="{7FECC573-842A-49F7-B703-6FAF030D3779}" presName="compNode" presStyleCnt="0"/>
      <dgm:spPr/>
    </dgm:pt>
    <dgm:pt modelId="{B8DE6266-6DD4-4E01-99E6-3FFC9FCA57EA}" type="pres">
      <dgm:prSet presAssocID="{7FECC573-842A-49F7-B703-6FAF030D3779}" presName="bgRect" presStyleLbl="bgShp" presStyleIdx="3" presStyleCnt="4"/>
      <dgm:spPr/>
    </dgm:pt>
    <dgm:pt modelId="{A8561DDD-9214-44EF-A6C0-B8B4F464A2E0}" type="pres">
      <dgm:prSet presAssocID="{7FECC573-842A-49F7-B703-6FAF030D37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 de verificación"/>
        </a:ext>
      </dgm:extLst>
    </dgm:pt>
    <dgm:pt modelId="{AD3B0ABD-8CEF-4F96-A22B-813C7EA3BBC2}" type="pres">
      <dgm:prSet presAssocID="{7FECC573-842A-49F7-B703-6FAF030D3779}" presName="spaceRect" presStyleCnt="0"/>
      <dgm:spPr/>
    </dgm:pt>
    <dgm:pt modelId="{09DAD3BB-0C2F-4AB7-B54B-6D92C5D6055F}" type="pres">
      <dgm:prSet presAssocID="{7FECC573-842A-49F7-B703-6FAF030D3779}" presName="parTx" presStyleLbl="revTx" presStyleIdx="3" presStyleCnt="4">
        <dgm:presLayoutVars>
          <dgm:chMax val="0"/>
          <dgm:chPref val="0"/>
        </dgm:presLayoutVars>
      </dgm:prSet>
      <dgm:spPr/>
    </dgm:pt>
  </dgm:ptLst>
  <dgm:cxnLst>
    <dgm:cxn modelId="{9FEE4E05-5D9F-42F2-953A-4930168945D4}" srcId="{347CD9AD-6C17-4D04-B6DB-A7A035D4AB33}" destId="{034093ED-5BA3-4E94-8BB2-25E17FD36944}" srcOrd="0" destOrd="0" parTransId="{63818C2A-6193-4E07-A2BF-9B6B37FB4CBA}" sibTransId="{22179144-E989-4881-9639-404AD31DA755}"/>
    <dgm:cxn modelId="{ED219323-90B9-4871-99A2-229A71C1E27E}" type="presOf" srcId="{034093ED-5BA3-4E94-8BB2-25E17FD36944}" destId="{1C86B10B-D7B1-43AB-83A8-61C006DD3FDB}" srcOrd="0" destOrd="0" presId="urn:microsoft.com/office/officeart/2018/2/layout/IconVerticalSolidList"/>
    <dgm:cxn modelId="{243B3334-E7C0-4D0C-BFE4-7213B19BCF55}" srcId="{347CD9AD-6C17-4D04-B6DB-A7A035D4AB33}" destId="{6303C5AF-1D7F-4955-BF1C-5004F8D352B8}" srcOrd="2" destOrd="0" parTransId="{A5BA7939-87ED-49B4-AC61-E977A79BF5F7}" sibTransId="{F100E659-58D2-4DF7-AEE1-1D7352D87A08}"/>
    <dgm:cxn modelId="{4BA4336D-3EAD-437B-9238-E94A648981D6}" srcId="{347CD9AD-6C17-4D04-B6DB-A7A035D4AB33}" destId="{7FECC573-842A-49F7-B703-6FAF030D3779}" srcOrd="3" destOrd="0" parTransId="{216E7297-7BBB-4C6B-9D21-ED113FF4EF5F}" sibTransId="{C53CEC13-1379-448D-89C9-6C60A92152D5}"/>
    <dgm:cxn modelId="{7688207D-D06B-4A68-A467-DAA5AE44323E}" type="presOf" srcId="{6303C5AF-1D7F-4955-BF1C-5004F8D352B8}" destId="{0D0B842C-8936-4A58-BB67-97DC0D05F1AA}" srcOrd="0" destOrd="0" presId="urn:microsoft.com/office/officeart/2018/2/layout/IconVerticalSolidList"/>
    <dgm:cxn modelId="{6FD99E80-E280-4039-A4E5-5475A83BB956}" type="presOf" srcId="{7FECC573-842A-49F7-B703-6FAF030D3779}" destId="{09DAD3BB-0C2F-4AB7-B54B-6D92C5D6055F}" srcOrd="0" destOrd="0" presId="urn:microsoft.com/office/officeart/2018/2/layout/IconVerticalSolidList"/>
    <dgm:cxn modelId="{98527190-BA06-41B1-A9B6-8E5FE44EC340}" srcId="{347CD9AD-6C17-4D04-B6DB-A7A035D4AB33}" destId="{B1D53DC6-E773-4121-ADEB-DDB8E6C67DC2}" srcOrd="1" destOrd="0" parTransId="{2CBDFD34-F33C-40A1-97C4-9C1585E60DA3}" sibTransId="{D6167519-C394-4327-B6C8-A852A5968F7B}"/>
    <dgm:cxn modelId="{AA96FEB7-778A-43C2-B855-9DC5BEA89CB7}" type="presOf" srcId="{B1D53DC6-E773-4121-ADEB-DDB8E6C67DC2}" destId="{721A1A46-A1B4-47F9-A86E-439DF79A2AA2}" srcOrd="0" destOrd="0" presId="urn:microsoft.com/office/officeart/2018/2/layout/IconVerticalSolidList"/>
    <dgm:cxn modelId="{2702F8C0-A631-43A7-9F32-861AA8C08814}" type="presOf" srcId="{347CD9AD-6C17-4D04-B6DB-A7A035D4AB33}" destId="{AF3C5FF0-A8DF-4A89-B9CC-D0B6C8E71FF7}" srcOrd="0" destOrd="0" presId="urn:microsoft.com/office/officeart/2018/2/layout/IconVerticalSolidList"/>
    <dgm:cxn modelId="{E7BE18D4-602D-4BFD-A562-B93262518921}" type="presParOf" srcId="{AF3C5FF0-A8DF-4A89-B9CC-D0B6C8E71FF7}" destId="{AA319BF1-7EE5-4095-802F-01A6EE75803A}" srcOrd="0" destOrd="0" presId="urn:microsoft.com/office/officeart/2018/2/layout/IconVerticalSolidList"/>
    <dgm:cxn modelId="{233299B4-6156-4CA0-A36A-EABD8C014B88}" type="presParOf" srcId="{AA319BF1-7EE5-4095-802F-01A6EE75803A}" destId="{1F934A7E-E1BD-414C-B5CC-5AFA4428F115}" srcOrd="0" destOrd="0" presId="urn:microsoft.com/office/officeart/2018/2/layout/IconVerticalSolidList"/>
    <dgm:cxn modelId="{CB839FE3-01ED-46F6-8C97-67868D432208}" type="presParOf" srcId="{AA319BF1-7EE5-4095-802F-01A6EE75803A}" destId="{B46D4C99-79E1-456B-B238-C86B7D2AAE6D}" srcOrd="1" destOrd="0" presId="urn:microsoft.com/office/officeart/2018/2/layout/IconVerticalSolidList"/>
    <dgm:cxn modelId="{2FEDA0F3-9CB1-42D9-8FEF-AA1AD05B49DF}" type="presParOf" srcId="{AA319BF1-7EE5-4095-802F-01A6EE75803A}" destId="{085ABC70-DF0A-458D-B919-80910B93CA3A}" srcOrd="2" destOrd="0" presId="urn:microsoft.com/office/officeart/2018/2/layout/IconVerticalSolidList"/>
    <dgm:cxn modelId="{A0693746-4A27-4846-B43D-3A28BC9DBDFC}" type="presParOf" srcId="{AA319BF1-7EE5-4095-802F-01A6EE75803A}" destId="{1C86B10B-D7B1-43AB-83A8-61C006DD3FDB}" srcOrd="3" destOrd="0" presId="urn:microsoft.com/office/officeart/2018/2/layout/IconVerticalSolidList"/>
    <dgm:cxn modelId="{EB25CB35-634F-469D-AD17-8590AAA5FFCF}" type="presParOf" srcId="{AF3C5FF0-A8DF-4A89-B9CC-D0B6C8E71FF7}" destId="{C7BA9000-ABAF-46FA-9119-C04D1014F9B0}" srcOrd="1" destOrd="0" presId="urn:microsoft.com/office/officeart/2018/2/layout/IconVerticalSolidList"/>
    <dgm:cxn modelId="{8B0C7B7E-EA69-4FF1-8550-19132568D078}" type="presParOf" srcId="{AF3C5FF0-A8DF-4A89-B9CC-D0B6C8E71FF7}" destId="{C0DFB506-71D1-4DD0-AAB4-2C9BD3D8774A}" srcOrd="2" destOrd="0" presId="urn:microsoft.com/office/officeart/2018/2/layout/IconVerticalSolidList"/>
    <dgm:cxn modelId="{90F9FC58-5FB2-4012-875E-0C4B48A6A690}" type="presParOf" srcId="{C0DFB506-71D1-4DD0-AAB4-2C9BD3D8774A}" destId="{A890AED1-67A2-4E89-8D38-5B85DF3DF138}" srcOrd="0" destOrd="0" presId="urn:microsoft.com/office/officeart/2018/2/layout/IconVerticalSolidList"/>
    <dgm:cxn modelId="{2B522693-6B21-4F2D-BA74-E82A7CC0DA5F}" type="presParOf" srcId="{C0DFB506-71D1-4DD0-AAB4-2C9BD3D8774A}" destId="{ACD679AB-F3E5-49FE-838D-5264F7D3F368}" srcOrd="1" destOrd="0" presId="urn:microsoft.com/office/officeart/2018/2/layout/IconVerticalSolidList"/>
    <dgm:cxn modelId="{B74738AF-48FE-4CE0-8DF8-A268FF851590}" type="presParOf" srcId="{C0DFB506-71D1-4DD0-AAB4-2C9BD3D8774A}" destId="{88DAA9CF-63F7-4137-85BD-78EE79BB0433}" srcOrd="2" destOrd="0" presId="urn:microsoft.com/office/officeart/2018/2/layout/IconVerticalSolidList"/>
    <dgm:cxn modelId="{49618A6C-E6A3-4AF6-BCD5-CA931E95BC63}" type="presParOf" srcId="{C0DFB506-71D1-4DD0-AAB4-2C9BD3D8774A}" destId="{721A1A46-A1B4-47F9-A86E-439DF79A2AA2}" srcOrd="3" destOrd="0" presId="urn:microsoft.com/office/officeart/2018/2/layout/IconVerticalSolidList"/>
    <dgm:cxn modelId="{330594B1-20B8-42D5-93D4-A81622971E91}" type="presParOf" srcId="{AF3C5FF0-A8DF-4A89-B9CC-D0B6C8E71FF7}" destId="{D0C5F79C-101D-44F7-8C60-4876C5EA51A7}" srcOrd="3" destOrd="0" presId="urn:microsoft.com/office/officeart/2018/2/layout/IconVerticalSolidList"/>
    <dgm:cxn modelId="{649A1BDB-410B-455B-B342-5008B138C3FA}" type="presParOf" srcId="{AF3C5FF0-A8DF-4A89-B9CC-D0B6C8E71FF7}" destId="{29AB316E-2361-456C-93EC-40CD893982BA}" srcOrd="4" destOrd="0" presId="urn:microsoft.com/office/officeart/2018/2/layout/IconVerticalSolidList"/>
    <dgm:cxn modelId="{2FD63D4E-2794-4CB2-A1C5-E00D3AD2CC8E}" type="presParOf" srcId="{29AB316E-2361-456C-93EC-40CD893982BA}" destId="{E2DC430F-C5F8-43D5-A2B0-DF9BA7DFCC4D}" srcOrd="0" destOrd="0" presId="urn:microsoft.com/office/officeart/2018/2/layout/IconVerticalSolidList"/>
    <dgm:cxn modelId="{A5516950-D2E1-4C5E-8EBD-141374DE6E36}" type="presParOf" srcId="{29AB316E-2361-456C-93EC-40CD893982BA}" destId="{CBC14D21-4053-4756-ADDA-83FF1BCFCB24}" srcOrd="1" destOrd="0" presId="urn:microsoft.com/office/officeart/2018/2/layout/IconVerticalSolidList"/>
    <dgm:cxn modelId="{C29396D9-F294-4669-AA0C-32A50AA7EDC7}" type="presParOf" srcId="{29AB316E-2361-456C-93EC-40CD893982BA}" destId="{1697A652-1AC4-4C80-B14F-B7D43459B245}" srcOrd="2" destOrd="0" presId="urn:microsoft.com/office/officeart/2018/2/layout/IconVerticalSolidList"/>
    <dgm:cxn modelId="{B12F0C04-94C8-4D5F-8FD1-53F876ABB43D}" type="presParOf" srcId="{29AB316E-2361-456C-93EC-40CD893982BA}" destId="{0D0B842C-8936-4A58-BB67-97DC0D05F1AA}" srcOrd="3" destOrd="0" presId="urn:microsoft.com/office/officeart/2018/2/layout/IconVerticalSolidList"/>
    <dgm:cxn modelId="{F76B69AC-1733-46D4-A769-451FC3BEF5D5}" type="presParOf" srcId="{AF3C5FF0-A8DF-4A89-B9CC-D0B6C8E71FF7}" destId="{2454FB45-D5D4-4C35-ABDF-390AE9944C3E}" srcOrd="5" destOrd="0" presId="urn:microsoft.com/office/officeart/2018/2/layout/IconVerticalSolidList"/>
    <dgm:cxn modelId="{066AEB40-ADEB-44AF-B660-160914DBF691}" type="presParOf" srcId="{AF3C5FF0-A8DF-4A89-B9CC-D0B6C8E71FF7}" destId="{7FEF1BDE-E29C-4490-9FE0-80325E058548}" srcOrd="6" destOrd="0" presId="urn:microsoft.com/office/officeart/2018/2/layout/IconVerticalSolidList"/>
    <dgm:cxn modelId="{E2362CD1-6BA1-43A9-B376-79593297E0A4}" type="presParOf" srcId="{7FEF1BDE-E29C-4490-9FE0-80325E058548}" destId="{B8DE6266-6DD4-4E01-99E6-3FFC9FCA57EA}" srcOrd="0" destOrd="0" presId="urn:microsoft.com/office/officeart/2018/2/layout/IconVerticalSolidList"/>
    <dgm:cxn modelId="{C9C05DB2-4F82-40A4-8B3D-EA970FC2933F}" type="presParOf" srcId="{7FEF1BDE-E29C-4490-9FE0-80325E058548}" destId="{A8561DDD-9214-44EF-A6C0-B8B4F464A2E0}" srcOrd="1" destOrd="0" presId="urn:microsoft.com/office/officeart/2018/2/layout/IconVerticalSolidList"/>
    <dgm:cxn modelId="{0236F6C2-120C-4A03-AA75-548CF6455DD0}" type="presParOf" srcId="{7FEF1BDE-E29C-4490-9FE0-80325E058548}" destId="{AD3B0ABD-8CEF-4F96-A22B-813C7EA3BBC2}" srcOrd="2" destOrd="0" presId="urn:microsoft.com/office/officeart/2018/2/layout/IconVerticalSolidList"/>
    <dgm:cxn modelId="{4CEBFFDA-9B97-405F-BCB8-AD102CE614AE}" type="presParOf" srcId="{7FEF1BDE-E29C-4490-9FE0-80325E058548}" destId="{09DAD3BB-0C2F-4AB7-B54B-6D92C5D605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5ADBEA-0D1B-4A84-8DBF-2F5FF5314B3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CAA86CE-11B4-4A8F-9C25-A1DF9FC9BE70}">
      <dgm:prSet/>
      <dgm:spPr/>
      <dgm:t>
        <a:bodyPr/>
        <a:lstStyle/>
        <a:p>
          <a:r>
            <a:rPr lang="es-MX"/>
            <a:t>Prueba basada en hebra</a:t>
          </a:r>
          <a:endParaRPr lang="en-US"/>
        </a:p>
      </dgm:t>
    </dgm:pt>
    <dgm:pt modelId="{2696F179-571F-46D6-B19C-8E68F2944FCA}" type="parTrans" cxnId="{CC17C709-D94B-4480-8898-4E0B390DE61E}">
      <dgm:prSet/>
      <dgm:spPr/>
      <dgm:t>
        <a:bodyPr/>
        <a:lstStyle/>
        <a:p>
          <a:endParaRPr lang="en-US"/>
        </a:p>
      </dgm:t>
    </dgm:pt>
    <dgm:pt modelId="{C9B8A2AD-3CC3-466D-A79D-E229F29BD813}" type="sibTrans" cxnId="{CC17C709-D94B-4480-8898-4E0B390DE61E}">
      <dgm:prSet/>
      <dgm:spPr/>
      <dgm:t>
        <a:bodyPr/>
        <a:lstStyle/>
        <a:p>
          <a:endParaRPr lang="en-US"/>
        </a:p>
      </dgm:t>
    </dgm:pt>
    <dgm:pt modelId="{73DCB2DE-E40D-49EF-91BC-30CBBBCF46B7}">
      <dgm:prSet/>
      <dgm:spPr/>
      <dgm:t>
        <a:bodyPr/>
        <a:lstStyle/>
        <a:p>
          <a:r>
            <a:rPr lang="es-MX"/>
            <a:t>Prueba basada en uso</a:t>
          </a:r>
          <a:endParaRPr lang="en-US"/>
        </a:p>
      </dgm:t>
    </dgm:pt>
    <dgm:pt modelId="{B1A45ED1-4FA2-443A-92BF-0587FC5E80C1}" type="parTrans" cxnId="{5D42FB3F-3EFC-4E68-960B-478E016A13AD}">
      <dgm:prSet/>
      <dgm:spPr/>
      <dgm:t>
        <a:bodyPr/>
        <a:lstStyle/>
        <a:p>
          <a:endParaRPr lang="en-US"/>
        </a:p>
      </dgm:t>
    </dgm:pt>
    <dgm:pt modelId="{A59EC175-3770-4EAA-8DBB-DAEF0CA11126}" type="sibTrans" cxnId="{5D42FB3F-3EFC-4E68-960B-478E016A13AD}">
      <dgm:prSet/>
      <dgm:spPr/>
      <dgm:t>
        <a:bodyPr/>
        <a:lstStyle/>
        <a:p>
          <a:endParaRPr lang="en-US"/>
        </a:p>
      </dgm:t>
    </dgm:pt>
    <dgm:pt modelId="{132F5C8D-7496-441F-8F4E-570A16AB7270}">
      <dgm:prSet/>
      <dgm:spPr/>
      <dgm:t>
        <a:bodyPr/>
        <a:lstStyle/>
        <a:p>
          <a:r>
            <a:rPr lang="es-MX"/>
            <a:t>Prueba de grupo</a:t>
          </a:r>
          <a:endParaRPr lang="en-US"/>
        </a:p>
      </dgm:t>
    </dgm:pt>
    <dgm:pt modelId="{1A03A584-DEA5-4BA8-865D-896912400BBB}" type="parTrans" cxnId="{FB990362-E114-46E8-8ABE-08260FFB986D}">
      <dgm:prSet/>
      <dgm:spPr/>
      <dgm:t>
        <a:bodyPr/>
        <a:lstStyle/>
        <a:p>
          <a:endParaRPr lang="en-US"/>
        </a:p>
      </dgm:t>
    </dgm:pt>
    <dgm:pt modelId="{349B5F41-6E11-4CB1-96FD-C336755A50AE}" type="sibTrans" cxnId="{FB990362-E114-46E8-8ABE-08260FFB986D}">
      <dgm:prSet/>
      <dgm:spPr/>
      <dgm:t>
        <a:bodyPr/>
        <a:lstStyle/>
        <a:p>
          <a:endParaRPr lang="en-US"/>
        </a:p>
      </dgm:t>
    </dgm:pt>
    <dgm:pt modelId="{32BBC92C-D3FB-4B14-85A2-5F65D8761097}" type="pres">
      <dgm:prSet presAssocID="{165ADBEA-0D1B-4A84-8DBF-2F5FF5314B35}" presName="linear" presStyleCnt="0">
        <dgm:presLayoutVars>
          <dgm:animLvl val="lvl"/>
          <dgm:resizeHandles val="exact"/>
        </dgm:presLayoutVars>
      </dgm:prSet>
      <dgm:spPr/>
    </dgm:pt>
    <dgm:pt modelId="{B8095498-C887-4225-B094-0D05E779BB54}" type="pres">
      <dgm:prSet presAssocID="{FCAA86CE-11B4-4A8F-9C25-A1DF9FC9BE70}" presName="parentText" presStyleLbl="node1" presStyleIdx="0" presStyleCnt="3">
        <dgm:presLayoutVars>
          <dgm:chMax val="0"/>
          <dgm:bulletEnabled val="1"/>
        </dgm:presLayoutVars>
      </dgm:prSet>
      <dgm:spPr/>
    </dgm:pt>
    <dgm:pt modelId="{F01CD238-E3FB-45CE-9FCB-DD7F4723DF38}" type="pres">
      <dgm:prSet presAssocID="{C9B8A2AD-3CC3-466D-A79D-E229F29BD813}" presName="spacer" presStyleCnt="0"/>
      <dgm:spPr/>
    </dgm:pt>
    <dgm:pt modelId="{07CDC217-AAF7-4BB2-91B4-1FAD5DF0AEE5}" type="pres">
      <dgm:prSet presAssocID="{73DCB2DE-E40D-49EF-91BC-30CBBBCF46B7}" presName="parentText" presStyleLbl="node1" presStyleIdx="1" presStyleCnt="3">
        <dgm:presLayoutVars>
          <dgm:chMax val="0"/>
          <dgm:bulletEnabled val="1"/>
        </dgm:presLayoutVars>
      </dgm:prSet>
      <dgm:spPr/>
    </dgm:pt>
    <dgm:pt modelId="{D8DFF250-E801-420B-BF05-E6ECA5336FD7}" type="pres">
      <dgm:prSet presAssocID="{A59EC175-3770-4EAA-8DBB-DAEF0CA11126}" presName="spacer" presStyleCnt="0"/>
      <dgm:spPr/>
    </dgm:pt>
    <dgm:pt modelId="{B48B72DA-F559-483A-9CEC-BD6B70FCA2E1}" type="pres">
      <dgm:prSet presAssocID="{132F5C8D-7496-441F-8F4E-570A16AB7270}" presName="parentText" presStyleLbl="node1" presStyleIdx="2" presStyleCnt="3">
        <dgm:presLayoutVars>
          <dgm:chMax val="0"/>
          <dgm:bulletEnabled val="1"/>
        </dgm:presLayoutVars>
      </dgm:prSet>
      <dgm:spPr/>
    </dgm:pt>
  </dgm:ptLst>
  <dgm:cxnLst>
    <dgm:cxn modelId="{CC17C709-D94B-4480-8898-4E0B390DE61E}" srcId="{165ADBEA-0D1B-4A84-8DBF-2F5FF5314B35}" destId="{FCAA86CE-11B4-4A8F-9C25-A1DF9FC9BE70}" srcOrd="0" destOrd="0" parTransId="{2696F179-571F-46D6-B19C-8E68F2944FCA}" sibTransId="{C9B8A2AD-3CC3-466D-A79D-E229F29BD813}"/>
    <dgm:cxn modelId="{DBEBAA30-5360-4330-8001-59FE7DF98FB6}" type="presOf" srcId="{FCAA86CE-11B4-4A8F-9C25-A1DF9FC9BE70}" destId="{B8095498-C887-4225-B094-0D05E779BB54}" srcOrd="0" destOrd="0" presId="urn:microsoft.com/office/officeart/2005/8/layout/vList2"/>
    <dgm:cxn modelId="{5D42FB3F-3EFC-4E68-960B-478E016A13AD}" srcId="{165ADBEA-0D1B-4A84-8DBF-2F5FF5314B35}" destId="{73DCB2DE-E40D-49EF-91BC-30CBBBCF46B7}" srcOrd="1" destOrd="0" parTransId="{B1A45ED1-4FA2-443A-92BF-0587FC5E80C1}" sibTransId="{A59EC175-3770-4EAA-8DBB-DAEF0CA11126}"/>
    <dgm:cxn modelId="{FB990362-E114-46E8-8ABE-08260FFB986D}" srcId="{165ADBEA-0D1B-4A84-8DBF-2F5FF5314B35}" destId="{132F5C8D-7496-441F-8F4E-570A16AB7270}" srcOrd="2" destOrd="0" parTransId="{1A03A584-DEA5-4BA8-865D-896912400BBB}" sibTransId="{349B5F41-6E11-4CB1-96FD-C336755A50AE}"/>
    <dgm:cxn modelId="{937A1957-24B0-46D8-8E5E-3AA283E4B4B7}" type="presOf" srcId="{165ADBEA-0D1B-4A84-8DBF-2F5FF5314B35}" destId="{32BBC92C-D3FB-4B14-85A2-5F65D8761097}" srcOrd="0" destOrd="0" presId="urn:microsoft.com/office/officeart/2005/8/layout/vList2"/>
    <dgm:cxn modelId="{A93C0CA3-F230-4848-B750-CD2D2B353C96}" type="presOf" srcId="{132F5C8D-7496-441F-8F4E-570A16AB7270}" destId="{B48B72DA-F559-483A-9CEC-BD6B70FCA2E1}" srcOrd="0" destOrd="0" presId="urn:microsoft.com/office/officeart/2005/8/layout/vList2"/>
    <dgm:cxn modelId="{2156C8DD-060C-40F4-8D9F-FD4B3C3186C7}" type="presOf" srcId="{73DCB2DE-E40D-49EF-91BC-30CBBBCF46B7}" destId="{07CDC217-AAF7-4BB2-91B4-1FAD5DF0AEE5}" srcOrd="0" destOrd="0" presId="urn:microsoft.com/office/officeart/2005/8/layout/vList2"/>
    <dgm:cxn modelId="{BCB0362D-0E48-44C6-814D-8C4EBB5475AF}" type="presParOf" srcId="{32BBC92C-D3FB-4B14-85A2-5F65D8761097}" destId="{B8095498-C887-4225-B094-0D05E779BB54}" srcOrd="0" destOrd="0" presId="urn:microsoft.com/office/officeart/2005/8/layout/vList2"/>
    <dgm:cxn modelId="{013652C0-88F4-400E-AE95-451ECC4F8812}" type="presParOf" srcId="{32BBC92C-D3FB-4B14-85A2-5F65D8761097}" destId="{F01CD238-E3FB-45CE-9FCB-DD7F4723DF38}" srcOrd="1" destOrd="0" presId="urn:microsoft.com/office/officeart/2005/8/layout/vList2"/>
    <dgm:cxn modelId="{836443FB-C0B1-4DC1-B226-3604A7AA5567}" type="presParOf" srcId="{32BBC92C-D3FB-4B14-85A2-5F65D8761097}" destId="{07CDC217-AAF7-4BB2-91B4-1FAD5DF0AEE5}" srcOrd="2" destOrd="0" presId="urn:microsoft.com/office/officeart/2005/8/layout/vList2"/>
    <dgm:cxn modelId="{E32E5431-F55E-46B4-A376-91B181B9BE7B}" type="presParOf" srcId="{32BBC92C-D3FB-4B14-85A2-5F65D8761097}" destId="{D8DFF250-E801-420B-BF05-E6ECA5336FD7}" srcOrd="3" destOrd="0" presId="urn:microsoft.com/office/officeart/2005/8/layout/vList2"/>
    <dgm:cxn modelId="{046FB574-7742-46E8-915D-D82D77085324}" type="presParOf" srcId="{32BBC92C-D3FB-4B14-85A2-5F65D8761097}" destId="{B48B72DA-F559-483A-9CEC-BD6B70FCA2E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29B91E-4C9D-44CC-9439-D333C634F74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MX"/>
        </a:p>
      </dgm:t>
    </dgm:pt>
    <dgm:pt modelId="{D155123D-089B-4159-824E-4B6FB3C5E4A7}">
      <dgm:prSet phldrT="[Texto]"/>
      <dgm:spPr/>
      <dgm:t>
        <a:bodyPr/>
        <a:lstStyle/>
        <a:p>
          <a:r>
            <a:rPr lang="es-MX" dirty="0"/>
            <a:t>Pruebas de validación</a:t>
          </a:r>
        </a:p>
      </dgm:t>
    </dgm:pt>
    <dgm:pt modelId="{F98A5D30-D3FD-4F06-A3C8-5D474087FE0A}" type="parTrans" cxnId="{9EAAE7AA-F7DC-457F-B537-6A4C4E487398}">
      <dgm:prSet/>
      <dgm:spPr/>
      <dgm:t>
        <a:bodyPr/>
        <a:lstStyle/>
        <a:p>
          <a:endParaRPr lang="es-MX"/>
        </a:p>
      </dgm:t>
    </dgm:pt>
    <dgm:pt modelId="{0CFC45A7-3A91-48A5-9C92-C197C8144AB7}" type="sibTrans" cxnId="{9EAAE7AA-F7DC-457F-B537-6A4C4E487398}">
      <dgm:prSet/>
      <dgm:spPr/>
      <dgm:t>
        <a:bodyPr/>
        <a:lstStyle/>
        <a:p>
          <a:endParaRPr lang="es-MX"/>
        </a:p>
      </dgm:t>
    </dgm:pt>
    <dgm:pt modelId="{37CA485E-93E0-4D69-9A7C-704191D989BA}">
      <dgm:prSet phldrT="[Texto]"/>
      <dgm:spPr/>
      <dgm:t>
        <a:bodyPr/>
        <a:lstStyle/>
        <a:p>
          <a:r>
            <a:rPr lang="es-MX" dirty="0"/>
            <a:t>Revisión de la configuración</a:t>
          </a:r>
        </a:p>
      </dgm:t>
    </dgm:pt>
    <dgm:pt modelId="{CAFA295E-3C20-4F26-81E5-9481F495AAD9}" type="parTrans" cxnId="{9DC2EB0A-07CD-438F-8F74-D1E5C3E24AE1}">
      <dgm:prSet/>
      <dgm:spPr/>
      <dgm:t>
        <a:bodyPr/>
        <a:lstStyle/>
        <a:p>
          <a:endParaRPr lang="es-MX"/>
        </a:p>
      </dgm:t>
    </dgm:pt>
    <dgm:pt modelId="{3B82A9E3-CCE1-4525-8DAA-829F47B3A1CF}" type="sibTrans" cxnId="{9DC2EB0A-07CD-438F-8F74-D1E5C3E24AE1}">
      <dgm:prSet/>
      <dgm:spPr/>
      <dgm:t>
        <a:bodyPr/>
        <a:lstStyle/>
        <a:p>
          <a:endParaRPr lang="es-MX"/>
        </a:p>
      </dgm:t>
    </dgm:pt>
    <dgm:pt modelId="{21BD4F5C-26CA-4312-A9E5-5BA32964FAA5}">
      <dgm:prSet phldrT="[Texto]"/>
      <dgm:spPr/>
      <dgm:t>
        <a:bodyPr/>
        <a:lstStyle/>
        <a:p>
          <a:r>
            <a:rPr lang="es-MX" dirty="0"/>
            <a:t>Pruebas alfa y beta</a:t>
          </a:r>
        </a:p>
      </dgm:t>
    </dgm:pt>
    <dgm:pt modelId="{413CD5BB-29B6-4B57-AA57-A851370935D1}" type="parTrans" cxnId="{E0483647-9F44-4437-B534-8A011B14ADD1}">
      <dgm:prSet/>
      <dgm:spPr/>
      <dgm:t>
        <a:bodyPr/>
        <a:lstStyle/>
        <a:p>
          <a:endParaRPr lang="es-MX"/>
        </a:p>
      </dgm:t>
    </dgm:pt>
    <dgm:pt modelId="{3B92858C-0C28-475B-BF20-48A3FEF675E1}" type="sibTrans" cxnId="{E0483647-9F44-4437-B534-8A011B14ADD1}">
      <dgm:prSet/>
      <dgm:spPr/>
      <dgm:t>
        <a:bodyPr/>
        <a:lstStyle/>
        <a:p>
          <a:endParaRPr lang="es-MX"/>
        </a:p>
      </dgm:t>
    </dgm:pt>
    <dgm:pt modelId="{C9EEE132-B4B0-4793-9DA0-8F565F12F77D}">
      <dgm:prSet phldrT="[Texto]"/>
      <dgm:spPr/>
      <dgm:t>
        <a:bodyPr/>
        <a:lstStyle/>
        <a:p>
          <a:r>
            <a:rPr lang="es-MX" dirty="0"/>
            <a:t>Conformidad con los requerimientos</a:t>
          </a:r>
        </a:p>
      </dgm:t>
    </dgm:pt>
    <dgm:pt modelId="{96F9063D-2B07-4075-A3DB-7102C803A14B}" type="parTrans" cxnId="{A42D303C-DC0D-4D42-BC87-5862A739BD93}">
      <dgm:prSet/>
      <dgm:spPr/>
    </dgm:pt>
    <dgm:pt modelId="{53E42AA0-AD66-45E1-970A-1BC3A0BB4CAC}" type="sibTrans" cxnId="{A42D303C-DC0D-4D42-BC87-5862A739BD93}">
      <dgm:prSet/>
      <dgm:spPr/>
    </dgm:pt>
    <dgm:pt modelId="{4FC06C22-45AF-4977-B129-41ACD88CBD0A}">
      <dgm:prSet phldrT="[Texto]"/>
      <dgm:spPr/>
      <dgm:t>
        <a:bodyPr/>
        <a:lstStyle/>
        <a:p>
          <a:r>
            <a:rPr lang="es-MX" dirty="0"/>
            <a:t>Configuración adecuada</a:t>
          </a:r>
        </a:p>
      </dgm:t>
    </dgm:pt>
    <dgm:pt modelId="{63D06E9C-3920-4402-99B8-4767806F89C7}" type="parTrans" cxnId="{20CD122D-25FE-41B4-B778-307CE3A3FC66}">
      <dgm:prSet/>
      <dgm:spPr/>
    </dgm:pt>
    <dgm:pt modelId="{23E4B500-19AF-47AE-B8CE-000C68F49C98}" type="sibTrans" cxnId="{20CD122D-25FE-41B4-B778-307CE3A3FC66}">
      <dgm:prSet/>
      <dgm:spPr/>
    </dgm:pt>
    <dgm:pt modelId="{6B34F88F-3DE3-499F-B3F8-001B2C242AB6}">
      <dgm:prSet phldrT="[Texto]"/>
      <dgm:spPr/>
      <dgm:t>
        <a:bodyPr/>
        <a:lstStyle/>
        <a:p>
          <a:r>
            <a:rPr lang="es-MX" dirty="0"/>
            <a:t>Pruebas de aceptación con el cliente</a:t>
          </a:r>
        </a:p>
      </dgm:t>
    </dgm:pt>
    <dgm:pt modelId="{C093B81B-8BA3-4534-BCB7-15B0EA6A87BC}" type="parTrans" cxnId="{637F7AC3-4C30-484A-B070-5286F7BBF90E}">
      <dgm:prSet/>
      <dgm:spPr/>
    </dgm:pt>
    <dgm:pt modelId="{50EB8CDD-F608-47C6-A3BA-6D9A496CE73E}" type="sibTrans" cxnId="{637F7AC3-4C30-484A-B070-5286F7BBF90E}">
      <dgm:prSet/>
      <dgm:spPr/>
    </dgm:pt>
    <dgm:pt modelId="{CD8982B2-7D8E-42F9-849E-C38741939AC8}" type="pres">
      <dgm:prSet presAssocID="{A529B91E-4C9D-44CC-9439-D333C634F742}" presName="theList" presStyleCnt="0">
        <dgm:presLayoutVars>
          <dgm:dir/>
          <dgm:animLvl val="lvl"/>
          <dgm:resizeHandles val="exact"/>
        </dgm:presLayoutVars>
      </dgm:prSet>
      <dgm:spPr/>
    </dgm:pt>
    <dgm:pt modelId="{050F4538-11FA-44DF-AA66-89350944F131}" type="pres">
      <dgm:prSet presAssocID="{D155123D-089B-4159-824E-4B6FB3C5E4A7}" presName="compNode" presStyleCnt="0"/>
      <dgm:spPr/>
    </dgm:pt>
    <dgm:pt modelId="{7B947A48-0A9D-42B2-B62E-F8B073FC0224}" type="pres">
      <dgm:prSet presAssocID="{D155123D-089B-4159-824E-4B6FB3C5E4A7}" presName="aNode" presStyleLbl="bgShp" presStyleIdx="0" presStyleCnt="3"/>
      <dgm:spPr/>
    </dgm:pt>
    <dgm:pt modelId="{000E797D-AD0D-44B4-9563-82EB4A410B9D}" type="pres">
      <dgm:prSet presAssocID="{D155123D-089B-4159-824E-4B6FB3C5E4A7}" presName="textNode" presStyleLbl="bgShp" presStyleIdx="0" presStyleCnt="3"/>
      <dgm:spPr/>
    </dgm:pt>
    <dgm:pt modelId="{F014DAEF-B299-42C6-882E-33D365DCAD82}" type="pres">
      <dgm:prSet presAssocID="{D155123D-089B-4159-824E-4B6FB3C5E4A7}" presName="compChildNode" presStyleCnt="0"/>
      <dgm:spPr/>
    </dgm:pt>
    <dgm:pt modelId="{15B74960-F4FA-4C67-8989-A07224E57AAA}" type="pres">
      <dgm:prSet presAssocID="{D155123D-089B-4159-824E-4B6FB3C5E4A7}" presName="theInnerList" presStyleCnt="0"/>
      <dgm:spPr/>
    </dgm:pt>
    <dgm:pt modelId="{B0EBB8D2-598F-4EE9-8985-96D6679572DB}" type="pres">
      <dgm:prSet presAssocID="{C9EEE132-B4B0-4793-9DA0-8F565F12F77D}" presName="childNode" presStyleLbl="node1" presStyleIdx="0" presStyleCnt="3">
        <dgm:presLayoutVars>
          <dgm:bulletEnabled val="1"/>
        </dgm:presLayoutVars>
      </dgm:prSet>
      <dgm:spPr/>
    </dgm:pt>
    <dgm:pt modelId="{12016BFC-2AB4-48AB-AFD0-3D7EB3E6DED1}" type="pres">
      <dgm:prSet presAssocID="{D155123D-089B-4159-824E-4B6FB3C5E4A7}" presName="aSpace" presStyleCnt="0"/>
      <dgm:spPr/>
    </dgm:pt>
    <dgm:pt modelId="{56587A85-AF3D-4191-9092-FA1AD0A32AB8}" type="pres">
      <dgm:prSet presAssocID="{37CA485E-93E0-4D69-9A7C-704191D989BA}" presName="compNode" presStyleCnt="0"/>
      <dgm:spPr/>
    </dgm:pt>
    <dgm:pt modelId="{EBAB6424-A787-4751-857C-BA913C5CC818}" type="pres">
      <dgm:prSet presAssocID="{37CA485E-93E0-4D69-9A7C-704191D989BA}" presName="aNode" presStyleLbl="bgShp" presStyleIdx="1" presStyleCnt="3"/>
      <dgm:spPr/>
    </dgm:pt>
    <dgm:pt modelId="{32099A8E-ECD9-4DE1-A140-060017F50DF9}" type="pres">
      <dgm:prSet presAssocID="{37CA485E-93E0-4D69-9A7C-704191D989BA}" presName="textNode" presStyleLbl="bgShp" presStyleIdx="1" presStyleCnt="3"/>
      <dgm:spPr/>
    </dgm:pt>
    <dgm:pt modelId="{94D82B49-6A01-4580-AAC4-7BB294BF651F}" type="pres">
      <dgm:prSet presAssocID="{37CA485E-93E0-4D69-9A7C-704191D989BA}" presName="compChildNode" presStyleCnt="0"/>
      <dgm:spPr/>
    </dgm:pt>
    <dgm:pt modelId="{67446D52-C7BB-472A-8DAD-287D115010DA}" type="pres">
      <dgm:prSet presAssocID="{37CA485E-93E0-4D69-9A7C-704191D989BA}" presName="theInnerList" presStyleCnt="0"/>
      <dgm:spPr/>
    </dgm:pt>
    <dgm:pt modelId="{9D6E76D5-C090-4D34-9950-0CFF23FAB27A}" type="pres">
      <dgm:prSet presAssocID="{4FC06C22-45AF-4977-B129-41ACD88CBD0A}" presName="childNode" presStyleLbl="node1" presStyleIdx="1" presStyleCnt="3">
        <dgm:presLayoutVars>
          <dgm:bulletEnabled val="1"/>
        </dgm:presLayoutVars>
      </dgm:prSet>
      <dgm:spPr/>
    </dgm:pt>
    <dgm:pt modelId="{F8E847E5-1BF4-4257-8812-9F8A1DC3253F}" type="pres">
      <dgm:prSet presAssocID="{37CA485E-93E0-4D69-9A7C-704191D989BA}" presName="aSpace" presStyleCnt="0"/>
      <dgm:spPr/>
    </dgm:pt>
    <dgm:pt modelId="{DAA521B2-7046-4FE3-8E98-DE3E0CE687B7}" type="pres">
      <dgm:prSet presAssocID="{21BD4F5C-26CA-4312-A9E5-5BA32964FAA5}" presName="compNode" presStyleCnt="0"/>
      <dgm:spPr/>
    </dgm:pt>
    <dgm:pt modelId="{3057E7E8-3596-476D-8E02-0B021B3AD5E9}" type="pres">
      <dgm:prSet presAssocID="{21BD4F5C-26CA-4312-A9E5-5BA32964FAA5}" presName="aNode" presStyleLbl="bgShp" presStyleIdx="2" presStyleCnt="3"/>
      <dgm:spPr/>
    </dgm:pt>
    <dgm:pt modelId="{D90CD5CE-1664-4446-8DB8-1EEAA979390F}" type="pres">
      <dgm:prSet presAssocID="{21BD4F5C-26CA-4312-A9E5-5BA32964FAA5}" presName="textNode" presStyleLbl="bgShp" presStyleIdx="2" presStyleCnt="3"/>
      <dgm:spPr/>
    </dgm:pt>
    <dgm:pt modelId="{4EACE7D2-64B9-465C-9B2A-494F9D8B422B}" type="pres">
      <dgm:prSet presAssocID="{21BD4F5C-26CA-4312-A9E5-5BA32964FAA5}" presName="compChildNode" presStyleCnt="0"/>
      <dgm:spPr/>
    </dgm:pt>
    <dgm:pt modelId="{8CC64F80-5B74-49A2-8F97-E52555E1EC51}" type="pres">
      <dgm:prSet presAssocID="{21BD4F5C-26CA-4312-A9E5-5BA32964FAA5}" presName="theInnerList" presStyleCnt="0"/>
      <dgm:spPr/>
    </dgm:pt>
    <dgm:pt modelId="{0A6F9A01-503B-403F-AC79-CD00B008EF26}" type="pres">
      <dgm:prSet presAssocID="{6B34F88F-3DE3-499F-B3F8-001B2C242AB6}" presName="childNode" presStyleLbl="node1" presStyleIdx="2" presStyleCnt="3">
        <dgm:presLayoutVars>
          <dgm:bulletEnabled val="1"/>
        </dgm:presLayoutVars>
      </dgm:prSet>
      <dgm:spPr/>
    </dgm:pt>
  </dgm:ptLst>
  <dgm:cxnLst>
    <dgm:cxn modelId="{9DC2EB0A-07CD-438F-8F74-D1E5C3E24AE1}" srcId="{A529B91E-4C9D-44CC-9439-D333C634F742}" destId="{37CA485E-93E0-4D69-9A7C-704191D989BA}" srcOrd="1" destOrd="0" parTransId="{CAFA295E-3C20-4F26-81E5-9481F495AAD9}" sibTransId="{3B82A9E3-CCE1-4525-8DAA-829F47B3A1CF}"/>
    <dgm:cxn modelId="{F94B0E23-99B8-440F-8C2D-B5C9859526BD}" type="presOf" srcId="{21BD4F5C-26CA-4312-A9E5-5BA32964FAA5}" destId="{3057E7E8-3596-476D-8E02-0B021B3AD5E9}" srcOrd="0" destOrd="0" presId="urn:microsoft.com/office/officeart/2005/8/layout/lProcess2"/>
    <dgm:cxn modelId="{20CD122D-25FE-41B4-B778-307CE3A3FC66}" srcId="{37CA485E-93E0-4D69-9A7C-704191D989BA}" destId="{4FC06C22-45AF-4977-B129-41ACD88CBD0A}" srcOrd="0" destOrd="0" parTransId="{63D06E9C-3920-4402-99B8-4767806F89C7}" sibTransId="{23E4B500-19AF-47AE-B8CE-000C68F49C98}"/>
    <dgm:cxn modelId="{A42D303C-DC0D-4D42-BC87-5862A739BD93}" srcId="{D155123D-089B-4159-824E-4B6FB3C5E4A7}" destId="{C9EEE132-B4B0-4793-9DA0-8F565F12F77D}" srcOrd="0" destOrd="0" parTransId="{96F9063D-2B07-4075-A3DB-7102C803A14B}" sibTransId="{53E42AA0-AD66-45E1-970A-1BC3A0BB4CAC}"/>
    <dgm:cxn modelId="{E0483647-9F44-4437-B534-8A011B14ADD1}" srcId="{A529B91E-4C9D-44CC-9439-D333C634F742}" destId="{21BD4F5C-26CA-4312-A9E5-5BA32964FAA5}" srcOrd="2" destOrd="0" parTransId="{413CD5BB-29B6-4B57-AA57-A851370935D1}" sibTransId="{3B92858C-0C28-475B-BF20-48A3FEF675E1}"/>
    <dgm:cxn modelId="{BFB6B96A-4FFC-442A-AC73-343E8F281964}" type="presOf" srcId="{21BD4F5C-26CA-4312-A9E5-5BA32964FAA5}" destId="{D90CD5CE-1664-4446-8DB8-1EEAA979390F}" srcOrd="1" destOrd="0" presId="urn:microsoft.com/office/officeart/2005/8/layout/lProcess2"/>
    <dgm:cxn modelId="{D1DF3E6E-2DF2-45A8-9DA4-421BC2A31A54}" type="presOf" srcId="{D155123D-089B-4159-824E-4B6FB3C5E4A7}" destId="{000E797D-AD0D-44B4-9563-82EB4A410B9D}" srcOrd="1" destOrd="0" presId="urn:microsoft.com/office/officeart/2005/8/layout/lProcess2"/>
    <dgm:cxn modelId="{03514678-6D08-4A34-B0F4-61FA5E7CF2AD}" type="presOf" srcId="{37CA485E-93E0-4D69-9A7C-704191D989BA}" destId="{32099A8E-ECD9-4DE1-A140-060017F50DF9}" srcOrd="1" destOrd="0" presId="urn:microsoft.com/office/officeart/2005/8/layout/lProcess2"/>
    <dgm:cxn modelId="{45A9858D-6176-4FFE-9642-0CA3A74563E3}" type="presOf" srcId="{A529B91E-4C9D-44CC-9439-D333C634F742}" destId="{CD8982B2-7D8E-42F9-849E-C38741939AC8}" srcOrd="0" destOrd="0" presId="urn:microsoft.com/office/officeart/2005/8/layout/lProcess2"/>
    <dgm:cxn modelId="{9EAAE7AA-F7DC-457F-B537-6A4C4E487398}" srcId="{A529B91E-4C9D-44CC-9439-D333C634F742}" destId="{D155123D-089B-4159-824E-4B6FB3C5E4A7}" srcOrd="0" destOrd="0" parTransId="{F98A5D30-D3FD-4F06-A3C8-5D474087FE0A}" sibTransId="{0CFC45A7-3A91-48A5-9C92-C197C8144AB7}"/>
    <dgm:cxn modelId="{637F7AC3-4C30-484A-B070-5286F7BBF90E}" srcId="{21BD4F5C-26CA-4312-A9E5-5BA32964FAA5}" destId="{6B34F88F-3DE3-499F-B3F8-001B2C242AB6}" srcOrd="0" destOrd="0" parTransId="{C093B81B-8BA3-4534-BCB7-15B0EA6A87BC}" sibTransId="{50EB8CDD-F608-47C6-A3BA-6D9A496CE73E}"/>
    <dgm:cxn modelId="{91D1E4C4-7C10-4355-A245-95F246309805}" type="presOf" srcId="{37CA485E-93E0-4D69-9A7C-704191D989BA}" destId="{EBAB6424-A787-4751-857C-BA913C5CC818}" srcOrd="0" destOrd="0" presId="urn:microsoft.com/office/officeart/2005/8/layout/lProcess2"/>
    <dgm:cxn modelId="{76DA07D3-F9E7-44BC-BBB4-CC1140543FD3}" type="presOf" srcId="{4FC06C22-45AF-4977-B129-41ACD88CBD0A}" destId="{9D6E76D5-C090-4D34-9950-0CFF23FAB27A}" srcOrd="0" destOrd="0" presId="urn:microsoft.com/office/officeart/2005/8/layout/lProcess2"/>
    <dgm:cxn modelId="{8D19D6E3-89E3-4E94-9FF4-DC047359127F}" type="presOf" srcId="{D155123D-089B-4159-824E-4B6FB3C5E4A7}" destId="{7B947A48-0A9D-42B2-B62E-F8B073FC0224}" srcOrd="0" destOrd="0" presId="urn:microsoft.com/office/officeart/2005/8/layout/lProcess2"/>
    <dgm:cxn modelId="{09DDE7E8-64D4-4357-B58E-90ED310261CF}" type="presOf" srcId="{6B34F88F-3DE3-499F-B3F8-001B2C242AB6}" destId="{0A6F9A01-503B-403F-AC79-CD00B008EF26}" srcOrd="0" destOrd="0" presId="urn:microsoft.com/office/officeart/2005/8/layout/lProcess2"/>
    <dgm:cxn modelId="{7E9EC1F2-8B6D-46BA-884D-5B83D2279A82}" type="presOf" srcId="{C9EEE132-B4B0-4793-9DA0-8F565F12F77D}" destId="{B0EBB8D2-598F-4EE9-8985-96D6679572DB}" srcOrd="0" destOrd="0" presId="urn:microsoft.com/office/officeart/2005/8/layout/lProcess2"/>
    <dgm:cxn modelId="{87D34E3B-7ABC-41A3-B95D-0CF5F71C111E}" type="presParOf" srcId="{CD8982B2-7D8E-42F9-849E-C38741939AC8}" destId="{050F4538-11FA-44DF-AA66-89350944F131}" srcOrd="0" destOrd="0" presId="urn:microsoft.com/office/officeart/2005/8/layout/lProcess2"/>
    <dgm:cxn modelId="{BE21CEC3-9215-43C1-90BB-C88260867863}" type="presParOf" srcId="{050F4538-11FA-44DF-AA66-89350944F131}" destId="{7B947A48-0A9D-42B2-B62E-F8B073FC0224}" srcOrd="0" destOrd="0" presId="urn:microsoft.com/office/officeart/2005/8/layout/lProcess2"/>
    <dgm:cxn modelId="{E28B9A0F-2861-4D61-AEF2-38C33ED032DD}" type="presParOf" srcId="{050F4538-11FA-44DF-AA66-89350944F131}" destId="{000E797D-AD0D-44B4-9563-82EB4A410B9D}" srcOrd="1" destOrd="0" presId="urn:microsoft.com/office/officeart/2005/8/layout/lProcess2"/>
    <dgm:cxn modelId="{43537BC6-3BA0-48BA-898F-EC72E5EEA0D5}" type="presParOf" srcId="{050F4538-11FA-44DF-AA66-89350944F131}" destId="{F014DAEF-B299-42C6-882E-33D365DCAD82}" srcOrd="2" destOrd="0" presId="urn:microsoft.com/office/officeart/2005/8/layout/lProcess2"/>
    <dgm:cxn modelId="{29F49396-AC51-403F-AC5F-E9A1E671F783}" type="presParOf" srcId="{F014DAEF-B299-42C6-882E-33D365DCAD82}" destId="{15B74960-F4FA-4C67-8989-A07224E57AAA}" srcOrd="0" destOrd="0" presId="urn:microsoft.com/office/officeart/2005/8/layout/lProcess2"/>
    <dgm:cxn modelId="{F30C9889-5FC0-474D-929A-EC793F1BA14E}" type="presParOf" srcId="{15B74960-F4FA-4C67-8989-A07224E57AAA}" destId="{B0EBB8D2-598F-4EE9-8985-96D6679572DB}" srcOrd="0" destOrd="0" presId="urn:microsoft.com/office/officeart/2005/8/layout/lProcess2"/>
    <dgm:cxn modelId="{D8225CCA-7AD3-47FE-820E-10FA86F809F4}" type="presParOf" srcId="{CD8982B2-7D8E-42F9-849E-C38741939AC8}" destId="{12016BFC-2AB4-48AB-AFD0-3D7EB3E6DED1}" srcOrd="1" destOrd="0" presId="urn:microsoft.com/office/officeart/2005/8/layout/lProcess2"/>
    <dgm:cxn modelId="{34A6DC6F-D5F8-4BD9-8B6F-70605D1F0A92}" type="presParOf" srcId="{CD8982B2-7D8E-42F9-849E-C38741939AC8}" destId="{56587A85-AF3D-4191-9092-FA1AD0A32AB8}" srcOrd="2" destOrd="0" presId="urn:microsoft.com/office/officeart/2005/8/layout/lProcess2"/>
    <dgm:cxn modelId="{5D54D0AC-F4FB-4775-9235-7B9393A2926A}" type="presParOf" srcId="{56587A85-AF3D-4191-9092-FA1AD0A32AB8}" destId="{EBAB6424-A787-4751-857C-BA913C5CC818}" srcOrd="0" destOrd="0" presId="urn:microsoft.com/office/officeart/2005/8/layout/lProcess2"/>
    <dgm:cxn modelId="{094F05C1-E219-445B-A139-1FE026B051AF}" type="presParOf" srcId="{56587A85-AF3D-4191-9092-FA1AD0A32AB8}" destId="{32099A8E-ECD9-4DE1-A140-060017F50DF9}" srcOrd="1" destOrd="0" presId="urn:microsoft.com/office/officeart/2005/8/layout/lProcess2"/>
    <dgm:cxn modelId="{9CC1F7B3-A8A9-45F9-B755-08D886737E2D}" type="presParOf" srcId="{56587A85-AF3D-4191-9092-FA1AD0A32AB8}" destId="{94D82B49-6A01-4580-AAC4-7BB294BF651F}" srcOrd="2" destOrd="0" presId="urn:microsoft.com/office/officeart/2005/8/layout/lProcess2"/>
    <dgm:cxn modelId="{AD2536B3-CD78-42A0-8A1D-DF66898DE055}" type="presParOf" srcId="{94D82B49-6A01-4580-AAC4-7BB294BF651F}" destId="{67446D52-C7BB-472A-8DAD-287D115010DA}" srcOrd="0" destOrd="0" presId="urn:microsoft.com/office/officeart/2005/8/layout/lProcess2"/>
    <dgm:cxn modelId="{50DB61B8-9C2A-4D52-BFC4-A4BBD12DC99E}" type="presParOf" srcId="{67446D52-C7BB-472A-8DAD-287D115010DA}" destId="{9D6E76D5-C090-4D34-9950-0CFF23FAB27A}" srcOrd="0" destOrd="0" presId="urn:microsoft.com/office/officeart/2005/8/layout/lProcess2"/>
    <dgm:cxn modelId="{BEBFA060-A173-4F3A-93E7-4A77E5CA5B18}" type="presParOf" srcId="{CD8982B2-7D8E-42F9-849E-C38741939AC8}" destId="{F8E847E5-1BF4-4257-8812-9F8A1DC3253F}" srcOrd="3" destOrd="0" presId="urn:microsoft.com/office/officeart/2005/8/layout/lProcess2"/>
    <dgm:cxn modelId="{9507D5C3-E68A-4B9F-9730-EAB897569747}" type="presParOf" srcId="{CD8982B2-7D8E-42F9-849E-C38741939AC8}" destId="{DAA521B2-7046-4FE3-8E98-DE3E0CE687B7}" srcOrd="4" destOrd="0" presId="urn:microsoft.com/office/officeart/2005/8/layout/lProcess2"/>
    <dgm:cxn modelId="{23D1479E-2A6A-4FA7-911D-352E3DE3E3B5}" type="presParOf" srcId="{DAA521B2-7046-4FE3-8E98-DE3E0CE687B7}" destId="{3057E7E8-3596-476D-8E02-0B021B3AD5E9}" srcOrd="0" destOrd="0" presId="urn:microsoft.com/office/officeart/2005/8/layout/lProcess2"/>
    <dgm:cxn modelId="{726A2CA3-072D-49B2-94FA-9C05A59FC554}" type="presParOf" srcId="{DAA521B2-7046-4FE3-8E98-DE3E0CE687B7}" destId="{D90CD5CE-1664-4446-8DB8-1EEAA979390F}" srcOrd="1" destOrd="0" presId="urn:microsoft.com/office/officeart/2005/8/layout/lProcess2"/>
    <dgm:cxn modelId="{14CC02D1-E7FC-4C9E-B246-76B3786BBE17}" type="presParOf" srcId="{DAA521B2-7046-4FE3-8E98-DE3E0CE687B7}" destId="{4EACE7D2-64B9-465C-9B2A-494F9D8B422B}" srcOrd="2" destOrd="0" presId="urn:microsoft.com/office/officeart/2005/8/layout/lProcess2"/>
    <dgm:cxn modelId="{35DE0A1B-7D80-460C-A75F-532E4099E3AE}" type="presParOf" srcId="{4EACE7D2-64B9-465C-9B2A-494F9D8B422B}" destId="{8CC64F80-5B74-49A2-8F97-E52555E1EC51}" srcOrd="0" destOrd="0" presId="urn:microsoft.com/office/officeart/2005/8/layout/lProcess2"/>
    <dgm:cxn modelId="{D0F620F4-9BDE-4698-85F2-7DDE6893890E}" type="presParOf" srcId="{8CC64F80-5B74-49A2-8F97-E52555E1EC51}" destId="{0A6F9A01-503B-403F-AC79-CD00B008EF26}"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4551D3-B977-429C-8EA7-7FD138EF0F63}"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s-MX"/>
        </a:p>
      </dgm:t>
    </dgm:pt>
    <dgm:pt modelId="{4BAAE334-7105-4E2B-A6AB-05E45D2E3D1A}">
      <dgm:prSet phldrT="[Texto]"/>
      <dgm:spPr/>
      <dgm:t>
        <a:bodyPr/>
        <a:lstStyle/>
        <a:p>
          <a:r>
            <a:rPr lang="es-MX" dirty="0"/>
            <a:t>Pruebas de recuperación</a:t>
          </a:r>
        </a:p>
      </dgm:t>
    </dgm:pt>
    <dgm:pt modelId="{86E729D6-43F8-4873-B8C3-448937A15982}" type="parTrans" cxnId="{D11CCFCE-F1EF-4BDF-8DC7-3C3B3B018D82}">
      <dgm:prSet/>
      <dgm:spPr/>
      <dgm:t>
        <a:bodyPr/>
        <a:lstStyle/>
        <a:p>
          <a:endParaRPr lang="es-MX"/>
        </a:p>
      </dgm:t>
    </dgm:pt>
    <dgm:pt modelId="{75AD6494-9A9F-48CC-B60F-81E2298B7A33}" type="sibTrans" cxnId="{D11CCFCE-F1EF-4BDF-8DC7-3C3B3B018D82}">
      <dgm:prSet/>
      <dgm:spPr/>
      <dgm:t>
        <a:bodyPr/>
        <a:lstStyle/>
        <a:p>
          <a:endParaRPr lang="es-MX"/>
        </a:p>
      </dgm:t>
    </dgm:pt>
    <dgm:pt modelId="{3E156606-CE19-4508-BE3D-0FD73496FD98}">
      <dgm:prSet phldrT="[Texto]"/>
      <dgm:spPr/>
      <dgm:t>
        <a:bodyPr/>
        <a:lstStyle/>
        <a:p>
          <a:r>
            <a:rPr lang="es-MX" dirty="0"/>
            <a:t>Pruebas de esfuerzo</a:t>
          </a:r>
        </a:p>
      </dgm:t>
    </dgm:pt>
    <dgm:pt modelId="{AD66E8C6-6119-4817-9574-5213388E65F7}" type="parTrans" cxnId="{0FF61BDB-8D8E-436A-B927-210CED3F7A71}">
      <dgm:prSet/>
      <dgm:spPr/>
      <dgm:t>
        <a:bodyPr/>
        <a:lstStyle/>
        <a:p>
          <a:endParaRPr lang="es-MX"/>
        </a:p>
      </dgm:t>
    </dgm:pt>
    <dgm:pt modelId="{0896658B-242D-4152-BEBE-35AC77DBF001}" type="sibTrans" cxnId="{0FF61BDB-8D8E-436A-B927-210CED3F7A71}">
      <dgm:prSet/>
      <dgm:spPr/>
      <dgm:t>
        <a:bodyPr/>
        <a:lstStyle/>
        <a:p>
          <a:endParaRPr lang="es-MX"/>
        </a:p>
      </dgm:t>
    </dgm:pt>
    <dgm:pt modelId="{0A7B4215-DE72-425A-916B-9A1AC99FB329}">
      <dgm:prSet phldrT="[Texto]"/>
      <dgm:spPr/>
      <dgm:t>
        <a:bodyPr/>
        <a:lstStyle/>
        <a:p>
          <a:r>
            <a:rPr lang="es-MX" dirty="0"/>
            <a:t>Pruebas de despliegue</a:t>
          </a:r>
        </a:p>
      </dgm:t>
    </dgm:pt>
    <dgm:pt modelId="{0710BD9B-53C4-4B26-A5B9-721F38ADA04C}" type="parTrans" cxnId="{19098D4C-9852-4334-A0D0-EF74B905AA77}">
      <dgm:prSet/>
      <dgm:spPr/>
      <dgm:t>
        <a:bodyPr/>
        <a:lstStyle/>
        <a:p>
          <a:endParaRPr lang="es-MX"/>
        </a:p>
      </dgm:t>
    </dgm:pt>
    <dgm:pt modelId="{1B33826F-E309-4913-AC0A-E2338CE57D58}" type="sibTrans" cxnId="{19098D4C-9852-4334-A0D0-EF74B905AA77}">
      <dgm:prSet/>
      <dgm:spPr/>
      <dgm:t>
        <a:bodyPr/>
        <a:lstStyle/>
        <a:p>
          <a:endParaRPr lang="es-MX"/>
        </a:p>
      </dgm:t>
    </dgm:pt>
    <dgm:pt modelId="{851EA044-7002-4318-9CF1-8BFA613A6FD5}">
      <dgm:prSet phldrT="[Texto]"/>
      <dgm:spPr/>
      <dgm:t>
        <a:bodyPr/>
        <a:lstStyle/>
        <a:p>
          <a:r>
            <a:rPr lang="es-MX" dirty="0"/>
            <a:t>Pruebas de seguridad</a:t>
          </a:r>
        </a:p>
      </dgm:t>
    </dgm:pt>
    <dgm:pt modelId="{C1AA879C-EA15-4AC1-BB0E-C09310CB0F19}" type="parTrans" cxnId="{96674DA1-4CA5-4926-B74C-FD3BDA45BEC7}">
      <dgm:prSet/>
      <dgm:spPr/>
    </dgm:pt>
    <dgm:pt modelId="{8B1D3AEE-3673-42BD-9005-299D98C9BA6E}" type="sibTrans" cxnId="{96674DA1-4CA5-4926-B74C-FD3BDA45BEC7}">
      <dgm:prSet/>
      <dgm:spPr/>
    </dgm:pt>
    <dgm:pt modelId="{15345A93-0939-4AD3-B750-54D5EAD046C9}">
      <dgm:prSet phldrT="[Texto]"/>
      <dgm:spPr/>
      <dgm:t>
        <a:bodyPr/>
        <a:lstStyle/>
        <a:p>
          <a:r>
            <a:rPr lang="es-MX" dirty="0"/>
            <a:t>Pruebas de rendimiento</a:t>
          </a:r>
        </a:p>
      </dgm:t>
    </dgm:pt>
    <dgm:pt modelId="{7F3B0DE5-A22A-44E2-8A82-88D4D81DEA38}" type="parTrans" cxnId="{F966ABC5-8615-4D29-B3DB-ABAE325D5317}">
      <dgm:prSet/>
      <dgm:spPr/>
    </dgm:pt>
    <dgm:pt modelId="{BA6D9E91-78B8-4D19-9679-E40CD6DBD986}" type="sibTrans" cxnId="{F966ABC5-8615-4D29-B3DB-ABAE325D5317}">
      <dgm:prSet/>
      <dgm:spPr/>
    </dgm:pt>
    <dgm:pt modelId="{F9A8F084-F539-4388-A728-A9BB65AFD52D}" type="pres">
      <dgm:prSet presAssocID="{F54551D3-B977-429C-8EA7-7FD138EF0F63}" presName="linear" presStyleCnt="0">
        <dgm:presLayoutVars>
          <dgm:animLvl val="lvl"/>
          <dgm:resizeHandles val="exact"/>
        </dgm:presLayoutVars>
      </dgm:prSet>
      <dgm:spPr/>
    </dgm:pt>
    <dgm:pt modelId="{DF3E8BF7-7CD1-4E8F-A835-DB3F06E24A63}" type="pres">
      <dgm:prSet presAssocID="{4BAAE334-7105-4E2B-A6AB-05E45D2E3D1A}" presName="parentText" presStyleLbl="node1" presStyleIdx="0" presStyleCnt="5">
        <dgm:presLayoutVars>
          <dgm:chMax val="0"/>
          <dgm:bulletEnabled val="1"/>
        </dgm:presLayoutVars>
      </dgm:prSet>
      <dgm:spPr/>
    </dgm:pt>
    <dgm:pt modelId="{341C1D27-8262-4E3C-90BD-5EDCED401544}" type="pres">
      <dgm:prSet presAssocID="{75AD6494-9A9F-48CC-B60F-81E2298B7A33}" presName="spacer" presStyleCnt="0"/>
      <dgm:spPr/>
    </dgm:pt>
    <dgm:pt modelId="{3A070580-42CC-4755-AF3D-0A5AFA3A36BB}" type="pres">
      <dgm:prSet presAssocID="{851EA044-7002-4318-9CF1-8BFA613A6FD5}" presName="parentText" presStyleLbl="node1" presStyleIdx="1" presStyleCnt="5">
        <dgm:presLayoutVars>
          <dgm:chMax val="0"/>
          <dgm:bulletEnabled val="1"/>
        </dgm:presLayoutVars>
      </dgm:prSet>
      <dgm:spPr/>
    </dgm:pt>
    <dgm:pt modelId="{176501BB-58AC-4107-AE15-01405B834F43}" type="pres">
      <dgm:prSet presAssocID="{8B1D3AEE-3673-42BD-9005-299D98C9BA6E}" presName="spacer" presStyleCnt="0"/>
      <dgm:spPr/>
    </dgm:pt>
    <dgm:pt modelId="{3FB9C676-5154-453C-98CA-5B171CA8CF7C}" type="pres">
      <dgm:prSet presAssocID="{3E156606-CE19-4508-BE3D-0FD73496FD98}" presName="parentText" presStyleLbl="node1" presStyleIdx="2" presStyleCnt="5">
        <dgm:presLayoutVars>
          <dgm:chMax val="0"/>
          <dgm:bulletEnabled val="1"/>
        </dgm:presLayoutVars>
      </dgm:prSet>
      <dgm:spPr/>
    </dgm:pt>
    <dgm:pt modelId="{70198BB3-F1DC-4A7B-AE01-ED6B5FD02D3E}" type="pres">
      <dgm:prSet presAssocID="{0896658B-242D-4152-BEBE-35AC77DBF001}" presName="spacer" presStyleCnt="0"/>
      <dgm:spPr/>
    </dgm:pt>
    <dgm:pt modelId="{04644832-DABF-4740-9AC4-FCF6A26F9390}" type="pres">
      <dgm:prSet presAssocID="{15345A93-0939-4AD3-B750-54D5EAD046C9}" presName="parentText" presStyleLbl="node1" presStyleIdx="3" presStyleCnt="5">
        <dgm:presLayoutVars>
          <dgm:chMax val="0"/>
          <dgm:bulletEnabled val="1"/>
        </dgm:presLayoutVars>
      </dgm:prSet>
      <dgm:spPr/>
    </dgm:pt>
    <dgm:pt modelId="{6A5984F7-8846-4F9B-AE37-A0040CD854CE}" type="pres">
      <dgm:prSet presAssocID="{BA6D9E91-78B8-4D19-9679-E40CD6DBD986}" presName="spacer" presStyleCnt="0"/>
      <dgm:spPr/>
    </dgm:pt>
    <dgm:pt modelId="{B368F6F4-718B-468F-8E7D-B670BEE4F175}" type="pres">
      <dgm:prSet presAssocID="{0A7B4215-DE72-425A-916B-9A1AC99FB329}" presName="parentText" presStyleLbl="node1" presStyleIdx="4" presStyleCnt="5">
        <dgm:presLayoutVars>
          <dgm:chMax val="0"/>
          <dgm:bulletEnabled val="1"/>
        </dgm:presLayoutVars>
      </dgm:prSet>
      <dgm:spPr/>
    </dgm:pt>
  </dgm:ptLst>
  <dgm:cxnLst>
    <dgm:cxn modelId="{19098D4C-9852-4334-A0D0-EF74B905AA77}" srcId="{F54551D3-B977-429C-8EA7-7FD138EF0F63}" destId="{0A7B4215-DE72-425A-916B-9A1AC99FB329}" srcOrd="4" destOrd="0" parTransId="{0710BD9B-53C4-4B26-A5B9-721F38ADA04C}" sibTransId="{1B33826F-E309-4913-AC0A-E2338CE57D58}"/>
    <dgm:cxn modelId="{B60D9251-DDD0-4799-A645-34F5B27E4999}" type="presOf" srcId="{4BAAE334-7105-4E2B-A6AB-05E45D2E3D1A}" destId="{DF3E8BF7-7CD1-4E8F-A835-DB3F06E24A63}" srcOrd="0" destOrd="0" presId="urn:microsoft.com/office/officeart/2005/8/layout/vList2"/>
    <dgm:cxn modelId="{0616EC58-F13E-4D03-9A47-6BEC72362F41}" type="presOf" srcId="{F54551D3-B977-429C-8EA7-7FD138EF0F63}" destId="{F9A8F084-F539-4388-A728-A9BB65AFD52D}" srcOrd="0" destOrd="0" presId="urn:microsoft.com/office/officeart/2005/8/layout/vList2"/>
    <dgm:cxn modelId="{2F7A3999-74E5-457D-A540-57138B7BEC46}" type="presOf" srcId="{15345A93-0939-4AD3-B750-54D5EAD046C9}" destId="{04644832-DABF-4740-9AC4-FCF6A26F9390}" srcOrd="0" destOrd="0" presId="urn:microsoft.com/office/officeart/2005/8/layout/vList2"/>
    <dgm:cxn modelId="{96674DA1-4CA5-4926-B74C-FD3BDA45BEC7}" srcId="{F54551D3-B977-429C-8EA7-7FD138EF0F63}" destId="{851EA044-7002-4318-9CF1-8BFA613A6FD5}" srcOrd="1" destOrd="0" parTransId="{C1AA879C-EA15-4AC1-BB0E-C09310CB0F19}" sibTransId="{8B1D3AEE-3673-42BD-9005-299D98C9BA6E}"/>
    <dgm:cxn modelId="{F6D11CB2-4BE3-4104-A366-2A763728CCFA}" type="presOf" srcId="{0A7B4215-DE72-425A-916B-9A1AC99FB329}" destId="{B368F6F4-718B-468F-8E7D-B670BEE4F175}" srcOrd="0" destOrd="0" presId="urn:microsoft.com/office/officeart/2005/8/layout/vList2"/>
    <dgm:cxn modelId="{7F5F31B4-FB0B-451E-ADCD-92E7CA2BB73F}" type="presOf" srcId="{851EA044-7002-4318-9CF1-8BFA613A6FD5}" destId="{3A070580-42CC-4755-AF3D-0A5AFA3A36BB}" srcOrd="0" destOrd="0" presId="urn:microsoft.com/office/officeart/2005/8/layout/vList2"/>
    <dgm:cxn modelId="{F966ABC5-8615-4D29-B3DB-ABAE325D5317}" srcId="{F54551D3-B977-429C-8EA7-7FD138EF0F63}" destId="{15345A93-0939-4AD3-B750-54D5EAD046C9}" srcOrd="3" destOrd="0" parTransId="{7F3B0DE5-A22A-44E2-8A82-88D4D81DEA38}" sibTransId="{BA6D9E91-78B8-4D19-9679-E40CD6DBD986}"/>
    <dgm:cxn modelId="{D11CCFCE-F1EF-4BDF-8DC7-3C3B3B018D82}" srcId="{F54551D3-B977-429C-8EA7-7FD138EF0F63}" destId="{4BAAE334-7105-4E2B-A6AB-05E45D2E3D1A}" srcOrd="0" destOrd="0" parTransId="{86E729D6-43F8-4873-B8C3-448937A15982}" sibTransId="{75AD6494-9A9F-48CC-B60F-81E2298B7A33}"/>
    <dgm:cxn modelId="{0FF61BDB-8D8E-436A-B927-210CED3F7A71}" srcId="{F54551D3-B977-429C-8EA7-7FD138EF0F63}" destId="{3E156606-CE19-4508-BE3D-0FD73496FD98}" srcOrd="2" destOrd="0" parTransId="{AD66E8C6-6119-4817-9574-5213388E65F7}" sibTransId="{0896658B-242D-4152-BEBE-35AC77DBF001}"/>
    <dgm:cxn modelId="{14BA6EF9-8AEF-490B-B683-75ADDA7EEEC7}" type="presOf" srcId="{3E156606-CE19-4508-BE3D-0FD73496FD98}" destId="{3FB9C676-5154-453C-98CA-5B171CA8CF7C}" srcOrd="0" destOrd="0" presId="urn:microsoft.com/office/officeart/2005/8/layout/vList2"/>
    <dgm:cxn modelId="{AF0A51D9-56E6-4DD8-AB2C-1C3A14C45103}" type="presParOf" srcId="{F9A8F084-F539-4388-A728-A9BB65AFD52D}" destId="{DF3E8BF7-7CD1-4E8F-A835-DB3F06E24A63}" srcOrd="0" destOrd="0" presId="urn:microsoft.com/office/officeart/2005/8/layout/vList2"/>
    <dgm:cxn modelId="{F72C6171-890C-47B2-8AD6-D102342975C7}" type="presParOf" srcId="{F9A8F084-F539-4388-A728-A9BB65AFD52D}" destId="{341C1D27-8262-4E3C-90BD-5EDCED401544}" srcOrd="1" destOrd="0" presId="urn:microsoft.com/office/officeart/2005/8/layout/vList2"/>
    <dgm:cxn modelId="{571860D6-5352-4CEA-9C28-438B376EB6DF}" type="presParOf" srcId="{F9A8F084-F539-4388-A728-A9BB65AFD52D}" destId="{3A070580-42CC-4755-AF3D-0A5AFA3A36BB}" srcOrd="2" destOrd="0" presId="urn:microsoft.com/office/officeart/2005/8/layout/vList2"/>
    <dgm:cxn modelId="{21BE9CE0-E744-45FB-8C01-F7AECF08EF1A}" type="presParOf" srcId="{F9A8F084-F539-4388-A728-A9BB65AFD52D}" destId="{176501BB-58AC-4107-AE15-01405B834F43}" srcOrd="3" destOrd="0" presId="urn:microsoft.com/office/officeart/2005/8/layout/vList2"/>
    <dgm:cxn modelId="{7733D352-4BD9-4B75-82F5-27759647147A}" type="presParOf" srcId="{F9A8F084-F539-4388-A728-A9BB65AFD52D}" destId="{3FB9C676-5154-453C-98CA-5B171CA8CF7C}" srcOrd="4" destOrd="0" presId="urn:microsoft.com/office/officeart/2005/8/layout/vList2"/>
    <dgm:cxn modelId="{B7585B45-15C3-4915-9B79-BC2C2C256095}" type="presParOf" srcId="{F9A8F084-F539-4388-A728-A9BB65AFD52D}" destId="{70198BB3-F1DC-4A7B-AE01-ED6B5FD02D3E}" srcOrd="5" destOrd="0" presId="urn:microsoft.com/office/officeart/2005/8/layout/vList2"/>
    <dgm:cxn modelId="{DA4A0710-08C3-4A4F-AE7A-ACCF56A18D09}" type="presParOf" srcId="{F9A8F084-F539-4388-A728-A9BB65AFD52D}" destId="{04644832-DABF-4740-9AC4-FCF6A26F9390}" srcOrd="6" destOrd="0" presId="urn:microsoft.com/office/officeart/2005/8/layout/vList2"/>
    <dgm:cxn modelId="{46D66D6C-2843-4D6B-A994-B6C6A7092213}" type="presParOf" srcId="{F9A8F084-F539-4388-A728-A9BB65AFD52D}" destId="{6A5984F7-8846-4F9B-AE37-A0040CD854CE}" srcOrd="7" destOrd="0" presId="urn:microsoft.com/office/officeart/2005/8/layout/vList2"/>
    <dgm:cxn modelId="{47A94960-ED30-4424-BE87-3E53E50FDCA9}" type="presParOf" srcId="{F9A8F084-F539-4388-A728-A9BB65AFD52D}" destId="{B368F6F4-718B-468F-8E7D-B670BEE4F17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671EC-B035-48DC-A2ED-01F03EE37433}">
      <dsp:nvSpPr>
        <dsp:cNvPr id="0" name=""/>
        <dsp:cNvSpPr/>
      </dsp:nvSpPr>
      <dsp:spPr>
        <a:xfrm rot="16200000">
          <a:off x="1533002" y="366417"/>
          <a:ext cx="2495375" cy="3116899"/>
        </a:xfrm>
        <a:prstGeom prst="round2SameRect">
          <a:avLst>
            <a:gd name="adj1" fmla="val 1667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77800" rIns="160020" bIns="177800" numCol="1" spcCol="1270" anchor="t" anchorCtr="0">
          <a:noAutofit/>
        </a:bodyPr>
        <a:lstStyle/>
        <a:p>
          <a:pPr marL="0" lvl="0" indent="0" algn="l" defTabSz="1244600">
            <a:lnSpc>
              <a:spcPct val="90000"/>
            </a:lnSpc>
            <a:spcBef>
              <a:spcPct val="0"/>
            </a:spcBef>
            <a:spcAft>
              <a:spcPct val="35000"/>
            </a:spcAft>
            <a:buNone/>
          </a:pPr>
          <a:r>
            <a:rPr lang="es-MX" sz="2800" kern="1200" dirty="0"/>
            <a:t>Verificación</a:t>
          </a:r>
        </a:p>
        <a:p>
          <a:pPr marL="228600" lvl="1" indent="-228600" algn="l" defTabSz="889000">
            <a:lnSpc>
              <a:spcPct val="90000"/>
            </a:lnSpc>
            <a:spcBef>
              <a:spcPct val="0"/>
            </a:spcBef>
            <a:spcAft>
              <a:spcPct val="15000"/>
            </a:spcAft>
            <a:buChar char="•"/>
          </a:pPr>
          <a:r>
            <a:rPr lang="es-MX" sz="2000" kern="1200" dirty="0"/>
            <a:t>¿Construimos el producto correctamente?</a:t>
          </a:r>
        </a:p>
      </dsp:txBody>
      <dsp:txXfrm rot="5400000">
        <a:off x="1344076" y="799015"/>
        <a:ext cx="2995063" cy="2251703"/>
      </dsp:txXfrm>
    </dsp:sp>
    <dsp:sp modelId="{EAD25CD7-FCC7-4153-ABDD-C4C083F049A5}">
      <dsp:nvSpPr>
        <dsp:cNvPr id="0" name=""/>
        <dsp:cNvSpPr/>
      </dsp:nvSpPr>
      <dsp:spPr>
        <a:xfrm rot="5400000">
          <a:off x="4715349" y="545915"/>
          <a:ext cx="2495375" cy="2725813"/>
        </a:xfrm>
        <a:prstGeom prst="round2SameRect">
          <a:avLst>
            <a:gd name="adj1" fmla="val 1667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77800" rIns="106680" bIns="177800" numCol="1" spcCol="1270" anchor="t" anchorCtr="0">
          <a:noAutofit/>
        </a:bodyPr>
        <a:lstStyle/>
        <a:p>
          <a:pPr marL="0" lvl="0" indent="0" algn="l" defTabSz="1244600">
            <a:lnSpc>
              <a:spcPct val="90000"/>
            </a:lnSpc>
            <a:spcBef>
              <a:spcPct val="0"/>
            </a:spcBef>
            <a:spcAft>
              <a:spcPct val="35000"/>
            </a:spcAft>
            <a:buNone/>
          </a:pPr>
          <a:r>
            <a:rPr lang="es-MX" sz="2800" kern="1200" dirty="0"/>
            <a:t>Validación</a:t>
          </a:r>
        </a:p>
        <a:p>
          <a:pPr marL="228600" lvl="1" indent="-228600" algn="l" defTabSz="889000">
            <a:lnSpc>
              <a:spcPct val="90000"/>
            </a:lnSpc>
            <a:spcBef>
              <a:spcPct val="0"/>
            </a:spcBef>
            <a:spcAft>
              <a:spcPct val="15000"/>
            </a:spcAft>
            <a:buChar char="•"/>
          </a:pPr>
          <a:r>
            <a:rPr lang="es-MX" sz="2000" kern="1200" dirty="0"/>
            <a:t>¿Construimos el producto correcto?</a:t>
          </a:r>
        </a:p>
      </dsp:txBody>
      <dsp:txXfrm rot="-5400000">
        <a:off x="4600130" y="782970"/>
        <a:ext cx="2603977" cy="2251703"/>
      </dsp:txXfrm>
    </dsp:sp>
    <dsp:sp modelId="{9AF4C7D9-D14D-4177-8A85-32AAB987D2CE}">
      <dsp:nvSpPr>
        <dsp:cNvPr id="0" name=""/>
        <dsp:cNvSpPr/>
      </dsp:nvSpPr>
      <dsp:spPr>
        <a:xfrm>
          <a:off x="3598679" y="0"/>
          <a:ext cx="1594183" cy="159410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BFE80-B79C-48E7-8C6E-0C042F361EFA}">
      <dsp:nvSpPr>
        <dsp:cNvPr id="0" name=""/>
        <dsp:cNvSpPr/>
      </dsp:nvSpPr>
      <dsp:spPr>
        <a:xfrm rot="10800000">
          <a:off x="3598679" y="2287330"/>
          <a:ext cx="1594183" cy="159410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62D3A-A521-4221-B50A-66AAFB20F8F1}">
      <dsp:nvSpPr>
        <dsp:cNvPr id="0" name=""/>
        <dsp:cNvSpPr/>
      </dsp:nvSpPr>
      <dsp:spPr>
        <a:xfrm>
          <a:off x="0" y="3748394"/>
          <a:ext cx="6628804" cy="12303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a:t>La constricción se integra con otras construcciones y todo el producto se somete a prueba de humo diariamente.</a:t>
          </a:r>
          <a:endParaRPr lang="en-US" sz="2200" kern="1200"/>
        </a:p>
      </dsp:txBody>
      <dsp:txXfrm>
        <a:off x="0" y="3748394"/>
        <a:ext cx="6628804" cy="1230306"/>
      </dsp:txXfrm>
    </dsp:sp>
    <dsp:sp modelId="{BA9FB16C-500F-49C6-BA2D-383530607C3B}">
      <dsp:nvSpPr>
        <dsp:cNvPr id="0" name=""/>
        <dsp:cNvSpPr/>
      </dsp:nvSpPr>
      <dsp:spPr>
        <a:xfrm rot="10800000">
          <a:off x="0" y="1874637"/>
          <a:ext cx="6628804" cy="1892211"/>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a:t>Se diseña una serie de pruebas para exponer los errores “paralizantes” que tengan mayor probabilidad de retrasar el proyecto.</a:t>
          </a:r>
          <a:endParaRPr lang="en-US" sz="2200" kern="1200"/>
        </a:p>
      </dsp:txBody>
      <dsp:txXfrm rot="10800000">
        <a:off x="0" y="1874637"/>
        <a:ext cx="6628804" cy="1229502"/>
      </dsp:txXfrm>
    </dsp:sp>
    <dsp:sp modelId="{B5F5E0D0-8AC0-4D52-96AF-A3A4681A262E}">
      <dsp:nvSpPr>
        <dsp:cNvPr id="0" name=""/>
        <dsp:cNvSpPr/>
      </dsp:nvSpPr>
      <dsp:spPr>
        <a:xfrm rot="10800000">
          <a:off x="0" y="880"/>
          <a:ext cx="6628804" cy="1892211"/>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a:t>Los componentes de software se integran en una construcción.</a:t>
          </a:r>
          <a:endParaRPr lang="en-US" sz="2200" kern="1200"/>
        </a:p>
      </dsp:txBody>
      <dsp:txXfrm rot="10800000">
        <a:off x="0" y="880"/>
        <a:ext cx="6628804" cy="1229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34A7E-E1BD-414C-B5CC-5AFA4428F115}">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D4C99-79E1-456B-B238-C86B7D2AAE6D}">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86B10B-D7B1-43AB-83A8-61C006DD3FD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s-MX" sz="2200" kern="1200"/>
            <a:t>Se minimiza el riesgo de integración</a:t>
          </a:r>
          <a:endParaRPr lang="en-US" sz="2200" kern="1200"/>
        </a:p>
      </dsp:txBody>
      <dsp:txXfrm>
        <a:off x="1209819" y="2066"/>
        <a:ext cx="5418984" cy="1047462"/>
      </dsp:txXfrm>
    </dsp:sp>
    <dsp:sp modelId="{A890AED1-67A2-4E89-8D38-5B85DF3DF138}">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679AB-F3E5-49FE-838D-5264F7D3F368}">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1A1A46-A1B4-47F9-A86E-439DF79A2AA2}">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s-MX" sz="2200" kern="1200"/>
            <a:t>La calidad del producto final mejora</a:t>
          </a:r>
          <a:endParaRPr lang="en-US" sz="2200" kern="1200"/>
        </a:p>
      </dsp:txBody>
      <dsp:txXfrm>
        <a:off x="1209819" y="1311395"/>
        <a:ext cx="5418984" cy="1047462"/>
      </dsp:txXfrm>
    </dsp:sp>
    <dsp:sp modelId="{E2DC430F-C5F8-43D5-A2B0-DF9BA7DFCC4D}">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14D21-4053-4756-ADDA-83FF1BCFCB24}">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0B842C-8936-4A58-BB67-97DC0D05F1AA}">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s-MX" sz="2200" kern="1200"/>
            <a:t>El diagnóstico y la corrección de errores se simplifican</a:t>
          </a:r>
          <a:endParaRPr lang="en-US" sz="2200" kern="1200"/>
        </a:p>
      </dsp:txBody>
      <dsp:txXfrm>
        <a:off x="1209819" y="2620723"/>
        <a:ext cx="5418984" cy="1047462"/>
      </dsp:txXfrm>
    </dsp:sp>
    <dsp:sp modelId="{B8DE6266-6DD4-4E01-99E6-3FFC9FCA57EA}">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561DDD-9214-44EF-A6C0-B8B4F464A2E0}">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DAD3BB-0C2F-4AB7-B54B-6D92C5D6055F}">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s-MX" sz="2200" kern="1200"/>
            <a:t>El progreso es más fácil de valorar</a:t>
          </a:r>
          <a:endParaRPr lang="en-US" sz="2200" kern="1200"/>
        </a:p>
      </dsp:txBody>
      <dsp:txXfrm>
        <a:off x="1209819" y="3930051"/>
        <a:ext cx="5418984"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95498-C887-4225-B094-0D05E779BB54}">
      <dsp:nvSpPr>
        <dsp:cNvPr id="0" name=""/>
        <dsp:cNvSpPr/>
      </dsp:nvSpPr>
      <dsp:spPr>
        <a:xfrm>
          <a:off x="0" y="3406"/>
          <a:ext cx="8596668" cy="1193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s-MX" sz="5100" kern="1200"/>
            <a:t>Prueba basada en hebra</a:t>
          </a:r>
          <a:endParaRPr lang="en-US" sz="5100" kern="1200"/>
        </a:p>
      </dsp:txBody>
      <dsp:txXfrm>
        <a:off x="58257" y="61663"/>
        <a:ext cx="8480154" cy="1076886"/>
      </dsp:txXfrm>
    </dsp:sp>
    <dsp:sp modelId="{07CDC217-AAF7-4BB2-91B4-1FAD5DF0AEE5}">
      <dsp:nvSpPr>
        <dsp:cNvPr id="0" name=""/>
        <dsp:cNvSpPr/>
      </dsp:nvSpPr>
      <dsp:spPr>
        <a:xfrm>
          <a:off x="0" y="1343686"/>
          <a:ext cx="8596668" cy="11934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s-MX" sz="5100" kern="1200"/>
            <a:t>Prueba basada en uso</a:t>
          </a:r>
          <a:endParaRPr lang="en-US" sz="5100" kern="1200"/>
        </a:p>
      </dsp:txBody>
      <dsp:txXfrm>
        <a:off x="58257" y="1401943"/>
        <a:ext cx="8480154" cy="1076886"/>
      </dsp:txXfrm>
    </dsp:sp>
    <dsp:sp modelId="{B48B72DA-F559-483A-9CEC-BD6B70FCA2E1}">
      <dsp:nvSpPr>
        <dsp:cNvPr id="0" name=""/>
        <dsp:cNvSpPr/>
      </dsp:nvSpPr>
      <dsp:spPr>
        <a:xfrm>
          <a:off x="0" y="2683966"/>
          <a:ext cx="8596668" cy="11934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s-MX" sz="5100" kern="1200"/>
            <a:t>Prueba de grupo</a:t>
          </a:r>
          <a:endParaRPr lang="en-US" sz="5100" kern="1200"/>
        </a:p>
      </dsp:txBody>
      <dsp:txXfrm>
        <a:off x="58257" y="2742223"/>
        <a:ext cx="8480154" cy="1076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47A48-0A9D-42B2-B62E-F8B073FC0224}">
      <dsp:nvSpPr>
        <dsp:cNvPr id="0" name=""/>
        <dsp:cNvSpPr/>
      </dsp:nvSpPr>
      <dsp:spPr>
        <a:xfrm>
          <a:off x="1049" y="0"/>
          <a:ext cx="2728321" cy="3881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dirty="0"/>
            <a:t>Pruebas de validación</a:t>
          </a:r>
        </a:p>
      </dsp:txBody>
      <dsp:txXfrm>
        <a:off x="1049" y="0"/>
        <a:ext cx="2728321" cy="1164431"/>
      </dsp:txXfrm>
    </dsp:sp>
    <dsp:sp modelId="{B0EBB8D2-598F-4EE9-8985-96D6679572DB}">
      <dsp:nvSpPr>
        <dsp:cNvPr id="0" name=""/>
        <dsp:cNvSpPr/>
      </dsp:nvSpPr>
      <dsp:spPr>
        <a:xfrm>
          <a:off x="273881" y="1164431"/>
          <a:ext cx="2182657" cy="25229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s-MX" sz="2200" kern="1200" dirty="0"/>
            <a:t>Conformidad con los requerimientos</a:t>
          </a:r>
        </a:p>
      </dsp:txBody>
      <dsp:txXfrm>
        <a:off x="337809" y="1228359"/>
        <a:ext cx="2054801" cy="2395078"/>
      </dsp:txXfrm>
    </dsp:sp>
    <dsp:sp modelId="{EBAB6424-A787-4751-857C-BA913C5CC818}">
      <dsp:nvSpPr>
        <dsp:cNvPr id="0" name=""/>
        <dsp:cNvSpPr/>
      </dsp:nvSpPr>
      <dsp:spPr>
        <a:xfrm>
          <a:off x="2933995" y="0"/>
          <a:ext cx="2728321" cy="3881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dirty="0"/>
            <a:t>Revisión de la configuración</a:t>
          </a:r>
        </a:p>
      </dsp:txBody>
      <dsp:txXfrm>
        <a:off x="2933995" y="0"/>
        <a:ext cx="2728321" cy="1164431"/>
      </dsp:txXfrm>
    </dsp:sp>
    <dsp:sp modelId="{9D6E76D5-C090-4D34-9950-0CFF23FAB27A}">
      <dsp:nvSpPr>
        <dsp:cNvPr id="0" name=""/>
        <dsp:cNvSpPr/>
      </dsp:nvSpPr>
      <dsp:spPr>
        <a:xfrm>
          <a:off x="3206827" y="1164431"/>
          <a:ext cx="2182657" cy="25229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s-MX" sz="2200" kern="1200" dirty="0"/>
            <a:t>Configuración adecuada</a:t>
          </a:r>
        </a:p>
      </dsp:txBody>
      <dsp:txXfrm>
        <a:off x="3270755" y="1228359"/>
        <a:ext cx="2054801" cy="2395078"/>
      </dsp:txXfrm>
    </dsp:sp>
    <dsp:sp modelId="{3057E7E8-3596-476D-8E02-0B021B3AD5E9}">
      <dsp:nvSpPr>
        <dsp:cNvPr id="0" name=""/>
        <dsp:cNvSpPr/>
      </dsp:nvSpPr>
      <dsp:spPr>
        <a:xfrm>
          <a:off x="5866940" y="0"/>
          <a:ext cx="2728321" cy="3881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dirty="0"/>
            <a:t>Pruebas alfa y beta</a:t>
          </a:r>
        </a:p>
      </dsp:txBody>
      <dsp:txXfrm>
        <a:off x="5866940" y="0"/>
        <a:ext cx="2728321" cy="1164431"/>
      </dsp:txXfrm>
    </dsp:sp>
    <dsp:sp modelId="{0A6F9A01-503B-403F-AC79-CD00B008EF26}">
      <dsp:nvSpPr>
        <dsp:cNvPr id="0" name=""/>
        <dsp:cNvSpPr/>
      </dsp:nvSpPr>
      <dsp:spPr>
        <a:xfrm>
          <a:off x="6139773" y="1164431"/>
          <a:ext cx="2182657" cy="25229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s-MX" sz="2200" kern="1200" dirty="0"/>
            <a:t>Pruebas de aceptación con el cliente</a:t>
          </a:r>
        </a:p>
      </dsp:txBody>
      <dsp:txXfrm>
        <a:off x="6203701" y="1228359"/>
        <a:ext cx="2054801" cy="23950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E8BF7-7CD1-4E8F-A835-DB3F06E24A63}">
      <dsp:nvSpPr>
        <dsp:cNvPr id="0" name=""/>
        <dsp:cNvSpPr/>
      </dsp:nvSpPr>
      <dsp:spPr>
        <a:xfrm>
          <a:off x="0" y="47910"/>
          <a:ext cx="6628804" cy="8892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Pruebas de recuperación</a:t>
          </a:r>
        </a:p>
      </dsp:txBody>
      <dsp:txXfrm>
        <a:off x="43407" y="91317"/>
        <a:ext cx="6541990" cy="802386"/>
      </dsp:txXfrm>
    </dsp:sp>
    <dsp:sp modelId="{3A070580-42CC-4755-AF3D-0A5AFA3A36BB}">
      <dsp:nvSpPr>
        <dsp:cNvPr id="0" name=""/>
        <dsp:cNvSpPr/>
      </dsp:nvSpPr>
      <dsp:spPr>
        <a:xfrm>
          <a:off x="0" y="1046550"/>
          <a:ext cx="6628804" cy="889200"/>
        </a:xfrm>
        <a:prstGeom prst="roundRect">
          <a:avLst/>
        </a:prstGeom>
        <a:gradFill rotWithShape="0">
          <a:gsLst>
            <a:gs pos="0">
              <a:schemeClr val="accent5">
                <a:hueOff val="1502676"/>
                <a:satOff val="-6595"/>
                <a:lumOff val="1961"/>
                <a:alphaOff val="0"/>
                <a:tint val="96000"/>
                <a:lumMod val="100000"/>
              </a:schemeClr>
            </a:gs>
            <a:gs pos="78000">
              <a:schemeClr val="accent5">
                <a:hueOff val="1502676"/>
                <a:satOff val="-6595"/>
                <a:lumOff val="196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Pruebas de seguridad</a:t>
          </a:r>
        </a:p>
      </dsp:txBody>
      <dsp:txXfrm>
        <a:off x="43407" y="1089957"/>
        <a:ext cx="6541990" cy="802386"/>
      </dsp:txXfrm>
    </dsp:sp>
    <dsp:sp modelId="{3FB9C676-5154-453C-98CA-5B171CA8CF7C}">
      <dsp:nvSpPr>
        <dsp:cNvPr id="0" name=""/>
        <dsp:cNvSpPr/>
      </dsp:nvSpPr>
      <dsp:spPr>
        <a:xfrm>
          <a:off x="0" y="2045190"/>
          <a:ext cx="6628804" cy="889200"/>
        </a:xfrm>
        <a:prstGeom prst="roundRect">
          <a:avLst/>
        </a:prstGeom>
        <a:gradFill rotWithShape="0">
          <a:gsLst>
            <a:gs pos="0">
              <a:schemeClr val="accent5">
                <a:hueOff val="3005351"/>
                <a:satOff val="-13190"/>
                <a:lumOff val="3921"/>
                <a:alphaOff val="0"/>
                <a:tint val="96000"/>
                <a:lumMod val="100000"/>
              </a:schemeClr>
            </a:gs>
            <a:gs pos="78000">
              <a:schemeClr val="accent5">
                <a:hueOff val="3005351"/>
                <a:satOff val="-13190"/>
                <a:lumOff val="392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Pruebas de esfuerzo</a:t>
          </a:r>
        </a:p>
      </dsp:txBody>
      <dsp:txXfrm>
        <a:off x="43407" y="2088597"/>
        <a:ext cx="6541990" cy="802386"/>
      </dsp:txXfrm>
    </dsp:sp>
    <dsp:sp modelId="{04644832-DABF-4740-9AC4-FCF6A26F9390}">
      <dsp:nvSpPr>
        <dsp:cNvPr id="0" name=""/>
        <dsp:cNvSpPr/>
      </dsp:nvSpPr>
      <dsp:spPr>
        <a:xfrm>
          <a:off x="0" y="3043830"/>
          <a:ext cx="6628804" cy="889200"/>
        </a:xfrm>
        <a:prstGeom prst="roundRect">
          <a:avLst/>
        </a:prstGeom>
        <a:gradFill rotWithShape="0">
          <a:gsLst>
            <a:gs pos="0">
              <a:schemeClr val="accent5">
                <a:hueOff val="4508027"/>
                <a:satOff val="-19785"/>
                <a:lumOff val="5882"/>
                <a:alphaOff val="0"/>
                <a:tint val="96000"/>
                <a:lumMod val="100000"/>
              </a:schemeClr>
            </a:gs>
            <a:gs pos="78000">
              <a:schemeClr val="accent5">
                <a:hueOff val="4508027"/>
                <a:satOff val="-19785"/>
                <a:lumOff val="5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Pruebas de rendimiento</a:t>
          </a:r>
        </a:p>
      </dsp:txBody>
      <dsp:txXfrm>
        <a:off x="43407" y="3087237"/>
        <a:ext cx="6541990" cy="802386"/>
      </dsp:txXfrm>
    </dsp:sp>
    <dsp:sp modelId="{B368F6F4-718B-468F-8E7D-B670BEE4F175}">
      <dsp:nvSpPr>
        <dsp:cNvPr id="0" name=""/>
        <dsp:cNvSpPr/>
      </dsp:nvSpPr>
      <dsp:spPr>
        <a:xfrm>
          <a:off x="0" y="4042470"/>
          <a:ext cx="6628804" cy="889200"/>
        </a:xfrm>
        <a:prstGeom prst="roundRect">
          <a:avLst/>
        </a:prstGeom>
        <a:gradFill rotWithShape="0">
          <a:gsLst>
            <a:gs pos="0">
              <a:schemeClr val="accent5">
                <a:hueOff val="6010703"/>
                <a:satOff val="-26380"/>
                <a:lumOff val="7843"/>
                <a:alphaOff val="0"/>
                <a:tint val="96000"/>
                <a:lumMod val="100000"/>
              </a:schemeClr>
            </a:gs>
            <a:gs pos="78000">
              <a:schemeClr val="accent5">
                <a:hueOff val="6010703"/>
                <a:satOff val="-26380"/>
                <a:lumOff val="784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Pruebas de despliegue</a:t>
          </a:r>
        </a:p>
      </dsp:txBody>
      <dsp:txXfrm>
        <a:off x="43407" y="4085877"/>
        <a:ext cx="6541990" cy="80238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DF6A3-D45F-461A-9575-E38F55B9FB54}" type="datetimeFigureOut">
              <a:rPr lang="es-MX" smtClean="0"/>
              <a:t>27/09/2023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49382-18D8-46FF-B0D7-CC7F5D837E68}" type="slidenum">
              <a:rPr lang="es-MX" smtClean="0"/>
              <a:t>‹Nº›</a:t>
            </a:fld>
            <a:endParaRPr lang="es-MX"/>
          </a:p>
        </p:txBody>
      </p:sp>
    </p:spTree>
    <p:extLst>
      <p:ext uri="{BB962C8B-B14F-4D97-AF65-F5344CB8AC3E}">
        <p14:creationId xmlns:p14="http://schemas.microsoft.com/office/powerpoint/2010/main" val="102334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a:t>
            </a:fld>
            <a:endParaRPr lang="es-MX"/>
          </a:p>
        </p:txBody>
      </p:sp>
    </p:spTree>
    <p:extLst>
      <p:ext uri="{BB962C8B-B14F-4D97-AF65-F5344CB8AC3E}">
        <p14:creationId xmlns:p14="http://schemas.microsoft.com/office/powerpoint/2010/main" val="141525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 diferencia de otros tipos de software, en el orientado a objetos no es posible probar una sola operación en aislamiento, sino más bien como una parte de una clase. </a:t>
            </a:r>
          </a:p>
          <a:p>
            <a:endParaRPr lang="es-MX" dirty="0"/>
          </a:p>
          <a:p>
            <a:r>
              <a:rPr lang="es-MX" dirty="0"/>
              <a:t>Por lo general, una clase encapsulada es el foco de la prueba unitaria. No obstante, las operaciones dentro de la clase son las unidades comprobables más pequeñas. Puesto que una clase puede contener algunas operaciones diferentes, y una operación particular puede existir como parte de algunas clases diferentes, las tácticas aplicadas a las pruebas unitarias deben cambiar.</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10</a:t>
            </a:fld>
            <a:endParaRPr lang="es-MX"/>
          </a:p>
        </p:txBody>
      </p:sp>
    </p:spTree>
    <p:extLst>
      <p:ext uri="{BB962C8B-B14F-4D97-AF65-F5344CB8AC3E}">
        <p14:creationId xmlns:p14="http://schemas.microsoft.com/office/powerpoint/2010/main" val="23538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Prueba basada en hebra: Integra un conjunto de clases requeridas para responder a una entrada o evento para el sistema. </a:t>
            </a:r>
          </a:p>
          <a:p>
            <a:endParaRPr lang="es-MX" dirty="0"/>
          </a:p>
          <a:p>
            <a:r>
              <a:rPr lang="es-MX" dirty="0"/>
              <a:t>Prueba basada en uso: Comienza la construcción del sistema al probar clases independientes (que usan pocas o ninguna clase “servidor”. Después se prueba la siguiente capa de clases llamadas dependientes, que usan las clases independientes.</a:t>
            </a:r>
          </a:p>
          <a:p>
            <a:endParaRPr lang="es-MX" dirty="0"/>
          </a:p>
          <a:p>
            <a:r>
              <a:rPr lang="es-MX" dirty="0"/>
              <a:t>Prueba de grupo: Un grupo de clases colaboradoras se ejercita al diseñar casos de prueba que intentan descubrir errores en las colaboraciones.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11</a:t>
            </a:fld>
            <a:endParaRPr lang="es-MX"/>
          </a:p>
        </p:txBody>
      </p:sp>
    </p:spTree>
    <p:extLst>
      <p:ext uri="{BB962C8B-B14F-4D97-AF65-F5344CB8AC3E}">
        <p14:creationId xmlns:p14="http://schemas.microsoft.com/office/powerpoint/2010/main" val="3878872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de validación comienzan en la culminación de las pruebas de integración y tiene como propósito verificar que el software desarrollado cumpla con las expectativas </a:t>
            </a:r>
            <a:r>
              <a:rPr lang="es-MX" b="1" dirty="0"/>
              <a:t>razonables</a:t>
            </a:r>
            <a:r>
              <a:rPr lang="es-MX" b="0" dirty="0"/>
              <a:t> del cliente.</a:t>
            </a:r>
          </a:p>
          <a:p>
            <a:endParaRPr lang="es-MX" b="0" dirty="0"/>
          </a:p>
          <a:p>
            <a:r>
              <a:rPr lang="es-MX" b="0" dirty="0"/>
              <a:t>Un elemento importante del proceso de validación es la </a:t>
            </a:r>
            <a:r>
              <a:rPr lang="es-MX" b="1" dirty="0"/>
              <a:t>revisión de la configuración</a:t>
            </a:r>
            <a:r>
              <a:rPr lang="es-MX" b="0" dirty="0"/>
              <a:t>. La intención de esta revisión es garantizar que todos los elementos de la configuración del software se desarrollaron de manera adecuada, y que se cataloga y se tiene el detalle necesario para reforzar las actividades de apoyo.</a:t>
            </a:r>
          </a:p>
          <a:p>
            <a:endParaRPr lang="es-MX" b="0" dirty="0"/>
          </a:p>
          <a:p>
            <a:r>
              <a:rPr lang="es-MX" b="0" dirty="0"/>
              <a:t>Finalmente, es imposible que un desarrollador de software prevea cómo usará el cliente realmente un sistema. Las instrucciones pueden malinterpretarse, pueden usarse combinaciones extrañas de datos, la salida parecía clara al desarrollador pero no al usuario, etc. Para solventar estos problemas se llevan a cabo las pruebas alfa y beta.</a:t>
            </a:r>
          </a:p>
          <a:p>
            <a:endParaRPr lang="es-MX" b="0" dirty="0"/>
          </a:p>
          <a:p>
            <a:r>
              <a:rPr lang="es-MX" b="0" dirty="0"/>
              <a:t>Las pruebas alfa se llevan a cabo en el sitio del desarrollador bajo un ambiente controlado y supervisado por los desarrolladores para registrar y corregir los errores que puedan resultar.</a:t>
            </a:r>
          </a:p>
          <a:p>
            <a:endParaRPr lang="es-MX" b="0" dirty="0"/>
          </a:p>
          <a:p>
            <a:r>
              <a:rPr lang="es-MX" b="0" dirty="0"/>
              <a:t>Las pruebas beta se realizan en el sitio del usuario final. Por lo general el desarrollador no se encuentra presente y el propósito es el de probar el sistema bajo condiciones reales de operación.</a:t>
            </a: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14</a:t>
            </a:fld>
            <a:endParaRPr lang="es-MX"/>
          </a:p>
        </p:txBody>
      </p:sp>
    </p:spTree>
    <p:extLst>
      <p:ext uri="{BB962C8B-B14F-4D97-AF65-F5344CB8AC3E}">
        <p14:creationId xmlns:p14="http://schemas.microsoft.com/office/powerpoint/2010/main" val="402159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del sistema son una serie de diferentes pruebas cuyo propósito principal es ejercitar por completo el sistema basado en computadora.</a:t>
            </a:r>
          </a:p>
          <a:p>
            <a:endParaRPr lang="es-MX" dirty="0"/>
          </a:p>
          <a:p>
            <a:pPr marL="228600" indent="-228600">
              <a:buAutoNum type="arabicPeriod"/>
            </a:pPr>
            <a:r>
              <a:rPr lang="es-MX" dirty="0"/>
              <a:t>Pruebas de recuperación: Fuerza al software a fallar en varias formas y verifica que la recuperación se realice de manera adecuada. Si la recuperación es automática, se evalúa el reinicio, los mecanismos de puntos de verificación, la recuperación de datos y la reanudación para correcciones. Si la recuperación requiere intervención humana, se evalúa el tiempo medio de reparación para determinar si está dentro de límites aceptables.</a:t>
            </a:r>
          </a:p>
          <a:p>
            <a:pPr marL="228600" indent="-228600">
              <a:buAutoNum type="arabicPeriod"/>
            </a:pPr>
            <a:endParaRPr lang="es-MX" dirty="0"/>
          </a:p>
          <a:p>
            <a:pPr marL="228600" indent="-228600">
              <a:buAutoNum type="arabicPeriod"/>
            </a:pPr>
            <a:r>
              <a:rPr lang="es-MX" dirty="0"/>
              <a:t>Pruebas de seguridad: Intentan verificar que los mecanismos de protección que se construyen en un sistema en realidad lo protegerán de cualquier penetración impropia.</a:t>
            </a:r>
          </a:p>
          <a:p>
            <a:pPr marL="228600" indent="-228600">
              <a:buAutoNum type="arabicPeriod"/>
            </a:pPr>
            <a:endParaRPr lang="es-MX" dirty="0"/>
          </a:p>
          <a:p>
            <a:pPr marL="228600" indent="-228600">
              <a:buAutoNum type="arabicPeriod"/>
            </a:pPr>
            <a:r>
              <a:rPr lang="es-MX" dirty="0"/>
              <a:t>Pruebas de esfuerzo: Ejecuta un sistema en forma que demanda recursos en cantidad, frecuencia o volumen anormales.</a:t>
            </a:r>
          </a:p>
          <a:p>
            <a:pPr marL="228600" indent="-228600">
              <a:buAutoNum type="arabicPeriod"/>
            </a:pPr>
            <a:endParaRPr lang="es-MX" dirty="0"/>
          </a:p>
          <a:p>
            <a:pPr marL="228600" indent="-228600">
              <a:buAutoNum type="arabicPeriod"/>
            </a:pPr>
            <a:r>
              <a:rPr lang="es-MX" dirty="0"/>
              <a:t>Pruebas de rendimiento: Ponen a prueba el rendimiento del software en tiempo de corrida, dentro del contexto del de un sistema integrado.</a:t>
            </a:r>
          </a:p>
          <a:p>
            <a:pPr marL="228600" indent="-228600">
              <a:buAutoNum type="arabicPeriod"/>
            </a:pPr>
            <a:endParaRPr lang="es-MX" dirty="0"/>
          </a:p>
          <a:p>
            <a:pPr marL="228600" indent="-228600">
              <a:buAutoNum type="arabicPeriod"/>
            </a:pPr>
            <a:r>
              <a:rPr lang="es-MX" dirty="0"/>
              <a:t>Pruebas de despliegue: Ejercita el software en cada entorno de hardware/software en el que deba operar. Examina los procedimientos de instalación y la documentación, entre otros aspectos </a:t>
            </a:r>
            <a:r>
              <a:rPr lang="es-MX"/>
              <a:t>de configuración.</a:t>
            </a: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15</a:t>
            </a:fld>
            <a:endParaRPr lang="es-MX"/>
          </a:p>
        </p:txBody>
      </p:sp>
    </p:spTree>
    <p:extLst>
      <p:ext uri="{BB962C8B-B14F-4D97-AF65-F5344CB8AC3E}">
        <p14:creationId xmlns:p14="http://schemas.microsoft.com/office/powerpoint/2010/main" val="248078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estrategia para la prueba de software debe incluir pruebas de bajo nivel, que son necesarias para verificar que un pequeño segmento de código fuente se implementó correctamente, así como pruebas de alto nivel, que validan las principales funciones del sistema a partir de los requerimientos del cliente.</a:t>
            </a:r>
          </a:p>
          <a:p>
            <a:endParaRPr lang="es-MX" dirty="0"/>
          </a:p>
          <a:p>
            <a:r>
              <a:rPr lang="es-MX" dirty="0"/>
              <a:t>Una estrategia de prueba debe proporcionar una guía para el profesional y un conjunto de guías para el jefe de proyecto. Puesto que los pasos de la estrategia de prueba ocurren cuando comienza a aumentar la presión por las fechas límite, el avance debe ser medible y los problemas deben salir a la superficie tan pronto como sea posible.</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2</a:t>
            </a:fld>
            <a:endParaRPr lang="es-MX"/>
          </a:p>
        </p:txBody>
      </p:sp>
    </p:spTree>
    <p:extLst>
      <p:ext uri="{BB962C8B-B14F-4D97-AF65-F5344CB8AC3E}">
        <p14:creationId xmlns:p14="http://schemas.microsoft.com/office/powerpoint/2010/main" val="2797328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prueba de software es un elemento de un tema más amplio conocido como verificación y validación. La </a:t>
            </a:r>
            <a:r>
              <a:rPr lang="es-MX" b="1" dirty="0"/>
              <a:t>verificación</a:t>
            </a:r>
            <a:r>
              <a:rPr lang="es-MX" b="0" dirty="0"/>
              <a:t> se refiere al conjunto de tareas que garantizan que el software implementa correctamente una función específica. La </a:t>
            </a:r>
            <a:r>
              <a:rPr lang="es-MX" b="1" dirty="0"/>
              <a:t> validación</a:t>
            </a:r>
            <a:r>
              <a:rPr lang="es-MX" b="0" dirty="0"/>
              <a:t> es un conjunto diferente de tareas que aseguran que el software que se construye sigue los requerimientos del cliente.</a:t>
            </a:r>
          </a:p>
          <a:p>
            <a:endParaRPr lang="es-MX" b="0" dirty="0"/>
          </a:p>
          <a:p>
            <a:r>
              <a:rPr lang="es-MX" b="1" dirty="0"/>
              <a:t>Actividad: </a:t>
            </a:r>
            <a:r>
              <a:rPr lang="es-MX" b="0" dirty="0"/>
              <a:t>Listar las acciones de verificación y validación de un proyecto de software, tales como las revisiones técnicas, auditorías de calidad y configuración, monitoreo de rendimiento, simulación, estudio de factibilidad, revisión de documentación, revisión de base de datos, análisis de algoritmos, pruebas de desarrollo, pruebas de usabilidad, pruebas de calificación, pruebas de aceptación y pruebas de instalación.</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3</a:t>
            </a:fld>
            <a:endParaRPr lang="es-MX"/>
          </a:p>
        </p:txBody>
      </p:sp>
    </p:spTree>
    <p:extLst>
      <p:ext uri="{BB962C8B-B14F-4D97-AF65-F5344CB8AC3E}">
        <p14:creationId xmlns:p14="http://schemas.microsoft.com/office/powerpoint/2010/main" val="352504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a:t>
            </a:r>
            <a:r>
              <a:rPr lang="es-MX" b="1" dirty="0"/>
              <a:t>prueba de unidad</a:t>
            </a:r>
            <a:r>
              <a:rPr lang="es-MX" b="0" dirty="0"/>
              <a:t> comienza con el vértice de la espiral y se concentra en los componentes de software de manera individual, lo que garantiza que funcionen adecuadamente como unidad.</a:t>
            </a:r>
          </a:p>
          <a:p>
            <a:endParaRPr lang="es-MX" b="0" dirty="0"/>
          </a:p>
          <a:p>
            <a:r>
              <a:rPr lang="es-MX" b="0" dirty="0"/>
              <a:t>La prueba avanza hacia afuera de la espiral, hacia la </a:t>
            </a:r>
            <a:r>
              <a:rPr lang="es-MX" b="1" dirty="0"/>
              <a:t>prueba de integración</a:t>
            </a:r>
            <a:r>
              <a:rPr lang="es-MX" b="0" dirty="0"/>
              <a:t>, donde se abordan los conflictos asociados con los problemas derivados del ensamble e integración de los componentes de software.</a:t>
            </a:r>
          </a:p>
          <a:p>
            <a:endParaRPr lang="es-MX" b="0" dirty="0"/>
          </a:p>
          <a:p>
            <a:r>
              <a:rPr lang="es-MX" b="0" dirty="0"/>
              <a:t>En la etapa de </a:t>
            </a:r>
            <a:r>
              <a:rPr lang="es-MX" b="1" dirty="0"/>
              <a:t>pruebas de validación</a:t>
            </a:r>
            <a:r>
              <a:rPr lang="es-MX" b="0" dirty="0"/>
              <a:t>, los requerimientos establecidos se validan confrontándose con el software construido. Este conjunto de pruebas proporciona la garantía final de que el software cumple con todos los requerimientos informativos, funcionales, de comportamiento y de rendimiento establecidos.</a:t>
            </a:r>
          </a:p>
          <a:p>
            <a:endParaRPr lang="es-MX" b="0" dirty="0"/>
          </a:p>
          <a:p>
            <a:r>
              <a:rPr lang="es-MX" b="0" dirty="0"/>
              <a:t>Finalmente, se llega a la </a:t>
            </a:r>
            <a:r>
              <a:rPr lang="es-MX" b="1" dirty="0"/>
              <a:t>prueba del sistema</a:t>
            </a:r>
            <a:r>
              <a:rPr lang="es-MX" b="0" dirty="0"/>
              <a:t>, donde el software y otros elementos del sistema se prueban como un todo con el fin de verificar que todos los elementos se mezclan de manera adecuada y que se logra el funcionamiento global del sistema.</a:t>
            </a: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4</a:t>
            </a:fld>
            <a:endParaRPr lang="es-MX"/>
          </a:p>
        </p:txBody>
      </p:sp>
    </p:spTree>
    <p:extLst>
      <p:ext uri="{BB962C8B-B14F-4D97-AF65-F5344CB8AC3E}">
        <p14:creationId xmlns:p14="http://schemas.microsoft.com/office/powerpoint/2010/main" val="299367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unitarias enfocan los esfuerzos de verificación en la unidad más pequeña de diseño de software. </a:t>
            </a:r>
          </a:p>
          <a:p>
            <a:endParaRPr lang="es-MX" dirty="0"/>
          </a:p>
          <a:p>
            <a:r>
              <a:rPr lang="es-MX" dirty="0"/>
              <a:t>La interfaz del módulo se prueba para garantizar que la información fluya de manera adecuada hacia y desde la unidad de software que se está probando. Las estructuras de datos locales se examinan para asegurar que los datos almacenados temporalmente mantienen su integridad durante todos los pasos en la ejecución de un algoritmo. Todas las rutas independientes a través de la estructura de control se ejercitan para asegurar que todos los estatutos en un módulo se ejecuten al menos una vez. Las condiciones de frontera se prueban para asegurar que el módulo opera adecuadamente en las fronteras establecidas para limitar o restringir el procesamiento. Y, finalmente, se ponen a prueba todas las turas para el manejo de errores.</a:t>
            </a:r>
          </a:p>
          <a:p>
            <a:endParaRPr lang="es-MX" dirty="0"/>
          </a:p>
          <a:p>
            <a:r>
              <a:rPr lang="es-MX" dirty="0"/>
              <a:t>Las pruebas unitarias se simplifican cuando se diseña un componente con alta cohesión. Cuando un componente aborda una sola función, el número de casos de prueba se reduce y los errores pueden producirse y descubrirse con mayor facilidad.</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5</a:t>
            </a:fld>
            <a:endParaRPr lang="es-MX"/>
          </a:p>
        </p:txBody>
      </p:sp>
    </p:spTree>
    <p:extLst>
      <p:ext uri="{BB962C8B-B14F-4D97-AF65-F5344CB8AC3E}">
        <p14:creationId xmlns:p14="http://schemas.microsoft.com/office/powerpoint/2010/main" val="83970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de integración son una técnica sistemática para construir la arquitectura del software mientras se llevan a cabo pruebas para descubrir errores asociados con la interfaz. El objetivo es tomar los componentes probados de manera individual y construir una estructura de programa que se haya dictado por diseño.</a:t>
            </a:r>
          </a:p>
          <a:p>
            <a:endParaRPr lang="es-MX" dirty="0"/>
          </a:p>
          <a:p>
            <a:r>
              <a:rPr lang="es-MX" dirty="0"/>
              <a:t>Las pruebas de integración descendentes son un enfoque incremental, los módulos se integran al moverse hacia abajo a través de la jerarquía de control, comenzando con el módulo de control principal. Los módulos subordinados se incorporan ya sea de manera horizontal o de manera vertical.</a:t>
            </a:r>
          </a:p>
          <a:p>
            <a:endParaRPr lang="es-MX" dirty="0"/>
          </a:p>
          <a:p>
            <a:r>
              <a:rPr lang="es-MX" dirty="0"/>
              <a:t>Las pruebas de integración ascendente, comienza con la construcción y la prueba de módulos autónomos. Puesto que los componentes se integran de abajo hacia arriba, la funcionalidad que proporcionan los componentes subordinados en determinado nivel siempre está disponible y se elimina la necesidad de representes.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6</a:t>
            </a:fld>
            <a:endParaRPr lang="es-MX"/>
          </a:p>
        </p:txBody>
      </p:sp>
    </p:spTree>
    <p:extLst>
      <p:ext uri="{BB962C8B-B14F-4D97-AF65-F5344CB8AC3E}">
        <p14:creationId xmlns:p14="http://schemas.microsoft.com/office/powerpoint/2010/main" val="332693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Cada vez que se agrega un nuevo módulo como parte de las pruebas de integración, el software cambia. Se establecen nuevas rutas de flujo de datos, ocurren nuevas operaciones de entrada/salida y se invoca una nueva lógica de control. Dichos cambios pueden causar problemas con las funciones que anteriormente trabajaban sin fallas.</a:t>
            </a:r>
          </a:p>
          <a:p>
            <a:endParaRPr lang="es-MX" dirty="0"/>
          </a:p>
          <a:p>
            <a:r>
              <a:rPr lang="es-MX" dirty="0"/>
              <a:t>Las pruebas de regresión ayudan a garantizar que los cambios no introducen comportamiento no planeado o errores adicionales.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7</a:t>
            </a:fld>
            <a:endParaRPr lang="es-MX"/>
          </a:p>
        </p:txBody>
      </p:sp>
    </p:spTree>
    <p:extLst>
      <p:ext uri="{BB962C8B-B14F-4D97-AF65-F5344CB8AC3E}">
        <p14:creationId xmlns:p14="http://schemas.microsoft.com/office/powerpoint/2010/main" val="1744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prueba de humo es un enfoque de prueba de integración que se usa cuando se desarrolla software de producto. Se diseña como un mecanismo de ritmo para proyectos críticos en el tiempo, lo que permite al equipo de software valorar el proyecto de manera frecuente.</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8</a:t>
            </a:fld>
            <a:endParaRPr lang="es-MX"/>
          </a:p>
        </p:txBody>
      </p:sp>
    </p:spTree>
    <p:extLst>
      <p:ext uri="{BB962C8B-B14F-4D97-AF65-F5344CB8AC3E}">
        <p14:creationId xmlns:p14="http://schemas.microsoft.com/office/powerpoint/2010/main" val="2603418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Se minimiza el riesgo de integración: Puesto que las pruebas de humo se realizan diariamente, las incompatibilidades y otros errores paralizantes pueden descubrirse tempranamente, lo que reduce la probabilidad de impacto severo sobre la planificación.</a:t>
            </a:r>
          </a:p>
          <a:p>
            <a:pPr marL="228600" indent="-228600">
              <a:buAutoNum type="arabicPeriod"/>
            </a:pPr>
            <a:endParaRPr lang="es-MX" dirty="0"/>
          </a:p>
          <a:p>
            <a:pPr marL="228600" indent="-228600">
              <a:buAutoNum type="arabicPeriod"/>
            </a:pPr>
            <a:r>
              <a:rPr lang="es-MX" dirty="0"/>
              <a:t>La calidad del producto final mejora: Es probable que la prueba de humo descubra errores funcionales, así como errores de diseño arquitectónico o en el componente debido a que el enfoque está orientado a la construcción.</a:t>
            </a:r>
          </a:p>
          <a:p>
            <a:pPr marL="228600" indent="-228600">
              <a:buAutoNum type="arabicPeriod"/>
            </a:pPr>
            <a:endParaRPr lang="es-MX" dirty="0"/>
          </a:p>
          <a:p>
            <a:pPr marL="228600" indent="-228600">
              <a:buAutoNum type="arabicPeriod"/>
            </a:pPr>
            <a:r>
              <a:rPr lang="es-MX" dirty="0"/>
              <a:t>El diagnóstico y la corrección de errores se simplifican: Como todo enfoque de prueba de integración, es probable que los errores descubiertos durante la prueba de humo se asocien con nuevos incrementos de software.</a:t>
            </a:r>
          </a:p>
          <a:p>
            <a:pPr marL="228600" indent="-228600">
              <a:buAutoNum type="arabicPeriod"/>
            </a:pPr>
            <a:endParaRPr lang="es-MX" dirty="0"/>
          </a:p>
          <a:p>
            <a:pPr marL="228600" indent="-228600">
              <a:buAutoNum type="arabicPeriod"/>
            </a:pPr>
            <a:r>
              <a:rPr lang="es-MX" dirty="0"/>
              <a:t>El progreso es más fácil de valorar: Con cada día, más software se integra y se demuestra que funciona. Esto incrementa la moral del equipo y brinda a los gerentes un buen indicio de que se está progresando.</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9</a:t>
            </a:fld>
            <a:endParaRPr lang="es-MX"/>
          </a:p>
        </p:txBody>
      </p:sp>
    </p:spTree>
    <p:extLst>
      <p:ext uri="{BB962C8B-B14F-4D97-AF65-F5344CB8AC3E}">
        <p14:creationId xmlns:p14="http://schemas.microsoft.com/office/powerpoint/2010/main" val="77944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9390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1284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609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97063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8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5780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3228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27150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8342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27/09/2023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23691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EFC0F99-1F47-4507-A580-09AD3429C380}" type="datetimeFigureOut">
              <a:rPr lang="es-MX" smtClean="0"/>
              <a:t>27/09/2023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0600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EFC0F99-1F47-4507-A580-09AD3429C380}" type="datetimeFigureOut">
              <a:rPr lang="es-MX" smtClean="0"/>
              <a:t>27/09/2023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3867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EFC0F99-1F47-4507-A580-09AD3429C380}" type="datetimeFigureOut">
              <a:rPr lang="es-MX" smtClean="0"/>
              <a:t>27/09/2023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686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C0F99-1F47-4507-A580-09AD3429C380}" type="datetimeFigureOut">
              <a:rPr lang="es-MX" smtClean="0"/>
              <a:t>27/09/2023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952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27/09/2023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0480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27/09/2023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6661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C0F99-1F47-4507-A580-09AD3429C380}" type="datetimeFigureOut">
              <a:rPr lang="es-MX" smtClean="0"/>
              <a:t>27/09/2023</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46BE02-C873-4C1E-A4DB-62D74122703C}" type="slidenum">
              <a:rPr lang="es-MX" smtClean="0"/>
              <a:t>‹Nº›</a:t>
            </a:fld>
            <a:endParaRPr lang="es-MX"/>
          </a:p>
        </p:txBody>
      </p:sp>
    </p:spTree>
    <p:extLst>
      <p:ext uri="{BB962C8B-B14F-4D97-AF65-F5344CB8AC3E}">
        <p14:creationId xmlns:p14="http://schemas.microsoft.com/office/powerpoint/2010/main" val="248172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4C2C1-4DA9-6AF8-E6FC-B76761C823FB}"/>
              </a:ext>
            </a:extLst>
          </p:cNvPr>
          <p:cNvSpPr>
            <a:spLocks noGrp="1"/>
          </p:cNvSpPr>
          <p:nvPr>
            <p:ph type="ctrTitle"/>
          </p:nvPr>
        </p:nvSpPr>
        <p:spPr/>
        <p:txBody>
          <a:bodyPr/>
          <a:lstStyle/>
          <a:p>
            <a:r>
              <a:rPr lang="es-MX" dirty="0"/>
              <a:t>Pruebas, mantenimiento y auditoría</a:t>
            </a:r>
          </a:p>
        </p:txBody>
      </p:sp>
      <p:sp>
        <p:nvSpPr>
          <p:cNvPr id="3" name="Subtítulo 2">
            <a:extLst>
              <a:ext uri="{FF2B5EF4-FFF2-40B4-BE49-F238E27FC236}">
                <a16:creationId xmlns:a16="http://schemas.microsoft.com/office/drawing/2014/main" id="{7DC467AD-2E48-79A5-0C2F-64EAFEF9B108}"/>
              </a:ext>
            </a:extLst>
          </p:cNvPr>
          <p:cNvSpPr>
            <a:spLocks noGrp="1"/>
          </p:cNvSpPr>
          <p:nvPr>
            <p:ph type="subTitle" idx="1"/>
          </p:nvPr>
        </p:nvSpPr>
        <p:spPr/>
        <p:txBody>
          <a:bodyPr/>
          <a:lstStyle/>
          <a:p>
            <a:r>
              <a:rPr lang="es-MX" dirty="0"/>
              <a:t>Aseguramiento de la calidad del software basado en el producto del software</a:t>
            </a:r>
          </a:p>
        </p:txBody>
      </p:sp>
    </p:spTree>
    <p:extLst>
      <p:ext uri="{BB962C8B-B14F-4D97-AF65-F5344CB8AC3E}">
        <p14:creationId xmlns:p14="http://schemas.microsoft.com/office/powerpoint/2010/main" val="132679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1BFF4-F87C-88F6-68A4-32EBF9895480}"/>
              </a:ext>
            </a:extLst>
          </p:cNvPr>
          <p:cNvSpPr>
            <a:spLocks noGrp="1"/>
          </p:cNvSpPr>
          <p:nvPr>
            <p:ph type="title"/>
          </p:nvPr>
        </p:nvSpPr>
        <p:spPr>
          <a:xfrm>
            <a:off x="2849562" y="609600"/>
            <a:ext cx="6424440" cy="1320800"/>
          </a:xfrm>
        </p:spPr>
        <p:txBody>
          <a:bodyPr>
            <a:normAutofit/>
          </a:bodyPr>
          <a:lstStyle/>
          <a:p>
            <a:r>
              <a:rPr lang="es-MX" dirty="0"/>
              <a:t>Pruebas unitarias de software orientado a objetos</a:t>
            </a:r>
          </a:p>
        </p:txBody>
      </p:sp>
      <p:pic>
        <p:nvPicPr>
          <p:cNvPr id="5" name="Picture 4" descr="Tubos de ensayo rellenos y uno de ellos con solución roja">
            <a:extLst>
              <a:ext uri="{FF2B5EF4-FFF2-40B4-BE49-F238E27FC236}">
                <a16:creationId xmlns:a16="http://schemas.microsoft.com/office/drawing/2014/main" id="{887AAD33-CFB4-F006-5D82-24B11D3936BF}"/>
              </a:ext>
            </a:extLst>
          </p:cNvPr>
          <p:cNvPicPr>
            <a:picLocks noChangeAspect="1"/>
          </p:cNvPicPr>
          <p:nvPr/>
        </p:nvPicPr>
        <p:blipFill rotWithShape="1">
          <a:blip r:embed="rId3"/>
          <a:srcRect l="61722" r="11705"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 name="Marcador de contenido 2">
            <a:extLst>
              <a:ext uri="{FF2B5EF4-FFF2-40B4-BE49-F238E27FC236}">
                <a16:creationId xmlns:a16="http://schemas.microsoft.com/office/drawing/2014/main" id="{587DF172-A6B6-A8AD-D507-88925AB3C6BF}"/>
              </a:ext>
            </a:extLst>
          </p:cNvPr>
          <p:cNvSpPr>
            <a:spLocks noGrp="1"/>
          </p:cNvSpPr>
          <p:nvPr>
            <p:ph idx="1"/>
          </p:nvPr>
        </p:nvSpPr>
        <p:spPr>
          <a:xfrm>
            <a:off x="2849562" y="2160589"/>
            <a:ext cx="6424440" cy="3880773"/>
          </a:xfrm>
        </p:spPr>
        <p:txBody>
          <a:bodyPr>
            <a:normAutofit/>
          </a:bodyPr>
          <a:lstStyle/>
          <a:p>
            <a:r>
              <a:rPr lang="es-MX" sz="2800" dirty="0"/>
              <a:t>Las pruebas unitarias para una clase las dirigen las operaciones encapsuladas en la clase y el comportamiento de estado de ésta.</a:t>
            </a:r>
          </a:p>
        </p:txBody>
      </p:sp>
    </p:spTree>
    <p:extLst>
      <p:ext uri="{BB962C8B-B14F-4D97-AF65-F5344CB8AC3E}">
        <p14:creationId xmlns:p14="http://schemas.microsoft.com/office/powerpoint/2010/main" val="137507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2CA66-13AA-6B6D-7D07-4281479966C6}"/>
              </a:ext>
            </a:extLst>
          </p:cNvPr>
          <p:cNvSpPr>
            <a:spLocks noGrp="1"/>
          </p:cNvSpPr>
          <p:nvPr>
            <p:ph type="title"/>
          </p:nvPr>
        </p:nvSpPr>
        <p:spPr/>
        <p:txBody>
          <a:bodyPr/>
          <a:lstStyle/>
          <a:p>
            <a:r>
              <a:rPr lang="es-MX" dirty="0"/>
              <a:t>Pruebas de integración en contexto orientado a objetos</a:t>
            </a:r>
          </a:p>
        </p:txBody>
      </p:sp>
      <p:graphicFrame>
        <p:nvGraphicFramePr>
          <p:cNvPr id="5" name="Marcador de contenido 2">
            <a:extLst>
              <a:ext uri="{FF2B5EF4-FFF2-40B4-BE49-F238E27FC236}">
                <a16:creationId xmlns:a16="http://schemas.microsoft.com/office/drawing/2014/main" id="{24D040F9-1FE0-84F6-7264-29B0E134FEC9}"/>
              </a:ext>
            </a:extLst>
          </p:cNvPr>
          <p:cNvGraphicFramePr>
            <a:graphicFrameLocks noGrp="1"/>
          </p:cNvGraphicFramePr>
          <p:nvPr>
            <p:ph idx="1"/>
            <p:extLst>
              <p:ext uri="{D42A27DB-BD31-4B8C-83A1-F6EECF244321}">
                <p14:modId xmlns:p14="http://schemas.microsoft.com/office/powerpoint/2010/main" val="197851889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275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80E64-641B-0404-A057-56821B1C3658}"/>
              </a:ext>
            </a:extLst>
          </p:cNvPr>
          <p:cNvSpPr>
            <a:spLocks noGrp="1"/>
          </p:cNvSpPr>
          <p:nvPr>
            <p:ph type="title"/>
          </p:nvPr>
        </p:nvSpPr>
        <p:spPr>
          <a:xfrm>
            <a:off x="2786047" y="609600"/>
            <a:ext cx="6487955" cy="1320800"/>
          </a:xfrm>
        </p:spPr>
        <p:txBody>
          <a:bodyPr>
            <a:normAutofit/>
          </a:bodyPr>
          <a:lstStyle/>
          <a:p>
            <a:r>
              <a:rPr lang="es-MX" dirty="0"/>
              <a:t>Estrategias de prueba para aplicaciones web</a:t>
            </a:r>
          </a:p>
        </p:txBody>
      </p:sp>
      <p:pic>
        <p:nvPicPr>
          <p:cNvPr id="7" name="Picture 4" descr="Bombilla en fondo amarillo con rayos de luz y cable pintados">
            <a:extLst>
              <a:ext uri="{FF2B5EF4-FFF2-40B4-BE49-F238E27FC236}">
                <a16:creationId xmlns:a16="http://schemas.microsoft.com/office/drawing/2014/main" id="{70A82B99-4077-1629-DE88-9FBC4F19A252}"/>
              </a:ext>
            </a:extLst>
          </p:cNvPr>
          <p:cNvPicPr>
            <a:picLocks noChangeAspect="1"/>
          </p:cNvPicPr>
          <p:nvPr/>
        </p:nvPicPr>
        <p:blipFill rotWithShape="1">
          <a:blip r:embed="rId2">
            <a:duotone>
              <a:prstClr val="black"/>
              <a:schemeClr val="tx2">
                <a:tint val="45000"/>
                <a:satMod val="400000"/>
              </a:schemeClr>
            </a:duotone>
          </a:blip>
          <a:srcRect l="59903" r="1564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8" name="Marcador de contenido 2">
            <a:extLst>
              <a:ext uri="{FF2B5EF4-FFF2-40B4-BE49-F238E27FC236}">
                <a16:creationId xmlns:a16="http://schemas.microsoft.com/office/drawing/2014/main" id="{F4DF7BA8-5E88-BF3D-2952-16154763F88D}"/>
              </a:ext>
            </a:extLst>
          </p:cNvPr>
          <p:cNvSpPr>
            <a:spLocks noGrp="1"/>
          </p:cNvSpPr>
          <p:nvPr>
            <p:ph idx="1"/>
          </p:nvPr>
        </p:nvSpPr>
        <p:spPr>
          <a:xfrm>
            <a:off x="2786047" y="2160589"/>
            <a:ext cx="6487955" cy="3880773"/>
          </a:xfrm>
        </p:spPr>
        <p:txBody>
          <a:bodyPr>
            <a:normAutofit/>
          </a:bodyPr>
          <a:lstStyle/>
          <a:p>
            <a:pPr>
              <a:buFont typeface="+mj-lt"/>
              <a:buAutoNum type="arabicPeriod"/>
            </a:pPr>
            <a:r>
              <a:rPr lang="es-MX"/>
              <a:t>El modelo de contenido para la aplicación web se revisa para descubrir errores</a:t>
            </a:r>
          </a:p>
          <a:p>
            <a:pPr>
              <a:buFont typeface="+mj-lt"/>
              <a:buAutoNum type="arabicPeriod"/>
            </a:pPr>
            <a:r>
              <a:rPr lang="es-MX"/>
              <a:t>El modelo de interfaz se revisa para garantizar que todos los casos de uso pueden adecuarse</a:t>
            </a:r>
          </a:p>
          <a:p>
            <a:pPr>
              <a:buFont typeface="+mj-lt"/>
              <a:buAutoNum type="arabicPeriod"/>
            </a:pPr>
            <a:r>
              <a:rPr lang="es-MX"/>
              <a:t>El modelo de diseño para la aplicación se revisa para descubrir errores de navegación</a:t>
            </a:r>
          </a:p>
          <a:p>
            <a:pPr>
              <a:buFont typeface="+mj-lt"/>
              <a:buAutoNum type="arabicPeriod"/>
            </a:pPr>
            <a:r>
              <a:rPr lang="es-MX"/>
              <a:t>La interfaz de usuario se prueba para descubrir errores en los mecanismos de presentación y/o navegación</a:t>
            </a:r>
          </a:p>
          <a:p>
            <a:pPr>
              <a:buFont typeface="+mj-lt"/>
              <a:buAutoNum type="arabicPeriod"/>
            </a:pPr>
            <a:r>
              <a:rPr lang="es-MX"/>
              <a:t>A cada componente funcional se le aplica una prueba unitaria</a:t>
            </a:r>
          </a:p>
        </p:txBody>
      </p:sp>
    </p:spTree>
    <p:extLst>
      <p:ext uri="{BB962C8B-B14F-4D97-AF65-F5344CB8AC3E}">
        <p14:creationId xmlns:p14="http://schemas.microsoft.com/office/powerpoint/2010/main" val="316252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80E64-641B-0404-A057-56821B1C3658}"/>
              </a:ext>
            </a:extLst>
          </p:cNvPr>
          <p:cNvSpPr>
            <a:spLocks noGrp="1"/>
          </p:cNvSpPr>
          <p:nvPr>
            <p:ph type="title"/>
          </p:nvPr>
        </p:nvSpPr>
        <p:spPr>
          <a:xfrm>
            <a:off x="2786047" y="609600"/>
            <a:ext cx="6487955" cy="1320800"/>
          </a:xfrm>
        </p:spPr>
        <p:txBody>
          <a:bodyPr>
            <a:normAutofit/>
          </a:bodyPr>
          <a:lstStyle/>
          <a:p>
            <a:r>
              <a:rPr lang="es-MX" dirty="0"/>
              <a:t>Estrategias de prueba para aplicaciones web</a:t>
            </a:r>
          </a:p>
        </p:txBody>
      </p:sp>
      <p:pic>
        <p:nvPicPr>
          <p:cNvPr id="7" name="Picture 4" descr="Bombilla en fondo amarillo con rayos de luz y cable pintados">
            <a:extLst>
              <a:ext uri="{FF2B5EF4-FFF2-40B4-BE49-F238E27FC236}">
                <a16:creationId xmlns:a16="http://schemas.microsoft.com/office/drawing/2014/main" id="{70A82B99-4077-1629-DE88-9FBC4F19A252}"/>
              </a:ext>
            </a:extLst>
          </p:cNvPr>
          <p:cNvPicPr>
            <a:picLocks noChangeAspect="1"/>
          </p:cNvPicPr>
          <p:nvPr/>
        </p:nvPicPr>
        <p:blipFill rotWithShape="1">
          <a:blip r:embed="rId2">
            <a:duotone>
              <a:prstClr val="black"/>
              <a:schemeClr val="tx2">
                <a:tint val="45000"/>
                <a:satMod val="400000"/>
              </a:schemeClr>
            </a:duotone>
          </a:blip>
          <a:srcRect l="59903" r="1564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8" name="Marcador de contenido 2">
            <a:extLst>
              <a:ext uri="{FF2B5EF4-FFF2-40B4-BE49-F238E27FC236}">
                <a16:creationId xmlns:a16="http://schemas.microsoft.com/office/drawing/2014/main" id="{F4DF7BA8-5E88-BF3D-2952-16154763F88D}"/>
              </a:ext>
            </a:extLst>
          </p:cNvPr>
          <p:cNvSpPr>
            <a:spLocks noGrp="1"/>
          </p:cNvSpPr>
          <p:nvPr>
            <p:ph idx="1"/>
          </p:nvPr>
        </p:nvSpPr>
        <p:spPr>
          <a:xfrm>
            <a:off x="2786047" y="2160589"/>
            <a:ext cx="6487955" cy="3880773"/>
          </a:xfrm>
        </p:spPr>
        <p:txBody>
          <a:bodyPr>
            <a:normAutofit/>
          </a:bodyPr>
          <a:lstStyle/>
          <a:p>
            <a:pPr>
              <a:buFont typeface="+mj-lt"/>
              <a:buAutoNum type="arabicPeriod"/>
            </a:pPr>
            <a:r>
              <a:rPr lang="es-MX" dirty="0"/>
              <a:t>Se prueba la navegación a lo largo de toda la arquitectura</a:t>
            </a:r>
          </a:p>
          <a:p>
            <a:pPr>
              <a:buFont typeface="+mj-lt"/>
              <a:buAutoNum type="arabicPeriod"/>
            </a:pPr>
            <a:r>
              <a:rPr lang="es-MX" dirty="0"/>
              <a:t>La aplicación se implementa en varias configuraciones ambientales y se prueba su compatibilidad con cada una</a:t>
            </a:r>
          </a:p>
          <a:p>
            <a:pPr>
              <a:buFont typeface="+mj-lt"/>
              <a:buAutoNum type="arabicPeriod"/>
            </a:pPr>
            <a:r>
              <a:rPr lang="es-MX" dirty="0"/>
              <a:t>Las pruebas de seguridad se realizan con la intención de explotar vulnerabilidades en la aplicación</a:t>
            </a:r>
          </a:p>
          <a:p>
            <a:pPr>
              <a:buFont typeface="+mj-lt"/>
              <a:buAutoNum type="arabicPeriod"/>
            </a:pPr>
            <a:r>
              <a:rPr lang="es-MX" dirty="0"/>
              <a:t>Se realizan pruebas de rendimiento</a:t>
            </a:r>
          </a:p>
          <a:p>
            <a:pPr>
              <a:buFont typeface="+mj-lt"/>
              <a:buAutoNum type="arabicPeriod"/>
            </a:pPr>
            <a:r>
              <a:rPr lang="es-MX" dirty="0"/>
              <a:t>La aplicación se prueba mediante una población de usuarios finales controlada y monitoreada</a:t>
            </a:r>
          </a:p>
        </p:txBody>
      </p:sp>
    </p:spTree>
    <p:extLst>
      <p:ext uri="{BB962C8B-B14F-4D97-AF65-F5344CB8AC3E}">
        <p14:creationId xmlns:p14="http://schemas.microsoft.com/office/powerpoint/2010/main" val="142710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0BF50-DD9F-22EA-FB0C-63958C29A7BB}"/>
              </a:ext>
            </a:extLst>
          </p:cNvPr>
          <p:cNvSpPr>
            <a:spLocks noGrp="1"/>
          </p:cNvSpPr>
          <p:nvPr>
            <p:ph type="title"/>
          </p:nvPr>
        </p:nvSpPr>
        <p:spPr/>
        <p:txBody>
          <a:bodyPr/>
          <a:lstStyle/>
          <a:p>
            <a:r>
              <a:rPr lang="es-MX" dirty="0"/>
              <a:t>Pruebas de validación</a:t>
            </a:r>
          </a:p>
        </p:txBody>
      </p:sp>
      <p:graphicFrame>
        <p:nvGraphicFramePr>
          <p:cNvPr id="4" name="Marcador de contenido 3">
            <a:extLst>
              <a:ext uri="{FF2B5EF4-FFF2-40B4-BE49-F238E27FC236}">
                <a16:creationId xmlns:a16="http://schemas.microsoft.com/office/drawing/2014/main" id="{132AC5D7-7773-E31F-2ECF-C88918ECF5CD}"/>
              </a:ext>
            </a:extLst>
          </p:cNvPr>
          <p:cNvGraphicFramePr>
            <a:graphicFrameLocks noGrp="1"/>
          </p:cNvGraphicFramePr>
          <p:nvPr>
            <p:ph idx="1"/>
            <p:extLst>
              <p:ext uri="{D42A27DB-BD31-4B8C-83A1-F6EECF244321}">
                <p14:modId xmlns:p14="http://schemas.microsoft.com/office/powerpoint/2010/main" val="34062108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98D348-1767-D82E-C525-6A34DD6B2B57}"/>
              </a:ext>
            </a:extLst>
          </p:cNvPr>
          <p:cNvSpPr>
            <a:spLocks noGrp="1"/>
          </p:cNvSpPr>
          <p:nvPr>
            <p:ph type="title"/>
          </p:nvPr>
        </p:nvSpPr>
        <p:spPr>
          <a:xfrm>
            <a:off x="652481" y="1382486"/>
            <a:ext cx="3547581" cy="4093028"/>
          </a:xfrm>
        </p:spPr>
        <p:txBody>
          <a:bodyPr anchor="ctr">
            <a:normAutofit/>
          </a:bodyPr>
          <a:lstStyle/>
          <a:p>
            <a:r>
              <a:rPr lang="es-MX" sz="4400"/>
              <a:t>Pruebas del sistema</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363E2D85-F1E6-40FB-AE5A-994C80BCEC5A}"/>
              </a:ext>
            </a:extLst>
          </p:cNvPr>
          <p:cNvGraphicFramePr>
            <a:graphicFrameLocks noGrp="1"/>
          </p:cNvGraphicFramePr>
          <p:nvPr>
            <p:ph idx="1"/>
            <p:extLst>
              <p:ext uri="{D42A27DB-BD31-4B8C-83A1-F6EECF244321}">
                <p14:modId xmlns:p14="http://schemas.microsoft.com/office/powerpoint/2010/main" val="31470748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65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55678-53CD-3619-E037-94E02524AB80}"/>
              </a:ext>
            </a:extLst>
          </p:cNvPr>
          <p:cNvSpPr>
            <a:spLocks noGrp="1"/>
          </p:cNvSpPr>
          <p:nvPr>
            <p:ph type="title"/>
          </p:nvPr>
        </p:nvSpPr>
        <p:spPr>
          <a:xfrm>
            <a:off x="2849562" y="609600"/>
            <a:ext cx="6424440" cy="1320800"/>
          </a:xfrm>
        </p:spPr>
        <p:txBody>
          <a:bodyPr>
            <a:normAutofit/>
          </a:bodyPr>
          <a:lstStyle/>
          <a:p>
            <a:r>
              <a:rPr lang="es-MX" dirty="0"/>
              <a:t>Enfoque estratégico para la prueba de software</a:t>
            </a:r>
          </a:p>
        </p:txBody>
      </p:sp>
      <p:pic>
        <p:nvPicPr>
          <p:cNvPr id="5" name="Picture 4" descr="Tres flechas en el centro de la diana">
            <a:extLst>
              <a:ext uri="{FF2B5EF4-FFF2-40B4-BE49-F238E27FC236}">
                <a16:creationId xmlns:a16="http://schemas.microsoft.com/office/drawing/2014/main" id="{D848519E-017D-40A8-F6C5-C22682627D41}"/>
              </a:ext>
            </a:extLst>
          </p:cNvPr>
          <p:cNvPicPr>
            <a:picLocks noChangeAspect="1"/>
          </p:cNvPicPr>
          <p:nvPr/>
        </p:nvPicPr>
        <p:blipFill rotWithShape="1">
          <a:blip r:embed="rId3"/>
          <a:srcRect l="23581" r="5034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 name="Marcador de contenido 2">
            <a:extLst>
              <a:ext uri="{FF2B5EF4-FFF2-40B4-BE49-F238E27FC236}">
                <a16:creationId xmlns:a16="http://schemas.microsoft.com/office/drawing/2014/main" id="{C0459A6A-4AFA-AA4A-3E28-1313845DD9FB}"/>
              </a:ext>
            </a:extLst>
          </p:cNvPr>
          <p:cNvSpPr>
            <a:spLocks noGrp="1"/>
          </p:cNvSpPr>
          <p:nvPr>
            <p:ph idx="1"/>
          </p:nvPr>
        </p:nvSpPr>
        <p:spPr>
          <a:xfrm>
            <a:off x="2849562" y="2160589"/>
            <a:ext cx="6424440" cy="3880773"/>
          </a:xfrm>
        </p:spPr>
        <p:txBody>
          <a:bodyPr>
            <a:normAutofit fontScale="92500"/>
          </a:bodyPr>
          <a:lstStyle/>
          <a:p>
            <a:r>
              <a:rPr lang="es-MX" sz="2400" dirty="0"/>
              <a:t>Para realizar una prueba efectiva, debe realizar revisiones técnicas efectivas.</a:t>
            </a:r>
          </a:p>
          <a:p>
            <a:r>
              <a:rPr lang="es-MX" sz="2400" dirty="0"/>
              <a:t>La prueba comienza en los componentes y opera hacia afuera, hacia la integración de todo el sistema.</a:t>
            </a:r>
          </a:p>
          <a:p>
            <a:r>
              <a:rPr lang="es-MX" sz="2400" dirty="0"/>
              <a:t>Diferentes técnicas de prueba son adecuadas para distintos enfoques y momentos.</a:t>
            </a:r>
          </a:p>
          <a:p>
            <a:r>
              <a:rPr lang="es-MX" sz="2400" dirty="0"/>
              <a:t>Prueba y depuración son actividades diferentes, pero la depuración debe incluirse en cualquier estrategia de prueba.</a:t>
            </a:r>
          </a:p>
        </p:txBody>
      </p:sp>
    </p:spTree>
    <p:extLst>
      <p:ext uri="{BB962C8B-B14F-4D97-AF65-F5344CB8AC3E}">
        <p14:creationId xmlns:p14="http://schemas.microsoft.com/office/powerpoint/2010/main" val="13511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4721E-EA8C-FA6B-FC0D-AB82AD7D53B4}"/>
              </a:ext>
            </a:extLst>
          </p:cNvPr>
          <p:cNvSpPr>
            <a:spLocks noGrp="1"/>
          </p:cNvSpPr>
          <p:nvPr>
            <p:ph type="title"/>
          </p:nvPr>
        </p:nvSpPr>
        <p:spPr/>
        <p:txBody>
          <a:bodyPr/>
          <a:lstStyle/>
          <a:p>
            <a:r>
              <a:rPr lang="es-MX" dirty="0"/>
              <a:t>Verificación y validación</a:t>
            </a:r>
          </a:p>
        </p:txBody>
      </p:sp>
      <p:graphicFrame>
        <p:nvGraphicFramePr>
          <p:cNvPr id="4" name="Marcador de contenido 3">
            <a:extLst>
              <a:ext uri="{FF2B5EF4-FFF2-40B4-BE49-F238E27FC236}">
                <a16:creationId xmlns:a16="http://schemas.microsoft.com/office/drawing/2014/main" id="{7A5ABD74-5E0A-CC7B-26CA-F0392EA94AC0}"/>
              </a:ext>
            </a:extLst>
          </p:cNvPr>
          <p:cNvGraphicFramePr>
            <a:graphicFrameLocks noGrp="1"/>
          </p:cNvGraphicFramePr>
          <p:nvPr>
            <p:ph idx="1"/>
            <p:extLst>
              <p:ext uri="{D42A27DB-BD31-4B8C-83A1-F6EECF244321}">
                <p14:modId xmlns:p14="http://schemas.microsoft.com/office/powerpoint/2010/main" val="183412364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49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C6DD5-BA33-2DFE-E892-06D6A868AD1B}"/>
              </a:ext>
            </a:extLst>
          </p:cNvPr>
          <p:cNvSpPr>
            <a:spLocks noGrp="1"/>
          </p:cNvSpPr>
          <p:nvPr>
            <p:ph type="title"/>
          </p:nvPr>
        </p:nvSpPr>
        <p:spPr>
          <a:xfrm>
            <a:off x="677334" y="609600"/>
            <a:ext cx="8596668" cy="1320800"/>
          </a:xfrm>
        </p:spPr>
        <p:txBody>
          <a:bodyPr anchor="t">
            <a:normAutofit/>
          </a:bodyPr>
          <a:lstStyle/>
          <a:p>
            <a:r>
              <a:rPr lang="es-MX" dirty="0"/>
              <a:t>Organización de las pruebas </a:t>
            </a:r>
            <a:r>
              <a:rPr lang="es-MX"/>
              <a:t>de software</a:t>
            </a:r>
          </a:p>
        </p:txBody>
      </p:sp>
      <p:sp>
        <p:nvSpPr>
          <p:cNvPr id="9" name="Content Placeholder 8">
            <a:extLst>
              <a:ext uri="{FF2B5EF4-FFF2-40B4-BE49-F238E27FC236}">
                <a16:creationId xmlns:a16="http://schemas.microsoft.com/office/drawing/2014/main" id="{7C868160-6D55-2C8F-CD13-6049E3AC570E}"/>
              </a:ext>
            </a:extLst>
          </p:cNvPr>
          <p:cNvSpPr>
            <a:spLocks noGrp="1"/>
          </p:cNvSpPr>
          <p:nvPr>
            <p:ph idx="1"/>
          </p:nvPr>
        </p:nvSpPr>
        <p:spPr>
          <a:xfrm>
            <a:off x="6336287" y="2160589"/>
            <a:ext cx="2934714" cy="3880773"/>
          </a:xfrm>
        </p:spPr>
        <p:txBody>
          <a:bodyPr>
            <a:normAutofit/>
          </a:bodyPr>
          <a:lstStyle/>
          <a:p>
            <a:r>
              <a:rPr lang="es-MX" dirty="0"/>
              <a:t>El proceso de software puede verse como una espiral, en la que cada etapa del proceso atraviesa un conjunto de pruebas que permiten asegurar la calidad del software desarrollado.</a:t>
            </a:r>
          </a:p>
        </p:txBody>
      </p:sp>
      <p:pic>
        <p:nvPicPr>
          <p:cNvPr id="5" name="Marcador de contenido 4" descr="Imagen de la pantalla de un celular con texto e imagen&#10;&#10;Descripción generada automáticamente con confianza baja">
            <a:extLst>
              <a:ext uri="{FF2B5EF4-FFF2-40B4-BE49-F238E27FC236}">
                <a16:creationId xmlns:a16="http://schemas.microsoft.com/office/drawing/2014/main" id="{FDCF4766-1AC6-9DA8-192A-A482A00D6FD2}"/>
              </a:ext>
            </a:extLst>
          </p:cNvPr>
          <p:cNvPicPr>
            <a:picLocks noChangeAspect="1"/>
          </p:cNvPicPr>
          <p:nvPr/>
        </p:nvPicPr>
        <p:blipFill rotWithShape="1">
          <a:blip r:embed="rId3"/>
          <a:srcRect l="26505" r="12030" b="1"/>
          <a:stretch/>
        </p:blipFill>
        <p:spPr>
          <a:xfrm>
            <a:off x="677334" y="2159331"/>
            <a:ext cx="5423429" cy="3882362"/>
          </a:xfrm>
          <a:prstGeom prst="rect">
            <a:avLst/>
          </a:prstGeom>
        </p:spPr>
      </p:pic>
    </p:spTree>
    <p:extLst>
      <p:ext uri="{BB962C8B-B14F-4D97-AF65-F5344CB8AC3E}">
        <p14:creationId xmlns:p14="http://schemas.microsoft.com/office/powerpoint/2010/main" val="371642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89C0C-97ED-F83A-CD3E-AFB6134C77D2}"/>
              </a:ext>
            </a:extLst>
          </p:cNvPr>
          <p:cNvSpPr>
            <a:spLocks noGrp="1"/>
          </p:cNvSpPr>
          <p:nvPr>
            <p:ph type="title"/>
          </p:nvPr>
        </p:nvSpPr>
        <p:spPr>
          <a:xfrm>
            <a:off x="677334" y="609600"/>
            <a:ext cx="8596668" cy="1320800"/>
          </a:xfrm>
        </p:spPr>
        <p:txBody>
          <a:bodyPr anchor="t">
            <a:normAutofit/>
          </a:bodyPr>
          <a:lstStyle/>
          <a:p>
            <a:r>
              <a:rPr lang="es-MX" dirty="0"/>
              <a:t>Pruebas unitarias</a:t>
            </a:r>
          </a:p>
        </p:txBody>
      </p:sp>
      <p:pic>
        <p:nvPicPr>
          <p:cNvPr id="5" name="Marcador de contenido 4" descr="Diagrama&#10;&#10;Descripción generada automáticamente">
            <a:extLst>
              <a:ext uri="{FF2B5EF4-FFF2-40B4-BE49-F238E27FC236}">
                <a16:creationId xmlns:a16="http://schemas.microsoft.com/office/drawing/2014/main" id="{D4A6E067-FC36-2E33-7747-DF620B997FA7}"/>
              </a:ext>
            </a:extLst>
          </p:cNvPr>
          <p:cNvPicPr>
            <a:picLocks noChangeAspect="1"/>
          </p:cNvPicPr>
          <p:nvPr/>
        </p:nvPicPr>
        <p:blipFill>
          <a:blip r:embed="rId3"/>
          <a:stretch>
            <a:fillRect/>
          </a:stretch>
        </p:blipFill>
        <p:spPr>
          <a:xfrm>
            <a:off x="1032642" y="2159331"/>
            <a:ext cx="4852953" cy="3882362"/>
          </a:xfrm>
          <a:prstGeom prst="rect">
            <a:avLst/>
          </a:prstGeom>
        </p:spPr>
      </p:pic>
      <p:sp>
        <p:nvSpPr>
          <p:cNvPr id="9" name="Content Placeholder 8">
            <a:extLst>
              <a:ext uri="{FF2B5EF4-FFF2-40B4-BE49-F238E27FC236}">
                <a16:creationId xmlns:a16="http://schemas.microsoft.com/office/drawing/2014/main" id="{162670C3-FD00-B37F-D2D0-833B3157BB8F}"/>
              </a:ext>
            </a:extLst>
          </p:cNvPr>
          <p:cNvSpPr>
            <a:spLocks noGrp="1"/>
          </p:cNvSpPr>
          <p:nvPr>
            <p:ph idx="1"/>
          </p:nvPr>
        </p:nvSpPr>
        <p:spPr>
          <a:xfrm>
            <a:off x="6416039" y="2160589"/>
            <a:ext cx="2927185" cy="3880773"/>
          </a:xfrm>
        </p:spPr>
        <p:txBody>
          <a:bodyPr>
            <a:normAutofit/>
          </a:bodyPr>
          <a:lstStyle/>
          <a:p>
            <a:r>
              <a:rPr lang="es-MX" dirty="0"/>
              <a:t>Las pruebas unitarias por lo general se consideran como adjuntas al paso de codificación.</a:t>
            </a:r>
          </a:p>
          <a:p>
            <a:r>
              <a:rPr lang="es-MX" dirty="0"/>
              <a:t>Puesto que un componente no es un programa independiente, con frecuencia debe desarrollarse software controlador para cada prueba de unidad.</a:t>
            </a:r>
          </a:p>
        </p:txBody>
      </p:sp>
    </p:spTree>
    <p:extLst>
      <p:ext uri="{BB962C8B-B14F-4D97-AF65-F5344CB8AC3E}">
        <p14:creationId xmlns:p14="http://schemas.microsoft.com/office/powerpoint/2010/main" val="70902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2B2F5A-226A-BC35-1D77-A8EA015624BB}"/>
              </a:ext>
            </a:extLst>
          </p:cNvPr>
          <p:cNvSpPr>
            <a:spLocks noGrp="1"/>
          </p:cNvSpPr>
          <p:nvPr>
            <p:ph type="title"/>
          </p:nvPr>
        </p:nvSpPr>
        <p:spPr>
          <a:xfrm>
            <a:off x="1333502" y="609600"/>
            <a:ext cx="8596668" cy="1320800"/>
          </a:xfrm>
        </p:spPr>
        <p:txBody>
          <a:bodyPr>
            <a:normAutofit/>
          </a:bodyPr>
          <a:lstStyle/>
          <a:p>
            <a:r>
              <a:rPr lang="es-MX" dirty="0"/>
              <a:t>Pruebas de integración</a:t>
            </a:r>
          </a:p>
        </p:txBody>
      </p:sp>
      <p:sp>
        <p:nvSpPr>
          <p:cNvPr id="21" name="Isosceles Triangle 2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3" name="Isosceles Triangle 2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4" name="Marcador de texto 7">
            <a:extLst>
              <a:ext uri="{FF2B5EF4-FFF2-40B4-BE49-F238E27FC236}">
                <a16:creationId xmlns:a16="http://schemas.microsoft.com/office/drawing/2014/main" id="{9B4F1A6D-8C37-B0FD-D400-2AAED3B92D4A}"/>
              </a:ext>
            </a:extLst>
          </p:cNvPr>
          <p:cNvSpPr txBox="1">
            <a:spLocks/>
          </p:cNvSpPr>
          <p:nvPr/>
        </p:nvSpPr>
        <p:spPr>
          <a:xfrm>
            <a:off x="675745" y="2160983"/>
            <a:ext cx="5090708" cy="6865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a:t>Integración descendente</a:t>
            </a:r>
            <a:endParaRPr lang="es-MX" dirty="0"/>
          </a:p>
        </p:txBody>
      </p:sp>
      <p:pic>
        <p:nvPicPr>
          <p:cNvPr id="5" name="Marcador de contenido 6">
            <a:extLst>
              <a:ext uri="{FF2B5EF4-FFF2-40B4-BE49-F238E27FC236}">
                <a16:creationId xmlns:a16="http://schemas.microsoft.com/office/drawing/2014/main" id="{CA4E6A53-5AA3-3D8C-86F7-901A55C886CA}"/>
              </a:ext>
            </a:extLst>
          </p:cNvPr>
          <p:cNvPicPr>
            <a:picLocks noChangeAspect="1"/>
          </p:cNvPicPr>
          <p:nvPr/>
        </p:nvPicPr>
        <p:blipFill>
          <a:blip r:embed="rId3"/>
          <a:stretch>
            <a:fillRect/>
          </a:stretch>
        </p:blipFill>
        <p:spPr>
          <a:xfrm>
            <a:off x="676274" y="2963897"/>
            <a:ext cx="5089525" cy="3467588"/>
          </a:xfrm>
          <a:prstGeom prst="rect">
            <a:avLst/>
          </a:prstGeom>
        </p:spPr>
      </p:pic>
      <p:sp>
        <p:nvSpPr>
          <p:cNvPr id="6" name="Marcador de texto 8">
            <a:extLst>
              <a:ext uri="{FF2B5EF4-FFF2-40B4-BE49-F238E27FC236}">
                <a16:creationId xmlns:a16="http://schemas.microsoft.com/office/drawing/2014/main" id="{26012F85-AA86-170B-8637-89E6ED594CEC}"/>
              </a:ext>
            </a:extLst>
          </p:cNvPr>
          <p:cNvSpPr txBox="1">
            <a:spLocks/>
          </p:cNvSpPr>
          <p:nvPr/>
        </p:nvSpPr>
        <p:spPr>
          <a:xfrm>
            <a:off x="6426756" y="2188454"/>
            <a:ext cx="4938776" cy="6776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dirty="0"/>
              <a:t>Integración ascendente</a:t>
            </a:r>
          </a:p>
        </p:txBody>
      </p:sp>
      <p:pic>
        <p:nvPicPr>
          <p:cNvPr id="7" name="Marcador de contenido 11">
            <a:extLst>
              <a:ext uri="{FF2B5EF4-FFF2-40B4-BE49-F238E27FC236}">
                <a16:creationId xmlns:a16="http://schemas.microsoft.com/office/drawing/2014/main" id="{FC793F3A-DF97-8A31-FFFE-4225E5AA5286}"/>
              </a:ext>
            </a:extLst>
          </p:cNvPr>
          <p:cNvPicPr>
            <a:picLocks noChangeAspect="1"/>
          </p:cNvPicPr>
          <p:nvPr/>
        </p:nvPicPr>
        <p:blipFill>
          <a:blip r:embed="rId4"/>
          <a:stretch>
            <a:fillRect/>
          </a:stretch>
        </p:blipFill>
        <p:spPr>
          <a:xfrm>
            <a:off x="6426201" y="2977633"/>
            <a:ext cx="4939506" cy="3396516"/>
          </a:xfrm>
          <a:prstGeom prst="rect">
            <a:avLst/>
          </a:prstGeom>
        </p:spPr>
      </p:pic>
    </p:spTree>
    <p:extLst>
      <p:ext uri="{BB962C8B-B14F-4D97-AF65-F5344CB8AC3E}">
        <p14:creationId xmlns:p14="http://schemas.microsoft.com/office/powerpoint/2010/main" val="205361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e introduce una muestra con una pipeta en una placa de Petri">
            <a:extLst>
              <a:ext uri="{FF2B5EF4-FFF2-40B4-BE49-F238E27FC236}">
                <a16:creationId xmlns:a16="http://schemas.microsoft.com/office/drawing/2014/main" id="{2F4CDD69-F250-F6B9-5D87-97AA11443E15}"/>
              </a:ext>
            </a:extLst>
          </p:cNvPr>
          <p:cNvPicPr>
            <a:picLocks noChangeAspect="1"/>
          </p:cNvPicPr>
          <p:nvPr/>
        </p:nvPicPr>
        <p:blipFill rotWithShape="1">
          <a:blip r:embed="rId3"/>
          <a:srcRect l="13651"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98F83CF5-9CC7-7F16-F69F-B913194CACC4}"/>
              </a:ext>
            </a:extLst>
          </p:cNvPr>
          <p:cNvSpPr>
            <a:spLocks noGrp="1"/>
          </p:cNvSpPr>
          <p:nvPr>
            <p:ph type="title"/>
          </p:nvPr>
        </p:nvSpPr>
        <p:spPr>
          <a:xfrm>
            <a:off x="677333" y="609600"/>
            <a:ext cx="3851123" cy="1320800"/>
          </a:xfrm>
        </p:spPr>
        <p:txBody>
          <a:bodyPr>
            <a:normAutofit/>
          </a:bodyPr>
          <a:lstStyle/>
          <a:p>
            <a:r>
              <a:rPr lang="es-MX" dirty="0"/>
              <a:t>Pruebas </a:t>
            </a:r>
            <a:r>
              <a:rPr lang="es-MX"/>
              <a:t>de regresión</a:t>
            </a:r>
          </a:p>
        </p:txBody>
      </p:sp>
      <p:sp>
        <p:nvSpPr>
          <p:cNvPr id="3" name="Marcador de contenido 2">
            <a:extLst>
              <a:ext uri="{FF2B5EF4-FFF2-40B4-BE49-F238E27FC236}">
                <a16:creationId xmlns:a16="http://schemas.microsoft.com/office/drawing/2014/main" id="{8F551E97-9337-1B47-4B6A-D99966ED526A}"/>
              </a:ext>
            </a:extLst>
          </p:cNvPr>
          <p:cNvSpPr>
            <a:spLocks noGrp="1"/>
          </p:cNvSpPr>
          <p:nvPr>
            <p:ph idx="1"/>
          </p:nvPr>
        </p:nvSpPr>
        <p:spPr>
          <a:xfrm>
            <a:off x="677334" y="2160589"/>
            <a:ext cx="3851122" cy="3880773"/>
          </a:xfrm>
        </p:spPr>
        <p:txBody>
          <a:bodyPr>
            <a:normAutofit/>
          </a:bodyPr>
          <a:lstStyle/>
          <a:p>
            <a:r>
              <a:rPr lang="es-MX" sz="2400" dirty="0"/>
              <a:t>Es la nueva ejecución de algún subconjunto de pruebas que ya se realizaron a fin de asegurar que los cambios no propagaron efectos colaterales no deseados.</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273283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846782-F559-D0AA-689A-E246C4064A72}"/>
              </a:ext>
            </a:extLst>
          </p:cNvPr>
          <p:cNvSpPr>
            <a:spLocks noGrp="1"/>
          </p:cNvSpPr>
          <p:nvPr>
            <p:ph type="title"/>
          </p:nvPr>
        </p:nvSpPr>
        <p:spPr>
          <a:xfrm>
            <a:off x="652481" y="1382486"/>
            <a:ext cx="3547581" cy="4093028"/>
          </a:xfrm>
        </p:spPr>
        <p:txBody>
          <a:bodyPr anchor="ctr">
            <a:normAutofit/>
          </a:bodyPr>
          <a:lstStyle/>
          <a:p>
            <a:r>
              <a:rPr lang="es-MX" sz="4400"/>
              <a:t>Pruebas de humo</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D07B9CD8-118A-F80C-FFBF-742C611FABD2}"/>
              </a:ext>
            </a:extLst>
          </p:cNvPr>
          <p:cNvGraphicFramePr>
            <a:graphicFrameLocks noGrp="1"/>
          </p:cNvGraphicFramePr>
          <p:nvPr>
            <p:ph idx="1"/>
            <p:extLst>
              <p:ext uri="{D42A27DB-BD31-4B8C-83A1-F6EECF244321}">
                <p14:modId xmlns:p14="http://schemas.microsoft.com/office/powerpoint/2010/main" val="30496557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30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0B2D39-4459-817A-3DD9-33D4875EB69B}"/>
              </a:ext>
            </a:extLst>
          </p:cNvPr>
          <p:cNvSpPr>
            <a:spLocks noGrp="1"/>
          </p:cNvSpPr>
          <p:nvPr>
            <p:ph type="title"/>
          </p:nvPr>
        </p:nvSpPr>
        <p:spPr>
          <a:xfrm>
            <a:off x="652481" y="1382486"/>
            <a:ext cx="3547581" cy="4093028"/>
          </a:xfrm>
        </p:spPr>
        <p:txBody>
          <a:bodyPr anchor="ctr">
            <a:normAutofit/>
          </a:bodyPr>
          <a:lstStyle/>
          <a:p>
            <a:r>
              <a:rPr lang="es-MX" sz="4400"/>
              <a:t>Pruebas de humo</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64DA2C62-13FE-6FE9-00C2-EA0A1C310FB7}"/>
              </a:ext>
            </a:extLst>
          </p:cNvPr>
          <p:cNvGraphicFramePr>
            <a:graphicFrameLocks noGrp="1"/>
          </p:cNvGraphicFramePr>
          <p:nvPr>
            <p:ph idx="1"/>
            <p:extLst>
              <p:ext uri="{D42A27DB-BD31-4B8C-83A1-F6EECF244321}">
                <p14:modId xmlns:p14="http://schemas.microsoft.com/office/powerpoint/2010/main" val="163373724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7712223"/>
      </p:ext>
    </p:extLst>
  </p:cSld>
  <p:clrMapOvr>
    <a:masterClrMapping/>
  </p:clrMapOvr>
</p:sld>
</file>

<file path=ppt/theme/theme1.xml><?xml version="1.0" encoding="utf-8"?>
<a:theme xmlns:a="http://schemas.openxmlformats.org/drawingml/2006/main" name="Faceta">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34379</TotalTime>
  <Words>2164</Words>
  <Application>Microsoft Office PowerPoint</Application>
  <PresentationFormat>Panorámica</PresentationFormat>
  <Paragraphs>137</Paragraphs>
  <Slides>15</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Trebuchet MS</vt:lpstr>
      <vt:lpstr>Wingdings 3</vt:lpstr>
      <vt:lpstr>Faceta</vt:lpstr>
      <vt:lpstr>Pruebas, mantenimiento y auditoría</vt:lpstr>
      <vt:lpstr>Enfoque estratégico para la prueba de software</vt:lpstr>
      <vt:lpstr>Verificación y validación</vt:lpstr>
      <vt:lpstr>Organización de las pruebas de software</vt:lpstr>
      <vt:lpstr>Pruebas unitarias</vt:lpstr>
      <vt:lpstr>Pruebas de integración</vt:lpstr>
      <vt:lpstr>Pruebas de regresión</vt:lpstr>
      <vt:lpstr>Pruebas de humo</vt:lpstr>
      <vt:lpstr>Pruebas de humo</vt:lpstr>
      <vt:lpstr>Pruebas unitarias de software orientado a objetos</vt:lpstr>
      <vt:lpstr>Pruebas de integración en contexto orientado a objetos</vt:lpstr>
      <vt:lpstr>Estrategias de prueba para aplicaciones web</vt:lpstr>
      <vt:lpstr>Estrategias de prueba para aplicaciones web</vt:lpstr>
      <vt:lpstr>Pruebas de validación</vt:lpstr>
      <vt:lpstr>Pruebas del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calidad</dc:title>
  <dc:creator>Ary Shared Rosas Carrillo</dc:creator>
  <cp:lastModifiedBy>Ary Shared Rosas Carrillo</cp:lastModifiedBy>
  <cp:revision>103</cp:revision>
  <dcterms:created xsi:type="dcterms:W3CDTF">2023-08-10T00:02:39Z</dcterms:created>
  <dcterms:modified xsi:type="dcterms:W3CDTF">2023-09-27T19:07:53Z</dcterms:modified>
</cp:coreProperties>
</file>