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3" r:id="rId5"/>
    <p:sldId id="274" r:id="rId6"/>
    <p:sldId id="275" r:id="rId7"/>
    <p:sldId id="277" r:id="rId8"/>
    <p:sldId id="278" r:id="rId9"/>
    <p:sldId id="279" r:id="rId10"/>
    <p:sldId id="280" r:id="rId11"/>
    <p:sldId id="281" r:id="rId12"/>
    <p:sldId id="282" r:id="rId13"/>
    <p:sldId id="283" r:id="rId14"/>
    <p:sldId id="288" r:id="rId15"/>
    <p:sldId id="289" r:id="rId16"/>
    <p:sldId id="290" r:id="rId17"/>
    <p:sldId id="261" r:id="rId18"/>
    <p:sldId id="262" r:id="rId19"/>
    <p:sldId id="263" r:id="rId20"/>
    <p:sldId id="265" r:id="rId21"/>
    <p:sldId id="284" r:id="rId22"/>
    <p:sldId id="285" r:id="rId23"/>
    <p:sldId id="286" r:id="rId24"/>
    <p:sldId id="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1359" autoAdjust="0"/>
  </p:normalViewPr>
  <p:slideViewPr>
    <p:cSldViewPr snapToGrid="0">
      <p:cViewPr varScale="1">
        <p:scale>
          <a:sx n="57" d="100"/>
          <a:sy n="57" d="100"/>
        </p:scale>
        <p:origin x="7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0DD5A-D8E0-46F3-89C9-8DFFB2A0C618}" type="doc">
      <dgm:prSet loTypeId="urn:microsoft.com/office/officeart/2005/8/layout/vProcess5" loCatId="process" qsTypeId="urn:microsoft.com/office/officeart/2005/8/quickstyle/simple1" qsCatId="simple" csTypeId="urn:microsoft.com/office/officeart/2005/8/colors/accent1_4" csCatId="accent1" phldr="1"/>
      <dgm:spPr/>
      <dgm:t>
        <a:bodyPr/>
        <a:lstStyle/>
        <a:p>
          <a:endParaRPr lang="es-MX"/>
        </a:p>
      </dgm:t>
    </dgm:pt>
    <dgm:pt modelId="{B858EC63-589B-4732-8B7D-62546D95D691}">
      <dgm:prSet phldrT="[Texto]" custT="1"/>
      <dgm:spPr/>
      <dgm:t>
        <a:bodyPr/>
        <a:lstStyle/>
        <a:p>
          <a:r>
            <a:rPr lang="es-MX" sz="2800" b="1" baseline="0" dirty="0"/>
            <a:t>Especificación</a:t>
          </a:r>
        </a:p>
      </dgm:t>
    </dgm:pt>
    <dgm:pt modelId="{280E069D-C799-4417-AEC2-25EED3B2881D}" type="parTrans" cxnId="{D4469BA3-9BAF-4905-9BEB-505DDF382FA7}">
      <dgm:prSet/>
      <dgm:spPr/>
      <dgm:t>
        <a:bodyPr/>
        <a:lstStyle/>
        <a:p>
          <a:endParaRPr lang="es-MX"/>
        </a:p>
      </dgm:t>
    </dgm:pt>
    <dgm:pt modelId="{362D1A8C-E6A7-43FE-992D-F662938F661C}" type="sibTrans" cxnId="{D4469BA3-9BAF-4905-9BEB-505DDF382FA7}">
      <dgm:prSet/>
      <dgm:spPr/>
      <dgm:t>
        <a:bodyPr/>
        <a:lstStyle/>
        <a:p>
          <a:endParaRPr lang="es-MX"/>
        </a:p>
      </dgm:t>
    </dgm:pt>
    <dgm:pt modelId="{97546DFC-BFC9-4056-873D-EFD14E8264EF}">
      <dgm:prSet phldrT="[Texto]" custT="1"/>
      <dgm:spPr/>
      <dgm:t>
        <a:bodyPr/>
        <a:lstStyle/>
        <a:p>
          <a:r>
            <a:rPr lang="es-MX" sz="2800" b="1" baseline="0" dirty="0"/>
            <a:t>Diseño e implementación</a:t>
          </a:r>
        </a:p>
      </dgm:t>
    </dgm:pt>
    <dgm:pt modelId="{35178FED-4EF0-4068-A94E-8FE355027CC3}" type="parTrans" cxnId="{6BEE6277-D966-4246-93EE-EFA51C22BFC2}">
      <dgm:prSet/>
      <dgm:spPr/>
      <dgm:t>
        <a:bodyPr/>
        <a:lstStyle/>
        <a:p>
          <a:endParaRPr lang="es-MX"/>
        </a:p>
      </dgm:t>
    </dgm:pt>
    <dgm:pt modelId="{C4D31BE6-2577-4C5B-AF99-A71FEF91404A}" type="sibTrans" cxnId="{6BEE6277-D966-4246-93EE-EFA51C22BFC2}">
      <dgm:prSet/>
      <dgm:spPr/>
      <dgm:t>
        <a:bodyPr/>
        <a:lstStyle/>
        <a:p>
          <a:endParaRPr lang="es-MX"/>
        </a:p>
      </dgm:t>
    </dgm:pt>
    <dgm:pt modelId="{C5577CEA-DEC4-4E00-A0DE-F0A1D36C4112}">
      <dgm:prSet phldrT="[Texto]" custT="1"/>
      <dgm:spPr/>
      <dgm:t>
        <a:bodyPr/>
        <a:lstStyle/>
        <a:p>
          <a:r>
            <a:rPr lang="es-MX" sz="2800" b="1" baseline="0" dirty="0"/>
            <a:t>Validación</a:t>
          </a:r>
        </a:p>
      </dgm:t>
    </dgm:pt>
    <dgm:pt modelId="{85515A57-4347-44F9-BE8D-63246CAC7ED1}" type="parTrans" cxnId="{D91F3066-CD38-42E3-A494-05873C9A3AE6}">
      <dgm:prSet/>
      <dgm:spPr/>
      <dgm:t>
        <a:bodyPr/>
        <a:lstStyle/>
        <a:p>
          <a:endParaRPr lang="es-MX"/>
        </a:p>
      </dgm:t>
    </dgm:pt>
    <dgm:pt modelId="{D8467601-2E41-45E1-8013-0234B1F4FCF3}" type="sibTrans" cxnId="{D91F3066-CD38-42E3-A494-05873C9A3AE6}">
      <dgm:prSet/>
      <dgm:spPr/>
      <dgm:t>
        <a:bodyPr/>
        <a:lstStyle/>
        <a:p>
          <a:endParaRPr lang="es-MX"/>
        </a:p>
      </dgm:t>
    </dgm:pt>
    <dgm:pt modelId="{956950FD-BFE5-4C9C-8E06-07F9E869BF14}">
      <dgm:prSet phldrT="[Texto]" custT="1"/>
      <dgm:spPr/>
      <dgm:t>
        <a:bodyPr/>
        <a:lstStyle/>
        <a:p>
          <a:r>
            <a:rPr lang="es-MX" sz="2800" b="1" baseline="0" dirty="0"/>
            <a:t>Evolución</a:t>
          </a:r>
        </a:p>
      </dgm:t>
    </dgm:pt>
    <dgm:pt modelId="{D7DE39F9-903C-4E1F-BED5-37215CF6888A}" type="parTrans" cxnId="{435DAD0B-1EC7-4100-BF35-E80411A886BB}">
      <dgm:prSet/>
      <dgm:spPr/>
      <dgm:t>
        <a:bodyPr/>
        <a:lstStyle/>
        <a:p>
          <a:endParaRPr lang="es-MX"/>
        </a:p>
      </dgm:t>
    </dgm:pt>
    <dgm:pt modelId="{A35FABAB-3FD5-4A7A-86D7-12AD6574F884}" type="sibTrans" cxnId="{435DAD0B-1EC7-4100-BF35-E80411A886BB}">
      <dgm:prSet/>
      <dgm:spPr/>
      <dgm:t>
        <a:bodyPr/>
        <a:lstStyle/>
        <a:p>
          <a:endParaRPr lang="es-MX"/>
        </a:p>
      </dgm:t>
    </dgm:pt>
    <dgm:pt modelId="{918A897A-0477-4C66-8F63-C8AE23167923}" type="pres">
      <dgm:prSet presAssocID="{B0B0DD5A-D8E0-46F3-89C9-8DFFB2A0C618}" presName="outerComposite" presStyleCnt="0">
        <dgm:presLayoutVars>
          <dgm:chMax val="5"/>
          <dgm:dir/>
          <dgm:resizeHandles val="exact"/>
        </dgm:presLayoutVars>
      </dgm:prSet>
      <dgm:spPr/>
    </dgm:pt>
    <dgm:pt modelId="{41B99CCA-E654-4B6A-867B-36EDFE155234}" type="pres">
      <dgm:prSet presAssocID="{B0B0DD5A-D8E0-46F3-89C9-8DFFB2A0C618}" presName="dummyMaxCanvas" presStyleCnt="0">
        <dgm:presLayoutVars/>
      </dgm:prSet>
      <dgm:spPr/>
    </dgm:pt>
    <dgm:pt modelId="{FA29E3A7-DB58-4DA1-9CC4-F0A8E74F8844}" type="pres">
      <dgm:prSet presAssocID="{B0B0DD5A-D8E0-46F3-89C9-8DFFB2A0C618}" presName="FourNodes_1" presStyleLbl="node1" presStyleIdx="0" presStyleCnt="4">
        <dgm:presLayoutVars>
          <dgm:bulletEnabled val="1"/>
        </dgm:presLayoutVars>
      </dgm:prSet>
      <dgm:spPr/>
    </dgm:pt>
    <dgm:pt modelId="{7B011237-CCF0-4D87-8B4D-3848E2988279}" type="pres">
      <dgm:prSet presAssocID="{B0B0DD5A-D8E0-46F3-89C9-8DFFB2A0C618}" presName="FourNodes_2" presStyleLbl="node1" presStyleIdx="1" presStyleCnt="4">
        <dgm:presLayoutVars>
          <dgm:bulletEnabled val="1"/>
        </dgm:presLayoutVars>
      </dgm:prSet>
      <dgm:spPr/>
    </dgm:pt>
    <dgm:pt modelId="{474105FA-7019-478F-91A6-0A5972783223}" type="pres">
      <dgm:prSet presAssocID="{B0B0DD5A-D8E0-46F3-89C9-8DFFB2A0C618}" presName="FourNodes_3" presStyleLbl="node1" presStyleIdx="2" presStyleCnt="4">
        <dgm:presLayoutVars>
          <dgm:bulletEnabled val="1"/>
        </dgm:presLayoutVars>
      </dgm:prSet>
      <dgm:spPr/>
    </dgm:pt>
    <dgm:pt modelId="{09EBF6EF-C864-4A90-9BB5-68078E062D95}" type="pres">
      <dgm:prSet presAssocID="{B0B0DD5A-D8E0-46F3-89C9-8DFFB2A0C618}" presName="FourNodes_4" presStyleLbl="node1" presStyleIdx="3" presStyleCnt="4">
        <dgm:presLayoutVars>
          <dgm:bulletEnabled val="1"/>
        </dgm:presLayoutVars>
      </dgm:prSet>
      <dgm:spPr/>
    </dgm:pt>
    <dgm:pt modelId="{FC11ABED-290A-475F-9412-1672500ED8EB}" type="pres">
      <dgm:prSet presAssocID="{B0B0DD5A-D8E0-46F3-89C9-8DFFB2A0C618}" presName="FourConn_1-2" presStyleLbl="fgAccFollowNode1" presStyleIdx="0" presStyleCnt="3">
        <dgm:presLayoutVars>
          <dgm:bulletEnabled val="1"/>
        </dgm:presLayoutVars>
      </dgm:prSet>
      <dgm:spPr/>
    </dgm:pt>
    <dgm:pt modelId="{D2BE5851-B623-497B-B364-9A239217D900}" type="pres">
      <dgm:prSet presAssocID="{B0B0DD5A-D8E0-46F3-89C9-8DFFB2A0C618}" presName="FourConn_2-3" presStyleLbl="fgAccFollowNode1" presStyleIdx="1" presStyleCnt="3">
        <dgm:presLayoutVars>
          <dgm:bulletEnabled val="1"/>
        </dgm:presLayoutVars>
      </dgm:prSet>
      <dgm:spPr/>
    </dgm:pt>
    <dgm:pt modelId="{A194D023-1D22-4661-936D-8BAAB26B61A5}" type="pres">
      <dgm:prSet presAssocID="{B0B0DD5A-D8E0-46F3-89C9-8DFFB2A0C618}" presName="FourConn_3-4" presStyleLbl="fgAccFollowNode1" presStyleIdx="2" presStyleCnt="3">
        <dgm:presLayoutVars>
          <dgm:bulletEnabled val="1"/>
        </dgm:presLayoutVars>
      </dgm:prSet>
      <dgm:spPr/>
    </dgm:pt>
    <dgm:pt modelId="{A4F8A6E9-0F87-4FC8-9AED-2171642D9AB6}" type="pres">
      <dgm:prSet presAssocID="{B0B0DD5A-D8E0-46F3-89C9-8DFFB2A0C618}" presName="FourNodes_1_text" presStyleLbl="node1" presStyleIdx="3" presStyleCnt="4">
        <dgm:presLayoutVars>
          <dgm:bulletEnabled val="1"/>
        </dgm:presLayoutVars>
      </dgm:prSet>
      <dgm:spPr/>
    </dgm:pt>
    <dgm:pt modelId="{119EF826-0850-4B0B-9B41-509FB3027748}" type="pres">
      <dgm:prSet presAssocID="{B0B0DD5A-D8E0-46F3-89C9-8DFFB2A0C618}" presName="FourNodes_2_text" presStyleLbl="node1" presStyleIdx="3" presStyleCnt="4">
        <dgm:presLayoutVars>
          <dgm:bulletEnabled val="1"/>
        </dgm:presLayoutVars>
      </dgm:prSet>
      <dgm:spPr/>
    </dgm:pt>
    <dgm:pt modelId="{FD119444-EC9B-4345-94A8-C8727EAB1742}" type="pres">
      <dgm:prSet presAssocID="{B0B0DD5A-D8E0-46F3-89C9-8DFFB2A0C618}" presName="FourNodes_3_text" presStyleLbl="node1" presStyleIdx="3" presStyleCnt="4">
        <dgm:presLayoutVars>
          <dgm:bulletEnabled val="1"/>
        </dgm:presLayoutVars>
      </dgm:prSet>
      <dgm:spPr/>
    </dgm:pt>
    <dgm:pt modelId="{EED7B6F2-5A51-4928-B89C-2DC4161B0F63}" type="pres">
      <dgm:prSet presAssocID="{B0B0DD5A-D8E0-46F3-89C9-8DFFB2A0C618}" presName="FourNodes_4_text" presStyleLbl="node1" presStyleIdx="3" presStyleCnt="4">
        <dgm:presLayoutVars>
          <dgm:bulletEnabled val="1"/>
        </dgm:presLayoutVars>
      </dgm:prSet>
      <dgm:spPr/>
    </dgm:pt>
  </dgm:ptLst>
  <dgm:cxnLst>
    <dgm:cxn modelId="{435DAD0B-1EC7-4100-BF35-E80411A886BB}" srcId="{B0B0DD5A-D8E0-46F3-89C9-8DFFB2A0C618}" destId="{956950FD-BFE5-4C9C-8E06-07F9E869BF14}" srcOrd="3" destOrd="0" parTransId="{D7DE39F9-903C-4E1F-BED5-37215CF6888A}" sibTransId="{A35FABAB-3FD5-4A7A-86D7-12AD6574F884}"/>
    <dgm:cxn modelId="{2791241E-7BF4-454D-8445-5F5C76EFBBD4}" type="presOf" srcId="{C5577CEA-DEC4-4E00-A0DE-F0A1D36C4112}" destId="{474105FA-7019-478F-91A6-0A5972783223}" srcOrd="0" destOrd="0" presId="urn:microsoft.com/office/officeart/2005/8/layout/vProcess5"/>
    <dgm:cxn modelId="{ACBEB15B-064E-4884-9504-1A0D22F5285A}" type="presOf" srcId="{B0B0DD5A-D8E0-46F3-89C9-8DFFB2A0C618}" destId="{918A897A-0477-4C66-8F63-C8AE23167923}" srcOrd="0" destOrd="0" presId="urn:microsoft.com/office/officeart/2005/8/layout/vProcess5"/>
    <dgm:cxn modelId="{265C1246-F35E-460E-BA19-8299020F6CE4}" type="presOf" srcId="{97546DFC-BFC9-4056-873D-EFD14E8264EF}" destId="{7B011237-CCF0-4D87-8B4D-3848E2988279}" srcOrd="0" destOrd="0" presId="urn:microsoft.com/office/officeart/2005/8/layout/vProcess5"/>
    <dgm:cxn modelId="{D91F3066-CD38-42E3-A494-05873C9A3AE6}" srcId="{B0B0DD5A-D8E0-46F3-89C9-8DFFB2A0C618}" destId="{C5577CEA-DEC4-4E00-A0DE-F0A1D36C4112}" srcOrd="2" destOrd="0" parTransId="{85515A57-4347-44F9-BE8D-63246CAC7ED1}" sibTransId="{D8467601-2E41-45E1-8013-0234B1F4FCF3}"/>
    <dgm:cxn modelId="{B98A9655-D375-458D-806B-83BF477912F3}" type="presOf" srcId="{D8467601-2E41-45E1-8013-0234B1F4FCF3}" destId="{A194D023-1D22-4661-936D-8BAAB26B61A5}" srcOrd="0" destOrd="0" presId="urn:microsoft.com/office/officeart/2005/8/layout/vProcess5"/>
    <dgm:cxn modelId="{6BEE6277-D966-4246-93EE-EFA51C22BFC2}" srcId="{B0B0DD5A-D8E0-46F3-89C9-8DFFB2A0C618}" destId="{97546DFC-BFC9-4056-873D-EFD14E8264EF}" srcOrd="1" destOrd="0" parTransId="{35178FED-4EF0-4068-A94E-8FE355027CC3}" sibTransId="{C4D31BE6-2577-4C5B-AF99-A71FEF91404A}"/>
    <dgm:cxn modelId="{FC56015A-9E69-46AF-BCBE-AB12FD0D3042}" type="presOf" srcId="{B858EC63-589B-4732-8B7D-62546D95D691}" destId="{A4F8A6E9-0F87-4FC8-9AED-2171642D9AB6}" srcOrd="1" destOrd="0" presId="urn:microsoft.com/office/officeart/2005/8/layout/vProcess5"/>
    <dgm:cxn modelId="{C7ABD499-5B67-4EC8-A9B3-4CCA37326124}" type="presOf" srcId="{C5577CEA-DEC4-4E00-A0DE-F0A1D36C4112}" destId="{FD119444-EC9B-4345-94A8-C8727EAB1742}" srcOrd="1" destOrd="0" presId="urn:microsoft.com/office/officeart/2005/8/layout/vProcess5"/>
    <dgm:cxn modelId="{02552A9D-CC2E-4CB0-86C8-91F48493B0CB}" type="presOf" srcId="{362D1A8C-E6A7-43FE-992D-F662938F661C}" destId="{FC11ABED-290A-475F-9412-1672500ED8EB}" srcOrd="0" destOrd="0" presId="urn:microsoft.com/office/officeart/2005/8/layout/vProcess5"/>
    <dgm:cxn modelId="{29472FA0-66CB-4720-A78B-E8CBC1190122}" type="presOf" srcId="{956950FD-BFE5-4C9C-8E06-07F9E869BF14}" destId="{EED7B6F2-5A51-4928-B89C-2DC4161B0F63}" srcOrd="1" destOrd="0" presId="urn:microsoft.com/office/officeart/2005/8/layout/vProcess5"/>
    <dgm:cxn modelId="{D4469BA3-9BAF-4905-9BEB-505DDF382FA7}" srcId="{B0B0DD5A-D8E0-46F3-89C9-8DFFB2A0C618}" destId="{B858EC63-589B-4732-8B7D-62546D95D691}" srcOrd="0" destOrd="0" parTransId="{280E069D-C799-4417-AEC2-25EED3B2881D}" sibTransId="{362D1A8C-E6A7-43FE-992D-F662938F661C}"/>
    <dgm:cxn modelId="{1307DCB7-112A-4FED-B627-B1FC0B1549F9}" type="presOf" srcId="{B858EC63-589B-4732-8B7D-62546D95D691}" destId="{FA29E3A7-DB58-4DA1-9CC4-F0A8E74F8844}" srcOrd="0" destOrd="0" presId="urn:microsoft.com/office/officeart/2005/8/layout/vProcess5"/>
    <dgm:cxn modelId="{F20EFEB8-44CB-4EA9-8B0A-ABD2DB38EE7A}" type="presOf" srcId="{C4D31BE6-2577-4C5B-AF99-A71FEF91404A}" destId="{D2BE5851-B623-497B-B364-9A239217D900}" srcOrd="0" destOrd="0" presId="urn:microsoft.com/office/officeart/2005/8/layout/vProcess5"/>
    <dgm:cxn modelId="{A8D544C9-E096-4183-850B-9AFFE2889780}" type="presOf" srcId="{956950FD-BFE5-4C9C-8E06-07F9E869BF14}" destId="{09EBF6EF-C864-4A90-9BB5-68078E062D95}" srcOrd="0" destOrd="0" presId="urn:microsoft.com/office/officeart/2005/8/layout/vProcess5"/>
    <dgm:cxn modelId="{208AABE8-9436-418E-B251-3263D4E91AEB}" type="presOf" srcId="{97546DFC-BFC9-4056-873D-EFD14E8264EF}" destId="{119EF826-0850-4B0B-9B41-509FB3027748}" srcOrd="1" destOrd="0" presId="urn:microsoft.com/office/officeart/2005/8/layout/vProcess5"/>
    <dgm:cxn modelId="{C4CB7CEC-5EF1-4CF2-A761-0AB4028567B2}" type="presParOf" srcId="{918A897A-0477-4C66-8F63-C8AE23167923}" destId="{41B99CCA-E654-4B6A-867B-36EDFE155234}" srcOrd="0" destOrd="0" presId="urn:microsoft.com/office/officeart/2005/8/layout/vProcess5"/>
    <dgm:cxn modelId="{D0992697-5986-40E9-B4BE-5C5DEDE558D2}" type="presParOf" srcId="{918A897A-0477-4C66-8F63-C8AE23167923}" destId="{FA29E3A7-DB58-4DA1-9CC4-F0A8E74F8844}" srcOrd="1" destOrd="0" presId="urn:microsoft.com/office/officeart/2005/8/layout/vProcess5"/>
    <dgm:cxn modelId="{144AD4A5-205F-499B-95D1-8797988E4180}" type="presParOf" srcId="{918A897A-0477-4C66-8F63-C8AE23167923}" destId="{7B011237-CCF0-4D87-8B4D-3848E2988279}" srcOrd="2" destOrd="0" presId="urn:microsoft.com/office/officeart/2005/8/layout/vProcess5"/>
    <dgm:cxn modelId="{D846198E-F5E8-4869-9D8E-AED4C64967E6}" type="presParOf" srcId="{918A897A-0477-4C66-8F63-C8AE23167923}" destId="{474105FA-7019-478F-91A6-0A5972783223}" srcOrd="3" destOrd="0" presId="urn:microsoft.com/office/officeart/2005/8/layout/vProcess5"/>
    <dgm:cxn modelId="{6546273E-5973-4E08-AE5A-CEB8A24AC732}" type="presParOf" srcId="{918A897A-0477-4C66-8F63-C8AE23167923}" destId="{09EBF6EF-C864-4A90-9BB5-68078E062D95}" srcOrd="4" destOrd="0" presId="urn:microsoft.com/office/officeart/2005/8/layout/vProcess5"/>
    <dgm:cxn modelId="{AE117C20-0A63-435F-AE62-2D9509EDC9EB}" type="presParOf" srcId="{918A897A-0477-4C66-8F63-C8AE23167923}" destId="{FC11ABED-290A-475F-9412-1672500ED8EB}" srcOrd="5" destOrd="0" presId="urn:microsoft.com/office/officeart/2005/8/layout/vProcess5"/>
    <dgm:cxn modelId="{F64D2FCD-5952-473D-899A-EE1BFE587C86}" type="presParOf" srcId="{918A897A-0477-4C66-8F63-C8AE23167923}" destId="{D2BE5851-B623-497B-B364-9A239217D900}" srcOrd="6" destOrd="0" presId="urn:microsoft.com/office/officeart/2005/8/layout/vProcess5"/>
    <dgm:cxn modelId="{E7A18ABB-0DC6-4641-AC79-C566192F12DC}" type="presParOf" srcId="{918A897A-0477-4C66-8F63-C8AE23167923}" destId="{A194D023-1D22-4661-936D-8BAAB26B61A5}" srcOrd="7" destOrd="0" presId="urn:microsoft.com/office/officeart/2005/8/layout/vProcess5"/>
    <dgm:cxn modelId="{D9D5DD10-1852-4E62-A9D2-08C1425B2F7D}" type="presParOf" srcId="{918A897A-0477-4C66-8F63-C8AE23167923}" destId="{A4F8A6E9-0F87-4FC8-9AED-2171642D9AB6}" srcOrd="8" destOrd="0" presId="urn:microsoft.com/office/officeart/2005/8/layout/vProcess5"/>
    <dgm:cxn modelId="{FCB76F2F-70E1-4EB0-A8C3-94D02F4EEBC6}" type="presParOf" srcId="{918A897A-0477-4C66-8F63-C8AE23167923}" destId="{119EF826-0850-4B0B-9B41-509FB3027748}" srcOrd="9" destOrd="0" presId="urn:microsoft.com/office/officeart/2005/8/layout/vProcess5"/>
    <dgm:cxn modelId="{3316F9E0-E9D4-4F89-BCCB-41F2B7D6945F}" type="presParOf" srcId="{918A897A-0477-4C66-8F63-C8AE23167923}" destId="{FD119444-EC9B-4345-94A8-C8727EAB1742}" srcOrd="10" destOrd="0" presId="urn:microsoft.com/office/officeart/2005/8/layout/vProcess5"/>
    <dgm:cxn modelId="{E0349BC4-BAB4-4454-8A0D-ACB421D5D845}" type="presParOf" srcId="{918A897A-0477-4C66-8F63-C8AE23167923}" destId="{EED7B6F2-5A51-4928-B89C-2DC4161B0F63}"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68F522-EE3B-452E-B8BF-0D6A0FBCC0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MX"/>
        </a:p>
      </dgm:t>
    </dgm:pt>
    <dgm:pt modelId="{8CC6FA59-379A-4298-BCB3-7F6C1E2A25BF}">
      <dgm:prSet phldrT="[Texto]"/>
      <dgm:spPr/>
      <dgm:t>
        <a:bodyPr/>
        <a:lstStyle/>
        <a:p>
          <a:r>
            <a:rPr lang="es-MX" dirty="0"/>
            <a:t>Sistemas críticos</a:t>
          </a:r>
        </a:p>
      </dgm:t>
    </dgm:pt>
    <dgm:pt modelId="{BE3378D7-7A61-4478-A1F4-614FFCA3D131}" type="parTrans" cxnId="{3EA2B2FE-2148-4BB7-9FEA-DC86F29596D3}">
      <dgm:prSet/>
      <dgm:spPr/>
      <dgm:t>
        <a:bodyPr/>
        <a:lstStyle/>
        <a:p>
          <a:endParaRPr lang="es-MX"/>
        </a:p>
      </dgm:t>
    </dgm:pt>
    <dgm:pt modelId="{978B72E9-8D84-4615-AB7A-00E5BDC0822E}" type="sibTrans" cxnId="{3EA2B2FE-2148-4BB7-9FEA-DC86F29596D3}">
      <dgm:prSet/>
      <dgm:spPr/>
      <dgm:t>
        <a:bodyPr/>
        <a:lstStyle/>
        <a:p>
          <a:endParaRPr lang="es-MX"/>
        </a:p>
      </dgm:t>
    </dgm:pt>
    <dgm:pt modelId="{7DB31734-9A0E-4A19-A444-9B9420C234CE}">
      <dgm:prSet phldrT="[Texto]"/>
      <dgm:spPr/>
      <dgm:t>
        <a:bodyPr/>
        <a:lstStyle/>
        <a:p>
          <a:r>
            <a:rPr lang="es-MX" dirty="0"/>
            <a:t>Documentos detallados</a:t>
          </a:r>
        </a:p>
      </dgm:t>
    </dgm:pt>
    <dgm:pt modelId="{81349E44-771B-4012-80A0-4445A5207145}" type="parTrans" cxnId="{0C0343FF-C1EC-4EE3-BC02-E1A5B33EE8D7}">
      <dgm:prSet/>
      <dgm:spPr/>
      <dgm:t>
        <a:bodyPr/>
        <a:lstStyle/>
        <a:p>
          <a:endParaRPr lang="es-MX"/>
        </a:p>
      </dgm:t>
    </dgm:pt>
    <dgm:pt modelId="{BCCF8AAF-A951-4454-A424-DD83D9EFEA70}" type="sibTrans" cxnId="{0C0343FF-C1EC-4EE3-BC02-E1A5B33EE8D7}">
      <dgm:prSet/>
      <dgm:spPr/>
      <dgm:t>
        <a:bodyPr/>
        <a:lstStyle/>
        <a:p>
          <a:endParaRPr lang="es-MX"/>
        </a:p>
      </dgm:t>
    </dgm:pt>
    <dgm:pt modelId="{B5A48010-86EB-4336-842D-C1DD2915706E}">
      <dgm:prSet phldrT="[Texto]"/>
      <dgm:spPr/>
      <dgm:t>
        <a:bodyPr/>
        <a:lstStyle/>
        <a:p>
          <a:r>
            <a:rPr lang="es-MX" dirty="0"/>
            <a:t>Enfoque dirigido por modelo</a:t>
          </a:r>
        </a:p>
      </dgm:t>
    </dgm:pt>
    <dgm:pt modelId="{3F41941F-A3E3-48AA-8719-900B87651B1E}" type="parTrans" cxnId="{80E340CB-C677-4B6D-9D27-84B266490211}">
      <dgm:prSet/>
      <dgm:spPr/>
      <dgm:t>
        <a:bodyPr/>
        <a:lstStyle/>
        <a:p>
          <a:endParaRPr lang="es-MX"/>
        </a:p>
      </dgm:t>
    </dgm:pt>
    <dgm:pt modelId="{FE19FB5D-E60E-4BDB-A458-8808FDE88AFE}" type="sibTrans" cxnId="{80E340CB-C677-4B6D-9D27-84B266490211}">
      <dgm:prSet/>
      <dgm:spPr/>
      <dgm:t>
        <a:bodyPr/>
        <a:lstStyle/>
        <a:p>
          <a:endParaRPr lang="es-MX"/>
        </a:p>
      </dgm:t>
    </dgm:pt>
    <dgm:pt modelId="{74DA210D-EF02-46A1-840B-6B60443DD34B}">
      <dgm:prSet phldrT="[Texto]"/>
      <dgm:spPr/>
      <dgm:t>
        <a:bodyPr/>
        <a:lstStyle/>
        <a:p>
          <a:r>
            <a:rPr lang="es-MX" dirty="0"/>
            <a:t>Diagramas</a:t>
          </a:r>
        </a:p>
      </dgm:t>
    </dgm:pt>
    <dgm:pt modelId="{E8616E7F-44A5-4BD8-B6BA-EBA99BADD800}" type="parTrans" cxnId="{9F9195F2-1828-4F07-94A8-B86816453CE8}">
      <dgm:prSet/>
      <dgm:spPr/>
      <dgm:t>
        <a:bodyPr/>
        <a:lstStyle/>
        <a:p>
          <a:endParaRPr lang="es-MX"/>
        </a:p>
      </dgm:t>
    </dgm:pt>
    <dgm:pt modelId="{9EC1B366-CCD0-403A-8DDC-8F613D459692}" type="sibTrans" cxnId="{9F9195F2-1828-4F07-94A8-B86816453CE8}">
      <dgm:prSet/>
      <dgm:spPr/>
      <dgm:t>
        <a:bodyPr/>
        <a:lstStyle/>
        <a:p>
          <a:endParaRPr lang="es-MX"/>
        </a:p>
      </dgm:t>
    </dgm:pt>
    <dgm:pt modelId="{707E4629-397D-4E1F-AED8-840A2D77A9B4}">
      <dgm:prSet phldrT="[Texto]"/>
      <dgm:spPr/>
      <dgm:t>
        <a:bodyPr/>
        <a:lstStyle/>
        <a:p>
          <a:r>
            <a:rPr lang="es-MX" dirty="0"/>
            <a:t>Métodos ágiles</a:t>
          </a:r>
        </a:p>
      </dgm:t>
    </dgm:pt>
    <dgm:pt modelId="{E007081F-A5E9-4F57-B627-37F2333C15EA}" type="parTrans" cxnId="{7317A343-956E-4D5E-A885-90989AB34CA3}">
      <dgm:prSet/>
      <dgm:spPr/>
      <dgm:t>
        <a:bodyPr/>
        <a:lstStyle/>
        <a:p>
          <a:endParaRPr lang="es-MX"/>
        </a:p>
      </dgm:t>
    </dgm:pt>
    <dgm:pt modelId="{D19E6EF2-A7C4-446F-85F0-FD8E49CD5ACB}" type="sibTrans" cxnId="{7317A343-956E-4D5E-A885-90989AB34CA3}">
      <dgm:prSet/>
      <dgm:spPr/>
      <dgm:t>
        <a:bodyPr/>
        <a:lstStyle/>
        <a:p>
          <a:endParaRPr lang="es-MX"/>
        </a:p>
      </dgm:t>
    </dgm:pt>
    <dgm:pt modelId="{9A6106CF-49E5-492A-812F-60EC74CC17CA}">
      <dgm:prSet phldrT="[Texto]"/>
      <dgm:spPr/>
      <dgm:t>
        <a:bodyPr/>
        <a:lstStyle/>
        <a:p>
          <a:r>
            <a:rPr lang="es-MX" dirty="0"/>
            <a:t>Representación en código</a:t>
          </a:r>
        </a:p>
      </dgm:t>
    </dgm:pt>
    <dgm:pt modelId="{738C8858-8349-4F3C-BED5-9B29F48F84AC}" type="parTrans" cxnId="{8C30E106-FB15-472F-82FC-FE5080581F7E}">
      <dgm:prSet/>
      <dgm:spPr/>
      <dgm:t>
        <a:bodyPr/>
        <a:lstStyle/>
        <a:p>
          <a:endParaRPr lang="es-MX"/>
        </a:p>
      </dgm:t>
    </dgm:pt>
    <dgm:pt modelId="{CA97E1AA-A412-409A-972A-FC560C42D089}" type="sibTrans" cxnId="{8C30E106-FB15-472F-82FC-FE5080581F7E}">
      <dgm:prSet/>
      <dgm:spPr/>
      <dgm:t>
        <a:bodyPr/>
        <a:lstStyle/>
        <a:p>
          <a:endParaRPr lang="es-MX"/>
        </a:p>
      </dgm:t>
    </dgm:pt>
    <dgm:pt modelId="{7B5D265A-19EC-4EAC-A29C-D927D11E2314}" type="pres">
      <dgm:prSet presAssocID="{DE68F522-EE3B-452E-B8BF-0D6A0FBCC08D}" presName="linear" presStyleCnt="0">
        <dgm:presLayoutVars>
          <dgm:animLvl val="lvl"/>
          <dgm:resizeHandles val="exact"/>
        </dgm:presLayoutVars>
      </dgm:prSet>
      <dgm:spPr/>
    </dgm:pt>
    <dgm:pt modelId="{2EA11E7F-8F66-4367-A239-B84E2266E019}" type="pres">
      <dgm:prSet presAssocID="{8CC6FA59-379A-4298-BCB3-7F6C1E2A25BF}" presName="parentText" presStyleLbl="node1" presStyleIdx="0" presStyleCnt="3">
        <dgm:presLayoutVars>
          <dgm:chMax val="0"/>
          <dgm:bulletEnabled val="1"/>
        </dgm:presLayoutVars>
      </dgm:prSet>
      <dgm:spPr/>
    </dgm:pt>
    <dgm:pt modelId="{878F489A-4A28-4BBC-A116-50CC99C27D0D}" type="pres">
      <dgm:prSet presAssocID="{8CC6FA59-379A-4298-BCB3-7F6C1E2A25BF}" presName="childText" presStyleLbl="revTx" presStyleIdx="0" presStyleCnt="3">
        <dgm:presLayoutVars>
          <dgm:bulletEnabled val="1"/>
        </dgm:presLayoutVars>
      </dgm:prSet>
      <dgm:spPr/>
    </dgm:pt>
    <dgm:pt modelId="{979411D5-30DA-45FE-BD47-6E73EBE8555E}" type="pres">
      <dgm:prSet presAssocID="{B5A48010-86EB-4336-842D-C1DD2915706E}" presName="parentText" presStyleLbl="node1" presStyleIdx="1" presStyleCnt="3">
        <dgm:presLayoutVars>
          <dgm:chMax val="0"/>
          <dgm:bulletEnabled val="1"/>
        </dgm:presLayoutVars>
      </dgm:prSet>
      <dgm:spPr/>
    </dgm:pt>
    <dgm:pt modelId="{7653A164-7F74-4788-A005-570D7E229673}" type="pres">
      <dgm:prSet presAssocID="{B5A48010-86EB-4336-842D-C1DD2915706E}" presName="childText" presStyleLbl="revTx" presStyleIdx="1" presStyleCnt="3">
        <dgm:presLayoutVars>
          <dgm:bulletEnabled val="1"/>
        </dgm:presLayoutVars>
      </dgm:prSet>
      <dgm:spPr/>
    </dgm:pt>
    <dgm:pt modelId="{F48E1FC6-2747-4EE2-AD21-E55F4EB9CFC6}" type="pres">
      <dgm:prSet presAssocID="{707E4629-397D-4E1F-AED8-840A2D77A9B4}" presName="parentText" presStyleLbl="node1" presStyleIdx="2" presStyleCnt="3">
        <dgm:presLayoutVars>
          <dgm:chMax val="0"/>
          <dgm:bulletEnabled val="1"/>
        </dgm:presLayoutVars>
      </dgm:prSet>
      <dgm:spPr/>
    </dgm:pt>
    <dgm:pt modelId="{3047E837-1505-4F71-B9DE-247F53AE7A82}" type="pres">
      <dgm:prSet presAssocID="{707E4629-397D-4E1F-AED8-840A2D77A9B4}" presName="childText" presStyleLbl="revTx" presStyleIdx="2" presStyleCnt="3">
        <dgm:presLayoutVars>
          <dgm:bulletEnabled val="1"/>
        </dgm:presLayoutVars>
      </dgm:prSet>
      <dgm:spPr/>
    </dgm:pt>
  </dgm:ptLst>
  <dgm:cxnLst>
    <dgm:cxn modelId="{8C30E106-FB15-472F-82FC-FE5080581F7E}" srcId="{707E4629-397D-4E1F-AED8-840A2D77A9B4}" destId="{9A6106CF-49E5-492A-812F-60EC74CC17CA}" srcOrd="0" destOrd="0" parTransId="{738C8858-8349-4F3C-BED5-9B29F48F84AC}" sibTransId="{CA97E1AA-A412-409A-972A-FC560C42D089}"/>
    <dgm:cxn modelId="{0A12E70C-19E8-4859-A87C-8B3DE612ABAB}" type="presOf" srcId="{707E4629-397D-4E1F-AED8-840A2D77A9B4}" destId="{F48E1FC6-2747-4EE2-AD21-E55F4EB9CFC6}" srcOrd="0" destOrd="0" presId="urn:microsoft.com/office/officeart/2005/8/layout/vList2"/>
    <dgm:cxn modelId="{B132AB19-8EE4-4EC2-8FC7-1B29810DACAD}" type="presOf" srcId="{7DB31734-9A0E-4A19-A444-9B9420C234CE}" destId="{878F489A-4A28-4BBC-A116-50CC99C27D0D}" srcOrd="0" destOrd="0" presId="urn:microsoft.com/office/officeart/2005/8/layout/vList2"/>
    <dgm:cxn modelId="{7317A343-956E-4D5E-A885-90989AB34CA3}" srcId="{DE68F522-EE3B-452E-B8BF-0D6A0FBCC08D}" destId="{707E4629-397D-4E1F-AED8-840A2D77A9B4}" srcOrd="2" destOrd="0" parTransId="{E007081F-A5E9-4F57-B627-37F2333C15EA}" sibTransId="{D19E6EF2-A7C4-446F-85F0-FD8E49CD5ACB}"/>
    <dgm:cxn modelId="{0B089B8C-282E-49CD-B4B7-79AA2E908B63}" type="presOf" srcId="{B5A48010-86EB-4336-842D-C1DD2915706E}" destId="{979411D5-30DA-45FE-BD47-6E73EBE8555E}" srcOrd="0" destOrd="0" presId="urn:microsoft.com/office/officeart/2005/8/layout/vList2"/>
    <dgm:cxn modelId="{F2382FA5-0BD8-4AF9-883C-CF4E74360723}" type="presOf" srcId="{74DA210D-EF02-46A1-840B-6B60443DD34B}" destId="{7653A164-7F74-4788-A005-570D7E229673}" srcOrd="0" destOrd="0" presId="urn:microsoft.com/office/officeart/2005/8/layout/vList2"/>
    <dgm:cxn modelId="{0E58C6A8-175B-4D70-B595-829B221F5B14}" type="presOf" srcId="{DE68F522-EE3B-452E-B8BF-0D6A0FBCC08D}" destId="{7B5D265A-19EC-4EAC-A29C-D927D11E2314}" srcOrd="0" destOrd="0" presId="urn:microsoft.com/office/officeart/2005/8/layout/vList2"/>
    <dgm:cxn modelId="{D28610AF-283B-4A9E-9F03-D799BBF71EE9}" type="presOf" srcId="{8CC6FA59-379A-4298-BCB3-7F6C1E2A25BF}" destId="{2EA11E7F-8F66-4367-A239-B84E2266E019}" srcOrd="0" destOrd="0" presId="urn:microsoft.com/office/officeart/2005/8/layout/vList2"/>
    <dgm:cxn modelId="{279257B5-C488-4E48-9473-A3DD22A769D7}" type="presOf" srcId="{9A6106CF-49E5-492A-812F-60EC74CC17CA}" destId="{3047E837-1505-4F71-B9DE-247F53AE7A82}" srcOrd="0" destOrd="0" presId="urn:microsoft.com/office/officeart/2005/8/layout/vList2"/>
    <dgm:cxn modelId="{80E340CB-C677-4B6D-9D27-84B266490211}" srcId="{DE68F522-EE3B-452E-B8BF-0D6A0FBCC08D}" destId="{B5A48010-86EB-4336-842D-C1DD2915706E}" srcOrd="1" destOrd="0" parTransId="{3F41941F-A3E3-48AA-8719-900B87651B1E}" sibTransId="{FE19FB5D-E60E-4BDB-A458-8808FDE88AFE}"/>
    <dgm:cxn modelId="{9F9195F2-1828-4F07-94A8-B86816453CE8}" srcId="{B5A48010-86EB-4336-842D-C1DD2915706E}" destId="{74DA210D-EF02-46A1-840B-6B60443DD34B}" srcOrd="0" destOrd="0" parTransId="{E8616E7F-44A5-4BD8-B6BA-EBA99BADD800}" sibTransId="{9EC1B366-CCD0-403A-8DDC-8F613D459692}"/>
    <dgm:cxn modelId="{3EA2B2FE-2148-4BB7-9FEA-DC86F29596D3}" srcId="{DE68F522-EE3B-452E-B8BF-0D6A0FBCC08D}" destId="{8CC6FA59-379A-4298-BCB3-7F6C1E2A25BF}" srcOrd="0" destOrd="0" parTransId="{BE3378D7-7A61-4478-A1F4-614FFCA3D131}" sibTransId="{978B72E9-8D84-4615-AB7A-00E5BDC0822E}"/>
    <dgm:cxn modelId="{0C0343FF-C1EC-4EE3-BC02-E1A5B33EE8D7}" srcId="{8CC6FA59-379A-4298-BCB3-7F6C1E2A25BF}" destId="{7DB31734-9A0E-4A19-A444-9B9420C234CE}" srcOrd="0" destOrd="0" parTransId="{81349E44-771B-4012-80A0-4445A5207145}" sibTransId="{BCCF8AAF-A951-4454-A424-DD83D9EFEA70}"/>
    <dgm:cxn modelId="{288A0621-615F-45DA-A7C6-9112C69658B4}" type="presParOf" srcId="{7B5D265A-19EC-4EAC-A29C-D927D11E2314}" destId="{2EA11E7F-8F66-4367-A239-B84E2266E019}" srcOrd="0" destOrd="0" presId="urn:microsoft.com/office/officeart/2005/8/layout/vList2"/>
    <dgm:cxn modelId="{2A75158C-B0C1-4669-9E63-F6D4306BA44C}" type="presParOf" srcId="{7B5D265A-19EC-4EAC-A29C-D927D11E2314}" destId="{878F489A-4A28-4BBC-A116-50CC99C27D0D}" srcOrd="1" destOrd="0" presId="urn:microsoft.com/office/officeart/2005/8/layout/vList2"/>
    <dgm:cxn modelId="{FA3957B6-97ED-4698-86C7-0770F829D448}" type="presParOf" srcId="{7B5D265A-19EC-4EAC-A29C-D927D11E2314}" destId="{979411D5-30DA-45FE-BD47-6E73EBE8555E}" srcOrd="2" destOrd="0" presId="urn:microsoft.com/office/officeart/2005/8/layout/vList2"/>
    <dgm:cxn modelId="{FD0904C1-9FE9-4C55-9A3F-3E2315216FE4}" type="presParOf" srcId="{7B5D265A-19EC-4EAC-A29C-D927D11E2314}" destId="{7653A164-7F74-4788-A005-570D7E229673}" srcOrd="3" destOrd="0" presId="urn:microsoft.com/office/officeart/2005/8/layout/vList2"/>
    <dgm:cxn modelId="{4D306728-E826-44A5-B417-A34989E757A1}" type="presParOf" srcId="{7B5D265A-19EC-4EAC-A29C-D927D11E2314}" destId="{F48E1FC6-2747-4EE2-AD21-E55F4EB9CFC6}" srcOrd="4" destOrd="0" presId="urn:microsoft.com/office/officeart/2005/8/layout/vList2"/>
    <dgm:cxn modelId="{B6DD37DB-98F2-400E-BD6C-FDDE25F39E84}" type="presParOf" srcId="{7B5D265A-19EC-4EAC-A29C-D927D11E2314}" destId="{3047E837-1505-4F71-B9DE-247F53AE7A8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3D8E5B-F4D5-42E4-9433-3FA629F721E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A55176C-2CD6-43AA-B44B-48E17CDB182C}">
      <dgm:prSet/>
      <dgm:spPr/>
      <dgm:t>
        <a:bodyPr/>
        <a:lstStyle/>
        <a:p>
          <a:r>
            <a:rPr lang="es-ES"/>
            <a:t>Prototipo del sistema</a:t>
          </a:r>
          <a:endParaRPr lang="en-US"/>
        </a:p>
      </dgm:t>
    </dgm:pt>
    <dgm:pt modelId="{9B02F78D-1F76-44D5-BAAC-ECFFFD6F9EEC}" type="parTrans" cxnId="{F47CF403-8CB3-4009-A113-29A60B148C0B}">
      <dgm:prSet/>
      <dgm:spPr/>
      <dgm:t>
        <a:bodyPr/>
        <a:lstStyle/>
        <a:p>
          <a:endParaRPr lang="en-US"/>
        </a:p>
      </dgm:t>
    </dgm:pt>
    <dgm:pt modelId="{ED25F071-DED6-4236-B42D-8410B7721EF9}" type="sibTrans" cxnId="{F47CF403-8CB3-4009-A113-29A60B148C0B}">
      <dgm:prSet/>
      <dgm:spPr/>
      <dgm:t>
        <a:bodyPr/>
        <a:lstStyle/>
        <a:p>
          <a:endParaRPr lang="en-US"/>
        </a:p>
      </dgm:t>
    </dgm:pt>
    <dgm:pt modelId="{527D6ED8-69F8-4A4B-BE93-E87E19C17D2A}">
      <dgm:prSet/>
      <dgm:spPr/>
      <dgm:t>
        <a:bodyPr/>
        <a:lstStyle/>
        <a:p>
          <a:r>
            <a:rPr lang="es-ES"/>
            <a:t>Entrega incremental</a:t>
          </a:r>
          <a:endParaRPr lang="en-US"/>
        </a:p>
      </dgm:t>
    </dgm:pt>
    <dgm:pt modelId="{B64EB4F3-9468-4EF7-A8C1-4F6BE9E3F18C}" type="parTrans" cxnId="{0C1CA858-0629-4D34-AB5F-C8D301E9971C}">
      <dgm:prSet/>
      <dgm:spPr/>
      <dgm:t>
        <a:bodyPr/>
        <a:lstStyle/>
        <a:p>
          <a:endParaRPr lang="en-US"/>
        </a:p>
      </dgm:t>
    </dgm:pt>
    <dgm:pt modelId="{FC555E00-D197-447E-A9C3-2F712E0EB524}" type="sibTrans" cxnId="{0C1CA858-0629-4D34-AB5F-C8D301E9971C}">
      <dgm:prSet/>
      <dgm:spPr/>
      <dgm:t>
        <a:bodyPr/>
        <a:lstStyle/>
        <a:p>
          <a:endParaRPr lang="en-US"/>
        </a:p>
      </dgm:t>
    </dgm:pt>
    <dgm:pt modelId="{3E34B692-7254-42C5-A8DB-2E32628FC2A0}" type="pres">
      <dgm:prSet presAssocID="{7A3D8E5B-F4D5-42E4-9433-3FA629F721E7}" presName="vert0" presStyleCnt="0">
        <dgm:presLayoutVars>
          <dgm:dir/>
          <dgm:animOne val="branch"/>
          <dgm:animLvl val="lvl"/>
        </dgm:presLayoutVars>
      </dgm:prSet>
      <dgm:spPr/>
    </dgm:pt>
    <dgm:pt modelId="{9B089485-4DBD-45BF-AD7D-6CBDEC11C080}" type="pres">
      <dgm:prSet presAssocID="{1A55176C-2CD6-43AA-B44B-48E17CDB182C}" presName="thickLine" presStyleLbl="alignNode1" presStyleIdx="0" presStyleCnt="2"/>
      <dgm:spPr/>
    </dgm:pt>
    <dgm:pt modelId="{1910D771-9811-4792-8E77-09D91F931EB7}" type="pres">
      <dgm:prSet presAssocID="{1A55176C-2CD6-43AA-B44B-48E17CDB182C}" presName="horz1" presStyleCnt="0"/>
      <dgm:spPr/>
    </dgm:pt>
    <dgm:pt modelId="{511FAFA4-4FD2-46F4-BDA2-63558337E6A3}" type="pres">
      <dgm:prSet presAssocID="{1A55176C-2CD6-43AA-B44B-48E17CDB182C}" presName="tx1" presStyleLbl="revTx" presStyleIdx="0" presStyleCnt="2"/>
      <dgm:spPr/>
    </dgm:pt>
    <dgm:pt modelId="{B1B0741C-D111-4A22-9A93-F90C7CE580CA}" type="pres">
      <dgm:prSet presAssocID="{1A55176C-2CD6-43AA-B44B-48E17CDB182C}" presName="vert1" presStyleCnt="0"/>
      <dgm:spPr/>
    </dgm:pt>
    <dgm:pt modelId="{DD4B73B9-08A4-4320-97D5-6146D583B7A5}" type="pres">
      <dgm:prSet presAssocID="{527D6ED8-69F8-4A4B-BE93-E87E19C17D2A}" presName="thickLine" presStyleLbl="alignNode1" presStyleIdx="1" presStyleCnt="2"/>
      <dgm:spPr/>
    </dgm:pt>
    <dgm:pt modelId="{3E7BE61C-BD29-4457-BD33-317B1E471E12}" type="pres">
      <dgm:prSet presAssocID="{527D6ED8-69F8-4A4B-BE93-E87E19C17D2A}" presName="horz1" presStyleCnt="0"/>
      <dgm:spPr/>
    </dgm:pt>
    <dgm:pt modelId="{FABDA49E-3A37-4914-8CA6-3842CE7785ED}" type="pres">
      <dgm:prSet presAssocID="{527D6ED8-69F8-4A4B-BE93-E87E19C17D2A}" presName="tx1" presStyleLbl="revTx" presStyleIdx="1" presStyleCnt="2"/>
      <dgm:spPr/>
    </dgm:pt>
    <dgm:pt modelId="{F5B5CB4A-46D5-4F96-9ACE-CCD81E40DD19}" type="pres">
      <dgm:prSet presAssocID="{527D6ED8-69F8-4A4B-BE93-E87E19C17D2A}" presName="vert1" presStyleCnt="0"/>
      <dgm:spPr/>
    </dgm:pt>
  </dgm:ptLst>
  <dgm:cxnLst>
    <dgm:cxn modelId="{F47CF403-8CB3-4009-A113-29A60B148C0B}" srcId="{7A3D8E5B-F4D5-42E4-9433-3FA629F721E7}" destId="{1A55176C-2CD6-43AA-B44B-48E17CDB182C}" srcOrd="0" destOrd="0" parTransId="{9B02F78D-1F76-44D5-BAAC-ECFFFD6F9EEC}" sibTransId="{ED25F071-DED6-4236-B42D-8410B7721EF9}"/>
    <dgm:cxn modelId="{0A491531-F40A-4615-903A-E185EA8C8DC8}" type="presOf" srcId="{7A3D8E5B-F4D5-42E4-9433-3FA629F721E7}" destId="{3E34B692-7254-42C5-A8DB-2E32628FC2A0}" srcOrd="0" destOrd="0" presId="urn:microsoft.com/office/officeart/2008/layout/LinedList"/>
    <dgm:cxn modelId="{0C1CA858-0629-4D34-AB5F-C8D301E9971C}" srcId="{7A3D8E5B-F4D5-42E4-9433-3FA629F721E7}" destId="{527D6ED8-69F8-4A4B-BE93-E87E19C17D2A}" srcOrd="1" destOrd="0" parTransId="{B64EB4F3-9468-4EF7-A8C1-4F6BE9E3F18C}" sibTransId="{FC555E00-D197-447E-A9C3-2F712E0EB524}"/>
    <dgm:cxn modelId="{8EEFE6E1-855A-41F0-B4CE-BCA8C3892A20}" type="presOf" srcId="{527D6ED8-69F8-4A4B-BE93-E87E19C17D2A}" destId="{FABDA49E-3A37-4914-8CA6-3842CE7785ED}" srcOrd="0" destOrd="0" presId="urn:microsoft.com/office/officeart/2008/layout/LinedList"/>
    <dgm:cxn modelId="{579549F5-3898-4DE6-837E-3D0B1FAACF75}" type="presOf" srcId="{1A55176C-2CD6-43AA-B44B-48E17CDB182C}" destId="{511FAFA4-4FD2-46F4-BDA2-63558337E6A3}" srcOrd="0" destOrd="0" presId="urn:microsoft.com/office/officeart/2008/layout/LinedList"/>
    <dgm:cxn modelId="{05A29B60-B98C-4668-8F9F-148420D80F5E}" type="presParOf" srcId="{3E34B692-7254-42C5-A8DB-2E32628FC2A0}" destId="{9B089485-4DBD-45BF-AD7D-6CBDEC11C080}" srcOrd="0" destOrd="0" presId="urn:microsoft.com/office/officeart/2008/layout/LinedList"/>
    <dgm:cxn modelId="{19B95DD0-2ADF-4785-BCB9-486C492B9256}" type="presParOf" srcId="{3E34B692-7254-42C5-A8DB-2E32628FC2A0}" destId="{1910D771-9811-4792-8E77-09D91F931EB7}" srcOrd="1" destOrd="0" presId="urn:microsoft.com/office/officeart/2008/layout/LinedList"/>
    <dgm:cxn modelId="{5C66CC56-8206-45FF-A3DC-F69A96329C2E}" type="presParOf" srcId="{1910D771-9811-4792-8E77-09D91F931EB7}" destId="{511FAFA4-4FD2-46F4-BDA2-63558337E6A3}" srcOrd="0" destOrd="0" presId="urn:microsoft.com/office/officeart/2008/layout/LinedList"/>
    <dgm:cxn modelId="{54BB98E3-C6C6-41FD-800C-D8C2191F195D}" type="presParOf" srcId="{1910D771-9811-4792-8E77-09D91F931EB7}" destId="{B1B0741C-D111-4A22-9A93-F90C7CE580CA}" srcOrd="1" destOrd="0" presId="urn:microsoft.com/office/officeart/2008/layout/LinedList"/>
    <dgm:cxn modelId="{C7DB609A-3384-47A2-8638-73FBE41033E6}" type="presParOf" srcId="{3E34B692-7254-42C5-A8DB-2E32628FC2A0}" destId="{DD4B73B9-08A4-4320-97D5-6146D583B7A5}" srcOrd="2" destOrd="0" presId="urn:microsoft.com/office/officeart/2008/layout/LinedList"/>
    <dgm:cxn modelId="{F9F27D57-04FB-4D34-A437-F4AEAD7D428C}" type="presParOf" srcId="{3E34B692-7254-42C5-A8DB-2E32628FC2A0}" destId="{3E7BE61C-BD29-4457-BD33-317B1E471E12}" srcOrd="3" destOrd="0" presId="urn:microsoft.com/office/officeart/2008/layout/LinedList"/>
    <dgm:cxn modelId="{ABB44D02-687A-474D-B1F0-0EC3AE888567}" type="presParOf" srcId="{3E7BE61C-BD29-4457-BD33-317B1E471E12}" destId="{FABDA49E-3A37-4914-8CA6-3842CE7785ED}" srcOrd="0" destOrd="0" presId="urn:microsoft.com/office/officeart/2008/layout/LinedList"/>
    <dgm:cxn modelId="{D6F4272D-BB7D-4061-B43B-5CA1D49C0FBF}" type="presParOf" srcId="{3E7BE61C-BD29-4457-BD33-317B1E471E12}" destId="{F5B5CB4A-46D5-4F96-9ACE-CCD81E40DD1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1BDB78-1614-4D3D-9F11-528CA2BF4F1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7F476E4-8BF5-47AE-B3F8-FDD13E60A414}">
      <dgm:prSet/>
      <dgm:spPr/>
      <dgm:t>
        <a:bodyPr/>
        <a:lstStyle/>
        <a:p>
          <a:pPr>
            <a:defRPr cap="all"/>
          </a:pPr>
          <a:r>
            <a:rPr lang="es-MX"/>
            <a:t>Lineal</a:t>
          </a:r>
          <a:endParaRPr lang="en-US"/>
        </a:p>
      </dgm:t>
    </dgm:pt>
    <dgm:pt modelId="{A6CDED6E-BCE5-49B4-B33B-F9EE392120B3}" type="parTrans" cxnId="{22CCD9B0-3C73-45EF-87B4-F771D6C60022}">
      <dgm:prSet/>
      <dgm:spPr/>
      <dgm:t>
        <a:bodyPr/>
        <a:lstStyle/>
        <a:p>
          <a:endParaRPr lang="en-US"/>
        </a:p>
      </dgm:t>
    </dgm:pt>
    <dgm:pt modelId="{D7CBAB57-C85A-4037-A0D5-8827DDDB0042}" type="sibTrans" cxnId="{22CCD9B0-3C73-45EF-87B4-F771D6C60022}">
      <dgm:prSet/>
      <dgm:spPr/>
      <dgm:t>
        <a:bodyPr/>
        <a:lstStyle/>
        <a:p>
          <a:endParaRPr lang="en-US"/>
        </a:p>
      </dgm:t>
    </dgm:pt>
    <dgm:pt modelId="{8D0EC558-8972-46AF-806E-66CF9941D600}">
      <dgm:prSet/>
      <dgm:spPr/>
      <dgm:t>
        <a:bodyPr/>
        <a:lstStyle/>
        <a:p>
          <a:pPr>
            <a:defRPr cap="all"/>
          </a:pPr>
          <a:r>
            <a:rPr lang="es-MX"/>
            <a:t>Iterativo</a:t>
          </a:r>
          <a:endParaRPr lang="en-US"/>
        </a:p>
      </dgm:t>
    </dgm:pt>
    <dgm:pt modelId="{2B175319-449A-460F-B04B-17A344027E73}" type="parTrans" cxnId="{595B90C9-8890-4D0F-BC49-B178974743DC}">
      <dgm:prSet/>
      <dgm:spPr/>
      <dgm:t>
        <a:bodyPr/>
        <a:lstStyle/>
        <a:p>
          <a:endParaRPr lang="en-US"/>
        </a:p>
      </dgm:t>
    </dgm:pt>
    <dgm:pt modelId="{5D2A9779-8FC8-42E4-A00E-C812521D625D}" type="sibTrans" cxnId="{595B90C9-8890-4D0F-BC49-B178974743DC}">
      <dgm:prSet/>
      <dgm:spPr/>
      <dgm:t>
        <a:bodyPr/>
        <a:lstStyle/>
        <a:p>
          <a:endParaRPr lang="en-US"/>
        </a:p>
      </dgm:t>
    </dgm:pt>
    <dgm:pt modelId="{3F74ACFE-8DCE-44A0-9CEB-59BFAB6267F3}">
      <dgm:prSet/>
      <dgm:spPr/>
      <dgm:t>
        <a:bodyPr/>
        <a:lstStyle/>
        <a:p>
          <a:pPr>
            <a:defRPr cap="all"/>
          </a:pPr>
          <a:r>
            <a:rPr lang="es-MX"/>
            <a:t>Evolutivo</a:t>
          </a:r>
          <a:endParaRPr lang="en-US"/>
        </a:p>
      </dgm:t>
    </dgm:pt>
    <dgm:pt modelId="{809ECE72-52E3-4BB3-A4DB-853930E0C766}" type="parTrans" cxnId="{2CE8032E-DB4B-4505-B5C1-0DC876F99570}">
      <dgm:prSet/>
      <dgm:spPr/>
      <dgm:t>
        <a:bodyPr/>
        <a:lstStyle/>
        <a:p>
          <a:endParaRPr lang="en-US"/>
        </a:p>
      </dgm:t>
    </dgm:pt>
    <dgm:pt modelId="{4A317953-B31B-4FC5-B14C-6D1B9A5533E7}" type="sibTrans" cxnId="{2CE8032E-DB4B-4505-B5C1-0DC876F99570}">
      <dgm:prSet/>
      <dgm:spPr/>
      <dgm:t>
        <a:bodyPr/>
        <a:lstStyle/>
        <a:p>
          <a:endParaRPr lang="en-US"/>
        </a:p>
      </dgm:t>
    </dgm:pt>
    <dgm:pt modelId="{B96AE952-BE61-4777-B144-9513E439CB9B}" type="pres">
      <dgm:prSet presAssocID="{251BDB78-1614-4D3D-9F11-528CA2BF4F18}" presName="root" presStyleCnt="0">
        <dgm:presLayoutVars>
          <dgm:dir/>
          <dgm:resizeHandles val="exact"/>
        </dgm:presLayoutVars>
      </dgm:prSet>
      <dgm:spPr/>
    </dgm:pt>
    <dgm:pt modelId="{3B173DD4-2FF9-4671-BD1C-1D627375095A}" type="pres">
      <dgm:prSet presAssocID="{37F476E4-8BF5-47AE-B3F8-FDD13E60A414}" presName="compNode" presStyleCnt="0"/>
      <dgm:spPr/>
    </dgm:pt>
    <dgm:pt modelId="{11202739-C284-4440-8642-1B475143B18D}" type="pres">
      <dgm:prSet presAssocID="{37F476E4-8BF5-47AE-B3F8-FDD13E60A414}" presName="iconBgRect" presStyleLbl="bgShp" presStyleIdx="0" presStyleCnt="3"/>
      <dgm:spPr>
        <a:prstGeom prst="round2DiagRect">
          <a:avLst>
            <a:gd name="adj1" fmla="val 29727"/>
            <a:gd name="adj2" fmla="val 0"/>
          </a:avLst>
        </a:prstGeom>
      </dgm:spPr>
    </dgm:pt>
    <dgm:pt modelId="{F6B10739-7839-4062-AB79-D07E835BB36A}" type="pres">
      <dgm:prSet presAssocID="{37F476E4-8BF5-47AE-B3F8-FDD13E60A4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o"/>
        </a:ext>
      </dgm:extLst>
    </dgm:pt>
    <dgm:pt modelId="{4A79FD48-0C11-45A1-BFE4-87B260D78A4D}" type="pres">
      <dgm:prSet presAssocID="{37F476E4-8BF5-47AE-B3F8-FDD13E60A414}" presName="spaceRect" presStyleCnt="0"/>
      <dgm:spPr/>
    </dgm:pt>
    <dgm:pt modelId="{5024BCD0-0F18-4DD7-8C23-5412E74621A6}" type="pres">
      <dgm:prSet presAssocID="{37F476E4-8BF5-47AE-B3F8-FDD13E60A414}" presName="textRect" presStyleLbl="revTx" presStyleIdx="0" presStyleCnt="3">
        <dgm:presLayoutVars>
          <dgm:chMax val="1"/>
          <dgm:chPref val="1"/>
        </dgm:presLayoutVars>
      </dgm:prSet>
      <dgm:spPr/>
    </dgm:pt>
    <dgm:pt modelId="{AA6A2AD7-19A8-46AB-9428-9EF27271C96E}" type="pres">
      <dgm:prSet presAssocID="{D7CBAB57-C85A-4037-A0D5-8827DDDB0042}" presName="sibTrans" presStyleCnt="0"/>
      <dgm:spPr/>
    </dgm:pt>
    <dgm:pt modelId="{A7AA6FA6-16CA-4E43-B5EA-F82611C33657}" type="pres">
      <dgm:prSet presAssocID="{8D0EC558-8972-46AF-806E-66CF9941D600}" presName="compNode" presStyleCnt="0"/>
      <dgm:spPr/>
    </dgm:pt>
    <dgm:pt modelId="{85774143-2455-4D11-B33E-5724B3A1BC2F}" type="pres">
      <dgm:prSet presAssocID="{8D0EC558-8972-46AF-806E-66CF9941D600}" presName="iconBgRect" presStyleLbl="bgShp" presStyleIdx="1" presStyleCnt="3"/>
      <dgm:spPr>
        <a:prstGeom prst="round2DiagRect">
          <a:avLst>
            <a:gd name="adj1" fmla="val 29727"/>
            <a:gd name="adj2" fmla="val 0"/>
          </a:avLst>
        </a:prstGeom>
      </dgm:spPr>
    </dgm:pt>
    <dgm:pt modelId="{1B6E2C98-EA56-445F-982C-DD2C30EF6701}" type="pres">
      <dgm:prSet presAssocID="{8D0EC558-8972-46AF-806E-66CF9941D6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tir"/>
        </a:ext>
      </dgm:extLst>
    </dgm:pt>
    <dgm:pt modelId="{391B6273-3492-4722-B5A1-23F8938D60C6}" type="pres">
      <dgm:prSet presAssocID="{8D0EC558-8972-46AF-806E-66CF9941D600}" presName="spaceRect" presStyleCnt="0"/>
      <dgm:spPr/>
    </dgm:pt>
    <dgm:pt modelId="{4CBC2FC8-E049-471F-91B6-113492CB4094}" type="pres">
      <dgm:prSet presAssocID="{8D0EC558-8972-46AF-806E-66CF9941D600}" presName="textRect" presStyleLbl="revTx" presStyleIdx="1" presStyleCnt="3">
        <dgm:presLayoutVars>
          <dgm:chMax val="1"/>
          <dgm:chPref val="1"/>
        </dgm:presLayoutVars>
      </dgm:prSet>
      <dgm:spPr/>
    </dgm:pt>
    <dgm:pt modelId="{FB80021A-5507-48B6-BA2E-3BD6CEE4ED1D}" type="pres">
      <dgm:prSet presAssocID="{5D2A9779-8FC8-42E4-A00E-C812521D625D}" presName="sibTrans" presStyleCnt="0"/>
      <dgm:spPr/>
    </dgm:pt>
    <dgm:pt modelId="{BC518050-177F-4214-B8E0-DD95D29B8B45}" type="pres">
      <dgm:prSet presAssocID="{3F74ACFE-8DCE-44A0-9CEB-59BFAB6267F3}" presName="compNode" presStyleCnt="0"/>
      <dgm:spPr/>
    </dgm:pt>
    <dgm:pt modelId="{9A8CD4BE-39EB-4CB7-AABE-18FFD68A03E4}" type="pres">
      <dgm:prSet presAssocID="{3F74ACFE-8DCE-44A0-9CEB-59BFAB6267F3}" presName="iconBgRect" presStyleLbl="bgShp" presStyleIdx="2" presStyleCnt="3"/>
      <dgm:spPr>
        <a:prstGeom prst="round2DiagRect">
          <a:avLst>
            <a:gd name="adj1" fmla="val 29727"/>
            <a:gd name="adj2" fmla="val 0"/>
          </a:avLst>
        </a:prstGeom>
      </dgm:spPr>
    </dgm:pt>
    <dgm:pt modelId="{D540BB43-B203-474F-B31B-E2475231E683}" type="pres">
      <dgm:prSet presAssocID="{3F74ACFE-8DCE-44A0-9CEB-59BFAB6267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N"/>
        </a:ext>
      </dgm:extLst>
    </dgm:pt>
    <dgm:pt modelId="{9D8951ED-5590-495F-BC4B-09C825F2311F}" type="pres">
      <dgm:prSet presAssocID="{3F74ACFE-8DCE-44A0-9CEB-59BFAB6267F3}" presName="spaceRect" presStyleCnt="0"/>
      <dgm:spPr/>
    </dgm:pt>
    <dgm:pt modelId="{F016CC09-CDD5-4BBE-A84E-8DC81E5AFC05}" type="pres">
      <dgm:prSet presAssocID="{3F74ACFE-8DCE-44A0-9CEB-59BFAB6267F3}" presName="textRect" presStyleLbl="revTx" presStyleIdx="2" presStyleCnt="3">
        <dgm:presLayoutVars>
          <dgm:chMax val="1"/>
          <dgm:chPref val="1"/>
        </dgm:presLayoutVars>
      </dgm:prSet>
      <dgm:spPr/>
    </dgm:pt>
  </dgm:ptLst>
  <dgm:cxnLst>
    <dgm:cxn modelId="{A576700B-811E-4CBB-A43A-39B6F9A53BE6}" type="presOf" srcId="{8D0EC558-8972-46AF-806E-66CF9941D600}" destId="{4CBC2FC8-E049-471F-91B6-113492CB4094}" srcOrd="0" destOrd="0" presId="urn:microsoft.com/office/officeart/2018/5/layout/IconLeafLabelList"/>
    <dgm:cxn modelId="{2CE8032E-DB4B-4505-B5C1-0DC876F99570}" srcId="{251BDB78-1614-4D3D-9F11-528CA2BF4F18}" destId="{3F74ACFE-8DCE-44A0-9CEB-59BFAB6267F3}" srcOrd="2" destOrd="0" parTransId="{809ECE72-52E3-4BB3-A4DB-853930E0C766}" sibTransId="{4A317953-B31B-4FC5-B14C-6D1B9A5533E7}"/>
    <dgm:cxn modelId="{22CCD9B0-3C73-45EF-87B4-F771D6C60022}" srcId="{251BDB78-1614-4D3D-9F11-528CA2BF4F18}" destId="{37F476E4-8BF5-47AE-B3F8-FDD13E60A414}" srcOrd="0" destOrd="0" parTransId="{A6CDED6E-BCE5-49B4-B33B-F9EE392120B3}" sibTransId="{D7CBAB57-C85A-4037-A0D5-8827DDDB0042}"/>
    <dgm:cxn modelId="{595B90C9-8890-4D0F-BC49-B178974743DC}" srcId="{251BDB78-1614-4D3D-9F11-528CA2BF4F18}" destId="{8D0EC558-8972-46AF-806E-66CF9941D600}" srcOrd="1" destOrd="0" parTransId="{2B175319-449A-460F-B04B-17A344027E73}" sibTransId="{5D2A9779-8FC8-42E4-A00E-C812521D625D}"/>
    <dgm:cxn modelId="{74D2A8CD-5011-432A-8BAB-7ABA4B263ACD}" type="presOf" srcId="{3F74ACFE-8DCE-44A0-9CEB-59BFAB6267F3}" destId="{F016CC09-CDD5-4BBE-A84E-8DC81E5AFC05}" srcOrd="0" destOrd="0" presId="urn:microsoft.com/office/officeart/2018/5/layout/IconLeafLabelList"/>
    <dgm:cxn modelId="{00F4F0E4-9B8D-49AE-890A-4A2596D62C68}" type="presOf" srcId="{37F476E4-8BF5-47AE-B3F8-FDD13E60A414}" destId="{5024BCD0-0F18-4DD7-8C23-5412E74621A6}" srcOrd="0" destOrd="0" presId="urn:microsoft.com/office/officeart/2018/5/layout/IconLeafLabelList"/>
    <dgm:cxn modelId="{FE2A3FE9-B093-4497-BBA9-CCB0C93A9925}" type="presOf" srcId="{251BDB78-1614-4D3D-9F11-528CA2BF4F18}" destId="{B96AE952-BE61-4777-B144-9513E439CB9B}" srcOrd="0" destOrd="0" presId="urn:microsoft.com/office/officeart/2018/5/layout/IconLeafLabelList"/>
    <dgm:cxn modelId="{C37E07F0-B82C-4356-8CA8-3697E7341D74}" type="presParOf" srcId="{B96AE952-BE61-4777-B144-9513E439CB9B}" destId="{3B173DD4-2FF9-4671-BD1C-1D627375095A}" srcOrd="0" destOrd="0" presId="urn:microsoft.com/office/officeart/2018/5/layout/IconLeafLabelList"/>
    <dgm:cxn modelId="{4B7A4997-2710-4689-B2BA-5AA0692A4B1E}" type="presParOf" srcId="{3B173DD4-2FF9-4671-BD1C-1D627375095A}" destId="{11202739-C284-4440-8642-1B475143B18D}" srcOrd="0" destOrd="0" presId="urn:microsoft.com/office/officeart/2018/5/layout/IconLeafLabelList"/>
    <dgm:cxn modelId="{61FF98FF-4C1B-45DA-81D7-CFC83EF05B39}" type="presParOf" srcId="{3B173DD4-2FF9-4671-BD1C-1D627375095A}" destId="{F6B10739-7839-4062-AB79-D07E835BB36A}" srcOrd="1" destOrd="0" presId="urn:microsoft.com/office/officeart/2018/5/layout/IconLeafLabelList"/>
    <dgm:cxn modelId="{A4B6E16C-9EE8-4B2D-A8CC-128AF6626822}" type="presParOf" srcId="{3B173DD4-2FF9-4671-BD1C-1D627375095A}" destId="{4A79FD48-0C11-45A1-BFE4-87B260D78A4D}" srcOrd="2" destOrd="0" presId="urn:microsoft.com/office/officeart/2018/5/layout/IconLeafLabelList"/>
    <dgm:cxn modelId="{FA8A6645-0E66-45CB-A300-1325F6A44867}" type="presParOf" srcId="{3B173DD4-2FF9-4671-BD1C-1D627375095A}" destId="{5024BCD0-0F18-4DD7-8C23-5412E74621A6}" srcOrd="3" destOrd="0" presId="urn:microsoft.com/office/officeart/2018/5/layout/IconLeafLabelList"/>
    <dgm:cxn modelId="{633ECC79-9F0B-4E19-8E00-659DFC3E6327}" type="presParOf" srcId="{B96AE952-BE61-4777-B144-9513E439CB9B}" destId="{AA6A2AD7-19A8-46AB-9428-9EF27271C96E}" srcOrd="1" destOrd="0" presId="urn:microsoft.com/office/officeart/2018/5/layout/IconLeafLabelList"/>
    <dgm:cxn modelId="{E5F82FF8-4648-48E8-920D-A3C27C153C66}" type="presParOf" srcId="{B96AE952-BE61-4777-B144-9513E439CB9B}" destId="{A7AA6FA6-16CA-4E43-B5EA-F82611C33657}" srcOrd="2" destOrd="0" presId="urn:microsoft.com/office/officeart/2018/5/layout/IconLeafLabelList"/>
    <dgm:cxn modelId="{940CD170-8D62-42D3-91A7-2CCAE5B64BB2}" type="presParOf" srcId="{A7AA6FA6-16CA-4E43-B5EA-F82611C33657}" destId="{85774143-2455-4D11-B33E-5724B3A1BC2F}" srcOrd="0" destOrd="0" presId="urn:microsoft.com/office/officeart/2018/5/layout/IconLeafLabelList"/>
    <dgm:cxn modelId="{4F41E64F-5C56-41F3-A155-E44D21CEA003}" type="presParOf" srcId="{A7AA6FA6-16CA-4E43-B5EA-F82611C33657}" destId="{1B6E2C98-EA56-445F-982C-DD2C30EF6701}" srcOrd="1" destOrd="0" presId="urn:microsoft.com/office/officeart/2018/5/layout/IconLeafLabelList"/>
    <dgm:cxn modelId="{136F03DF-209B-4459-B79B-638C592209BE}" type="presParOf" srcId="{A7AA6FA6-16CA-4E43-B5EA-F82611C33657}" destId="{391B6273-3492-4722-B5A1-23F8938D60C6}" srcOrd="2" destOrd="0" presId="urn:microsoft.com/office/officeart/2018/5/layout/IconLeafLabelList"/>
    <dgm:cxn modelId="{E6ACBADA-FC88-4C50-9B6A-24E7919EB429}" type="presParOf" srcId="{A7AA6FA6-16CA-4E43-B5EA-F82611C33657}" destId="{4CBC2FC8-E049-471F-91B6-113492CB4094}" srcOrd="3" destOrd="0" presId="urn:microsoft.com/office/officeart/2018/5/layout/IconLeafLabelList"/>
    <dgm:cxn modelId="{7D31B72C-F45C-4DA4-96FE-BD9760733E00}" type="presParOf" srcId="{B96AE952-BE61-4777-B144-9513E439CB9B}" destId="{FB80021A-5507-48B6-BA2E-3BD6CEE4ED1D}" srcOrd="3" destOrd="0" presId="urn:microsoft.com/office/officeart/2018/5/layout/IconLeafLabelList"/>
    <dgm:cxn modelId="{B0418973-50EA-4389-8CB4-8F6062CFA089}" type="presParOf" srcId="{B96AE952-BE61-4777-B144-9513E439CB9B}" destId="{BC518050-177F-4214-B8E0-DD95D29B8B45}" srcOrd="4" destOrd="0" presId="urn:microsoft.com/office/officeart/2018/5/layout/IconLeafLabelList"/>
    <dgm:cxn modelId="{A0997170-D26B-46C3-8369-38D5F3F4479C}" type="presParOf" srcId="{BC518050-177F-4214-B8E0-DD95D29B8B45}" destId="{9A8CD4BE-39EB-4CB7-AABE-18FFD68A03E4}" srcOrd="0" destOrd="0" presId="urn:microsoft.com/office/officeart/2018/5/layout/IconLeafLabelList"/>
    <dgm:cxn modelId="{C5F2157A-47D9-4263-95F6-8ADAD5BDBB07}" type="presParOf" srcId="{BC518050-177F-4214-B8E0-DD95D29B8B45}" destId="{D540BB43-B203-474F-B31B-E2475231E683}" srcOrd="1" destOrd="0" presId="urn:microsoft.com/office/officeart/2018/5/layout/IconLeafLabelList"/>
    <dgm:cxn modelId="{451A5A4A-E03E-4DC4-9A08-A789AF3773C4}" type="presParOf" srcId="{BC518050-177F-4214-B8E0-DD95D29B8B45}" destId="{9D8951ED-5590-495F-BC4B-09C825F2311F}" srcOrd="2" destOrd="0" presId="urn:microsoft.com/office/officeart/2018/5/layout/IconLeafLabelList"/>
    <dgm:cxn modelId="{44046EC9-34EB-4020-AD4E-F102B501A32E}" type="presParOf" srcId="{BC518050-177F-4214-B8E0-DD95D29B8B45}" destId="{F016CC09-CDD5-4BBE-A84E-8DC81E5AFC05}"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1DF96E-893E-467F-8662-620920DCC26B}" type="doc">
      <dgm:prSet loTypeId="urn:microsoft.com/office/officeart/2005/8/layout/process1" loCatId="process" qsTypeId="urn:microsoft.com/office/officeart/2005/8/quickstyle/simple1" qsCatId="simple" csTypeId="urn:microsoft.com/office/officeart/2005/8/colors/accent0_3" csCatId="mainScheme" phldr="1"/>
      <dgm:spPr/>
    </dgm:pt>
    <dgm:pt modelId="{C846B23C-1E35-4A52-A0E5-DC72191CC1C8}">
      <dgm:prSet phldrT="[Texto]"/>
      <dgm:spPr/>
      <dgm:t>
        <a:bodyPr/>
        <a:lstStyle/>
        <a:p>
          <a:r>
            <a:rPr lang="es-MX" dirty="0"/>
            <a:t>Especificación</a:t>
          </a:r>
        </a:p>
      </dgm:t>
    </dgm:pt>
    <dgm:pt modelId="{08EEE5F1-773A-45B5-9AEB-65E3B4EC6915}" type="parTrans" cxnId="{C5B0FA49-340B-4C75-98AF-097ECEBB6DD9}">
      <dgm:prSet/>
      <dgm:spPr/>
      <dgm:t>
        <a:bodyPr/>
        <a:lstStyle/>
        <a:p>
          <a:endParaRPr lang="es-MX"/>
        </a:p>
      </dgm:t>
    </dgm:pt>
    <dgm:pt modelId="{A1F538F1-AB99-42B4-B471-6ED96152EBDC}" type="sibTrans" cxnId="{C5B0FA49-340B-4C75-98AF-097ECEBB6DD9}">
      <dgm:prSet/>
      <dgm:spPr/>
      <dgm:t>
        <a:bodyPr/>
        <a:lstStyle/>
        <a:p>
          <a:endParaRPr lang="es-MX"/>
        </a:p>
      </dgm:t>
    </dgm:pt>
    <dgm:pt modelId="{23ACF66E-F5CB-493A-8CEF-DF29CB780E5C}">
      <dgm:prSet phldrT="[Texto]"/>
      <dgm:spPr/>
      <dgm:t>
        <a:bodyPr/>
        <a:lstStyle/>
        <a:p>
          <a:r>
            <a:rPr lang="es-MX" dirty="0"/>
            <a:t>Diseño e implementación</a:t>
          </a:r>
        </a:p>
      </dgm:t>
    </dgm:pt>
    <dgm:pt modelId="{F24F7DDD-A941-44CA-BFA2-C9DF9B830275}" type="parTrans" cxnId="{319F2270-48C0-4EF0-B615-05188309A02F}">
      <dgm:prSet/>
      <dgm:spPr/>
      <dgm:t>
        <a:bodyPr/>
        <a:lstStyle/>
        <a:p>
          <a:endParaRPr lang="es-MX"/>
        </a:p>
      </dgm:t>
    </dgm:pt>
    <dgm:pt modelId="{A7FD8694-68F1-4A67-8AFB-BCD71E060319}" type="sibTrans" cxnId="{319F2270-48C0-4EF0-B615-05188309A02F}">
      <dgm:prSet/>
      <dgm:spPr/>
      <dgm:t>
        <a:bodyPr/>
        <a:lstStyle/>
        <a:p>
          <a:endParaRPr lang="es-MX"/>
        </a:p>
      </dgm:t>
    </dgm:pt>
    <dgm:pt modelId="{05900469-DD0D-409E-960F-4C6B8AFCB80D}">
      <dgm:prSet phldrT="[Texto]"/>
      <dgm:spPr/>
      <dgm:t>
        <a:bodyPr/>
        <a:lstStyle/>
        <a:p>
          <a:r>
            <a:rPr lang="es-MX" dirty="0"/>
            <a:t>Validación</a:t>
          </a:r>
        </a:p>
      </dgm:t>
    </dgm:pt>
    <dgm:pt modelId="{C536481A-1838-4992-885D-8F8188A3443A}" type="parTrans" cxnId="{14B67669-93B0-4C28-B82C-94081B38478B}">
      <dgm:prSet/>
      <dgm:spPr/>
      <dgm:t>
        <a:bodyPr/>
        <a:lstStyle/>
        <a:p>
          <a:endParaRPr lang="es-MX"/>
        </a:p>
      </dgm:t>
    </dgm:pt>
    <dgm:pt modelId="{04D9FA33-AE77-49AC-8A69-05F9C5D7EBF8}" type="sibTrans" cxnId="{14B67669-93B0-4C28-B82C-94081B38478B}">
      <dgm:prSet/>
      <dgm:spPr/>
      <dgm:t>
        <a:bodyPr/>
        <a:lstStyle/>
        <a:p>
          <a:endParaRPr lang="es-MX"/>
        </a:p>
      </dgm:t>
    </dgm:pt>
    <dgm:pt modelId="{35F5438E-CDD3-4357-9873-252C1BC06716}">
      <dgm:prSet phldrT="[Texto]"/>
      <dgm:spPr/>
      <dgm:t>
        <a:bodyPr/>
        <a:lstStyle/>
        <a:p>
          <a:r>
            <a:rPr lang="es-MX" dirty="0"/>
            <a:t>Evolución</a:t>
          </a:r>
        </a:p>
      </dgm:t>
    </dgm:pt>
    <dgm:pt modelId="{14C8D667-D216-4C1E-A82D-E04C1BE6B82C}" type="parTrans" cxnId="{164AF7EB-4E2C-45DC-A001-BB9A1A188309}">
      <dgm:prSet/>
      <dgm:spPr/>
      <dgm:t>
        <a:bodyPr/>
        <a:lstStyle/>
        <a:p>
          <a:endParaRPr lang="es-MX"/>
        </a:p>
      </dgm:t>
    </dgm:pt>
    <dgm:pt modelId="{8F3D02CB-46AB-4A37-87A9-81AC641FCE1D}" type="sibTrans" cxnId="{164AF7EB-4E2C-45DC-A001-BB9A1A188309}">
      <dgm:prSet/>
      <dgm:spPr/>
      <dgm:t>
        <a:bodyPr/>
        <a:lstStyle/>
        <a:p>
          <a:endParaRPr lang="es-MX"/>
        </a:p>
      </dgm:t>
    </dgm:pt>
    <dgm:pt modelId="{9548C92C-E401-4ADA-9FE7-3C2CA4E00F13}" type="pres">
      <dgm:prSet presAssocID="{7A1DF96E-893E-467F-8662-620920DCC26B}" presName="Name0" presStyleCnt="0">
        <dgm:presLayoutVars>
          <dgm:dir/>
          <dgm:resizeHandles val="exact"/>
        </dgm:presLayoutVars>
      </dgm:prSet>
      <dgm:spPr/>
    </dgm:pt>
    <dgm:pt modelId="{050B828D-3F92-4247-B155-DB7496E8AE24}" type="pres">
      <dgm:prSet presAssocID="{C846B23C-1E35-4A52-A0E5-DC72191CC1C8}" presName="node" presStyleLbl="node1" presStyleIdx="0" presStyleCnt="4">
        <dgm:presLayoutVars>
          <dgm:bulletEnabled val="1"/>
        </dgm:presLayoutVars>
      </dgm:prSet>
      <dgm:spPr/>
    </dgm:pt>
    <dgm:pt modelId="{594A85D1-D98B-47F2-A9E1-879571BB9B72}" type="pres">
      <dgm:prSet presAssocID="{A1F538F1-AB99-42B4-B471-6ED96152EBDC}" presName="sibTrans" presStyleLbl="sibTrans2D1" presStyleIdx="0" presStyleCnt="3"/>
      <dgm:spPr/>
    </dgm:pt>
    <dgm:pt modelId="{55C2A904-4EBA-4D62-952B-28614A0F9BE4}" type="pres">
      <dgm:prSet presAssocID="{A1F538F1-AB99-42B4-B471-6ED96152EBDC}" presName="connectorText" presStyleLbl="sibTrans2D1" presStyleIdx="0" presStyleCnt="3"/>
      <dgm:spPr/>
    </dgm:pt>
    <dgm:pt modelId="{A5FD5636-B9C5-4633-A8A6-7512B92201E1}" type="pres">
      <dgm:prSet presAssocID="{23ACF66E-F5CB-493A-8CEF-DF29CB780E5C}" presName="node" presStyleLbl="node1" presStyleIdx="1" presStyleCnt="4">
        <dgm:presLayoutVars>
          <dgm:bulletEnabled val="1"/>
        </dgm:presLayoutVars>
      </dgm:prSet>
      <dgm:spPr/>
    </dgm:pt>
    <dgm:pt modelId="{F2939F66-3AFF-4A8A-BF2C-6184B830B3F6}" type="pres">
      <dgm:prSet presAssocID="{A7FD8694-68F1-4A67-8AFB-BCD71E060319}" presName="sibTrans" presStyleLbl="sibTrans2D1" presStyleIdx="1" presStyleCnt="3"/>
      <dgm:spPr/>
    </dgm:pt>
    <dgm:pt modelId="{0707445B-615C-4DC3-97D7-41E77F6DA5E1}" type="pres">
      <dgm:prSet presAssocID="{A7FD8694-68F1-4A67-8AFB-BCD71E060319}" presName="connectorText" presStyleLbl="sibTrans2D1" presStyleIdx="1" presStyleCnt="3"/>
      <dgm:spPr/>
    </dgm:pt>
    <dgm:pt modelId="{EC1FC16D-05CA-4BA5-96DF-F0B9B6B2E77E}" type="pres">
      <dgm:prSet presAssocID="{05900469-DD0D-409E-960F-4C6B8AFCB80D}" presName="node" presStyleLbl="node1" presStyleIdx="2" presStyleCnt="4">
        <dgm:presLayoutVars>
          <dgm:bulletEnabled val="1"/>
        </dgm:presLayoutVars>
      </dgm:prSet>
      <dgm:spPr/>
    </dgm:pt>
    <dgm:pt modelId="{4A125AA9-5FE5-4038-838F-051D6A1527E0}" type="pres">
      <dgm:prSet presAssocID="{04D9FA33-AE77-49AC-8A69-05F9C5D7EBF8}" presName="sibTrans" presStyleLbl="sibTrans2D1" presStyleIdx="2" presStyleCnt="3"/>
      <dgm:spPr/>
    </dgm:pt>
    <dgm:pt modelId="{64BA302A-C1A7-4CEF-893D-5C28ADDCF464}" type="pres">
      <dgm:prSet presAssocID="{04D9FA33-AE77-49AC-8A69-05F9C5D7EBF8}" presName="connectorText" presStyleLbl="sibTrans2D1" presStyleIdx="2" presStyleCnt="3"/>
      <dgm:spPr/>
    </dgm:pt>
    <dgm:pt modelId="{B8EAE35D-104B-4023-B6FA-E262F5985F5A}" type="pres">
      <dgm:prSet presAssocID="{35F5438E-CDD3-4357-9873-252C1BC06716}" presName="node" presStyleLbl="node1" presStyleIdx="3" presStyleCnt="4">
        <dgm:presLayoutVars>
          <dgm:bulletEnabled val="1"/>
        </dgm:presLayoutVars>
      </dgm:prSet>
      <dgm:spPr/>
    </dgm:pt>
  </dgm:ptLst>
  <dgm:cxnLst>
    <dgm:cxn modelId="{B9FECE16-35CB-4979-904D-F875A0C3EE19}" type="presOf" srcId="{A1F538F1-AB99-42B4-B471-6ED96152EBDC}" destId="{55C2A904-4EBA-4D62-952B-28614A0F9BE4}" srcOrd="1" destOrd="0" presId="urn:microsoft.com/office/officeart/2005/8/layout/process1"/>
    <dgm:cxn modelId="{E9A98A26-930B-461F-9A89-FB514B2C14C7}" type="presOf" srcId="{A1F538F1-AB99-42B4-B471-6ED96152EBDC}" destId="{594A85D1-D98B-47F2-A9E1-879571BB9B72}" srcOrd="0" destOrd="0" presId="urn:microsoft.com/office/officeart/2005/8/layout/process1"/>
    <dgm:cxn modelId="{48C0265C-EEF1-4CE3-80B4-A83ABFE9FB80}" type="presOf" srcId="{35F5438E-CDD3-4357-9873-252C1BC06716}" destId="{B8EAE35D-104B-4023-B6FA-E262F5985F5A}" srcOrd="0" destOrd="0" presId="urn:microsoft.com/office/officeart/2005/8/layout/process1"/>
    <dgm:cxn modelId="{F0A5CE44-3411-4C6E-BA02-BFE0AEE9B3FA}" type="presOf" srcId="{04D9FA33-AE77-49AC-8A69-05F9C5D7EBF8}" destId="{4A125AA9-5FE5-4038-838F-051D6A1527E0}" srcOrd="0" destOrd="0" presId="urn:microsoft.com/office/officeart/2005/8/layout/process1"/>
    <dgm:cxn modelId="{14B67669-93B0-4C28-B82C-94081B38478B}" srcId="{7A1DF96E-893E-467F-8662-620920DCC26B}" destId="{05900469-DD0D-409E-960F-4C6B8AFCB80D}" srcOrd="2" destOrd="0" parTransId="{C536481A-1838-4992-885D-8F8188A3443A}" sibTransId="{04D9FA33-AE77-49AC-8A69-05F9C5D7EBF8}"/>
    <dgm:cxn modelId="{C5B0FA49-340B-4C75-98AF-097ECEBB6DD9}" srcId="{7A1DF96E-893E-467F-8662-620920DCC26B}" destId="{C846B23C-1E35-4A52-A0E5-DC72191CC1C8}" srcOrd="0" destOrd="0" parTransId="{08EEE5F1-773A-45B5-9AEB-65E3B4EC6915}" sibTransId="{A1F538F1-AB99-42B4-B471-6ED96152EBDC}"/>
    <dgm:cxn modelId="{0A6E534A-AC27-4242-A604-6C77B26A235F}" type="presOf" srcId="{05900469-DD0D-409E-960F-4C6B8AFCB80D}" destId="{EC1FC16D-05CA-4BA5-96DF-F0B9B6B2E77E}" srcOrd="0" destOrd="0" presId="urn:microsoft.com/office/officeart/2005/8/layout/process1"/>
    <dgm:cxn modelId="{319F2270-48C0-4EF0-B615-05188309A02F}" srcId="{7A1DF96E-893E-467F-8662-620920DCC26B}" destId="{23ACF66E-F5CB-493A-8CEF-DF29CB780E5C}" srcOrd="1" destOrd="0" parTransId="{F24F7DDD-A941-44CA-BFA2-C9DF9B830275}" sibTransId="{A7FD8694-68F1-4A67-8AFB-BCD71E060319}"/>
    <dgm:cxn modelId="{DACB8D71-9D77-4D10-83C7-4A8735EDFDB0}" type="presOf" srcId="{7A1DF96E-893E-467F-8662-620920DCC26B}" destId="{9548C92C-E401-4ADA-9FE7-3C2CA4E00F13}" srcOrd="0" destOrd="0" presId="urn:microsoft.com/office/officeart/2005/8/layout/process1"/>
    <dgm:cxn modelId="{7233187E-ED22-4225-864F-AB9380899337}" type="presOf" srcId="{23ACF66E-F5CB-493A-8CEF-DF29CB780E5C}" destId="{A5FD5636-B9C5-4633-A8A6-7512B92201E1}" srcOrd="0" destOrd="0" presId="urn:microsoft.com/office/officeart/2005/8/layout/process1"/>
    <dgm:cxn modelId="{E927298E-0A96-44E1-A9FB-901B5D4B2B20}" type="presOf" srcId="{04D9FA33-AE77-49AC-8A69-05F9C5D7EBF8}" destId="{64BA302A-C1A7-4CEF-893D-5C28ADDCF464}" srcOrd="1" destOrd="0" presId="urn:microsoft.com/office/officeart/2005/8/layout/process1"/>
    <dgm:cxn modelId="{22135197-204F-4C1D-BB5E-4E8BC74288D1}" type="presOf" srcId="{A7FD8694-68F1-4A67-8AFB-BCD71E060319}" destId="{0707445B-615C-4DC3-97D7-41E77F6DA5E1}" srcOrd="1" destOrd="0" presId="urn:microsoft.com/office/officeart/2005/8/layout/process1"/>
    <dgm:cxn modelId="{E1CC88C9-A9F3-40A7-B284-B0DD00E61D05}" type="presOf" srcId="{A7FD8694-68F1-4A67-8AFB-BCD71E060319}" destId="{F2939F66-3AFF-4A8A-BF2C-6184B830B3F6}" srcOrd="0" destOrd="0" presId="urn:microsoft.com/office/officeart/2005/8/layout/process1"/>
    <dgm:cxn modelId="{847525E8-7371-43C0-9514-C23D66A73192}" type="presOf" srcId="{C846B23C-1E35-4A52-A0E5-DC72191CC1C8}" destId="{050B828D-3F92-4247-B155-DB7496E8AE24}" srcOrd="0" destOrd="0" presId="urn:microsoft.com/office/officeart/2005/8/layout/process1"/>
    <dgm:cxn modelId="{164AF7EB-4E2C-45DC-A001-BB9A1A188309}" srcId="{7A1DF96E-893E-467F-8662-620920DCC26B}" destId="{35F5438E-CDD3-4357-9873-252C1BC06716}" srcOrd="3" destOrd="0" parTransId="{14C8D667-D216-4C1E-A82D-E04C1BE6B82C}" sibTransId="{8F3D02CB-46AB-4A37-87A9-81AC641FCE1D}"/>
    <dgm:cxn modelId="{BEF79E63-40E2-47CE-8FA4-E957FD9EFAB7}" type="presParOf" srcId="{9548C92C-E401-4ADA-9FE7-3C2CA4E00F13}" destId="{050B828D-3F92-4247-B155-DB7496E8AE24}" srcOrd="0" destOrd="0" presId="urn:microsoft.com/office/officeart/2005/8/layout/process1"/>
    <dgm:cxn modelId="{71B25125-C528-4257-B5FD-CF6191E92FA0}" type="presParOf" srcId="{9548C92C-E401-4ADA-9FE7-3C2CA4E00F13}" destId="{594A85D1-D98B-47F2-A9E1-879571BB9B72}" srcOrd="1" destOrd="0" presId="urn:microsoft.com/office/officeart/2005/8/layout/process1"/>
    <dgm:cxn modelId="{2450C758-6ED6-46EC-9F0B-4646BE8E205B}" type="presParOf" srcId="{594A85D1-D98B-47F2-A9E1-879571BB9B72}" destId="{55C2A904-4EBA-4D62-952B-28614A0F9BE4}" srcOrd="0" destOrd="0" presId="urn:microsoft.com/office/officeart/2005/8/layout/process1"/>
    <dgm:cxn modelId="{2E2861BC-888D-4FB3-A6B5-C56843E86964}" type="presParOf" srcId="{9548C92C-E401-4ADA-9FE7-3C2CA4E00F13}" destId="{A5FD5636-B9C5-4633-A8A6-7512B92201E1}" srcOrd="2" destOrd="0" presId="urn:microsoft.com/office/officeart/2005/8/layout/process1"/>
    <dgm:cxn modelId="{DB1C6356-A5A0-4571-9715-59D5BDE21304}" type="presParOf" srcId="{9548C92C-E401-4ADA-9FE7-3C2CA4E00F13}" destId="{F2939F66-3AFF-4A8A-BF2C-6184B830B3F6}" srcOrd="3" destOrd="0" presId="urn:microsoft.com/office/officeart/2005/8/layout/process1"/>
    <dgm:cxn modelId="{B2B6CEE5-303F-4681-869F-B9A486DE17BC}" type="presParOf" srcId="{F2939F66-3AFF-4A8A-BF2C-6184B830B3F6}" destId="{0707445B-615C-4DC3-97D7-41E77F6DA5E1}" srcOrd="0" destOrd="0" presId="urn:microsoft.com/office/officeart/2005/8/layout/process1"/>
    <dgm:cxn modelId="{0D48B8DC-BE71-4F38-A5E5-688DD9F635B0}" type="presParOf" srcId="{9548C92C-E401-4ADA-9FE7-3C2CA4E00F13}" destId="{EC1FC16D-05CA-4BA5-96DF-F0B9B6B2E77E}" srcOrd="4" destOrd="0" presId="urn:microsoft.com/office/officeart/2005/8/layout/process1"/>
    <dgm:cxn modelId="{537E52F3-B184-4AEA-BD7F-3C9167515EF2}" type="presParOf" srcId="{9548C92C-E401-4ADA-9FE7-3C2CA4E00F13}" destId="{4A125AA9-5FE5-4038-838F-051D6A1527E0}" srcOrd="5" destOrd="0" presId="urn:microsoft.com/office/officeart/2005/8/layout/process1"/>
    <dgm:cxn modelId="{B882ABC1-4779-4E38-B4C6-E03E590B3884}" type="presParOf" srcId="{4A125AA9-5FE5-4038-838F-051D6A1527E0}" destId="{64BA302A-C1A7-4CEF-893D-5C28ADDCF464}" srcOrd="0" destOrd="0" presId="urn:microsoft.com/office/officeart/2005/8/layout/process1"/>
    <dgm:cxn modelId="{D01CCEC3-4588-4A61-8532-4DA8E7836DA0}" type="presParOf" srcId="{9548C92C-E401-4ADA-9FE7-3C2CA4E00F13}" destId="{B8EAE35D-104B-4023-B6FA-E262F5985F5A}"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2D45D0-BF8C-4C9E-B1DD-A27B7FF30CE9}"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s-MX"/>
        </a:p>
      </dgm:t>
    </dgm:pt>
    <dgm:pt modelId="{575EE045-1B63-4D00-9FBC-3A618DE7B0D1}">
      <dgm:prSet phldrT="[Texto]"/>
      <dgm:spPr/>
      <dgm:t>
        <a:bodyPr/>
        <a:lstStyle/>
        <a:p>
          <a:r>
            <a:rPr lang="es-MX" dirty="0"/>
            <a:t>Especificación</a:t>
          </a:r>
        </a:p>
      </dgm:t>
    </dgm:pt>
    <dgm:pt modelId="{AFBA2CF3-8E69-4DF9-A631-8651978D0AAE}" type="parTrans" cxnId="{28F25852-F49F-4AD5-B5E0-4910045AFC21}">
      <dgm:prSet/>
      <dgm:spPr/>
      <dgm:t>
        <a:bodyPr/>
        <a:lstStyle/>
        <a:p>
          <a:endParaRPr lang="es-MX"/>
        </a:p>
      </dgm:t>
    </dgm:pt>
    <dgm:pt modelId="{9E2C05A3-B512-42EF-8FCB-814E0B8CEE95}" type="sibTrans" cxnId="{28F25852-F49F-4AD5-B5E0-4910045AFC21}">
      <dgm:prSet/>
      <dgm:spPr/>
      <dgm:t>
        <a:bodyPr/>
        <a:lstStyle/>
        <a:p>
          <a:endParaRPr lang="es-MX"/>
        </a:p>
      </dgm:t>
    </dgm:pt>
    <dgm:pt modelId="{E58C881F-E3D8-4C60-88CE-04F813EFDD55}">
      <dgm:prSet phldrT="[Texto]"/>
      <dgm:spPr/>
      <dgm:t>
        <a:bodyPr/>
        <a:lstStyle/>
        <a:p>
          <a:r>
            <a:rPr lang="es-MX" dirty="0"/>
            <a:t>Diseño e implementación</a:t>
          </a:r>
        </a:p>
      </dgm:t>
    </dgm:pt>
    <dgm:pt modelId="{40C2538D-1DAE-42DF-ABD1-7FF276DD90A8}" type="parTrans" cxnId="{02DD579D-5504-40FB-B198-9676F3D7AB13}">
      <dgm:prSet/>
      <dgm:spPr/>
      <dgm:t>
        <a:bodyPr/>
        <a:lstStyle/>
        <a:p>
          <a:endParaRPr lang="es-MX"/>
        </a:p>
      </dgm:t>
    </dgm:pt>
    <dgm:pt modelId="{1A2AF89D-CBC1-476B-81B1-0616051D8AF2}" type="sibTrans" cxnId="{02DD579D-5504-40FB-B198-9676F3D7AB13}">
      <dgm:prSet/>
      <dgm:spPr/>
      <dgm:t>
        <a:bodyPr/>
        <a:lstStyle/>
        <a:p>
          <a:endParaRPr lang="es-MX"/>
        </a:p>
      </dgm:t>
    </dgm:pt>
    <dgm:pt modelId="{26C47BEB-EC17-4434-900D-62C3E31DA472}">
      <dgm:prSet phldrT="[Texto]"/>
      <dgm:spPr/>
      <dgm:t>
        <a:bodyPr/>
        <a:lstStyle/>
        <a:p>
          <a:r>
            <a:rPr lang="es-MX" dirty="0"/>
            <a:t>Validación</a:t>
          </a:r>
        </a:p>
      </dgm:t>
    </dgm:pt>
    <dgm:pt modelId="{6746CE98-7803-4834-B90A-F8CC419470F6}" type="parTrans" cxnId="{70ACA9EF-E7E1-44B0-BDA3-9F81BFBD145B}">
      <dgm:prSet/>
      <dgm:spPr/>
      <dgm:t>
        <a:bodyPr/>
        <a:lstStyle/>
        <a:p>
          <a:endParaRPr lang="es-MX"/>
        </a:p>
      </dgm:t>
    </dgm:pt>
    <dgm:pt modelId="{968AFEDC-E9EC-4B20-BB2D-C7AABE191474}" type="sibTrans" cxnId="{70ACA9EF-E7E1-44B0-BDA3-9F81BFBD145B}">
      <dgm:prSet/>
      <dgm:spPr/>
      <dgm:t>
        <a:bodyPr/>
        <a:lstStyle/>
        <a:p>
          <a:endParaRPr lang="es-MX"/>
        </a:p>
      </dgm:t>
    </dgm:pt>
    <dgm:pt modelId="{2454BC38-8861-4D19-9EBD-700E4296825C}">
      <dgm:prSet phldrT="[Texto]"/>
      <dgm:spPr/>
      <dgm:t>
        <a:bodyPr/>
        <a:lstStyle/>
        <a:p>
          <a:r>
            <a:rPr lang="es-MX" dirty="0"/>
            <a:t>Evolución</a:t>
          </a:r>
        </a:p>
      </dgm:t>
    </dgm:pt>
    <dgm:pt modelId="{B7B7EE2E-326A-4C5C-80C3-3037A5B23C03}" type="parTrans" cxnId="{5082EB6D-C3B6-4728-BE26-E0AFEC96FAB1}">
      <dgm:prSet/>
      <dgm:spPr/>
      <dgm:t>
        <a:bodyPr/>
        <a:lstStyle/>
        <a:p>
          <a:endParaRPr lang="es-MX"/>
        </a:p>
      </dgm:t>
    </dgm:pt>
    <dgm:pt modelId="{A3AA8F57-AA62-4BC2-8A85-4BC5448904DC}" type="sibTrans" cxnId="{5082EB6D-C3B6-4728-BE26-E0AFEC96FAB1}">
      <dgm:prSet/>
      <dgm:spPr/>
      <dgm:t>
        <a:bodyPr/>
        <a:lstStyle/>
        <a:p>
          <a:endParaRPr lang="es-MX"/>
        </a:p>
      </dgm:t>
    </dgm:pt>
    <dgm:pt modelId="{399AA8D3-760E-4285-9EDC-B82CEAE0628C}" type="pres">
      <dgm:prSet presAssocID="{BB2D45D0-BF8C-4C9E-B1DD-A27B7FF30CE9}" presName="Name0" presStyleCnt="0">
        <dgm:presLayoutVars>
          <dgm:dir/>
          <dgm:resizeHandles val="exact"/>
        </dgm:presLayoutVars>
      </dgm:prSet>
      <dgm:spPr/>
    </dgm:pt>
    <dgm:pt modelId="{7C5317FF-B4AD-4E9C-8864-70DCB682A956}" type="pres">
      <dgm:prSet presAssocID="{575EE045-1B63-4D00-9FBC-3A618DE7B0D1}" presName="node" presStyleLbl="node1" presStyleIdx="0" presStyleCnt="4">
        <dgm:presLayoutVars>
          <dgm:bulletEnabled val="1"/>
        </dgm:presLayoutVars>
      </dgm:prSet>
      <dgm:spPr/>
    </dgm:pt>
    <dgm:pt modelId="{2F7EFA7D-D73F-4A04-A239-EB390775377C}" type="pres">
      <dgm:prSet presAssocID="{9E2C05A3-B512-42EF-8FCB-814E0B8CEE95}" presName="sibTrans" presStyleLbl="sibTrans2D1" presStyleIdx="0" presStyleCnt="3"/>
      <dgm:spPr/>
    </dgm:pt>
    <dgm:pt modelId="{70C88E0A-9907-431F-99C1-9C369D3817A6}" type="pres">
      <dgm:prSet presAssocID="{9E2C05A3-B512-42EF-8FCB-814E0B8CEE95}" presName="connectorText" presStyleLbl="sibTrans2D1" presStyleIdx="0" presStyleCnt="3"/>
      <dgm:spPr/>
    </dgm:pt>
    <dgm:pt modelId="{F5BD77CC-8C02-4197-9E7D-A9435CE7F7A0}" type="pres">
      <dgm:prSet presAssocID="{E58C881F-E3D8-4C60-88CE-04F813EFDD55}" presName="node" presStyleLbl="node1" presStyleIdx="1" presStyleCnt="4">
        <dgm:presLayoutVars>
          <dgm:bulletEnabled val="1"/>
        </dgm:presLayoutVars>
      </dgm:prSet>
      <dgm:spPr/>
    </dgm:pt>
    <dgm:pt modelId="{22C22902-A262-4E38-B50B-5DF02EDF296A}" type="pres">
      <dgm:prSet presAssocID="{1A2AF89D-CBC1-476B-81B1-0616051D8AF2}" presName="sibTrans" presStyleLbl="sibTrans2D1" presStyleIdx="1" presStyleCnt="3"/>
      <dgm:spPr/>
    </dgm:pt>
    <dgm:pt modelId="{A6D557F5-4405-42B9-92CE-779CEE505502}" type="pres">
      <dgm:prSet presAssocID="{1A2AF89D-CBC1-476B-81B1-0616051D8AF2}" presName="connectorText" presStyleLbl="sibTrans2D1" presStyleIdx="1" presStyleCnt="3"/>
      <dgm:spPr/>
    </dgm:pt>
    <dgm:pt modelId="{FD50CE52-B833-4DEC-A8CB-0D171A76359C}" type="pres">
      <dgm:prSet presAssocID="{26C47BEB-EC17-4434-900D-62C3E31DA472}" presName="node" presStyleLbl="node1" presStyleIdx="2" presStyleCnt="4">
        <dgm:presLayoutVars>
          <dgm:bulletEnabled val="1"/>
        </dgm:presLayoutVars>
      </dgm:prSet>
      <dgm:spPr/>
    </dgm:pt>
    <dgm:pt modelId="{E0A4AA3C-30E5-407B-BF4D-84D695881287}" type="pres">
      <dgm:prSet presAssocID="{968AFEDC-E9EC-4B20-BB2D-C7AABE191474}" presName="sibTrans" presStyleLbl="sibTrans2D1" presStyleIdx="2" presStyleCnt="3"/>
      <dgm:spPr/>
    </dgm:pt>
    <dgm:pt modelId="{3BA05D42-0860-41E9-A4F3-353D7D23DF3F}" type="pres">
      <dgm:prSet presAssocID="{968AFEDC-E9EC-4B20-BB2D-C7AABE191474}" presName="connectorText" presStyleLbl="sibTrans2D1" presStyleIdx="2" presStyleCnt="3"/>
      <dgm:spPr/>
    </dgm:pt>
    <dgm:pt modelId="{0F6E2F2C-4F8E-4D4F-8255-715CC9E41264}" type="pres">
      <dgm:prSet presAssocID="{2454BC38-8861-4D19-9EBD-700E4296825C}" presName="node" presStyleLbl="node1" presStyleIdx="3" presStyleCnt="4">
        <dgm:presLayoutVars>
          <dgm:bulletEnabled val="1"/>
        </dgm:presLayoutVars>
      </dgm:prSet>
      <dgm:spPr/>
    </dgm:pt>
  </dgm:ptLst>
  <dgm:cxnLst>
    <dgm:cxn modelId="{38F5EF03-2786-4B51-B8DC-E399E02B584B}" type="presOf" srcId="{BB2D45D0-BF8C-4C9E-B1DD-A27B7FF30CE9}" destId="{399AA8D3-760E-4285-9EDC-B82CEAE0628C}" srcOrd="0" destOrd="0" presId="urn:microsoft.com/office/officeart/2005/8/layout/process1"/>
    <dgm:cxn modelId="{69BC1B07-8A72-4D01-B991-92C629B9DE4C}" type="presOf" srcId="{968AFEDC-E9EC-4B20-BB2D-C7AABE191474}" destId="{E0A4AA3C-30E5-407B-BF4D-84D695881287}" srcOrd="0" destOrd="0" presId="urn:microsoft.com/office/officeart/2005/8/layout/process1"/>
    <dgm:cxn modelId="{C18EF509-879A-4004-BC99-9AB38AF6FC3A}" type="presOf" srcId="{1A2AF89D-CBC1-476B-81B1-0616051D8AF2}" destId="{22C22902-A262-4E38-B50B-5DF02EDF296A}" srcOrd="0" destOrd="0" presId="urn:microsoft.com/office/officeart/2005/8/layout/process1"/>
    <dgm:cxn modelId="{9611FD3F-B071-44F9-90EE-6FE645AE79CB}" type="presOf" srcId="{968AFEDC-E9EC-4B20-BB2D-C7AABE191474}" destId="{3BA05D42-0860-41E9-A4F3-353D7D23DF3F}" srcOrd="1" destOrd="0" presId="urn:microsoft.com/office/officeart/2005/8/layout/process1"/>
    <dgm:cxn modelId="{C82E336C-F85B-42B8-9D57-838DD248DCBD}" type="presOf" srcId="{9E2C05A3-B512-42EF-8FCB-814E0B8CEE95}" destId="{2F7EFA7D-D73F-4A04-A239-EB390775377C}" srcOrd="0" destOrd="0" presId="urn:microsoft.com/office/officeart/2005/8/layout/process1"/>
    <dgm:cxn modelId="{5082EB6D-C3B6-4728-BE26-E0AFEC96FAB1}" srcId="{BB2D45D0-BF8C-4C9E-B1DD-A27B7FF30CE9}" destId="{2454BC38-8861-4D19-9EBD-700E4296825C}" srcOrd="3" destOrd="0" parTransId="{B7B7EE2E-326A-4C5C-80C3-3037A5B23C03}" sibTransId="{A3AA8F57-AA62-4BC2-8A85-4BC5448904DC}"/>
    <dgm:cxn modelId="{28F25852-F49F-4AD5-B5E0-4910045AFC21}" srcId="{BB2D45D0-BF8C-4C9E-B1DD-A27B7FF30CE9}" destId="{575EE045-1B63-4D00-9FBC-3A618DE7B0D1}" srcOrd="0" destOrd="0" parTransId="{AFBA2CF3-8E69-4DF9-A631-8651978D0AAE}" sibTransId="{9E2C05A3-B512-42EF-8FCB-814E0B8CEE95}"/>
    <dgm:cxn modelId="{03C23995-79E3-4F22-A0A5-929DF0F2104F}" type="presOf" srcId="{9E2C05A3-B512-42EF-8FCB-814E0B8CEE95}" destId="{70C88E0A-9907-431F-99C1-9C369D3817A6}" srcOrd="1" destOrd="0" presId="urn:microsoft.com/office/officeart/2005/8/layout/process1"/>
    <dgm:cxn modelId="{FD669C97-4233-4A1D-92AC-2743C900F44C}" type="presOf" srcId="{1A2AF89D-CBC1-476B-81B1-0616051D8AF2}" destId="{A6D557F5-4405-42B9-92CE-779CEE505502}" srcOrd="1" destOrd="0" presId="urn:microsoft.com/office/officeart/2005/8/layout/process1"/>
    <dgm:cxn modelId="{B0E7079B-2B44-4B81-A2AD-79DE588D916F}" type="presOf" srcId="{575EE045-1B63-4D00-9FBC-3A618DE7B0D1}" destId="{7C5317FF-B4AD-4E9C-8864-70DCB682A956}" srcOrd="0" destOrd="0" presId="urn:microsoft.com/office/officeart/2005/8/layout/process1"/>
    <dgm:cxn modelId="{02DD579D-5504-40FB-B198-9676F3D7AB13}" srcId="{BB2D45D0-BF8C-4C9E-B1DD-A27B7FF30CE9}" destId="{E58C881F-E3D8-4C60-88CE-04F813EFDD55}" srcOrd="1" destOrd="0" parTransId="{40C2538D-1DAE-42DF-ABD1-7FF276DD90A8}" sibTransId="{1A2AF89D-CBC1-476B-81B1-0616051D8AF2}"/>
    <dgm:cxn modelId="{1FCD89B3-3D88-4C86-B879-B8770DCCD492}" type="presOf" srcId="{2454BC38-8861-4D19-9EBD-700E4296825C}" destId="{0F6E2F2C-4F8E-4D4F-8255-715CC9E41264}" srcOrd="0" destOrd="0" presId="urn:microsoft.com/office/officeart/2005/8/layout/process1"/>
    <dgm:cxn modelId="{65A810BE-5E6C-4C61-88D1-7F29429684F4}" type="presOf" srcId="{26C47BEB-EC17-4434-900D-62C3E31DA472}" destId="{FD50CE52-B833-4DEC-A8CB-0D171A76359C}" srcOrd="0" destOrd="0" presId="urn:microsoft.com/office/officeart/2005/8/layout/process1"/>
    <dgm:cxn modelId="{70ACA9EF-E7E1-44B0-BDA3-9F81BFBD145B}" srcId="{BB2D45D0-BF8C-4C9E-B1DD-A27B7FF30CE9}" destId="{26C47BEB-EC17-4434-900D-62C3E31DA472}" srcOrd="2" destOrd="0" parTransId="{6746CE98-7803-4834-B90A-F8CC419470F6}" sibTransId="{968AFEDC-E9EC-4B20-BB2D-C7AABE191474}"/>
    <dgm:cxn modelId="{702730F6-EFA3-42CB-8E1C-CE2856F43958}" type="presOf" srcId="{E58C881F-E3D8-4C60-88CE-04F813EFDD55}" destId="{F5BD77CC-8C02-4197-9E7D-A9435CE7F7A0}" srcOrd="0" destOrd="0" presId="urn:microsoft.com/office/officeart/2005/8/layout/process1"/>
    <dgm:cxn modelId="{9DBDC2FA-015F-4FE2-A782-6AAB2B504ED2}" type="presParOf" srcId="{399AA8D3-760E-4285-9EDC-B82CEAE0628C}" destId="{7C5317FF-B4AD-4E9C-8864-70DCB682A956}" srcOrd="0" destOrd="0" presId="urn:microsoft.com/office/officeart/2005/8/layout/process1"/>
    <dgm:cxn modelId="{59BDC6D4-48CE-4C1F-A8C5-C9F7FF31BC00}" type="presParOf" srcId="{399AA8D3-760E-4285-9EDC-B82CEAE0628C}" destId="{2F7EFA7D-D73F-4A04-A239-EB390775377C}" srcOrd="1" destOrd="0" presId="urn:microsoft.com/office/officeart/2005/8/layout/process1"/>
    <dgm:cxn modelId="{BC7E6E8D-CC8D-46F9-A629-11FCE8907E1E}" type="presParOf" srcId="{2F7EFA7D-D73F-4A04-A239-EB390775377C}" destId="{70C88E0A-9907-431F-99C1-9C369D3817A6}" srcOrd="0" destOrd="0" presId="urn:microsoft.com/office/officeart/2005/8/layout/process1"/>
    <dgm:cxn modelId="{D6FC5363-06B0-46CB-9569-770178E6C7F0}" type="presParOf" srcId="{399AA8D3-760E-4285-9EDC-B82CEAE0628C}" destId="{F5BD77CC-8C02-4197-9E7D-A9435CE7F7A0}" srcOrd="2" destOrd="0" presId="urn:microsoft.com/office/officeart/2005/8/layout/process1"/>
    <dgm:cxn modelId="{FE153C79-871D-456D-BAEE-C1B564EBFF91}" type="presParOf" srcId="{399AA8D3-760E-4285-9EDC-B82CEAE0628C}" destId="{22C22902-A262-4E38-B50B-5DF02EDF296A}" srcOrd="3" destOrd="0" presId="urn:microsoft.com/office/officeart/2005/8/layout/process1"/>
    <dgm:cxn modelId="{1F2B1859-1D91-445E-A40C-4DD614F7AF3C}" type="presParOf" srcId="{22C22902-A262-4E38-B50B-5DF02EDF296A}" destId="{A6D557F5-4405-42B9-92CE-779CEE505502}" srcOrd="0" destOrd="0" presId="urn:microsoft.com/office/officeart/2005/8/layout/process1"/>
    <dgm:cxn modelId="{90889CBC-1B2F-4813-9A81-99226F5E09DD}" type="presParOf" srcId="{399AA8D3-760E-4285-9EDC-B82CEAE0628C}" destId="{FD50CE52-B833-4DEC-A8CB-0D171A76359C}" srcOrd="4" destOrd="0" presId="urn:microsoft.com/office/officeart/2005/8/layout/process1"/>
    <dgm:cxn modelId="{0CE955D1-801D-410A-AE23-03EFE3FD2607}" type="presParOf" srcId="{399AA8D3-760E-4285-9EDC-B82CEAE0628C}" destId="{E0A4AA3C-30E5-407B-BF4D-84D695881287}" srcOrd="5" destOrd="0" presId="urn:microsoft.com/office/officeart/2005/8/layout/process1"/>
    <dgm:cxn modelId="{61F8AB7A-1412-4DAC-91F5-41190494C02F}" type="presParOf" srcId="{E0A4AA3C-30E5-407B-BF4D-84D695881287}" destId="{3BA05D42-0860-41E9-A4F3-353D7D23DF3F}" srcOrd="0" destOrd="0" presId="urn:microsoft.com/office/officeart/2005/8/layout/process1"/>
    <dgm:cxn modelId="{7A11BAE3-B626-4252-AB00-92D37F8259BE}" type="presParOf" srcId="{399AA8D3-760E-4285-9EDC-B82CEAE0628C}" destId="{0F6E2F2C-4F8E-4D4F-8255-715CC9E41264}"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49C38D-B8B2-40F2-A3FE-C7A21C4CD94E}" type="doc">
      <dgm:prSet loTypeId="urn:microsoft.com/office/officeart/2005/8/layout/cycle2" loCatId="cycle" qsTypeId="urn:microsoft.com/office/officeart/2005/8/quickstyle/simple1" qsCatId="simple" csTypeId="urn:microsoft.com/office/officeart/2005/8/colors/accent0_3" csCatId="mainScheme" phldr="1"/>
      <dgm:spPr/>
      <dgm:t>
        <a:bodyPr/>
        <a:lstStyle/>
        <a:p>
          <a:endParaRPr lang="es-MX"/>
        </a:p>
      </dgm:t>
    </dgm:pt>
    <dgm:pt modelId="{1A18A177-C070-496C-82FA-7A7FB21ACB43}">
      <dgm:prSet phldrT="[Texto]" custT="1"/>
      <dgm:spPr/>
      <dgm:t>
        <a:bodyPr/>
        <a:lstStyle/>
        <a:p>
          <a:r>
            <a:rPr lang="es-MX" sz="1600" b="0" dirty="0"/>
            <a:t>Especificación</a:t>
          </a:r>
        </a:p>
      </dgm:t>
    </dgm:pt>
    <dgm:pt modelId="{DF0576EA-A1A8-4691-BFCA-41C78B30E204}" type="parTrans" cxnId="{80035EA4-2F0F-40C9-936D-D24BAC1EFF7F}">
      <dgm:prSet/>
      <dgm:spPr/>
      <dgm:t>
        <a:bodyPr/>
        <a:lstStyle/>
        <a:p>
          <a:endParaRPr lang="es-MX"/>
        </a:p>
      </dgm:t>
    </dgm:pt>
    <dgm:pt modelId="{396D0C21-FB94-4B14-82D5-9F181758A8E3}" type="sibTrans" cxnId="{80035EA4-2F0F-40C9-936D-D24BAC1EFF7F}">
      <dgm:prSet/>
      <dgm:spPr/>
      <dgm:t>
        <a:bodyPr/>
        <a:lstStyle/>
        <a:p>
          <a:endParaRPr lang="es-MX"/>
        </a:p>
      </dgm:t>
    </dgm:pt>
    <dgm:pt modelId="{13BE238A-D93C-48AB-A538-398F69A34FE0}">
      <dgm:prSet phldrT="[Texto]" custT="1"/>
      <dgm:spPr/>
      <dgm:t>
        <a:bodyPr/>
        <a:lstStyle/>
        <a:p>
          <a:r>
            <a:rPr lang="es-MX" sz="1600" b="0" dirty="0"/>
            <a:t>Diseño</a:t>
          </a:r>
        </a:p>
      </dgm:t>
    </dgm:pt>
    <dgm:pt modelId="{E723C732-7A53-4450-B726-0153446D5B40}" type="parTrans" cxnId="{9BF2007D-D46F-4D39-BEDB-F95CFB495A19}">
      <dgm:prSet/>
      <dgm:spPr/>
      <dgm:t>
        <a:bodyPr/>
        <a:lstStyle/>
        <a:p>
          <a:endParaRPr lang="es-MX"/>
        </a:p>
      </dgm:t>
    </dgm:pt>
    <dgm:pt modelId="{496D9856-0CE1-42BD-9579-931E50326F90}" type="sibTrans" cxnId="{9BF2007D-D46F-4D39-BEDB-F95CFB495A19}">
      <dgm:prSet/>
      <dgm:spPr/>
      <dgm:t>
        <a:bodyPr/>
        <a:lstStyle/>
        <a:p>
          <a:endParaRPr lang="es-MX"/>
        </a:p>
      </dgm:t>
    </dgm:pt>
    <dgm:pt modelId="{8A153ED2-4DE6-404D-A45D-41178CCE0ED1}">
      <dgm:prSet phldrT="[Texto]" custT="1"/>
      <dgm:spPr/>
      <dgm:t>
        <a:bodyPr/>
        <a:lstStyle/>
        <a:p>
          <a:r>
            <a:rPr lang="es-MX" sz="1600" b="0" dirty="0"/>
            <a:t>Implementación</a:t>
          </a:r>
        </a:p>
      </dgm:t>
    </dgm:pt>
    <dgm:pt modelId="{29CC98C0-0CA6-4589-834F-0589812FDDDD}" type="parTrans" cxnId="{605DF61B-754F-4040-B82E-78620822337D}">
      <dgm:prSet/>
      <dgm:spPr/>
      <dgm:t>
        <a:bodyPr/>
        <a:lstStyle/>
        <a:p>
          <a:endParaRPr lang="es-MX"/>
        </a:p>
      </dgm:t>
    </dgm:pt>
    <dgm:pt modelId="{2DD27C4C-8212-4959-8F80-A0C0202E3FB6}" type="sibTrans" cxnId="{605DF61B-754F-4040-B82E-78620822337D}">
      <dgm:prSet/>
      <dgm:spPr/>
      <dgm:t>
        <a:bodyPr/>
        <a:lstStyle/>
        <a:p>
          <a:endParaRPr lang="es-MX"/>
        </a:p>
      </dgm:t>
    </dgm:pt>
    <dgm:pt modelId="{7EE85A17-3A4B-4FF4-8967-FEF80BA71C52}">
      <dgm:prSet phldrT="[Texto]" custT="1"/>
      <dgm:spPr/>
      <dgm:t>
        <a:bodyPr/>
        <a:lstStyle/>
        <a:p>
          <a:r>
            <a:rPr lang="es-MX" sz="1600" b="0" dirty="0"/>
            <a:t>Validación</a:t>
          </a:r>
        </a:p>
      </dgm:t>
    </dgm:pt>
    <dgm:pt modelId="{35CD92CC-6BBE-4B7A-8EAB-CD37781AEFFB}" type="parTrans" cxnId="{4A4BE000-C72D-4000-9CC4-DDE267127576}">
      <dgm:prSet/>
      <dgm:spPr/>
      <dgm:t>
        <a:bodyPr/>
        <a:lstStyle/>
        <a:p>
          <a:endParaRPr lang="es-MX"/>
        </a:p>
      </dgm:t>
    </dgm:pt>
    <dgm:pt modelId="{D4F3D540-2EE5-47DF-9E60-D8A92AB0AC4B}" type="sibTrans" cxnId="{4A4BE000-C72D-4000-9CC4-DDE267127576}">
      <dgm:prSet/>
      <dgm:spPr/>
      <dgm:t>
        <a:bodyPr/>
        <a:lstStyle/>
        <a:p>
          <a:endParaRPr lang="es-MX"/>
        </a:p>
      </dgm:t>
    </dgm:pt>
    <dgm:pt modelId="{373E8203-9710-4DD0-8A8C-BA6D347C0A68}">
      <dgm:prSet phldrT="[Texto]" custT="1"/>
      <dgm:spPr/>
      <dgm:t>
        <a:bodyPr/>
        <a:lstStyle/>
        <a:p>
          <a:r>
            <a:rPr lang="es-MX" sz="1600" b="0" dirty="0"/>
            <a:t>Evolución</a:t>
          </a:r>
        </a:p>
      </dgm:t>
    </dgm:pt>
    <dgm:pt modelId="{AC8DE11F-76FA-4BBD-A2C7-2BF3A4B27F78}" type="parTrans" cxnId="{30A08EB0-D639-4E9A-906B-652C433411D1}">
      <dgm:prSet/>
      <dgm:spPr/>
      <dgm:t>
        <a:bodyPr/>
        <a:lstStyle/>
        <a:p>
          <a:endParaRPr lang="es-MX"/>
        </a:p>
      </dgm:t>
    </dgm:pt>
    <dgm:pt modelId="{02394A4C-3ED0-4EDB-BC0B-59677A1780B1}" type="sibTrans" cxnId="{30A08EB0-D639-4E9A-906B-652C433411D1}">
      <dgm:prSet/>
      <dgm:spPr/>
      <dgm:t>
        <a:bodyPr/>
        <a:lstStyle/>
        <a:p>
          <a:endParaRPr lang="es-MX"/>
        </a:p>
      </dgm:t>
    </dgm:pt>
    <dgm:pt modelId="{4D9B9A1E-4D71-40CE-A3A4-A3EDE1AD6347}" type="pres">
      <dgm:prSet presAssocID="{6B49C38D-B8B2-40F2-A3FE-C7A21C4CD94E}" presName="cycle" presStyleCnt="0">
        <dgm:presLayoutVars>
          <dgm:dir/>
          <dgm:resizeHandles val="exact"/>
        </dgm:presLayoutVars>
      </dgm:prSet>
      <dgm:spPr/>
    </dgm:pt>
    <dgm:pt modelId="{B145DCD7-2D2A-4A65-A6E6-423B72FFE762}" type="pres">
      <dgm:prSet presAssocID="{1A18A177-C070-496C-82FA-7A7FB21ACB43}" presName="node" presStyleLbl="node1" presStyleIdx="0" presStyleCnt="5">
        <dgm:presLayoutVars>
          <dgm:bulletEnabled val="1"/>
        </dgm:presLayoutVars>
      </dgm:prSet>
      <dgm:spPr/>
    </dgm:pt>
    <dgm:pt modelId="{93603376-005E-4E30-BD39-11202B5FDA9C}" type="pres">
      <dgm:prSet presAssocID="{396D0C21-FB94-4B14-82D5-9F181758A8E3}" presName="sibTrans" presStyleLbl="sibTrans2D1" presStyleIdx="0" presStyleCnt="5"/>
      <dgm:spPr/>
    </dgm:pt>
    <dgm:pt modelId="{DD38A1F1-5630-4CA9-8E2B-C52B7556B7EF}" type="pres">
      <dgm:prSet presAssocID="{396D0C21-FB94-4B14-82D5-9F181758A8E3}" presName="connectorText" presStyleLbl="sibTrans2D1" presStyleIdx="0" presStyleCnt="5"/>
      <dgm:spPr/>
    </dgm:pt>
    <dgm:pt modelId="{D6C810A3-459D-4C33-8E70-0E56621534CB}" type="pres">
      <dgm:prSet presAssocID="{13BE238A-D93C-48AB-A538-398F69A34FE0}" presName="node" presStyleLbl="node1" presStyleIdx="1" presStyleCnt="5">
        <dgm:presLayoutVars>
          <dgm:bulletEnabled val="1"/>
        </dgm:presLayoutVars>
      </dgm:prSet>
      <dgm:spPr/>
    </dgm:pt>
    <dgm:pt modelId="{695D4E95-47BD-45F1-A8F2-6D62652E6C9F}" type="pres">
      <dgm:prSet presAssocID="{496D9856-0CE1-42BD-9579-931E50326F90}" presName="sibTrans" presStyleLbl="sibTrans2D1" presStyleIdx="1" presStyleCnt="5"/>
      <dgm:spPr/>
    </dgm:pt>
    <dgm:pt modelId="{A27E3F37-3F3D-47FB-80F1-7A04A7A17166}" type="pres">
      <dgm:prSet presAssocID="{496D9856-0CE1-42BD-9579-931E50326F90}" presName="connectorText" presStyleLbl="sibTrans2D1" presStyleIdx="1" presStyleCnt="5"/>
      <dgm:spPr/>
    </dgm:pt>
    <dgm:pt modelId="{E1BFF522-2F92-4525-AC92-95A0BAE4506A}" type="pres">
      <dgm:prSet presAssocID="{8A153ED2-4DE6-404D-A45D-41178CCE0ED1}" presName="node" presStyleLbl="node1" presStyleIdx="2" presStyleCnt="5">
        <dgm:presLayoutVars>
          <dgm:bulletEnabled val="1"/>
        </dgm:presLayoutVars>
      </dgm:prSet>
      <dgm:spPr/>
    </dgm:pt>
    <dgm:pt modelId="{7E9FF93B-534A-4CD4-B7C1-7D010F90C018}" type="pres">
      <dgm:prSet presAssocID="{2DD27C4C-8212-4959-8F80-A0C0202E3FB6}" presName="sibTrans" presStyleLbl="sibTrans2D1" presStyleIdx="2" presStyleCnt="5"/>
      <dgm:spPr/>
    </dgm:pt>
    <dgm:pt modelId="{B4AC1AC4-FB8F-48A4-A03D-380315514CE7}" type="pres">
      <dgm:prSet presAssocID="{2DD27C4C-8212-4959-8F80-A0C0202E3FB6}" presName="connectorText" presStyleLbl="sibTrans2D1" presStyleIdx="2" presStyleCnt="5"/>
      <dgm:spPr/>
    </dgm:pt>
    <dgm:pt modelId="{88496EA7-BEF2-4A14-8C84-81C19206EEB2}" type="pres">
      <dgm:prSet presAssocID="{7EE85A17-3A4B-4FF4-8967-FEF80BA71C52}" presName="node" presStyleLbl="node1" presStyleIdx="3" presStyleCnt="5">
        <dgm:presLayoutVars>
          <dgm:bulletEnabled val="1"/>
        </dgm:presLayoutVars>
      </dgm:prSet>
      <dgm:spPr/>
    </dgm:pt>
    <dgm:pt modelId="{D82CD5FE-7F55-434C-889C-7C1B804B1670}" type="pres">
      <dgm:prSet presAssocID="{D4F3D540-2EE5-47DF-9E60-D8A92AB0AC4B}" presName="sibTrans" presStyleLbl="sibTrans2D1" presStyleIdx="3" presStyleCnt="5"/>
      <dgm:spPr/>
    </dgm:pt>
    <dgm:pt modelId="{893157C0-63E8-4E90-ABAF-E3801080FE79}" type="pres">
      <dgm:prSet presAssocID="{D4F3D540-2EE5-47DF-9E60-D8A92AB0AC4B}" presName="connectorText" presStyleLbl="sibTrans2D1" presStyleIdx="3" presStyleCnt="5"/>
      <dgm:spPr/>
    </dgm:pt>
    <dgm:pt modelId="{64D77CF8-CA0C-4A37-9EC7-581DE9E04F79}" type="pres">
      <dgm:prSet presAssocID="{373E8203-9710-4DD0-8A8C-BA6D347C0A68}" presName="node" presStyleLbl="node1" presStyleIdx="4" presStyleCnt="5">
        <dgm:presLayoutVars>
          <dgm:bulletEnabled val="1"/>
        </dgm:presLayoutVars>
      </dgm:prSet>
      <dgm:spPr/>
    </dgm:pt>
    <dgm:pt modelId="{BCC5EA32-4114-48CA-9D0D-A72C6C241E1C}" type="pres">
      <dgm:prSet presAssocID="{02394A4C-3ED0-4EDB-BC0B-59677A1780B1}" presName="sibTrans" presStyleLbl="sibTrans2D1" presStyleIdx="4" presStyleCnt="5"/>
      <dgm:spPr/>
    </dgm:pt>
    <dgm:pt modelId="{ACDA8FE5-EBF3-4EF8-83DE-B4AFC8383FC6}" type="pres">
      <dgm:prSet presAssocID="{02394A4C-3ED0-4EDB-BC0B-59677A1780B1}" presName="connectorText" presStyleLbl="sibTrans2D1" presStyleIdx="4" presStyleCnt="5"/>
      <dgm:spPr/>
    </dgm:pt>
  </dgm:ptLst>
  <dgm:cxnLst>
    <dgm:cxn modelId="{4A4BE000-C72D-4000-9CC4-DDE267127576}" srcId="{6B49C38D-B8B2-40F2-A3FE-C7A21C4CD94E}" destId="{7EE85A17-3A4B-4FF4-8967-FEF80BA71C52}" srcOrd="3" destOrd="0" parTransId="{35CD92CC-6BBE-4B7A-8EAB-CD37781AEFFB}" sibTransId="{D4F3D540-2EE5-47DF-9E60-D8A92AB0AC4B}"/>
    <dgm:cxn modelId="{605DF61B-754F-4040-B82E-78620822337D}" srcId="{6B49C38D-B8B2-40F2-A3FE-C7A21C4CD94E}" destId="{8A153ED2-4DE6-404D-A45D-41178CCE0ED1}" srcOrd="2" destOrd="0" parTransId="{29CC98C0-0CA6-4589-834F-0589812FDDDD}" sibTransId="{2DD27C4C-8212-4959-8F80-A0C0202E3FB6}"/>
    <dgm:cxn modelId="{248F1026-6EC5-435B-805A-AB5490ED822D}" type="presOf" srcId="{02394A4C-3ED0-4EDB-BC0B-59677A1780B1}" destId="{BCC5EA32-4114-48CA-9D0D-A72C6C241E1C}" srcOrd="0" destOrd="0" presId="urn:microsoft.com/office/officeart/2005/8/layout/cycle2"/>
    <dgm:cxn modelId="{FEF71036-09BF-4E19-AEC6-31B89F64353B}" type="presOf" srcId="{7EE85A17-3A4B-4FF4-8967-FEF80BA71C52}" destId="{88496EA7-BEF2-4A14-8C84-81C19206EEB2}" srcOrd="0" destOrd="0" presId="urn:microsoft.com/office/officeart/2005/8/layout/cycle2"/>
    <dgm:cxn modelId="{EBC95160-7F62-44F0-BE63-BD000D5BBC93}" type="presOf" srcId="{373E8203-9710-4DD0-8A8C-BA6D347C0A68}" destId="{64D77CF8-CA0C-4A37-9EC7-581DE9E04F79}" srcOrd="0" destOrd="0" presId="urn:microsoft.com/office/officeart/2005/8/layout/cycle2"/>
    <dgm:cxn modelId="{C92ED341-5FA5-463A-8D2B-88C0137D09B6}" type="presOf" srcId="{396D0C21-FB94-4B14-82D5-9F181758A8E3}" destId="{DD38A1F1-5630-4CA9-8E2B-C52B7556B7EF}" srcOrd="1" destOrd="0" presId="urn:microsoft.com/office/officeart/2005/8/layout/cycle2"/>
    <dgm:cxn modelId="{9BF2007D-D46F-4D39-BEDB-F95CFB495A19}" srcId="{6B49C38D-B8B2-40F2-A3FE-C7A21C4CD94E}" destId="{13BE238A-D93C-48AB-A538-398F69A34FE0}" srcOrd="1" destOrd="0" parTransId="{E723C732-7A53-4450-B726-0153446D5B40}" sibTransId="{496D9856-0CE1-42BD-9579-931E50326F90}"/>
    <dgm:cxn modelId="{E6D0A186-0803-4ADE-86BA-554F8862A8C8}" type="presOf" srcId="{1A18A177-C070-496C-82FA-7A7FB21ACB43}" destId="{B145DCD7-2D2A-4A65-A6E6-423B72FFE762}" srcOrd="0" destOrd="0" presId="urn:microsoft.com/office/officeart/2005/8/layout/cycle2"/>
    <dgm:cxn modelId="{018F848D-BABA-447A-A654-894815AE7993}" type="presOf" srcId="{2DD27C4C-8212-4959-8F80-A0C0202E3FB6}" destId="{7E9FF93B-534A-4CD4-B7C1-7D010F90C018}" srcOrd="0" destOrd="0" presId="urn:microsoft.com/office/officeart/2005/8/layout/cycle2"/>
    <dgm:cxn modelId="{635F839F-17C7-445C-A360-B1954FBC8BEA}" type="presOf" srcId="{D4F3D540-2EE5-47DF-9E60-D8A92AB0AC4B}" destId="{D82CD5FE-7F55-434C-889C-7C1B804B1670}" srcOrd="0" destOrd="0" presId="urn:microsoft.com/office/officeart/2005/8/layout/cycle2"/>
    <dgm:cxn modelId="{5E8654A3-972C-4A2C-AD41-B47FA749E433}" type="presOf" srcId="{13BE238A-D93C-48AB-A538-398F69A34FE0}" destId="{D6C810A3-459D-4C33-8E70-0E56621534CB}" srcOrd="0" destOrd="0" presId="urn:microsoft.com/office/officeart/2005/8/layout/cycle2"/>
    <dgm:cxn modelId="{80035EA4-2F0F-40C9-936D-D24BAC1EFF7F}" srcId="{6B49C38D-B8B2-40F2-A3FE-C7A21C4CD94E}" destId="{1A18A177-C070-496C-82FA-7A7FB21ACB43}" srcOrd="0" destOrd="0" parTransId="{DF0576EA-A1A8-4691-BFCA-41C78B30E204}" sibTransId="{396D0C21-FB94-4B14-82D5-9F181758A8E3}"/>
    <dgm:cxn modelId="{CF3315A7-403B-4D49-94B0-961ACE694F83}" type="presOf" srcId="{8A153ED2-4DE6-404D-A45D-41178CCE0ED1}" destId="{E1BFF522-2F92-4525-AC92-95A0BAE4506A}" srcOrd="0" destOrd="0" presId="urn:microsoft.com/office/officeart/2005/8/layout/cycle2"/>
    <dgm:cxn modelId="{30A08EB0-D639-4E9A-906B-652C433411D1}" srcId="{6B49C38D-B8B2-40F2-A3FE-C7A21C4CD94E}" destId="{373E8203-9710-4DD0-8A8C-BA6D347C0A68}" srcOrd="4" destOrd="0" parTransId="{AC8DE11F-76FA-4BBD-A2C7-2BF3A4B27F78}" sibTransId="{02394A4C-3ED0-4EDB-BC0B-59677A1780B1}"/>
    <dgm:cxn modelId="{182509B8-05F1-490F-8E17-79F8F324281D}" type="presOf" srcId="{496D9856-0CE1-42BD-9579-931E50326F90}" destId="{A27E3F37-3F3D-47FB-80F1-7A04A7A17166}" srcOrd="1" destOrd="0" presId="urn:microsoft.com/office/officeart/2005/8/layout/cycle2"/>
    <dgm:cxn modelId="{89C9D5C1-43AD-4580-B242-A7893E37263C}" type="presOf" srcId="{D4F3D540-2EE5-47DF-9E60-D8A92AB0AC4B}" destId="{893157C0-63E8-4E90-ABAF-E3801080FE79}" srcOrd="1" destOrd="0" presId="urn:microsoft.com/office/officeart/2005/8/layout/cycle2"/>
    <dgm:cxn modelId="{D35168CF-4290-4624-AE07-6EB1D3177680}" type="presOf" srcId="{2DD27C4C-8212-4959-8F80-A0C0202E3FB6}" destId="{B4AC1AC4-FB8F-48A4-A03D-380315514CE7}" srcOrd="1" destOrd="0" presId="urn:microsoft.com/office/officeart/2005/8/layout/cycle2"/>
    <dgm:cxn modelId="{80E980E7-B973-4D0D-804E-457AC5B23A39}" type="presOf" srcId="{396D0C21-FB94-4B14-82D5-9F181758A8E3}" destId="{93603376-005E-4E30-BD39-11202B5FDA9C}" srcOrd="0" destOrd="0" presId="urn:microsoft.com/office/officeart/2005/8/layout/cycle2"/>
    <dgm:cxn modelId="{3F5253EC-5FEE-4084-AB9F-3A5A0495959A}" type="presOf" srcId="{496D9856-0CE1-42BD-9579-931E50326F90}" destId="{695D4E95-47BD-45F1-A8F2-6D62652E6C9F}" srcOrd="0" destOrd="0" presId="urn:microsoft.com/office/officeart/2005/8/layout/cycle2"/>
    <dgm:cxn modelId="{7337C5EF-63B7-44F7-A27E-0A2076C8D5E4}" type="presOf" srcId="{02394A4C-3ED0-4EDB-BC0B-59677A1780B1}" destId="{ACDA8FE5-EBF3-4EF8-83DE-B4AFC8383FC6}" srcOrd="1" destOrd="0" presId="urn:microsoft.com/office/officeart/2005/8/layout/cycle2"/>
    <dgm:cxn modelId="{97FCC2F6-2DB5-4BF3-B801-5E424BE43D99}" type="presOf" srcId="{6B49C38D-B8B2-40F2-A3FE-C7A21C4CD94E}" destId="{4D9B9A1E-4D71-40CE-A3A4-A3EDE1AD6347}" srcOrd="0" destOrd="0" presId="urn:microsoft.com/office/officeart/2005/8/layout/cycle2"/>
    <dgm:cxn modelId="{1899E3A1-5639-4910-BFF7-6F0FCA86268D}" type="presParOf" srcId="{4D9B9A1E-4D71-40CE-A3A4-A3EDE1AD6347}" destId="{B145DCD7-2D2A-4A65-A6E6-423B72FFE762}" srcOrd="0" destOrd="0" presId="urn:microsoft.com/office/officeart/2005/8/layout/cycle2"/>
    <dgm:cxn modelId="{08CC4DC0-43D4-447B-BA25-52A6B2A1ABFB}" type="presParOf" srcId="{4D9B9A1E-4D71-40CE-A3A4-A3EDE1AD6347}" destId="{93603376-005E-4E30-BD39-11202B5FDA9C}" srcOrd="1" destOrd="0" presId="urn:microsoft.com/office/officeart/2005/8/layout/cycle2"/>
    <dgm:cxn modelId="{0EF89F6C-76ED-4622-B9AB-A6FA917490A3}" type="presParOf" srcId="{93603376-005E-4E30-BD39-11202B5FDA9C}" destId="{DD38A1F1-5630-4CA9-8E2B-C52B7556B7EF}" srcOrd="0" destOrd="0" presId="urn:microsoft.com/office/officeart/2005/8/layout/cycle2"/>
    <dgm:cxn modelId="{D7217D4D-2F10-48E8-BE7E-A9E67B94D278}" type="presParOf" srcId="{4D9B9A1E-4D71-40CE-A3A4-A3EDE1AD6347}" destId="{D6C810A3-459D-4C33-8E70-0E56621534CB}" srcOrd="2" destOrd="0" presId="urn:microsoft.com/office/officeart/2005/8/layout/cycle2"/>
    <dgm:cxn modelId="{98C42C47-CBF3-4069-BF7F-C48247B8A8F2}" type="presParOf" srcId="{4D9B9A1E-4D71-40CE-A3A4-A3EDE1AD6347}" destId="{695D4E95-47BD-45F1-A8F2-6D62652E6C9F}" srcOrd="3" destOrd="0" presId="urn:microsoft.com/office/officeart/2005/8/layout/cycle2"/>
    <dgm:cxn modelId="{347CC60F-43CA-491A-92D5-3F74212D46E2}" type="presParOf" srcId="{695D4E95-47BD-45F1-A8F2-6D62652E6C9F}" destId="{A27E3F37-3F3D-47FB-80F1-7A04A7A17166}" srcOrd="0" destOrd="0" presId="urn:microsoft.com/office/officeart/2005/8/layout/cycle2"/>
    <dgm:cxn modelId="{56878157-4B4D-4F97-BE95-1A5E5A28E563}" type="presParOf" srcId="{4D9B9A1E-4D71-40CE-A3A4-A3EDE1AD6347}" destId="{E1BFF522-2F92-4525-AC92-95A0BAE4506A}" srcOrd="4" destOrd="0" presId="urn:microsoft.com/office/officeart/2005/8/layout/cycle2"/>
    <dgm:cxn modelId="{742E8B5F-DB50-4E56-BE2F-9A95278B2B64}" type="presParOf" srcId="{4D9B9A1E-4D71-40CE-A3A4-A3EDE1AD6347}" destId="{7E9FF93B-534A-4CD4-B7C1-7D010F90C018}" srcOrd="5" destOrd="0" presId="urn:microsoft.com/office/officeart/2005/8/layout/cycle2"/>
    <dgm:cxn modelId="{D638F964-A2D5-4E2D-A2B9-6253EC34A35F}" type="presParOf" srcId="{7E9FF93B-534A-4CD4-B7C1-7D010F90C018}" destId="{B4AC1AC4-FB8F-48A4-A03D-380315514CE7}" srcOrd="0" destOrd="0" presId="urn:microsoft.com/office/officeart/2005/8/layout/cycle2"/>
    <dgm:cxn modelId="{4A4B6F1D-0718-42E2-93F6-BE9C44361603}" type="presParOf" srcId="{4D9B9A1E-4D71-40CE-A3A4-A3EDE1AD6347}" destId="{88496EA7-BEF2-4A14-8C84-81C19206EEB2}" srcOrd="6" destOrd="0" presId="urn:microsoft.com/office/officeart/2005/8/layout/cycle2"/>
    <dgm:cxn modelId="{E72DFE47-770A-49C4-911F-DFE37E78C2A4}" type="presParOf" srcId="{4D9B9A1E-4D71-40CE-A3A4-A3EDE1AD6347}" destId="{D82CD5FE-7F55-434C-889C-7C1B804B1670}" srcOrd="7" destOrd="0" presId="urn:microsoft.com/office/officeart/2005/8/layout/cycle2"/>
    <dgm:cxn modelId="{54FF621D-B13C-43D8-B5BC-1DB8182EF398}" type="presParOf" srcId="{D82CD5FE-7F55-434C-889C-7C1B804B1670}" destId="{893157C0-63E8-4E90-ABAF-E3801080FE79}" srcOrd="0" destOrd="0" presId="urn:microsoft.com/office/officeart/2005/8/layout/cycle2"/>
    <dgm:cxn modelId="{2BEC18E4-5AFB-4E47-9FF7-3D7E5DB2401C}" type="presParOf" srcId="{4D9B9A1E-4D71-40CE-A3A4-A3EDE1AD6347}" destId="{64D77CF8-CA0C-4A37-9EC7-581DE9E04F79}" srcOrd="8" destOrd="0" presId="urn:microsoft.com/office/officeart/2005/8/layout/cycle2"/>
    <dgm:cxn modelId="{931F1BF5-DAF7-4C53-A03D-B0F2F1B079C5}" type="presParOf" srcId="{4D9B9A1E-4D71-40CE-A3A4-A3EDE1AD6347}" destId="{BCC5EA32-4114-48CA-9D0D-A72C6C241E1C}" srcOrd="9" destOrd="0" presId="urn:microsoft.com/office/officeart/2005/8/layout/cycle2"/>
    <dgm:cxn modelId="{310CA346-218E-4C2D-8197-1238D639C276}" type="presParOf" srcId="{BCC5EA32-4114-48CA-9D0D-A72C6C241E1C}" destId="{ACDA8FE5-EBF3-4EF8-83DE-B4AFC8383FC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4BFBFC7-C992-4D9A-8F93-0CA72E39BCD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B8B3AE3D-C718-41EC-B7FD-C3B8C36302DA}">
      <dgm:prSet phldrT="[Texto]"/>
      <dgm:spPr/>
      <dgm:t>
        <a:bodyPr/>
        <a:lstStyle/>
        <a:p>
          <a:r>
            <a:rPr lang="es-MX" dirty="0"/>
            <a:t>Desarrollo de modelos de sistemas gráficos</a:t>
          </a:r>
        </a:p>
      </dgm:t>
    </dgm:pt>
    <dgm:pt modelId="{BD3A47BE-A4AA-477D-A154-3DB699FCA9FE}" type="parTrans" cxnId="{8C113E5B-F095-4742-981D-61E0BE772031}">
      <dgm:prSet/>
      <dgm:spPr/>
      <dgm:t>
        <a:bodyPr/>
        <a:lstStyle/>
        <a:p>
          <a:endParaRPr lang="es-MX"/>
        </a:p>
      </dgm:t>
    </dgm:pt>
    <dgm:pt modelId="{CBB3CC18-CE69-4C3D-8CC6-DE2CEBC500B3}" type="sibTrans" cxnId="{8C113E5B-F095-4742-981D-61E0BE772031}">
      <dgm:prSet/>
      <dgm:spPr/>
      <dgm:t>
        <a:bodyPr/>
        <a:lstStyle/>
        <a:p>
          <a:endParaRPr lang="es-MX"/>
        </a:p>
      </dgm:t>
    </dgm:pt>
    <dgm:pt modelId="{BFA813E1-BF26-491F-99FA-455F01487398}">
      <dgm:prSet phldrT="[Texto]"/>
      <dgm:spPr/>
      <dgm:t>
        <a:bodyPr/>
        <a:lstStyle/>
        <a:p>
          <a:r>
            <a:rPr lang="es-MX" dirty="0"/>
            <a:t>Generación de código a partir de dichos modelos</a:t>
          </a:r>
        </a:p>
      </dgm:t>
    </dgm:pt>
    <dgm:pt modelId="{8DB182DF-0600-4DEB-9D48-D92FED78D4AF}" type="parTrans" cxnId="{495F493B-FE76-4FAF-9A56-858F23C4156E}">
      <dgm:prSet/>
      <dgm:spPr/>
      <dgm:t>
        <a:bodyPr/>
        <a:lstStyle/>
        <a:p>
          <a:endParaRPr lang="es-MX"/>
        </a:p>
      </dgm:t>
    </dgm:pt>
    <dgm:pt modelId="{7F2CCC3E-6766-4FFB-95CF-6E4205EF09C9}" type="sibTrans" cxnId="{495F493B-FE76-4FAF-9A56-858F23C4156E}">
      <dgm:prSet/>
      <dgm:spPr/>
      <dgm:t>
        <a:bodyPr/>
        <a:lstStyle/>
        <a:p>
          <a:endParaRPr lang="es-MX"/>
        </a:p>
      </dgm:t>
    </dgm:pt>
    <dgm:pt modelId="{6D51A66F-9F0B-4D82-9B86-A6B557139EEA}">
      <dgm:prSet phldrT="[Texto]"/>
      <dgm:spPr/>
      <dgm:t>
        <a:bodyPr/>
        <a:lstStyle/>
        <a:p>
          <a:r>
            <a:rPr lang="es-MX" dirty="0"/>
            <a:t>Producción de interfaces de usuario</a:t>
          </a:r>
        </a:p>
      </dgm:t>
    </dgm:pt>
    <dgm:pt modelId="{702313E6-E91A-410E-B669-C047DD865057}" type="parTrans" cxnId="{79071A8A-1B62-4186-A27F-50020C2DABA7}">
      <dgm:prSet/>
      <dgm:spPr/>
      <dgm:t>
        <a:bodyPr/>
        <a:lstStyle/>
        <a:p>
          <a:endParaRPr lang="es-MX"/>
        </a:p>
      </dgm:t>
    </dgm:pt>
    <dgm:pt modelId="{B6A757C3-1158-42BD-ABCF-02039988628A}" type="sibTrans" cxnId="{79071A8A-1B62-4186-A27F-50020C2DABA7}">
      <dgm:prSet/>
      <dgm:spPr/>
      <dgm:t>
        <a:bodyPr/>
        <a:lstStyle/>
        <a:p>
          <a:endParaRPr lang="es-MX"/>
        </a:p>
      </dgm:t>
    </dgm:pt>
    <dgm:pt modelId="{25B8821D-FFD2-45DC-9E30-A93510A33A37}">
      <dgm:prSet phldrT="[Texto]"/>
      <dgm:spPr/>
      <dgm:t>
        <a:bodyPr/>
        <a:lstStyle/>
        <a:p>
          <a:r>
            <a:rPr lang="es-MX" dirty="0"/>
            <a:t>Depuración del programa</a:t>
          </a:r>
        </a:p>
      </dgm:t>
    </dgm:pt>
    <dgm:pt modelId="{5CFCEA86-CC8C-4CCD-BC16-36867C107CC9}" type="parTrans" cxnId="{29E00019-1BBD-4E97-A169-D1A3EEE4E334}">
      <dgm:prSet/>
      <dgm:spPr/>
      <dgm:t>
        <a:bodyPr/>
        <a:lstStyle/>
        <a:p>
          <a:endParaRPr lang="es-MX"/>
        </a:p>
      </dgm:t>
    </dgm:pt>
    <dgm:pt modelId="{98458FDC-078A-4AB6-8BAE-2D5D57A9EE8D}" type="sibTrans" cxnId="{29E00019-1BBD-4E97-A169-D1A3EEE4E334}">
      <dgm:prSet/>
      <dgm:spPr/>
      <dgm:t>
        <a:bodyPr/>
        <a:lstStyle/>
        <a:p>
          <a:endParaRPr lang="es-MX"/>
        </a:p>
      </dgm:t>
    </dgm:pt>
    <dgm:pt modelId="{FD4AD9EF-0173-4617-83DE-0390914E500F}">
      <dgm:prSet phldrT="[Texto]"/>
      <dgm:spPr/>
      <dgm:t>
        <a:bodyPr/>
        <a:lstStyle/>
        <a:p>
          <a:r>
            <a:rPr lang="es-MX" dirty="0"/>
            <a:t>Traducción automatizada</a:t>
          </a:r>
        </a:p>
      </dgm:t>
    </dgm:pt>
    <dgm:pt modelId="{0F1B934B-F22C-495A-AE85-95B4DB2E5852}" type="parTrans" cxnId="{DFFAC9CE-9590-4828-9CE7-3BD7E25EF4ED}">
      <dgm:prSet/>
      <dgm:spPr/>
      <dgm:t>
        <a:bodyPr/>
        <a:lstStyle/>
        <a:p>
          <a:endParaRPr lang="es-MX"/>
        </a:p>
      </dgm:t>
    </dgm:pt>
    <dgm:pt modelId="{21A566BF-E0AF-4301-9986-D05824F9BDB5}" type="sibTrans" cxnId="{DFFAC9CE-9590-4828-9CE7-3BD7E25EF4ED}">
      <dgm:prSet/>
      <dgm:spPr/>
      <dgm:t>
        <a:bodyPr/>
        <a:lstStyle/>
        <a:p>
          <a:endParaRPr lang="es-MX"/>
        </a:p>
      </dgm:t>
    </dgm:pt>
    <dgm:pt modelId="{DBEF2642-68F7-4405-B18E-EDC11FF8F3FB}" type="pres">
      <dgm:prSet presAssocID="{84BFBFC7-C992-4D9A-8F93-0CA72E39BCD0}" presName="vert0" presStyleCnt="0">
        <dgm:presLayoutVars>
          <dgm:dir/>
          <dgm:animOne val="branch"/>
          <dgm:animLvl val="lvl"/>
        </dgm:presLayoutVars>
      </dgm:prSet>
      <dgm:spPr/>
    </dgm:pt>
    <dgm:pt modelId="{7D5D40E3-11E3-4803-9667-00E4B82CAF0F}" type="pres">
      <dgm:prSet presAssocID="{B8B3AE3D-C718-41EC-B7FD-C3B8C36302DA}" presName="thickLine" presStyleLbl="alignNode1" presStyleIdx="0" presStyleCnt="5"/>
      <dgm:spPr/>
    </dgm:pt>
    <dgm:pt modelId="{5D81A46C-2EC6-418F-86BF-FE7E1D3396FE}" type="pres">
      <dgm:prSet presAssocID="{B8B3AE3D-C718-41EC-B7FD-C3B8C36302DA}" presName="horz1" presStyleCnt="0"/>
      <dgm:spPr/>
    </dgm:pt>
    <dgm:pt modelId="{F6839BFD-AA94-4603-A207-DFD4457969E8}" type="pres">
      <dgm:prSet presAssocID="{B8B3AE3D-C718-41EC-B7FD-C3B8C36302DA}" presName="tx1" presStyleLbl="revTx" presStyleIdx="0" presStyleCnt="5"/>
      <dgm:spPr/>
    </dgm:pt>
    <dgm:pt modelId="{5688CD57-1730-4E78-A9DE-BFF059DF85FE}" type="pres">
      <dgm:prSet presAssocID="{B8B3AE3D-C718-41EC-B7FD-C3B8C36302DA}" presName="vert1" presStyleCnt="0"/>
      <dgm:spPr/>
    </dgm:pt>
    <dgm:pt modelId="{327A85B1-4D51-443D-B28B-D3D1CDD2B348}" type="pres">
      <dgm:prSet presAssocID="{BFA813E1-BF26-491F-99FA-455F01487398}" presName="thickLine" presStyleLbl="alignNode1" presStyleIdx="1" presStyleCnt="5"/>
      <dgm:spPr/>
    </dgm:pt>
    <dgm:pt modelId="{456CD8AB-7981-4807-A3D4-B4F5C5C7F1F5}" type="pres">
      <dgm:prSet presAssocID="{BFA813E1-BF26-491F-99FA-455F01487398}" presName="horz1" presStyleCnt="0"/>
      <dgm:spPr/>
    </dgm:pt>
    <dgm:pt modelId="{F2655A6F-168C-4782-9903-C9A8826BDC85}" type="pres">
      <dgm:prSet presAssocID="{BFA813E1-BF26-491F-99FA-455F01487398}" presName="tx1" presStyleLbl="revTx" presStyleIdx="1" presStyleCnt="5"/>
      <dgm:spPr/>
    </dgm:pt>
    <dgm:pt modelId="{03CC14F6-0A8E-4095-A7F9-637D7C384CC5}" type="pres">
      <dgm:prSet presAssocID="{BFA813E1-BF26-491F-99FA-455F01487398}" presName="vert1" presStyleCnt="0"/>
      <dgm:spPr/>
    </dgm:pt>
    <dgm:pt modelId="{4E465DA5-72AC-4722-A76B-1E434AFA1C30}" type="pres">
      <dgm:prSet presAssocID="{6D51A66F-9F0B-4D82-9B86-A6B557139EEA}" presName="thickLine" presStyleLbl="alignNode1" presStyleIdx="2" presStyleCnt="5"/>
      <dgm:spPr/>
    </dgm:pt>
    <dgm:pt modelId="{662911AF-84DB-4155-8ADD-3196AD165DED}" type="pres">
      <dgm:prSet presAssocID="{6D51A66F-9F0B-4D82-9B86-A6B557139EEA}" presName="horz1" presStyleCnt="0"/>
      <dgm:spPr/>
    </dgm:pt>
    <dgm:pt modelId="{7B54A029-CC5B-4BE3-8ADC-77FED560A8A0}" type="pres">
      <dgm:prSet presAssocID="{6D51A66F-9F0B-4D82-9B86-A6B557139EEA}" presName="tx1" presStyleLbl="revTx" presStyleIdx="2" presStyleCnt="5"/>
      <dgm:spPr/>
    </dgm:pt>
    <dgm:pt modelId="{A4C8D3A4-EEC5-490A-AF75-78FA5F1167A6}" type="pres">
      <dgm:prSet presAssocID="{6D51A66F-9F0B-4D82-9B86-A6B557139EEA}" presName="vert1" presStyleCnt="0"/>
      <dgm:spPr/>
    </dgm:pt>
    <dgm:pt modelId="{5B58C015-0788-4F35-B9FD-A1650A69A21B}" type="pres">
      <dgm:prSet presAssocID="{25B8821D-FFD2-45DC-9E30-A93510A33A37}" presName="thickLine" presStyleLbl="alignNode1" presStyleIdx="3" presStyleCnt="5"/>
      <dgm:spPr/>
    </dgm:pt>
    <dgm:pt modelId="{A2BCA47E-A888-4874-A004-3037E62C2F44}" type="pres">
      <dgm:prSet presAssocID="{25B8821D-FFD2-45DC-9E30-A93510A33A37}" presName="horz1" presStyleCnt="0"/>
      <dgm:spPr/>
    </dgm:pt>
    <dgm:pt modelId="{9DD8A4E6-CD72-4978-8D2A-60CE771B9097}" type="pres">
      <dgm:prSet presAssocID="{25B8821D-FFD2-45DC-9E30-A93510A33A37}" presName="tx1" presStyleLbl="revTx" presStyleIdx="3" presStyleCnt="5"/>
      <dgm:spPr/>
    </dgm:pt>
    <dgm:pt modelId="{8CE18C64-2081-4D03-83DA-0216B4177EB4}" type="pres">
      <dgm:prSet presAssocID="{25B8821D-FFD2-45DC-9E30-A93510A33A37}" presName="vert1" presStyleCnt="0"/>
      <dgm:spPr/>
    </dgm:pt>
    <dgm:pt modelId="{96619A19-0C68-4596-928F-C23351E8F7F7}" type="pres">
      <dgm:prSet presAssocID="{FD4AD9EF-0173-4617-83DE-0390914E500F}" presName="thickLine" presStyleLbl="alignNode1" presStyleIdx="4" presStyleCnt="5"/>
      <dgm:spPr/>
    </dgm:pt>
    <dgm:pt modelId="{63CABE65-4748-411F-91FC-6922F10F983D}" type="pres">
      <dgm:prSet presAssocID="{FD4AD9EF-0173-4617-83DE-0390914E500F}" presName="horz1" presStyleCnt="0"/>
      <dgm:spPr/>
    </dgm:pt>
    <dgm:pt modelId="{C73ABC52-23D7-4E97-8010-FEB76F1125C2}" type="pres">
      <dgm:prSet presAssocID="{FD4AD9EF-0173-4617-83DE-0390914E500F}" presName="tx1" presStyleLbl="revTx" presStyleIdx="4" presStyleCnt="5"/>
      <dgm:spPr/>
    </dgm:pt>
    <dgm:pt modelId="{C5CCAF7A-B930-4D90-B38F-5545919AE350}" type="pres">
      <dgm:prSet presAssocID="{FD4AD9EF-0173-4617-83DE-0390914E500F}" presName="vert1" presStyleCnt="0"/>
      <dgm:spPr/>
    </dgm:pt>
  </dgm:ptLst>
  <dgm:cxnLst>
    <dgm:cxn modelId="{97828609-0AB0-4726-81C9-6DFBEEF03709}" type="presOf" srcId="{84BFBFC7-C992-4D9A-8F93-0CA72E39BCD0}" destId="{DBEF2642-68F7-4405-B18E-EDC11FF8F3FB}" srcOrd="0" destOrd="0" presId="urn:microsoft.com/office/officeart/2008/layout/LinedList"/>
    <dgm:cxn modelId="{29E00019-1BBD-4E97-A169-D1A3EEE4E334}" srcId="{84BFBFC7-C992-4D9A-8F93-0CA72E39BCD0}" destId="{25B8821D-FFD2-45DC-9E30-A93510A33A37}" srcOrd="3" destOrd="0" parTransId="{5CFCEA86-CC8C-4CCD-BC16-36867C107CC9}" sibTransId="{98458FDC-078A-4AB6-8BAE-2D5D57A9EE8D}"/>
    <dgm:cxn modelId="{495F493B-FE76-4FAF-9A56-858F23C4156E}" srcId="{84BFBFC7-C992-4D9A-8F93-0CA72E39BCD0}" destId="{BFA813E1-BF26-491F-99FA-455F01487398}" srcOrd="1" destOrd="0" parTransId="{8DB182DF-0600-4DEB-9D48-D92FED78D4AF}" sibTransId="{7F2CCC3E-6766-4FFB-95CF-6E4205EF09C9}"/>
    <dgm:cxn modelId="{8C113E5B-F095-4742-981D-61E0BE772031}" srcId="{84BFBFC7-C992-4D9A-8F93-0CA72E39BCD0}" destId="{B8B3AE3D-C718-41EC-B7FD-C3B8C36302DA}" srcOrd="0" destOrd="0" parTransId="{BD3A47BE-A4AA-477D-A154-3DB699FCA9FE}" sibTransId="{CBB3CC18-CE69-4C3D-8CC6-DE2CEBC500B3}"/>
    <dgm:cxn modelId="{6A461B76-7DFF-4092-A075-91DD75707770}" type="presOf" srcId="{FD4AD9EF-0173-4617-83DE-0390914E500F}" destId="{C73ABC52-23D7-4E97-8010-FEB76F1125C2}" srcOrd="0" destOrd="0" presId="urn:microsoft.com/office/officeart/2008/layout/LinedList"/>
    <dgm:cxn modelId="{79071A8A-1B62-4186-A27F-50020C2DABA7}" srcId="{84BFBFC7-C992-4D9A-8F93-0CA72E39BCD0}" destId="{6D51A66F-9F0B-4D82-9B86-A6B557139EEA}" srcOrd="2" destOrd="0" parTransId="{702313E6-E91A-410E-B669-C047DD865057}" sibTransId="{B6A757C3-1158-42BD-ABCF-02039988628A}"/>
    <dgm:cxn modelId="{6EB427AC-D7DB-4A5F-B1B4-56B5BA174A94}" type="presOf" srcId="{BFA813E1-BF26-491F-99FA-455F01487398}" destId="{F2655A6F-168C-4782-9903-C9A8826BDC85}" srcOrd="0" destOrd="0" presId="urn:microsoft.com/office/officeart/2008/layout/LinedList"/>
    <dgm:cxn modelId="{361EA0B0-8BB1-41E4-BA07-5C31F1741747}" type="presOf" srcId="{B8B3AE3D-C718-41EC-B7FD-C3B8C36302DA}" destId="{F6839BFD-AA94-4603-A207-DFD4457969E8}" srcOrd="0" destOrd="0" presId="urn:microsoft.com/office/officeart/2008/layout/LinedList"/>
    <dgm:cxn modelId="{15E420B3-52F1-48DC-B6CB-A1FAFE777D26}" type="presOf" srcId="{6D51A66F-9F0B-4D82-9B86-A6B557139EEA}" destId="{7B54A029-CC5B-4BE3-8ADC-77FED560A8A0}" srcOrd="0" destOrd="0" presId="urn:microsoft.com/office/officeart/2008/layout/LinedList"/>
    <dgm:cxn modelId="{DFFAC9CE-9590-4828-9CE7-3BD7E25EF4ED}" srcId="{84BFBFC7-C992-4D9A-8F93-0CA72E39BCD0}" destId="{FD4AD9EF-0173-4617-83DE-0390914E500F}" srcOrd="4" destOrd="0" parTransId="{0F1B934B-F22C-495A-AE85-95B4DB2E5852}" sibTransId="{21A566BF-E0AF-4301-9986-D05824F9BDB5}"/>
    <dgm:cxn modelId="{8DE24CDA-13E6-48A3-AA41-4751081C2E0A}" type="presOf" srcId="{25B8821D-FFD2-45DC-9E30-A93510A33A37}" destId="{9DD8A4E6-CD72-4978-8D2A-60CE771B9097}" srcOrd="0" destOrd="0" presId="urn:microsoft.com/office/officeart/2008/layout/LinedList"/>
    <dgm:cxn modelId="{2CCD7571-3ECB-462E-A5AA-FDC369F5CF22}" type="presParOf" srcId="{DBEF2642-68F7-4405-B18E-EDC11FF8F3FB}" destId="{7D5D40E3-11E3-4803-9667-00E4B82CAF0F}" srcOrd="0" destOrd="0" presId="urn:microsoft.com/office/officeart/2008/layout/LinedList"/>
    <dgm:cxn modelId="{7ADA8936-A28A-4FAF-A51E-2F07E9625063}" type="presParOf" srcId="{DBEF2642-68F7-4405-B18E-EDC11FF8F3FB}" destId="{5D81A46C-2EC6-418F-86BF-FE7E1D3396FE}" srcOrd="1" destOrd="0" presId="urn:microsoft.com/office/officeart/2008/layout/LinedList"/>
    <dgm:cxn modelId="{B0318B4C-D325-47C4-AE80-E8AABC11DDC9}" type="presParOf" srcId="{5D81A46C-2EC6-418F-86BF-FE7E1D3396FE}" destId="{F6839BFD-AA94-4603-A207-DFD4457969E8}" srcOrd="0" destOrd="0" presId="urn:microsoft.com/office/officeart/2008/layout/LinedList"/>
    <dgm:cxn modelId="{519EBC76-C7E1-4313-A042-28AFD96597A2}" type="presParOf" srcId="{5D81A46C-2EC6-418F-86BF-FE7E1D3396FE}" destId="{5688CD57-1730-4E78-A9DE-BFF059DF85FE}" srcOrd="1" destOrd="0" presId="urn:microsoft.com/office/officeart/2008/layout/LinedList"/>
    <dgm:cxn modelId="{682904F2-DB4E-49DC-9C88-61DB07407F1C}" type="presParOf" srcId="{DBEF2642-68F7-4405-B18E-EDC11FF8F3FB}" destId="{327A85B1-4D51-443D-B28B-D3D1CDD2B348}" srcOrd="2" destOrd="0" presId="urn:microsoft.com/office/officeart/2008/layout/LinedList"/>
    <dgm:cxn modelId="{BC78AFF7-6820-4A0D-A469-19C343EB1E86}" type="presParOf" srcId="{DBEF2642-68F7-4405-B18E-EDC11FF8F3FB}" destId="{456CD8AB-7981-4807-A3D4-B4F5C5C7F1F5}" srcOrd="3" destOrd="0" presId="urn:microsoft.com/office/officeart/2008/layout/LinedList"/>
    <dgm:cxn modelId="{BD36CEDB-AF49-4F36-B8B5-BF5380B86344}" type="presParOf" srcId="{456CD8AB-7981-4807-A3D4-B4F5C5C7F1F5}" destId="{F2655A6F-168C-4782-9903-C9A8826BDC85}" srcOrd="0" destOrd="0" presId="urn:microsoft.com/office/officeart/2008/layout/LinedList"/>
    <dgm:cxn modelId="{CBBA9095-886C-4B7C-99AC-DFE6958C6FBB}" type="presParOf" srcId="{456CD8AB-7981-4807-A3D4-B4F5C5C7F1F5}" destId="{03CC14F6-0A8E-4095-A7F9-637D7C384CC5}" srcOrd="1" destOrd="0" presId="urn:microsoft.com/office/officeart/2008/layout/LinedList"/>
    <dgm:cxn modelId="{A45083A4-2853-42F3-9B96-9444AF2F190B}" type="presParOf" srcId="{DBEF2642-68F7-4405-B18E-EDC11FF8F3FB}" destId="{4E465DA5-72AC-4722-A76B-1E434AFA1C30}" srcOrd="4" destOrd="0" presId="urn:microsoft.com/office/officeart/2008/layout/LinedList"/>
    <dgm:cxn modelId="{837D7238-DAE1-4AFF-854E-8D6D30FF64DB}" type="presParOf" srcId="{DBEF2642-68F7-4405-B18E-EDC11FF8F3FB}" destId="{662911AF-84DB-4155-8ADD-3196AD165DED}" srcOrd="5" destOrd="0" presId="urn:microsoft.com/office/officeart/2008/layout/LinedList"/>
    <dgm:cxn modelId="{609E4E0C-DA84-4931-9525-E0BE3DE4CD99}" type="presParOf" srcId="{662911AF-84DB-4155-8ADD-3196AD165DED}" destId="{7B54A029-CC5B-4BE3-8ADC-77FED560A8A0}" srcOrd="0" destOrd="0" presId="urn:microsoft.com/office/officeart/2008/layout/LinedList"/>
    <dgm:cxn modelId="{111D5247-1E6E-4D25-A18E-B6D8B105A300}" type="presParOf" srcId="{662911AF-84DB-4155-8ADD-3196AD165DED}" destId="{A4C8D3A4-EEC5-490A-AF75-78FA5F1167A6}" srcOrd="1" destOrd="0" presId="urn:microsoft.com/office/officeart/2008/layout/LinedList"/>
    <dgm:cxn modelId="{8718E11D-73AD-4100-878D-2DEB71B23EB2}" type="presParOf" srcId="{DBEF2642-68F7-4405-B18E-EDC11FF8F3FB}" destId="{5B58C015-0788-4F35-B9FD-A1650A69A21B}" srcOrd="6" destOrd="0" presId="urn:microsoft.com/office/officeart/2008/layout/LinedList"/>
    <dgm:cxn modelId="{B37A6F18-ECD7-4485-9142-4DE8B7A6B9B2}" type="presParOf" srcId="{DBEF2642-68F7-4405-B18E-EDC11FF8F3FB}" destId="{A2BCA47E-A888-4874-A004-3037E62C2F44}" srcOrd="7" destOrd="0" presId="urn:microsoft.com/office/officeart/2008/layout/LinedList"/>
    <dgm:cxn modelId="{69992072-46B5-42B5-B381-FF03E57F4466}" type="presParOf" srcId="{A2BCA47E-A888-4874-A004-3037E62C2F44}" destId="{9DD8A4E6-CD72-4978-8D2A-60CE771B9097}" srcOrd="0" destOrd="0" presId="urn:microsoft.com/office/officeart/2008/layout/LinedList"/>
    <dgm:cxn modelId="{2FF27722-C111-43BE-813E-7DE1F21D55CB}" type="presParOf" srcId="{A2BCA47E-A888-4874-A004-3037E62C2F44}" destId="{8CE18C64-2081-4D03-83DA-0216B4177EB4}" srcOrd="1" destOrd="0" presId="urn:microsoft.com/office/officeart/2008/layout/LinedList"/>
    <dgm:cxn modelId="{A7AD0648-B71A-4FB3-98FA-D18C199F57F3}" type="presParOf" srcId="{DBEF2642-68F7-4405-B18E-EDC11FF8F3FB}" destId="{96619A19-0C68-4596-928F-C23351E8F7F7}" srcOrd="8" destOrd="0" presId="urn:microsoft.com/office/officeart/2008/layout/LinedList"/>
    <dgm:cxn modelId="{0F7F328A-2DB7-4181-8165-1DF0B1A61E07}" type="presParOf" srcId="{DBEF2642-68F7-4405-B18E-EDC11FF8F3FB}" destId="{63CABE65-4748-411F-91FC-6922F10F983D}" srcOrd="9" destOrd="0" presId="urn:microsoft.com/office/officeart/2008/layout/LinedList"/>
    <dgm:cxn modelId="{08505084-92E0-4556-9ADB-5C82B073C207}" type="presParOf" srcId="{63CABE65-4748-411F-91FC-6922F10F983D}" destId="{C73ABC52-23D7-4E97-8010-FEB76F1125C2}" srcOrd="0" destOrd="0" presId="urn:microsoft.com/office/officeart/2008/layout/LinedList"/>
    <dgm:cxn modelId="{0CDB0D93-D1C3-4122-971E-656DC380C167}" type="presParOf" srcId="{63CABE65-4748-411F-91FC-6922F10F983D}" destId="{C5CCAF7A-B930-4D90-B38F-5545919AE35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9E3A7-DB58-4DA1-9CC4-F0A8E74F8844}">
      <dsp:nvSpPr>
        <dsp:cNvPr id="0" name=""/>
        <dsp:cNvSpPr/>
      </dsp:nvSpPr>
      <dsp:spPr>
        <a:xfrm>
          <a:off x="0" y="0"/>
          <a:ext cx="5194300" cy="1123188"/>
        </a:xfrm>
        <a:prstGeom prst="roundRect">
          <a:avLst>
            <a:gd name="adj" fmla="val 10000"/>
          </a:avLst>
        </a:prstGeom>
        <a:solidFill>
          <a:schemeClr val="accent1">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kern="1200" baseline="0" dirty="0"/>
            <a:t>Especificación</a:t>
          </a:r>
        </a:p>
      </dsp:txBody>
      <dsp:txXfrm>
        <a:off x="32897" y="32897"/>
        <a:ext cx="3887383" cy="1057394"/>
      </dsp:txXfrm>
    </dsp:sp>
    <dsp:sp modelId="{7B011237-CCF0-4D87-8B4D-3848E2988279}">
      <dsp:nvSpPr>
        <dsp:cNvPr id="0" name=""/>
        <dsp:cNvSpPr/>
      </dsp:nvSpPr>
      <dsp:spPr>
        <a:xfrm>
          <a:off x="435022" y="1327404"/>
          <a:ext cx="5194300" cy="1123188"/>
        </a:xfrm>
        <a:prstGeom prst="roundRect">
          <a:avLst>
            <a:gd name="adj" fmla="val 10000"/>
          </a:avLst>
        </a:prstGeom>
        <a:solidFill>
          <a:schemeClr val="accent1">
            <a:shade val="50000"/>
            <a:hueOff val="248237"/>
            <a:satOff val="3541"/>
            <a:lumOff val="21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kern="1200" baseline="0" dirty="0"/>
            <a:t>Diseño e implementación</a:t>
          </a:r>
        </a:p>
      </dsp:txBody>
      <dsp:txXfrm>
        <a:off x="467919" y="1360301"/>
        <a:ext cx="3963411" cy="1057394"/>
      </dsp:txXfrm>
    </dsp:sp>
    <dsp:sp modelId="{474105FA-7019-478F-91A6-0A5972783223}">
      <dsp:nvSpPr>
        <dsp:cNvPr id="0" name=""/>
        <dsp:cNvSpPr/>
      </dsp:nvSpPr>
      <dsp:spPr>
        <a:xfrm>
          <a:off x="863552" y="2654808"/>
          <a:ext cx="5194300" cy="1123188"/>
        </a:xfrm>
        <a:prstGeom prst="roundRect">
          <a:avLst>
            <a:gd name="adj" fmla="val 10000"/>
          </a:avLst>
        </a:prstGeom>
        <a:solidFill>
          <a:schemeClr val="accent1">
            <a:shade val="50000"/>
            <a:hueOff val="496474"/>
            <a:satOff val="7082"/>
            <a:lumOff val="432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kern="1200" baseline="0" dirty="0"/>
            <a:t>Validación</a:t>
          </a:r>
        </a:p>
      </dsp:txBody>
      <dsp:txXfrm>
        <a:off x="896449" y="2687705"/>
        <a:ext cx="3969904" cy="1057394"/>
      </dsp:txXfrm>
    </dsp:sp>
    <dsp:sp modelId="{09EBF6EF-C864-4A90-9BB5-68078E062D95}">
      <dsp:nvSpPr>
        <dsp:cNvPr id="0" name=""/>
        <dsp:cNvSpPr/>
      </dsp:nvSpPr>
      <dsp:spPr>
        <a:xfrm>
          <a:off x="1298574" y="3982212"/>
          <a:ext cx="5194300" cy="1123188"/>
        </a:xfrm>
        <a:prstGeom prst="roundRect">
          <a:avLst>
            <a:gd name="adj" fmla="val 10000"/>
          </a:avLst>
        </a:prstGeom>
        <a:solidFill>
          <a:schemeClr val="accent1">
            <a:shade val="50000"/>
            <a:hueOff val="248237"/>
            <a:satOff val="3541"/>
            <a:lumOff val="21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kern="1200" baseline="0" dirty="0"/>
            <a:t>Evolución</a:t>
          </a:r>
        </a:p>
      </dsp:txBody>
      <dsp:txXfrm>
        <a:off x="1331471" y="4015109"/>
        <a:ext cx="3963411" cy="1057394"/>
      </dsp:txXfrm>
    </dsp:sp>
    <dsp:sp modelId="{FC11ABED-290A-475F-9412-1672500ED8EB}">
      <dsp:nvSpPr>
        <dsp:cNvPr id="0" name=""/>
        <dsp:cNvSpPr/>
      </dsp:nvSpPr>
      <dsp:spPr>
        <a:xfrm>
          <a:off x="4464227" y="860259"/>
          <a:ext cx="730072" cy="730072"/>
        </a:xfrm>
        <a:prstGeom prst="downArrow">
          <a:avLst>
            <a:gd name="adj1" fmla="val 55000"/>
            <a:gd name="adj2" fmla="val 45000"/>
          </a:avLst>
        </a:prstGeom>
        <a:solidFill>
          <a:schemeClr val="accent1">
            <a:alpha val="90000"/>
            <a:tint val="55000"/>
            <a:hueOff val="0"/>
            <a:satOff val="0"/>
            <a:lumOff val="0"/>
            <a:alphaOff val="0"/>
          </a:schemeClr>
        </a:solidFill>
        <a:ln w="15875" cap="rnd"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s-MX" sz="3300" kern="1200"/>
        </a:p>
      </dsp:txBody>
      <dsp:txXfrm>
        <a:off x="4628493" y="860259"/>
        <a:ext cx="401540" cy="549379"/>
      </dsp:txXfrm>
    </dsp:sp>
    <dsp:sp modelId="{D2BE5851-B623-497B-B364-9A239217D900}">
      <dsp:nvSpPr>
        <dsp:cNvPr id="0" name=""/>
        <dsp:cNvSpPr/>
      </dsp:nvSpPr>
      <dsp:spPr>
        <a:xfrm>
          <a:off x="4899250" y="2187663"/>
          <a:ext cx="730072" cy="730072"/>
        </a:xfrm>
        <a:prstGeom prst="downArrow">
          <a:avLst>
            <a:gd name="adj1" fmla="val 55000"/>
            <a:gd name="adj2" fmla="val 45000"/>
          </a:avLst>
        </a:prstGeom>
        <a:solidFill>
          <a:schemeClr val="accent1">
            <a:alpha val="90000"/>
            <a:tint val="55000"/>
            <a:hueOff val="0"/>
            <a:satOff val="0"/>
            <a:lumOff val="0"/>
            <a:alphaOff val="0"/>
          </a:schemeClr>
        </a:solidFill>
        <a:ln w="15875" cap="rnd"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s-MX" sz="3300" kern="1200"/>
        </a:p>
      </dsp:txBody>
      <dsp:txXfrm>
        <a:off x="5063516" y="2187663"/>
        <a:ext cx="401540" cy="549379"/>
      </dsp:txXfrm>
    </dsp:sp>
    <dsp:sp modelId="{A194D023-1D22-4661-936D-8BAAB26B61A5}">
      <dsp:nvSpPr>
        <dsp:cNvPr id="0" name=""/>
        <dsp:cNvSpPr/>
      </dsp:nvSpPr>
      <dsp:spPr>
        <a:xfrm>
          <a:off x="5327780" y="3515067"/>
          <a:ext cx="730072" cy="730072"/>
        </a:xfrm>
        <a:prstGeom prst="downArrow">
          <a:avLst>
            <a:gd name="adj1" fmla="val 55000"/>
            <a:gd name="adj2" fmla="val 45000"/>
          </a:avLst>
        </a:prstGeom>
        <a:solidFill>
          <a:schemeClr val="accent1">
            <a:alpha val="90000"/>
            <a:tint val="55000"/>
            <a:hueOff val="0"/>
            <a:satOff val="0"/>
            <a:lumOff val="0"/>
            <a:alphaOff val="0"/>
          </a:schemeClr>
        </a:solidFill>
        <a:ln w="15875" cap="rnd"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s-MX" sz="3300" kern="1200"/>
        </a:p>
      </dsp:txBody>
      <dsp:txXfrm>
        <a:off x="5492046" y="3515067"/>
        <a:ext cx="401540" cy="549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11E7F-8F66-4367-A239-B84E2266E019}">
      <dsp:nvSpPr>
        <dsp:cNvPr id="0" name=""/>
        <dsp:cNvSpPr/>
      </dsp:nvSpPr>
      <dsp:spPr>
        <a:xfrm>
          <a:off x="0" y="41662"/>
          <a:ext cx="4895850" cy="5996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dirty="0"/>
            <a:t>Sistemas críticos</a:t>
          </a:r>
        </a:p>
      </dsp:txBody>
      <dsp:txXfrm>
        <a:off x="29271" y="70933"/>
        <a:ext cx="4837308" cy="541083"/>
      </dsp:txXfrm>
    </dsp:sp>
    <dsp:sp modelId="{878F489A-4A28-4BBC-A116-50CC99C27D0D}">
      <dsp:nvSpPr>
        <dsp:cNvPr id="0" name=""/>
        <dsp:cNvSpPr/>
      </dsp:nvSpPr>
      <dsp:spPr>
        <a:xfrm>
          <a:off x="0" y="641287"/>
          <a:ext cx="489585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MX" sz="2000" kern="1200" dirty="0"/>
            <a:t>Documentos detallados</a:t>
          </a:r>
        </a:p>
      </dsp:txBody>
      <dsp:txXfrm>
        <a:off x="0" y="641287"/>
        <a:ext cx="4895850" cy="414000"/>
      </dsp:txXfrm>
    </dsp:sp>
    <dsp:sp modelId="{979411D5-30DA-45FE-BD47-6E73EBE8555E}">
      <dsp:nvSpPr>
        <dsp:cNvPr id="0" name=""/>
        <dsp:cNvSpPr/>
      </dsp:nvSpPr>
      <dsp:spPr>
        <a:xfrm>
          <a:off x="0" y="1055287"/>
          <a:ext cx="4895850" cy="5996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dirty="0"/>
            <a:t>Enfoque dirigido por modelo</a:t>
          </a:r>
        </a:p>
      </dsp:txBody>
      <dsp:txXfrm>
        <a:off x="29271" y="1084558"/>
        <a:ext cx="4837308" cy="541083"/>
      </dsp:txXfrm>
    </dsp:sp>
    <dsp:sp modelId="{7653A164-7F74-4788-A005-570D7E229673}">
      <dsp:nvSpPr>
        <dsp:cNvPr id="0" name=""/>
        <dsp:cNvSpPr/>
      </dsp:nvSpPr>
      <dsp:spPr>
        <a:xfrm>
          <a:off x="0" y="1654912"/>
          <a:ext cx="489585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MX" sz="2000" kern="1200" dirty="0"/>
            <a:t>Diagramas</a:t>
          </a:r>
        </a:p>
      </dsp:txBody>
      <dsp:txXfrm>
        <a:off x="0" y="1654912"/>
        <a:ext cx="4895850" cy="414000"/>
      </dsp:txXfrm>
    </dsp:sp>
    <dsp:sp modelId="{F48E1FC6-2747-4EE2-AD21-E55F4EB9CFC6}">
      <dsp:nvSpPr>
        <dsp:cNvPr id="0" name=""/>
        <dsp:cNvSpPr/>
      </dsp:nvSpPr>
      <dsp:spPr>
        <a:xfrm>
          <a:off x="0" y="2068912"/>
          <a:ext cx="4895850" cy="5996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dirty="0"/>
            <a:t>Métodos ágiles</a:t>
          </a:r>
        </a:p>
      </dsp:txBody>
      <dsp:txXfrm>
        <a:off x="29271" y="2098183"/>
        <a:ext cx="4837308" cy="541083"/>
      </dsp:txXfrm>
    </dsp:sp>
    <dsp:sp modelId="{3047E837-1505-4F71-B9DE-247F53AE7A82}">
      <dsp:nvSpPr>
        <dsp:cNvPr id="0" name=""/>
        <dsp:cNvSpPr/>
      </dsp:nvSpPr>
      <dsp:spPr>
        <a:xfrm>
          <a:off x="0" y="2668537"/>
          <a:ext cx="489585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MX" sz="2000" kern="1200" dirty="0"/>
            <a:t>Representación en código</a:t>
          </a:r>
        </a:p>
      </dsp:txBody>
      <dsp:txXfrm>
        <a:off x="0" y="2668537"/>
        <a:ext cx="4895850" cy="414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89485-4DBD-45BF-AD7D-6CBDEC11C080}">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FAFA4-4FD2-46F4-BDA2-63558337E6A3}">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s-ES" sz="6500" kern="1200"/>
            <a:t>Prototipo del sistema</a:t>
          </a:r>
          <a:endParaRPr lang="en-US" sz="6500" kern="1200"/>
        </a:p>
      </dsp:txBody>
      <dsp:txXfrm>
        <a:off x="0" y="0"/>
        <a:ext cx="6492875" cy="2552700"/>
      </dsp:txXfrm>
    </dsp:sp>
    <dsp:sp modelId="{DD4B73B9-08A4-4320-97D5-6146D583B7A5}">
      <dsp:nvSpPr>
        <dsp:cNvPr id="0" name=""/>
        <dsp:cNvSpPr/>
      </dsp:nvSpPr>
      <dsp:spPr>
        <a:xfrm>
          <a:off x="0" y="2552700"/>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BDA49E-3A37-4914-8CA6-3842CE7785ED}">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s-ES" sz="6500" kern="1200"/>
            <a:t>Entrega incremental</a:t>
          </a:r>
          <a:endParaRPr lang="en-US" sz="6500" kern="1200"/>
        </a:p>
      </dsp:txBody>
      <dsp:txXfrm>
        <a:off x="0" y="2552700"/>
        <a:ext cx="6492875" cy="25527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02739-C284-4440-8642-1B475143B18D}">
      <dsp:nvSpPr>
        <dsp:cNvPr id="0" name=""/>
        <dsp:cNvSpPr/>
      </dsp:nvSpPr>
      <dsp:spPr>
        <a:xfrm>
          <a:off x="625409" y="112823"/>
          <a:ext cx="1749937" cy="17499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10739-7839-4062-AB79-D07E835BB36A}">
      <dsp:nvSpPr>
        <dsp:cNvPr id="0" name=""/>
        <dsp:cNvSpPr/>
      </dsp:nvSpPr>
      <dsp:spPr>
        <a:xfrm>
          <a:off x="998346" y="485761"/>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24BCD0-0F18-4DD7-8C23-5412E74621A6}">
      <dsp:nvSpPr>
        <dsp:cNvPr id="0" name=""/>
        <dsp:cNvSpPr/>
      </dsp:nvSpPr>
      <dsp:spPr>
        <a:xfrm>
          <a:off x="66003" y="240782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Lineal</a:t>
          </a:r>
          <a:endParaRPr lang="en-US" sz="4000" kern="1200"/>
        </a:p>
      </dsp:txBody>
      <dsp:txXfrm>
        <a:off x="66003" y="2407823"/>
        <a:ext cx="2868750" cy="720000"/>
      </dsp:txXfrm>
    </dsp:sp>
    <dsp:sp modelId="{85774143-2455-4D11-B33E-5724B3A1BC2F}">
      <dsp:nvSpPr>
        <dsp:cNvPr id="0" name=""/>
        <dsp:cNvSpPr/>
      </dsp:nvSpPr>
      <dsp:spPr>
        <a:xfrm>
          <a:off x="3996190" y="112823"/>
          <a:ext cx="1749937" cy="17499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E2C98-EA56-445F-982C-DD2C30EF6701}">
      <dsp:nvSpPr>
        <dsp:cNvPr id="0" name=""/>
        <dsp:cNvSpPr/>
      </dsp:nvSpPr>
      <dsp:spPr>
        <a:xfrm>
          <a:off x="4369128" y="485761"/>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BC2FC8-E049-471F-91B6-113492CB4094}">
      <dsp:nvSpPr>
        <dsp:cNvPr id="0" name=""/>
        <dsp:cNvSpPr/>
      </dsp:nvSpPr>
      <dsp:spPr>
        <a:xfrm>
          <a:off x="3436784" y="240782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Iterativo</a:t>
          </a:r>
          <a:endParaRPr lang="en-US" sz="4000" kern="1200"/>
        </a:p>
      </dsp:txBody>
      <dsp:txXfrm>
        <a:off x="3436784" y="2407823"/>
        <a:ext cx="2868750" cy="720000"/>
      </dsp:txXfrm>
    </dsp:sp>
    <dsp:sp modelId="{9A8CD4BE-39EB-4CB7-AABE-18FFD68A03E4}">
      <dsp:nvSpPr>
        <dsp:cNvPr id="0" name=""/>
        <dsp:cNvSpPr/>
      </dsp:nvSpPr>
      <dsp:spPr>
        <a:xfrm>
          <a:off x="7366972" y="112823"/>
          <a:ext cx="1749937" cy="17499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0BB43-B203-474F-B31B-E2475231E683}">
      <dsp:nvSpPr>
        <dsp:cNvPr id="0" name=""/>
        <dsp:cNvSpPr/>
      </dsp:nvSpPr>
      <dsp:spPr>
        <a:xfrm>
          <a:off x="7739909" y="485761"/>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16CC09-CDD5-4BBE-A84E-8DC81E5AFC05}">
      <dsp:nvSpPr>
        <dsp:cNvPr id="0" name=""/>
        <dsp:cNvSpPr/>
      </dsp:nvSpPr>
      <dsp:spPr>
        <a:xfrm>
          <a:off x="6807565" y="240782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MX" sz="4000" kern="1200"/>
            <a:t>Evolutivo</a:t>
          </a:r>
          <a:endParaRPr lang="en-US" sz="4000" kern="1200"/>
        </a:p>
      </dsp:txBody>
      <dsp:txXfrm>
        <a:off x="6807565" y="2407823"/>
        <a:ext cx="2868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B828D-3F92-4247-B155-DB7496E8AE24}">
      <dsp:nvSpPr>
        <dsp:cNvPr id="0" name=""/>
        <dsp:cNvSpPr/>
      </dsp:nvSpPr>
      <dsp:spPr>
        <a:xfrm>
          <a:off x="4281" y="1058760"/>
          <a:ext cx="1871876" cy="1123125"/>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Especificación</a:t>
          </a:r>
        </a:p>
      </dsp:txBody>
      <dsp:txXfrm>
        <a:off x="37176" y="1091655"/>
        <a:ext cx="1806086" cy="1057335"/>
      </dsp:txXfrm>
    </dsp:sp>
    <dsp:sp modelId="{594A85D1-D98B-47F2-A9E1-879571BB9B72}">
      <dsp:nvSpPr>
        <dsp:cNvPr id="0" name=""/>
        <dsp:cNvSpPr/>
      </dsp:nvSpPr>
      <dsp:spPr>
        <a:xfrm>
          <a:off x="2063345" y="1388210"/>
          <a:ext cx="396837" cy="46422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MX" sz="1500" kern="1200"/>
        </a:p>
      </dsp:txBody>
      <dsp:txXfrm>
        <a:off x="2063345" y="1481055"/>
        <a:ext cx="277786" cy="278535"/>
      </dsp:txXfrm>
    </dsp:sp>
    <dsp:sp modelId="{A5FD5636-B9C5-4633-A8A6-7512B92201E1}">
      <dsp:nvSpPr>
        <dsp:cNvPr id="0" name=""/>
        <dsp:cNvSpPr/>
      </dsp:nvSpPr>
      <dsp:spPr>
        <a:xfrm>
          <a:off x="2624908" y="1058760"/>
          <a:ext cx="1871876" cy="1123125"/>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Diseño e implementación</a:t>
          </a:r>
        </a:p>
      </dsp:txBody>
      <dsp:txXfrm>
        <a:off x="2657803" y="1091655"/>
        <a:ext cx="1806086" cy="1057335"/>
      </dsp:txXfrm>
    </dsp:sp>
    <dsp:sp modelId="{F2939F66-3AFF-4A8A-BF2C-6184B830B3F6}">
      <dsp:nvSpPr>
        <dsp:cNvPr id="0" name=""/>
        <dsp:cNvSpPr/>
      </dsp:nvSpPr>
      <dsp:spPr>
        <a:xfrm>
          <a:off x="4683971" y="1388210"/>
          <a:ext cx="396837" cy="46422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MX" sz="1500" kern="1200"/>
        </a:p>
      </dsp:txBody>
      <dsp:txXfrm>
        <a:off x="4683971" y="1481055"/>
        <a:ext cx="277786" cy="278535"/>
      </dsp:txXfrm>
    </dsp:sp>
    <dsp:sp modelId="{EC1FC16D-05CA-4BA5-96DF-F0B9B6B2E77E}">
      <dsp:nvSpPr>
        <dsp:cNvPr id="0" name=""/>
        <dsp:cNvSpPr/>
      </dsp:nvSpPr>
      <dsp:spPr>
        <a:xfrm>
          <a:off x="5245534" y="1058760"/>
          <a:ext cx="1871876" cy="1123125"/>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Validación</a:t>
          </a:r>
        </a:p>
      </dsp:txBody>
      <dsp:txXfrm>
        <a:off x="5278429" y="1091655"/>
        <a:ext cx="1806086" cy="1057335"/>
      </dsp:txXfrm>
    </dsp:sp>
    <dsp:sp modelId="{4A125AA9-5FE5-4038-838F-051D6A1527E0}">
      <dsp:nvSpPr>
        <dsp:cNvPr id="0" name=""/>
        <dsp:cNvSpPr/>
      </dsp:nvSpPr>
      <dsp:spPr>
        <a:xfrm>
          <a:off x="7304598" y="1388210"/>
          <a:ext cx="396837" cy="46422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MX" sz="1500" kern="1200"/>
        </a:p>
      </dsp:txBody>
      <dsp:txXfrm>
        <a:off x="7304598" y="1481055"/>
        <a:ext cx="277786" cy="278535"/>
      </dsp:txXfrm>
    </dsp:sp>
    <dsp:sp modelId="{B8EAE35D-104B-4023-B6FA-E262F5985F5A}">
      <dsp:nvSpPr>
        <dsp:cNvPr id="0" name=""/>
        <dsp:cNvSpPr/>
      </dsp:nvSpPr>
      <dsp:spPr>
        <a:xfrm>
          <a:off x="7866161" y="1058760"/>
          <a:ext cx="1871876" cy="1123125"/>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Evolución</a:t>
          </a:r>
        </a:p>
      </dsp:txBody>
      <dsp:txXfrm>
        <a:off x="7899056" y="1091655"/>
        <a:ext cx="1806086" cy="10573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317FF-B4AD-4E9C-8864-70DCB682A956}">
      <dsp:nvSpPr>
        <dsp:cNvPr id="0" name=""/>
        <dsp:cNvSpPr/>
      </dsp:nvSpPr>
      <dsp:spPr>
        <a:xfrm>
          <a:off x="4402" y="984605"/>
          <a:ext cx="1924982" cy="1154989"/>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Especificación</a:t>
          </a:r>
        </a:p>
      </dsp:txBody>
      <dsp:txXfrm>
        <a:off x="38230" y="1018433"/>
        <a:ext cx="1857326" cy="1087333"/>
      </dsp:txXfrm>
    </dsp:sp>
    <dsp:sp modelId="{2F7EFA7D-D73F-4A04-A239-EB390775377C}">
      <dsp:nvSpPr>
        <dsp:cNvPr id="0" name=""/>
        <dsp:cNvSpPr/>
      </dsp:nvSpPr>
      <dsp:spPr>
        <a:xfrm>
          <a:off x="2121882" y="1323402"/>
          <a:ext cx="408096" cy="4773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MX" sz="1500" kern="1200"/>
        </a:p>
      </dsp:txBody>
      <dsp:txXfrm>
        <a:off x="2121882" y="1418881"/>
        <a:ext cx="285667" cy="286437"/>
      </dsp:txXfrm>
    </dsp:sp>
    <dsp:sp modelId="{F5BD77CC-8C02-4197-9E7D-A9435CE7F7A0}">
      <dsp:nvSpPr>
        <dsp:cNvPr id="0" name=""/>
        <dsp:cNvSpPr/>
      </dsp:nvSpPr>
      <dsp:spPr>
        <a:xfrm>
          <a:off x="2699377" y="984605"/>
          <a:ext cx="1924982" cy="1154989"/>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Diseño e implementación</a:t>
          </a:r>
        </a:p>
      </dsp:txBody>
      <dsp:txXfrm>
        <a:off x="2733205" y="1018433"/>
        <a:ext cx="1857326" cy="1087333"/>
      </dsp:txXfrm>
    </dsp:sp>
    <dsp:sp modelId="{22C22902-A262-4E38-B50B-5DF02EDF296A}">
      <dsp:nvSpPr>
        <dsp:cNvPr id="0" name=""/>
        <dsp:cNvSpPr/>
      </dsp:nvSpPr>
      <dsp:spPr>
        <a:xfrm>
          <a:off x="4816857" y="1323402"/>
          <a:ext cx="408096" cy="4773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MX" sz="1500" kern="1200"/>
        </a:p>
      </dsp:txBody>
      <dsp:txXfrm>
        <a:off x="4816857" y="1418881"/>
        <a:ext cx="285667" cy="286437"/>
      </dsp:txXfrm>
    </dsp:sp>
    <dsp:sp modelId="{FD50CE52-B833-4DEC-A8CB-0D171A76359C}">
      <dsp:nvSpPr>
        <dsp:cNvPr id="0" name=""/>
        <dsp:cNvSpPr/>
      </dsp:nvSpPr>
      <dsp:spPr>
        <a:xfrm>
          <a:off x="5394352" y="984605"/>
          <a:ext cx="1924982" cy="1154989"/>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Validación</a:t>
          </a:r>
        </a:p>
      </dsp:txBody>
      <dsp:txXfrm>
        <a:off x="5428180" y="1018433"/>
        <a:ext cx="1857326" cy="1087333"/>
      </dsp:txXfrm>
    </dsp:sp>
    <dsp:sp modelId="{E0A4AA3C-30E5-407B-BF4D-84D695881287}">
      <dsp:nvSpPr>
        <dsp:cNvPr id="0" name=""/>
        <dsp:cNvSpPr/>
      </dsp:nvSpPr>
      <dsp:spPr>
        <a:xfrm>
          <a:off x="7511832" y="1323402"/>
          <a:ext cx="408096" cy="4773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MX" sz="1500" kern="1200"/>
        </a:p>
      </dsp:txBody>
      <dsp:txXfrm>
        <a:off x="7511832" y="1418881"/>
        <a:ext cx="285667" cy="286437"/>
      </dsp:txXfrm>
    </dsp:sp>
    <dsp:sp modelId="{0F6E2F2C-4F8E-4D4F-8255-715CC9E41264}">
      <dsp:nvSpPr>
        <dsp:cNvPr id="0" name=""/>
        <dsp:cNvSpPr/>
      </dsp:nvSpPr>
      <dsp:spPr>
        <a:xfrm>
          <a:off x="8089327" y="984605"/>
          <a:ext cx="1924982" cy="1154989"/>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Evolución</a:t>
          </a:r>
        </a:p>
      </dsp:txBody>
      <dsp:txXfrm>
        <a:off x="8123155" y="1018433"/>
        <a:ext cx="1857326" cy="10873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5DCD7-2D2A-4A65-A6E6-423B72FFE762}">
      <dsp:nvSpPr>
        <dsp:cNvPr id="0" name=""/>
        <dsp:cNvSpPr/>
      </dsp:nvSpPr>
      <dsp:spPr>
        <a:xfrm>
          <a:off x="4345273" y="1779"/>
          <a:ext cx="1328164" cy="1328164"/>
        </a:xfrm>
        <a:prstGeom prst="ellipse">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b="0" kern="1200" dirty="0"/>
            <a:t>Especificación</a:t>
          </a:r>
        </a:p>
      </dsp:txBody>
      <dsp:txXfrm>
        <a:off x="4539778" y="196284"/>
        <a:ext cx="939154" cy="939154"/>
      </dsp:txXfrm>
    </dsp:sp>
    <dsp:sp modelId="{93603376-005E-4E30-BD39-11202B5FDA9C}">
      <dsp:nvSpPr>
        <dsp:cNvPr id="0" name=""/>
        <dsp:cNvSpPr/>
      </dsp:nvSpPr>
      <dsp:spPr>
        <a:xfrm rot="2160000">
          <a:off x="5631560" y="1022201"/>
          <a:ext cx="353480" cy="44825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MX" sz="1900" kern="1200"/>
        </a:p>
      </dsp:txBody>
      <dsp:txXfrm>
        <a:off x="5641686" y="1080686"/>
        <a:ext cx="247436" cy="268953"/>
      </dsp:txXfrm>
    </dsp:sp>
    <dsp:sp modelId="{D6C810A3-459D-4C33-8E70-0E56621534CB}">
      <dsp:nvSpPr>
        <dsp:cNvPr id="0" name=""/>
        <dsp:cNvSpPr/>
      </dsp:nvSpPr>
      <dsp:spPr>
        <a:xfrm>
          <a:off x="5959350" y="1174474"/>
          <a:ext cx="1328164" cy="1328164"/>
        </a:xfrm>
        <a:prstGeom prst="ellipse">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b="0" kern="1200" dirty="0"/>
            <a:t>Diseño</a:t>
          </a:r>
        </a:p>
      </dsp:txBody>
      <dsp:txXfrm>
        <a:off x="6153855" y="1368979"/>
        <a:ext cx="939154" cy="939154"/>
      </dsp:txXfrm>
    </dsp:sp>
    <dsp:sp modelId="{695D4E95-47BD-45F1-A8F2-6D62652E6C9F}">
      <dsp:nvSpPr>
        <dsp:cNvPr id="0" name=""/>
        <dsp:cNvSpPr/>
      </dsp:nvSpPr>
      <dsp:spPr>
        <a:xfrm rot="6480000">
          <a:off x="6141522" y="2553644"/>
          <a:ext cx="353480" cy="44825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MX" sz="1900" kern="1200"/>
        </a:p>
      </dsp:txBody>
      <dsp:txXfrm rot="10800000">
        <a:off x="6210929" y="2592868"/>
        <a:ext cx="247436" cy="268953"/>
      </dsp:txXfrm>
    </dsp:sp>
    <dsp:sp modelId="{E1BFF522-2F92-4525-AC92-95A0BAE4506A}">
      <dsp:nvSpPr>
        <dsp:cNvPr id="0" name=""/>
        <dsp:cNvSpPr/>
      </dsp:nvSpPr>
      <dsp:spPr>
        <a:xfrm>
          <a:off x="5342827" y="3071935"/>
          <a:ext cx="1328164" cy="1328164"/>
        </a:xfrm>
        <a:prstGeom prst="ellipse">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b="0" kern="1200" dirty="0"/>
            <a:t>Implementación</a:t>
          </a:r>
        </a:p>
      </dsp:txBody>
      <dsp:txXfrm>
        <a:off x="5537332" y="3266440"/>
        <a:ext cx="939154" cy="939154"/>
      </dsp:txXfrm>
    </dsp:sp>
    <dsp:sp modelId="{7E9FF93B-534A-4CD4-B7C1-7D010F90C018}">
      <dsp:nvSpPr>
        <dsp:cNvPr id="0" name=""/>
        <dsp:cNvSpPr/>
      </dsp:nvSpPr>
      <dsp:spPr>
        <a:xfrm rot="10800000">
          <a:off x="4842620" y="3511889"/>
          <a:ext cx="353480" cy="44825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MX" sz="1900" kern="1200"/>
        </a:p>
      </dsp:txBody>
      <dsp:txXfrm rot="10800000">
        <a:off x="4948664" y="3601540"/>
        <a:ext cx="247436" cy="268953"/>
      </dsp:txXfrm>
    </dsp:sp>
    <dsp:sp modelId="{88496EA7-BEF2-4A14-8C84-81C19206EEB2}">
      <dsp:nvSpPr>
        <dsp:cNvPr id="0" name=""/>
        <dsp:cNvSpPr/>
      </dsp:nvSpPr>
      <dsp:spPr>
        <a:xfrm>
          <a:off x="3347719" y="3071935"/>
          <a:ext cx="1328164" cy="1328164"/>
        </a:xfrm>
        <a:prstGeom prst="ellipse">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b="0" kern="1200" dirty="0"/>
            <a:t>Validación</a:t>
          </a:r>
        </a:p>
      </dsp:txBody>
      <dsp:txXfrm>
        <a:off x="3542224" y="3266440"/>
        <a:ext cx="939154" cy="939154"/>
      </dsp:txXfrm>
    </dsp:sp>
    <dsp:sp modelId="{D82CD5FE-7F55-434C-889C-7C1B804B1670}">
      <dsp:nvSpPr>
        <dsp:cNvPr id="0" name=""/>
        <dsp:cNvSpPr/>
      </dsp:nvSpPr>
      <dsp:spPr>
        <a:xfrm rot="15120000">
          <a:off x="3529892" y="2572673"/>
          <a:ext cx="353480" cy="44825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MX" sz="1900" kern="1200"/>
        </a:p>
      </dsp:txBody>
      <dsp:txXfrm rot="10800000">
        <a:off x="3599299" y="2712751"/>
        <a:ext cx="247436" cy="268953"/>
      </dsp:txXfrm>
    </dsp:sp>
    <dsp:sp modelId="{64D77CF8-CA0C-4A37-9EC7-581DE9E04F79}">
      <dsp:nvSpPr>
        <dsp:cNvPr id="0" name=""/>
        <dsp:cNvSpPr/>
      </dsp:nvSpPr>
      <dsp:spPr>
        <a:xfrm>
          <a:off x="2731197" y="1174474"/>
          <a:ext cx="1328164" cy="1328164"/>
        </a:xfrm>
        <a:prstGeom prst="ellipse">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b="0" kern="1200" dirty="0"/>
            <a:t>Evolución</a:t>
          </a:r>
        </a:p>
      </dsp:txBody>
      <dsp:txXfrm>
        <a:off x="2925702" y="1368979"/>
        <a:ext cx="939154" cy="939154"/>
      </dsp:txXfrm>
    </dsp:sp>
    <dsp:sp modelId="{BCC5EA32-4114-48CA-9D0D-A72C6C241E1C}">
      <dsp:nvSpPr>
        <dsp:cNvPr id="0" name=""/>
        <dsp:cNvSpPr/>
      </dsp:nvSpPr>
      <dsp:spPr>
        <a:xfrm rot="19440000">
          <a:off x="4017484" y="1033961"/>
          <a:ext cx="353480" cy="44825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MX" sz="1900" kern="1200"/>
        </a:p>
      </dsp:txBody>
      <dsp:txXfrm>
        <a:off x="4027610" y="1154778"/>
        <a:ext cx="247436" cy="2689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D40E3-11E3-4803-9667-00E4B82CAF0F}">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839BFD-AA94-4603-A207-DFD4457969E8}">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Desarrollo de modelos de sistemas gráficos</a:t>
          </a:r>
        </a:p>
      </dsp:txBody>
      <dsp:txXfrm>
        <a:off x="0" y="623"/>
        <a:ext cx="6492875" cy="1020830"/>
      </dsp:txXfrm>
    </dsp:sp>
    <dsp:sp modelId="{327A85B1-4D51-443D-B28B-D3D1CDD2B348}">
      <dsp:nvSpPr>
        <dsp:cNvPr id="0" name=""/>
        <dsp:cNvSpPr/>
      </dsp:nvSpPr>
      <dsp:spPr>
        <a:xfrm>
          <a:off x="0" y="1021453"/>
          <a:ext cx="6492875"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655A6F-168C-4782-9903-C9A8826BDC85}">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Generación de código a partir de dichos modelos</a:t>
          </a:r>
        </a:p>
      </dsp:txBody>
      <dsp:txXfrm>
        <a:off x="0" y="1021453"/>
        <a:ext cx="6492875" cy="1020830"/>
      </dsp:txXfrm>
    </dsp:sp>
    <dsp:sp modelId="{4E465DA5-72AC-4722-A76B-1E434AFA1C30}">
      <dsp:nvSpPr>
        <dsp:cNvPr id="0" name=""/>
        <dsp:cNvSpPr/>
      </dsp:nvSpPr>
      <dsp:spPr>
        <a:xfrm>
          <a:off x="0" y="2042284"/>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54A029-CC5B-4BE3-8ADC-77FED560A8A0}">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Producción de interfaces de usuario</a:t>
          </a:r>
        </a:p>
      </dsp:txBody>
      <dsp:txXfrm>
        <a:off x="0" y="2042284"/>
        <a:ext cx="6492875" cy="1020830"/>
      </dsp:txXfrm>
    </dsp:sp>
    <dsp:sp modelId="{5B58C015-0788-4F35-B9FD-A1650A69A21B}">
      <dsp:nvSpPr>
        <dsp:cNvPr id="0" name=""/>
        <dsp:cNvSpPr/>
      </dsp:nvSpPr>
      <dsp:spPr>
        <a:xfrm>
          <a:off x="0" y="3063115"/>
          <a:ext cx="6492875"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D8A4E6-CD72-4978-8D2A-60CE771B9097}">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Depuración del programa</a:t>
          </a:r>
        </a:p>
      </dsp:txBody>
      <dsp:txXfrm>
        <a:off x="0" y="3063115"/>
        <a:ext cx="6492875" cy="1020830"/>
      </dsp:txXfrm>
    </dsp:sp>
    <dsp:sp modelId="{96619A19-0C68-4596-928F-C23351E8F7F7}">
      <dsp:nvSpPr>
        <dsp:cNvPr id="0" name=""/>
        <dsp:cNvSpPr/>
      </dsp:nvSpPr>
      <dsp:spPr>
        <a:xfrm>
          <a:off x="0" y="4083946"/>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3ABC52-23D7-4E97-8010-FEB76F1125C2}">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Traducción automatizada</a:t>
          </a: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C0E61-42E3-4D05-ACDA-8B2B52064807}" type="datetimeFigureOut">
              <a:rPr lang="es-MX" smtClean="0"/>
              <a:t>13/02/2024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proceso de software puede incluir las actividades relacionadas con la creación del software desde cero. Sin embargo, muchas de las aplicaciones empresariales actualmente no comienzan así. Muchas veces el software ya existe y es necesario conducirlo a un proceso de evolución, agregando nuevas funcionalidades o modificando los componentes existentes para cubrir las nuevas necesidades de la organización.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a:t>
            </a:fld>
            <a:endParaRPr lang="es-MX"/>
          </a:p>
        </p:txBody>
      </p:sp>
    </p:spTree>
    <p:extLst>
      <p:ext uri="{BB962C8B-B14F-4D97-AF65-F5344CB8AC3E}">
        <p14:creationId xmlns:p14="http://schemas.microsoft.com/office/powerpoint/2010/main" val="4068013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Cuando se usa un proceso de software dirigido por un plan, las pruebas son creadas con base en la especificación y diseño del sistema, y son ejecutadas por un equipo independiente al equipo de desarrollo.</a:t>
            </a:r>
          </a:p>
          <a:p>
            <a:r>
              <a:rPr lang="es-MX" dirty="0"/>
              <a:t>Este proceso permita al equipo de desarrollo enfocarse en las actividades propias de su rol y contribuye a verificar adecuadamente que la implementación cumple con el diseño y especificación realizados.</a:t>
            </a:r>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11</a:t>
            </a:fld>
            <a:endParaRPr lang="es-MX"/>
          </a:p>
        </p:txBody>
      </p:sp>
    </p:spTree>
    <p:extLst>
      <p:ext uri="{BB962C8B-B14F-4D97-AF65-F5344CB8AC3E}">
        <p14:creationId xmlns:p14="http://schemas.microsoft.com/office/powerpoint/2010/main" val="200401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actualidad, no todos los sistemas de software surgen como algo completamente nuevo, sino que son el resultado de la implementación del cambio en el sistema para poderse adaptar a las nuevas necesidades que surgen en los usuarios y en la organización. Por ello, es más realista pensar en la ingeniería de software como un </a:t>
            </a:r>
            <a:r>
              <a:rPr lang="es-MX" b="1" dirty="0"/>
              <a:t>proceso evolutivo</a:t>
            </a:r>
            <a:r>
              <a:rPr lang="es-MX" b="0" dirty="0"/>
              <a:t>, donde el software cambia continuamente a lo largo de su vida.</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12</a:t>
            </a:fld>
            <a:endParaRPr lang="es-MX"/>
          </a:p>
        </p:txBody>
      </p:sp>
    </p:spTree>
    <p:extLst>
      <p:ext uri="{BB962C8B-B14F-4D97-AF65-F5344CB8AC3E}">
        <p14:creationId xmlns:p14="http://schemas.microsoft.com/office/powerpoint/2010/main" val="3907349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Actualmente es irrelevante pensar en el desarrollo y evolución (mantenimiento) del software como dos procesos separados. Adoptar el cambio en los grandes proyectos de software es crucial para el éxito del mismo, de manera que los procesos que permiten integrar el cambio como una dinámica inevitable en el desarrollo de software son de gran importancia.</a:t>
            </a:r>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13</a:t>
            </a:fld>
            <a:endParaRPr lang="es-MX"/>
          </a:p>
        </p:txBody>
      </p:sp>
    </p:spTree>
    <p:extLst>
      <p:ext uri="{BB962C8B-B14F-4D97-AF65-F5344CB8AC3E}">
        <p14:creationId xmlns:p14="http://schemas.microsoft.com/office/powerpoint/2010/main" val="1284526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b="0" dirty="0"/>
              <a:t>Existen dos enfoques principales para enfrentar el cambio en los sistemas de software:</a:t>
            </a:r>
          </a:p>
          <a:p>
            <a:pPr marL="228600" indent="-228600">
              <a:buAutoNum type="arabicPeriod"/>
            </a:pPr>
            <a:endParaRPr lang="es-ES" b="1" dirty="0"/>
          </a:p>
          <a:p>
            <a:pPr marL="228600" indent="-228600">
              <a:buAutoNum type="arabicPeriod"/>
            </a:pPr>
            <a:r>
              <a:rPr lang="es-ES" b="1" dirty="0"/>
              <a:t>Evitar el cambio:</a:t>
            </a:r>
            <a:r>
              <a:rPr lang="es-ES" dirty="0"/>
              <a:t> el proceso de software incluye actividades que anticipan cambios posibles antes de requerirse la labor significativa de hacer. Por ejemplo, puede desarrollarse un sistema prototipo para demostrar a los clientes las características clave del sistema antes de comprometerse con mayores costos de producción del software.</a:t>
            </a:r>
          </a:p>
          <a:p>
            <a:pPr marL="228600" indent="-228600">
              <a:buAutoNum type="arabicPeriod"/>
            </a:pPr>
            <a:endParaRPr lang="es-ES" dirty="0"/>
          </a:p>
          <a:p>
            <a:pPr marL="228600" indent="-228600">
              <a:buAutoNum type="arabicPeriod"/>
            </a:pPr>
            <a:r>
              <a:rPr lang="es-ES" b="1" dirty="0"/>
              <a:t>Tolerancia al cambio:</a:t>
            </a:r>
            <a:r>
              <a:rPr lang="es-ES" dirty="0"/>
              <a:t> el proceso se diseña de modo que los cambios se ajusten con un costo relativamente bajo. Por lo general, esto comprende algunas formas de desarrollo incremental, es decir, el sistema se desarrolla parte por parte en ciclos llamados incrementos. Los cambios propuestos pueden implementarse en los incrementos que aún no se desarrollan.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14</a:t>
            </a:fld>
            <a:endParaRPr lang="es-MX"/>
          </a:p>
        </p:txBody>
      </p:sp>
    </p:spTree>
    <p:extLst>
      <p:ext uri="{BB962C8B-B14F-4D97-AF65-F5344CB8AC3E}">
        <p14:creationId xmlns:p14="http://schemas.microsoft.com/office/powerpoint/2010/main" val="2436454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t>Dos formas de enfrentar el cambio son las siguientes:</a:t>
            </a:r>
          </a:p>
          <a:p>
            <a:endParaRPr lang="es-ES" b="1" dirty="0"/>
          </a:p>
          <a:p>
            <a:pPr marL="228600" indent="-228600">
              <a:buAutoNum type="arabicPeriod"/>
            </a:pPr>
            <a:r>
              <a:rPr lang="es-ES" b="1" dirty="0"/>
              <a:t>Prototipo del sistema:</a:t>
            </a:r>
            <a:r>
              <a:rPr lang="es-ES" dirty="0"/>
              <a:t> rápidamente se desarrolla una versión del sistema o una parte del mismo, para comprobar los requerimientos y la factibilidad de algunas decisiones de diseño.</a:t>
            </a:r>
          </a:p>
          <a:p>
            <a:pPr marL="228600" indent="-228600">
              <a:buAutoNum type="arabicPeriod"/>
            </a:pPr>
            <a:endParaRPr lang="es-ES" dirty="0"/>
          </a:p>
          <a:p>
            <a:pPr marL="228600" indent="-228600">
              <a:buAutoNum type="arabicPeriod"/>
            </a:pPr>
            <a:r>
              <a:rPr lang="es-ES" b="1" dirty="0"/>
              <a:t>Entrega incremental: </a:t>
            </a:r>
            <a:r>
              <a:rPr lang="es-ES" b="0" dirty="0"/>
              <a:t>los incrementos del sistema se entregan al cliente para su comentario y experimentación. Esto permite tanto evitar como tolerar el cambio. </a:t>
            </a:r>
            <a:endParaRPr lang="es-MX" b="1"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15</a:t>
            </a:fld>
            <a:endParaRPr lang="es-MX"/>
          </a:p>
        </p:txBody>
      </p:sp>
    </p:spTree>
    <p:extLst>
      <p:ext uri="{BB962C8B-B14F-4D97-AF65-F5344CB8AC3E}">
        <p14:creationId xmlns:p14="http://schemas.microsoft.com/office/powerpoint/2010/main" val="430071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proceso de software puede seguir diferentes flujos en función de la forma en la que se desarrollan cada una de las actividades principales del proceso.</a:t>
            </a:r>
          </a:p>
          <a:p>
            <a:endParaRPr lang="es-MX" dirty="0"/>
          </a:p>
          <a:p>
            <a:r>
              <a:rPr lang="es-MX" dirty="0"/>
              <a:t>Principalmente se consideran tres tipos de flujo de proceso:</a:t>
            </a:r>
          </a:p>
          <a:p>
            <a:endParaRPr lang="es-MX" dirty="0"/>
          </a:p>
          <a:p>
            <a:pPr marL="228600" indent="-228600">
              <a:buAutoNum type="arabicPeriod"/>
            </a:pPr>
            <a:r>
              <a:rPr lang="es-MX" b="1" dirty="0"/>
              <a:t>Lineal</a:t>
            </a:r>
          </a:p>
          <a:p>
            <a:pPr marL="228600" indent="-228600">
              <a:buAutoNum type="arabicPeriod"/>
            </a:pPr>
            <a:r>
              <a:rPr lang="es-MX" b="1" dirty="0"/>
              <a:t>Iterativo</a:t>
            </a:r>
          </a:p>
          <a:p>
            <a:pPr marL="228600" indent="-228600">
              <a:buAutoNum type="arabicPeriod"/>
            </a:pPr>
            <a:r>
              <a:rPr lang="es-MX" b="1" dirty="0"/>
              <a:t>Evolutivo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16</a:t>
            </a:fld>
            <a:endParaRPr lang="es-MX"/>
          </a:p>
        </p:txBody>
      </p:sp>
    </p:spTree>
    <p:extLst>
      <p:ext uri="{BB962C8B-B14F-4D97-AF65-F5344CB8AC3E}">
        <p14:creationId xmlns:p14="http://schemas.microsoft.com/office/powerpoint/2010/main" val="2343353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un flujo de proceso de software lineal, las actividades fundamentales del proceso se llevan a cabo en secuencia. Esto implica que antes de pasar a la actividad siguiente, es necesario que la actividad actual haya terminado a satisfacción de los ingenieros de software y en algunos casos del cliente.</a:t>
            </a:r>
          </a:p>
          <a:p>
            <a:endParaRPr lang="es-MX" dirty="0"/>
          </a:p>
          <a:p>
            <a:r>
              <a:rPr lang="es-MX" dirty="0"/>
              <a:t>Por ejemplo, para pasar a la etapa de diseño e implementación, es necesario que la especificación del sistema haya sido concluida a satisfacción de los involucrados en el proceso. Esto implica que, considerando el proceso de especificación, se debe contar con un documento de especificación de requerimientos terminado y autorizado por el cliente para poder pasar a la etapa de diseño e implementación.</a:t>
            </a:r>
          </a:p>
          <a:p>
            <a:endParaRPr lang="es-MX" dirty="0"/>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17</a:t>
            </a:fld>
            <a:endParaRPr lang="es-MX"/>
          </a:p>
        </p:txBody>
      </p:sp>
    </p:spTree>
    <p:extLst>
      <p:ext uri="{BB962C8B-B14F-4D97-AF65-F5344CB8AC3E}">
        <p14:creationId xmlns:p14="http://schemas.microsoft.com/office/powerpoint/2010/main" val="2853460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un flujo de proceso iterativo, algunas de las actividades fundamentales del proceso de software están estrechamente relacionadas, ya que existe un mecanismo de retroalimentación entre ellas que permite darles flexibilidad y tolerancia al cambio.</a:t>
            </a:r>
          </a:p>
          <a:p>
            <a:endParaRPr lang="es-MX" dirty="0"/>
          </a:p>
          <a:p>
            <a:r>
              <a:rPr lang="es-MX" dirty="0"/>
              <a:t>En el ejemplo ilustrado en esta lámina se observa que la relación entre diseño e implementación y validación permite una constante retroalimentación, de manera que se puede intercalar como se desarrolla cada actividad. Es decir, podemos diseñar y codificar una parte del sistema, someterlo a validación y de ser necesario, volver a la etapa anterior para corregir errores o realizar cambios en el diseño o en el código.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18</a:t>
            </a:fld>
            <a:endParaRPr lang="es-MX"/>
          </a:p>
        </p:txBody>
      </p:sp>
    </p:spTree>
    <p:extLst>
      <p:ext uri="{BB962C8B-B14F-4D97-AF65-F5344CB8AC3E}">
        <p14:creationId xmlns:p14="http://schemas.microsoft.com/office/powerpoint/2010/main" val="2008623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un flujo de proceso evolutivo, las actividades fundamentales del proceso se realizan de manera cíclica. De esta manera, se repite el ciclo completo una y otra vez hasta lograr un sistema completo.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19</a:t>
            </a:fld>
            <a:endParaRPr lang="es-MX"/>
          </a:p>
        </p:txBody>
      </p:sp>
    </p:spTree>
    <p:extLst>
      <p:ext uri="{BB962C8B-B14F-4D97-AF65-F5344CB8AC3E}">
        <p14:creationId xmlns:p14="http://schemas.microsoft.com/office/powerpoint/2010/main" val="4103185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procesos de software son complejos y, como todos los procesos intelectuales y creativos, se apoyan en personas con capacidad de juzgar y tomar decisiones. No hay un proceso idea, además, la mayoría de las organizaciones han diseñado sus propios procesos de desarrollo de software. Los procesos han evolucionado para beneficiarse de las capacidades de la gente en una organización.</a:t>
            </a:r>
          </a:p>
          <a:p>
            <a:endParaRPr lang="es-MX" dirty="0"/>
          </a:p>
          <a:p>
            <a:r>
              <a:rPr lang="es-MX" dirty="0"/>
              <a:t>Para algunos sistemas críticos, se requiere de un proceso de desarrollo muy estructurado. Para los sistemas empresariales, con requerimientos cambiantes, es probable que sea más efectivo un proceso menos forma y flexible.</a:t>
            </a:r>
          </a:p>
          <a:p>
            <a:endParaRPr lang="es-MX" dirty="0"/>
          </a:p>
          <a:p>
            <a:r>
              <a:rPr lang="es-MX" dirty="0"/>
              <a:t>Los procesos de software pueden mejorarse con la estandarización, donde se reduce la diversidad en los procesos de software en una organización. Esto conduce a mejorar la comunicación, reducir el tiempo de capacitación, y a economizar el soporte de los procesos automatizados.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20</a:t>
            </a:fld>
            <a:endParaRPr lang="es-MX"/>
          </a:p>
        </p:txBody>
      </p:sp>
    </p:spTree>
    <p:extLst>
      <p:ext uri="{BB962C8B-B14F-4D97-AF65-F5344CB8AC3E}">
        <p14:creationId xmlns:p14="http://schemas.microsoft.com/office/powerpoint/2010/main" val="363073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a:t>Especificación:</a:t>
            </a:r>
            <a:r>
              <a:rPr lang="es-MX" b="0" dirty="0"/>
              <a:t> Se definen la funcionalidad y las restricciones del software.</a:t>
            </a:r>
          </a:p>
          <a:p>
            <a:endParaRPr lang="es-MX" b="0" dirty="0"/>
          </a:p>
          <a:p>
            <a:r>
              <a:rPr lang="es-MX" b="1" dirty="0"/>
              <a:t>Diseño e implementación: </a:t>
            </a:r>
            <a:r>
              <a:rPr lang="es-MX" b="0" dirty="0"/>
              <a:t>Se lleva a cabo el diseño y la codificación del software de acuerdo con los requerimientos especificados.</a:t>
            </a:r>
          </a:p>
          <a:p>
            <a:endParaRPr lang="es-MX" b="0" dirty="0"/>
          </a:p>
          <a:p>
            <a:r>
              <a:rPr lang="es-MX" b="1" dirty="0"/>
              <a:t>Validación: </a:t>
            </a:r>
            <a:r>
              <a:rPr lang="es-MX" b="0" dirty="0"/>
              <a:t>Se verifica que el software funcione correctamente y cumpla con las necesidades de los usuarios.</a:t>
            </a:r>
          </a:p>
          <a:p>
            <a:endParaRPr lang="es-MX" b="0" dirty="0"/>
          </a:p>
          <a:p>
            <a:r>
              <a:rPr lang="es-MX" b="1" dirty="0"/>
              <a:t>Evolución: </a:t>
            </a:r>
            <a:r>
              <a:rPr lang="es-MX" b="0" dirty="0"/>
              <a:t>El software evoluciona para cubrir las necesidades del usuario que vayan surgiendo después de que es puesto en operación.</a:t>
            </a:r>
            <a:endParaRPr lang="es-MX" b="1"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a:p>
        </p:txBody>
      </p:sp>
    </p:spTree>
    <p:extLst>
      <p:ext uri="{BB962C8B-B14F-4D97-AF65-F5344CB8AC3E}">
        <p14:creationId xmlns:p14="http://schemas.microsoft.com/office/powerpoint/2010/main" val="3510737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herramientas de software ofrecen apoyo de proceso al automatizar algunas actividades del proceso y brindar información sobre el software que desarrolla.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21</a:t>
            </a:fld>
            <a:endParaRPr lang="es-MX"/>
          </a:p>
        </p:txBody>
      </p:sp>
    </p:spTree>
    <p:extLst>
      <p:ext uri="{BB962C8B-B14F-4D97-AF65-F5344CB8AC3E}">
        <p14:creationId xmlns:p14="http://schemas.microsoft.com/office/powerpoint/2010/main" val="1708907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herramientas pueden combinarse en un marco llamado ambiente de desarrollo interactivo (IDE). Esto ofrece un conjunto común de facilidades, que usan las herramientas para comunicarse y operar con mayor destreza en una forma integrada.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22</a:t>
            </a:fld>
            <a:endParaRPr lang="es-MX"/>
          </a:p>
        </p:txBody>
      </p:sp>
    </p:spTree>
    <p:extLst>
      <p:ext uri="{BB962C8B-B14F-4D97-AF65-F5344CB8AC3E}">
        <p14:creationId xmlns:p14="http://schemas.microsoft.com/office/powerpoint/2010/main" val="3251211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Herramientas de diagramación: permiten realizar representaciones gráficas de datos y procesos, elementos del sistema y flujo de datos entre los diferentes componentes del sistema.</a:t>
            </a:r>
          </a:p>
          <a:p>
            <a:pPr marL="228600" indent="-228600">
              <a:buAutoNum type="arabicPeriod"/>
            </a:pPr>
            <a:endParaRPr lang="es-MX" dirty="0"/>
          </a:p>
          <a:p>
            <a:pPr marL="228600" indent="-228600">
              <a:buAutoNum type="arabicPeriod"/>
            </a:pPr>
            <a:r>
              <a:rPr lang="es-MX" dirty="0"/>
              <a:t>Generadores de reportes: permiten entender requerimientos, datos y las relaciones entre ellos.</a:t>
            </a:r>
          </a:p>
          <a:p>
            <a:pPr marL="228600" indent="-228600">
              <a:buAutoNum type="arabicPeriod"/>
            </a:pPr>
            <a:endParaRPr lang="es-MX" dirty="0"/>
          </a:p>
          <a:p>
            <a:pPr marL="228600" indent="-228600">
              <a:buAutoNum type="arabicPeriod"/>
            </a:pPr>
            <a:r>
              <a:rPr lang="es-MX" dirty="0"/>
              <a:t>Herramientas de análisis: permite recolectar los requerimientos del sistema, así como detectar inconsistencias o errores en la especificación del sistema, errores en los diagramas de flujo de datos, redundancia en los datos, entre otros.</a:t>
            </a:r>
          </a:p>
          <a:p>
            <a:pPr marL="228600" indent="-228600">
              <a:buAutoNum type="arabicPeriod"/>
            </a:pPr>
            <a:endParaRPr lang="es-MX" dirty="0"/>
          </a:p>
          <a:p>
            <a:pPr marL="228600" indent="-228600">
              <a:buAutoNum type="arabicPeriod"/>
            </a:pPr>
            <a:r>
              <a:rPr lang="es-MX" dirty="0"/>
              <a:t>Repositorios centralizados: permiten mantener en un solo punto de almacenamiento los reportes, diagramas y documentos relacionados con la gestión de un proyecto.</a:t>
            </a:r>
          </a:p>
          <a:p>
            <a:pPr marL="228600" indent="-228600">
              <a:buAutoNum type="arabicPeriod"/>
            </a:pPr>
            <a:endParaRPr lang="es-MX" dirty="0"/>
          </a:p>
          <a:p>
            <a:pPr marL="228600" indent="-228600">
              <a:buAutoNum type="arabicPeriod"/>
            </a:pPr>
            <a:r>
              <a:rPr lang="es-MX" dirty="0"/>
              <a:t>Generadores de documentación: permite crear la documentación técnica y de usuario de acuerdo a determinado estándar.</a:t>
            </a:r>
          </a:p>
          <a:p>
            <a:pPr marL="228600" indent="-228600">
              <a:buAutoNum type="arabicPeriod"/>
            </a:pPr>
            <a:endParaRPr lang="es-MX" dirty="0"/>
          </a:p>
          <a:p>
            <a:pPr marL="228600" indent="-228600">
              <a:buAutoNum type="arabicPeriod"/>
            </a:pPr>
            <a:r>
              <a:rPr lang="es-MX" dirty="0"/>
              <a:t>Generadores de código: permiten la generación automatizada de código a partir de la documentación de diseño.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23</a:t>
            </a:fld>
            <a:endParaRPr lang="es-MX"/>
          </a:p>
        </p:txBody>
      </p:sp>
    </p:spTree>
    <p:extLst>
      <p:ext uri="{BB962C8B-B14F-4D97-AF65-F5344CB8AC3E}">
        <p14:creationId xmlns:p14="http://schemas.microsoft.com/office/powerpoint/2010/main" val="1357922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05244EAA-DCDA-45A8-9B72-DB83153D8CF8}" type="slidenum">
              <a:rPr lang="es-MX" smtClean="0"/>
              <a:t>24</a:t>
            </a:fld>
            <a:endParaRPr lang="es-MX"/>
          </a:p>
        </p:txBody>
      </p:sp>
    </p:spTree>
    <p:extLst>
      <p:ext uri="{BB962C8B-B14F-4D97-AF65-F5344CB8AC3E}">
        <p14:creationId xmlns:p14="http://schemas.microsoft.com/office/powerpoint/2010/main" val="2495325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ingeniería de requerimientos es una etapa crítica para el proceso de software, ya que los errores en esta etapa conducen a problemas posteriores en las etapas de diseño e implementación.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a:t>
            </a:fld>
            <a:endParaRPr lang="es-MX"/>
          </a:p>
        </p:txBody>
      </p:sp>
    </p:spTree>
    <p:extLst>
      <p:ext uri="{BB962C8B-B14F-4D97-AF65-F5344CB8AC3E}">
        <p14:creationId xmlns:p14="http://schemas.microsoft.com/office/powerpoint/2010/main" val="299978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proceso se enfoca en producir un documento que especifique los requerimientos que cumplirá el sistema.</a:t>
            </a:r>
          </a:p>
          <a:p>
            <a:r>
              <a:rPr lang="es-MX" dirty="0"/>
              <a:t>Existen cuatro actividades del proceso de ingeniería de requerimientos:</a:t>
            </a:r>
          </a:p>
          <a:p>
            <a:endParaRPr lang="es-MX" dirty="0"/>
          </a:p>
          <a:p>
            <a:pPr marL="228600" indent="-228600">
              <a:buAutoNum type="arabicPeriod"/>
            </a:pPr>
            <a:r>
              <a:rPr lang="es-MX" b="1" dirty="0"/>
              <a:t>Estudio de factibilidad:</a:t>
            </a:r>
            <a:r>
              <a:rPr lang="es-MX" dirty="0"/>
              <a:t> Se realiza una estimación sobre si las necesidades identificadas se cubren con las actuales tecnologías de software y hardware.</a:t>
            </a:r>
          </a:p>
          <a:p>
            <a:pPr marL="228600" indent="-228600">
              <a:buAutoNum type="arabicPeriod"/>
            </a:pPr>
            <a:endParaRPr lang="es-MX" dirty="0"/>
          </a:p>
          <a:p>
            <a:pPr marL="228600" indent="-228600">
              <a:buAutoNum type="arabicPeriod"/>
            </a:pPr>
            <a:r>
              <a:rPr lang="es-MX" b="1" dirty="0"/>
              <a:t>Obtención y análisis de requerimientos:</a:t>
            </a:r>
            <a:r>
              <a:rPr lang="es-MX" dirty="0"/>
              <a:t> Proceso para obtener los requerimientos del sistema, mediante la observación de los sistemas existentes, discusiones con los usuarios y proveedores, análisis de tareas, etc.</a:t>
            </a:r>
          </a:p>
          <a:p>
            <a:pPr marL="228600" indent="-228600">
              <a:buAutoNum type="arabicPeriod"/>
            </a:pPr>
            <a:endParaRPr lang="es-MX" dirty="0"/>
          </a:p>
          <a:p>
            <a:pPr marL="228600" indent="-228600">
              <a:buAutoNum type="arabicPeriod"/>
            </a:pPr>
            <a:r>
              <a:rPr lang="es-MX" b="1" dirty="0"/>
              <a:t>Especificación de requerimientos:</a:t>
            </a:r>
            <a:r>
              <a:rPr lang="es-MX" dirty="0"/>
              <a:t> Consiste en transcribir la información recopilada en un documento que define un conjunto de requerimientos, divididos en dos categorías:</a:t>
            </a:r>
          </a:p>
          <a:p>
            <a:pPr marL="685800" lvl="1" indent="-228600">
              <a:buAutoNum type="arabicPeriod"/>
            </a:pPr>
            <a:r>
              <a:rPr lang="es-MX" dirty="0"/>
              <a:t>Requerimientos de usuario</a:t>
            </a:r>
          </a:p>
          <a:p>
            <a:pPr marL="685800" lvl="1" indent="-228600">
              <a:buAutoNum type="arabicPeriod"/>
            </a:pPr>
            <a:r>
              <a:rPr lang="es-MX" dirty="0"/>
              <a:t>Requerimientos de sistema</a:t>
            </a:r>
          </a:p>
          <a:p>
            <a:pPr marL="685800" lvl="1" indent="-228600">
              <a:buAutoNum type="arabicPeriod"/>
            </a:pPr>
            <a:endParaRPr lang="es-MX" dirty="0"/>
          </a:p>
          <a:p>
            <a:pPr marL="228600" lvl="0" indent="-228600">
              <a:buAutoNum type="arabicPeriod"/>
            </a:pPr>
            <a:r>
              <a:rPr lang="es-MX" b="1" dirty="0"/>
              <a:t>Validación de requerimientos:</a:t>
            </a:r>
            <a:r>
              <a:rPr lang="es-MX" dirty="0"/>
              <a:t> Se verifica que los requerimientos sean realistas, coherentes y completos.</a:t>
            </a:r>
          </a:p>
          <a:p>
            <a:pPr marL="228600" lvl="0" indent="-228600">
              <a:buAutoNum type="arabicPeriod"/>
            </a:pPr>
            <a:endParaRPr lang="es-MX" dirty="0"/>
          </a:p>
          <a:p>
            <a:pPr marL="0" lvl="0" indent="0">
              <a:buNone/>
            </a:pPr>
            <a:r>
              <a:rPr lang="es-MX" dirty="0"/>
              <a:t>Las actividades del proceso no se realizan estrictamente de manera secuencial. El análisis de requerimientos continúa durante la definición y especificación, de manera que durante el proceso pueden aparecer nuevos requerimientos, es por ello que dichas actividades están vinculadas.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a:p>
        </p:txBody>
      </p:sp>
    </p:spTree>
    <p:extLst>
      <p:ext uri="{BB962C8B-B14F-4D97-AF65-F5344CB8AC3E}">
        <p14:creationId xmlns:p14="http://schemas.microsoft.com/office/powerpoint/2010/main" val="397485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diseño de software se entiende como una descripción de la estructura del software que se va a implementar, los modelos y las estructuras de datos utilizados por el sistema, las interfaces entre componentes del sistema y, en ocasiones, los algoritmos usados. Normalmente el diseño se desarrolla de una manera iterativa, agregando formalidad y detalle conforme se dan las iteraciones para corregir o mejorar el diseño.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a:p>
        </p:txBody>
      </p:sp>
    </p:spTree>
    <p:extLst>
      <p:ext uri="{BB962C8B-B14F-4D97-AF65-F5344CB8AC3E}">
        <p14:creationId xmlns:p14="http://schemas.microsoft.com/office/powerpoint/2010/main" val="1583683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buNone/>
            </a:pPr>
            <a:r>
              <a:rPr lang="es-MX" dirty="0"/>
              <a:t>Las actividades en el proceso de diseño varían dependiendo del tipo de sistema, sin embargo, en el diagrama se muestran las actividades del diseño de un sistema de información:</a:t>
            </a:r>
          </a:p>
          <a:p>
            <a:pPr marL="228600" lvl="0" indent="-228600">
              <a:buAutoNum type="arabicPeriod"/>
            </a:pPr>
            <a:endParaRPr lang="es-MX" dirty="0"/>
          </a:p>
          <a:p>
            <a:pPr marL="228600" lvl="0" indent="-228600">
              <a:buAutoNum type="arabicPeriod"/>
            </a:pPr>
            <a:r>
              <a:rPr lang="es-MX" b="1" dirty="0"/>
              <a:t>Diseño arquitectónico:</a:t>
            </a:r>
            <a:r>
              <a:rPr lang="es-MX" dirty="0"/>
              <a:t> Se identifica la estructura global del sistema, los principales componentes, sus relaciones y cómo se distribuyen.</a:t>
            </a:r>
          </a:p>
          <a:p>
            <a:pPr marL="228600" lvl="0" indent="-228600">
              <a:buAutoNum type="arabicPeriod"/>
            </a:pPr>
            <a:endParaRPr lang="es-MX" dirty="0"/>
          </a:p>
          <a:p>
            <a:pPr marL="228600" lvl="0" indent="-228600">
              <a:buAutoNum type="arabicPeriod"/>
            </a:pPr>
            <a:r>
              <a:rPr lang="es-MX" b="1" dirty="0"/>
              <a:t>Diseño de interfaz:</a:t>
            </a:r>
            <a:r>
              <a:rPr lang="es-MX" dirty="0"/>
              <a:t> Se definen las interfaces entre los componentes de sistemas. Con una interfaz precisa, es factible usar un componente sin que otros tengan que saber cómo se implementó. Una vez finalizado este proceso, los componentes se diseñan y desarrollan de manera concurrente.</a:t>
            </a:r>
          </a:p>
          <a:p>
            <a:pPr marL="228600" lvl="0" indent="-228600">
              <a:buAutoNum type="arabicPeriod"/>
            </a:pPr>
            <a:endParaRPr lang="es-MX" dirty="0"/>
          </a:p>
          <a:p>
            <a:pPr marL="228600" lvl="0" indent="-228600">
              <a:buAutoNum type="arabicPeriod"/>
            </a:pPr>
            <a:r>
              <a:rPr lang="es-MX" b="1" dirty="0"/>
              <a:t>Diseño de componentes:</a:t>
            </a:r>
            <a:r>
              <a:rPr lang="es-MX" dirty="0"/>
              <a:t> Se toma cada componente del sistema y cómo funcionará. Esto puede ser un simple dato de la funcionalidad que se espera implementar, y al programador se le deja el diseño específico.</a:t>
            </a:r>
          </a:p>
          <a:p>
            <a:pPr marL="228600" lvl="0" indent="-228600">
              <a:buAutoNum type="arabicPeriod"/>
            </a:pPr>
            <a:endParaRPr lang="es-MX" dirty="0"/>
          </a:p>
          <a:p>
            <a:pPr marL="228600" lvl="0" indent="-228600">
              <a:buAutoNum type="arabicPeriod"/>
            </a:pPr>
            <a:r>
              <a:rPr lang="es-MX" b="1" dirty="0"/>
              <a:t>Diseño de la base de datos:</a:t>
            </a:r>
            <a:r>
              <a:rPr lang="es-MX" dirty="0"/>
              <a:t> Se diseñan las estructuras del sistema de datos y cómo se representarán en una base de datos.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a:p>
        </p:txBody>
      </p:sp>
    </p:spTree>
    <p:extLst>
      <p:ext uri="{BB962C8B-B14F-4D97-AF65-F5344CB8AC3E}">
        <p14:creationId xmlns:p14="http://schemas.microsoft.com/office/powerpoint/2010/main" val="1496614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métodos estructurados de diseño desarrollados en los 70’s y 80’s fueron los precursores de UML y el diseño orientado a objetos. El desarrollo dirigido por modelo (Schmidt, 2006), donde se crean modelos de software a diferentes niveles de abstracción es una evolución de los métodos estructurados.</a:t>
            </a:r>
          </a:p>
          <a:p>
            <a:endParaRPr lang="es-MX" dirty="0"/>
          </a:p>
          <a:p>
            <a:r>
              <a:rPr lang="es-MX" dirty="0"/>
              <a:t>La programación es una actividad personal y no hay un proceso que se siga de manera general. Algunos programadores comienzan con lo más fácil, otros con lo más complejo; algunos especifican cada dato, otros dejan datos sin especificar tanto como sea posible.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8</a:t>
            </a:fld>
            <a:endParaRPr lang="es-MX"/>
          </a:p>
        </p:txBody>
      </p:sp>
    </p:spTree>
    <p:extLst>
      <p:ext uri="{BB962C8B-B14F-4D97-AF65-F5344CB8AC3E}">
        <p14:creationId xmlns:p14="http://schemas.microsoft.com/office/powerpoint/2010/main" val="2357174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pruebas de software, donde el sistema se ejecuta con datos simulados, son la principal fuente de validación. También se pueden incluir procesos de comprobación, como inspecciones y revisiones en cada etapa del proceso de software, desde la definición de requerimientos del usuario hasta el desarrollo del software.</a:t>
            </a:r>
          </a:p>
          <a:p>
            <a:endParaRPr lang="es-MX" dirty="0"/>
          </a:p>
          <a:p>
            <a:r>
              <a:rPr lang="es-MX" dirty="0"/>
              <a:t>Dada la predominancia de las pruebas, se incurre en la mayoría de los costos de validación durante la implementación y después de esta. </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9</a:t>
            </a:fld>
            <a:endParaRPr lang="es-MX"/>
          </a:p>
        </p:txBody>
      </p:sp>
    </p:spTree>
    <p:extLst>
      <p:ext uri="{BB962C8B-B14F-4D97-AF65-F5344CB8AC3E}">
        <p14:creationId xmlns:p14="http://schemas.microsoft.com/office/powerpoint/2010/main" val="1726737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b="1" dirty="0"/>
              <a:t>Pruebas de desarrollo (de componentes):</a:t>
            </a:r>
            <a:r>
              <a:rPr lang="es-MX" dirty="0"/>
              <a:t> Las personas que desarrollan el sistema ponen a prueba los componentes que constituyen el sistema. Cada componente se prueba de manera independiente.</a:t>
            </a:r>
          </a:p>
          <a:p>
            <a:pPr marL="228600" indent="-228600">
              <a:buAutoNum type="arabicPeriod"/>
            </a:pPr>
            <a:endParaRPr lang="es-MX" dirty="0"/>
          </a:p>
          <a:p>
            <a:pPr marL="228600" indent="-228600">
              <a:buAutoNum type="arabicPeriod"/>
            </a:pPr>
            <a:r>
              <a:rPr lang="es-MX" b="1" dirty="0"/>
              <a:t>Pruebas del sistema:</a:t>
            </a:r>
            <a:r>
              <a:rPr lang="es-MX" dirty="0"/>
              <a:t> Los componentes del sistema se integran para crear un sistema completo. Este proceso tiene la finalidad de descubrir errores que resulten de interacciones no anticipadas entre componentes y problemas de interfaz de componentes, así como demostrar que cubre los requerimientos funcionales y no funcionales, y poner a prueba las propiedades emergentes del sistema.</a:t>
            </a:r>
          </a:p>
          <a:p>
            <a:pPr marL="228600" indent="-228600">
              <a:buAutoNum type="arabicPeriod"/>
            </a:pPr>
            <a:endParaRPr lang="es-MX" dirty="0"/>
          </a:p>
          <a:p>
            <a:pPr marL="228600" indent="-228600">
              <a:buAutoNum type="arabicPeriod"/>
            </a:pPr>
            <a:r>
              <a:rPr lang="es-MX" b="1" dirty="0"/>
              <a:t>Pruebas de aceptación:</a:t>
            </a:r>
            <a:r>
              <a:rPr lang="es-MX" dirty="0"/>
              <a:t> Etapa final del proceso. El sistema se pone a prueba con datos proporcionados por el cliente. Revelan errores y omisiones en la definición de requerimientos del sistema, ya que los datos reales ejercitan el sistema en diferentes formas a partir de los datos de prueba.</a:t>
            </a:r>
          </a:p>
          <a:p>
            <a:pPr marL="228600" indent="-228600">
              <a:buAutoNum type="arabicPeriod"/>
            </a:pPr>
            <a:endParaRPr lang="es-MX" dirty="0"/>
          </a:p>
          <a:p>
            <a:pPr marL="0" indent="0">
              <a:buNone/>
            </a:pPr>
            <a:r>
              <a:rPr lang="es-MX" dirty="0"/>
              <a:t>Los procesos de desarrollo y de pruebas de componentes están entrelazados. Los programadores construyen sus propios datos de prueba y experimentan el código de manera incremental conforme lo desarrollan.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10</a:t>
            </a:fld>
            <a:endParaRPr lang="es-MX"/>
          </a:p>
        </p:txBody>
      </p:sp>
    </p:spTree>
    <p:extLst>
      <p:ext uri="{BB962C8B-B14F-4D97-AF65-F5344CB8AC3E}">
        <p14:creationId xmlns:p14="http://schemas.microsoft.com/office/powerpoint/2010/main" val="321620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292514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13/02/2024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155669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1341975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181241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721262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2361329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2722609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3873047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4158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269310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34927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13/02/2024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74565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13/02/2024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410792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13/02/2024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405230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13/02/2024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379621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13/02/2024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56354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13/02/2024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79450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13/02/2024</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a:p>
        </p:txBody>
      </p:sp>
    </p:spTree>
    <p:extLst>
      <p:ext uri="{BB962C8B-B14F-4D97-AF65-F5344CB8AC3E}">
        <p14:creationId xmlns:p14="http://schemas.microsoft.com/office/powerpoint/2010/main" val="874283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Fundamentos de análisis y diseño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Ciclo de vida del desarrollo de software</a:t>
            </a:r>
          </a:p>
        </p:txBody>
      </p:sp>
    </p:spTree>
    <p:extLst>
      <p:ext uri="{BB962C8B-B14F-4D97-AF65-F5344CB8AC3E}">
        <p14:creationId xmlns:p14="http://schemas.microsoft.com/office/powerpoint/2010/main" val="87784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438BA06C-10DF-74F0-D994-60CFAE1DE3C7}"/>
              </a:ext>
            </a:extLst>
          </p:cNvPr>
          <p:cNvSpPr>
            <a:spLocks noGrp="1"/>
          </p:cNvSpPr>
          <p:nvPr>
            <p:ph type="title"/>
          </p:nvPr>
        </p:nvSpPr>
        <p:spPr>
          <a:xfrm>
            <a:off x="1484312" y="685800"/>
            <a:ext cx="2812385" cy="1752599"/>
          </a:xfrm>
        </p:spPr>
        <p:txBody>
          <a:bodyPr>
            <a:normAutofit/>
          </a:bodyPr>
          <a:lstStyle/>
          <a:p>
            <a:r>
              <a:rPr lang="es-MX" sz="3200" dirty="0"/>
              <a:t>Validación de software</a:t>
            </a:r>
          </a:p>
        </p:txBody>
      </p:sp>
      <p:sp>
        <p:nvSpPr>
          <p:cNvPr id="9" name="Content Placeholder 8">
            <a:extLst>
              <a:ext uri="{FF2B5EF4-FFF2-40B4-BE49-F238E27FC236}">
                <a16:creationId xmlns:a16="http://schemas.microsoft.com/office/drawing/2014/main" id="{E58231D7-6A03-C566-16E3-C9FCAE3DF362}"/>
              </a:ext>
            </a:extLst>
          </p:cNvPr>
          <p:cNvSpPr>
            <a:spLocks noGrp="1"/>
          </p:cNvSpPr>
          <p:nvPr>
            <p:ph idx="1"/>
          </p:nvPr>
        </p:nvSpPr>
        <p:spPr>
          <a:xfrm>
            <a:off x="1435713" y="1866899"/>
            <a:ext cx="2812387" cy="3124201"/>
          </a:xfrm>
        </p:spPr>
        <p:txBody>
          <a:bodyPr>
            <a:normAutofit/>
          </a:bodyPr>
          <a:lstStyle/>
          <a:p>
            <a:r>
              <a:rPr lang="es-MX" dirty="0"/>
              <a:t>Las etapas del proceso de validación de software son las siguientes:</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 Texto, Aplicación, Chat o mensaje de texto&#10;&#10;Descripción generada automáticamente">
            <a:extLst>
              <a:ext uri="{FF2B5EF4-FFF2-40B4-BE49-F238E27FC236}">
                <a16:creationId xmlns:a16="http://schemas.microsoft.com/office/drawing/2014/main" id="{93F85CF0-76C3-E555-B0B1-8E0DFDFE313F}"/>
              </a:ext>
            </a:extLst>
          </p:cNvPr>
          <p:cNvPicPr>
            <a:picLocks noChangeAspect="1"/>
          </p:cNvPicPr>
          <p:nvPr/>
        </p:nvPicPr>
        <p:blipFill>
          <a:blip r:embed="rId4"/>
          <a:stretch>
            <a:fillRect/>
          </a:stretch>
        </p:blipFill>
        <p:spPr>
          <a:xfrm>
            <a:off x="4707468" y="2427481"/>
            <a:ext cx="6675934" cy="1873585"/>
          </a:xfrm>
          <a:prstGeom prst="rect">
            <a:avLst/>
          </a:prstGeom>
        </p:spPr>
      </p:pic>
    </p:spTree>
    <p:extLst>
      <p:ext uri="{BB962C8B-B14F-4D97-AF65-F5344CB8AC3E}">
        <p14:creationId xmlns:p14="http://schemas.microsoft.com/office/powerpoint/2010/main" val="10965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4"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607A5679-363C-F6CE-D728-663A39EF392C}"/>
              </a:ext>
            </a:extLst>
          </p:cNvPr>
          <p:cNvSpPr>
            <a:spLocks noGrp="1"/>
          </p:cNvSpPr>
          <p:nvPr>
            <p:ph type="title"/>
          </p:nvPr>
        </p:nvSpPr>
        <p:spPr>
          <a:xfrm>
            <a:off x="1484312" y="685800"/>
            <a:ext cx="2812385" cy="1752599"/>
          </a:xfrm>
        </p:spPr>
        <p:txBody>
          <a:bodyPr>
            <a:normAutofit/>
          </a:bodyPr>
          <a:lstStyle/>
          <a:p>
            <a:r>
              <a:rPr lang="es-MX" sz="3200"/>
              <a:t>Validación de software</a:t>
            </a:r>
          </a:p>
        </p:txBody>
      </p:sp>
      <p:sp>
        <p:nvSpPr>
          <p:cNvPr id="9" name="Content Placeholder 8">
            <a:extLst>
              <a:ext uri="{FF2B5EF4-FFF2-40B4-BE49-F238E27FC236}">
                <a16:creationId xmlns:a16="http://schemas.microsoft.com/office/drawing/2014/main" id="{C275F556-1A46-E990-F8F0-1D8B3859C1F1}"/>
              </a:ext>
            </a:extLst>
          </p:cNvPr>
          <p:cNvSpPr>
            <a:spLocks noGrp="1"/>
          </p:cNvSpPr>
          <p:nvPr>
            <p:ph idx="1"/>
          </p:nvPr>
        </p:nvSpPr>
        <p:spPr>
          <a:xfrm>
            <a:off x="1484310" y="2138361"/>
            <a:ext cx="2812387" cy="3124201"/>
          </a:xfrm>
        </p:spPr>
        <p:txBody>
          <a:bodyPr>
            <a:normAutofit/>
          </a:bodyPr>
          <a:lstStyle/>
          <a:p>
            <a:r>
              <a:rPr lang="es-MX" dirty="0"/>
              <a:t>Cuando se usa un proceso de software dirigido por un plan, las pruebas se realizan mediante un conjunto de planes de prueba</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71BE8CD2-D5F4-4408-E189-29ABFAD7DCD2}"/>
              </a:ext>
            </a:extLst>
          </p:cNvPr>
          <p:cNvPicPr>
            <a:picLocks noChangeAspect="1"/>
          </p:cNvPicPr>
          <p:nvPr/>
        </p:nvPicPr>
        <p:blipFill>
          <a:blip r:embed="rId4"/>
          <a:stretch>
            <a:fillRect/>
          </a:stretch>
        </p:blipFill>
        <p:spPr>
          <a:xfrm>
            <a:off x="4742121" y="2193581"/>
            <a:ext cx="6666614" cy="2303991"/>
          </a:xfrm>
          <a:prstGeom prst="rect">
            <a:avLst/>
          </a:prstGeom>
        </p:spPr>
      </p:pic>
    </p:spTree>
    <p:extLst>
      <p:ext uri="{BB962C8B-B14F-4D97-AF65-F5344CB8AC3E}">
        <p14:creationId xmlns:p14="http://schemas.microsoft.com/office/powerpoint/2010/main" val="401017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A2D2D6C-67F1-F285-FDA2-9386D69363F3}"/>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Evolución del software</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A6455652-6832-EEF6-1C86-E33B9B261C3A}"/>
              </a:ext>
            </a:extLst>
          </p:cNvPr>
          <p:cNvSpPr>
            <a:spLocks noGrp="1"/>
          </p:cNvSpPr>
          <p:nvPr>
            <p:ph idx="1"/>
          </p:nvPr>
        </p:nvSpPr>
        <p:spPr>
          <a:xfrm>
            <a:off x="5117106" y="685801"/>
            <a:ext cx="6385918" cy="5105400"/>
          </a:xfrm>
        </p:spPr>
        <p:txBody>
          <a:bodyPr>
            <a:normAutofit/>
          </a:bodyPr>
          <a:lstStyle/>
          <a:p>
            <a:r>
              <a:rPr lang="es-MX" sz="3200" dirty="0"/>
              <a:t>Se refiere a la incorporación de cambios al software que le permitan adaptarse a las nuevas necesidades de los usuarios.</a:t>
            </a:r>
          </a:p>
        </p:txBody>
      </p:sp>
    </p:spTree>
    <p:extLst>
      <p:ext uri="{BB962C8B-B14F-4D97-AF65-F5344CB8AC3E}">
        <p14:creationId xmlns:p14="http://schemas.microsoft.com/office/powerpoint/2010/main" val="68370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FB950B6E-CEB9-A806-983E-F26F24C63255}"/>
              </a:ext>
            </a:extLst>
          </p:cNvPr>
          <p:cNvSpPr>
            <a:spLocks noGrp="1"/>
          </p:cNvSpPr>
          <p:nvPr>
            <p:ph type="title"/>
          </p:nvPr>
        </p:nvSpPr>
        <p:spPr>
          <a:xfrm>
            <a:off x="1484312" y="685800"/>
            <a:ext cx="2812385" cy="1752599"/>
          </a:xfrm>
        </p:spPr>
        <p:txBody>
          <a:bodyPr>
            <a:normAutofit/>
          </a:bodyPr>
          <a:lstStyle/>
          <a:p>
            <a:r>
              <a:rPr lang="es-MX" sz="3200" dirty="0"/>
              <a:t>Evolución del software</a:t>
            </a:r>
          </a:p>
        </p:txBody>
      </p:sp>
      <p:sp>
        <p:nvSpPr>
          <p:cNvPr id="9" name="Content Placeholder 8">
            <a:extLst>
              <a:ext uri="{FF2B5EF4-FFF2-40B4-BE49-F238E27FC236}">
                <a16:creationId xmlns:a16="http://schemas.microsoft.com/office/drawing/2014/main" id="{6A13D867-1C60-EA21-788D-560B86A04671}"/>
              </a:ext>
            </a:extLst>
          </p:cNvPr>
          <p:cNvSpPr>
            <a:spLocks noGrp="1"/>
          </p:cNvSpPr>
          <p:nvPr>
            <p:ph idx="1"/>
          </p:nvPr>
        </p:nvSpPr>
        <p:spPr>
          <a:xfrm>
            <a:off x="1484310" y="2300287"/>
            <a:ext cx="2812387" cy="3124201"/>
          </a:xfrm>
        </p:spPr>
        <p:txBody>
          <a:bodyPr>
            <a:normAutofit lnSpcReduction="10000"/>
          </a:bodyPr>
          <a:lstStyle/>
          <a:p>
            <a:r>
              <a:rPr lang="es-MX" sz="2000" dirty="0"/>
              <a:t>La ingeniería de software es un proceso evolutivo, donde el software cambia constantemente en función de los requerimientos y necesidades del cliente</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7683F80C-75C7-EB35-06F2-EC5296C10F13}"/>
              </a:ext>
            </a:extLst>
          </p:cNvPr>
          <p:cNvPicPr>
            <a:picLocks noChangeAspect="1"/>
          </p:cNvPicPr>
          <p:nvPr/>
        </p:nvPicPr>
        <p:blipFill>
          <a:blip r:embed="rId4"/>
          <a:stretch>
            <a:fillRect/>
          </a:stretch>
        </p:blipFill>
        <p:spPr>
          <a:xfrm>
            <a:off x="4741335" y="2474263"/>
            <a:ext cx="6710890" cy="2063870"/>
          </a:xfrm>
          <a:prstGeom prst="rect">
            <a:avLst/>
          </a:prstGeom>
        </p:spPr>
      </p:pic>
    </p:spTree>
    <p:extLst>
      <p:ext uri="{BB962C8B-B14F-4D97-AF65-F5344CB8AC3E}">
        <p14:creationId xmlns:p14="http://schemas.microsoft.com/office/powerpoint/2010/main" val="3441156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áfico">
            <a:extLst>
              <a:ext uri="{FF2B5EF4-FFF2-40B4-BE49-F238E27FC236}">
                <a16:creationId xmlns:a16="http://schemas.microsoft.com/office/drawing/2014/main" id="{7E7EFEAB-93E6-7C60-7085-F5E2D80B6E39}"/>
              </a:ext>
            </a:extLst>
          </p:cNvPr>
          <p:cNvPicPr>
            <a:picLocks noChangeAspect="1"/>
          </p:cNvPicPr>
          <p:nvPr/>
        </p:nvPicPr>
        <p:blipFill rotWithShape="1">
          <a:blip r:embed="rId3">
            <a:duotone>
              <a:schemeClr val="bg2">
                <a:shade val="45000"/>
                <a:satMod val="135000"/>
              </a:schemeClr>
              <a:prstClr val="white"/>
            </a:duotone>
            <a:alphaModFix amt="25000"/>
          </a:blip>
          <a:srcRect t="3674" b="6326"/>
          <a:stretch/>
        </p:blipFill>
        <p:spPr>
          <a:xfrm>
            <a:off x="20" y="10"/>
            <a:ext cx="12191980" cy="6857990"/>
          </a:xfrm>
          <a:prstGeom prst="rect">
            <a:avLst/>
          </a:prstGeom>
        </p:spPr>
      </p:pic>
      <p:sp>
        <p:nvSpPr>
          <p:cNvPr id="2" name="Título 1">
            <a:extLst>
              <a:ext uri="{FF2B5EF4-FFF2-40B4-BE49-F238E27FC236}">
                <a16:creationId xmlns:a16="http://schemas.microsoft.com/office/drawing/2014/main" id="{4DA850A1-002C-02B2-18FF-52A3D4A718A3}"/>
              </a:ext>
            </a:extLst>
          </p:cNvPr>
          <p:cNvSpPr>
            <a:spLocks noGrp="1"/>
          </p:cNvSpPr>
          <p:nvPr>
            <p:ph type="title"/>
          </p:nvPr>
        </p:nvSpPr>
        <p:spPr>
          <a:xfrm>
            <a:off x="643467" y="639099"/>
            <a:ext cx="3647493" cy="4965833"/>
          </a:xfrm>
        </p:spPr>
        <p:txBody>
          <a:bodyPr>
            <a:normAutofit/>
          </a:bodyPr>
          <a:lstStyle/>
          <a:p>
            <a:pPr algn="r"/>
            <a:r>
              <a:rPr lang="es-ES" dirty="0"/>
              <a:t>¿Cómo enfrentar el cambio?</a:t>
            </a:r>
            <a:endParaRPr lang="es-MX"/>
          </a:p>
        </p:txBody>
      </p:sp>
      <p:cxnSp>
        <p:nvCxnSpPr>
          <p:cNvPr id="12" name="Straight Connector 11">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BD76612-0AC8-3A9B-6956-AFCB277D847B}"/>
              </a:ext>
            </a:extLst>
          </p:cNvPr>
          <p:cNvSpPr>
            <a:spLocks noGrp="1"/>
          </p:cNvSpPr>
          <p:nvPr>
            <p:ph idx="1"/>
          </p:nvPr>
        </p:nvSpPr>
        <p:spPr>
          <a:xfrm>
            <a:off x="4979938" y="639099"/>
            <a:ext cx="6591346" cy="4965833"/>
          </a:xfrm>
        </p:spPr>
        <p:txBody>
          <a:bodyPr>
            <a:normAutofit/>
          </a:bodyPr>
          <a:lstStyle/>
          <a:p>
            <a:r>
              <a:rPr lang="es-ES" sz="3600" dirty="0"/>
              <a:t>Evitar el cambio.</a:t>
            </a:r>
          </a:p>
          <a:p>
            <a:r>
              <a:rPr lang="es-ES" sz="3600" dirty="0"/>
              <a:t>Tolerancia al cambio.</a:t>
            </a:r>
            <a:endParaRPr lang="es-MX" sz="3600" dirty="0"/>
          </a:p>
        </p:txBody>
      </p:sp>
    </p:spTree>
    <p:extLst>
      <p:ext uri="{BB962C8B-B14F-4D97-AF65-F5344CB8AC3E}">
        <p14:creationId xmlns:p14="http://schemas.microsoft.com/office/powerpoint/2010/main" val="408259603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FB5F198-D72B-54F7-56CB-35F7AE1BE158}"/>
              </a:ext>
            </a:extLst>
          </p:cNvPr>
          <p:cNvSpPr>
            <a:spLocks noGrp="1"/>
          </p:cNvSpPr>
          <p:nvPr>
            <p:ph type="title"/>
          </p:nvPr>
        </p:nvSpPr>
        <p:spPr>
          <a:xfrm>
            <a:off x="535021" y="685800"/>
            <a:ext cx="2639962" cy="5105400"/>
          </a:xfrm>
        </p:spPr>
        <p:txBody>
          <a:bodyPr>
            <a:normAutofit/>
          </a:bodyPr>
          <a:lstStyle/>
          <a:p>
            <a:r>
              <a:rPr lang="es-ES">
                <a:solidFill>
                  <a:srgbClr val="FFFFFF"/>
                </a:solidFill>
              </a:rPr>
              <a:t>¿Cómo enfrentar el cambio?</a:t>
            </a:r>
            <a:endParaRPr lang="es-MX">
              <a:solidFill>
                <a:srgbClr val="FFFFFF"/>
              </a:solidFill>
            </a:endParaRPr>
          </a:p>
        </p:txBody>
      </p:sp>
      <p:grpSp>
        <p:nvGrpSpPr>
          <p:cNvPr id="31" name="Group 3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3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3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3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3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3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22" name="Marcador de contenido 2">
            <a:extLst>
              <a:ext uri="{FF2B5EF4-FFF2-40B4-BE49-F238E27FC236}">
                <a16:creationId xmlns:a16="http://schemas.microsoft.com/office/drawing/2014/main" id="{D38D9F73-A3DB-BD08-2148-694713922215}"/>
              </a:ext>
            </a:extLst>
          </p:cNvPr>
          <p:cNvGraphicFramePr>
            <a:graphicFrameLocks noGrp="1"/>
          </p:cNvGraphicFramePr>
          <p:nvPr>
            <p:ph idx="1"/>
            <p:extLst>
              <p:ext uri="{D42A27DB-BD31-4B8C-83A1-F6EECF244321}">
                <p14:modId xmlns:p14="http://schemas.microsoft.com/office/powerpoint/2010/main" val="90893055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602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3B332-8467-6870-2D6F-34882C82A4DE}"/>
              </a:ext>
            </a:extLst>
          </p:cNvPr>
          <p:cNvSpPr>
            <a:spLocks noGrp="1"/>
          </p:cNvSpPr>
          <p:nvPr>
            <p:ph type="title"/>
          </p:nvPr>
        </p:nvSpPr>
        <p:spPr>
          <a:xfrm>
            <a:off x="1760706" y="4452257"/>
            <a:ext cx="9742318" cy="1384980"/>
          </a:xfrm>
        </p:spPr>
        <p:txBody>
          <a:bodyPr>
            <a:normAutofit/>
          </a:bodyPr>
          <a:lstStyle/>
          <a:p>
            <a:r>
              <a:rPr lang="es-MX" dirty="0"/>
              <a:t>Tipos de flujo de proceso de software</a:t>
            </a:r>
          </a:p>
        </p:txBody>
      </p:sp>
      <p:graphicFrame>
        <p:nvGraphicFramePr>
          <p:cNvPr id="5" name="Marcador de contenido 2">
            <a:extLst>
              <a:ext uri="{FF2B5EF4-FFF2-40B4-BE49-F238E27FC236}">
                <a16:creationId xmlns:a16="http://schemas.microsoft.com/office/drawing/2014/main" id="{75DAB194-1072-A513-6B9D-0ECE98675BC7}"/>
              </a:ext>
            </a:extLst>
          </p:cNvPr>
          <p:cNvGraphicFramePr>
            <a:graphicFrameLocks noGrp="1"/>
          </p:cNvGraphicFramePr>
          <p:nvPr>
            <p:ph idx="1"/>
            <p:extLst>
              <p:ext uri="{D42A27DB-BD31-4B8C-83A1-F6EECF244321}">
                <p14:modId xmlns:p14="http://schemas.microsoft.com/office/powerpoint/2010/main" val="1181441108"/>
              </p:ext>
            </p:extLst>
          </p:nvPr>
        </p:nvGraphicFramePr>
        <p:xfrm>
          <a:off x="1760705" y="865761"/>
          <a:ext cx="9742319" cy="3240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12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8D848-D063-6F94-DAF0-3C218B9F5393}"/>
              </a:ext>
            </a:extLst>
          </p:cNvPr>
          <p:cNvSpPr>
            <a:spLocks noGrp="1"/>
          </p:cNvSpPr>
          <p:nvPr>
            <p:ph type="title"/>
          </p:nvPr>
        </p:nvSpPr>
        <p:spPr>
          <a:xfrm>
            <a:off x="1760706" y="4452257"/>
            <a:ext cx="9742318" cy="1384980"/>
          </a:xfrm>
        </p:spPr>
        <p:txBody>
          <a:bodyPr>
            <a:normAutofit/>
          </a:bodyPr>
          <a:lstStyle/>
          <a:p>
            <a:r>
              <a:rPr lang="es-MX" dirty="0"/>
              <a:t>Flujo de proceso lineal</a:t>
            </a:r>
          </a:p>
        </p:txBody>
      </p:sp>
      <p:graphicFrame>
        <p:nvGraphicFramePr>
          <p:cNvPr id="6" name="Marcador de contenido 5">
            <a:extLst>
              <a:ext uri="{FF2B5EF4-FFF2-40B4-BE49-F238E27FC236}">
                <a16:creationId xmlns:a16="http://schemas.microsoft.com/office/drawing/2014/main" id="{33CB98A1-3D67-2468-F0CE-9557206B4B80}"/>
              </a:ext>
            </a:extLst>
          </p:cNvPr>
          <p:cNvGraphicFramePr>
            <a:graphicFrameLocks noGrp="1"/>
          </p:cNvGraphicFramePr>
          <p:nvPr>
            <p:ph idx="1"/>
            <p:extLst>
              <p:ext uri="{D42A27DB-BD31-4B8C-83A1-F6EECF244321}">
                <p14:modId xmlns:p14="http://schemas.microsoft.com/office/powerpoint/2010/main" val="1461515861"/>
              </p:ext>
            </p:extLst>
          </p:nvPr>
        </p:nvGraphicFramePr>
        <p:xfrm>
          <a:off x="1760705" y="865761"/>
          <a:ext cx="9742319" cy="3240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7204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8D848-D063-6F94-DAF0-3C218B9F5393}"/>
              </a:ext>
            </a:extLst>
          </p:cNvPr>
          <p:cNvSpPr>
            <a:spLocks noGrp="1"/>
          </p:cNvSpPr>
          <p:nvPr>
            <p:ph type="title"/>
          </p:nvPr>
        </p:nvSpPr>
        <p:spPr/>
        <p:txBody>
          <a:bodyPr/>
          <a:lstStyle/>
          <a:p>
            <a:r>
              <a:rPr lang="es-MX" dirty="0"/>
              <a:t>Flujo de proceso iterativo</a:t>
            </a:r>
          </a:p>
        </p:txBody>
      </p:sp>
      <p:graphicFrame>
        <p:nvGraphicFramePr>
          <p:cNvPr id="10" name="Marcador de contenido 9">
            <a:extLst>
              <a:ext uri="{FF2B5EF4-FFF2-40B4-BE49-F238E27FC236}">
                <a16:creationId xmlns:a16="http://schemas.microsoft.com/office/drawing/2014/main" id="{EA7BDD33-59BF-2B11-3EEC-5869576753DA}"/>
              </a:ext>
            </a:extLst>
          </p:cNvPr>
          <p:cNvGraphicFramePr>
            <a:graphicFrameLocks noGrp="1"/>
          </p:cNvGraphicFramePr>
          <p:nvPr>
            <p:ph idx="1"/>
            <p:extLst>
              <p:ext uri="{D42A27DB-BD31-4B8C-83A1-F6EECF244321}">
                <p14:modId xmlns:p14="http://schemas.microsoft.com/office/powerpoint/2010/main" val="282617234"/>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lecha: circular 11">
            <a:extLst>
              <a:ext uri="{FF2B5EF4-FFF2-40B4-BE49-F238E27FC236}">
                <a16:creationId xmlns:a16="http://schemas.microsoft.com/office/drawing/2014/main" id="{977128E6-1D2C-95E4-7950-17F76CCA38EA}"/>
              </a:ext>
            </a:extLst>
          </p:cNvPr>
          <p:cNvSpPr/>
          <p:nvPr/>
        </p:nvSpPr>
        <p:spPr>
          <a:xfrm rot="10800000">
            <a:off x="5012000" y="3572933"/>
            <a:ext cx="2963333" cy="2777068"/>
          </a:xfrm>
          <a:prstGeom prst="circularArrow">
            <a:avLst/>
          </a:prstGeom>
          <a:solidFill>
            <a:srgbClr val="212121">
              <a:tint val="60000"/>
              <a:hueOff val="0"/>
              <a:satOff val="0"/>
              <a:lumOff val="0"/>
              <a:alphaOff val="0"/>
            </a:srgbClr>
          </a:solidFill>
          <a:ln>
            <a:noFill/>
          </a:ln>
          <a:effectLst/>
        </p:spPr>
        <p:txBody>
          <a:bodyPr spcFirstLastPara="0" vert="horz" wrap="square" lIns="0" tIns="0" rIns="0" bIns="0" numCol="1" spcCol="1270" anchor="ctr" anchorCtr="0">
            <a:noAutofit/>
          </a:bodyPr>
          <a:lstStyle/>
          <a:p>
            <a:endParaRPr lang="es-MX"/>
          </a:p>
        </p:txBody>
      </p:sp>
    </p:spTree>
    <p:extLst>
      <p:ext uri="{BB962C8B-B14F-4D97-AF65-F5344CB8AC3E}">
        <p14:creationId xmlns:p14="http://schemas.microsoft.com/office/powerpoint/2010/main" val="252279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8D848-D063-6F94-DAF0-3C218B9F5393}"/>
              </a:ext>
            </a:extLst>
          </p:cNvPr>
          <p:cNvSpPr>
            <a:spLocks noGrp="1"/>
          </p:cNvSpPr>
          <p:nvPr>
            <p:ph type="title"/>
          </p:nvPr>
        </p:nvSpPr>
        <p:spPr/>
        <p:txBody>
          <a:bodyPr/>
          <a:lstStyle/>
          <a:p>
            <a:r>
              <a:rPr lang="es-MX" dirty="0"/>
              <a:t>Flujo de proceso evolutivo</a:t>
            </a:r>
          </a:p>
        </p:txBody>
      </p:sp>
      <p:graphicFrame>
        <p:nvGraphicFramePr>
          <p:cNvPr id="4" name="Marcador de contenido 3">
            <a:extLst>
              <a:ext uri="{FF2B5EF4-FFF2-40B4-BE49-F238E27FC236}">
                <a16:creationId xmlns:a16="http://schemas.microsoft.com/office/drawing/2014/main" id="{B87562C2-8DD2-4EF3-2824-9EB4071C879C}"/>
              </a:ext>
            </a:extLst>
          </p:cNvPr>
          <p:cNvGraphicFramePr>
            <a:graphicFrameLocks noGrp="1"/>
          </p:cNvGraphicFramePr>
          <p:nvPr>
            <p:ph idx="1"/>
            <p:extLst>
              <p:ext uri="{D42A27DB-BD31-4B8C-83A1-F6EECF244321}">
                <p14:modId xmlns:p14="http://schemas.microsoft.com/office/powerpoint/2010/main" val="2436216210"/>
              </p:ext>
            </p:extLst>
          </p:nvPr>
        </p:nvGraphicFramePr>
        <p:xfrm>
          <a:off x="1484313" y="2115879"/>
          <a:ext cx="10018712" cy="4401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019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tos de programación en monitor de ordenador">
            <a:extLst>
              <a:ext uri="{FF2B5EF4-FFF2-40B4-BE49-F238E27FC236}">
                <a16:creationId xmlns:a16="http://schemas.microsoft.com/office/drawing/2014/main" id="{27CD0769-E3F8-6ACE-6F67-2C0132803785}"/>
              </a:ext>
            </a:extLst>
          </p:cNvPr>
          <p:cNvPicPr>
            <a:picLocks noChangeAspect="1"/>
          </p:cNvPicPr>
          <p:nvPr/>
        </p:nvPicPr>
        <p:blipFill rotWithShape="1">
          <a:blip r:embed="rId3">
            <a:duotone>
              <a:schemeClr val="bg2">
                <a:shade val="45000"/>
                <a:satMod val="135000"/>
              </a:schemeClr>
              <a:prstClr val="white"/>
            </a:duotone>
            <a:alphaModFix amt="25000"/>
          </a:blip>
          <a:srcRect t="12054" b="367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7E81DCD-7D1D-DB1C-5467-EDB49CF35668}"/>
              </a:ext>
            </a:extLst>
          </p:cNvPr>
          <p:cNvSpPr>
            <a:spLocks noGrp="1"/>
          </p:cNvSpPr>
          <p:nvPr>
            <p:ph type="title"/>
          </p:nvPr>
        </p:nvSpPr>
        <p:spPr>
          <a:xfrm>
            <a:off x="643467" y="639099"/>
            <a:ext cx="3647493" cy="4965833"/>
          </a:xfrm>
        </p:spPr>
        <p:txBody>
          <a:bodyPr>
            <a:normAutofit/>
          </a:bodyPr>
          <a:lstStyle/>
          <a:p>
            <a:pPr algn="r"/>
            <a:r>
              <a:rPr lang="es-MX"/>
              <a:t>Proceso de software</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188FF9F-411B-F870-ED4F-EACAF770090F}"/>
              </a:ext>
            </a:extLst>
          </p:cNvPr>
          <p:cNvSpPr>
            <a:spLocks noGrp="1"/>
          </p:cNvSpPr>
          <p:nvPr>
            <p:ph idx="1"/>
          </p:nvPr>
        </p:nvSpPr>
        <p:spPr>
          <a:xfrm>
            <a:off x="4979938" y="639099"/>
            <a:ext cx="6591346" cy="4965833"/>
          </a:xfrm>
        </p:spPr>
        <p:txBody>
          <a:bodyPr>
            <a:normAutofit/>
          </a:bodyPr>
          <a:lstStyle/>
          <a:p>
            <a:r>
              <a:rPr lang="es-MX" sz="3200" dirty="0"/>
              <a:t>Un proceso de software es una serie de actividades relacionadas que conducen a la elaboración de un producto de software</a:t>
            </a:r>
            <a:r>
              <a:rPr lang="es-MX" dirty="0"/>
              <a:t>.</a:t>
            </a:r>
          </a:p>
        </p:txBody>
      </p:sp>
    </p:spTree>
    <p:extLst>
      <p:ext uri="{BB962C8B-B14F-4D97-AF65-F5344CB8AC3E}">
        <p14:creationId xmlns:p14="http://schemas.microsoft.com/office/powerpoint/2010/main" val="99717004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88B6CDFD-4AB8-BD37-4E1F-4073BC17915E}"/>
              </a:ext>
            </a:extLst>
          </p:cNvPr>
          <p:cNvSpPr>
            <a:spLocks noGrp="1"/>
          </p:cNvSpPr>
          <p:nvPr>
            <p:ph type="title"/>
          </p:nvPr>
        </p:nvSpPr>
        <p:spPr>
          <a:xfrm>
            <a:off x="3962399" y="685800"/>
            <a:ext cx="7345891" cy="1413933"/>
          </a:xfrm>
        </p:spPr>
        <p:txBody>
          <a:bodyPr>
            <a:normAutofit/>
          </a:bodyPr>
          <a:lstStyle/>
          <a:p>
            <a:r>
              <a:rPr lang="es-MX"/>
              <a:t>Procesos de software</a:t>
            </a:r>
            <a:endParaRPr lang="es-MX" dirty="0"/>
          </a:p>
        </p:txBody>
      </p:sp>
      <p:pic>
        <p:nvPicPr>
          <p:cNvPr id="23" name="Picture 4">
            <a:extLst>
              <a:ext uri="{FF2B5EF4-FFF2-40B4-BE49-F238E27FC236}">
                <a16:creationId xmlns:a16="http://schemas.microsoft.com/office/drawing/2014/main" id="{A156DBEE-B8E0-A935-AF18-407157D887F1}"/>
              </a:ext>
            </a:extLst>
          </p:cNvPr>
          <p:cNvPicPr>
            <a:picLocks noChangeAspect="1"/>
          </p:cNvPicPr>
          <p:nvPr/>
        </p:nvPicPr>
        <p:blipFill rotWithShape="1">
          <a:blip r:embed="rId4"/>
          <a:srcRect l="19092" r="52536"/>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Marcador de contenido 2">
            <a:extLst>
              <a:ext uri="{FF2B5EF4-FFF2-40B4-BE49-F238E27FC236}">
                <a16:creationId xmlns:a16="http://schemas.microsoft.com/office/drawing/2014/main" id="{C936F9F2-4562-72B2-F868-2F6E00C6F201}"/>
              </a:ext>
            </a:extLst>
          </p:cNvPr>
          <p:cNvSpPr>
            <a:spLocks noGrp="1"/>
          </p:cNvSpPr>
          <p:nvPr>
            <p:ph idx="1"/>
          </p:nvPr>
        </p:nvSpPr>
        <p:spPr>
          <a:xfrm>
            <a:off x="3843867" y="2048933"/>
            <a:ext cx="7659156" cy="3742267"/>
          </a:xfrm>
        </p:spPr>
        <p:txBody>
          <a:bodyPr>
            <a:normAutofit/>
          </a:bodyPr>
          <a:lstStyle/>
          <a:p>
            <a:r>
              <a:rPr lang="es-MX" dirty="0"/>
              <a:t>Son complejos, se apoyan en la capacidad de las personas para juzgar y tomar decisiones.</a:t>
            </a:r>
          </a:p>
          <a:p>
            <a:r>
              <a:rPr lang="es-MX" dirty="0"/>
              <a:t>No hay un proceso ideal, pero en muchas organizaciones existe un ámbito para mejorar el proceso de software.</a:t>
            </a:r>
          </a:p>
          <a:p>
            <a:r>
              <a:rPr lang="es-MX" dirty="0"/>
              <a:t>Los procesos de software pueden mejorarse a través de la estandarización.</a:t>
            </a:r>
          </a:p>
        </p:txBody>
      </p:sp>
    </p:spTree>
    <p:extLst>
      <p:ext uri="{BB962C8B-B14F-4D97-AF65-F5344CB8AC3E}">
        <p14:creationId xmlns:p14="http://schemas.microsoft.com/office/powerpoint/2010/main" val="135043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9F0520AD-5B90-5014-50F4-42D8C64BE850}"/>
              </a:ext>
            </a:extLst>
          </p:cNvPr>
          <p:cNvSpPr>
            <a:spLocks noGrp="1"/>
          </p:cNvSpPr>
          <p:nvPr>
            <p:ph type="title"/>
          </p:nvPr>
        </p:nvSpPr>
        <p:spPr>
          <a:xfrm>
            <a:off x="412025" y="1072609"/>
            <a:ext cx="3041557" cy="4522647"/>
          </a:xfrm>
          <a:effectLst/>
        </p:spPr>
        <p:txBody>
          <a:bodyPr anchor="ctr">
            <a:normAutofit/>
          </a:bodyPr>
          <a:lstStyle/>
          <a:p>
            <a:pPr algn="l"/>
            <a:r>
              <a:rPr lang="es-MX" sz="3200"/>
              <a:t>Herramientas de desarrollo de software</a:t>
            </a:r>
          </a:p>
        </p:txBody>
      </p:sp>
      <p:sp>
        <p:nvSpPr>
          <p:cNvPr id="3" name="Marcador de contenido 2">
            <a:extLst>
              <a:ext uri="{FF2B5EF4-FFF2-40B4-BE49-F238E27FC236}">
                <a16:creationId xmlns:a16="http://schemas.microsoft.com/office/drawing/2014/main" id="{9C43CE55-2BB5-A306-93DD-7EE8F87331F3}"/>
              </a:ext>
            </a:extLst>
          </p:cNvPr>
          <p:cNvSpPr>
            <a:spLocks noGrp="1"/>
          </p:cNvSpPr>
          <p:nvPr>
            <p:ph idx="1"/>
          </p:nvPr>
        </p:nvSpPr>
        <p:spPr>
          <a:xfrm>
            <a:off x="5149032" y="1072609"/>
            <a:ext cx="6652441" cy="4522647"/>
          </a:xfrm>
        </p:spPr>
        <p:txBody>
          <a:bodyPr anchor="ctr">
            <a:normAutofit/>
          </a:bodyPr>
          <a:lstStyle/>
          <a:p>
            <a:r>
              <a:rPr lang="es-MX" sz="2800" dirty="0">
                <a:solidFill>
                  <a:schemeClr val="bg1"/>
                </a:solidFill>
              </a:rPr>
              <a:t>También llamadas herramientas de ingeniería de software asistido por computadora (CASE), son programas usados para apoyar las actividades del proceso de ingeniería de software.</a:t>
            </a:r>
          </a:p>
        </p:txBody>
      </p:sp>
    </p:spTree>
    <p:extLst>
      <p:ext uri="{BB962C8B-B14F-4D97-AF65-F5344CB8AC3E}">
        <p14:creationId xmlns:p14="http://schemas.microsoft.com/office/powerpoint/2010/main" val="4025516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8110833F-3357-2D37-35F0-7D7E45D25417}"/>
              </a:ext>
            </a:extLst>
          </p:cNvPr>
          <p:cNvSpPr>
            <a:spLocks noGrp="1"/>
          </p:cNvSpPr>
          <p:nvPr>
            <p:ph type="title"/>
          </p:nvPr>
        </p:nvSpPr>
        <p:spPr>
          <a:xfrm>
            <a:off x="535021" y="685800"/>
            <a:ext cx="2639962" cy="5105400"/>
          </a:xfrm>
        </p:spPr>
        <p:txBody>
          <a:bodyPr>
            <a:normAutofit/>
          </a:bodyPr>
          <a:lstStyle/>
          <a:p>
            <a:r>
              <a:rPr lang="es-MX" sz="3400">
                <a:solidFill>
                  <a:srgbClr val="FFFFFF"/>
                </a:solidFill>
              </a:rPr>
              <a:t>Herramientas de desarrollo de software</a:t>
            </a:r>
          </a:p>
        </p:txBody>
      </p:sp>
      <p:grpSp>
        <p:nvGrpSpPr>
          <p:cNvPr id="2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955E40DA-3067-3667-252D-C7EA106CA7DA}"/>
              </a:ext>
            </a:extLst>
          </p:cNvPr>
          <p:cNvGraphicFramePr>
            <a:graphicFrameLocks noGrp="1"/>
          </p:cNvGraphicFramePr>
          <p:nvPr>
            <p:ph idx="1"/>
            <p:extLst>
              <p:ext uri="{D42A27DB-BD31-4B8C-83A1-F6EECF244321}">
                <p14:modId xmlns:p14="http://schemas.microsoft.com/office/powerpoint/2010/main" val="285271286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743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41C351DD-7F8F-1760-F390-35C5656434BD}"/>
              </a:ext>
            </a:extLst>
          </p:cNvPr>
          <p:cNvSpPr>
            <a:spLocks noGrp="1"/>
          </p:cNvSpPr>
          <p:nvPr>
            <p:ph type="title"/>
          </p:nvPr>
        </p:nvSpPr>
        <p:spPr>
          <a:xfrm>
            <a:off x="412025" y="1072609"/>
            <a:ext cx="3041557" cy="4522647"/>
          </a:xfrm>
          <a:effectLst/>
        </p:spPr>
        <p:txBody>
          <a:bodyPr anchor="ctr">
            <a:normAutofit/>
          </a:bodyPr>
          <a:lstStyle/>
          <a:p>
            <a:pPr algn="l"/>
            <a:r>
              <a:rPr lang="es-MX" sz="3200"/>
              <a:t>Tipos de herramientas CASE</a:t>
            </a:r>
          </a:p>
        </p:txBody>
      </p:sp>
      <p:sp>
        <p:nvSpPr>
          <p:cNvPr id="3" name="Marcador de contenido 2">
            <a:extLst>
              <a:ext uri="{FF2B5EF4-FFF2-40B4-BE49-F238E27FC236}">
                <a16:creationId xmlns:a16="http://schemas.microsoft.com/office/drawing/2014/main" id="{13D72C28-B7B3-EF4F-CD45-8089F81744E9}"/>
              </a:ext>
            </a:extLst>
          </p:cNvPr>
          <p:cNvSpPr>
            <a:spLocks noGrp="1"/>
          </p:cNvSpPr>
          <p:nvPr>
            <p:ph idx="1"/>
          </p:nvPr>
        </p:nvSpPr>
        <p:spPr>
          <a:xfrm>
            <a:off x="5149032" y="1072609"/>
            <a:ext cx="6652441" cy="4522647"/>
          </a:xfrm>
        </p:spPr>
        <p:txBody>
          <a:bodyPr anchor="ctr">
            <a:normAutofit/>
          </a:bodyPr>
          <a:lstStyle/>
          <a:p>
            <a:r>
              <a:rPr lang="es-MX" sz="2800" dirty="0">
                <a:solidFill>
                  <a:schemeClr val="bg1"/>
                </a:solidFill>
              </a:rPr>
              <a:t>Herramientas de diagramación</a:t>
            </a:r>
          </a:p>
          <a:p>
            <a:r>
              <a:rPr lang="es-MX" sz="2800" dirty="0">
                <a:solidFill>
                  <a:schemeClr val="bg1"/>
                </a:solidFill>
              </a:rPr>
              <a:t>Generadores de reportes</a:t>
            </a:r>
          </a:p>
          <a:p>
            <a:r>
              <a:rPr lang="es-MX" sz="2800" dirty="0">
                <a:solidFill>
                  <a:schemeClr val="bg1"/>
                </a:solidFill>
              </a:rPr>
              <a:t>Herramientas de análisis</a:t>
            </a:r>
          </a:p>
          <a:p>
            <a:r>
              <a:rPr lang="es-MX" sz="2800" dirty="0">
                <a:solidFill>
                  <a:schemeClr val="bg1"/>
                </a:solidFill>
              </a:rPr>
              <a:t>Repositorios centralizados</a:t>
            </a:r>
          </a:p>
          <a:p>
            <a:r>
              <a:rPr lang="es-MX" sz="2800" dirty="0">
                <a:solidFill>
                  <a:schemeClr val="bg1"/>
                </a:solidFill>
              </a:rPr>
              <a:t>Generadores de documentación</a:t>
            </a:r>
          </a:p>
          <a:p>
            <a:r>
              <a:rPr lang="es-MX" sz="2800" dirty="0">
                <a:solidFill>
                  <a:schemeClr val="bg1"/>
                </a:solidFill>
              </a:rPr>
              <a:t>Generadores de código</a:t>
            </a:r>
          </a:p>
        </p:txBody>
      </p:sp>
    </p:spTree>
    <p:extLst>
      <p:ext uri="{BB962C8B-B14F-4D97-AF65-F5344CB8AC3E}">
        <p14:creationId xmlns:p14="http://schemas.microsoft.com/office/powerpoint/2010/main" val="2421960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CF89D6E0-F6C0-8CCB-F96E-9D79433C8BC4}"/>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Ejercicios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2C087B91-B716-CEAB-EDFA-708267FF676C}"/>
              </a:ext>
            </a:extLst>
          </p:cNvPr>
          <p:cNvSpPr>
            <a:spLocks noGrp="1"/>
          </p:cNvSpPr>
          <p:nvPr>
            <p:ph idx="1"/>
          </p:nvPr>
        </p:nvSpPr>
        <p:spPr>
          <a:xfrm>
            <a:off x="5117106" y="685801"/>
            <a:ext cx="6385918" cy="5105400"/>
          </a:xfrm>
        </p:spPr>
        <p:txBody>
          <a:bodyPr>
            <a:normAutofit/>
          </a:bodyPr>
          <a:lstStyle/>
          <a:p>
            <a:r>
              <a:rPr lang="es-MX" sz="2000" dirty="0"/>
              <a:t>Históricamente, la introducción de la tecnología ha causado profundos cambios en el mercado laboral, y al menos temporalmente, ha reemplazado a personas en los puestos de trabajo. Explique si es probable que la introducción de extensos procesos de automatización tenga las mismas consecuencias para los ingenieros de software. Si es el caso, ¿sería ético que los ingenieros afectados resistan pasiva o activamente la introducción de esta tecnología?</a:t>
            </a:r>
          </a:p>
        </p:txBody>
      </p:sp>
    </p:spTree>
    <p:extLst>
      <p:ext uri="{BB962C8B-B14F-4D97-AF65-F5344CB8AC3E}">
        <p14:creationId xmlns:p14="http://schemas.microsoft.com/office/powerpoint/2010/main" val="359660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E1B330BA-42B4-09FC-2D4F-262CABB5A867}"/>
              </a:ext>
            </a:extLst>
          </p:cNvPr>
          <p:cNvSpPr>
            <a:spLocks noGrp="1"/>
          </p:cNvSpPr>
          <p:nvPr>
            <p:ph type="title"/>
          </p:nvPr>
        </p:nvSpPr>
        <p:spPr>
          <a:xfrm>
            <a:off x="535021" y="685800"/>
            <a:ext cx="2639962" cy="5105400"/>
          </a:xfrm>
        </p:spPr>
        <p:txBody>
          <a:bodyPr>
            <a:normAutofit/>
          </a:bodyPr>
          <a:lstStyle/>
          <a:p>
            <a:r>
              <a:rPr lang="es-MX">
                <a:solidFill>
                  <a:srgbClr val="FFFFFF"/>
                </a:solidFill>
              </a:rPr>
              <a:t>Proceso de software</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5E8446AA-2CD3-327D-5074-A3F5699A930C}"/>
              </a:ext>
            </a:extLst>
          </p:cNvPr>
          <p:cNvGraphicFramePr>
            <a:graphicFrameLocks noGrp="1"/>
          </p:cNvGraphicFramePr>
          <p:nvPr>
            <p:ph idx="1"/>
            <p:extLst>
              <p:ext uri="{D42A27DB-BD31-4B8C-83A1-F6EECF244321}">
                <p14:modId xmlns:p14="http://schemas.microsoft.com/office/powerpoint/2010/main" val="328438786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177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A2D2D6C-67F1-F285-FDA2-9386D69363F3}"/>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Especificación del software</a:t>
            </a:r>
          </a:p>
        </p:txBody>
      </p:sp>
      <p:grpSp>
        <p:nvGrpSpPr>
          <p:cNvPr id="31" name="Group 30">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2"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33"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34"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35"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36"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37"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A6455652-6832-EEF6-1C86-E33B9B261C3A}"/>
              </a:ext>
            </a:extLst>
          </p:cNvPr>
          <p:cNvSpPr>
            <a:spLocks noGrp="1"/>
          </p:cNvSpPr>
          <p:nvPr>
            <p:ph idx="1"/>
          </p:nvPr>
        </p:nvSpPr>
        <p:spPr>
          <a:xfrm>
            <a:off x="5117106" y="685801"/>
            <a:ext cx="6385918" cy="5105400"/>
          </a:xfrm>
        </p:spPr>
        <p:txBody>
          <a:bodyPr>
            <a:normAutofit/>
          </a:bodyPr>
          <a:lstStyle/>
          <a:p>
            <a:r>
              <a:rPr lang="es-MX" sz="3200" dirty="0"/>
              <a:t>La especificación del software consiste en el proceso de comprender y definir qué servicios requieren del sistema, así como la identificación de las restricciones sobre la operación y el desarrollo del sistema.</a:t>
            </a:r>
          </a:p>
        </p:txBody>
      </p:sp>
    </p:spTree>
    <p:extLst>
      <p:ext uri="{BB962C8B-B14F-4D97-AF65-F5344CB8AC3E}">
        <p14:creationId xmlns:p14="http://schemas.microsoft.com/office/powerpoint/2010/main" val="21721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64CC995A-80A2-A392-1F53-4D8E6E17CCB3}"/>
              </a:ext>
            </a:extLst>
          </p:cNvPr>
          <p:cNvSpPr>
            <a:spLocks noGrp="1"/>
          </p:cNvSpPr>
          <p:nvPr>
            <p:ph type="title"/>
          </p:nvPr>
        </p:nvSpPr>
        <p:spPr>
          <a:xfrm>
            <a:off x="1379537" y="2552700"/>
            <a:ext cx="2812385" cy="1752599"/>
          </a:xfrm>
        </p:spPr>
        <p:txBody>
          <a:bodyPr>
            <a:normAutofit/>
          </a:bodyPr>
          <a:lstStyle/>
          <a:p>
            <a:r>
              <a:rPr lang="es-MX" sz="3200" dirty="0"/>
              <a:t>Especificación del software</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2C0CC1D1-9E93-4748-9443-C22BFBF86F92}"/>
              </a:ext>
            </a:extLst>
          </p:cNvPr>
          <p:cNvPicPr>
            <a:picLocks noChangeAspect="1"/>
          </p:cNvPicPr>
          <p:nvPr/>
        </p:nvPicPr>
        <p:blipFill>
          <a:blip r:embed="rId4"/>
          <a:stretch>
            <a:fillRect/>
          </a:stretch>
        </p:blipFill>
        <p:spPr>
          <a:xfrm>
            <a:off x="4741333" y="1702389"/>
            <a:ext cx="6657357" cy="3378608"/>
          </a:xfrm>
          <a:prstGeom prst="rect">
            <a:avLst/>
          </a:prstGeom>
        </p:spPr>
      </p:pic>
    </p:spTree>
    <p:extLst>
      <p:ext uri="{BB962C8B-B14F-4D97-AF65-F5344CB8AC3E}">
        <p14:creationId xmlns:p14="http://schemas.microsoft.com/office/powerpoint/2010/main" val="86125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A2D2D6C-67F1-F285-FDA2-9386D69363F3}"/>
              </a:ext>
            </a:extLst>
          </p:cNvPr>
          <p:cNvSpPr>
            <a:spLocks noGrp="1"/>
          </p:cNvSpPr>
          <p:nvPr>
            <p:ph type="title"/>
          </p:nvPr>
        </p:nvSpPr>
        <p:spPr>
          <a:xfrm>
            <a:off x="271849" y="685801"/>
            <a:ext cx="2967463" cy="5105400"/>
          </a:xfrm>
        </p:spPr>
        <p:txBody>
          <a:bodyPr>
            <a:normAutofit/>
          </a:bodyPr>
          <a:lstStyle/>
          <a:p>
            <a:pPr algn="l"/>
            <a:r>
              <a:rPr lang="es-MX" sz="3200" dirty="0">
                <a:solidFill>
                  <a:srgbClr val="FFFFFF"/>
                </a:solidFill>
              </a:rPr>
              <a:t>Diseño e implementación del software</a:t>
            </a:r>
          </a:p>
        </p:txBody>
      </p:sp>
      <p:grpSp>
        <p:nvGrpSpPr>
          <p:cNvPr id="2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A6455652-6832-EEF6-1C86-E33B9B261C3A}"/>
              </a:ext>
            </a:extLst>
          </p:cNvPr>
          <p:cNvSpPr>
            <a:spLocks noGrp="1"/>
          </p:cNvSpPr>
          <p:nvPr>
            <p:ph idx="1"/>
          </p:nvPr>
        </p:nvSpPr>
        <p:spPr>
          <a:xfrm>
            <a:off x="5117106" y="685801"/>
            <a:ext cx="6385918" cy="5105400"/>
          </a:xfrm>
        </p:spPr>
        <p:txBody>
          <a:bodyPr>
            <a:normAutofit/>
          </a:bodyPr>
          <a:lstStyle/>
          <a:p>
            <a:r>
              <a:rPr lang="es-MX" sz="3200" dirty="0"/>
              <a:t>La etapa de diseño e implementación del software corresponde al proceso de convertir una especificación del sistema en un sistema ejecutable.</a:t>
            </a:r>
          </a:p>
        </p:txBody>
      </p:sp>
    </p:spTree>
    <p:extLst>
      <p:ext uri="{BB962C8B-B14F-4D97-AF65-F5344CB8AC3E}">
        <p14:creationId xmlns:p14="http://schemas.microsoft.com/office/powerpoint/2010/main" val="253067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CC995A-80A2-A392-1F53-4D8E6E17CCB3}"/>
              </a:ext>
            </a:extLst>
          </p:cNvPr>
          <p:cNvSpPr>
            <a:spLocks noGrp="1"/>
          </p:cNvSpPr>
          <p:nvPr>
            <p:ph type="title"/>
          </p:nvPr>
        </p:nvSpPr>
        <p:spPr>
          <a:xfrm>
            <a:off x="7670454" y="648930"/>
            <a:ext cx="4318346" cy="3347337"/>
          </a:xfrm>
        </p:spPr>
        <p:txBody>
          <a:bodyPr vert="horz" lIns="91440" tIns="45720" rIns="91440" bIns="45720" rtlCol="0" anchor="b">
            <a:normAutofit/>
          </a:bodyPr>
          <a:lstStyle/>
          <a:p>
            <a:pPr algn="r"/>
            <a:r>
              <a:rPr lang="es-MX" sz="4400" dirty="0"/>
              <a:t>Diseño e implementación</a:t>
            </a:r>
            <a:r>
              <a:rPr lang="en-US" sz="4400" dirty="0"/>
              <a:t> del software</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7F1ED83-0B57-A2F5-F5B3-E39CF7FC3C5B}"/>
              </a:ext>
            </a:extLst>
          </p:cNvPr>
          <p:cNvPicPr>
            <a:picLocks noChangeAspect="1"/>
          </p:cNvPicPr>
          <p:nvPr/>
        </p:nvPicPr>
        <p:blipFill>
          <a:blip r:embed="rId4"/>
          <a:stretch>
            <a:fillRect/>
          </a:stretch>
        </p:blipFill>
        <p:spPr>
          <a:xfrm>
            <a:off x="785486" y="853630"/>
            <a:ext cx="6654946" cy="4835969"/>
          </a:xfrm>
          <a:prstGeom prst="rect">
            <a:avLst/>
          </a:prstGeom>
        </p:spPr>
      </p:pic>
    </p:spTree>
    <p:extLst>
      <p:ext uri="{BB962C8B-B14F-4D97-AF65-F5344CB8AC3E}">
        <p14:creationId xmlns:p14="http://schemas.microsoft.com/office/powerpoint/2010/main" val="347321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0640B-4889-EA20-01D6-C31F8C874E1F}"/>
              </a:ext>
            </a:extLst>
          </p:cNvPr>
          <p:cNvSpPr>
            <a:spLocks noGrp="1"/>
          </p:cNvSpPr>
          <p:nvPr>
            <p:ph type="title"/>
          </p:nvPr>
        </p:nvSpPr>
        <p:spPr/>
        <p:txBody>
          <a:bodyPr/>
          <a:lstStyle/>
          <a:p>
            <a:r>
              <a:rPr lang="es-MX" dirty="0"/>
              <a:t>Diseño e implementación del sistema</a:t>
            </a:r>
          </a:p>
        </p:txBody>
      </p:sp>
      <p:graphicFrame>
        <p:nvGraphicFramePr>
          <p:cNvPr id="6" name="Marcador de contenido 5">
            <a:extLst>
              <a:ext uri="{FF2B5EF4-FFF2-40B4-BE49-F238E27FC236}">
                <a16:creationId xmlns:a16="http://schemas.microsoft.com/office/drawing/2014/main" id="{36566158-4154-A6F6-1B15-109E81A220AA}"/>
              </a:ext>
            </a:extLst>
          </p:cNvPr>
          <p:cNvGraphicFramePr>
            <a:graphicFrameLocks noGrp="1"/>
          </p:cNvGraphicFramePr>
          <p:nvPr>
            <p:ph sz="half" idx="2"/>
            <p:extLst>
              <p:ext uri="{D42A27DB-BD31-4B8C-83A1-F6EECF244321}">
                <p14:modId xmlns:p14="http://schemas.microsoft.com/office/powerpoint/2010/main" val="4102036630"/>
              </p:ext>
            </p:extLst>
          </p:nvPr>
        </p:nvGraphicFramePr>
        <p:xfrm>
          <a:off x="6607175" y="2667000"/>
          <a:ext cx="489585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Marcador de contenido 7">
            <a:extLst>
              <a:ext uri="{FF2B5EF4-FFF2-40B4-BE49-F238E27FC236}">
                <a16:creationId xmlns:a16="http://schemas.microsoft.com/office/drawing/2014/main" id="{FDB59BDA-0B4D-51E1-8612-E16A0D788D97}"/>
              </a:ext>
            </a:extLst>
          </p:cNvPr>
          <p:cNvSpPr>
            <a:spLocks noGrp="1"/>
          </p:cNvSpPr>
          <p:nvPr>
            <p:ph sz="half" idx="1"/>
          </p:nvPr>
        </p:nvSpPr>
        <p:spPr/>
        <p:txBody>
          <a:bodyPr>
            <a:normAutofit/>
          </a:bodyPr>
          <a:lstStyle/>
          <a:p>
            <a:r>
              <a:rPr lang="es-MX" sz="2800" dirty="0"/>
              <a:t>Las actividades de diseño conducen a un conjunto de salidas, que varían en detalle y representación dependiendo del tipo de sistema a desarrollar</a:t>
            </a:r>
          </a:p>
        </p:txBody>
      </p:sp>
    </p:spTree>
    <p:extLst>
      <p:ext uri="{BB962C8B-B14F-4D97-AF65-F5344CB8AC3E}">
        <p14:creationId xmlns:p14="http://schemas.microsoft.com/office/powerpoint/2010/main" val="215194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A2D2D6C-67F1-F285-FDA2-9386D69363F3}"/>
              </a:ext>
            </a:extLst>
          </p:cNvPr>
          <p:cNvSpPr>
            <a:spLocks noGrp="1"/>
          </p:cNvSpPr>
          <p:nvPr>
            <p:ph type="title"/>
          </p:nvPr>
        </p:nvSpPr>
        <p:spPr>
          <a:xfrm>
            <a:off x="496112" y="685801"/>
            <a:ext cx="2743200" cy="5105400"/>
          </a:xfrm>
        </p:spPr>
        <p:txBody>
          <a:bodyPr>
            <a:normAutofit/>
          </a:bodyPr>
          <a:lstStyle/>
          <a:p>
            <a:pPr algn="l"/>
            <a:r>
              <a:rPr lang="es-MX" sz="2700" dirty="0">
                <a:solidFill>
                  <a:srgbClr val="FFFFFF"/>
                </a:solidFill>
              </a:rPr>
              <a:t>Validación de software</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A6455652-6832-EEF6-1C86-E33B9B261C3A}"/>
              </a:ext>
            </a:extLst>
          </p:cNvPr>
          <p:cNvSpPr>
            <a:spLocks noGrp="1"/>
          </p:cNvSpPr>
          <p:nvPr>
            <p:ph idx="1"/>
          </p:nvPr>
        </p:nvSpPr>
        <p:spPr>
          <a:xfrm>
            <a:off x="5117106" y="685801"/>
            <a:ext cx="6385918" cy="5105400"/>
          </a:xfrm>
        </p:spPr>
        <p:txBody>
          <a:bodyPr>
            <a:normAutofit/>
          </a:bodyPr>
          <a:lstStyle/>
          <a:p>
            <a:r>
              <a:rPr lang="es-MX" sz="3600" dirty="0"/>
              <a:t>La verificación y validación de software, se crea para mostrar que un sistema cumple tanto con sus especificaciones como con las expectativas del cliente</a:t>
            </a:r>
          </a:p>
        </p:txBody>
      </p:sp>
    </p:spTree>
    <p:extLst>
      <p:ext uri="{BB962C8B-B14F-4D97-AF65-F5344CB8AC3E}">
        <p14:creationId xmlns:p14="http://schemas.microsoft.com/office/powerpoint/2010/main" val="2918650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5557</TotalTime>
  <Words>2584</Words>
  <Application>Microsoft Office PowerPoint</Application>
  <PresentationFormat>Panorámica</PresentationFormat>
  <Paragraphs>195</Paragraphs>
  <Slides>24</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Corbel</vt:lpstr>
      <vt:lpstr>Parallax</vt:lpstr>
      <vt:lpstr>Fundamentos de análisis y diseño de sistemas </vt:lpstr>
      <vt:lpstr>Proceso de software</vt:lpstr>
      <vt:lpstr>Proceso de software</vt:lpstr>
      <vt:lpstr>Especificación del software</vt:lpstr>
      <vt:lpstr>Especificación del software</vt:lpstr>
      <vt:lpstr>Diseño e implementación del software</vt:lpstr>
      <vt:lpstr>Diseño e implementación del software</vt:lpstr>
      <vt:lpstr>Diseño e implementación del sistema</vt:lpstr>
      <vt:lpstr>Validación de software</vt:lpstr>
      <vt:lpstr>Validación de software</vt:lpstr>
      <vt:lpstr>Validación de software</vt:lpstr>
      <vt:lpstr>Evolución del software</vt:lpstr>
      <vt:lpstr>Evolución del software</vt:lpstr>
      <vt:lpstr>¿Cómo enfrentar el cambio?</vt:lpstr>
      <vt:lpstr>¿Cómo enfrentar el cambio?</vt:lpstr>
      <vt:lpstr>Tipos de flujo de proceso de software</vt:lpstr>
      <vt:lpstr>Flujo de proceso lineal</vt:lpstr>
      <vt:lpstr>Flujo de proceso iterativo</vt:lpstr>
      <vt:lpstr>Flujo de proceso evolutivo</vt:lpstr>
      <vt:lpstr>Procesos de software</vt:lpstr>
      <vt:lpstr>Herramientas de desarrollo de software</vt:lpstr>
      <vt:lpstr>Herramientas de desarrollo de software</vt:lpstr>
      <vt:lpstr>Tipos de herramientas CASE</vt:lpstr>
      <vt:lpstr>Ejercicios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30</cp:revision>
  <dcterms:created xsi:type="dcterms:W3CDTF">2023-02-15T19:43:08Z</dcterms:created>
  <dcterms:modified xsi:type="dcterms:W3CDTF">2024-02-13T18:52:02Z</dcterms:modified>
</cp:coreProperties>
</file>