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61" r:id="rId5"/>
    <p:sldId id="262" r:id="rId6"/>
    <p:sldId id="263" r:id="rId7"/>
    <p:sldId id="264" r:id="rId8"/>
    <p:sldId id="268" r:id="rId9"/>
    <p:sldId id="269" r:id="rId10"/>
    <p:sldId id="270" r:id="rId11"/>
    <p:sldId id="265" r:id="rId12"/>
    <p:sldId id="266" r:id="rId13"/>
    <p:sldId id="267"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59" r:id="rId27"/>
    <p:sldId id="285" r:id="rId28"/>
    <p:sldId id="286" r:id="rId29"/>
    <p:sldId id="287" r:id="rId30"/>
    <p:sldId id="288" r:id="rId31"/>
    <p:sldId id="289" r:id="rId32"/>
    <p:sldId id="290" r:id="rId33"/>
    <p:sldId id="291" r:id="rId34"/>
    <p:sldId id="292" r:id="rId35"/>
    <p:sldId id="293" r:id="rId36"/>
    <p:sldId id="294" r:id="rId37"/>
    <p:sldId id="295" r:id="rId38"/>
    <p:sldId id="302" r:id="rId39"/>
    <p:sldId id="296" r:id="rId40"/>
    <p:sldId id="303" r:id="rId41"/>
    <p:sldId id="297" r:id="rId42"/>
    <p:sldId id="304" r:id="rId43"/>
    <p:sldId id="301" r:id="rId44"/>
    <p:sldId id="298" r:id="rId45"/>
    <p:sldId id="299" r:id="rId46"/>
    <p:sldId id="305" r:id="rId47"/>
    <p:sldId id="300" r:id="rId48"/>
    <p:sldId id="307" r:id="rId49"/>
    <p:sldId id="30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1796" autoAdjust="0"/>
  </p:normalViewPr>
  <p:slideViewPr>
    <p:cSldViewPr snapToGrid="0">
      <p:cViewPr varScale="1">
        <p:scale>
          <a:sx n="59" d="100"/>
          <a:sy n="59"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413DD-66FE-49C0-BE4C-D2AC5111BF4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5EE45CF8-57A0-42CA-98D6-76799BA63D70}">
      <dgm:prSet phldrT="[Texto]"/>
      <dgm:spPr/>
      <dgm:t>
        <a:bodyPr/>
        <a:lstStyle/>
        <a:p>
          <a:r>
            <a:rPr lang="es-MX" dirty="0"/>
            <a:t>Análisis y definición de requerimientos</a:t>
          </a:r>
        </a:p>
      </dgm:t>
    </dgm:pt>
    <dgm:pt modelId="{3F9E3158-3317-44A5-8BBB-A2942779FD9D}" type="parTrans" cxnId="{8D788B7D-21BE-4465-A4EF-2C8575AB72EE}">
      <dgm:prSet/>
      <dgm:spPr/>
      <dgm:t>
        <a:bodyPr/>
        <a:lstStyle/>
        <a:p>
          <a:endParaRPr lang="es-MX"/>
        </a:p>
      </dgm:t>
    </dgm:pt>
    <dgm:pt modelId="{CFDCE1BD-E1D8-428A-B675-62BEA21B1554}" type="sibTrans" cxnId="{8D788B7D-21BE-4465-A4EF-2C8575AB72EE}">
      <dgm:prSet/>
      <dgm:spPr/>
      <dgm:t>
        <a:bodyPr/>
        <a:lstStyle/>
        <a:p>
          <a:endParaRPr lang="es-MX"/>
        </a:p>
      </dgm:t>
    </dgm:pt>
    <dgm:pt modelId="{90544190-BFDC-47A9-88E4-8F70515F3506}">
      <dgm:prSet phldrT="[Texto]"/>
      <dgm:spPr/>
      <dgm:t>
        <a:bodyPr/>
        <a:lstStyle/>
        <a:p>
          <a:r>
            <a:rPr lang="es-MX" dirty="0"/>
            <a:t>Los servicios, las restricciones y las metas del sistema se establecen mediante consulta a los usuarios del sistema.</a:t>
          </a:r>
        </a:p>
      </dgm:t>
    </dgm:pt>
    <dgm:pt modelId="{4A08FC85-F166-4B39-966F-1D4DCAE15D25}" type="parTrans" cxnId="{D082C763-34B2-4F28-B2DC-A1246B4D6B8A}">
      <dgm:prSet/>
      <dgm:spPr/>
      <dgm:t>
        <a:bodyPr/>
        <a:lstStyle/>
        <a:p>
          <a:endParaRPr lang="es-MX"/>
        </a:p>
      </dgm:t>
    </dgm:pt>
    <dgm:pt modelId="{BF5DF847-E297-476B-92DE-C3A98C0EBA3C}" type="sibTrans" cxnId="{D082C763-34B2-4F28-B2DC-A1246B4D6B8A}">
      <dgm:prSet/>
      <dgm:spPr/>
      <dgm:t>
        <a:bodyPr/>
        <a:lstStyle/>
        <a:p>
          <a:endParaRPr lang="es-MX"/>
        </a:p>
      </dgm:t>
    </dgm:pt>
    <dgm:pt modelId="{D0F3203B-1073-42FD-A283-A6AD3036250E}">
      <dgm:prSet phldrT="[Texto]"/>
      <dgm:spPr/>
      <dgm:t>
        <a:bodyPr/>
        <a:lstStyle/>
        <a:p>
          <a:r>
            <a:rPr lang="es-MX" dirty="0"/>
            <a:t>Diseño del sistema de software</a:t>
          </a:r>
        </a:p>
      </dgm:t>
    </dgm:pt>
    <dgm:pt modelId="{FD7DBB65-9673-4533-94A3-9A80FA74D29A}" type="parTrans" cxnId="{43D49FF7-9AC3-40B1-B2D5-4653CC34E45C}">
      <dgm:prSet/>
      <dgm:spPr/>
      <dgm:t>
        <a:bodyPr/>
        <a:lstStyle/>
        <a:p>
          <a:endParaRPr lang="es-MX"/>
        </a:p>
      </dgm:t>
    </dgm:pt>
    <dgm:pt modelId="{87E6F173-BFD6-45E6-9171-253A2EB4B386}" type="sibTrans" cxnId="{43D49FF7-9AC3-40B1-B2D5-4653CC34E45C}">
      <dgm:prSet/>
      <dgm:spPr/>
      <dgm:t>
        <a:bodyPr/>
        <a:lstStyle/>
        <a:p>
          <a:endParaRPr lang="es-MX"/>
        </a:p>
      </dgm:t>
    </dgm:pt>
    <dgm:pt modelId="{DAD0CC32-7B60-45A2-8D18-AD72227F4664}">
      <dgm:prSet phldrT="[Texto]"/>
      <dgm:spPr/>
      <dgm:t>
        <a:bodyPr/>
        <a:lstStyle/>
        <a:p>
          <a:r>
            <a:rPr lang="es-MX" dirty="0"/>
            <a:t>Se identifican y describen las abstracciones fundamentales del sistema de software y sus relaciones.</a:t>
          </a:r>
        </a:p>
      </dgm:t>
    </dgm:pt>
    <dgm:pt modelId="{772C4DEE-951C-4E61-9A58-C3A2BE682CDD}" type="parTrans" cxnId="{8FBDBF31-DC2E-4B04-A942-ED0675203793}">
      <dgm:prSet/>
      <dgm:spPr/>
      <dgm:t>
        <a:bodyPr/>
        <a:lstStyle/>
        <a:p>
          <a:endParaRPr lang="es-MX"/>
        </a:p>
      </dgm:t>
    </dgm:pt>
    <dgm:pt modelId="{7202663B-E99C-47DA-9511-DF9463F24E91}" type="sibTrans" cxnId="{8FBDBF31-DC2E-4B04-A942-ED0675203793}">
      <dgm:prSet/>
      <dgm:spPr/>
      <dgm:t>
        <a:bodyPr/>
        <a:lstStyle/>
        <a:p>
          <a:endParaRPr lang="es-MX"/>
        </a:p>
      </dgm:t>
    </dgm:pt>
    <dgm:pt modelId="{E31DAB99-4556-43CC-86EF-319807BF1367}">
      <dgm:prSet phldrT="[Texto]"/>
      <dgm:spPr/>
      <dgm:t>
        <a:bodyPr/>
        <a:lstStyle/>
        <a:p>
          <a:r>
            <a:rPr lang="es-MX" dirty="0"/>
            <a:t>Implementación y pruebas unitarias</a:t>
          </a:r>
        </a:p>
      </dgm:t>
    </dgm:pt>
    <dgm:pt modelId="{7AA761BF-FAD8-4E65-82F7-6969817C8680}" type="parTrans" cxnId="{E4F29F51-8122-4CF2-944F-0C4ADE0EA242}">
      <dgm:prSet/>
      <dgm:spPr/>
      <dgm:t>
        <a:bodyPr/>
        <a:lstStyle/>
        <a:p>
          <a:endParaRPr lang="es-MX"/>
        </a:p>
      </dgm:t>
    </dgm:pt>
    <dgm:pt modelId="{9C0AAA1A-2455-4993-81D5-3A5FFD93179C}" type="sibTrans" cxnId="{E4F29F51-8122-4CF2-944F-0C4ADE0EA242}">
      <dgm:prSet/>
      <dgm:spPr/>
      <dgm:t>
        <a:bodyPr/>
        <a:lstStyle/>
        <a:p>
          <a:endParaRPr lang="es-MX"/>
        </a:p>
      </dgm:t>
    </dgm:pt>
    <dgm:pt modelId="{52CE7C40-841C-4A99-9657-49895EADB645}">
      <dgm:prSet phldrT="[Texto]"/>
      <dgm:spPr/>
      <dgm:t>
        <a:bodyPr/>
        <a:lstStyle/>
        <a:p>
          <a:r>
            <a:rPr lang="es-MX" dirty="0"/>
            <a:t>Se realiza un conjunto de componentes y se verifica que cumplan con su especificación</a:t>
          </a:r>
        </a:p>
      </dgm:t>
    </dgm:pt>
    <dgm:pt modelId="{1D15F00D-853E-4DA3-A993-C4FA5E318ACE}" type="parTrans" cxnId="{91709A1C-540F-40A1-A630-45F770DD91E8}">
      <dgm:prSet/>
      <dgm:spPr/>
      <dgm:t>
        <a:bodyPr/>
        <a:lstStyle/>
        <a:p>
          <a:endParaRPr lang="es-MX"/>
        </a:p>
      </dgm:t>
    </dgm:pt>
    <dgm:pt modelId="{8DC77DE3-7415-4423-B2ED-ACA0454E0F56}" type="sibTrans" cxnId="{91709A1C-540F-40A1-A630-45F770DD91E8}">
      <dgm:prSet/>
      <dgm:spPr/>
      <dgm:t>
        <a:bodyPr/>
        <a:lstStyle/>
        <a:p>
          <a:endParaRPr lang="es-MX"/>
        </a:p>
      </dgm:t>
    </dgm:pt>
    <dgm:pt modelId="{D849FFAD-8C3C-431D-92E5-E45C1B3BD89B}">
      <dgm:prSet phldrT="[Texto]"/>
      <dgm:spPr/>
      <dgm:t>
        <a:bodyPr/>
        <a:lstStyle/>
        <a:p>
          <a:r>
            <a:rPr lang="es-MX" dirty="0"/>
            <a:t>Integración y pruebas de sistema</a:t>
          </a:r>
        </a:p>
      </dgm:t>
    </dgm:pt>
    <dgm:pt modelId="{393DE09F-B0FB-45B0-BF72-D951E20267A6}" type="parTrans" cxnId="{C5411908-245B-4BFA-80E6-1DC0D8F567C6}">
      <dgm:prSet/>
      <dgm:spPr/>
      <dgm:t>
        <a:bodyPr/>
        <a:lstStyle/>
        <a:p>
          <a:endParaRPr lang="es-MX"/>
        </a:p>
      </dgm:t>
    </dgm:pt>
    <dgm:pt modelId="{EAAA2CA1-4EFE-4AED-9EF2-9B7541577EA5}" type="sibTrans" cxnId="{C5411908-245B-4BFA-80E6-1DC0D8F567C6}">
      <dgm:prSet/>
      <dgm:spPr/>
      <dgm:t>
        <a:bodyPr/>
        <a:lstStyle/>
        <a:p>
          <a:endParaRPr lang="es-MX"/>
        </a:p>
      </dgm:t>
    </dgm:pt>
    <dgm:pt modelId="{802AB6AF-A80E-4590-92C4-2E57AA15A906}">
      <dgm:prSet phldrT="[Texto]"/>
      <dgm:spPr/>
      <dgm:t>
        <a:bodyPr/>
        <a:lstStyle/>
        <a:p>
          <a:r>
            <a:rPr lang="es-MX" dirty="0"/>
            <a:t>Se integran los componentes y se prueba su funcionalidad como un sistema completo.</a:t>
          </a:r>
        </a:p>
      </dgm:t>
    </dgm:pt>
    <dgm:pt modelId="{6ABB4D5E-25EF-42B0-BAA1-D5831A73E224}" type="parTrans" cxnId="{31C516DF-F22F-4DA5-8C2A-6EDE61B5F703}">
      <dgm:prSet/>
      <dgm:spPr/>
      <dgm:t>
        <a:bodyPr/>
        <a:lstStyle/>
        <a:p>
          <a:endParaRPr lang="es-MX"/>
        </a:p>
      </dgm:t>
    </dgm:pt>
    <dgm:pt modelId="{9A07770D-8FFF-471F-8358-47893E7DA33E}" type="sibTrans" cxnId="{31C516DF-F22F-4DA5-8C2A-6EDE61B5F703}">
      <dgm:prSet/>
      <dgm:spPr/>
      <dgm:t>
        <a:bodyPr/>
        <a:lstStyle/>
        <a:p>
          <a:endParaRPr lang="es-MX"/>
        </a:p>
      </dgm:t>
    </dgm:pt>
    <dgm:pt modelId="{1A5E1744-78CD-4836-97FC-1BB68CEED5AF}">
      <dgm:prSet phldrT="[Texto]"/>
      <dgm:spPr/>
      <dgm:t>
        <a:bodyPr/>
        <a:lstStyle/>
        <a:p>
          <a:r>
            <a:rPr lang="es-MX" dirty="0"/>
            <a:t>Operación y mantenimiento</a:t>
          </a:r>
        </a:p>
      </dgm:t>
    </dgm:pt>
    <dgm:pt modelId="{F0E28488-94B7-4AE4-8841-FBF209034A6C}" type="parTrans" cxnId="{0BE8EDE1-D814-4092-B582-9E2C50EC827B}">
      <dgm:prSet/>
      <dgm:spPr/>
      <dgm:t>
        <a:bodyPr/>
        <a:lstStyle/>
        <a:p>
          <a:endParaRPr lang="es-MX"/>
        </a:p>
      </dgm:t>
    </dgm:pt>
    <dgm:pt modelId="{512AC862-2712-4487-8609-96062ED9EDA2}" type="sibTrans" cxnId="{0BE8EDE1-D814-4092-B582-9E2C50EC827B}">
      <dgm:prSet/>
      <dgm:spPr/>
      <dgm:t>
        <a:bodyPr/>
        <a:lstStyle/>
        <a:p>
          <a:endParaRPr lang="es-MX"/>
        </a:p>
      </dgm:t>
    </dgm:pt>
    <dgm:pt modelId="{A1635FA4-E166-45F8-ACB3-7EE2832627E3}">
      <dgm:prSet phldrT="[Texto]"/>
      <dgm:spPr/>
      <dgm:t>
        <a:bodyPr/>
        <a:lstStyle/>
        <a:p>
          <a:r>
            <a:rPr lang="es-MX" dirty="0"/>
            <a:t>El sistema se instala y se pone en operación.</a:t>
          </a:r>
        </a:p>
      </dgm:t>
    </dgm:pt>
    <dgm:pt modelId="{C89BA38F-EDD5-4F22-B9E8-E31D087FAF58}" type="parTrans" cxnId="{3BB44E25-C3A5-4787-80EC-77B6D87D533C}">
      <dgm:prSet/>
      <dgm:spPr/>
      <dgm:t>
        <a:bodyPr/>
        <a:lstStyle/>
        <a:p>
          <a:endParaRPr lang="es-MX"/>
        </a:p>
      </dgm:t>
    </dgm:pt>
    <dgm:pt modelId="{A2100C4C-89F8-48B1-8BDA-104C33865B90}" type="sibTrans" cxnId="{3BB44E25-C3A5-4787-80EC-77B6D87D533C}">
      <dgm:prSet/>
      <dgm:spPr/>
      <dgm:t>
        <a:bodyPr/>
        <a:lstStyle/>
        <a:p>
          <a:endParaRPr lang="es-MX"/>
        </a:p>
      </dgm:t>
    </dgm:pt>
    <dgm:pt modelId="{2636A927-515C-4002-A20E-8799B128E365}" type="pres">
      <dgm:prSet presAssocID="{260413DD-66FE-49C0-BE4C-D2AC5111BF46}" presName="vert0" presStyleCnt="0">
        <dgm:presLayoutVars>
          <dgm:dir/>
          <dgm:animOne val="branch"/>
          <dgm:animLvl val="lvl"/>
        </dgm:presLayoutVars>
      </dgm:prSet>
      <dgm:spPr/>
    </dgm:pt>
    <dgm:pt modelId="{CFAEEA27-76F1-4822-B502-465D2A90EE4A}" type="pres">
      <dgm:prSet presAssocID="{5EE45CF8-57A0-42CA-98D6-76799BA63D70}" presName="thickLine" presStyleLbl="alignNode1" presStyleIdx="0" presStyleCnt="5"/>
      <dgm:spPr/>
    </dgm:pt>
    <dgm:pt modelId="{FE82ABA8-3EDA-4E2F-96CC-B9D587CEBF58}" type="pres">
      <dgm:prSet presAssocID="{5EE45CF8-57A0-42CA-98D6-76799BA63D70}" presName="horz1" presStyleCnt="0"/>
      <dgm:spPr/>
    </dgm:pt>
    <dgm:pt modelId="{A20CA9B5-2AC2-4552-979C-BA0A7D3C00BE}" type="pres">
      <dgm:prSet presAssocID="{5EE45CF8-57A0-42CA-98D6-76799BA63D70}" presName="tx1" presStyleLbl="revTx" presStyleIdx="0" presStyleCnt="10"/>
      <dgm:spPr/>
    </dgm:pt>
    <dgm:pt modelId="{863F601D-605B-4024-874C-54EDD046C0F3}" type="pres">
      <dgm:prSet presAssocID="{5EE45CF8-57A0-42CA-98D6-76799BA63D70}" presName="vert1" presStyleCnt="0"/>
      <dgm:spPr/>
    </dgm:pt>
    <dgm:pt modelId="{8E2B5E75-A481-4520-846E-1D88046AF5BD}" type="pres">
      <dgm:prSet presAssocID="{90544190-BFDC-47A9-88E4-8F70515F3506}" presName="vertSpace2a" presStyleCnt="0"/>
      <dgm:spPr/>
    </dgm:pt>
    <dgm:pt modelId="{D7668DC4-190E-4C5E-9983-F437AF26661B}" type="pres">
      <dgm:prSet presAssocID="{90544190-BFDC-47A9-88E4-8F70515F3506}" presName="horz2" presStyleCnt="0"/>
      <dgm:spPr/>
    </dgm:pt>
    <dgm:pt modelId="{32F44B0D-D402-4BD9-A364-E5620A99AB28}" type="pres">
      <dgm:prSet presAssocID="{90544190-BFDC-47A9-88E4-8F70515F3506}" presName="horzSpace2" presStyleCnt="0"/>
      <dgm:spPr/>
    </dgm:pt>
    <dgm:pt modelId="{BCE3D0BB-70A7-4F00-80A4-17566198D331}" type="pres">
      <dgm:prSet presAssocID="{90544190-BFDC-47A9-88E4-8F70515F3506}" presName="tx2" presStyleLbl="revTx" presStyleIdx="1" presStyleCnt="10"/>
      <dgm:spPr/>
    </dgm:pt>
    <dgm:pt modelId="{069DE120-149D-450C-A68D-8D875E6DE1BD}" type="pres">
      <dgm:prSet presAssocID="{90544190-BFDC-47A9-88E4-8F70515F3506}" presName="vert2" presStyleCnt="0"/>
      <dgm:spPr/>
    </dgm:pt>
    <dgm:pt modelId="{B650910A-DB1A-45D3-B0E6-2691283832FA}" type="pres">
      <dgm:prSet presAssocID="{90544190-BFDC-47A9-88E4-8F70515F3506}" presName="thinLine2b" presStyleLbl="callout" presStyleIdx="0" presStyleCnt="5"/>
      <dgm:spPr/>
    </dgm:pt>
    <dgm:pt modelId="{349CA174-5CD7-4084-9715-8F28C976101D}" type="pres">
      <dgm:prSet presAssocID="{90544190-BFDC-47A9-88E4-8F70515F3506}" presName="vertSpace2b" presStyleCnt="0"/>
      <dgm:spPr/>
    </dgm:pt>
    <dgm:pt modelId="{8DFBD7CD-25BF-45F8-90F7-CDD37264A582}" type="pres">
      <dgm:prSet presAssocID="{D0F3203B-1073-42FD-A283-A6AD3036250E}" presName="thickLine" presStyleLbl="alignNode1" presStyleIdx="1" presStyleCnt="5"/>
      <dgm:spPr/>
    </dgm:pt>
    <dgm:pt modelId="{59D6D006-172E-4C04-B6AB-1369796EA0CD}" type="pres">
      <dgm:prSet presAssocID="{D0F3203B-1073-42FD-A283-A6AD3036250E}" presName="horz1" presStyleCnt="0"/>
      <dgm:spPr/>
    </dgm:pt>
    <dgm:pt modelId="{0FFAB24A-27DE-4C14-B429-611681E6CF0F}" type="pres">
      <dgm:prSet presAssocID="{D0F3203B-1073-42FD-A283-A6AD3036250E}" presName="tx1" presStyleLbl="revTx" presStyleIdx="2" presStyleCnt="10"/>
      <dgm:spPr/>
    </dgm:pt>
    <dgm:pt modelId="{C21427C4-2176-4D67-8585-F15A022E41F5}" type="pres">
      <dgm:prSet presAssocID="{D0F3203B-1073-42FD-A283-A6AD3036250E}" presName="vert1" presStyleCnt="0"/>
      <dgm:spPr/>
    </dgm:pt>
    <dgm:pt modelId="{3590D2F4-9F35-40D7-898C-035D5F413381}" type="pres">
      <dgm:prSet presAssocID="{DAD0CC32-7B60-45A2-8D18-AD72227F4664}" presName="vertSpace2a" presStyleCnt="0"/>
      <dgm:spPr/>
    </dgm:pt>
    <dgm:pt modelId="{496C479C-7768-47C9-9404-1B286CDC5D56}" type="pres">
      <dgm:prSet presAssocID="{DAD0CC32-7B60-45A2-8D18-AD72227F4664}" presName="horz2" presStyleCnt="0"/>
      <dgm:spPr/>
    </dgm:pt>
    <dgm:pt modelId="{E71C4FCC-4469-4894-9125-781013EC0D4D}" type="pres">
      <dgm:prSet presAssocID="{DAD0CC32-7B60-45A2-8D18-AD72227F4664}" presName="horzSpace2" presStyleCnt="0"/>
      <dgm:spPr/>
    </dgm:pt>
    <dgm:pt modelId="{26D79990-6160-47FF-935F-F3BBC01FC9D3}" type="pres">
      <dgm:prSet presAssocID="{DAD0CC32-7B60-45A2-8D18-AD72227F4664}" presName="tx2" presStyleLbl="revTx" presStyleIdx="3" presStyleCnt="10"/>
      <dgm:spPr/>
    </dgm:pt>
    <dgm:pt modelId="{958AB5BE-9D83-47F1-9EF7-6A2C0CD49E3F}" type="pres">
      <dgm:prSet presAssocID="{DAD0CC32-7B60-45A2-8D18-AD72227F4664}" presName="vert2" presStyleCnt="0"/>
      <dgm:spPr/>
    </dgm:pt>
    <dgm:pt modelId="{A9931552-3A8D-412C-B932-CC97832AF0EA}" type="pres">
      <dgm:prSet presAssocID="{DAD0CC32-7B60-45A2-8D18-AD72227F4664}" presName="thinLine2b" presStyleLbl="callout" presStyleIdx="1" presStyleCnt="5"/>
      <dgm:spPr/>
    </dgm:pt>
    <dgm:pt modelId="{5E4B12D3-BE8C-459A-B7D0-29DDFDF3B3A5}" type="pres">
      <dgm:prSet presAssocID="{DAD0CC32-7B60-45A2-8D18-AD72227F4664}" presName="vertSpace2b" presStyleCnt="0"/>
      <dgm:spPr/>
    </dgm:pt>
    <dgm:pt modelId="{BEA7A5EE-DC4B-4832-9286-E51864794618}" type="pres">
      <dgm:prSet presAssocID="{E31DAB99-4556-43CC-86EF-319807BF1367}" presName="thickLine" presStyleLbl="alignNode1" presStyleIdx="2" presStyleCnt="5"/>
      <dgm:spPr/>
    </dgm:pt>
    <dgm:pt modelId="{60454825-F31E-4CA4-B087-F850E3B7F711}" type="pres">
      <dgm:prSet presAssocID="{E31DAB99-4556-43CC-86EF-319807BF1367}" presName="horz1" presStyleCnt="0"/>
      <dgm:spPr/>
    </dgm:pt>
    <dgm:pt modelId="{C6757024-8001-4218-B590-B5429C11D06B}" type="pres">
      <dgm:prSet presAssocID="{E31DAB99-4556-43CC-86EF-319807BF1367}" presName="tx1" presStyleLbl="revTx" presStyleIdx="4" presStyleCnt="10"/>
      <dgm:spPr/>
    </dgm:pt>
    <dgm:pt modelId="{D4300F82-B051-4EC9-A1E5-F76F82611417}" type="pres">
      <dgm:prSet presAssocID="{E31DAB99-4556-43CC-86EF-319807BF1367}" presName="vert1" presStyleCnt="0"/>
      <dgm:spPr/>
    </dgm:pt>
    <dgm:pt modelId="{E6CBC14C-6D74-4250-9F9E-074DF5FDFCD9}" type="pres">
      <dgm:prSet presAssocID="{52CE7C40-841C-4A99-9657-49895EADB645}" presName="vertSpace2a" presStyleCnt="0"/>
      <dgm:spPr/>
    </dgm:pt>
    <dgm:pt modelId="{ECDF76EE-952A-4C64-83D1-98570FD8626E}" type="pres">
      <dgm:prSet presAssocID="{52CE7C40-841C-4A99-9657-49895EADB645}" presName="horz2" presStyleCnt="0"/>
      <dgm:spPr/>
    </dgm:pt>
    <dgm:pt modelId="{38CF7AA1-719B-48E4-84EB-22C6DA8B252D}" type="pres">
      <dgm:prSet presAssocID="{52CE7C40-841C-4A99-9657-49895EADB645}" presName="horzSpace2" presStyleCnt="0"/>
      <dgm:spPr/>
    </dgm:pt>
    <dgm:pt modelId="{3DBD55BE-470E-466B-9CDC-927460F94CAD}" type="pres">
      <dgm:prSet presAssocID="{52CE7C40-841C-4A99-9657-49895EADB645}" presName="tx2" presStyleLbl="revTx" presStyleIdx="5" presStyleCnt="10"/>
      <dgm:spPr/>
    </dgm:pt>
    <dgm:pt modelId="{7CA74D79-D3D3-4F5E-972C-9D30D4F07380}" type="pres">
      <dgm:prSet presAssocID="{52CE7C40-841C-4A99-9657-49895EADB645}" presName="vert2" presStyleCnt="0"/>
      <dgm:spPr/>
    </dgm:pt>
    <dgm:pt modelId="{49E8C107-E1CA-48A9-BC71-803F9E2EE040}" type="pres">
      <dgm:prSet presAssocID="{52CE7C40-841C-4A99-9657-49895EADB645}" presName="thinLine2b" presStyleLbl="callout" presStyleIdx="2" presStyleCnt="5"/>
      <dgm:spPr/>
    </dgm:pt>
    <dgm:pt modelId="{E929303B-9C06-4418-8837-24B7230DC119}" type="pres">
      <dgm:prSet presAssocID="{52CE7C40-841C-4A99-9657-49895EADB645}" presName="vertSpace2b" presStyleCnt="0"/>
      <dgm:spPr/>
    </dgm:pt>
    <dgm:pt modelId="{59DF9424-21D9-42BF-95B0-613DB8F6E435}" type="pres">
      <dgm:prSet presAssocID="{D849FFAD-8C3C-431D-92E5-E45C1B3BD89B}" presName="thickLine" presStyleLbl="alignNode1" presStyleIdx="3" presStyleCnt="5"/>
      <dgm:spPr/>
    </dgm:pt>
    <dgm:pt modelId="{521C5B21-BBF9-4903-BA2F-3EDA1B18B9E7}" type="pres">
      <dgm:prSet presAssocID="{D849FFAD-8C3C-431D-92E5-E45C1B3BD89B}" presName="horz1" presStyleCnt="0"/>
      <dgm:spPr/>
    </dgm:pt>
    <dgm:pt modelId="{E89093BD-92C0-4311-A6AE-62D6F06B365A}" type="pres">
      <dgm:prSet presAssocID="{D849FFAD-8C3C-431D-92E5-E45C1B3BD89B}" presName="tx1" presStyleLbl="revTx" presStyleIdx="6" presStyleCnt="10"/>
      <dgm:spPr/>
    </dgm:pt>
    <dgm:pt modelId="{F50FE9FD-9D50-4108-931B-445A84059CBF}" type="pres">
      <dgm:prSet presAssocID="{D849FFAD-8C3C-431D-92E5-E45C1B3BD89B}" presName="vert1" presStyleCnt="0"/>
      <dgm:spPr/>
    </dgm:pt>
    <dgm:pt modelId="{0DA4F586-51C1-4555-A332-8D745ECD77C1}" type="pres">
      <dgm:prSet presAssocID="{802AB6AF-A80E-4590-92C4-2E57AA15A906}" presName="vertSpace2a" presStyleCnt="0"/>
      <dgm:spPr/>
    </dgm:pt>
    <dgm:pt modelId="{58A7E8DA-D2AC-4F91-ACE0-7122E49AC181}" type="pres">
      <dgm:prSet presAssocID="{802AB6AF-A80E-4590-92C4-2E57AA15A906}" presName="horz2" presStyleCnt="0"/>
      <dgm:spPr/>
    </dgm:pt>
    <dgm:pt modelId="{9E04E8CE-D600-4E72-93A9-4EB29171DE82}" type="pres">
      <dgm:prSet presAssocID="{802AB6AF-A80E-4590-92C4-2E57AA15A906}" presName="horzSpace2" presStyleCnt="0"/>
      <dgm:spPr/>
    </dgm:pt>
    <dgm:pt modelId="{EDEF553C-39E6-4F7E-A404-E6481966AC53}" type="pres">
      <dgm:prSet presAssocID="{802AB6AF-A80E-4590-92C4-2E57AA15A906}" presName="tx2" presStyleLbl="revTx" presStyleIdx="7" presStyleCnt="10"/>
      <dgm:spPr/>
    </dgm:pt>
    <dgm:pt modelId="{B822658A-5126-47EE-A114-37249ED739B3}" type="pres">
      <dgm:prSet presAssocID="{802AB6AF-A80E-4590-92C4-2E57AA15A906}" presName="vert2" presStyleCnt="0"/>
      <dgm:spPr/>
    </dgm:pt>
    <dgm:pt modelId="{9B8D7E5E-D7EA-4482-9A91-E04405603347}" type="pres">
      <dgm:prSet presAssocID="{802AB6AF-A80E-4590-92C4-2E57AA15A906}" presName="thinLine2b" presStyleLbl="callout" presStyleIdx="3" presStyleCnt="5"/>
      <dgm:spPr/>
    </dgm:pt>
    <dgm:pt modelId="{79C81B30-9569-4F1C-890B-E41460DDC027}" type="pres">
      <dgm:prSet presAssocID="{802AB6AF-A80E-4590-92C4-2E57AA15A906}" presName="vertSpace2b" presStyleCnt="0"/>
      <dgm:spPr/>
    </dgm:pt>
    <dgm:pt modelId="{532B1EAA-568C-4B7E-9031-EB268AC48B45}" type="pres">
      <dgm:prSet presAssocID="{1A5E1744-78CD-4836-97FC-1BB68CEED5AF}" presName="thickLine" presStyleLbl="alignNode1" presStyleIdx="4" presStyleCnt="5"/>
      <dgm:spPr/>
    </dgm:pt>
    <dgm:pt modelId="{F4249CAC-F9AE-4AAB-A36F-CCE9AEC2E1C5}" type="pres">
      <dgm:prSet presAssocID="{1A5E1744-78CD-4836-97FC-1BB68CEED5AF}" presName="horz1" presStyleCnt="0"/>
      <dgm:spPr/>
    </dgm:pt>
    <dgm:pt modelId="{0E608832-81D3-4950-B192-EB4DBBDF7979}" type="pres">
      <dgm:prSet presAssocID="{1A5E1744-78CD-4836-97FC-1BB68CEED5AF}" presName="tx1" presStyleLbl="revTx" presStyleIdx="8" presStyleCnt="10"/>
      <dgm:spPr/>
    </dgm:pt>
    <dgm:pt modelId="{31B9E62C-7E4E-4027-884F-21168EFE5C7F}" type="pres">
      <dgm:prSet presAssocID="{1A5E1744-78CD-4836-97FC-1BB68CEED5AF}" presName="vert1" presStyleCnt="0"/>
      <dgm:spPr/>
    </dgm:pt>
    <dgm:pt modelId="{E1DC979B-4F14-49E5-8A06-B6990C52F861}" type="pres">
      <dgm:prSet presAssocID="{A1635FA4-E166-45F8-ACB3-7EE2832627E3}" presName="vertSpace2a" presStyleCnt="0"/>
      <dgm:spPr/>
    </dgm:pt>
    <dgm:pt modelId="{F588335F-F7DD-4800-9397-6277FD86774E}" type="pres">
      <dgm:prSet presAssocID="{A1635FA4-E166-45F8-ACB3-7EE2832627E3}" presName="horz2" presStyleCnt="0"/>
      <dgm:spPr/>
    </dgm:pt>
    <dgm:pt modelId="{6177C4BE-E4C5-4145-88D5-8356FEB18210}" type="pres">
      <dgm:prSet presAssocID="{A1635FA4-E166-45F8-ACB3-7EE2832627E3}" presName="horzSpace2" presStyleCnt="0"/>
      <dgm:spPr/>
    </dgm:pt>
    <dgm:pt modelId="{EE4D8AC4-DCE1-47FD-A383-4AABDD5691AD}" type="pres">
      <dgm:prSet presAssocID="{A1635FA4-E166-45F8-ACB3-7EE2832627E3}" presName="tx2" presStyleLbl="revTx" presStyleIdx="9" presStyleCnt="10"/>
      <dgm:spPr/>
    </dgm:pt>
    <dgm:pt modelId="{821317E8-20B3-4010-919F-450FA82CD3B5}" type="pres">
      <dgm:prSet presAssocID="{A1635FA4-E166-45F8-ACB3-7EE2832627E3}" presName="vert2" presStyleCnt="0"/>
      <dgm:spPr/>
    </dgm:pt>
    <dgm:pt modelId="{B248BE05-1B2E-4FC0-A5A5-D54BBFF5FCC0}" type="pres">
      <dgm:prSet presAssocID="{A1635FA4-E166-45F8-ACB3-7EE2832627E3}" presName="thinLine2b" presStyleLbl="callout" presStyleIdx="4" presStyleCnt="5"/>
      <dgm:spPr/>
    </dgm:pt>
    <dgm:pt modelId="{8AA9EA12-E301-4FCD-BE27-5002825B7611}" type="pres">
      <dgm:prSet presAssocID="{A1635FA4-E166-45F8-ACB3-7EE2832627E3}" presName="vertSpace2b" presStyleCnt="0"/>
      <dgm:spPr/>
    </dgm:pt>
  </dgm:ptLst>
  <dgm:cxnLst>
    <dgm:cxn modelId="{EF03F406-4C40-4FAB-97A5-F73392BCADCD}" type="presOf" srcId="{DAD0CC32-7B60-45A2-8D18-AD72227F4664}" destId="{26D79990-6160-47FF-935F-F3BBC01FC9D3}" srcOrd="0" destOrd="0" presId="urn:microsoft.com/office/officeart/2008/layout/LinedList"/>
    <dgm:cxn modelId="{C5411908-245B-4BFA-80E6-1DC0D8F567C6}" srcId="{260413DD-66FE-49C0-BE4C-D2AC5111BF46}" destId="{D849FFAD-8C3C-431D-92E5-E45C1B3BD89B}" srcOrd="3" destOrd="0" parTransId="{393DE09F-B0FB-45B0-BF72-D951E20267A6}" sibTransId="{EAAA2CA1-4EFE-4AED-9EF2-9B7541577EA5}"/>
    <dgm:cxn modelId="{E117C116-4D7B-4D4A-AC2C-026324EC4EF7}" type="presOf" srcId="{A1635FA4-E166-45F8-ACB3-7EE2832627E3}" destId="{EE4D8AC4-DCE1-47FD-A383-4AABDD5691AD}" srcOrd="0" destOrd="0" presId="urn:microsoft.com/office/officeart/2008/layout/LinedList"/>
    <dgm:cxn modelId="{91709A1C-540F-40A1-A630-45F770DD91E8}" srcId="{E31DAB99-4556-43CC-86EF-319807BF1367}" destId="{52CE7C40-841C-4A99-9657-49895EADB645}" srcOrd="0" destOrd="0" parTransId="{1D15F00D-853E-4DA3-A993-C4FA5E318ACE}" sibTransId="{8DC77DE3-7415-4423-B2ED-ACA0454E0F56}"/>
    <dgm:cxn modelId="{CCED5D1E-A504-4344-861D-CF4DF4F49C75}" type="presOf" srcId="{52CE7C40-841C-4A99-9657-49895EADB645}" destId="{3DBD55BE-470E-466B-9CDC-927460F94CAD}" srcOrd="0" destOrd="0" presId="urn:microsoft.com/office/officeart/2008/layout/LinedList"/>
    <dgm:cxn modelId="{EBD44520-AB0F-4500-A5F2-765D1C06C4A0}" type="presOf" srcId="{90544190-BFDC-47A9-88E4-8F70515F3506}" destId="{BCE3D0BB-70A7-4F00-80A4-17566198D331}" srcOrd="0" destOrd="0" presId="urn:microsoft.com/office/officeart/2008/layout/LinedList"/>
    <dgm:cxn modelId="{675BCF23-DF43-4C4B-9BF0-B3D7A599A261}" type="presOf" srcId="{D849FFAD-8C3C-431D-92E5-E45C1B3BD89B}" destId="{E89093BD-92C0-4311-A6AE-62D6F06B365A}" srcOrd="0" destOrd="0" presId="urn:microsoft.com/office/officeart/2008/layout/LinedList"/>
    <dgm:cxn modelId="{3BB44E25-C3A5-4787-80EC-77B6D87D533C}" srcId="{1A5E1744-78CD-4836-97FC-1BB68CEED5AF}" destId="{A1635FA4-E166-45F8-ACB3-7EE2832627E3}" srcOrd="0" destOrd="0" parTransId="{C89BA38F-EDD5-4F22-B9E8-E31D087FAF58}" sibTransId="{A2100C4C-89F8-48B1-8BDA-104C33865B90}"/>
    <dgm:cxn modelId="{8FBDBF31-DC2E-4B04-A942-ED0675203793}" srcId="{D0F3203B-1073-42FD-A283-A6AD3036250E}" destId="{DAD0CC32-7B60-45A2-8D18-AD72227F4664}" srcOrd="0" destOrd="0" parTransId="{772C4DEE-951C-4E61-9A58-C3A2BE682CDD}" sibTransId="{7202663B-E99C-47DA-9511-DF9463F24E91}"/>
    <dgm:cxn modelId="{BCAE4241-4523-4565-885F-F570B78A2D38}" type="presOf" srcId="{802AB6AF-A80E-4590-92C4-2E57AA15A906}" destId="{EDEF553C-39E6-4F7E-A404-E6481966AC53}" srcOrd="0" destOrd="0" presId="urn:microsoft.com/office/officeart/2008/layout/LinedList"/>
    <dgm:cxn modelId="{D082C763-34B2-4F28-B2DC-A1246B4D6B8A}" srcId="{5EE45CF8-57A0-42CA-98D6-76799BA63D70}" destId="{90544190-BFDC-47A9-88E4-8F70515F3506}" srcOrd="0" destOrd="0" parTransId="{4A08FC85-F166-4B39-966F-1D4DCAE15D25}" sibTransId="{BF5DF847-E297-476B-92DE-C3A98C0EBA3C}"/>
    <dgm:cxn modelId="{E4F29F51-8122-4CF2-944F-0C4ADE0EA242}" srcId="{260413DD-66FE-49C0-BE4C-D2AC5111BF46}" destId="{E31DAB99-4556-43CC-86EF-319807BF1367}" srcOrd="2" destOrd="0" parTransId="{7AA761BF-FAD8-4E65-82F7-6969817C8680}" sibTransId="{9C0AAA1A-2455-4993-81D5-3A5FFD93179C}"/>
    <dgm:cxn modelId="{8D788B7D-21BE-4465-A4EF-2C8575AB72EE}" srcId="{260413DD-66FE-49C0-BE4C-D2AC5111BF46}" destId="{5EE45CF8-57A0-42CA-98D6-76799BA63D70}" srcOrd="0" destOrd="0" parTransId="{3F9E3158-3317-44A5-8BBB-A2942779FD9D}" sibTransId="{CFDCE1BD-E1D8-428A-B675-62BEA21B1554}"/>
    <dgm:cxn modelId="{D835AB93-BD34-4E63-9B11-0D566DB63CB5}" type="presOf" srcId="{5EE45CF8-57A0-42CA-98D6-76799BA63D70}" destId="{A20CA9B5-2AC2-4552-979C-BA0A7D3C00BE}" srcOrd="0" destOrd="0" presId="urn:microsoft.com/office/officeart/2008/layout/LinedList"/>
    <dgm:cxn modelId="{8D0FA295-BA38-4DAD-9E72-B3EE05EF5B8C}" type="presOf" srcId="{D0F3203B-1073-42FD-A283-A6AD3036250E}" destId="{0FFAB24A-27DE-4C14-B429-611681E6CF0F}" srcOrd="0" destOrd="0" presId="urn:microsoft.com/office/officeart/2008/layout/LinedList"/>
    <dgm:cxn modelId="{5F700DAF-A7FC-4658-B139-7D2B2A1E81D0}" type="presOf" srcId="{260413DD-66FE-49C0-BE4C-D2AC5111BF46}" destId="{2636A927-515C-4002-A20E-8799B128E365}" srcOrd="0" destOrd="0" presId="urn:microsoft.com/office/officeart/2008/layout/LinedList"/>
    <dgm:cxn modelId="{1A1D6CD2-C48A-4329-BD7C-3F2C6A97F98F}" type="presOf" srcId="{E31DAB99-4556-43CC-86EF-319807BF1367}" destId="{C6757024-8001-4218-B590-B5429C11D06B}" srcOrd="0" destOrd="0" presId="urn:microsoft.com/office/officeart/2008/layout/LinedList"/>
    <dgm:cxn modelId="{31C516DF-F22F-4DA5-8C2A-6EDE61B5F703}" srcId="{D849FFAD-8C3C-431D-92E5-E45C1B3BD89B}" destId="{802AB6AF-A80E-4590-92C4-2E57AA15A906}" srcOrd="0" destOrd="0" parTransId="{6ABB4D5E-25EF-42B0-BAA1-D5831A73E224}" sibTransId="{9A07770D-8FFF-471F-8358-47893E7DA33E}"/>
    <dgm:cxn modelId="{0BE8EDE1-D814-4092-B582-9E2C50EC827B}" srcId="{260413DD-66FE-49C0-BE4C-D2AC5111BF46}" destId="{1A5E1744-78CD-4836-97FC-1BB68CEED5AF}" srcOrd="4" destOrd="0" parTransId="{F0E28488-94B7-4AE4-8841-FBF209034A6C}" sibTransId="{512AC862-2712-4487-8609-96062ED9EDA2}"/>
    <dgm:cxn modelId="{933DA7EC-7AB9-4C53-9B9D-89A681A9CCA0}" type="presOf" srcId="{1A5E1744-78CD-4836-97FC-1BB68CEED5AF}" destId="{0E608832-81D3-4950-B192-EB4DBBDF7979}" srcOrd="0" destOrd="0" presId="urn:microsoft.com/office/officeart/2008/layout/LinedList"/>
    <dgm:cxn modelId="{43D49FF7-9AC3-40B1-B2D5-4653CC34E45C}" srcId="{260413DD-66FE-49C0-BE4C-D2AC5111BF46}" destId="{D0F3203B-1073-42FD-A283-A6AD3036250E}" srcOrd="1" destOrd="0" parTransId="{FD7DBB65-9673-4533-94A3-9A80FA74D29A}" sibTransId="{87E6F173-BFD6-45E6-9171-253A2EB4B386}"/>
    <dgm:cxn modelId="{AFD00A46-2FF6-4075-8CDA-6781FA53C9D3}" type="presParOf" srcId="{2636A927-515C-4002-A20E-8799B128E365}" destId="{CFAEEA27-76F1-4822-B502-465D2A90EE4A}" srcOrd="0" destOrd="0" presId="urn:microsoft.com/office/officeart/2008/layout/LinedList"/>
    <dgm:cxn modelId="{7190F5E3-3EF7-48E9-9186-DA62C78F4BC0}" type="presParOf" srcId="{2636A927-515C-4002-A20E-8799B128E365}" destId="{FE82ABA8-3EDA-4E2F-96CC-B9D587CEBF58}" srcOrd="1" destOrd="0" presId="urn:microsoft.com/office/officeart/2008/layout/LinedList"/>
    <dgm:cxn modelId="{2C5B9FEF-55AE-4CB7-B921-C1D28B0A9325}" type="presParOf" srcId="{FE82ABA8-3EDA-4E2F-96CC-B9D587CEBF58}" destId="{A20CA9B5-2AC2-4552-979C-BA0A7D3C00BE}" srcOrd="0" destOrd="0" presId="urn:microsoft.com/office/officeart/2008/layout/LinedList"/>
    <dgm:cxn modelId="{CAE42F14-8FF6-4A6A-AAD9-EDA08FCF4D05}" type="presParOf" srcId="{FE82ABA8-3EDA-4E2F-96CC-B9D587CEBF58}" destId="{863F601D-605B-4024-874C-54EDD046C0F3}" srcOrd="1" destOrd="0" presId="urn:microsoft.com/office/officeart/2008/layout/LinedList"/>
    <dgm:cxn modelId="{F8B6E5D7-B2FF-4BB0-A690-17ABF559D111}" type="presParOf" srcId="{863F601D-605B-4024-874C-54EDD046C0F3}" destId="{8E2B5E75-A481-4520-846E-1D88046AF5BD}" srcOrd="0" destOrd="0" presId="urn:microsoft.com/office/officeart/2008/layout/LinedList"/>
    <dgm:cxn modelId="{35F80FCE-913F-4D9A-AA3B-D9EC4E1A134F}" type="presParOf" srcId="{863F601D-605B-4024-874C-54EDD046C0F3}" destId="{D7668DC4-190E-4C5E-9983-F437AF26661B}" srcOrd="1" destOrd="0" presId="urn:microsoft.com/office/officeart/2008/layout/LinedList"/>
    <dgm:cxn modelId="{362AF3D6-ACF3-4865-8422-0BBB60B371B0}" type="presParOf" srcId="{D7668DC4-190E-4C5E-9983-F437AF26661B}" destId="{32F44B0D-D402-4BD9-A364-E5620A99AB28}" srcOrd="0" destOrd="0" presId="urn:microsoft.com/office/officeart/2008/layout/LinedList"/>
    <dgm:cxn modelId="{893DBD44-CC06-4733-B9FD-2446BF6F5F10}" type="presParOf" srcId="{D7668DC4-190E-4C5E-9983-F437AF26661B}" destId="{BCE3D0BB-70A7-4F00-80A4-17566198D331}" srcOrd="1" destOrd="0" presId="urn:microsoft.com/office/officeart/2008/layout/LinedList"/>
    <dgm:cxn modelId="{45225151-CB3A-4A5B-9EFE-5F5071AF5411}" type="presParOf" srcId="{D7668DC4-190E-4C5E-9983-F437AF26661B}" destId="{069DE120-149D-450C-A68D-8D875E6DE1BD}" srcOrd="2" destOrd="0" presId="urn:microsoft.com/office/officeart/2008/layout/LinedList"/>
    <dgm:cxn modelId="{BBBB1F84-B788-46C0-8AC0-D68200ADD53C}" type="presParOf" srcId="{863F601D-605B-4024-874C-54EDD046C0F3}" destId="{B650910A-DB1A-45D3-B0E6-2691283832FA}" srcOrd="2" destOrd="0" presId="urn:microsoft.com/office/officeart/2008/layout/LinedList"/>
    <dgm:cxn modelId="{C53856E4-8390-4BDB-9436-C037AE5CA873}" type="presParOf" srcId="{863F601D-605B-4024-874C-54EDD046C0F3}" destId="{349CA174-5CD7-4084-9715-8F28C976101D}" srcOrd="3" destOrd="0" presId="urn:microsoft.com/office/officeart/2008/layout/LinedList"/>
    <dgm:cxn modelId="{75B8B124-67A0-412A-91C1-3C2E54176667}" type="presParOf" srcId="{2636A927-515C-4002-A20E-8799B128E365}" destId="{8DFBD7CD-25BF-45F8-90F7-CDD37264A582}" srcOrd="2" destOrd="0" presId="urn:microsoft.com/office/officeart/2008/layout/LinedList"/>
    <dgm:cxn modelId="{24A0C338-9482-4204-AE3D-A905C6ECC739}" type="presParOf" srcId="{2636A927-515C-4002-A20E-8799B128E365}" destId="{59D6D006-172E-4C04-B6AB-1369796EA0CD}" srcOrd="3" destOrd="0" presId="urn:microsoft.com/office/officeart/2008/layout/LinedList"/>
    <dgm:cxn modelId="{2D8DB838-95B3-4F0E-B659-619CA94C7DE0}" type="presParOf" srcId="{59D6D006-172E-4C04-B6AB-1369796EA0CD}" destId="{0FFAB24A-27DE-4C14-B429-611681E6CF0F}" srcOrd="0" destOrd="0" presId="urn:microsoft.com/office/officeart/2008/layout/LinedList"/>
    <dgm:cxn modelId="{1A9A406E-C63C-4519-87B3-C981D6E30FE2}" type="presParOf" srcId="{59D6D006-172E-4C04-B6AB-1369796EA0CD}" destId="{C21427C4-2176-4D67-8585-F15A022E41F5}" srcOrd="1" destOrd="0" presId="urn:microsoft.com/office/officeart/2008/layout/LinedList"/>
    <dgm:cxn modelId="{5B01CEC8-757B-4E26-8F5D-F59C87329410}" type="presParOf" srcId="{C21427C4-2176-4D67-8585-F15A022E41F5}" destId="{3590D2F4-9F35-40D7-898C-035D5F413381}" srcOrd="0" destOrd="0" presId="urn:microsoft.com/office/officeart/2008/layout/LinedList"/>
    <dgm:cxn modelId="{70AB0D04-98E7-4AB0-AE0F-FD9CB5808BCA}" type="presParOf" srcId="{C21427C4-2176-4D67-8585-F15A022E41F5}" destId="{496C479C-7768-47C9-9404-1B286CDC5D56}" srcOrd="1" destOrd="0" presId="urn:microsoft.com/office/officeart/2008/layout/LinedList"/>
    <dgm:cxn modelId="{0A17E66C-EE16-4030-A8A5-563919346399}" type="presParOf" srcId="{496C479C-7768-47C9-9404-1B286CDC5D56}" destId="{E71C4FCC-4469-4894-9125-781013EC0D4D}" srcOrd="0" destOrd="0" presId="urn:microsoft.com/office/officeart/2008/layout/LinedList"/>
    <dgm:cxn modelId="{7645DEB0-CA09-40DE-9E6E-E3B194346339}" type="presParOf" srcId="{496C479C-7768-47C9-9404-1B286CDC5D56}" destId="{26D79990-6160-47FF-935F-F3BBC01FC9D3}" srcOrd="1" destOrd="0" presId="urn:microsoft.com/office/officeart/2008/layout/LinedList"/>
    <dgm:cxn modelId="{657798D2-0BA4-4482-86A1-82309B4BB824}" type="presParOf" srcId="{496C479C-7768-47C9-9404-1B286CDC5D56}" destId="{958AB5BE-9D83-47F1-9EF7-6A2C0CD49E3F}" srcOrd="2" destOrd="0" presId="urn:microsoft.com/office/officeart/2008/layout/LinedList"/>
    <dgm:cxn modelId="{C1D3CF5C-D974-48D2-8B6A-7D9FC465B34B}" type="presParOf" srcId="{C21427C4-2176-4D67-8585-F15A022E41F5}" destId="{A9931552-3A8D-412C-B932-CC97832AF0EA}" srcOrd="2" destOrd="0" presId="urn:microsoft.com/office/officeart/2008/layout/LinedList"/>
    <dgm:cxn modelId="{6BB746ED-8E0D-4339-B2E7-00BA97A6C10C}" type="presParOf" srcId="{C21427C4-2176-4D67-8585-F15A022E41F5}" destId="{5E4B12D3-BE8C-459A-B7D0-29DDFDF3B3A5}" srcOrd="3" destOrd="0" presId="urn:microsoft.com/office/officeart/2008/layout/LinedList"/>
    <dgm:cxn modelId="{23D96BD4-72F1-4C2C-B0C7-633AFF11ED20}" type="presParOf" srcId="{2636A927-515C-4002-A20E-8799B128E365}" destId="{BEA7A5EE-DC4B-4832-9286-E51864794618}" srcOrd="4" destOrd="0" presId="urn:microsoft.com/office/officeart/2008/layout/LinedList"/>
    <dgm:cxn modelId="{B8FE05E7-6795-4EA9-AEDD-1116904659E3}" type="presParOf" srcId="{2636A927-515C-4002-A20E-8799B128E365}" destId="{60454825-F31E-4CA4-B087-F850E3B7F711}" srcOrd="5" destOrd="0" presId="urn:microsoft.com/office/officeart/2008/layout/LinedList"/>
    <dgm:cxn modelId="{57E39730-0D8D-428A-A780-7D5400836916}" type="presParOf" srcId="{60454825-F31E-4CA4-B087-F850E3B7F711}" destId="{C6757024-8001-4218-B590-B5429C11D06B}" srcOrd="0" destOrd="0" presId="urn:microsoft.com/office/officeart/2008/layout/LinedList"/>
    <dgm:cxn modelId="{31F6D56A-01EF-47E0-BC16-7CACB72532CA}" type="presParOf" srcId="{60454825-F31E-4CA4-B087-F850E3B7F711}" destId="{D4300F82-B051-4EC9-A1E5-F76F82611417}" srcOrd="1" destOrd="0" presId="urn:microsoft.com/office/officeart/2008/layout/LinedList"/>
    <dgm:cxn modelId="{D87CDAA0-4F5D-4B85-90BE-89E2DF8EB1DD}" type="presParOf" srcId="{D4300F82-B051-4EC9-A1E5-F76F82611417}" destId="{E6CBC14C-6D74-4250-9F9E-074DF5FDFCD9}" srcOrd="0" destOrd="0" presId="urn:microsoft.com/office/officeart/2008/layout/LinedList"/>
    <dgm:cxn modelId="{F335CD4C-A606-4EA3-8D3B-BB6CBD3A994C}" type="presParOf" srcId="{D4300F82-B051-4EC9-A1E5-F76F82611417}" destId="{ECDF76EE-952A-4C64-83D1-98570FD8626E}" srcOrd="1" destOrd="0" presId="urn:microsoft.com/office/officeart/2008/layout/LinedList"/>
    <dgm:cxn modelId="{B9F5CF99-64CB-412E-B1A4-6A03EC9B9455}" type="presParOf" srcId="{ECDF76EE-952A-4C64-83D1-98570FD8626E}" destId="{38CF7AA1-719B-48E4-84EB-22C6DA8B252D}" srcOrd="0" destOrd="0" presId="urn:microsoft.com/office/officeart/2008/layout/LinedList"/>
    <dgm:cxn modelId="{07B8A1D4-FBC7-4EC1-B192-45A0CD4A3A69}" type="presParOf" srcId="{ECDF76EE-952A-4C64-83D1-98570FD8626E}" destId="{3DBD55BE-470E-466B-9CDC-927460F94CAD}" srcOrd="1" destOrd="0" presId="urn:microsoft.com/office/officeart/2008/layout/LinedList"/>
    <dgm:cxn modelId="{659C8284-3F10-4BA8-83D0-60FB44746766}" type="presParOf" srcId="{ECDF76EE-952A-4C64-83D1-98570FD8626E}" destId="{7CA74D79-D3D3-4F5E-972C-9D30D4F07380}" srcOrd="2" destOrd="0" presId="urn:microsoft.com/office/officeart/2008/layout/LinedList"/>
    <dgm:cxn modelId="{3D26E7CD-CEC8-4074-A9CE-0E6C0C6AD6B8}" type="presParOf" srcId="{D4300F82-B051-4EC9-A1E5-F76F82611417}" destId="{49E8C107-E1CA-48A9-BC71-803F9E2EE040}" srcOrd="2" destOrd="0" presId="urn:microsoft.com/office/officeart/2008/layout/LinedList"/>
    <dgm:cxn modelId="{4BB91242-16B7-46C3-ACDF-A25C2F4BF53A}" type="presParOf" srcId="{D4300F82-B051-4EC9-A1E5-F76F82611417}" destId="{E929303B-9C06-4418-8837-24B7230DC119}" srcOrd="3" destOrd="0" presId="urn:microsoft.com/office/officeart/2008/layout/LinedList"/>
    <dgm:cxn modelId="{8C4869E9-827F-4D26-A298-1775476623EB}" type="presParOf" srcId="{2636A927-515C-4002-A20E-8799B128E365}" destId="{59DF9424-21D9-42BF-95B0-613DB8F6E435}" srcOrd="6" destOrd="0" presId="urn:microsoft.com/office/officeart/2008/layout/LinedList"/>
    <dgm:cxn modelId="{BF70B360-5C94-4F6F-8092-B5D19C17BD88}" type="presParOf" srcId="{2636A927-515C-4002-A20E-8799B128E365}" destId="{521C5B21-BBF9-4903-BA2F-3EDA1B18B9E7}" srcOrd="7" destOrd="0" presId="urn:microsoft.com/office/officeart/2008/layout/LinedList"/>
    <dgm:cxn modelId="{5654434B-D72A-4269-ADCC-B845FA1C8653}" type="presParOf" srcId="{521C5B21-BBF9-4903-BA2F-3EDA1B18B9E7}" destId="{E89093BD-92C0-4311-A6AE-62D6F06B365A}" srcOrd="0" destOrd="0" presId="urn:microsoft.com/office/officeart/2008/layout/LinedList"/>
    <dgm:cxn modelId="{7DE8A04A-5F20-42E8-8977-7DB7BD5F44E4}" type="presParOf" srcId="{521C5B21-BBF9-4903-BA2F-3EDA1B18B9E7}" destId="{F50FE9FD-9D50-4108-931B-445A84059CBF}" srcOrd="1" destOrd="0" presId="urn:microsoft.com/office/officeart/2008/layout/LinedList"/>
    <dgm:cxn modelId="{C857CFF3-3C00-4442-ACDB-897C05A735EB}" type="presParOf" srcId="{F50FE9FD-9D50-4108-931B-445A84059CBF}" destId="{0DA4F586-51C1-4555-A332-8D745ECD77C1}" srcOrd="0" destOrd="0" presId="urn:microsoft.com/office/officeart/2008/layout/LinedList"/>
    <dgm:cxn modelId="{9D6B0BD0-004A-4DFE-BAFE-311248B4CD31}" type="presParOf" srcId="{F50FE9FD-9D50-4108-931B-445A84059CBF}" destId="{58A7E8DA-D2AC-4F91-ACE0-7122E49AC181}" srcOrd="1" destOrd="0" presId="urn:microsoft.com/office/officeart/2008/layout/LinedList"/>
    <dgm:cxn modelId="{5534D715-6452-4664-94F2-297570D93B4A}" type="presParOf" srcId="{58A7E8DA-D2AC-4F91-ACE0-7122E49AC181}" destId="{9E04E8CE-D600-4E72-93A9-4EB29171DE82}" srcOrd="0" destOrd="0" presId="urn:microsoft.com/office/officeart/2008/layout/LinedList"/>
    <dgm:cxn modelId="{BA0276E9-FA5B-4B7A-8901-5B5FDC8C4DAB}" type="presParOf" srcId="{58A7E8DA-D2AC-4F91-ACE0-7122E49AC181}" destId="{EDEF553C-39E6-4F7E-A404-E6481966AC53}" srcOrd="1" destOrd="0" presId="urn:microsoft.com/office/officeart/2008/layout/LinedList"/>
    <dgm:cxn modelId="{6D07C691-ACDB-4D9C-8C93-E9900B3D91A7}" type="presParOf" srcId="{58A7E8DA-D2AC-4F91-ACE0-7122E49AC181}" destId="{B822658A-5126-47EE-A114-37249ED739B3}" srcOrd="2" destOrd="0" presId="urn:microsoft.com/office/officeart/2008/layout/LinedList"/>
    <dgm:cxn modelId="{463C22B3-5A69-4F8D-80BB-AFE751653F13}" type="presParOf" srcId="{F50FE9FD-9D50-4108-931B-445A84059CBF}" destId="{9B8D7E5E-D7EA-4482-9A91-E04405603347}" srcOrd="2" destOrd="0" presId="urn:microsoft.com/office/officeart/2008/layout/LinedList"/>
    <dgm:cxn modelId="{C980CE1B-B8E4-4F20-8770-2CD578FEB0E8}" type="presParOf" srcId="{F50FE9FD-9D50-4108-931B-445A84059CBF}" destId="{79C81B30-9569-4F1C-890B-E41460DDC027}" srcOrd="3" destOrd="0" presId="urn:microsoft.com/office/officeart/2008/layout/LinedList"/>
    <dgm:cxn modelId="{21D96103-1937-48E3-B30A-9F98248C17BA}" type="presParOf" srcId="{2636A927-515C-4002-A20E-8799B128E365}" destId="{532B1EAA-568C-4B7E-9031-EB268AC48B45}" srcOrd="8" destOrd="0" presId="urn:microsoft.com/office/officeart/2008/layout/LinedList"/>
    <dgm:cxn modelId="{AC414347-D19E-44D9-A7B5-B59608391E6C}" type="presParOf" srcId="{2636A927-515C-4002-A20E-8799B128E365}" destId="{F4249CAC-F9AE-4AAB-A36F-CCE9AEC2E1C5}" srcOrd="9" destOrd="0" presId="urn:microsoft.com/office/officeart/2008/layout/LinedList"/>
    <dgm:cxn modelId="{3C0F59F9-F05C-4A4B-B85A-2069E241C23E}" type="presParOf" srcId="{F4249CAC-F9AE-4AAB-A36F-CCE9AEC2E1C5}" destId="{0E608832-81D3-4950-B192-EB4DBBDF7979}" srcOrd="0" destOrd="0" presId="urn:microsoft.com/office/officeart/2008/layout/LinedList"/>
    <dgm:cxn modelId="{A34D4A9A-4298-4B8F-8A48-38400EF407E1}" type="presParOf" srcId="{F4249CAC-F9AE-4AAB-A36F-CCE9AEC2E1C5}" destId="{31B9E62C-7E4E-4027-884F-21168EFE5C7F}" srcOrd="1" destOrd="0" presId="urn:microsoft.com/office/officeart/2008/layout/LinedList"/>
    <dgm:cxn modelId="{13117182-0677-4346-82AB-7BA2381281B8}" type="presParOf" srcId="{31B9E62C-7E4E-4027-884F-21168EFE5C7F}" destId="{E1DC979B-4F14-49E5-8A06-B6990C52F861}" srcOrd="0" destOrd="0" presId="urn:microsoft.com/office/officeart/2008/layout/LinedList"/>
    <dgm:cxn modelId="{353992EA-510F-4247-98F1-8720C93255C8}" type="presParOf" srcId="{31B9E62C-7E4E-4027-884F-21168EFE5C7F}" destId="{F588335F-F7DD-4800-9397-6277FD86774E}" srcOrd="1" destOrd="0" presId="urn:microsoft.com/office/officeart/2008/layout/LinedList"/>
    <dgm:cxn modelId="{012EE995-3031-43DB-ABBE-3C66EC3EBFD0}" type="presParOf" srcId="{F588335F-F7DD-4800-9397-6277FD86774E}" destId="{6177C4BE-E4C5-4145-88D5-8356FEB18210}" srcOrd="0" destOrd="0" presId="urn:microsoft.com/office/officeart/2008/layout/LinedList"/>
    <dgm:cxn modelId="{C0937910-D47B-4B1F-9C3D-B7A2CC0D6F9A}" type="presParOf" srcId="{F588335F-F7DD-4800-9397-6277FD86774E}" destId="{EE4D8AC4-DCE1-47FD-A383-4AABDD5691AD}" srcOrd="1" destOrd="0" presId="urn:microsoft.com/office/officeart/2008/layout/LinedList"/>
    <dgm:cxn modelId="{2B2CA612-896C-4D5C-8039-EDCCF878C224}" type="presParOf" srcId="{F588335F-F7DD-4800-9397-6277FD86774E}" destId="{821317E8-20B3-4010-919F-450FA82CD3B5}" srcOrd="2" destOrd="0" presId="urn:microsoft.com/office/officeart/2008/layout/LinedList"/>
    <dgm:cxn modelId="{77577CFB-5676-46EA-BFD4-D9256F73DB08}" type="presParOf" srcId="{31B9E62C-7E4E-4027-884F-21168EFE5C7F}" destId="{B248BE05-1B2E-4FC0-A5A5-D54BBFF5FCC0}" srcOrd="2" destOrd="0" presId="urn:microsoft.com/office/officeart/2008/layout/LinedList"/>
    <dgm:cxn modelId="{DD0CB62B-581D-4378-B35D-0846650CFA82}" type="presParOf" srcId="{31B9E62C-7E4E-4027-884F-21168EFE5C7F}" destId="{8AA9EA12-E301-4FCD-BE27-5002825B761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467B85-15C5-4996-9BD7-65F30E8BC0DA}"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s-MX"/>
        </a:p>
      </dgm:t>
    </dgm:pt>
    <dgm:pt modelId="{72D9FD2E-49DC-4711-829F-BF1EEC90834D}">
      <dgm:prSet phldrT="[Texto]"/>
      <dgm:spPr/>
      <dgm:t>
        <a:bodyPr/>
        <a:lstStyle/>
        <a:p>
          <a:r>
            <a:rPr lang="es-MX" dirty="0"/>
            <a:t>Mayor entendimiento de las características del proyecto</a:t>
          </a:r>
        </a:p>
      </dgm:t>
    </dgm:pt>
    <dgm:pt modelId="{6CCE294F-003F-489F-9806-537DF392572A}" type="parTrans" cxnId="{A25F95C1-C150-471F-9E47-6ADD1E806257}">
      <dgm:prSet/>
      <dgm:spPr/>
      <dgm:t>
        <a:bodyPr/>
        <a:lstStyle/>
        <a:p>
          <a:endParaRPr lang="es-MX"/>
        </a:p>
      </dgm:t>
    </dgm:pt>
    <dgm:pt modelId="{7B979022-1E34-410D-97A4-F7F6322E9502}" type="sibTrans" cxnId="{A25F95C1-C150-471F-9E47-6ADD1E806257}">
      <dgm:prSet/>
      <dgm:spPr/>
      <dgm:t>
        <a:bodyPr/>
        <a:lstStyle/>
        <a:p>
          <a:endParaRPr lang="es-MX"/>
        </a:p>
      </dgm:t>
    </dgm:pt>
    <dgm:pt modelId="{27316E34-59BF-47C5-A338-C827AC590C80}">
      <dgm:prSet phldrT="[Texto]"/>
      <dgm:spPr/>
      <dgm:t>
        <a:bodyPr/>
        <a:lstStyle/>
        <a:p>
          <a:r>
            <a:rPr lang="es-MX" dirty="0"/>
            <a:t>Organización jerárquica</a:t>
          </a:r>
        </a:p>
      </dgm:t>
    </dgm:pt>
    <dgm:pt modelId="{89B8E401-66FF-4203-945B-CA1FB5D28464}" type="parTrans" cxnId="{1B52EF0D-71A7-48FB-B120-D356E09DC419}">
      <dgm:prSet/>
      <dgm:spPr/>
    </dgm:pt>
    <dgm:pt modelId="{E0937CC9-4CF8-4182-8234-6F359A28E383}" type="sibTrans" cxnId="{1B52EF0D-71A7-48FB-B120-D356E09DC419}">
      <dgm:prSet/>
      <dgm:spPr/>
    </dgm:pt>
    <dgm:pt modelId="{6D2002CB-76C9-4513-B9C0-92A23DC40DB4}">
      <dgm:prSet phldrT="[Texto]"/>
      <dgm:spPr/>
      <dgm:t>
        <a:bodyPr/>
        <a:lstStyle/>
        <a:p>
          <a:r>
            <a:rPr lang="es-MX" dirty="0"/>
            <a:t>Desarrollo ágil de características</a:t>
          </a:r>
        </a:p>
      </dgm:t>
    </dgm:pt>
    <dgm:pt modelId="{D837571F-BBC4-4583-A767-8AE61ACC3A9E}" type="parTrans" cxnId="{17EBE234-1969-48C7-8958-A6BE5F129150}">
      <dgm:prSet/>
      <dgm:spPr/>
    </dgm:pt>
    <dgm:pt modelId="{E548752E-8411-4889-B089-25CC282898CC}" type="sibTrans" cxnId="{17EBE234-1969-48C7-8958-A6BE5F129150}">
      <dgm:prSet/>
      <dgm:spPr/>
    </dgm:pt>
    <dgm:pt modelId="{717AD126-3CC3-4C9B-B264-8C9F6EE771B7}">
      <dgm:prSet phldrT="[Texto]"/>
      <dgm:spPr/>
      <dgm:t>
        <a:bodyPr/>
        <a:lstStyle/>
        <a:p>
          <a:r>
            <a:rPr lang="es-MX" dirty="0"/>
            <a:t>Facilidad de inspección</a:t>
          </a:r>
        </a:p>
      </dgm:t>
    </dgm:pt>
    <dgm:pt modelId="{4E8F5B1C-3BA7-4F8F-9794-FB353000D02D}" type="parTrans" cxnId="{15F8B25B-61C7-432B-94D5-1B4DB93D6C5D}">
      <dgm:prSet/>
      <dgm:spPr/>
    </dgm:pt>
    <dgm:pt modelId="{87827227-0AEA-4E52-8953-3AEE5A13B8C1}" type="sibTrans" cxnId="{15F8B25B-61C7-432B-94D5-1B4DB93D6C5D}">
      <dgm:prSet/>
      <dgm:spPr/>
    </dgm:pt>
    <dgm:pt modelId="{F93DE315-BE13-4779-AB81-E40B84506AC4}">
      <dgm:prSet phldrT="[Texto]"/>
      <dgm:spPr/>
      <dgm:t>
        <a:bodyPr/>
        <a:lstStyle/>
        <a:p>
          <a:r>
            <a:rPr lang="es-MX" dirty="0"/>
            <a:t>Las actividades son determinadas por las características</a:t>
          </a:r>
        </a:p>
      </dgm:t>
    </dgm:pt>
    <dgm:pt modelId="{A193FF2A-B120-4F9C-8EBE-AF62386CB67A}" type="parTrans" cxnId="{C089EEC0-1D59-4193-811E-5F6680AE1BA5}">
      <dgm:prSet/>
      <dgm:spPr/>
    </dgm:pt>
    <dgm:pt modelId="{50882167-9B86-49A2-BE42-8A9EF0A86165}" type="sibTrans" cxnId="{C089EEC0-1D59-4193-811E-5F6680AE1BA5}">
      <dgm:prSet/>
      <dgm:spPr/>
    </dgm:pt>
    <dgm:pt modelId="{778C0F97-6FC9-43A6-8BA7-66523B283791}" type="pres">
      <dgm:prSet presAssocID="{CF467B85-15C5-4996-9BD7-65F30E8BC0DA}" presName="vert0" presStyleCnt="0">
        <dgm:presLayoutVars>
          <dgm:dir/>
          <dgm:animOne val="branch"/>
          <dgm:animLvl val="lvl"/>
        </dgm:presLayoutVars>
      </dgm:prSet>
      <dgm:spPr/>
    </dgm:pt>
    <dgm:pt modelId="{9D3FC5E6-B06E-49BF-9909-58FF68A71284}" type="pres">
      <dgm:prSet presAssocID="{72D9FD2E-49DC-4711-829F-BF1EEC90834D}" presName="thickLine" presStyleLbl="alignNode1" presStyleIdx="0" presStyleCnt="5"/>
      <dgm:spPr/>
    </dgm:pt>
    <dgm:pt modelId="{35C246F4-3B5A-442F-A4BF-3A798E4A3FBE}" type="pres">
      <dgm:prSet presAssocID="{72D9FD2E-49DC-4711-829F-BF1EEC90834D}" presName="horz1" presStyleCnt="0"/>
      <dgm:spPr/>
    </dgm:pt>
    <dgm:pt modelId="{5885AE30-D32E-4727-B482-ABA146D817E1}" type="pres">
      <dgm:prSet presAssocID="{72D9FD2E-49DC-4711-829F-BF1EEC90834D}" presName="tx1" presStyleLbl="revTx" presStyleIdx="0" presStyleCnt="5"/>
      <dgm:spPr/>
    </dgm:pt>
    <dgm:pt modelId="{D8F03A1E-519B-482B-A19A-D08F01D617AB}" type="pres">
      <dgm:prSet presAssocID="{72D9FD2E-49DC-4711-829F-BF1EEC90834D}" presName="vert1" presStyleCnt="0"/>
      <dgm:spPr/>
    </dgm:pt>
    <dgm:pt modelId="{265B5C02-E224-4590-8BCA-69F531E6DA88}" type="pres">
      <dgm:prSet presAssocID="{27316E34-59BF-47C5-A338-C827AC590C80}" presName="thickLine" presStyleLbl="alignNode1" presStyleIdx="1" presStyleCnt="5"/>
      <dgm:spPr/>
    </dgm:pt>
    <dgm:pt modelId="{963AAE6B-7653-4CEB-964A-D0F55697C2C1}" type="pres">
      <dgm:prSet presAssocID="{27316E34-59BF-47C5-A338-C827AC590C80}" presName="horz1" presStyleCnt="0"/>
      <dgm:spPr/>
    </dgm:pt>
    <dgm:pt modelId="{C16209AC-E4CC-4CF9-8FEA-745766D75246}" type="pres">
      <dgm:prSet presAssocID="{27316E34-59BF-47C5-A338-C827AC590C80}" presName="tx1" presStyleLbl="revTx" presStyleIdx="1" presStyleCnt="5"/>
      <dgm:spPr/>
    </dgm:pt>
    <dgm:pt modelId="{D6E71339-3D59-4582-841C-679B020F577B}" type="pres">
      <dgm:prSet presAssocID="{27316E34-59BF-47C5-A338-C827AC590C80}" presName="vert1" presStyleCnt="0"/>
      <dgm:spPr/>
    </dgm:pt>
    <dgm:pt modelId="{0D7ABFC5-0D59-484A-B23D-21BF8F0B3F0C}" type="pres">
      <dgm:prSet presAssocID="{6D2002CB-76C9-4513-B9C0-92A23DC40DB4}" presName="thickLine" presStyleLbl="alignNode1" presStyleIdx="2" presStyleCnt="5"/>
      <dgm:spPr/>
    </dgm:pt>
    <dgm:pt modelId="{8C0E51A4-375F-4F9A-8CC2-EF3B2B3244D9}" type="pres">
      <dgm:prSet presAssocID="{6D2002CB-76C9-4513-B9C0-92A23DC40DB4}" presName="horz1" presStyleCnt="0"/>
      <dgm:spPr/>
    </dgm:pt>
    <dgm:pt modelId="{45BDA6C6-C42E-4115-BBC1-5833553F91D6}" type="pres">
      <dgm:prSet presAssocID="{6D2002CB-76C9-4513-B9C0-92A23DC40DB4}" presName="tx1" presStyleLbl="revTx" presStyleIdx="2" presStyleCnt="5"/>
      <dgm:spPr/>
    </dgm:pt>
    <dgm:pt modelId="{531C4D79-EFC2-44FE-BF19-DD8CA1457A3E}" type="pres">
      <dgm:prSet presAssocID="{6D2002CB-76C9-4513-B9C0-92A23DC40DB4}" presName="vert1" presStyleCnt="0"/>
      <dgm:spPr/>
    </dgm:pt>
    <dgm:pt modelId="{ECCB73BB-AE7C-49B4-B55D-240378847FB4}" type="pres">
      <dgm:prSet presAssocID="{717AD126-3CC3-4C9B-B264-8C9F6EE771B7}" presName="thickLine" presStyleLbl="alignNode1" presStyleIdx="3" presStyleCnt="5"/>
      <dgm:spPr/>
    </dgm:pt>
    <dgm:pt modelId="{88E9805E-1081-445C-95A7-DC6192FD1CF6}" type="pres">
      <dgm:prSet presAssocID="{717AD126-3CC3-4C9B-B264-8C9F6EE771B7}" presName="horz1" presStyleCnt="0"/>
      <dgm:spPr/>
    </dgm:pt>
    <dgm:pt modelId="{6C21D417-65E9-4736-8141-F399F7ADF3A3}" type="pres">
      <dgm:prSet presAssocID="{717AD126-3CC3-4C9B-B264-8C9F6EE771B7}" presName="tx1" presStyleLbl="revTx" presStyleIdx="3" presStyleCnt="5"/>
      <dgm:spPr/>
    </dgm:pt>
    <dgm:pt modelId="{9A878F5A-E2CD-4AFC-9B8B-9984755C3DEA}" type="pres">
      <dgm:prSet presAssocID="{717AD126-3CC3-4C9B-B264-8C9F6EE771B7}" presName="vert1" presStyleCnt="0"/>
      <dgm:spPr/>
    </dgm:pt>
    <dgm:pt modelId="{121E5700-A944-49CE-AE36-C73C98C2284B}" type="pres">
      <dgm:prSet presAssocID="{F93DE315-BE13-4779-AB81-E40B84506AC4}" presName="thickLine" presStyleLbl="alignNode1" presStyleIdx="4" presStyleCnt="5"/>
      <dgm:spPr/>
    </dgm:pt>
    <dgm:pt modelId="{C23F6734-BDBE-4478-A82A-786408C1C43C}" type="pres">
      <dgm:prSet presAssocID="{F93DE315-BE13-4779-AB81-E40B84506AC4}" presName="horz1" presStyleCnt="0"/>
      <dgm:spPr/>
    </dgm:pt>
    <dgm:pt modelId="{18DF1E55-7B1D-414C-9C17-A15549C47AC9}" type="pres">
      <dgm:prSet presAssocID="{F93DE315-BE13-4779-AB81-E40B84506AC4}" presName="tx1" presStyleLbl="revTx" presStyleIdx="4" presStyleCnt="5"/>
      <dgm:spPr/>
    </dgm:pt>
    <dgm:pt modelId="{BB58F8D4-CF53-4948-ADF0-6D36B3CA17AC}" type="pres">
      <dgm:prSet presAssocID="{F93DE315-BE13-4779-AB81-E40B84506AC4}" presName="vert1" presStyleCnt="0"/>
      <dgm:spPr/>
    </dgm:pt>
  </dgm:ptLst>
  <dgm:cxnLst>
    <dgm:cxn modelId="{1B52EF0D-71A7-48FB-B120-D356E09DC419}" srcId="{CF467B85-15C5-4996-9BD7-65F30E8BC0DA}" destId="{27316E34-59BF-47C5-A338-C827AC590C80}" srcOrd="1" destOrd="0" parTransId="{89B8E401-66FF-4203-945B-CA1FB5D28464}" sibTransId="{E0937CC9-4CF8-4182-8234-6F359A28E383}"/>
    <dgm:cxn modelId="{0E637311-466E-446F-9831-01D61E0D1A8E}" type="presOf" srcId="{CF467B85-15C5-4996-9BD7-65F30E8BC0DA}" destId="{778C0F97-6FC9-43A6-8BA7-66523B283791}" srcOrd="0" destOrd="0" presId="urn:microsoft.com/office/officeart/2008/layout/LinedList"/>
    <dgm:cxn modelId="{17EBE234-1969-48C7-8958-A6BE5F129150}" srcId="{CF467B85-15C5-4996-9BD7-65F30E8BC0DA}" destId="{6D2002CB-76C9-4513-B9C0-92A23DC40DB4}" srcOrd="2" destOrd="0" parTransId="{D837571F-BBC4-4583-A767-8AE61ACC3A9E}" sibTransId="{E548752E-8411-4889-B089-25CC282898CC}"/>
    <dgm:cxn modelId="{B2F38839-C5F1-4CA0-A090-0C3D72EEF556}" type="presOf" srcId="{F93DE315-BE13-4779-AB81-E40B84506AC4}" destId="{18DF1E55-7B1D-414C-9C17-A15549C47AC9}" srcOrd="0" destOrd="0" presId="urn:microsoft.com/office/officeart/2008/layout/LinedList"/>
    <dgm:cxn modelId="{15F8B25B-61C7-432B-94D5-1B4DB93D6C5D}" srcId="{CF467B85-15C5-4996-9BD7-65F30E8BC0DA}" destId="{717AD126-3CC3-4C9B-B264-8C9F6EE771B7}" srcOrd="3" destOrd="0" parTransId="{4E8F5B1C-3BA7-4F8F-9794-FB353000D02D}" sibTransId="{87827227-0AEA-4E52-8953-3AEE5A13B8C1}"/>
    <dgm:cxn modelId="{75B07F43-78FD-46AF-9E01-9CECB89D95F4}" type="presOf" srcId="{72D9FD2E-49DC-4711-829F-BF1EEC90834D}" destId="{5885AE30-D32E-4727-B482-ABA146D817E1}" srcOrd="0" destOrd="0" presId="urn:microsoft.com/office/officeart/2008/layout/LinedList"/>
    <dgm:cxn modelId="{D70D927E-1F3D-439E-9539-3988FF0B622B}" type="presOf" srcId="{717AD126-3CC3-4C9B-B264-8C9F6EE771B7}" destId="{6C21D417-65E9-4736-8141-F399F7ADF3A3}" srcOrd="0" destOrd="0" presId="urn:microsoft.com/office/officeart/2008/layout/LinedList"/>
    <dgm:cxn modelId="{10313A9C-8963-41DB-BB5B-8B2A4BDB2F68}" type="presOf" srcId="{6D2002CB-76C9-4513-B9C0-92A23DC40DB4}" destId="{45BDA6C6-C42E-4115-BBC1-5833553F91D6}" srcOrd="0" destOrd="0" presId="urn:microsoft.com/office/officeart/2008/layout/LinedList"/>
    <dgm:cxn modelId="{C089EEC0-1D59-4193-811E-5F6680AE1BA5}" srcId="{CF467B85-15C5-4996-9BD7-65F30E8BC0DA}" destId="{F93DE315-BE13-4779-AB81-E40B84506AC4}" srcOrd="4" destOrd="0" parTransId="{A193FF2A-B120-4F9C-8EBE-AF62386CB67A}" sibTransId="{50882167-9B86-49A2-BE42-8A9EF0A86165}"/>
    <dgm:cxn modelId="{A25F95C1-C150-471F-9E47-6ADD1E806257}" srcId="{CF467B85-15C5-4996-9BD7-65F30E8BC0DA}" destId="{72D9FD2E-49DC-4711-829F-BF1EEC90834D}" srcOrd="0" destOrd="0" parTransId="{6CCE294F-003F-489F-9806-537DF392572A}" sibTransId="{7B979022-1E34-410D-97A4-F7F6322E9502}"/>
    <dgm:cxn modelId="{EC949BD3-8CCC-4B96-AF58-F86FFC11A308}" type="presOf" srcId="{27316E34-59BF-47C5-A338-C827AC590C80}" destId="{C16209AC-E4CC-4CF9-8FEA-745766D75246}" srcOrd="0" destOrd="0" presId="urn:microsoft.com/office/officeart/2008/layout/LinedList"/>
    <dgm:cxn modelId="{16DA27BF-9899-4A51-A5F0-A876BE4E687B}" type="presParOf" srcId="{778C0F97-6FC9-43A6-8BA7-66523B283791}" destId="{9D3FC5E6-B06E-49BF-9909-58FF68A71284}" srcOrd="0" destOrd="0" presId="urn:microsoft.com/office/officeart/2008/layout/LinedList"/>
    <dgm:cxn modelId="{29A25EC6-FF10-4F32-85CC-0D5A80A0B476}" type="presParOf" srcId="{778C0F97-6FC9-43A6-8BA7-66523B283791}" destId="{35C246F4-3B5A-442F-A4BF-3A798E4A3FBE}" srcOrd="1" destOrd="0" presId="urn:microsoft.com/office/officeart/2008/layout/LinedList"/>
    <dgm:cxn modelId="{90E6708E-5020-4607-83EB-D4DF9FACD0CE}" type="presParOf" srcId="{35C246F4-3B5A-442F-A4BF-3A798E4A3FBE}" destId="{5885AE30-D32E-4727-B482-ABA146D817E1}" srcOrd="0" destOrd="0" presId="urn:microsoft.com/office/officeart/2008/layout/LinedList"/>
    <dgm:cxn modelId="{A1327738-BB63-492A-99D6-7375029B1A0C}" type="presParOf" srcId="{35C246F4-3B5A-442F-A4BF-3A798E4A3FBE}" destId="{D8F03A1E-519B-482B-A19A-D08F01D617AB}" srcOrd="1" destOrd="0" presId="urn:microsoft.com/office/officeart/2008/layout/LinedList"/>
    <dgm:cxn modelId="{1496A13E-BEAE-4B21-A8F4-DD4728B63C78}" type="presParOf" srcId="{778C0F97-6FC9-43A6-8BA7-66523B283791}" destId="{265B5C02-E224-4590-8BCA-69F531E6DA88}" srcOrd="2" destOrd="0" presId="urn:microsoft.com/office/officeart/2008/layout/LinedList"/>
    <dgm:cxn modelId="{7A25ECE2-780D-4273-B833-1CE4B8806AE2}" type="presParOf" srcId="{778C0F97-6FC9-43A6-8BA7-66523B283791}" destId="{963AAE6B-7653-4CEB-964A-D0F55697C2C1}" srcOrd="3" destOrd="0" presId="urn:microsoft.com/office/officeart/2008/layout/LinedList"/>
    <dgm:cxn modelId="{5D816A6E-278E-4414-BE7D-7909002B02CF}" type="presParOf" srcId="{963AAE6B-7653-4CEB-964A-D0F55697C2C1}" destId="{C16209AC-E4CC-4CF9-8FEA-745766D75246}" srcOrd="0" destOrd="0" presId="urn:microsoft.com/office/officeart/2008/layout/LinedList"/>
    <dgm:cxn modelId="{1506CD84-1B94-4D12-AB7A-7BD2247BAE40}" type="presParOf" srcId="{963AAE6B-7653-4CEB-964A-D0F55697C2C1}" destId="{D6E71339-3D59-4582-841C-679B020F577B}" srcOrd="1" destOrd="0" presId="urn:microsoft.com/office/officeart/2008/layout/LinedList"/>
    <dgm:cxn modelId="{4FA10F5B-E005-4ECE-9CAC-256E54DC64A7}" type="presParOf" srcId="{778C0F97-6FC9-43A6-8BA7-66523B283791}" destId="{0D7ABFC5-0D59-484A-B23D-21BF8F0B3F0C}" srcOrd="4" destOrd="0" presId="urn:microsoft.com/office/officeart/2008/layout/LinedList"/>
    <dgm:cxn modelId="{D2F8590D-03AA-4049-BF97-71DAF7C79B38}" type="presParOf" srcId="{778C0F97-6FC9-43A6-8BA7-66523B283791}" destId="{8C0E51A4-375F-4F9A-8CC2-EF3B2B3244D9}" srcOrd="5" destOrd="0" presId="urn:microsoft.com/office/officeart/2008/layout/LinedList"/>
    <dgm:cxn modelId="{ADF23867-F432-43A4-8041-51A5BBE35B30}" type="presParOf" srcId="{8C0E51A4-375F-4F9A-8CC2-EF3B2B3244D9}" destId="{45BDA6C6-C42E-4115-BBC1-5833553F91D6}" srcOrd="0" destOrd="0" presId="urn:microsoft.com/office/officeart/2008/layout/LinedList"/>
    <dgm:cxn modelId="{D93E6B93-478F-4A16-BBF0-2476D6323FB8}" type="presParOf" srcId="{8C0E51A4-375F-4F9A-8CC2-EF3B2B3244D9}" destId="{531C4D79-EFC2-44FE-BF19-DD8CA1457A3E}" srcOrd="1" destOrd="0" presId="urn:microsoft.com/office/officeart/2008/layout/LinedList"/>
    <dgm:cxn modelId="{A0730F09-6EA7-4F59-9ED2-8E4EAE7233AE}" type="presParOf" srcId="{778C0F97-6FC9-43A6-8BA7-66523B283791}" destId="{ECCB73BB-AE7C-49B4-B55D-240378847FB4}" srcOrd="6" destOrd="0" presId="urn:microsoft.com/office/officeart/2008/layout/LinedList"/>
    <dgm:cxn modelId="{1C524807-7EE9-41A3-B09C-5752B0D7B7C9}" type="presParOf" srcId="{778C0F97-6FC9-43A6-8BA7-66523B283791}" destId="{88E9805E-1081-445C-95A7-DC6192FD1CF6}" srcOrd="7" destOrd="0" presId="urn:microsoft.com/office/officeart/2008/layout/LinedList"/>
    <dgm:cxn modelId="{F06161AA-40AC-45A5-B832-BBD6574D9915}" type="presParOf" srcId="{88E9805E-1081-445C-95A7-DC6192FD1CF6}" destId="{6C21D417-65E9-4736-8141-F399F7ADF3A3}" srcOrd="0" destOrd="0" presId="urn:microsoft.com/office/officeart/2008/layout/LinedList"/>
    <dgm:cxn modelId="{A7DE1865-E2BA-4B30-A220-04C42EBF8F5C}" type="presParOf" srcId="{88E9805E-1081-445C-95A7-DC6192FD1CF6}" destId="{9A878F5A-E2CD-4AFC-9B8B-9984755C3DEA}" srcOrd="1" destOrd="0" presId="urn:microsoft.com/office/officeart/2008/layout/LinedList"/>
    <dgm:cxn modelId="{A0F047B9-23D1-4044-B569-02F4644B47A9}" type="presParOf" srcId="{778C0F97-6FC9-43A6-8BA7-66523B283791}" destId="{121E5700-A944-49CE-AE36-C73C98C2284B}" srcOrd="8" destOrd="0" presId="urn:microsoft.com/office/officeart/2008/layout/LinedList"/>
    <dgm:cxn modelId="{2A2155B1-7C9F-417A-ADFF-63E8935ACA3D}" type="presParOf" srcId="{778C0F97-6FC9-43A6-8BA7-66523B283791}" destId="{C23F6734-BDBE-4478-A82A-786408C1C43C}" srcOrd="9" destOrd="0" presId="urn:microsoft.com/office/officeart/2008/layout/LinedList"/>
    <dgm:cxn modelId="{6DB55505-AF83-470D-B1ED-7DFAEE751436}" type="presParOf" srcId="{C23F6734-BDBE-4478-A82A-786408C1C43C}" destId="{18DF1E55-7B1D-414C-9C17-A15549C47AC9}" srcOrd="0" destOrd="0" presId="urn:microsoft.com/office/officeart/2008/layout/LinedList"/>
    <dgm:cxn modelId="{92DB85D0-21C7-47D5-8409-ABBF14B399EB}" type="presParOf" srcId="{C23F6734-BDBE-4478-A82A-786408C1C43C}" destId="{BB58F8D4-CF53-4948-ADF0-6D36B3CA17A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E6A6D3-FA9D-44FA-929D-EC88C0AE8B75}" type="doc">
      <dgm:prSet loTypeId="urn:microsoft.com/office/officeart/2005/8/layout/vProcess5" loCatId="process" qsTypeId="urn:microsoft.com/office/officeart/2005/8/quickstyle/simple1" qsCatId="simple" csTypeId="urn:microsoft.com/office/officeart/2005/8/colors/accent1_2" csCatId="accent1" phldr="1"/>
      <dgm:spPr/>
    </dgm:pt>
    <dgm:pt modelId="{B2781EAB-FC91-4579-8001-089E3F657ECF}">
      <dgm:prSet phldrT="[Texto]"/>
      <dgm:spPr>
        <a:solidFill>
          <a:schemeClr val="accent1">
            <a:lumMod val="75000"/>
          </a:schemeClr>
        </a:solidFill>
      </dgm:spPr>
      <dgm:t>
        <a:bodyPr/>
        <a:lstStyle/>
        <a:p>
          <a:r>
            <a:rPr lang="es-MX" dirty="0"/>
            <a:t>Estudio de factibilidad</a:t>
          </a:r>
        </a:p>
      </dgm:t>
    </dgm:pt>
    <dgm:pt modelId="{8FA71E02-E978-482C-BE4C-AB137CC6C269}" type="parTrans" cxnId="{1455D263-E1B8-478D-B5FB-1CC9EF9948E3}">
      <dgm:prSet/>
      <dgm:spPr/>
      <dgm:t>
        <a:bodyPr/>
        <a:lstStyle/>
        <a:p>
          <a:endParaRPr lang="es-MX"/>
        </a:p>
      </dgm:t>
    </dgm:pt>
    <dgm:pt modelId="{8602B00B-BFBB-488B-BA7E-12A33216D55F}" type="sibTrans" cxnId="{1455D263-E1B8-478D-B5FB-1CC9EF9948E3}">
      <dgm:prSet/>
      <dgm:spPr/>
      <dgm:t>
        <a:bodyPr/>
        <a:lstStyle/>
        <a:p>
          <a:endParaRPr lang="es-MX"/>
        </a:p>
      </dgm:t>
    </dgm:pt>
    <dgm:pt modelId="{C9217512-6EFC-457D-BBFD-7DC24E659915}">
      <dgm:prSet phldrT="[Texto]"/>
      <dgm:spPr>
        <a:solidFill>
          <a:schemeClr val="accent1">
            <a:lumMod val="75000"/>
          </a:schemeClr>
        </a:solidFill>
      </dgm:spPr>
      <dgm:t>
        <a:bodyPr/>
        <a:lstStyle/>
        <a:p>
          <a:r>
            <a:rPr lang="es-MX" dirty="0"/>
            <a:t>Estudio del negocio</a:t>
          </a:r>
        </a:p>
      </dgm:t>
    </dgm:pt>
    <dgm:pt modelId="{4B6632D9-2F13-4D57-864A-97AFF814633C}" type="parTrans" cxnId="{D38C7737-8C6C-4E45-96A3-FF6EC38D62F2}">
      <dgm:prSet/>
      <dgm:spPr/>
      <dgm:t>
        <a:bodyPr/>
        <a:lstStyle/>
        <a:p>
          <a:endParaRPr lang="es-MX"/>
        </a:p>
      </dgm:t>
    </dgm:pt>
    <dgm:pt modelId="{4ADDB937-81A1-4ACB-B841-C0A1AFD81C0C}" type="sibTrans" cxnId="{D38C7737-8C6C-4E45-96A3-FF6EC38D62F2}">
      <dgm:prSet/>
      <dgm:spPr/>
      <dgm:t>
        <a:bodyPr/>
        <a:lstStyle/>
        <a:p>
          <a:endParaRPr lang="es-MX"/>
        </a:p>
      </dgm:t>
    </dgm:pt>
    <dgm:pt modelId="{7A54DF1D-1B5D-4042-95FF-95C25FC71A24}">
      <dgm:prSet phldrT="[Texto]"/>
      <dgm:spPr>
        <a:solidFill>
          <a:schemeClr val="tx2">
            <a:lumMod val="75000"/>
            <a:lumOff val="25000"/>
          </a:schemeClr>
        </a:solidFill>
      </dgm:spPr>
      <dgm:t>
        <a:bodyPr/>
        <a:lstStyle/>
        <a:p>
          <a:r>
            <a:rPr lang="es-MX" dirty="0"/>
            <a:t>Iteración del modelo funcional</a:t>
          </a:r>
        </a:p>
      </dgm:t>
    </dgm:pt>
    <dgm:pt modelId="{ED246E20-562B-435E-B365-D9BC9D2EA00C}" type="parTrans" cxnId="{037D0652-C40A-409E-84BA-187C46D6A337}">
      <dgm:prSet/>
      <dgm:spPr/>
      <dgm:t>
        <a:bodyPr/>
        <a:lstStyle/>
        <a:p>
          <a:endParaRPr lang="es-MX"/>
        </a:p>
      </dgm:t>
    </dgm:pt>
    <dgm:pt modelId="{3FAA8646-ED43-4BC5-A71F-220BD15FD414}" type="sibTrans" cxnId="{037D0652-C40A-409E-84BA-187C46D6A337}">
      <dgm:prSet/>
      <dgm:spPr/>
      <dgm:t>
        <a:bodyPr/>
        <a:lstStyle/>
        <a:p>
          <a:endParaRPr lang="es-MX"/>
        </a:p>
      </dgm:t>
    </dgm:pt>
    <dgm:pt modelId="{429C7FB1-D441-4D0E-A2B4-1A5758FA643A}">
      <dgm:prSet phldrT="[Texto]"/>
      <dgm:spPr>
        <a:solidFill>
          <a:schemeClr val="tx2">
            <a:lumMod val="75000"/>
            <a:lumOff val="25000"/>
          </a:schemeClr>
        </a:solidFill>
      </dgm:spPr>
      <dgm:t>
        <a:bodyPr/>
        <a:lstStyle/>
        <a:p>
          <a:r>
            <a:rPr lang="es-MX" dirty="0"/>
            <a:t>Diseño e iteración de la construcción</a:t>
          </a:r>
        </a:p>
      </dgm:t>
    </dgm:pt>
    <dgm:pt modelId="{4E5C68BC-660A-4FDF-87A2-AFCBB40E0D6B}" type="parTrans" cxnId="{FE0676AF-FFEB-4761-9694-076C7EC8CF4D}">
      <dgm:prSet/>
      <dgm:spPr/>
      <dgm:t>
        <a:bodyPr/>
        <a:lstStyle/>
        <a:p>
          <a:endParaRPr lang="es-MX"/>
        </a:p>
      </dgm:t>
    </dgm:pt>
    <dgm:pt modelId="{1CCDF411-165B-43EA-8A58-6BABD87DB1DB}" type="sibTrans" cxnId="{FE0676AF-FFEB-4761-9694-076C7EC8CF4D}">
      <dgm:prSet/>
      <dgm:spPr/>
      <dgm:t>
        <a:bodyPr/>
        <a:lstStyle/>
        <a:p>
          <a:endParaRPr lang="es-MX"/>
        </a:p>
      </dgm:t>
    </dgm:pt>
    <dgm:pt modelId="{57C8886F-5F9F-4062-AD65-B995E33F7D93}">
      <dgm:prSet phldrT="[Texto]"/>
      <dgm:spPr>
        <a:solidFill>
          <a:schemeClr val="tx2">
            <a:lumMod val="75000"/>
            <a:lumOff val="25000"/>
          </a:schemeClr>
        </a:solidFill>
      </dgm:spPr>
      <dgm:t>
        <a:bodyPr/>
        <a:lstStyle/>
        <a:p>
          <a:r>
            <a:rPr lang="es-MX" dirty="0"/>
            <a:t>Implementación</a:t>
          </a:r>
        </a:p>
      </dgm:t>
    </dgm:pt>
    <dgm:pt modelId="{3EC8A52A-0485-4E15-AA8B-A19AE8C836DA}" type="parTrans" cxnId="{13F97C5A-4479-4376-A04E-93A0523F09AC}">
      <dgm:prSet/>
      <dgm:spPr/>
      <dgm:t>
        <a:bodyPr/>
        <a:lstStyle/>
        <a:p>
          <a:endParaRPr lang="es-MX"/>
        </a:p>
      </dgm:t>
    </dgm:pt>
    <dgm:pt modelId="{9F15E551-A4FA-4BCA-80AE-6475E79A39CC}" type="sibTrans" cxnId="{13F97C5A-4479-4376-A04E-93A0523F09AC}">
      <dgm:prSet/>
      <dgm:spPr/>
      <dgm:t>
        <a:bodyPr/>
        <a:lstStyle/>
        <a:p>
          <a:endParaRPr lang="es-MX"/>
        </a:p>
      </dgm:t>
    </dgm:pt>
    <dgm:pt modelId="{522D16DB-6B37-4112-B547-3609C4859C51}" type="pres">
      <dgm:prSet presAssocID="{9EE6A6D3-FA9D-44FA-929D-EC88C0AE8B75}" presName="outerComposite" presStyleCnt="0">
        <dgm:presLayoutVars>
          <dgm:chMax val="5"/>
          <dgm:dir/>
          <dgm:resizeHandles val="exact"/>
        </dgm:presLayoutVars>
      </dgm:prSet>
      <dgm:spPr/>
    </dgm:pt>
    <dgm:pt modelId="{F8064F5B-7598-4866-B0DC-E5B54DFB0FF0}" type="pres">
      <dgm:prSet presAssocID="{9EE6A6D3-FA9D-44FA-929D-EC88C0AE8B75}" presName="dummyMaxCanvas" presStyleCnt="0">
        <dgm:presLayoutVars/>
      </dgm:prSet>
      <dgm:spPr/>
    </dgm:pt>
    <dgm:pt modelId="{491797A4-02FD-41B8-8E70-333128F31D4F}" type="pres">
      <dgm:prSet presAssocID="{9EE6A6D3-FA9D-44FA-929D-EC88C0AE8B75}" presName="FiveNodes_1" presStyleLbl="node1" presStyleIdx="0" presStyleCnt="5">
        <dgm:presLayoutVars>
          <dgm:bulletEnabled val="1"/>
        </dgm:presLayoutVars>
      </dgm:prSet>
      <dgm:spPr/>
    </dgm:pt>
    <dgm:pt modelId="{045DA963-0638-4E33-BB95-16E46F5C7508}" type="pres">
      <dgm:prSet presAssocID="{9EE6A6D3-FA9D-44FA-929D-EC88C0AE8B75}" presName="FiveNodes_2" presStyleLbl="node1" presStyleIdx="1" presStyleCnt="5">
        <dgm:presLayoutVars>
          <dgm:bulletEnabled val="1"/>
        </dgm:presLayoutVars>
      </dgm:prSet>
      <dgm:spPr/>
    </dgm:pt>
    <dgm:pt modelId="{244BA9EE-6CE4-44F9-8507-B7CF779692B7}" type="pres">
      <dgm:prSet presAssocID="{9EE6A6D3-FA9D-44FA-929D-EC88C0AE8B75}" presName="FiveNodes_3" presStyleLbl="node1" presStyleIdx="2" presStyleCnt="5">
        <dgm:presLayoutVars>
          <dgm:bulletEnabled val="1"/>
        </dgm:presLayoutVars>
      </dgm:prSet>
      <dgm:spPr/>
    </dgm:pt>
    <dgm:pt modelId="{85948CCF-320C-4E35-A71D-DB11EFF4D150}" type="pres">
      <dgm:prSet presAssocID="{9EE6A6D3-FA9D-44FA-929D-EC88C0AE8B75}" presName="FiveNodes_4" presStyleLbl="node1" presStyleIdx="3" presStyleCnt="5">
        <dgm:presLayoutVars>
          <dgm:bulletEnabled val="1"/>
        </dgm:presLayoutVars>
      </dgm:prSet>
      <dgm:spPr/>
    </dgm:pt>
    <dgm:pt modelId="{FCD63A50-3BE1-487E-9E6A-9B1B2E08BFFC}" type="pres">
      <dgm:prSet presAssocID="{9EE6A6D3-FA9D-44FA-929D-EC88C0AE8B75}" presName="FiveNodes_5" presStyleLbl="node1" presStyleIdx="4" presStyleCnt="5">
        <dgm:presLayoutVars>
          <dgm:bulletEnabled val="1"/>
        </dgm:presLayoutVars>
      </dgm:prSet>
      <dgm:spPr/>
    </dgm:pt>
    <dgm:pt modelId="{FC833D39-F19E-4D22-8ABF-1826CC9AF115}" type="pres">
      <dgm:prSet presAssocID="{9EE6A6D3-FA9D-44FA-929D-EC88C0AE8B75}" presName="FiveConn_1-2" presStyleLbl="fgAccFollowNode1" presStyleIdx="0" presStyleCnt="4">
        <dgm:presLayoutVars>
          <dgm:bulletEnabled val="1"/>
        </dgm:presLayoutVars>
      </dgm:prSet>
      <dgm:spPr/>
    </dgm:pt>
    <dgm:pt modelId="{B5F621BC-6C57-4DC5-B01E-E630FBCDADB4}" type="pres">
      <dgm:prSet presAssocID="{9EE6A6D3-FA9D-44FA-929D-EC88C0AE8B75}" presName="FiveConn_2-3" presStyleLbl="fgAccFollowNode1" presStyleIdx="1" presStyleCnt="4">
        <dgm:presLayoutVars>
          <dgm:bulletEnabled val="1"/>
        </dgm:presLayoutVars>
      </dgm:prSet>
      <dgm:spPr/>
    </dgm:pt>
    <dgm:pt modelId="{AF19E76F-4643-412C-A7A9-F1F2866AC56E}" type="pres">
      <dgm:prSet presAssocID="{9EE6A6D3-FA9D-44FA-929D-EC88C0AE8B75}" presName="FiveConn_3-4" presStyleLbl="fgAccFollowNode1" presStyleIdx="2" presStyleCnt="4">
        <dgm:presLayoutVars>
          <dgm:bulletEnabled val="1"/>
        </dgm:presLayoutVars>
      </dgm:prSet>
      <dgm:spPr/>
    </dgm:pt>
    <dgm:pt modelId="{68855FAA-4C09-4265-A8F4-8DADFD07A221}" type="pres">
      <dgm:prSet presAssocID="{9EE6A6D3-FA9D-44FA-929D-EC88C0AE8B75}" presName="FiveConn_4-5" presStyleLbl="fgAccFollowNode1" presStyleIdx="3" presStyleCnt="4">
        <dgm:presLayoutVars>
          <dgm:bulletEnabled val="1"/>
        </dgm:presLayoutVars>
      </dgm:prSet>
      <dgm:spPr/>
    </dgm:pt>
    <dgm:pt modelId="{73F4593C-D7D8-48E5-A1B9-05CC44FDA8F5}" type="pres">
      <dgm:prSet presAssocID="{9EE6A6D3-FA9D-44FA-929D-EC88C0AE8B75}" presName="FiveNodes_1_text" presStyleLbl="node1" presStyleIdx="4" presStyleCnt="5">
        <dgm:presLayoutVars>
          <dgm:bulletEnabled val="1"/>
        </dgm:presLayoutVars>
      </dgm:prSet>
      <dgm:spPr/>
    </dgm:pt>
    <dgm:pt modelId="{CC9130D9-E39B-4B3E-87E8-61C8BFBA8025}" type="pres">
      <dgm:prSet presAssocID="{9EE6A6D3-FA9D-44FA-929D-EC88C0AE8B75}" presName="FiveNodes_2_text" presStyleLbl="node1" presStyleIdx="4" presStyleCnt="5">
        <dgm:presLayoutVars>
          <dgm:bulletEnabled val="1"/>
        </dgm:presLayoutVars>
      </dgm:prSet>
      <dgm:spPr/>
    </dgm:pt>
    <dgm:pt modelId="{13F083B4-11EA-4E1C-9087-08FA64FF8B68}" type="pres">
      <dgm:prSet presAssocID="{9EE6A6D3-FA9D-44FA-929D-EC88C0AE8B75}" presName="FiveNodes_3_text" presStyleLbl="node1" presStyleIdx="4" presStyleCnt="5">
        <dgm:presLayoutVars>
          <dgm:bulletEnabled val="1"/>
        </dgm:presLayoutVars>
      </dgm:prSet>
      <dgm:spPr/>
    </dgm:pt>
    <dgm:pt modelId="{6F413B40-F646-46A3-9F0E-BB3EC30A1E70}" type="pres">
      <dgm:prSet presAssocID="{9EE6A6D3-FA9D-44FA-929D-EC88C0AE8B75}" presName="FiveNodes_4_text" presStyleLbl="node1" presStyleIdx="4" presStyleCnt="5">
        <dgm:presLayoutVars>
          <dgm:bulletEnabled val="1"/>
        </dgm:presLayoutVars>
      </dgm:prSet>
      <dgm:spPr/>
    </dgm:pt>
    <dgm:pt modelId="{5155F8C1-0EDF-4B40-AC06-D2951795B22C}" type="pres">
      <dgm:prSet presAssocID="{9EE6A6D3-FA9D-44FA-929D-EC88C0AE8B75}" presName="FiveNodes_5_text" presStyleLbl="node1" presStyleIdx="4" presStyleCnt="5">
        <dgm:presLayoutVars>
          <dgm:bulletEnabled val="1"/>
        </dgm:presLayoutVars>
      </dgm:prSet>
      <dgm:spPr/>
    </dgm:pt>
  </dgm:ptLst>
  <dgm:cxnLst>
    <dgm:cxn modelId="{76BDEF02-8A95-4588-B39F-38AB78762400}" type="presOf" srcId="{1CCDF411-165B-43EA-8A58-6BABD87DB1DB}" destId="{68855FAA-4C09-4265-A8F4-8DADFD07A221}" srcOrd="0" destOrd="0" presId="urn:microsoft.com/office/officeart/2005/8/layout/vProcess5"/>
    <dgm:cxn modelId="{1831E406-9F37-4A3A-B662-854A9B6A8766}" type="presOf" srcId="{B2781EAB-FC91-4579-8001-089E3F657ECF}" destId="{491797A4-02FD-41B8-8E70-333128F31D4F}" srcOrd="0" destOrd="0" presId="urn:microsoft.com/office/officeart/2005/8/layout/vProcess5"/>
    <dgm:cxn modelId="{D9F27F1B-A00D-428A-8A06-DDF6C93FDCAC}" type="presOf" srcId="{4ADDB937-81A1-4ACB-B841-C0A1AFD81C0C}" destId="{B5F621BC-6C57-4DC5-B01E-E630FBCDADB4}" srcOrd="0" destOrd="0" presId="urn:microsoft.com/office/officeart/2005/8/layout/vProcess5"/>
    <dgm:cxn modelId="{D38C7737-8C6C-4E45-96A3-FF6EC38D62F2}" srcId="{9EE6A6D3-FA9D-44FA-929D-EC88C0AE8B75}" destId="{C9217512-6EFC-457D-BBFD-7DC24E659915}" srcOrd="1" destOrd="0" parTransId="{4B6632D9-2F13-4D57-864A-97AFF814633C}" sibTransId="{4ADDB937-81A1-4ACB-B841-C0A1AFD81C0C}"/>
    <dgm:cxn modelId="{CD309A38-892B-471A-9828-A4EB19DAF10D}" type="presOf" srcId="{3FAA8646-ED43-4BC5-A71F-220BD15FD414}" destId="{AF19E76F-4643-412C-A7A9-F1F2866AC56E}" srcOrd="0" destOrd="0" presId="urn:microsoft.com/office/officeart/2005/8/layout/vProcess5"/>
    <dgm:cxn modelId="{B033143B-7B72-418F-A8D5-6D3EEF0A1E87}" type="presOf" srcId="{9EE6A6D3-FA9D-44FA-929D-EC88C0AE8B75}" destId="{522D16DB-6B37-4112-B547-3609C4859C51}" srcOrd="0" destOrd="0" presId="urn:microsoft.com/office/officeart/2005/8/layout/vProcess5"/>
    <dgm:cxn modelId="{1455D263-E1B8-478D-B5FB-1CC9EF9948E3}" srcId="{9EE6A6D3-FA9D-44FA-929D-EC88C0AE8B75}" destId="{B2781EAB-FC91-4579-8001-089E3F657ECF}" srcOrd="0" destOrd="0" parTransId="{8FA71E02-E978-482C-BE4C-AB137CC6C269}" sibTransId="{8602B00B-BFBB-488B-BA7E-12A33216D55F}"/>
    <dgm:cxn modelId="{6DB17E64-F297-4876-9E09-1D1CD5C8AD1C}" type="presOf" srcId="{C9217512-6EFC-457D-BBFD-7DC24E659915}" destId="{CC9130D9-E39B-4B3E-87E8-61C8BFBA8025}" srcOrd="1" destOrd="0" presId="urn:microsoft.com/office/officeart/2005/8/layout/vProcess5"/>
    <dgm:cxn modelId="{955F4467-F490-4AA6-A2C0-1D92D23B9BF5}" type="presOf" srcId="{7A54DF1D-1B5D-4042-95FF-95C25FC71A24}" destId="{244BA9EE-6CE4-44F9-8507-B7CF779692B7}" srcOrd="0" destOrd="0" presId="urn:microsoft.com/office/officeart/2005/8/layout/vProcess5"/>
    <dgm:cxn modelId="{037D0652-C40A-409E-84BA-187C46D6A337}" srcId="{9EE6A6D3-FA9D-44FA-929D-EC88C0AE8B75}" destId="{7A54DF1D-1B5D-4042-95FF-95C25FC71A24}" srcOrd="2" destOrd="0" parTransId="{ED246E20-562B-435E-B365-D9BC9D2EA00C}" sibTransId="{3FAA8646-ED43-4BC5-A71F-220BD15FD414}"/>
    <dgm:cxn modelId="{13F97C5A-4479-4376-A04E-93A0523F09AC}" srcId="{9EE6A6D3-FA9D-44FA-929D-EC88C0AE8B75}" destId="{57C8886F-5F9F-4062-AD65-B995E33F7D93}" srcOrd="4" destOrd="0" parTransId="{3EC8A52A-0485-4E15-AA8B-A19AE8C836DA}" sibTransId="{9F15E551-A4FA-4BCA-80AE-6475E79A39CC}"/>
    <dgm:cxn modelId="{E9CE3583-C015-468F-BA2C-4D71E1E4EF0F}" type="presOf" srcId="{57C8886F-5F9F-4062-AD65-B995E33F7D93}" destId="{FCD63A50-3BE1-487E-9E6A-9B1B2E08BFFC}" srcOrd="0" destOrd="0" presId="urn:microsoft.com/office/officeart/2005/8/layout/vProcess5"/>
    <dgm:cxn modelId="{E8FAAB92-020D-4B85-908F-844A8B46AA50}" type="presOf" srcId="{C9217512-6EFC-457D-BBFD-7DC24E659915}" destId="{045DA963-0638-4E33-BB95-16E46F5C7508}" srcOrd="0" destOrd="0" presId="urn:microsoft.com/office/officeart/2005/8/layout/vProcess5"/>
    <dgm:cxn modelId="{FDF3519C-35FD-45F2-A22D-9F71AFD284EA}" type="presOf" srcId="{B2781EAB-FC91-4579-8001-089E3F657ECF}" destId="{73F4593C-D7D8-48E5-A1B9-05CC44FDA8F5}" srcOrd="1" destOrd="0" presId="urn:microsoft.com/office/officeart/2005/8/layout/vProcess5"/>
    <dgm:cxn modelId="{A6D456AC-1C7E-4875-ACE1-322C357FDC14}" type="presOf" srcId="{57C8886F-5F9F-4062-AD65-B995E33F7D93}" destId="{5155F8C1-0EDF-4B40-AC06-D2951795B22C}" srcOrd="1" destOrd="0" presId="urn:microsoft.com/office/officeart/2005/8/layout/vProcess5"/>
    <dgm:cxn modelId="{FE0676AF-FFEB-4761-9694-076C7EC8CF4D}" srcId="{9EE6A6D3-FA9D-44FA-929D-EC88C0AE8B75}" destId="{429C7FB1-D441-4D0E-A2B4-1A5758FA643A}" srcOrd="3" destOrd="0" parTransId="{4E5C68BC-660A-4FDF-87A2-AFCBB40E0D6B}" sibTransId="{1CCDF411-165B-43EA-8A58-6BABD87DB1DB}"/>
    <dgm:cxn modelId="{C404D9B9-B91C-41E3-8273-D173F3B26007}" type="presOf" srcId="{8602B00B-BFBB-488B-BA7E-12A33216D55F}" destId="{FC833D39-F19E-4D22-8ABF-1826CC9AF115}" srcOrd="0" destOrd="0" presId="urn:microsoft.com/office/officeart/2005/8/layout/vProcess5"/>
    <dgm:cxn modelId="{93F1C2C4-EE9C-4580-B4BA-FE5F2B7232E0}" type="presOf" srcId="{429C7FB1-D441-4D0E-A2B4-1A5758FA643A}" destId="{6F413B40-F646-46A3-9F0E-BB3EC30A1E70}" srcOrd="1" destOrd="0" presId="urn:microsoft.com/office/officeart/2005/8/layout/vProcess5"/>
    <dgm:cxn modelId="{8E4398CB-9F7D-422C-AAD1-8B98CD634384}" type="presOf" srcId="{429C7FB1-D441-4D0E-A2B4-1A5758FA643A}" destId="{85948CCF-320C-4E35-A71D-DB11EFF4D150}" srcOrd="0" destOrd="0" presId="urn:microsoft.com/office/officeart/2005/8/layout/vProcess5"/>
    <dgm:cxn modelId="{24FF6BED-A597-4460-80E8-34FC0DB19482}" type="presOf" srcId="{7A54DF1D-1B5D-4042-95FF-95C25FC71A24}" destId="{13F083B4-11EA-4E1C-9087-08FA64FF8B68}" srcOrd="1" destOrd="0" presId="urn:microsoft.com/office/officeart/2005/8/layout/vProcess5"/>
    <dgm:cxn modelId="{76CC29BD-8E95-4AD5-9B81-B5D8CAF10EA2}" type="presParOf" srcId="{522D16DB-6B37-4112-B547-3609C4859C51}" destId="{F8064F5B-7598-4866-B0DC-E5B54DFB0FF0}" srcOrd="0" destOrd="0" presId="urn:microsoft.com/office/officeart/2005/8/layout/vProcess5"/>
    <dgm:cxn modelId="{2E27C1DC-1A9D-42BC-8295-EF83DEBA96C4}" type="presParOf" srcId="{522D16DB-6B37-4112-B547-3609C4859C51}" destId="{491797A4-02FD-41B8-8E70-333128F31D4F}" srcOrd="1" destOrd="0" presId="urn:microsoft.com/office/officeart/2005/8/layout/vProcess5"/>
    <dgm:cxn modelId="{213AFB4A-BACB-4465-B42F-8EE8C3188D99}" type="presParOf" srcId="{522D16DB-6B37-4112-B547-3609C4859C51}" destId="{045DA963-0638-4E33-BB95-16E46F5C7508}" srcOrd="2" destOrd="0" presId="urn:microsoft.com/office/officeart/2005/8/layout/vProcess5"/>
    <dgm:cxn modelId="{376FBDB0-80FF-40C2-B16F-95E2DFAC26E6}" type="presParOf" srcId="{522D16DB-6B37-4112-B547-3609C4859C51}" destId="{244BA9EE-6CE4-44F9-8507-B7CF779692B7}" srcOrd="3" destOrd="0" presId="urn:microsoft.com/office/officeart/2005/8/layout/vProcess5"/>
    <dgm:cxn modelId="{341B99F6-6C6E-482E-84BE-77CFA8AA0FF7}" type="presParOf" srcId="{522D16DB-6B37-4112-B547-3609C4859C51}" destId="{85948CCF-320C-4E35-A71D-DB11EFF4D150}" srcOrd="4" destOrd="0" presId="urn:microsoft.com/office/officeart/2005/8/layout/vProcess5"/>
    <dgm:cxn modelId="{13DDD1A3-73B3-4296-B977-A741E5EB95FA}" type="presParOf" srcId="{522D16DB-6B37-4112-B547-3609C4859C51}" destId="{FCD63A50-3BE1-487E-9E6A-9B1B2E08BFFC}" srcOrd="5" destOrd="0" presId="urn:microsoft.com/office/officeart/2005/8/layout/vProcess5"/>
    <dgm:cxn modelId="{5D639841-1364-4C03-B9FA-726C52DC9309}" type="presParOf" srcId="{522D16DB-6B37-4112-B547-3609C4859C51}" destId="{FC833D39-F19E-4D22-8ABF-1826CC9AF115}" srcOrd="6" destOrd="0" presId="urn:microsoft.com/office/officeart/2005/8/layout/vProcess5"/>
    <dgm:cxn modelId="{F8E4B83F-8E20-4D10-9388-665ED87ADDCE}" type="presParOf" srcId="{522D16DB-6B37-4112-B547-3609C4859C51}" destId="{B5F621BC-6C57-4DC5-B01E-E630FBCDADB4}" srcOrd="7" destOrd="0" presId="urn:microsoft.com/office/officeart/2005/8/layout/vProcess5"/>
    <dgm:cxn modelId="{7BA23E9D-D874-4768-B306-95E69D131EC4}" type="presParOf" srcId="{522D16DB-6B37-4112-B547-3609C4859C51}" destId="{AF19E76F-4643-412C-A7A9-F1F2866AC56E}" srcOrd="8" destOrd="0" presId="urn:microsoft.com/office/officeart/2005/8/layout/vProcess5"/>
    <dgm:cxn modelId="{43BD8A74-F4CB-4DB6-B2C3-6DC0812C5658}" type="presParOf" srcId="{522D16DB-6B37-4112-B547-3609C4859C51}" destId="{68855FAA-4C09-4265-A8F4-8DADFD07A221}" srcOrd="9" destOrd="0" presId="urn:microsoft.com/office/officeart/2005/8/layout/vProcess5"/>
    <dgm:cxn modelId="{4DC26A0B-BB66-4DA6-AA94-F8BFA8725B04}" type="presParOf" srcId="{522D16DB-6B37-4112-B547-3609C4859C51}" destId="{73F4593C-D7D8-48E5-A1B9-05CC44FDA8F5}" srcOrd="10" destOrd="0" presId="urn:microsoft.com/office/officeart/2005/8/layout/vProcess5"/>
    <dgm:cxn modelId="{E702F054-5453-42F6-8134-66059B6789CD}" type="presParOf" srcId="{522D16DB-6B37-4112-B547-3609C4859C51}" destId="{CC9130D9-E39B-4B3E-87E8-61C8BFBA8025}" srcOrd="11" destOrd="0" presId="urn:microsoft.com/office/officeart/2005/8/layout/vProcess5"/>
    <dgm:cxn modelId="{980F6E79-C35D-4B41-89C9-A892C23765F4}" type="presParOf" srcId="{522D16DB-6B37-4112-B547-3609C4859C51}" destId="{13F083B4-11EA-4E1C-9087-08FA64FF8B68}" srcOrd="12" destOrd="0" presId="urn:microsoft.com/office/officeart/2005/8/layout/vProcess5"/>
    <dgm:cxn modelId="{AC3C3366-898E-4C1A-B922-AB5D4A6C540A}" type="presParOf" srcId="{522D16DB-6B37-4112-B547-3609C4859C51}" destId="{6F413B40-F646-46A3-9F0E-BB3EC30A1E70}" srcOrd="13" destOrd="0" presId="urn:microsoft.com/office/officeart/2005/8/layout/vProcess5"/>
    <dgm:cxn modelId="{B76D6BE2-4ED9-44F9-862E-541CF3C928E5}" type="presParOf" srcId="{522D16DB-6B37-4112-B547-3609C4859C51}" destId="{5155F8C1-0EDF-4B40-AC06-D2951795B22C}"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91AD06-781A-421B-B62C-F6BF6FBDDEEF}"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s-MX"/>
        </a:p>
      </dgm:t>
    </dgm:pt>
    <dgm:pt modelId="{76B4AD76-606B-4382-9042-EAFC4DC030D2}">
      <dgm:prSet phldrT="[Texto]"/>
      <dgm:spPr/>
      <dgm:t>
        <a:bodyPr/>
        <a:lstStyle/>
        <a:p>
          <a:r>
            <a:rPr lang="es-MX" dirty="0"/>
            <a:t>Modelo con propósito</a:t>
          </a:r>
        </a:p>
      </dgm:t>
    </dgm:pt>
    <dgm:pt modelId="{28F63F8A-4A3C-4F9D-8775-85E0D5181CAF}" type="parTrans" cxnId="{6C3560EA-28B3-4F87-AE27-FE09C3BDE1C0}">
      <dgm:prSet/>
      <dgm:spPr/>
      <dgm:t>
        <a:bodyPr/>
        <a:lstStyle/>
        <a:p>
          <a:endParaRPr lang="es-MX"/>
        </a:p>
      </dgm:t>
    </dgm:pt>
    <dgm:pt modelId="{EAAB6A6E-8E97-476C-90F0-C556F320ADE6}" type="sibTrans" cxnId="{6C3560EA-28B3-4F87-AE27-FE09C3BDE1C0}">
      <dgm:prSet/>
      <dgm:spPr/>
      <dgm:t>
        <a:bodyPr/>
        <a:lstStyle/>
        <a:p>
          <a:endParaRPr lang="es-MX"/>
        </a:p>
      </dgm:t>
    </dgm:pt>
    <dgm:pt modelId="{4B0DE662-7C9F-4CA9-9200-674B7BB556E5}">
      <dgm:prSet phldrT="[Texto]"/>
      <dgm:spPr/>
      <dgm:t>
        <a:bodyPr/>
        <a:lstStyle/>
        <a:p>
          <a:r>
            <a:rPr lang="es-MX" dirty="0"/>
            <a:t>Uso de modelos múltiples</a:t>
          </a:r>
        </a:p>
      </dgm:t>
    </dgm:pt>
    <dgm:pt modelId="{FE7F0570-BF0D-465E-B3DD-09BC233BD48D}" type="parTrans" cxnId="{6D552F24-7478-415A-A84F-EA96E57A86FD}">
      <dgm:prSet/>
      <dgm:spPr/>
    </dgm:pt>
    <dgm:pt modelId="{E177B9D3-E80F-4B4D-BA09-FEF7D4B83B5A}" type="sibTrans" cxnId="{6D552F24-7478-415A-A84F-EA96E57A86FD}">
      <dgm:prSet/>
      <dgm:spPr/>
    </dgm:pt>
    <dgm:pt modelId="{7F7AD745-FCF5-4B8A-87C9-0ECF80B51057}">
      <dgm:prSet phldrT="[Texto]"/>
      <dgm:spPr/>
      <dgm:t>
        <a:bodyPr/>
        <a:lstStyle/>
        <a:p>
          <a:r>
            <a:rPr lang="es-MX" dirty="0"/>
            <a:t>Viajar ligero</a:t>
          </a:r>
        </a:p>
      </dgm:t>
    </dgm:pt>
    <dgm:pt modelId="{A83D8CFC-4059-4445-9984-9143015EA2DD}" type="parTrans" cxnId="{34301181-2CBC-42DD-80A1-8EBA51323920}">
      <dgm:prSet/>
      <dgm:spPr/>
    </dgm:pt>
    <dgm:pt modelId="{ED5C66BF-EAF8-4662-A9CE-E5747F2914AB}" type="sibTrans" cxnId="{34301181-2CBC-42DD-80A1-8EBA51323920}">
      <dgm:prSet/>
      <dgm:spPr/>
    </dgm:pt>
    <dgm:pt modelId="{92E7DFFB-3CF7-4826-90F9-0E5C28A0394C}">
      <dgm:prSet phldrT="[Texto]"/>
      <dgm:spPr/>
      <dgm:t>
        <a:bodyPr/>
        <a:lstStyle/>
        <a:p>
          <a:r>
            <a:rPr lang="es-MX" dirty="0"/>
            <a:t>El contenido es más importante que la representación</a:t>
          </a:r>
        </a:p>
      </dgm:t>
    </dgm:pt>
    <dgm:pt modelId="{3160AF20-AA5C-44C5-8617-A0B7447E7112}" type="parTrans" cxnId="{3EE91F0D-2982-4124-A029-7C446BF84CBF}">
      <dgm:prSet/>
      <dgm:spPr/>
    </dgm:pt>
    <dgm:pt modelId="{B2B10103-27B9-4882-AF7A-195A9BED62A7}" type="sibTrans" cxnId="{3EE91F0D-2982-4124-A029-7C446BF84CBF}">
      <dgm:prSet/>
      <dgm:spPr/>
    </dgm:pt>
    <dgm:pt modelId="{5CA793C3-7176-4DD3-A854-DE3FCA3A7555}">
      <dgm:prSet phldrT="[Texto]"/>
      <dgm:spPr/>
      <dgm:t>
        <a:bodyPr/>
        <a:lstStyle/>
        <a:p>
          <a:r>
            <a:rPr lang="es-MX" dirty="0"/>
            <a:t>Conocer los modelos y herramientas que se utilizan en su creación</a:t>
          </a:r>
        </a:p>
      </dgm:t>
    </dgm:pt>
    <dgm:pt modelId="{B005D02F-3791-42DC-8FDC-BB177B04118F}" type="parTrans" cxnId="{40ADE8D9-1F01-4305-BDB3-9A18A417CDB8}">
      <dgm:prSet/>
      <dgm:spPr/>
    </dgm:pt>
    <dgm:pt modelId="{614F89F3-008B-4D07-B8C2-8809DD73AA07}" type="sibTrans" cxnId="{40ADE8D9-1F01-4305-BDB3-9A18A417CDB8}">
      <dgm:prSet/>
      <dgm:spPr/>
    </dgm:pt>
    <dgm:pt modelId="{9F1F5938-082D-4887-BC05-2553A679F2BE}">
      <dgm:prSet phldrT="[Texto]"/>
      <dgm:spPr/>
      <dgm:t>
        <a:bodyPr/>
        <a:lstStyle/>
        <a:p>
          <a:r>
            <a:rPr lang="es-MX" dirty="0"/>
            <a:t>Adaptación local</a:t>
          </a:r>
        </a:p>
      </dgm:t>
    </dgm:pt>
    <dgm:pt modelId="{70FE7FCB-DEF8-4EC5-B767-595C5218C655}" type="parTrans" cxnId="{4D60250F-158C-4ED0-8D5B-4A382DC6F780}">
      <dgm:prSet/>
      <dgm:spPr/>
    </dgm:pt>
    <dgm:pt modelId="{4BE47834-D038-456C-B6E8-C7C19ACB113C}" type="sibTrans" cxnId="{4D60250F-158C-4ED0-8D5B-4A382DC6F780}">
      <dgm:prSet/>
      <dgm:spPr/>
    </dgm:pt>
    <dgm:pt modelId="{FC32965C-BAFB-4B67-B20D-D327071F5748}" type="pres">
      <dgm:prSet presAssocID="{0191AD06-781A-421B-B62C-F6BF6FBDDEEF}" presName="vert0" presStyleCnt="0">
        <dgm:presLayoutVars>
          <dgm:dir/>
          <dgm:animOne val="branch"/>
          <dgm:animLvl val="lvl"/>
        </dgm:presLayoutVars>
      </dgm:prSet>
      <dgm:spPr/>
    </dgm:pt>
    <dgm:pt modelId="{2C3D6924-232F-487C-B1D4-8E4FDB6E6FDB}" type="pres">
      <dgm:prSet presAssocID="{76B4AD76-606B-4382-9042-EAFC4DC030D2}" presName="thickLine" presStyleLbl="alignNode1" presStyleIdx="0" presStyleCnt="6"/>
      <dgm:spPr/>
    </dgm:pt>
    <dgm:pt modelId="{AF3F4373-FB8F-4064-9F93-ABA4C1545D82}" type="pres">
      <dgm:prSet presAssocID="{76B4AD76-606B-4382-9042-EAFC4DC030D2}" presName="horz1" presStyleCnt="0"/>
      <dgm:spPr/>
    </dgm:pt>
    <dgm:pt modelId="{2FEF3D80-A694-406D-A8BD-9C7E82E136F4}" type="pres">
      <dgm:prSet presAssocID="{76B4AD76-606B-4382-9042-EAFC4DC030D2}" presName="tx1" presStyleLbl="revTx" presStyleIdx="0" presStyleCnt="6"/>
      <dgm:spPr/>
    </dgm:pt>
    <dgm:pt modelId="{1245B2E0-3E98-4B1F-8876-18AF7A4C63B5}" type="pres">
      <dgm:prSet presAssocID="{76B4AD76-606B-4382-9042-EAFC4DC030D2}" presName="vert1" presStyleCnt="0"/>
      <dgm:spPr/>
    </dgm:pt>
    <dgm:pt modelId="{DA44332F-42D6-4C24-9CA2-120B9EC2B325}" type="pres">
      <dgm:prSet presAssocID="{4B0DE662-7C9F-4CA9-9200-674B7BB556E5}" presName="thickLine" presStyleLbl="alignNode1" presStyleIdx="1" presStyleCnt="6"/>
      <dgm:spPr/>
    </dgm:pt>
    <dgm:pt modelId="{B5AE033E-F74B-4A19-8A0D-68FBFEEACAAB}" type="pres">
      <dgm:prSet presAssocID="{4B0DE662-7C9F-4CA9-9200-674B7BB556E5}" presName="horz1" presStyleCnt="0"/>
      <dgm:spPr/>
    </dgm:pt>
    <dgm:pt modelId="{A835EA09-ABEF-4906-80EF-45BDF40D7CC6}" type="pres">
      <dgm:prSet presAssocID="{4B0DE662-7C9F-4CA9-9200-674B7BB556E5}" presName="tx1" presStyleLbl="revTx" presStyleIdx="1" presStyleCnt="6"/>
      <dgm:spPr/>
    </dgm:pt>
    <dgm:pt modelId="{0C002924-6009-4686-8C50-9484A34065F8}" type="pres">
      <dgm:prSet presAssocID="{4B0DE662-7C9F-4CA9-9200-674B7BB556E5}" presName="vert1" presStyleCnt="0"/>
      <dgm:spPr/>
    </dgm:pt>
    <dgm:pt modelId="{F9F022C1-54A0-40E3-A7F3-F949F446951F}" type="pres">
      <dgm:prSet presAssocID="{7F7AD745-FCF5-4B8A-87C9-0ECF80B51057}" presName="thickLine" presStyleLbl="alignNode1" presStyleIdx="2" presStyleCnt="6"/>
      <dgm:spPr/>
    </dgm:pt>
    <dgm:pt modelId="{8737964A-7148-433D-B8C0-8FCD2D46CECC}" type="pres">
      <dgm:prSet presAssocID="{7F7AD745-FCF5-4B8A-87C9-0ECF80B51057}" presName="horz1" presStyleCnt="0"/>
      <dgm:spPr/>
    </dgm:pt>
    <dgm:pt modelId="{5365B269-287A-401D-ABE7-4D4439ECF410}" type="pres">
      <dgm:prSet presAssocID="{7F7AD745-FCF5-4B8A-87C9-0ECF80B51057}" presName="tx1" presStyleLbl="revTx" presStyleIdx="2" presStyleCnt="6"/>
      <dgm:spPr/>
    </dgm:pt>
    <dgm:pt modelId="{543FFCA3-924F-4FAC-A9F2-0B913B757D25}" type="pres">
      <dgm:prSet presAssocID="{7F7AD745-FCF5-4B8A-87C9-0ECF80B51057}" presName="vert1" presStyleCnt="0"/>
      <dgm:spPr/>
    </dgm:pt>
    <dgm:pt modelId="{CE2121A2-9A8A-4CBA-AFC5-DCB544E9DB0E}" type="pres">
      <dgm:prSet presAssocID="{92E7DFFB-3CF7-4826-90F9-0E5C28A0394C}" presName="thickLine" presStyleLbl="alignNode1" presStyleIdx="3" presStyleCnt="6"/>
      <dgm:spPr/>
    </dgm:pt>
    <dgm:pt modelId="{A990F13E-A148-4E20-AF5C-2BE1029DA6D5}" type="pres">
      <dgm:prSet presAssocID="{92E7DFFB-3CF7-4826-90F9-0E5C28A0394C}" presName="horz1" presStyleCnt="0"/>
      <dgm:spPr/>
    </dgm:pt>
    <dgm:pt modelId="{E8ACFE9D-F47F-493B-8037-074FAFE7312D}" type="pres">
      <dgm:prSet presAssocID="{92E7DFFB-3CF7-4826-90F9-0E5C28A0394C}" presName="tx1" presStyleLbl="revTx" presStyleIdx="3" presStyleCnt="6"/>
      <dgm:spPr/>
    </dgm:pt>
    <dgm:pt modelId="{A1C4068F-7304-4362-9B0B-62797187D53B}" type="pres">
      <dgm:prSet presAssocID="{92E7DFFB-3CF7-4826-90F9-0E5C28A0394C}" presName="vert1" presStyleCnt="0"/>
      <dgm:spPr/>
    </dgm:pt>
    <dgm:pt modelId="{1596BC06-4180-408A-A495-56F3BAA469CE}" type="pres">
      <dgm:prSet presAssocID="{5CA793C3-7176-4DD3-A854-DE3FCA3A7555}" presName="thickLine" presStyleLbl="alignNode1" presStyleIdx="4" presStyleCnt="6"/>
      <dgm:spPr/>
    </dgm:pt>
    <dgm:pt modelId="{C3C445FA-8A8A-45DE-912B-684BE28C74C7}" type="pres">
      <dgm:prSet presAssocID="{5CA793C3-7176-4DD3-A854-DE3FCA3A7555}" presName="horz1" presStyleCnt="0"/>
      <dgm:spPr/>
    </dgm:pt>
    <dgm:pt modelId="{352DF4C5-9E0A-4253-A514-12FF89025CF9}" type="pres">
      <dgm:prSet presAssocID="{5CA793C3-7176-4DD3-A854-DE3FCA3A7555}" presName="tx1" presStyleLbl="revTx" presStyleIdx="4" presStyleCnt="6"/>
      <dgm:spPr/>
    </dgm:pt>
    <dgm:pt modelId="{3948CB89-5F8F-4333-A3C5-4AC551A62473}" type="pres">
      <dgm:prSet presAssocID="{5CA793C3-7176-4DD3-A854-DE3FCA3A7555}" presName="vert1" presStyleCnt="0"/>
      <dgm:spPr/>
    </dgm:pt>
    <dgm:pt modelId="{FB9E38B4-DFB5-4DC6-8057-808A6429C09A}" type="pres">
      <dgm:prSet presAssocID="{9F1F5938-082D-4887-BC05-2553A679F2BE}" presName="thickLine" presStyleLbl="alignNode1" presStyleIdx="5" presStyleCnt="6"/>
      <dgm:spPr/>
    </dgm:pt>
    <dgm:pt modelId="{9B2D71F3-8819-4935-82C5-E309D222D3CF}" type="pres">
      <dgm:prSet presAssocID="{9F1F5938-082D-4887-BC05-2553A679F2BE}" presName="horz1" presStyleCnt="0"/>
      <dgm:spPr/>
    </dgm:pt>
    <dgm:pt modelId="{85D3BE34-4681-4DEF-AB0B-FC847B60114F}" type="pres">
      <dgm:prSet presAssocID="{9F1F5938-082D-4887-BC05-2553A679F2BE}" presName="tx1" presStyleLbl="revTx" presStyleIdx="5" presStyleCnt="6"/>
      <dgm:spPr/>
    </dgm:pt>
    <dgm:pt modelId="{292E09FF-7CC1-43FC-A451-9CBD4125EFB6}" type="pres">
      <dgm:prSet presAssocID="{9F1F5938-082D-4887-BC05-2553A679F2BE}" presName="vert1" presStyleCnt="0"/>
      <dgm:spPr/>
    </dgm:pt>
  </dgm:ptLst>
  <dgm:cxnLst>
    <dgm:cxn modelId="{3EE91F0D-2982-4124-A029-7C446BF84CBF}" srcId="{0191AD06-781A-421B-B62C-F6BF6FBDDEEF}" destId="{92E7DFFB-3CF7-4826-90F9-0E5C28A0394C}" srcOrd="3" destOrd="0" parTransId="{3160AF20-AA5C-44C5-8617-A0B7447E7112}" sibTransId="{B2B10103-27B9-4882-AF7A-195A9BED62A7}"/>
    <dgm:cxn modelId="{4D60250F-158C-4ED0-8D5B-4A382DC6F780}" srcId="{0191AD06-781A-421B-B62C-F6BF6FBDDEEF}" destId="{9F1F5938-082D-4887-BC05-2553A679F2BE}" srcOrd="5" destOrd="0" parTransId="{70FE7FCB-DEF8-4EC5-B767-595C5218C655}" sibTransId="{4BE47834-D038-456C-B6E8-C7C19ACB113C}"/>
    <dgm:cxn modelId="{813B0910-51CD-4F13-A694-08FE3EBA7DE3}" type="presOf" srcId="{9F1F5938-082D-4887-BC05-2553A679F2BE}" destId="{85D3BE34-4681-4DEF-AB0B-FC847B60114F}" srcOrd="0" destOrd="0" presId="urn:microsoft.com/office/officeart/2008/layout/LinedList"/>
    <dgm:cxn modelId="{82CB4B20-880C-45A3-AB67-3BE4E936F9FF}" type="presOf" srcId="{76B4AD76-606B-4382-9042-EAFC4DC030D2}" destId="{2FEF3D80-A694-406D-A8BD-9C7E82E136F4}" srcOrd="0" destOrd="0" presId="urn:microsoft.com/office/officeart/2008/layout/LinedList"/>
    <dgm:cxn modelId="{6D552F24-7478-415A-A84F-EA96E57A86FD}" srcId="{0191AD06-781A-421B-B62C-F6BF6FBDDEEF}" destId="{4B0DE662-7C9F-4CA9-9200-674B7BB556E5}" srcOrd="1" destOrd="0" parTransId="{FE7F0570-BF0D-465E-B3DD-09BC233BD48D}" sibTransId="{E177B9D3-E80F-4B4D-BA09-FEF7D4B83B5A}"/>
    <dgm:cxn modelId="{DB18EB3F-3D3A-44E6-A17B-F4C942DEEC5E}" type="presOf" srcId="{5CA793C3-7176-4DD3-A854-DE3FCA3A7555}" destId="{352DF4C5-9E0A-4253-A514-12FF89025CF9}" srcOrd="0" destOrd="0" presId="urn:microsoft.com/office/officeart/2008/layout/LinedList"/>
    <dgm:cxn modelId="{940FA248-B456-4666-8141-D3A113CED997}" type="presOf" srcId="{0191AD06-781A-421B-B62C-F6BF6FBDDEEF}" destId="{FC32965C-BAFB-4B67-B20D-D327071F5748}" srcOrd="0" destOrd="0" presId="urn:microsoft.com/office/officeart/2008/layout/LinedList"/>
    <dgm:cxn modelId="{3C53B148-D775-431B-9D77-53D10A053FCB}" type="presOf" srcId="{92E7DFFB-3CF7-4826-90F9-0E5C28A0394C}" destId="{E8ACFE9D-F47F-493B-8037-074FAFE7312D}" srcOrd="0" destOrd="0" presId="urn:microsoft.com/office/officeart/2008/layout/LinedList"/>
    <dgm:cxn modelId="{A4A4487F-B957-4036-AAED-B1295F5D4933}" type="presOf" srcId="{4B0DE662-7C9F-4CA9-9200-674B7BB556E5}" destId="{A835EA09-ABEF-4906-80EF-45BDF40D7CC6}" srcOrd="0" destOrd="0" presId="urn:microsoft.com/office/officeart/2008/layout/LinedList"/>
    <dgm:cxn modelId="{34301181-2CBC-42DD-80A1-8EBA51323920}" srcId="{0191AD06-781A-421B-B62C-F6BF6FBDDEEF}" destId="{7F7AD745-FCF5-4B8A-87C9-0ECF80B51057}" srcOrd="2" destOrd="0" parTransId="{A83D8CFC-4059-4445-9984-9143015EA2DD}" sibTransId="{ED5C66BF-EAF8-4662-A9CE-E5747F2914AB}"/>
    <dgm:cxn modelId="{40ADE8D9-1F01-4305-BDB3-9A18A417CDB8}" srcId="{0191AD06-781A-421B-B62C-F6BF6FBDDEEF}" destId="{5CA793C3-7176-4DD3-A854-DE3FCA3A7555}" srcOrd="4" destOrd="0" parTransId="{B005D02F-3791-42DC-8FDC-BB177B04118F}" sibTransId="{614F89F3-008B-4D07-B8C2-8809DD73AA07}"/>
    <dgm:cxn modelId="{6C3560EA-28B3-4F87-AE27-FE09C3BDE1C0}" srcId="{0191AD06-781A-421B-B62C-F6BF6FBDDEEF}" destId="{76B4AD76-606B-4382-9042-EAFC4DC030D2}" srcOrd="0" destOrd="0" parTransId="{28F63F8A-4A3C-4F9D-8775-85E0D5181CAF}" sibTransId="{EAAB6A6E-8E97-476C-90F0-C556F320ADE6}"/>
    <dgm:cxn modelId="{4C85B7FB-1BB7-49AF-A0C6-72FF3BAAE55E}" type="presOf" srcId="{7F7AD745-FCF5-4B8A-87C9-0ECF80B51057}" destId="{5365B269-287A-401D-ABE7-4D4439ECF410}" srcOrd="0" destOrd="0" presId="urn:microsoft.com/office/officeart/2008/layout/LinedList"/>
    <dgm:cxn modelId="{BA26F640-1F48-4730-A589-31834971169A}" type="presParOf" srcId="{FC32965C-BAFB-4B67-B20D-D327071F5748}" destId="{2C3D6924-232F-487C-B1D4-8E4FDB6E6FDB}" srcOrd="0" destOrd="0" presId="urn:microsoft.com/office/officeart/2008/layout/LinedList"/>
    <dgm:cxn modelId="{48C0C3AD-5927-4BB6-8C6B-D80A736793B7}" type="presParOf" srcId="{FC32965C-BAFB-4B67-B20D-D327071F5748}" destId="{AF3F4373-FB8F-4064-9F93-ABA4C1545D82}" srcOrd="1" destOrd="0" presId="urn:microsoft.com/office/officeart/2008/layout/LinedList"/>
    <dgm:cxn modelId="{4DE7623A-A382-45DA-B6DC-8E05B40C18A1}" type="presParOf" srcId="{AF3F4373-FB8F-4064-9F93-ABA4C1545D82}" destId="{2FEF3D80-A694-406D-A8BD-9C7E82E136F4}" srcOrd="0" destOrd="0" presId="urn:microsoft.com/office/officeart/2008/layout/LinedList"/>
    <dgm:cxn modelId="{8D936544-E980-47E3-85F8-1941DBECF4D3}" type="presParOf" srcId="{AF3F4373-FB8F-4064-9F93-ABA4C1545D82}" destId="{1245B2E0-3E98-4B1F-8876-18AF7A4C63B5}" srcOrd="1" destOrd="0" presId="urn:microsoft.com/office/officeart/2008/layout/LinedList"/>
    <dgm:cxn modelId="{D76E9D1A-9E53-4202-8314-E8F381278720}" type="presParOf" srcId="{FC32965C-BAFB-4B67-B20D-D327071F5748}" destId="{DA44332F-42D6-4C24-9CA2-120B9EC2B325}" srcOrd="2" destOrd="0" presId="urn:microsoft.com/office/officeart/2008/layout/LinedList"/>
    <dgm:cxn modelId="{4CE97E9F-8497-4B9E-B3DA-73F644AF4C96}" type="presParOf" srcId="{FC32965C-BAFB-4B67-B20D-D327071F5748}" destId="{B5AE033E-F74B-4A19-8A0D-68FBFEEACAAB}" srcOrd="3" destOrd="0" presId="urn:microsoft.com/office/officeart/2008/layout/LinedList"/>
    <dgm:cxn modelId="{06CDAA5E-677D-44E2-8D23-F0D48E3430CE}" type="presParOf" srcId="{B5AE033E-F74B-4A19-8A0D-68FBFEEACAAB}" destId="{A835EA09-ABEF-4906-80EF-45BDF40D7CC6}" srcOrd="0" destOrd="0" presId="urn:microsoft.com/office/officeart/2008/layout/LinedList"/>
    <dgm:cxn modelId="{88B35AD0-7867-4A09-9C23-855F90F2A2D4}" type="presParOf" srcId="{B5AE033E-F74B-4A19-8A0D-68FBFEEACAAB}" destId="{0C002924-6009-4686-8C50-9484A34065F8}" srcOrd="1" destOrd="0" presId="urn:microsoft.com/office/officeart/2008/layout/LinedList"/>
    <dgm:cxn modelId="{8FC836AE-5295-430A-AF5E-44B409BD6795}" type="presParOf" srcId="{FC32965C-BAFB-4B67-B20D-D327071F5748}" destId="{F9F022C1-54A0-40E3-A7F3-F949F446951F}" srcOrd="4" destOrd="0" presId="urn:microsoft.com/office/officeart/2008/layout/LinedList"/>
    <dgm:cxn modelId="{BB985066-C9B9-4510-9578-3E6EF400E30D}" type="presParOf" srcId="{FC32965C-BAFB-4B67-B20D-D327071F5748}" destId="{8737964A-7148-433D-B8C0-8FCD2D46CECC}" srcOrd="5" destOrd="0" presId="urn:microsoft.com/office/officeart/2008/layout/LinedList"/>
    <dgm:cxn modelId="{E451FF55-3F14-4754-A206-27C8CC1713E1}" type="presParOf" srcId="{8737964A-7148-433D-B8C0-8FCD2D46CECC}" destId="{5365B269-287A-401D-ABE7-4D4439ECF410}" srcOrd="0" destOrd="0" presId="urn:microsoft.com/office/officeart/2008/layout/LinedList"/>
    <dgm:cxn modelId="{70EBBF7D-D2BB-4D23-81FB-CBDD283EBB6B}" type="presParOf" srcId="{8737964A-7148-433D-B8C0-8FCD2D46CECC}" destId="{543FFCA3-924F-4FAC-A9F2-0B913B757D25}" srcOrd="1" destOrd="0" presId="urn:microsoft.com/office/officeart/2008/layout/LinedList"/>
    <dgm:cxn modelId="{7992C850-532A-498F-9C91-6E39C9C83CB3}" type="presParOf" srcId="{FC32965C-BAFB-4B67-B20D-D327071F5748}" destId="{CE2121A2-9A8A-4CBA-AFC5-DCB544E9DB0E}" srcOrd="6" destOrd="0" presId="urn:microsoft.com/office/officeart/2008/layout/LinedList"/>
    <dgm:cxn modelId="{A00D5F54-038E-4F85-BBE2-586E3B12CFDD}" type="presParOf" srcId="{FC32965C-BAFB-4B67-B20D-D327071F5748}" destId="{A990F13E-A148-4E20-AF5C-2BE1029DA6D5}" srcOrd="7" destOrd="0" presId="urn:microsoft.com/office/officeart/2008/layout/LinedList"/>
    <dgm:cxn modelId="{00F3458E-1D2F-44EF-A8F1-B8384B417439}" type="presParOf" srcId="{A990F13E-A148-4E20-AF5C-2BE1029DA6D5}" destId="{E8ACFE9D-F47F-493B-8037-074FAFE7312D}" srcOrd="0" destOrd="0" presId="urn:microsoft.com/office/officeart/2008/layout/LinedList"/>
    <dgm:cxn modelId="{D4F2FF82-FFA4-4AF7-BDE3-32CE5856B403}" type="presParOf" srcId="{A990F13E-A148-4E20-AF5C-2BE1029DA6D5}" destId="{A1C4068F-7304-4362-9B0B-62797187D53B}" srcOrd="1" destOrd="0" presId="urn:microsoft.com/office/officeart/2008/layout/LinedList"/>
    <dgm:cxn modelId="{7AB9D530-F10B-4385-A073-2A948D294D27}" type="presParOf" srcId="{FC32965C-BAFB-4B67-B20D-D327071F5748}" destId="{1596BC06-4180-408A-A495-56F3BAA469CE}" srcOrd="8" destOrd="0" presId="urn:microsoft.com/office/officeart/2008/layout/LinedList"/>
    <dgm:cxn modelId="{C220F12E-B5B6-41B9-9DDA-DAE0AD183FF6}" type="presParOf" srcId="{FC32965C-BAFB-4B67-B20D-D327071F5748}" destId="{C3C445FA-8A8A-45DE-912B-684BE28C74C7}" srcOrd="9" destOrd="0" presId="urn:microsoft.com/office/officeart/2008/layout/LinedList"/>
    <dgm:cxn modelId="{6C51AE17-B9C8-4039-8F8F-25A267A119B4}" type="presParOf" srcId="{C3C445FA-8A8A-45DE-912B-684BE28C74C7}" destId="{352DF4C5-9E0A-4253-A514-12FF89025CF9}" srcOrd="0" destOrd="0" presId="urn:microsoft.com/office/officeart/2008/layout/LinedList"/>
    <dgm:cxn modelId="{E9A6BA87-07DF-4C03-BB2A-D128AA1E489D}" type="presParOf" srcId="{C3C445FA-8A8A-45DE-912B-684BE28C74C7}" destId="{3948CB89-5F8F-4333-A3C5-4AC551A62473}" srcOrd="1" destOrd="0" presId="urn:microsoft.com/office/officeart/2008/layout/LinedList"/>
    <dgm:cxn modelId="{F595FF97-5A18-4DEA-B051-2DD3A814BAF7}" type="presParOf" srcId="{FC32965C-BAFB-4B67-B20D-D327071F5748}" destId="{FB9E38B4-DFB5-4DC6-8057-808A6429C09A}" srcOrd="10" destOrd="0" presId="urn:microsoft.com/office/officeart/2008/layout/LinedList"/>
    <dgm:cxn modelId="{4AA402B4-896A-4844-9255-04C5640DF00F}" type="presParOf" srcId="{FC32965C-BAFB-4B67-B20D-D327071F5748}" destId="{9B2D71F3-8819-4935-82C5-E309D222D3CF}" srcOrd="11" destOrd="0" presId="urn:microsoft.com/office/officeart/2008/layout/LinedList"/>
    <dgm:cxn modelId="{87A1D302-4A2A-480D-A6E5-AA2FB16D52E6}" type="presParOf" srcId="{9B2D71F3-8819-4935-82C5-E309D222D3CF}" destId="{85D3BE34-4681-4DEF-AB0B-FC847B60114F}" srcOrd="0" destOrd="0" presId="urn:microsoft.com/office/officeart/2008/layout/LinedList"/>
    <dgm:cxn modelId="{E4EB2034-5D8F-4E02-8B7E-EE535887089B}" type="presParOf" srcId="{9B2D71F3-8819-4935-82C5-E309D222D3CF}" destId="{292E09FF-7CC1-43FC-A451-9CBD4125EFB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A2207D1-F271-4C1C-A8B9-7673AD3CC074}" type="doc">
      <dgm:prSet loTypeId="urn:microsoft.com/office/officeart/2005/8/layout/default" loCatId="list" qsTypeId="urn:microsoft.com/office/officeart/2005/8/quickstyle/simple1" qsCatId="simple" csTypeId="urn:microsoft.com/office/officeart/2005/8/colors/accent1_2" csCatId="accent1" phldr="1"/>
      <dgm:spPr/>
    </dgm:pt>
    <dgm:pt modelId="{C5028D02-A67C-44C6-8902-98C544F69F23}">
      <dgm:prSet phldrT="[Texto]"/>
      <dgm:spPr/>
      <dgm:t>
        <a:bodyPr/>
        <a:lstStyle/>
        <a:p>
          <a:r>
            <a:rPr lang="es-MX" dirty="0"/>
            <a:t>Requerimientos</a:t>
          </a:r>
        </a:p>
      </dgm:t>
    </dgm:pt>
    <dgm:pt modelId="{CE6B7F1A-6A06-4F32-8E04-CCE4DC2A058E}" type="parTrans" cxnId="{2552B184-363F-4C1A-AF95-639B73CB8681}">
      <dgm:prSet/>
      <dgm:spPr/>
      <dgm:t>
        <a:bodyPr/>
        <a:lstStyle/>
        <a:p>
          <a:endParaRPr lang="es-MX"/>
        </a:p>
      </dgm:t>
    </dgm:pt>
    <dgm:pt modelId="{3B31D60F-C6E7-446A-97D6-55CB36E14D4F}" type="sibTrans" cxnId="{2552B184-363F-4C1A-AF95-639B73CB8681}">
      <dgm:prSet/>
      <dgm:spPr/>
      <dgm:t>
        <a:bodyPr/>
        <a:lstStyle/>
        <a:p>
          <a:endParaRPr lang="es-MX"/>
        </a:p>
      </dgm:t>
    </dgm:pt>
    <dgm:pt modelId="{B135B5A7-2C9B-4C94-AE8B-62DD03F87185}">
      <dgm:prSet phldrT="[Texto]"/>
      <dgm:spPr/>
      <dgm:t>
        <a:bodyPr/>
        <a:lstStyle/>
        <a:p>
          <a:r>
            <a:rPr lang="es-MX" dirty="0"/>
            <a:t>Análisis</a:t>
          </a:r>
        </a:p>
      </dgm:t>
    </dgm:pt>
    <dgm:pt modelId="{441BFA1C-FF0C-4268-84AE-89C548E8BC0B}" type="parTrans" cxnId="{5FAB1D3B-E8B3-4CBF-BC87-089E1357ED2F}">
      <dgm:prSet/>
      <dgm:spPr/>
      <dgm:t>
        <a:bodyPr/>
        <a:lstStyle/>
        <a:p>
          <a:endParaRPr lang="es-MX"/>
        </a:p>
      </dgm:t>
    </dgm:pt>
    <dgm:pt modelId="{2117E152-2F95-4C75-AE93-21484FE3F677}" type="sibTrans" cxnId="{5FAB1D3B-E8B3-4CBF-BC87-089E1357ED2F}">
      <dgm:prSet/>
      <dgm:spPr/>
      <dgm:t>
        <a:bodyPr/>
        <a:lstStyle/>
        <a:p>
          <a:endParaRPr lang="es-MX"/>
        </a:p>
      </dgm:t>
    </dgm:pt>
    <dgm:pt modelId="{8FCF5253-69EB-4B15-A0BB-FAB0E0310869}">
      <dgm:prSet phldrT="[Texto]"/>
      <dgm:spPr/>
      <dgm:t>
        <a:bodyPr/>
        <a:lstStyle/>
        <a:p>
          <a:r>
            <a:rPr lang="es-MX" dirty="0"/>
            <a:t>Diseño</a:t>
          </a:r>
        </a:p>
      </dgm:t>
    </dgm:pt>
    <dgm:pt modelId="{CC3DA3AD-FA9B-4EBC-BF0F-385464705D95}" type="parTrans" cxnId="{EF15D581-0255-47C5-A882-717CEDA7526E}">
      <dgm:prSet/>
      <dgm:spPr/>
      <dgm:t>
        <a:bodyPr/>
        <a:lstStyle/>
        <a:p>
          <a:endParaRPr lang="es-MX"/>
        </a:p>
      </dgm:t>
    </dgm:pt>
    <dgm:pt modelId="{8DCA2507-8AF8-4473-B9DF-232A50303C53}" type="sibTrans" cxnId="{EF15D581-0255-47C5-A882-717CEDA7526E}">
      <dgm:prSet/>
      <dgm:spPr/>
      <dgm:t>
        <a:bodyPr/>
        <a:lstStyle/>
        <a:p>
          <a:endParaRPr lang="es-MX"/>
        </a:p>
      </dgm:t>
    </dgm:pt>
    <dgm:pt modelId="{EB0EC628-B43A-4302-9511-B8C66DEB8F8D}">
      <dgm:prSet phldrT="[Texto]"/>
      <dgm:spPr/>
      <dgm:t>
        <a:bodyPr/>
        <a:lstStyle/>
        <a:p>
          <a:r>
            <a:rPr lang="es-MX" dirty="0"/>
            <a:t>Evolución</a:t>
          </a:r>
        </a:p>
      </dgm:t>
    </dgm:pt>
    <dgm:pt modelId="{F0D558CF-5130-4197-B008-D63BF0873982}" type="parTrans" cxnId="{6E63D0FD-7402-4ACC-9572-70EF9E430ECB}">
      <dgm:prSet/>
      <dgm:spPr/>
      <dgm:t>
        <a:bodyPr/>
        <a:lstStyle/>
        <a:p>
          <a:endParaRPr lang="es-MX"/>
        </a:p>
      </dgm:t>
    </dgm:pt>
    <dgm:pt modelId="{B62FC3BF-7314-4335-9EF5-412AB6C898DA}" type="sibTrans" cxnId="{6E63D0FD-7402-4ACC-9572-70EF9E430ECB}">
      <dgm:prSet/>
      <dgm:spPr/>
      <dgm:t>
        <a:bodyPr/>
        <a:lstStyle/>
        <a:p>
          <a:endParaRPr lang="es-MX"/>
        </a:p>
      </dgm:t>
    </dgm:pt>
    <dgm:pt modelId="{81B07249-F4B5-41E2-9BA3-8D2BB305E4DD}">
      <dgm:prSet phldrT="[Texto]"/>
      <dgm:spPr/>
      <dgm:t>
        <a:bodyPr/>
        <a:lstStyle/>
        <a:p>
          <a:r>
            <a:rPr lang="es-MX" dirty="0"/>
            <a:t>Entrega</a:t>
          </a:r>
        </a:p>
      </dgm:t>
    </dgm:pt>
    <dgm:pt modelId="{CAA24B38-1DE8-4CBE-B68E-4554804B3FBD}" type="parTrans" cxnId="{CCA98927-C728-4D63-BDD1-6D967418D019}">
      <dgm:prSet/>
      <dgm:spPr/>
      <dgm:t>
        <a:bodyPr/>
        <a:lstStyle/>
        <a:p>
          <a:endParaRPr lang="es-MX"/>
        </a:p>
      </dgm:t>
    </dgm:pt>
    <dgm:pt modelId="{80B4240B-A21F-4E6E-876F-C603C067ED6D}" type="sibTrans" cxnId="{CCA98927-C728-4D63-BDD1-6D967418D019}">
      <dgm:prSet/>
      <dgm:spPr/>
      <dgm:t>
        <a:bodyPr/>
        <a:lstStyle/>
        <a:p>
          <a:endParaRPr lang="es-MX"/>
        </a:p>
      </dgm:t>
    </dgm:pt>
    <dgm:pt modelId="{FBD49350-7828-4F2B-A59D-CEE1978C7782}" type="pres">
      <dgm:prSet presAssocID="{9A2207D1-F271-4C1C-A8B9-7673AD3CC074}" presName="diagram" presStyleCnt="0">
        <dgm:presLayoutVars>
          <dgm:dir/>
          <dgm:resizeHandles val="exact"/>
        </dgm:presLayoutVars>
      </dgm:prSet>
      <dgm:spPr/>
    </dgm:pt>
    <dgm:pt modelId="{4F8768D5-EED4-4354-9357-13CEA7200333}" type="pres">
      <dgm:prSet presAssocID="{C5028D02-A67C-44C6-8902-98C544F69F23}" presName="node" presStyleLbl="node1" presStyleIdx="0" presStyleCnt="5">
        <dgm:presLayoutVars>
          <dgm:bulletEnabled val="1"/>
        </dgm:presLayoutVars>
      </dgm:prSet>
      <dgm:spPr/>
    </dgm:pt>
    <dgm:pt modelId="{8C089DC1-3A43-4E48-81A4-8100E9A770B7}" type="pres">
      <dgm:prSet presAssocID="{3B31D60F-C6E7-446A-97D6-55CB36E14D4F}" presName="sibTrans" presStyleCnt="0"/>
      <dgm:spPr/>
    </dgm:pt>
    <dgm:pt modelId="{4D54E995-192F-4C49-A110-A102400DA64E}" type="pres">
      <dgm:prSet presAssocID="{B135B5A7-2C9B-4C94-AE8B-62DD03F87185}" presName="node" presStyleLbl="node1" presStyleIdx="1" presStyleCnt="5">
        <dgm:presLayoutVars>
          <dgm:bulletEnabled val="1"/>
        </dgm:presLayoutVars>
      </dgm:prSet>
      <dgm:spPr/>
    </dgm:pt>
    <dgm:pt modelId="{E7C6F95C-A6E4-4A47-8C5B-DFFCCF054DA9}" type="pres">
      <dgm:prSet presAssocID="{2117E152-2F95-4C75-AE93-21484FE3F677}" presName="sibTrans" presStyleCnt="0"/>
      <dgm:spPr/>
    </dgm:pt>
    <dgm:pt modelId="{819F2FC1-E4F4-4831-ADCC-968BBF857921}" type="pres">
      <dgm:prSet presAssocID="{8FCF5253-69EB-4B15-A0BB-FAB0E0310869}" presName="node" presStyleLbl="node1" presStyleIdx="2" presStyleCnt="5">
        <dgm:presLayoutVars>
          <dgm:bulletEnabled val="1"/>
        </dgm:presLayoutVars>
      </dgm:prSet>
      <dgm:spPr/>
    </dgm:pt>
    <dgm:pt modelId="{7DA4BE42-6EDA-4801-829F-92AC775846A3}" type="pres">
      <dgm:prSet presAssocID="{8DCA2507-8AF8-4473-B9DF-232A50303C53}" presName="sibTrans" presStyleCnt="0"/>
      <dgm:spPr/>
    </dgm:pt>
    <dgm:pt modelId="{6B27EC07-E203-4DE8-91E5-9C9F9D3F74A7}" type="pres">
      <dgm:prSet presAssocID="{EB0EC628-B43A-4302-9511-B8C66DEB8F8D}" presName="node" presStyleLbl="node1" presStyleIdx="3" presStyleCnt="5">
        <dgm:presLayoutVars>
          <dgm:bulletEnabled val="1"/>
        </dgm:presLayoutVars>
      </dgm:prSet>
      <dgm:spPr/>
    </dgm:pt>
    <dgm:pt modelId="{9FC63E99-562A-42C6-9AA4-15365424FCFB}" type="pres">
      <dgm:prSet presAssocID="{B62FC3BF-7314-4335-9EF5-412AB6C898DA}" presName="sibTrans" presStyleCnt="0"/>
      <dgm:spPr/>
    </dgm:pt>
    <dgm:pt modelId="{5BD22BAE-4E4C-465A-B7B3-11AACFEAD88D}" type="pres">
      <dgm:prSet presAssocID="{81B07249-F4B5-41E2-9BA3-8D2BB305E4DD}" presName="node" presStyleLbl="node1" presStyleIdx="4" presStyleCnt="5">
        <dgm:presLayoutVars>
          <dgm:bulletEnabled val="1"/>
        </dgm:presLayoutVars>
      </dgm:prSet>
      <dgm:spPr/>
    </dgm:pt>
  </dgm:ptLst>
  <dgm:cxnLst>
    <dgm:cxn modelId="{CCA98927-C728-4D63-BDD1-6D967418D019}" srcId="{9A2207D1-F271-4C1C-A8B9-7673AD3CC074}" destId="{81B07249-F4B5-41E2-9BA3-8D2BB305E4DD}" srcOrd="4" destOrd="0" parTransId="{CAA24B38-1DE8-4CBE-B68E-4554804B3FBD}" sibTransId="{80B4240B-A21F-4E6E-876F-C603C067ED6D}"/>
    <dgm:cxn modelId="{5FAB1D3B-E8B3-4CBF-BC87-089E1357ED2F}" srcId="{9A2207D1-F271-4C1C-A8B9-7673AD3CC074}" destId="{B135B5A7-2C9B-4C94-AE8B-62DD03F87185}" srcOrd="1" destOrd="0" parTransId="{441BFA1C-FF0C-4268-84AE-89C548E8BC0B}" sibTransId="{2117E152-2F95-4C75-AE93-21484FE3F677}"/>
    <dgm:cxn modelId="{FAE7185D-28AC-42BC-A3E1-6BB69F926F13}" type="presOf" srcId="{9A2207D1-F271-4C1C-A8B9-7673AD3CC074}" destId="{FBD49350-7828-4F2B-A59D-CEE1978C7782}" srcOrd="0" destOrd="0" presId="urn:microsoft.com/office/officeart/2005/8/layout/default"/>
    <dgm:cxn modelId="{B03CC164-5F11-47E9-B632-47E69422C718}" type="presOf" srcId="{C5028D02-A67C-44C6-8902-98C544F69F23}" destId="{4F8768D5-EED4-4354-9357-13CEA7200333}" srcOrd="0" destOrd="0" presId="urn:microsoft.com/office/officeart/2005/8/layout/default"/>
    <dgm:cxn modelId="{F1DF9B55-A879-4318-A99E-68C73CD54DAE}" type="presOf" srcId="{8FCF5253-69EB-4B15-A0BB-FAB0E0310869}" destId="{819F2FC1-E4F4-4831-ADCC-968BBF857921}" srcOrd="0" destOrd="0" presId="urn:microsoft.com/office/officeart/2005/8/layout/default"/>
    <dgm:cxn modelId="{839E6478-31B0-47C5-849A-842EAC373035}" type="presOf" srcId="{81B07249-F4B5-41E2-9BA3-8D2BB305E4DD}" destId="{5BD22BAE-4E4C-465A-B7B3-11AACFEAD88D}" srcOrd="0" destOrd="0" presId="urn:microsoft.com/office/officeart/2005/8/layout/default"/>
    <dgm:cxn modelId="{4B1A8C78-C2A4-4C3B-8A15-5AF8FCC38072}" type="presOf" srcId="{B135B5A7-2C9B-4C94-AE8B-62DD03F87185}" destId="{4D54E995-192F-4C49-A110-A102400DA64E}" srcOrd="0" destOrd="0" presId="urn:microsoft.com/office/officeart/2005/8/layout/default"/>
    <dgm:cxn modelId="{EF15D581-0255-47C5-A882-717CEDA7526E}" srcId="{9A2207D1-F271-4C1C-A8B9-7673AD3CC074}" destId="{8FCF5253-69EB-4B15-A0BB-FAB0E0310869}" srcOrd="2" destOrd="0" parTransId="{CC3DA3AD-FA9B-4EBC-BF0F-385464705D95}" sibTransId="{8DCA2507-8AF8-4473-B9DF-232A50303C53}"/>
    <dgm:cxn modelId="{2552B184-363F-4C1A-AF95-639B73CB8681}" srcId="{9A2207D1-F271-4C1C-A8B9-7673AD3CC074}" destId="{C5028D02-A67C-44C6-8902-98C544F69F23}" srcOrd="0" destOrd="0" parTransId="{CE6B7F1A-6A06-4F32-8E04-CCE4DC2A058E}" sibTransId="{3B31D60F-C6E7-446A-97D6-55CB36E14D4F}"/>
    <dgm:cxn modelId="{5F8557EC-8031-49B6-808C-A7EFCE7535E7}" type="presOf" srcId="{EB0EC628-B43A-4302-9511-B8C66DEB8F8D}" destId="{6B27EC07-E203-4DE8-91E5-9C9F9D3F74A7}" srcOrd="0" destOrd="0" presId="urn:microsoft.com/office/officeart/2005/8/layout/default"/>
    <dgm:cxn modelId="{6E63D0FD-7402-4ACC-9572-70EF9E430ECB}" srcId="{9A2207D1-F271-4C1C-A8B9-7673AD3CC074}" destId="{EB0EC628-B43A-4302-9511-B8C66DEB8F8D}" srcOrd="3" destOrd="0" parTransId="{F0D558CF-5130-4197-B008-D63BF0873982}" sibTransId="{B62FC3BF-7314-4335-9EF5-412AB6C898DA}"/>
    <dgm:cxn modelId="{A4F32D93-F170-4335-BCD5-DC980D7E68FC}" type="presParOf" srcId="{FBD49350-7828-4F2B-A59D-CEE1978C7782}" destId="{4F8768D5-EED4-4354-9357-13CEA7200333}" srcOrd="0" destOrd="0" presId="urn:microsoft.com/office/officeart/2005/8/layout/default"/>
    <dgm:cxn modelId="{B3814A25-3F6D-4455-ACED-97FF9ED6550B}" type="presParOf" srcId="{FBD49350-7828-4F2B-A59D-CEE1978C7782}" destId="{8C089DC1-3A43-4E48-81A4-8100E9A770B7}" srcOrd="1" destOrd="0" presId="urn:microsoft.com/office/officeart/2005/8/layout/default"/>
    <dgm:cxn modelId="{C18024B8-D505-4F19-8C6B-56070B586F74}" type="presParOf" srcId="{FBD49350-7828-4F2B-A59D-CEE1978C7782}" destId="{4D54E995-192F-4C49-A110-A102400DA64E}" srcOrd="2" destOrd="0" presId="urn:microsoft.com/office/officeart/2005/8/layout/default"/>
    <dgm:cxn modelId="{C3287B08-2807-40D0-870F-1A1CD622C3DE}" type="presParOf" srcId="{FBD49350-7828-4F2B-A59D-CEE1978C7782}" destId="{E7C6F95C-A6E4-4A47-8C5B-DFFCCF054DA9}" srcOrd="3" destOrd="0" presId="urn:microsoft.com/office/officeart/2005/8/layout/default"/>
    <dgm:cxn modelId="{C7357FB5-5DE7-4E3F-AA94-75C1FDD608D4}" type="presParOf" srcId="{FBD49350-7828-4F2B-A59D-CEE1978C7782}" destId="{819F2FC1-E4F4-4831-ADCC-968BBF857921}" srcOrd="4" destOrd="0" presId="urn:microsoft.com/office/officeart/2005/8/layout/default"/>
    <dgm:cxn modelId="{AC431A3E-1CFB-4ABE-934E-63B2A80A7FAD}" type="presParOf" srcId="{FBD49350-7828-4F2B-A59D-CEE1978C7782}" destId="{7DA4BE42-6EDA-4801-829F-92AC775846A3}" srcOrd="5" destOrd="0" presId="urn:microsoft.com/office/officeart/2005/8/layout/default"/>
    <dgm:cxn modelId="{4F263C3C-5CF9-4F0A-B25D-DA644E33E522}" type="presParOf" srcId="{FBD49350-7828-4F2B-A59D-CEE1978C7782}" destId="{6B27EC07-E203-4DE8-91E5-9C9F9D3F74A7}" srcOrd="6" destOrd="0" presId="urn:microsoft.com/office/officeart/2005/8/layout/default"/>
    <dgm:cxn modelId="{2917E615-4C7B-4611-BC81-A86D54B36240}" type="presParOf" srcId="{FBD49350-7828-4F2B-A59D-CEE1978C7782}" destId="{9FC63E99-562A-42C6-9AA4-15365424FCFB}" srcOrd="7" destOrd="0" presId="urn:microsoft.com/office/officeart/2005/8/layout/default"/>
    <dgm:cxn modelId="{7F2184A4-DD52-4972-9E94-2EFF17173A05}" type="presParOf" srcId="{FBD49350-7828-4F2B-A59D-CEE1978C7782}" destId="{5BD22BAE-4E4C-465A-B7B3-11AACFEAD88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3A1C2C-C049-42AC-9D79-C79B5451AC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5A6FB8-F139-41B6-B747-445F2819FA82}">
      <dgm:prSet/>
      <dgm:spPr/>
      <dgm:t>
        <a:bodyPr/>
        <a:lstStyle/>
        <a:p>
          <a:r>
            <a:rPr lang="es-MX"/>
            <a:t>Retraso</a:t>
          </a:r>
          <a:endParaRPr lang="en-US"/>
        </a:p>
      </dgm:t>
    </dgm:pt>
    <dgm:pt modelId="{3BD9E241-69BB-41A4-BED2-0DDE3D3BFA9B}" type="parTrans" cxnId="{AF1BCA9A-B530-4AEE-8506-67434AA3CBAC}">
      <dgm:prSet/>
      <dgm:spPr/>
      <dgm:t>
        <a:bodyPr/>
        <a:lstStyle/>
        <a:p>
          <a:endParaRPr lang="en-US"/>
        </a:p>
      </dgm:t>
    </dgm:pt>
    <dgm:pt modelId="{3836A852-235C-4A72-937D-0D1B7ED726A2}" type="sibTrans" cxnId="{AF1BCA9A-B530-4AEE-8506-67434AA3CBAC}">
      <dgm:prSet/>
      <dgm:spPr/>
      <dgm:t>
        <a:bodyPr/>
        <a:lstStyle/>
        <a:p>
          <a:endParaRPr lang="en-US"/>
        </a:p>
      </dgm:t>
    </dgm:pt>
    <dgm:pt modelId="{863B2782-90FF-4E9C-BA13-FB5D44DBCFBB}">
      <dgm:prSet/>
      <dgm:spPr/>
      <dgm:t>
        <a:bodyPr/>
        <a:lstStyle/>
        <a:p>
          <a:r>
            <a:rPr lang="es-MX"/>
            <a:t>Sprint</a:t>
          </a:r>
          <a:endParaRPr lang="en-US"/>
        </a:p>
      </dgm:t>
    </dgm:pt>
    <dgm:pt modelId="{617CDA4B-989D-4FEF-BE85-6BF0B200063E}" type="parTrans" cxnId="{12C31A34-546B-4175-9E3F-05A92AB424F8}">
      <dgm:prSet/>
      <dgm:spPr/>
      <dgm:t>
        <a:bodyPr/>
        <a:lstStyle/>
        <a:p>
          <a:endParaRPr lang="en-US"/>
        </a:p>
      </dgm:t>
    </dgm:pt>
    <dgm:pt modelId="{A6AA0B9C-9F70-4298-8112-60571E9F3219}" type="sibTrans" cxnId="{12C31A34-546B-4175-9E3F-05A92AB424F8}">
      <dgm:prSet/>
      <dgm:spPr/>
      <dgm:t>
        <a:bodyPr/>
        <a:lstStyle/>
        <a:p>
          <a:endParaRPr lang="en-US"/>
        </a:p>
      </dgm:t>
    </dgm:pt>
    <dgm:pt modelId="{37C8BC7E-6D04-4A1A-B166-E0AB8FED813D}">
      <dgm:prSet/>
      <dgm:spPr/>
      <dgm:t>
        <a:bodyPr/>
        <a:lstStyle/>
        <a:p>
          <a:r>
            <a:rPr lang="es-MX"/>
            <a:t>Reuniones</a:t>
          </a:r>
          <a:endParaRPr lang="en-US"/>
        </a:p>
      </dgm:t>
    </dgm:pt>
    <dgm:pt modelId="{0948DC7E-8BB5-4DE2-9326-1E1CEE4C5E6E}" type="parTrans" cxnId="{12347AED-915E-46BE-9D00-AAB4592811C6}">
      <dgm:prSet/>
      <dgm:spPr/>
      <dgm:t>
        <a:bodyPr/>
        <a:lstStyle/>
        <a:p>
          <a:endParaRPr lang="en-US"/>
        </a:p>
      </dgm:t>
    </dgm:pt>
    <dgm:pt modelId="{DB812679-6F0E-4A31-B712-3936A5718487}" type="sibTrans" cxnId="{12347AED-915E-46BE-9D00-AAB4592811C6}">
      <dgm:prSet/>
      <dgm:spPr/>
      <dgm:t>
        <a:bodyPr/>
        <a:lstStyle/>
        <a:p>
          <a:endParaRPr lang="en-US"/>
        </a:p>
      </dgm:t>
    </dgm:pt>
    <dgm:pt modelId="{7B43CAA6-D201-4F4D-9E17-5E7B751B833B}" type="pres">
      <dgm:prSet presAssocID="{9D3A1C2C-C049-42AC-9D79-C79B5451ACC6}" presName="root" presStyleCnt="0">
        <dgm:presLayoutVars>
          <dgm:dir/>
          <dgm:resizeHandles val="exact"/>
        </dgm:presLayoutVars>
      </dgm:prSet>
      <dgm:spPr/>
    </dgm:pt>
    <dgm:pt modelId="{5B5049FC-26D4-477A-B1B5-BB78F69B40EF}" type="pres">
      <dgm:prSet presAssocID="{B95A6FB8-F139-41B6-B747-445F2819FA82}" presName="compNode" presStyleCnt="0"/>
      <dgm:spPr/>
    </dgm:pt>
    <dgm:pt modelId="{0459EF08-5A22-4348-862F-D05418DC4794}" type="pres">
      <dgm:prSet presAssocID="{B95A6FB8-F139-41B6-B747-445F2819FA82}" presName="bgRect" presStyleLbl="bgShp" presStyleIdx="0" presStyleCnt="3"/>
      <dgm:spPr/>
    </dgm:pt>
    <dgm:pt modelId="{FEC148F1-7F9E-4B28-8C58-2346D0F0B8FD}" type="pres">
      <dgm:prSet presAssocID="{B95A6FB8-F139-41B6-B747-445F2819FA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onómetro"/>
        </a:ext>
      </dgm:extLst>
    </dgm:pt>
    <dgm:pt modelId="{AAEE7212-70AE-434B-9689-568F06472C72}" type="pres">
      <dgm:prSet presAssocID="{B95A6FB8-F139-41B6-B747-445F2819FA82}" presName="spaceRect" presStyleCnt="0"/>
      <dgm:spPr/>
    </dgm:pt>
    <dgm:pt modelId="{16F8F936-ADCD-43ED-AF6F-862FFFEC4AD2}" type="pres">
      <dgm:prSet presAssocID="{B95A6FB8-F139-41B6-B747-445F2819FA82}" presName="parTx" presStyleLbl="revTx" presStyleIdx="0" presStyleCnt="3">
        <dgm:presLayoutVars>
          <dgm:chMax val="0"/>
          <dgm:chPref val="0"/>
        </dgm:presLayoutVars>
      </dgm:prSet>
      <dgm:spPr/>
    </dgm:pt>
    <dgm:pt modelId="{89D66892-18ED-4848-80F7-55163D88E42F}" type="pres">
      <dgm:prSet presAssocID="{3836A852-235C-4A72-937D-0D1B7ED726A2}" presName="sibTrans" presStyleCnt="0"/>
      <dgm:spPr/>
    </dgm:pt>
    <dgm:pt modelId="{2BAE61EB-5168-4A81-AA40-7F720D0EE3B6}" type="pres">
      <dgm:prSet presAssocID="{863B2782-90FF-4E9C-BA13-FB5D44DBCFBB}" presName="compNode" presStyleCnt="0"/>
      <dgm:spPr/>
    </dgm:pt>
    <dgm:pt modelId="{0C123044-2E37-4C8B-9D52-8E7F5FE65E04}" type="pres">
      <dgm:prSet presAssocID="{863B2782-90FF-4E9C-BA13-FB5D44DBCFBB}" presName="bgRect" presStyleLbl="bgShp" presStyleIdx="1" presStyleCnt="3"/>
      <dgm:spPr/>
    </dgm:pt>
    <dgm:pt modelId="{0CE0E547-B7D8-499B-AF93-C90FAE2F6AA0}" type="pres">
      <dgm:prSet presAssocID="{863B2782-90FF-4E9C-BA13-FB5D44DBCF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tear"/>
        </a:ext>
      </dgm:extLst>
    </dgm:pt>
    <dgm:pt modelId="{73C1D3AD-BB38-42B1-B77D-9CE3C54DC716}" type="pres">
      <dgm:prSet presAssocID="{863B2782-90FF-4E9C-BA13-FB5D44DBCFBB}" presName="spaceRect" presStyleCnt="0"/>
      <dgm:spPr/>
    </dgm:pt>
    <dgm:pt modelId="{8749EBF1-D35D-4599-9B1A-31E24006496D}" type="pres">
      <dgm:prSet presAssocID="{863B2782-90FF-4E9C-BA13-FB5D44DBCFBB}" presName="parTx" presStyleLbl="revTx" presStyleIdx="1" presStyleCnt="3">
        <dgm:presLayoutVars>
          <dgm:chMax val="0"/>
          <dgm:chPref val="0"/>
        </dgm:presLayoutVars>
      </dgm:prSet>
      <dgm:spPr/>
    </dgm:pt>
    <dgm:pt modelId="{996F7559-E928-4CA5-96F8-2004E97EC2CC}" type="pres">
      <dgm:prSet presAssocID="{A6AA0B9C-9F70-4298-8112-60571E9F3219}" presName="sibTrans" presStyleCnt="0"/>
      <dgm:spPr/>
    </dgm:pt>
    <dgm:pt modelId="{9971A410-03AC-4875-9A75-A0736E589103}" type="pres">
      <dgm:prSet presAssocID="{37C8BC7E-6D04-4A1A-B166-E0AB8FED813D}" presName="compNode" presStyleCnt="0"/>
      <dgm:spPr/>
    </dgm:pt>
    <dgm:pt modelId="{17B7578C-C6B2-4BA1-9952-7B9AC2A699E9}" type="pres">
      <dgm:prSet presAssocID="{37C8BC7E-6D04-4A1A-B166-E0AB8FED813D}" presName="bgRect" presStyleLbl="bgShp" presStyleIdx="2" presStyleCnt="3"/>
      <dgm:spPr/>
    </dgm:pt>
    <dgm:pt modelId="{CC6B4331-80A7-43D6-98CA-865089B5AA50}" type="pres">
      <dgm:prSet presAssocID="{37C8BC7E-6D04-4A1A-B166-E0AB8FED81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unión"/>
        </a:ext>
      </dgm:extLst>
    </dgm:pt>
    <dgm:pt modelId="{2F04C42A-EA59-4830-82D1-98E1FF1C53AF}" type="pres">
      <dgm:prSet presAssocID="{37C8BC7E-6D04-4A1A-B166-E0AB8FED813D}" presName="spaceRect" presStyleCnt="0"/>
      <dgm:spPr/>
    </dgm:pt>
    <dgm:pt modelId="{5D5B4CF3-C4BC-4366-B50F-EC649B579477}" type="pres">
      <dgm:prSet presAssocID="{37C8BC7E-6D04-4A1A-B166-E0AB8FED813D}" presName="parTx" presStyleLbl="revTx" presStyleIdx="2" presStyleCnt="3">
        <dgm:presLayoutVars>
          <dgm:chMax val="0"/>
          <dgm:chPref val="0"/>
        </dgm:presLayoutVars>
      </dgm:prSet>
      <dgm:spPr/>
    </dgm:pt>
  </dgm:ptLst>
  <dgm:cxnLst>
    <dgm:cxn modelId="{51842528-AF52-4DDC-8C40-7CD30D4F8254}" type="presOf" srcId="{B95A6FB8-F139-41B6-B747-445F2819FA82}" destId="{16F8F936-ADCD-43ED-AF6F-862FFFEC4AD2}" srcOrd="0" destOrd="0" presId="urn:microsoft.com/office/officeart/2018/2/layout/IconVerticalSolidList"/>
    <dgm:cxn modelId="{12C31A34-546B-4175-9E3F-05A92AB424F8}" srcId="{9D3A1C2C-C049-42AC-9D79-C79B5451ACC6}" destId="{863B2782-90FF-4E9C-BA13-FB5D44DBCFBB}" srcOrd="1" destOrd="0" parTransId="{617CDA4B-989D-4FEF-BE85-6BF0B200063E}" sibTransId="{A6AA0B9C-9F70-4298-8112-60571E9F3219}"/>
    <dgm:cxn modelId="{3A039F73-5A63-4034-B51A-A245CAC1C4C1}" type="presOf" srcId="{9D3A1C2C-C049-42AC-9D79-C79B5451ACC6}" destId="{7B43CAA6-D201-4F4D-9E17-5E7B751B833B}" srcOrd="0" destOrd="0" presId="urn:microsoft.com/office/officeart/2018/2/layout/IconVerticalSolidList"/>
    <dgm:cxn modelId="{AF1BCA9A-B530-4AEE-8506-67434AA3CBAC}" srcId="{9D3A1C2C-C049-42AC-9D79-C79B5451ACC6}" destId="{B95A6FB8-F139-41B6-B747-445F2819FA82}" srcOrd="0" destOrd="0" parTransId="{3BD9E241-69BB-41A4-BED2-0DDE3D3BFA9B}" sibTransId="{3836A852-235C-4A72-937D-0D1B7ED726A2}"/>
    <dgm:cxn modelId="{34CD41B0-62B8-4EEA-A621-3696ECF49B79}" type="presOf" srcId="{863B2782-90FF-4E9C-BA13-FB5D44DBCFBB}" destId="{8749EBF1-D35D-4599-9B1A-31E24006496D}" srcOrd="0" destOrd="0" presId="urn:microsoft.com/office/officeart/2018/2/layout/IconVerticalSolidList"/>
    <dgm:cxn modelId="{1A9707CD-7FAC-42FB-B21F-0CB34C8F382B}" type="presOf" srcId="{37C8BC7E-6D04-4A1A-B166-E0AB8FED813D}" destId="{5D5B4CF3-C4BC-4366-B50F-EC649B579477}" srcOrd="0" destOrd="0" presId="urn:microsoft.com/office/officeart/2018/2/layout/IconVerticalSolidList"/>
    <dgm:cxn modelId="{12347AED-915E-46BE-9D00-AAB4592811C6}" srcId="{9D3A1C2C-C049-42AC-9D79-C79B5451ACC6}" destId="{37C8BC7E-6D04-4A1A-B166-E0AB8FED813D}" srcOrd="2" destOrd="0" parTransId="{0948DC7E-8BB5-4DE2-9326-1E1CEE4C5E6E}" sibTransId="{DB812679-6F0E-4A31-B712-3936A5718487}"/>
    <dgm:cxn modelId="{A2420162-6D77-4237-B956-68000FD9D075}" type="presParOf" srcId="{7B43CAA6-D201-4F4D-9E17-5E7B751B833B}" destId="{5B5049FC-26D4-477A-B1B5-BB78F69B40EF}" srcOrd="0" destOrd="0" presId="urn:microsoft.com/office/officeart/2018/2/layout/IconVerticalSolidList"/>
    <dgm:cxn modelId="{12205345-33CB-44CD-A0E7-C89E176AEFCA}" type="presParOf" srcId="{5B5049FC-26D4-477A-B1B5-BB78F69B40EF}" destId="{0459EF08-5A22-4348-862F-D05418DC4794}" srcOrd="0" destOrd="0" presId="urn:microsoft.com/office/officeart/2018/2/layout/IconVerticalSolidList"/>
    <dgm:cxn modelId="{E513991B-1C57-455E-A245-1E7FE687112F}" type="presParOf" srcId="{5B5049FC-26D4-477A-B1B5-BB78F69B40EF}" destId="{FEC148F1-7F9E-4B28-8C58-2346D0F0B8FD}" srcOrd="1" destOrd="0" presId="urn:microsoft.com/office/officeart/2018/2/layout/IconVerticalSolidList"/>
    <dgm:cxn modelId="{F59F798C-EB50-4EFB-8C46-0D09F400DF05}" type="presParOf" srcId="{5B5049FC-26D4-477A-B1B5-BB78F69B40EF}" destId="{AAEE7212-70AE-434B-9689-568F06472C72}" srcOrd="2" destOrd="0" presId="urn:microsoft.com/office/officeart/2018/2/layout/IconVerticalSolidList"/>
    <dgm:cxn modelId="{2F43B636-8AEB-435D-8B4E-0ADCCDC7CCFE}" type="presParOf" srcId="{5B5049FC-26D4-477A-B1B5-BB78F69B40EF}" destId="{16F8F936-ADCD-43ED-AF6F-862FFFEC4AD2}" srcOrd="3" destOrd="0" presId="urn:microsoft.com/office/officeart/2018/2/layout/IconVerticalSolidList"/>
    <dgm:cxn modelId="{59205ECE-1C61-4707-8C98-FF2DA2339F47}" type="presParOf" srcId="{7B43CAA6-D201-4F4D-9E17-5E7B751B833B}" destId="{89D66892-18ED-4848-80F7-55163D88E42F}" srcOrd="1" destOrd="0" presId="urn:microsoft.com/office/officeart/2018/2/layout/IconVerticalSolidList"/>
    <dgm:cxn modelId="{E4744B95-4F34-47AD-8900-BDC95364114C}" type="presParOf" srcId="{7B43CAA6-D201-4F4D-9E17-5E7B751B833B}" destId="{2BAE61EB-5168-4A81-AA40-7F720D0EE3B6}" srcOrd="2" destOrd="0" presId="urn:microsoft.com/office/officeart/2018/2/layout/IconVerticalSolidList"/>
    <dgm:cxn modelId="{478A70B6-2180-4929-BB69-30D0B9E6F201}" type="presParOf" srcId="{2BAE61EB-5168-4A81-AA40-7F720D0EE3B6}" destId="{0C123044-2E37-4C8B-9D52-8E7F5FE65E04}" srcOrd="0" destOrd="0" presId="urn:microsoft.com/office/officeart/2018/2/layout/IconVerticalSolidList"/>
    <dgm:cxn modelId="{96C2D9F4-132E-4880-A9D1-261811129C96}" type="presParOf" srcId="{2BAE61EB-5168-4A81-AA40-7F720D0EE3B6}" destId="{0CE0E547-B7D8-499B-AF93-C90FAE2F6AA0}" srcOrd="1" destOrd="0" presId="urn:microsoft.com/office/officeart/2018/2/layout/IconVerticalSolidList"/>
    <dgm:cxn modelId="{A027319F-4A41-4D56-9D2D-DE53A62B2E67}" type="presParOf" srcId="{2BAE61EB-5168-4A81-AA40-7F720D0EE3B6}" destId="{73C1D3AD-BB38-42B1-B77D-9CE3C54DC716}" srcOrd="2" destOrd="0" presId="urn:microsoft.com/office/officeart/2018/2/layout/IconVerticalSolidList"/>
    <dgm:cxn modelId="{5BCFBF79-4E76-46BE-A859-F09FD3E191DB}" type="presParOf" srcId="{2BAE61EB-5168-4A81-AA40-7F720D0EE3B6}" destId="{8749EBF1-D35D-4599-9B1A-31E24006496D}" srcOrd="3" destOrd="0" presId="urn:microsoft.com/office/officeart/2018/2/layout/IconVerticalSolidList"/>
    <dgm:cxn modelId="{335D8DCB-6C82-4FB6-B87D-69A21330DF44}" type="presParOf" srcId="{7B43CAA6-D201-4F4D-9E17-5E7B751B833B}" destId="{996F7559-E928-4CA5-96F8-2004E97EC2CC}" srcOrd="3" destOrd="0" presId="urn:microsoft.com/office/officeart/2018/2/layout/IconVerticalSolidList"/>
    <dgm:cxn modelId="{82A43C17-DE8C-430A-9584-F86583B87DF3}" type="presParOf" srcId="{7B43CAA6-D201-4F4D-9E17-5E7B751B833B}" destId="{9971A410-03AC-4875-9A75-A0736E589103}" srcOrd="4" destOrd="0" presId="urn:microsoft.com/office/officeart/2018/2/layout/IconVerticalSolidList"/>
    <dgm:cxn modelId="{EC54BEBA-4F9A-4BB1-9453-EDC6BCBA00CB}" type="presParOf" srcId="{9971A410-03AC-4875-9A75-A0736E589103}" destId="{17B7578C-C6B2-4BA1-9952-7B9AC2A699E9}" srcOrd="0" destOrd="0" presId="urn:microsoft.com/office/officeart/2018/2/layout/IconVerticalSolidList"/>
    <dgm:cxn modelId="{7EAB6F80-5F15-417F-A42F-B1181530235D}" type="presParOf" srcId="{9971A410-03AC-4875-9A75-A0736E589103}" destId="{CC6B4331-80A7-43D6-98CA-865089B5AA50}" srcOrd="1" destOrd="0" presId="urn:microsoft.com/office/officeart/2018/2/layout/IconVerticalSolidList"/>
    <dgm:cxn modelId="{741FED46-2A7C-4711-B41D-3380FB6A0A56}" type="presParOf" srcId="{9971A410-03AC-4875-9A75-A0736E589103}" destId="{2F04C42A-EA59-4830-82D1-98E1FF1C53AF}" srcOrd="2" destOrd="0" presId="urn:microsoft.com/office/officeart/2018/2/layout/IconVerticalSolidList"/>
    <dgm:cxn modelId="{B4F6B34A-7ABA-47A4-8F48-7570B4B2F92F}" type="presParOf" srcId="{9971A410-03AC-4875-9A75-A0736E589103}" destId="{5D5B4CF3-C4BC-4366-B50F-EC649B57947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34C318-C644-4230-80C4-C1A726D81D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19D9A4-91F8-4233-9565-CB1AFE0B43B1}">
      <dgm:prSet/>
      <dgm:spPr/>
      <dgm:t>
        <a:bodyPr/>
        <a:lstStyle/>
        <a:p>
          <a:r>
            <a:rPr lang="es-MX" dirty="0"/>
            <a:t>El resultado de cada fase consiste en uno o más documentos autorizados.</a:t>
          </a:r>
          <a:endParaRPr lang="en-US" dirty="0"/>
        </a:p>
      </dgm:t>
    </dgm:pt>
    <dgm:pt modelId="{865ADC4B-89FA-46C4-AB34-F0C2AD3BE55B}" type="parTrans" cxnId="{7514747B-A4D0-45A3-A9E1-623AFA06377A}">
      <dgm:prSet/>
      <dgm:spPr/>
      <dgm:t>
        <a:bodyPr/>
        <a:lstStyle/>
        <a:p>
          <a:endParaRPr lang="en-US"/>
        </a:p>
      </dgm:t>
    </dgm:pt>
    <dgm:pt modelId="{DD9F5422-7BDA-469A-AD24-9C3C6535A18A}" type="sibTrans" cxnId="{7514747B-A4D0-45A3-A9E1-623AFA06377A}">
      <dgm:prSet/>
      <dgm:spPr/>
      <dgm:t>
        <a:bodyPr/>
        <a:lstStyle/>
        <a:p>
          <a:endParaRPr lang="en-US"/>
        </a:p>
      </dgm:t>
    </dgm:pt>
    <dgm:pt modelId="{21405292-CA55-4D41-B8E7-159AEF6FB1EE}">
      <dgm:prSet/>
      <dgm:spPr/>
      <dgm:t>
        <a:bodyPr/>
        <a:lstStyle/>
        <a:p>
          <a:r>
            <a:rPr lang="es-MX" dirty="0"/>
            <a:t>La siguiente fase no debe comenzar sino hasta que termine la anterior.</a:t>
          </a:r>
          <a:endParaRPr lang="en-US" dirty="0"/>
        </a:p>
      </dgm:t>
    </dgm:pt>
    <dgm:pt modelId="{6E99C2D1-084E-4A20-925F-4A0206B5E230}" type="parTrans" cxnId="{7667D5C4-8DE2-4B82-913A-5C1EE9B53540}">
      <dgm:prSet/>
      <dgm:spPr/>
      <dgm:t>
        <a:bodyPr/>
        <a:lstStyle/>
        <a:p>
          <a:endParaRPr lang="en-US"/>
        </a:p>
      </dgm:t>
    </dgm:pt>
    <dgm:pt modelId="{303C0767-F9E3-44CF-9E27-129D4A104138}" type="sibTrans" cxnId="{7667D5C4-8DE2-4B82-913A-5C1EE9B53540}">
      <dgm:prSet/>
      <dgm:spPr/>
      <dgm:t>
        <a:bodyPr/>
        <a:lstStyle/>
        <a:p>
          <a:endParaRPr lang="en-US"/>
        </a:p>
      </dgm:t>
    </dgm:pt>
    <dgm:pt modelId="{63DDD549-E6FA-45C0-85DA-BB221E8F324B}">
      <dgm:prSet/>
      <dgm:spPr/>
      <dgm:t>
        <a:bodyPr/>
        <a:lstStyle/>
        <a:p>
          <a:r>
            <a:rPr lang="es-MX" dirty="0"/>
            <a:t>Debido a los costos de producción y aprobación de los documentos, las iteraciones suelen ser onerosas e implicar un rediseño significativo.</a:t>
          </a:r>
          <a:endParaRPr lang="en-US" dirty="0"/>
        </a:p>
      </dgm:t>
    </dgm:pt>
    <dgm:pt modelId="{1BB838D3-C94F-4AF3-BF3E-F1AF574BFEF4}" type="parTrans" cxnId="{32FF72F5-4CB3-46FF-A9F2-E11B75E53B2E}">
      <dgm:prSet/>
      <dgm:spPr/>
      <dgm:t>
        <a:bodyPr/>
        <a:lstStyle/>
        <a:p>
          <a:endParaRPr lang="en-US"/>
        </a:p>
      </dgm:t>
    </dgm:pt>
    <dgm:pt modelId="{FD0A9477-93CA-4EBE-A23F-44CE80DF231C}" type="sibTrans" cxnId="{32FF72F5-4CB3-46FF-A9F2-E11B75E53B2E}">
      <dgm:prSet/>
      <dgm:spPr/>
      <dgm:t>
        <a:bodyPr/>
        <a:lstStyle/>
        <a:p>
          <a:endParaRPr lang="en-US"/>
        </a:p>
      </dgm:t>
    </dgm:pt>
    <dgm:pt modelId="{6BE096ED-A82F-4BFA-AB80-7B96C782E0C7}" type="pres">
      <dgm:prSet presAssocID="{8B34C318-C644-4230-80C4-C1A726D81D5D}" presName="root" presStyleCnt="0">
        <dgm:presLayoutVars>
          <dgm:dir/>
          <dgm:resizeHandles val="exact"/>
        </dgm:presLayoutVars>
      </dgm:prSet>
      <dgm:spPr/>
    </dgm:pt>
    <dgm:pt modelId="{975A625D-60EA-42AC-9662-E5EBE6820537}" type="pres">
      <dgm:prSet presAssocID="{9619D9A4-91F8-4233-9565-CB1AFE0B43B1}" presName="compNode" presStyleCnt="0"/>
      <dgm:spPr/>
    </dgm:pt>
    <dgm:pt modelId="{D649C0B0-540C-4EE0-AF86-1DB1640D6BEE}" type="pres">
      <dgm:prSet presAssocID="{9619D9A4-91F8-4233-9565-CB1AFE0B43B1}" presName="bgRect" presStyleLbl="bgShp" presStyleIdx="0" presStyleCnt="3"/>
      <dgm:spPr/>
    </dgm:pt>
    <dgm:pt modelId="{58093B28-994B-4642-B5F7-F4172971BD5E}" type="pres">
      <dgm:prSet presAssocID="{9619D9A4-91F8-4233-9565-CB1AFE0B43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DB3D1DC0-A12C-4FA0-9A41-356A6C688B21}" type="pres">
      <dgm:prSet presAssocID="{9619D9A4-91F8-4233-9565-CB1AFE0B43B1}" presName="spaceRect" presStyleCnt="0"/>
      <dgm:spPr/>
    </dgm:pt>
    <dgm:pt modelId="{481B552B-1B28-496C-997B-531CF3D2E312}" type="pres">
      <dgm:prSet presAssocID="{9619D9A4-91F8-4233-9565-CB1AFE0B43B1}" presName="parTx" presStyleLbl="revTx" presStyleIdx="0" presStyleCnt="3">
        <dgm:presLayoutVars>
          <dgm:chMax val="0"/>
          <dgm:chPref val="0"/>
        </dgm:presLayoutVars>
      </dgm:prSet>
      <dgm:spPr/>
    </dgm:pt>
    <dgm:pt modelId="{8EB1D770-7DF7-4A93-8483-8612FFDD5B8F}" type="pres">
      <dgm:prSet presAssocID="{DD9F5422-7BDA-469A-AD24-9C3C6535A18A}" presName="sibTrans" presStyleCnt="0"/>
      <dgm:spPr/>
    </dgm:pt>
    <dgm:pt modelId="{02DDD23D-1C28-458F-9772-07DE30861E8B}" type="pres">
      <dgm:prSet presAssocID="{21405292-CA55-4D41-B8E7-159AEF6FB1EE}" presName="compNode" presStyleCnt="0"/>
      <dgm:spPr/>
    </dgm:pt>
    <dgm:pt modelId="{7705C02E-C4A8-4C69-A24C-0839B8278E67}" type="pres">
      <dgm:prSet presAssocID="{21405292-CA55-4D41-B8E7-159AEF6FB1EE}" presName="bgRect" presStyleLbl="bgShp" presStyleIdx="1" presStyleCnt="3"/>
      <dgm:spPr/>
    </dgm:pt>
    <dgm:pt modelId="{25914570-8938-4322-95CD-C0D11AEA39F1}" type="pres">
      <dgm:prSet presAssocID="{21405292-CA55-4D41-B8E7-159AEF6FB1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54483187-A764-46AC-B0AB-772ECA57B97A}" type="pres">
      <dgm:prSet presAssocID="{21405292-CA55-4D41-B8E7-159AEF6FB1EE}" presName="spaceRect" presStyleCnt="0"/>
      <dgm:spPr/>
    </dgm:pt>
    <dgm:pt modelId="{CED42B3E-4788-49F3-8A23-38B36E821333}" type="pres">
      <dgm:prSet presAssocID="{21405292-CA55-4D41-B8E7-159AEF6FB1EE}" presName="parTx" presStyleLbl="revTx" presStyleIdx="1" presStyleCnt="3">
        <dgm:presLayoutVars>
          <dgm:chMax val="0"/>
          <dgm:chPref val="0"/>
        </dgm:presLayoutVars>
      </dgm:prSet>
      <dgm:spPr/>
    </dgm:pt>
    <dgm:pt modelId="{25C435E7-4EA8-4BF5-BDA7-5C9D75600753}" type="pres">
      <dgm:prSet presAssocID="{303C0767-F9E3-44CF-9E27-129D4A104138}" presName="sibTrans" presStyleCnt="0"/>
      <dgm:spPr/>
    </dgm:pt>
    <dgm:pt modelId="{0255B345-50FD-46E7-A281-67C8D573803B}" type="pres">
      <dgm:prSet presAssocID="{63DDD549-E6FA-45C0-85DA-BB221E8F324B}" presName="compNode" presStyleCnt="0"/>
      <dgm:spPr/>
    </dgm:pt>
    <dgm:pt modelId="{F4907543-794C-484B-940A-9849DABC7664}" type="pres">
      <dgm:prSet presAssocID="{63DDD549-E6FA-45C0-85DA-BB221E8F324B}" presName="bgRect" presStyleLbl="bgShp" presStyleIdx="2" presStyleCnt="3"/>
      <dgm:spPr/>
    </dgm:pt>
    <dgm:pt modelId="{CFD8849C-07CC-493D-A48A-9FC0CDB72769}" type="pres">
      <dgm:prSet presAssocID="{63DDD549-E6FA-45C0-85DA-BB221E8F324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rama de flujo"/>
        </a:ext>
      </dgm:extLst>
    </dgm:pt>
    <dgm:pt modelId="{E166C3FA-2228-4903-8881-E33FB70D0D45}" type="pres">
      <dgm:prSet presAssocID="{63DDD549-E6FA-45C0-85DA-BB221E8F324B}" presName="spaceRect" presStyleCnt="0"/>
      <dgm:spPr/>
    </dgm:pt>
    <dgm:pt modelId="{380A5AC5-449A-454B-8BF8-9E6415C747EB}" type="pres">
      <dgm:prSet presAssocID="{63DDD549-E6FA-45C0-85DA-BB221E8F324B}" presName="parTx" presStyleLbl="revTx" presStyleIdx="2" presStyleCnt="3">
        <dgm:presLayoutVars>
          <dgm:chMax val="0"/>
          <dgm:chPref val="0"/>
        </dgm:presLayoutVars>
      </dgm:prSet>
      <dgm:spPr/>
    </dgm:pt>
  </dgm:ptLst>
  <dgm:cxnLst>
    <dgm:cxn modelId="{94E3CF05-52D1-4A23-B6AB-3DE662F32793}" type="presOf" srcId="{8B34C318-C644-4230-80C4-C1A726D81D5D}" destId="{6BE096ED-A82F-4BFA-AB80-7B96C782E0C7}" srcOrd="0" destOrd="0" presId="urn:microsoft.com/office/officeart/2018/2/layout/IconVerticalSolidList"/>
    <dgm:cxn modelId="{0F40AA42-3A0D-4603-8014-6694A907F3C7}" type="presOf" srcId="{21405292-CA55-4D41-B8E7-159AEF6FB1EE}" destId="{CED42B3E-4788-49F3-8A23-38B36E821333}" srcOrd="0" destOrd="0" presId="urn:microsoft.com/office/officeart/2018/2/layout/IconVerticalSolidList"/>
    <dgm:cxn modelId="{A9730A63-1A16-406C-8BAD-9412BB88FC5B}" type="presOf" srcId="{9619D9A4-91F8-4233-9565-CB1AFE0B43B1}" destId="{481B552B-1B28-496C-997B-531CF3D2E312}" srcOrd="0" destOrd="0" presId="urn:microsoft.com/office/officeart/2018/2/layout/IconVerticalSolidList"/>
    <dgm:cxn modelId="{3CDE8F6D-364C-4B8E-9B16-9FBBC4B20F28}" type="presOf" srcId="{63DDD549-E6FA-45C0-85DA-BB221E8F324B}" destId="{380A5AC5-449A-454B-8BF8-9E6415C747EB}" srcOrd="0" destOrd="0" presId="urn:microsoft.com/office/officeart/2018/2/layout/IconVerticalSolidList"/>
    <dgm:cxn modelId="{7514747B-A4D0-45A3-A9E1-623AFA06377A}" srcId="{8B34C318-C644-4230-80C4-C1A726D81D5D}" destId="{9619D9A4-91F8-4233-9565-CB1AFE0B43B1}" srcOrd="0" destOrd="0" parTransId="{865ADC4B-89FA-46C4-AB34-F0C2AD3BE55B}" sibTransId="{DD9F5422-7BDA-469A-AD24-9C3C6535A18A}"/>
    <dgm:cxn modelId="{7667D5C4-8DE2-4B82-913A-5C1EE9B53540}" srcId="{8B34C318-C644-4230-80C4-C1A726D81D5D}" destId="{21405292-CA55-4D41-B8E7-159AEF6FB1EE}" srcOrd="1" destOrd="0" parTransId="{6E99C2D1-084E-4A20-925F-4A0206B5E230}" sibTransId="{303C0767-F9E3-44CF-9E27-129D4A104138}"/>
    <dgm:cxn modelId="{32FF72F5-4CB3-46FF-A9F2-E11B75E53B2E}" srcId="{8B34C318-C644-4230-80C4-C1A726D81D5D}" destId="{63DDD549-E6FA-45C0-85DA-BB221E8F324B}" srcOrd="2" destOrd="0" parTransId="{1BB838D3-C94F-4AF3-BF3E-F1AF574BFEF4}" sibTransId="{FD0A9477-93CA-4EBE-A23F-44CE80DF231C}"/>
    <dgm:cxn modelId="{C8E2C160-7F2E-4CF8-943E-B1833FAC8BC0}" type="presParOf" srcId="{6BE096ED-A82F-4BFA-AB80-7B96C782E0C7}" destId="{975A625D-60EA-42AC-9662-E5EBE6820537}" srcOrd="0" destOrd="0" presId="urn:microsoft.com/office/officeart/2018/2/layout/IconVerticalSolidList"/>
    <dgm:cxn modelId="{1C910C44-87BE-404A-9E8C-C663CAD337B7}" type="presParOf" srcId="{975A625D-60EA-42AC-9662-E5EBE6820537}" destId="{D649C0B0-540C-4EE0-AF86-1DB1640D6BEE}" srcOrd="0" destOrd="0" presId="urn:microsoft.com/office/officeart/2018/2/layout/IconVerticalSolidList"/>
    <dgm:cxn modelId="{41DA9349-D383-423A-B772-71EA6EE9F4C0}" type="presParOf" srcId="{975A625D-60EA-42AC-9662-E5EBE6820537}" destId="{58093B28-994B-4642-B5F7-F4172971BD5E}" srcOrd="1" destOrd="0" presId="urn:microsoft.com/office/officeart/2018/2/layout/IconVerticalSolidList"/>
    <dgm:cxn modelId="{036B5CCB-FFCD-40CC-A7DB-FCA9D2670B8D}" type="presParOf" srcId="{975A625D-60EA-42AC-9662-E5EBE6820537}" destId="{DB3D1DC0-A12C-4FA0-9A41-356A6C688B21}" srcOrd="2" destOrd="0" presId="urn:microsoft.com/office/officeart/2018/2/layout/IconVerticalSolidList"/>
    <dgm:cxn modelId="{ECDF9C6D-4028-42D3-BAF9-3F00D12FCBB0}" type="presParOf" srcId="{975A625D-60EA-42AC-9662-E5EBE6820537}" destId="{481B552B-1B28-496C-997B-531CF3D2E312}" srcOrd="3" destOrd="0" presId="urn:microsoft.com/office/officeart/2018/2/layout/IconVerticalSolidList"/>
    <dgm:cxn modelId="{4CCC49E8-7CB2-4A2F-B953-14298F39C2F9}" type="presParOf" srcId="{6BE096ED-A82F-4BFA-AB80-7B96C782E0C7}" destId="{8EB1D770-7DF7-4A93-8483-8612FFDD5B8F}" srcOrd="1" destOrd="0" presId="urn:microsoft.com/office/officeart/2018/2/layout/IconVerticalSolidList"/>
    <dgm:cxn modelId="{58F0385C-0014-48EA-B082-904C6BEE2EE1}" type="presParOf" srcId="{6BE096ED-A82F-4BFA-AB80-7B96C782E0C7}" destId="{02DDD23D-1C28-458F-9772-07DE30861E8B}" srcOrd="2" destOrd="0" presId="urn:microsoft.com/office/officeart/2018/2/layout/IconVerticalSolidList"/>
    <dgm:cxn modelId="{92488BC3-C85A-4968-880A-475C4B06E7CB}" type="presParOf" srcId="{02DDD23D-1C28-458F-9772-07DE30861E8B}" destId="{7705C02E-C4A8-4C69-A24C-0839B8278E67}" srcOrd="0" destOrd="0" presId="urn:microsoft.com/office/officeart/2018/2/layout/IconVerticalSolidList"/>
    <dgm:cxn modelId="{A5507943-7D62-4F6A-89F5-92B9E91A32C1}" type="presParOf" srcId="{02DDD23D-1C28-458F-9772-07DE30861E8B}" destId="{25914570-8938-4322-95CD-C0D11AEA39F1}" srcOrd="1" destOrd="0" presId="urn:microsoft.com/office/officeart/2018/2/layout/IconVerticalSolidList"/>
    <dgm:cxn modelId="{AE8456BC-61DD-400A-8A69-F786BEA8E965}" type="presParOf" srcId="{02DDD23D-1C28-458F-9772-07DE30861E8B}" destId="{54483187-A764-46AC-B0AB-772ECA57B97A}" srcOrd="2" destOrd="0" presId="urn:microsoft.com/office/officeart/2018/2/layout/IconVerticalSolidList"/>
    <dgm:cxn modelId="{15383D87-05C0-451B-B9D0-975FA90397A8}" type="presParOf" srcId="{02DDD23D-1C28-458F-9772-07DE30861E8B}" destId="{CED42B3E-4788-49F3-8A23-38B36E821333}" srcOrd="3" destOrd="0" presId="urn:microsoft.com/office/officeart/2018/2/layout/IconVerticalSolidList"/>
    <dgm:cxn modelId="{8CD90CA2-EEE5-4CCF-9F39-2AA5A3D46FDD}" type="presParOf" srcId="{6BE096ED-A82F-4BFA-AB80-7B96C782E0C7}" destId="{25C435E7-4EA8-4BF5-BDA7-5C9D75600753}" srcOrd="3" destOrd="0" presId="urn:microsoft.com/office/officeart/2018/2/layout/IconVerticalSolidList"/>
    <dgm:cxn modelId="{B5477B54-42FF-4F2E-95E1-1BE187F0EAFE}" type="presParOf" srcId="{6BE096ED-A82F-4BFA-AB80-7B96C782E0C7}" destId="{0255B345-50FD-46E7-A281-67C8D573803B}" srcOrd="4" destOrd="0" presId="urn:microsoft.com/office/officeart/2018/2/layout/IconVerticalSolidList"/>
    <dgm:cxn modelId="{163ADE77-46B9-4C38-AE40-398F6AE7F572}" type="presParOf" srcId="{0255B345-50FD-46E7-A281-67C8D573803B}" destId="{F4907543-794C-484B-940A-9849DABC7664}" srcOrd="0" destOrd="0" presId="urn:microsoft.com/office/officeart/2018/2/layout/IconVerticalSolidList"/>
    <dgm:cxn modelId="{84D6E601-7E8D-4FAC-8F71-63D5946D5700}" type="presParOf" srcId="{0255B345-50FD-46E7-A281-67C8D573803B}" destId="{CFD8849C-07CC-493D-A48A-9FC0CDB72769}" srcOrd="1" destOrd="0" presId="urn:microsoft.com/office/officeart/2018/2/layout/IconVerticalSolidList"/>
    <dgm:cxn modelId="{47CF6AF5-36F0-45DE-8C65-F633A0BDD96A}" type="presParOf" srcId="{0255B345-50FD-46E7-A281-67C8D573803B}" destId="{E166C3FA-2228-4903-8881-E33FB70D0D45}" srcOrd="2" destOrd="0" presId="urn:microsoft.com/office/officeart/2018/2/layout/IconVerticalSolidList"/>
    <dgm:cxn modelId="{80B70EE9-2595-4A11-80F1-57B4AD39CED3}" type="presParOf" srcId="{0255B345-50FD-46E7-A281-67C8D573803B}" destId="{380A5AC5-449A-454B-8BF8-9E6415C747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AB03D9-9A90-4503-9D3C-879E85E706D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41B2DC3B-4C14-4B00-BC9F-A1F7E5B3B9C4}">
      <dgm:prSet phldrT="[Texto]"/>
      <dgm:spPr/>
      <dgm:t>
        <a:bodyPr/>
        <a:lstStyle/>
        <a:p>
          <a:r>
            <a:rPr lang="es-MX" dirty="0"/>
            <a:t>Se reduce el costo de adaptar los requerimientos del cliente</a:t>
          </a:r>
        </a:p>
      </dgm:t>
    </dgm:pt>
    <dgm:pt modelId="{43C8EF47-3444-48F4-A746-AF123FE7ADF6}" type="parTrans" cxnId="{432C9F6A-B5CD-4A7B-BE43-D8D2A8FB32BE}">
      <dgm:prSet/>
      <dgm:spPr/>
      <dgm:t>
        <a:bodyPr/>
        <a:lstStyle/>
        <a:p>
          <a:endParaRPr lang="es-MX"/>
        </a:p>
      </dgm:t>
    </dgm:pt>
    <dgm:pt modelId="{BE1CD763-8E92-4C30-8EE5-F8DD2621AFAE}" type="sibTrans" cxnId="{432C9F6A-B5CD-4A7B-BE43-D8D2A8FB32BE}">
      <dgm:prSet/>
      <dgm:spPr/>
      <dgm:t>
        <a:bodyPr/>
        <a:lstStyle/>
        <a:p>
          <a:endParaRPr lang="es-MX"/>
        </a:p>
      </dgm:t>
    </dgm:pt>
    <dgm:pt modelId="{24F3A7E6-D8A7-4FBE-8725-24BF68BC5204}">
      <dgm:prSet phldrT="[Texto]"/>
      <dgm:spPr/>
      <dgm:t>
        <a:bodyPr/>
        <a:lstStyle/>
        <a:p>
          <a:r>
            <a:rPr lang="es-MX" dirty="0"/>
            <a:t>Es más sencillo obtener retroalimentación del cliente</a:t>
          </a:r>
        </a:p>
      </dgm:t>
    </dgm:pt>
    <dgm:pt modelId="{5323F87C-D306-471F-B012-B4DFED76B629}" type="parTrans" cxnId="{52CDA8D6-93AF-49DC-8B5B-51692D0CD18F}">
      <dgm:prSet/>
      <dgm:spPr/>
      <dgm:t>
        <a:bodyPr/>
        <a:lstStyle/>
        <a:p>
          <a:endParaRPr lang="es-MX"/>
        </a:p>
      </dgm:t>
    </dgm:pt>
    <dgm:pt modelId="{C4735450-EFDE-4278-AF03-7B311633CB73}" type="sibTrans" cxnId="{52CDA8D6-93AF-49DC-8B5B-51692D0CD18F}">
      <dgm:prSet/>
      <dgm:spPr/>
      <dgm:t>
        <a:bodyPr/>
        <a:lstStyle/>
        <a:p>
          <a:endParaRPr lang="es-MX"/>
        </a:p>
      </dgm:t>
    </dgm:pt>
    <dgm:pt modelId="{9B91AC4E-8618-420C-A5A1-875241AB0D76}">
      <dgm:prSet phldrT="[Texto]"/>
      <dgm:spPr/>
      <dgm:t>
        <a:bodyPr/>
        <a:lstStyle/>
        <a:p>
          <a:r>
            <a:rPr lang="es-MX" dirty="0"/>
            <a:t>Es posible que sea más rápida la entrega de software útil al cliente</a:t>
          </a:r>
        </a:p>
      </dgm:t>
    </dgm:pt>
    <dgm:pt modelId="{A333ED5D-3BB8-4BE4-B68C-CD2388EAAC95}" type="parTrans" cxnId="{3DC413FF-60A3-4800-AC79-4145F80DC0D3}">
      <dgm:prSet/>
      <dgm:spPr/>
      <dgm:t>
        <a:bodyPr/>
        <a:lstStyle/>
        <a:p>
          <a:endParaRPr lang="es-MX"/>
        </a:p>
      </dgm:t>
    </dgm:pt>
    <dgm:pt modelId="{FD101DD6-9424-4E79-B6B3-C7C6C956C459}" type="sibTrans" cxnId="{3DC413FF-60A3-4800-AC79-4145F80DC0D3}">
      <dgm:prSet/>
      <dgm:spPr/>
      <dgm:t>
        <a:bodyPr/>
        <a:lstStyle/>
        <a:p>
          <a:endParaRPr lang="es-MX"/>
        </a:p>
      </dgm:t>
    </dgm:pt>
    <dgm:pt modelId="{EDE0F831-9312-4B98-9292-32F0770E9CAC}" type="pres">
      <dgm:prSet presAssocID="{FEAB03D9-9A90-4503-9D3C-879E85E706DA}" presName="vert0" presStyleCnt="0">
        <dgm:presLayoutVars>
          <dgm:dir/>
          <dgm:animOne val="branch"/>
          <dgm:animLvl val="lvl"/>
        </dgm:presLayoutVars>
      </dgm:prSet>
      <dgm:spPr/>
    </dgm:pt>
    <dgm:pt modelId="{4B40E7AD-C377-45DC-95BB-011738510F48}" type="pres">
      <dgm:prSet presAssocID="{41B2DC3B-4C14-4B00-BC9F-A1F7E5B3B9C4}" presName="thickLine" presStyleLbl="alignNode1" presStyleIdx="0" presStyleCnt="3"/>
      <dgm:spPr/>
    </dgm:pt>
    <dgm:pt modelId="{A6B09AE5-D7B3-43FC-8A7A-BA5928135E93}" type="pres">
      <dgm:prSet presAssocID="{41B2DC3B-4C14-4B00-BC9F-A1F7E5B3B9C4}" presName="horz1" presStyleCnt="0"/>
      <dgm:spPr/>
    </dgm:pt>
    <dgm:pt modelId="{D65FAA37-78B6-42D4-A64E-46192CE27D0E}" type="pres">
      <dgm:prSet presAssocID="{41B2DC3B-4C14-4B00-BC9F-A1F7E5B3B9C4}" presName="tx1" presStyleLbl="revTx" presStyleIdx="0" presStyleCnt="3"/>
      <dgm:spPr/>
    </dgm:pt>
    <dgm:pt modelId="{ED813B19-49BD-4162-80C3-F2F803D86ADF}" type="pres">
      <dgm:prSet presAssocID="{41B2DC3B-4C14-4B00-BC9F-A1F7E5B3B9C4}" presName="vert1" presStyleCnt="0"/>
      <dgm:spPr/>
    </dgm:pt>
    <dgm:pt modelId="{12B5E155-0CE3-435E-8361-FD432473045F}" type="pres">
      <dgm:prSet presAssocID="{24F3A7E6-D8A7-4FBE-8725-24BF68BC5204}" presName="thickLine" presStyleLbl="alignNode1" presStyleIdx="1" presStyleCnt="3"/>
      <dgm:spPr/>
    </dgm:pt>
    <dgm:pt modelId="{34FBCCE7-3310-4E11-920E-D8EBA1247D74}" type="pres">
      <dgm:prSet presAssocID="{24F3A7E6-D8A7-4FBE-8725-24BF68BC5204}" presName="horz1" presStyleCnt="0"/>
      <dgm:spPr/>
    </dgm:pt>
    <dgm:pt modelId="{A2574F96-D5F1-41B9-9CDC-0523FE980BFE}" type="pres">
      <dgm:prSet presAssocID="{24F3A7E6-D8A7-4FBE-8725-24BF68BC5204}" presName="tx1" presStyleLbl="revTx" presStyleIdx="1" presStyleCnt="3"/>
      <dgm:spPr/>
    </dgm:pt>
    <dgm:pt modelId="{4D805FF4-9E0D-46B9-BAC3-E9D1DF0906BA}" type="pres">
      <dgm:prSet presAssocID="{24F3A7E6-D8A7-4FBE-8725-24BF68BC5204}" presName="vert1" presStyleCnt="0"/>
      <dgm:spPr/>
    </dgm:pt>
    <dgm:pt modelId="{124B02FF-AC6D-4ABA-ACB4-9DE19575C80D}" type="pres">
      <dgm:prSet presAssocID="{9B91AC4E-8618-420C-A5A1-875241AB0D76}" presName="thickLine" presStyleLbl="alignNode1" presStyleIdx="2" presStyleCnt="3"/>
      <dgm:spPr/>
    </dgm:pt>
    <dgm:pt modelId="{F3DA11B2-E3A7-4B59-9E05-DB480E961DA5}" type="pres">
      <dgm:prSet presAssocID="{9B91AC4E-8618-420C-A5A1-875241AB0D76}" presName="horz1" presStyleCnt="0"/>
      <dgm:spPr/>
    </dgm:pt>
    <dgm:pt modelId="{2EACFE54-764B-4CA6-BD15-C021484CA7E6}" type="pres">
      <dgm:prSet presAssocID="{9B91AC4E-8618-420C-A5A1-875241AB0D76}" presName="tx1" presStyleLbl="revTx" presStyleIdx="2" presStyleCnt="3"/>
      <dgm:spPr/>
    </dgm:pt>
    <dgm:pt modelId="{6CB34C65-0BEE-4A67-886F-7992B9D4CDC3}" type="pres">
      <dgm:prSet presAssocID="{9B91AC4E-8618-420C-A5A1-875241AB0D76}" presName="vert1" presStyleCnt="0"/>
      <dgm:spPr/>
    </dgm:pt>
  </dgm:ptLst>
  <dgm:cxnLst>
    <dgm:cxn modelId="{432C9F6A-B5CD-4A7B-BE43-D8D2A8FB32BE}" srcId="{FEAB03D9-9A90-4503-9D3C-879E85E706DA}" destId="{41B2DC3B-4C14-4B00-BC9F-A1F7E5B3B9C4}" srcOrd="0" destOrd="0" parTransId="{43C8EF47-3444-48F4-A746-AF123FE7ADF6}" sibTransId="{BE1CD763-8E92-4C30-8EE5-F8DD2621AFAE}"/>
    <dgm:cxn modelId="{419F7758-310B-4A36-98B0-8AC2E699A290}" type="presOf" srcId="{FEAB03D9-9A90-4503-9D3C-879E85E706DA}" destId="{EDE0F831-9312-4B98-9292-32F0770E9CAC}" srcOrd="0" destOrd="0" presId="urn:microsoft.com/office/officeart/2008/layout/LinedList"/>
    <dgm:cxn modelId="{90A383B4-07F9-4593-80BA-DC6533E00345}" type="presOf" srcId="{24F3A7E6-D8A7-4FBE-8725-24BF68BC5204}" destId="{A2574F96-D5F1-41B9-9CDC-0523FE980BFE}" srcOrd="0" destOrd="0" presId="urn:microsoft.com/office/officeart/2008/layout/LinedList"/>
    <dgm:cxn modelId="{9D6615B5-7B16-4DBA-9101-3538F175949B}" type="presOf" srcId="{9B91AC4E-8618-420C-A5A1-875241AB0D76}" destId="{2EACFE54-764B-4CA6-BD15-C021484CA7E6}" srcOrd="0" destOrd="0" presId="urn:microsoft.com/office/officeart/2008/layout/LinedList"/>
    <dgm:cxn modelId="{593274B5-E2AB-489B-99C6-341C55A65238}" type="presOf" srcId="{41B2DC3B-4C14-4B00-BC9F-A1F7E5B3B9C4}" destId="{D65FAA37-78B6-42D4-A64E-46192CE27D0E}" srcOrd="0" destOrd="0" presId="urn:microsoft.com/office/officeart/2008/layout/LinedList"/>
    <dgm:cxn modelId="{52CDA8D6-93AF-49DC-8B5B-51692D0CD18F}" srcId="{FEAB03D9-9A90-4503-9D3C-879E85E706DA}" destId="{24F3A7E6-D8A7-4FBE-8725-24BF68BC5204}" srcOrd="1" destOrd="0" parTransId="{5323F87C-D306-471F-B012-B4DFED76B629}" sibTransId="{C4735450-EFDE-4278-AF03-7B311633CB73}"/>
    <dgm:cxn modelId="{3DC413FF-60A3-4800-AC79-4145F80DC0D3}" srcId="{FEAB03D9-9A90-4503-9D3C-879E85E706DA}" destId="{9B91AC4E-8618-420C-A5A1-875241AB0D76}" srcOrd="2" destOrd="0" parTransId="{A333ED5D-3BB8-4BE4-B68C-CD2388EAAC95}" sibTransId="{FD101DD6-9424-4E79-B6B3-C7C6C956C459}"/>
    <dgm:cxn modelId="{3D6BC09B-DF9E-43A8-B5D3-D444962B1B9C}" type="presParOf" srcId="{EDE0F831-9312-4B98-9292-32F0770E9CAC}" destId="{4B40E7AD-C377-45DC-95BB-011738510F48}" srcOrd="0" destOrd="0" presId="urn:microsoft.com/office/officeart/2008/layout/LinedList"/>
    <dgm:cxn modelId="{4216E570-BCB0-4D93-A361-A5B6E48CDD33}" type="presParOf" srcId="{EDE0F831-9312-4B98-9292-32F0770E9CAC}" destId="{A6B09AE5-D7B3-43FC-8A7A-BA5928135E93}" srcOrd="1" destOrd="0" presId="urn:microsoft.com/office/officeart/2008/layout/LinedList"/>
    <dgm:cxn modelId="{2D258ABB-25E3-4697-890A-B964E7D17EB5}" type="presParOf" srcId="{A6B09AE5-D7B3-43FC-8A7A-BA5928135E93}" destId="{D65FAA37-78B6-42D4-A64E-46192CE27D0E}" srcOrd="0" destOrd="0" presId="urn:microsoft.com/office/officeart/2008/layout/LinedList"/>
    <dgm:cxn modelId="{89617BDC-6488-4F0D-BF8E-8A23655FD3FD}" type="presParOf" srcId="{A6B09AE5-D7B3-43FC-8A7A-BA5928135E93}" destId="{ED813B19-49BD-4162-80C3-F2F803D86ADF}" srcOrd="1" destOrd="0" presId="urn:microsoft.com/office/officeart/2008/layout/LinedList"/>
    <dgm:cxn modelId="{99439DCA-D8FF-4D4B-82DF-05F4914798B9}" type="presParOf" srcId="{EDE0F831-9312-4B98-9292-32F0770E9CAC}" destId="{12B5E155-0CE3-435E-8361-FD432473045F}" srcOrd="2" destOrd="0" presId="urn:microsoft.com/office/officeart/2008/layout/LinedList"/>
    <dgm:cxn modelId="{10285A1D-C751-4B7A-96AB-8788E77C349A}" type="presParOf" srcId="{EDE0F831-9312-4B98-9292-32F0770E9CAC}" destId="{34FBCCE7-3310-4E11-920E-D8EBA1247D74}" srcOrd="3" destOrd="0" presId="urn:microsoft.com/office/officeart/2008/layout/LinedList"/>
    <dgm:cxn modelId="{322ED630-2D99-4F96-89C4-83D175D5D267}" type="presParOf" srcId="{34FBCCE7-3310-4E11-920E-D8EBA1247D74}" destId="{A2574F96-D5F1-41B9-9CDC-0523FE980BFE}" srcOrd="0" destOrd="0" presId="urn:microsoft.com/office/officeart/2008/layout/LinedList"/>
    <dgm:cxn modelId="{7625A326-A226-4B7C-BB7A-ED88340D8234}" type="presParOf" srcId="{34FBCCE7-3310-4E11-920E-D8EBA1247D74}" destId="{4D805FF4-9E0D-46B9-BAC3-E9D1DF0906BA}" srcOrd="1" destOrd="0" presId="urn:microsoft.com/office/officeart/2008/layout/LinedList"/>
    <dgm:cxn modelId="{FD6E2C16-7591-47EA-B7AC-E01B110ABD03}" type="presParOf" srcId="{EDE0F831-9312-4B98-9292-32F0770E9CAC}" destId="{124B02FF-AC6D-4ABA-ACB4-9DE19575C80D}" srcOrd="4" destOrd="0" presId="urn:microsoft.com/office/officeart/2008/layout/LinedList"/>
    <dgm:cxn modelId="{BA7FFC88-8505-46D6-8922-48FF8BF8FF3B}" type="presParOf" srcId="{EDE0F831-9312-4B98-9292-32F0770E9CAC}" destId="{F3DA11B2-E3A7-4B59-9E05-DB480E961DA5}" srcOrd="5" destOrd="0" presId="urn:microsoft.com/office/officeart/2008/layout/LinedList"/>
    <dgm:cxn modelId="{A8301CC5-3034-4C63-BFE9-397C90A65C86}" type="presParOf" srcId="{F3DA11B2-E3A7-4B59-9E05-DB480E961DA5}" destId="{2EACFE54-764B-4CA6-BD15-C021484CA7E6}" srcOrd="0" destOrd="0" presId="urn:microsoft.com/office/officeart/2008/layout/LinedList"/>
    <dgm:cxn modelId="{821A423C-077D-4EFC-88CA-4EB5254ED799}" type="presParOf" srcId="{F3DA11B2-E3A7-4B59-9E05-DB480E961DA5}" destId="{6CB34C65-0BEE-4A67-886F-7992B9D4CDC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C5B57E-CFE0-42D9-93C4-1E113000B1F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s-MX"/>
        </a:p>
      </dgm:t>
    </dgm:pt>
    <dgm:pt modelId="{1F2E84E8-F990-40F2-A0A6-EEAE32D63B84}">
      <dgm:prSet phldrT="[Texto]"/>
      <dgm:spPr/>
      <dgm:t>
        <a:bodyPr/>
        <a:lstStyle/>
        <a:p>
          <a:r>
            <a:rPr lang="es-MX" dirty="0"/>
            <a:t>El proceso no es visible</a:t>
          </a:r>
        </a:p>
      </dgm:t>
    </dgm:pt>
    <dgm:pt modelId="{A52065CD-22F8-48BE-BB44-D79D7358A7B3}" type="parTrans" cxnId="{988396D3-64CE-4A02-905D-8C5297E016B0}">
      <dgm:prSet/>
      <dgm:spPr/>
      <dgm:t>
        <a:bodyPr/>
        <a:lstStyle/>
        <a:p>
          <a:endParaRPr lang="es-MX"/>
        </a:p>
      </dgm:t>
    </dgm:pt>
    <dgm:pt modelId="{DB39A99A-9250-4AB8-88F6-EB94AB622DE2}" type="sibTrans" cxnId="{988396D3-64CE-4A02-905D-8C5297E016B0}">
      <dgm:prSet/>
      <dgm:spPr/>
      <dgm:t>
        <a:bodyPr/>
        <a:lstStyle/>
        <a:p>
          <a:endParaRPr lang="es-MX"/>
        </a:p>
      </dgm:t>
    </dgm:pt>
    <dgm:pt modelId="{9E2BB75A-95D5-4ED5-A535-0F5EA77BEA04}">
      <dgm:prSet phldrT="[Texto]"/>
      <dgm:spPr/>
      <dgm:t>
        <a:bodyPr/>
        <a:lstStyle/>
        <a:p>
          <a:r>
            <a:rPr lang="es-MX" dirty="0"/>
            <a:t>La estructura del sistema tiende a degradarse conforme se tienen nuevos requerimientos</a:t>
          </a:r>
        </a:p>
      </dgm:t>
    </dgm:pt>
    <dgm:pt modelId="{F5C9E417-35EF-47C5-B0B8-BDD46EC36D95}" type="parTrans" cxnId="{AC2B61A0-444A-4A7A-9E8D-B8609DA91E35}">
      <dgm:prSet/>
      <dgm:spPr/>
      <dgm:t>
        <a:bodyPr/>
        <a:lstStyle/>
        <a:p>
          <a:endParaRPr lang="es-MX"/>
        </a:p>
      </dgm:t>
    </dgm:pt>
    <dgm:pt modelId="{F07EE682-EA79-40E2-89AF-A824ACA641BF}" type="sibTrans" cxnId="{AC2B61A0-444A-4A7A-9E8D-B8609DA91E35}">
      <dgm:prSet/>
      <dgm:spPr/>
      <dgm:t>
        <a:bodyPr/>
        <a:lstStyle/>
        <a:p>
          <a:endParaRPr lang="es-MX"/>
        </a:p>
      </dgm:t>
    </dgm:pt>
    <dgm:pt modelId="{2BDB0E27-79AC-43D1-9711-E3C5E34329A0}" type="pres">
      <dgm:prSet presAssocID="{15C5B57E-CFE0-42D9-93C4-1E113000B1F7}" presName="vert0" presStyleCnt="0">
        <dgm:presLayoutVars>
          <dgm:dir/>
          <dgm:animOne val="branch"/>
          <dgm:animLvl val="lvl"/>
        </dgm:presLayoutVars>
      </dgm:prSet>
      <dgm:spPr/>
    </dgm:pt>
    <dgm:pt modelId="{9C186531-DD30-456E-B4B2-D373FCF65ADF}" type="pres">
      <dgm:prSet presAssocID="{1F2E84E8-F990-40F2-A0A6-EEAE32D63B84}" presName="thickLine" presStyleLbl="alignNode1" presStyleIdx="0" presStyleCnt="2"/>
      <dgm:spPr/>
    </dgm:pt>
    <dgm:pt modelId="{8D905A4D-8457-4D3B-824F-379FBC4BEFA5}" type="pres">
      <dgm:prSet presAssocID="{1F2E84E8-F990-40F2-A0A6-EEAE32D63B84}" presName="horz1" presStyleCnt="0"/>
      <dgm:spPr/>
    </dgm:pt>
    <dgm:pt modelId="{DBEB7611-FC29-4481-939D-0B80C72139CE}" type="pres">
      <dgm:prSet presAssocID="{1F2E84E8-F990-40F2-A0A6-EEAE32D63B84}" presName="tx1" presStyleLbl="revTx" presStyleIdx="0" presStyleCnt="2"/>
      <dgm:spPr/>
    </dgm:pt>
    <dgm:pt modelId="{2030E643-5460-4F80-861D-DB73E2C8B50E}" type="pres">
      <dgm:prSet presAssocID="{1F2E84E8-F990-40F2-A0A6-EEAE32D63B84}" presName="vert1" presStyleCnt="0"/>
      <dgm:spPr/>
    </dgm:pt>
    <dgm:pt modelId="{69FA6E00-1759-4094-887B-D5CBF7CBE218}" type="pres">
      <dgm:prSet presAssocID="{9E2BB75A-95D5-4ED5-A535-0F5EA77BEA04}" presName="thickLine" presStyleLbl="alignNode1" presStyleIdx="1" presStyleCnt="2"/>
      <dgm:spPr/>
    </dgm:pt>
    <dgm:pt modelId="{4E7241BF-0B67-4385-AA1A-29A562D27C72}" type="pres">
      <dgm:prSet presAssocID="{9E2BB75A-95D5-4ED5-A535-0F5EA77BEA04}" presName="horz1" presStyleCnt="0"/>
      <dgm:spPr/>
    </dgm:pt>
    <dgm:pt modelId="{D840BD67-ECA6-4564-A6B0-03B647970EA6}" type="pres">
      <dgm:prSet presAssocID="{9E2BB75A-95D5-4ED5-A535-0F5EA77BEA04}" presName="tx1" presStyleLbl="revTx" presStyleIdx="1" presStyleCnt="2"/>
      <dgm:spPr/>
    </dgm:pt>
    <dgm:pt modelId="{E71C115B-C2F3-47B9-B04D-BFA991C3F852}" type="pres">
      <dgm:prSet presAssocID="{9E2BB75A-95D5-4ED5-A535-0F5EA77BEA04}" presName="vert1" presStyleCnt="0"/>
      <dgm:spPr/>
    </dgm:pt>
  </dgm:ptLst>
  <dgm:cxnLst>
    <dgm:cxn modelId="{3AAC124B-BA2F-4695-AE62-E15C92A09D12}" type="presOf" srcId="{15C5B57E-CFE0-42D9-93C4-1E113000B1F7}" destId="{2BDB0E27-79AC-43D1-9711-E3C5E34329A0}" srcOrd="0" destOrd="0" presId="urn:microsoft.com/office/officeart/2008/layout/LinedList"/>
    <dgm:cxn modelId="{1D8A0692-FCA5-4BE3-A235-5D3E5AE1095F}" type="presOf" srcId="{1F2E84E8-F990-40F2-A0A6-EEAE32D63B84}" destId="{DBEB7611-FC29-4481-939D-0B80C72139CE}" srcOrd="0" destOrd="0" presId="urn:microsoft.com/office/officeart/2008/layout/LinedList"/>
    <dgm:cxn modelId="{5F77B29C-9509-4E3C-BD5B-5E074D26C0E8}" type="presOf" srcId="{9E2BB75A-95D5-4ED5-A535-0F5EA77BEA04}" destId="{D840BD67-ECA6-4564-A6B0-03B647970EA6}" srcOrd="0" destOrd="0" presId="urn:microsoft.com/office/officeart/2008/layout/LinedList"/>
    <dgm:cxn modelId="{AC2B61A0-444A-4A7A-9E8D-B8609DA91E35}" srcId="{15C5B57E-CFE0-42D9-93C4-1E113000B1F7}" destId="{9E2BB75A-95D5-4ED5-A535-0F5EA77BEA04}" srcOrd="1" destOrd="0" parTransId="{F5C9E417-35EF-47C5-B0B8-BDD46EC36D95}" sibTransId="{F07EE682-EA79-40E2-89AF-A824ACA641BF}"/>
    <dgm:cxn modelId="{988396D3-64CE-4A02-905D-8C5297E016B0}" srcId="{15C5B57E-CFE0-42D9-93C4-1E113000B1F7}" destId="{1F2E84E8-F990-40F2-A0A6-EEAE32D63B84}" srcOrd="0" destOrd="0" parTransId="{A52065CD-22F8-48BE-BB44-D79D7358A7B3}" sibTransId="{DB39A99A-9250-4AB8-88F6-EB94AB622DE2}"/>
    <dgm:cxn modelId="{0F5330D6-285E-4E4A-A03E-A75D6022F2B3}" type="presParOf" srcId="{2BDB0E27-79AC-43D1-9711-E3C5E34329A0}" destId="{9C186531-DD30-456E-B4B2-D373FCF65ADF}" srcOrd="0" destOrd="0" presId="urn:microsoft.com/office/officeart/2008/layout/LinedList"/>
    <dgm:cxn modelId="{BBC98C91-B41E-47C7-AFF3-BD3498B42578}" type="presParOf" srcId="{2BDB0E27-79AC-43D1-9711-E3C5E34329A0}" destId="{8D905A4D-8457-4D3B-824F-379FBC4BEFA5}" srcOrd="1" destOrd="0" presId="urn:microsoft.com/office/officeart/2008/layout/LinedList"/>
    <dgm:cxn modelId="{7CD3FD52-725C-4622-9AB1-34139C7F6813}" type="presParOf" srcId="{8D905A4D-8457-4D3B-824F-379FBC4BEFA5}" destId="{DBEB7611-FC29-4481-939D-0B80C72139CE}" srcOrd="0" destOrd="0" presId="urn:microsoft.com/office/officeart/2008/layout/LinedList"/>
    <dgm:cxn modelId="{11B8008B-7B5D-456E-9BE0-EEF27A48DC3A}" type="presParOf" srcId="{8D905A4D-8457-4D3B-824F-379FBC4BEFA5}" destId="{2030E643-5460-4F80-861D-DB73E2C8B50E}" srcOrd="1" destOrd="0" presId="urn:microsoft.com/office/officeart/2008/layout/LinedList"/>
    <dgm:cxn modelId="{8EEC5066-3560-48F4-8A25-AB3F2156970B}" type="presParOf" srcId="{2BDB0E27-79AC-43D1-9711-E3C5E34329A0}" destId="{69FA6E00-1759-4094-887B-D5CBF7CBE218}" srcOrd="2" destOrd="0" presId="urn:microsoft.com/office/officeart/2008/layout/LinedList"/>
    <dgm:cxn modelId="{FEE0F42E-D3A6-4112-B35F-5C0BA241FAF5}" type="presParOf" srcId="{2BDB0E27-79AC-43D1-9711-E3C5E34329A0}" destId="{4E7241BF-0B67-4385-AA1A-29A562D27C72}" srcOrd="3" destOrd="0" presId="urn:microsoft.com/office/officeart/2008/layout/LinedList"/>
    <dgm:cxn modelId="{4E7E86A2-0984-4F93-9D44-68CD17ADF225}" type="presParOf" srcId="{4E7241BF-0B67-4385-AA1A-29A562D27C72}" destId="{D840BD67-ECA6-4564-A6B0-03B647970EA6}" srcOrd="0" destOrd="0" presId="urn:microsoft.com/office/officeart/2008/layout/LinedList"/>
    <dgm:cxn modelId="{2256A6F5-0992-4E73-8C81-4844BC45E35F}" type="presParOf" srcId="{4E7241BF-0B67-4385-AA1A-29A562D27C72}" destId="{E71C115B-C2F3-47B9-B04D-BFA991C3F85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091622-C0D2-4178-91E0-B7F2EBCA15B9}"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s-MX"/>
        </a:p>
      </dgm:t>
    </dgm:pt>
    <dgm:pt modelId="{E4DC80CB-2752-4E27-93BA-E453DF200804}">
      <dgm:prSet phldrT="[Texto]"/>
      <dgm:spPr/>
      <dgm:t>
        <a:bodyPr/>
        <a:lstStyle/>
        <a:p>
          <a:r>
            <a:rPr lang="es-ES" dirty="0"/>
            <a:t>Los primeros incrementos pueden servir como prototipos</a:t>
          </a:r>
          <a:endParaRPr lang="es-MX" dirty="0"/>
        </a:p>
      </dgm:t>
    </dgm:pt>
    <dgm:pt modelId="{FD0D121D-8BF1-4450-B1A1-F2D7B3B8CD7C}" type="parTrans" cxnId="{9406FBE8-B862-49D9-915D-02208DB2F847}">
      <dgm:prSet/>
      <dgm:spPr/>
      <dgm:t>
        <a:bodyPr/>
        <a:lstStyle/>
        <a:p>
          <a:endParaRPr lang="es-MX"/>
        </a:p>
      </dgm:t>
    </dgm:pt>
    <dgm:pt modelId="{5952815C-4DF7-4863-9B61-DF0C220CEC53}" type="sibTrans" cxnId="{9406FBE8-B862-49D9-915D-02208DB2F847}">
      <dgm:prSet/>
      <dgm:spPr/>
      <dgm:t>
        <a:bodyPr/>
        <a:lstStyle/>
        <a:p>
          <a:endParaRPr lang="es-MX"/>
        </a:p>
      </dgm:t>
    </dgm:pt>
    <dgm:pt modelId="{629C7015-E8E9-4273-B3C4-77DB7D3DF4A1}">
      <dgm:prSet phldrT="[Texto]"/>
      <dgm:spPr/>
      <dgm:t>
        <a:bodyPr/>
        <a:lstStyle/>
        <a:p>
          <a:r>
            <a:rPr lang="es-ES" dirty="0"/>
            <a:t>Es posible usar el software desde el primer incremento</a:t>
          </a:r>
          <a:endParaRPr lang="es-MX" dirty="0"/>
        </a:p>
      </dgm:t>
    </dgm:pt>
    <dgm:pt modelId="{B1BC1898-EC05-45EE-8E06-84B2B161CDD1}" type="parTrans" cxnId="{B3D28EE8-769C-43CA-BB8C-F207E5CB2F0E}">
      <dgm:prSet/>
      <dgm:spPr/>
      <dgm:t>
        <a:bodyPr/>
        <a:lstStyle/>
        <a:p>
          <a:endParaRPr lang="es-MX"/>
        </a:p>
      </dgm:t>
    </dgm:pt>
    <dgm:pt modelId="{1F14AA31-0315-4860-932C-4B4B856AB1E9}" type="sibTrans" cxnId="{B3D28EE8-769C-43CA-BB8C-F207E5CB2F0E}">
      <dgm:prSet/>
      <dgm:spPr/>
      <dgm:t>
        <a:bodyPr/>
        <a:lstStyle/>
        <a:p>
          <a:endParaRPr lang="es-MX"/>
        </a:p>
      </dgm:t>
    </dgm:pt>
    <dgm:pt modelId="{19080C9B-62B8-4707-8A1F-3C34C2395871}">
      <dgm:prSet phldrT="[Texto]"/>
      <dgm:spPr/>
      <dgm:t>
        <a:bodyPr/>
        <a:lstStyle/>
        <a:p>
          <a:r>
            <a:rPr lang="es-ES" dirty="0"/>
            <a:t>El proceso mantiene los beneficios del desarrollo incremental</a:t>
          </a:r>
          <a:endParaRPr lang="es-MX" dirty="0"/>
        </a:p>
      </dgm:t>
    </dgm:pt>
    <dgm:pt modelId="{9C778E7A-34D0-4F38-8627-9418587971F5}" type="parTrans" cxnId="{BC7234B1-3AE7-4130-A87C-0A1F1DB8142C}">
      <dgm:prSet/>
      <dgm:spPr/>
      <dgm:t>
        <a:bodyPr/>
        <a:lstStyle/>
        <a:p>
          <a:endParaRPr lang="es-MX"/>
        </a:p>
      </dgm:t>
    </dgm:pt>
    <dgm:pt modelId="{B83A3624-6D79-4DAB-B3CC-B10F114C1C8A}" type="sibTrans" cxnId="{BC7234B1-3AE7-4130-A87C-0A1F1DB8142C}">
      <dgm:prSet/>
      <dgm:spPr/>
      <dgm:t>
        <a:bodyPr/>
        <a:lstStyle/>
        <a:p>
          <a:endParaRPr lang="es-MX"/>
        </a:p>
      </dgm:t>
    </dgm:pt>
    <dgm:pt modelId="{7D9859F7-0C04-4DCC-A509-62FCD2C815BF}">
      <dgm:prSet phldrT="[Texto]"/>
      <dgm:spPr/>
      <dgm:t>
        <a:bodyPr/>
        <a:lstStyle/>
        <a:p>
          <a:r>
            <a:rPr lang="es-ES" dirty="0"/>
            <a:t>Los servicios más importantes reciben mayores pruebas</a:t>
          </a:r>
          <a:endParaRPr lang="es-MX" dirty="0"/>
        </a:p>
      </dgm:t>
    </dgm:pt>
    <dgm:pt modelId="{F766E558-4D16-4726-9D47-DAC99D7B9B76}" type="parTrans" cxnId="{0433D97F-11C9-4C2F-A3BD-CB9075478E20}">
      <dgm:prSet/>
      <dgm:spPr/>
      <dgm:t>
        <a:bodyPr/>
        <a:lstStyle/>
        <a:p>
          <a:endParaRPr lang="es-MX"/>
        </a:p>
      </dgm:t>
    </dgm:pt>
    <dgm:pt modelId="{F9641C80-4A7E-4712-B77E-60E13701FC7C}" type="sibTrans" cxnId="{0433D97F-11C9-4C2F-A3BD-CB9075478E20}">
      <dgm:prSet/>
      <dgm:spPr/>
      <dgm:t>
        <a:bodyPr/>
        <a:lstStyle/>
        <a:p>
          <a:endParaRPr lang="es-MX"/>
        </a:p>
      </dgm:t>
    </dgm:pt>
    <dgm:pt modelId="{8CFDF7D3-529C-4431-B5CD-CA56DED324D2}" type="pres">
      <dgm:prSet presAssocID="{FD091622-C0D2-4178-91E0-B7F2EBCA15B9}" presName="vert0" presStyleCnt="0">
        <dgm:presLayoutVars>
          <dgm:dir/>
          <dgm:animOne val="branch"/>
          <dgm:animLvl val="lvl"/>
        </dgm:presLayoutVars>
      </dgm:prSet>
      <dgm:spPr/>
    </dgm:pt>
    <dgm:pt modelId="{4023F1A0-C52E-4011-BB01-F8F76AE9E36E}" type="pres">
      <dgm:prSet presAssocID="{E4DC80CB-2752-4E27-93BA-E453DF200804}" presName="thickLine" presStyleLbl="alignNode1" presStyleIdx="0" presStyleCnt="4"/>
      <dgm:spPr/>
    </dgm:pt>
    <dgm:pt modelId="{E73FE35C-9CBF-4559-82C8-C0DC0BDAFD62}" type="pres">
      <dgm:prSet presAssocID="{E4DC80CB-2752-4E27-93BA-E453DF200804}" presName="horz1" presStyleCnt="0"/>
      <dgm:spPr/>
    </dgm:pt>
    <dgm:pt modelId="{FC02E403-C9B4-4AF4-8D94-CB69023A7662}" type="pres">
      <dgm:prSet presAssocID="{E4DC80CB-2752-4E27-93BA-E453DF200804}" presName="tx1" presStyleLbl="revTx" presStyleIdx="0" presStyleCnt="4"/>
      <dgm:spPr/>
    </dgm:pt>
    <dgm:pt modelId="{65BC0B1B-7995-425B-8EB2-0EC3FAB09847}" type="pres">
      <dgm:prSet presAssocID="{E4DC80CB-2752-4E27-93BA-E453DF200804}" presName="vert1" presStyleCnt="0"/>
      <dgm:spPr/>
    </dgm:pt>
    <dgm:pt modelId="{6F8FC944-ACD3-42C4-9133-6F9A184D2A63}" type="pres">
      <dgm:prSet presAssocID="{629C7015-E8E9-4273-B3C4-77DB7D3DF4A1}" presName="thickLine" presStyleLbl="alignNode1" presStyleIdx="1" presStyleCnt="4"/>
      <dgm:spPr/>
    </dgm:pt>
    <dgm:pt modelId="{1B9FD5D4-D1C2-4DFF-8B0B-15D7A48C064C}" type="pres">
      <dgm:prSet presAssocID="{629C7015-E8E9-4273-B3C4-77DB7D3DF4A1}" presName="horz1" presStyleCnt="0"/>
      <dgm:spPr/>
    </dgm:pt>
    <dgm:pt modelId="{5DABAA85-B0FE-40BB-BC5C-031A771E36DB}" type="pres">
      <dgm:prSet presAssocID="{629C7015-E8E9-4273-B3C4-77DB7D3DF4A1}" presName="tx1" presStyleLbl="revTx" presStyleIdx="1" presStyleCnt="4"/>
      <dgm:spPr/>
    </dgm:pt>
    <dgm:pt modelId="{36AB6A0A-E643-4910-BAA1-489D1CEF6C68}" type="pres">
      <dgm:prSet presAssocID="{629C7015-E8E9-4273-B3C4-77DB7D3DF4A1}" presName="vert1" presStyleCnt="0"/>
      <dgm:spPr/>
    </dgm:pt>
    <dgm:pt modelId="{2BAE3C08-FE10-42DF-B1B8-8588E33B584F}" type="pres">
      <dgm:prSet presAssocID="{19080C9B-62B8-4707-8A1F-3C34C2395871}" presName="thickLine" presStyleLbl="alignNode1" presStyleIdx="2" presStyleCnt="4"/>
      <dgm:spPr/>
    </dgm:pt>
    <dgm:pt modelId="{6CB6003F-1B8C-48AA-A49E-7A8403A1AFD7}" type="pres">
      <dgm:prSet presAssocID="{19080C9B-62B8-4707-8A1F-3C34C2395871}" presName="horz1" presStyleCnt="0"/>
      <dgm:spPr/>
    </dgm:pt>
    <dgm:pt modelId="{5D78CC2D-12D3-4627-AC88-D22AA097D169}" type="pres">
      <dgm:prSet presAssocID="{19080C9B-62B8-4707-8A1F-3C34C2395871}" presName="tx1" presStyleLbl="revTx" presStyleIdx="2" presStyleCnt="4"/>
      <dgm:spPr/>
    </dgm:pt>
    <dgm:pt modelId="{9B59746C-4CC6-4BE8-8063-1A4D29A9607E}" type="pres">
      <dgm:prSet presAssocID="{19080C9B-62B8-4707-8A1F-3C34C2395871}" presName="vert1" presStyleCnt="0"/>
      <dgm:spPr/>
    </dgm:pt>
    <dgm:pt modelId="{69A1EA48-9D18-4232-8239-EA6E8BDC68A7}" type="pres">
      <dgm:prSet presAssocID="{7D9859F7-0C04-4DCC-A509-62FCD2C815BF}" presName="thickLine" presStyleLbl="alignNode1" presStyleIdx="3" presStyleCnt="4"/>
      <dgm:spPr/>
    </dgm:pt>
    <dgm:pt modelId="{8D329AA5-B8E0-40E4-9C4A-3812D354843F}" type="pres">
      <dgm:prSet presAssocID="{7D9859F7-0C04-4DCC-A509-62FCD2C815BF}" presName="horz1" presStyleCnt="0"/>
      <dgm:spPr/>
    </dgm:pt>
    <dgm:pt modelId="{91C836F7-70F5-4DDA-9EA0-5F178C1C275F}" type="pres">
      <dgm:prSet presAssocID="{7D9859F7-0C04-4DCC-A509-62FCD2C815BF}" presName="tx1" presStyleLbl="revTx" presStyleIdx="3" presStyleCnt="4"/>
      <dgm:spPr/>
    </dgm:pt>
    <dgm:pt modelId="{25913F7C-E0BD-478C-AC7A-9718D9CECC48}" type="pres">
      <dgm:prSet presAssocID="{7D9859F7-0C04-4DCC-A509-62FCD2C815BF}" presName="vert1" presStyleCnt="0"/>
      <dgm:spPr/>
    </dgm:pt>
  </dgm:ptLst>
  <dgm:cxnLst>
    <dgm:cxn modelId="{D070AD22-109F-4D5D-B4EA-45F0479BACCF}" type="presOf" srcId="{FD091622-C0D2-4178-91E0-B7F2EBCA15B9}" destId="{8CFDF7D3-529C-4431-B5CD-CA56DED324D2}" srcOrd="0" destOrd="0" presId="urn:microsoft.com/office/officeart/2008/layout/LinedList"/>
    <dgm:cxn modelId="{0072DD7E-85BB-498D-A182-F53A07043D8D}" type="presOf" srcId="{7D9859F7-0C04-4DCC-A509-62FCD2C815BF}" destId="{91C836F7-70F5-4DDA-9EA0-5F178C1C275F}" srcOrd="0" destOrd="0" presId="urn:microsoft.com/office/officeart/2008/layout/LinedList"/>
    <dgm:cxn modelId="{0433D97F-11C9-4C2F-A3BD-CB9075478E20}" srcId="{FD091622-C0D2-4178-91E0-B7F2EBCA15B9}" destId="{7D9859F7-0C04-4DCC-A509-62FCD2C815BF}" srcOrd="3" destOrd="0" parTransId="{F766E558-4D16-4726-9D47-DAC99D7B9B76}" sibTransId="{F9641C80-4A7E-4712-B77E-60E13701FC7C}"/>
    <dgm:cxn modelId="{492CB5A8-2018-4D47-99E5-CF8C5FED2FE3}" type="presOf" srcId="{E4DC80CB-2752-4E27-93BA-E453DF200804}" destId="{FC02E403-C9B4-4AF4-8D94-CB69023A7662}" srcOrd="0" destOrd="0" presId="urn:microsoft.com/office/officeart/2008/layout/LinedList"/>
    <dgm:cxn modelId="{BC7234B1-3AE7-4130-A87C-0A1F1DB8142C}" srcId="{FD091622-C0D2-4178-91E0-B7F2EBCA15B9}" destId="{19080C9B-62B8-4707-8A1F-3C34C2395871}" srcOrd="2" destOrd="0" parTransId="{9C778E7A-34D0-4F38-8627-9418587971F5}" sibTransId="{B83A3624-6D79-4DAB-B3CC-B10F114C1C8A}"/>
    <dgm:cxn modelId="{2C4689C5-E176-4FD3-898F-5BC78064FAF4}" type="presOf" srcId="{629C7015-E8E9-4273-B3C4-77DB7D3DF4A1}" destId="{5DABAA85-B0FE-40BB-BC5C-031A771E36DB}" srcOrd="0" destOrd="0" presId="urn:microsoft.com/office/officeart/2008/layout/LinedList"/>
    <dgm:cxn modelId="{7A5B42E2-67D6-445A-B26D-2BB14DA42CBE}" type="presOf" srcId="{19080C9B-62B8-4707-8A1F-3C34C2395871}" destId="{5D78CC2D-12D3-4627-AC88-D22AA097D169}" srcOrd="0" destOrd="0" presId="urn:microsoft.com/office/officeart/2008/layout/LinedList"/>
    <dgm:cxn modelId="{B3D28EE8-769C-43CA-BB8C-F207E5CB2F0E}" srcId="{FD091622-C0D2-4178-91E0-B7F2EBCA15B9}" destId="{629C7015-E8E9-4273-B3C4-77DB7D3DF4A1}" srcOrd="1" destOrd="0" parTransId="{B1BC1898-EC05-45EE-8E06-84B2B161CDD1}" sibTransId="{1F14AA31-0315-4860-932C-4B4B856AB1E9}"/>
    <dgm:cxn modelId="{9406FBE8-B862-49D9-915D-02208DB2F847}" srcId="{FD091622-C0D2-4178-91E0-B7F2EBCA15B9}" destId="{E4DC80CB-2752-4E27-93BA-E453DF200804}" srcOrd="0" destOrd="0" parTransId="{FD0D121D-8BF1-4450-B1A1-F2D7B3B8CD7C}" sibTransId="{5952815C-4DF7-4863-9B61-DF0C220CEC53}"/>
    <dgm:cxn modelId="{B1E663DB-0504-43FD-862E-272551BC735B}" type="presParOf" srcId="{8CFDF7D3-529C-4431-B5CD-CA56DED324D2}" destId="{4023F1A0-C52E-4011-BB01-F8F76AE9E36E}" srcOrd="0" destOrd="0" presId="urn:microsoft.com/office/officeart/2008/layout/LinedList"/>
    <dgm:cxn modelId="{8D4E0E6C-AC71-4AA4-A6A8-0C30F95EF7C4}" type="presParOf" srcId="{8CFDF7D3-529C-4431-B5CD-CA56DED324D2}" destId="{E73FE35C-9CBF-4559-82C8-C0DC0BDAFD62}" srcOrd="1" destOrd="0" presId="urn:microsoft.com/office/officeart/2008/layout/LinedList"/>
    <dgm:cxn modelId="{C6BFF85A-C689-4883-B954-F5F1D88BE0D5}" type="presParOf" srcId="{E73FE35C-9CBF-4559-82C8-C0DC0BDAFD62}" destId="{FC02E403-C9B4-4AF4-8D94-CB69023A7662}" srcOrd="0" destOrd="0" presId="urn:microsoft.com/office/officeart/2008/layout/LinedList"/>
    <dgm:cxn modelId="{935D203C-B1A6-4947-880C-4D21933ECE11}" type="presParOf" srcId="{E73FE35C-9CBF-4559-82C8-C0DC0BDAFD62}" destId="{65BC0B1B-7995-425B-8EB2-0EC3FAB09847}" srcOrd="1" destOrd="0" presId="urn:microsoft.com/office/officeart/2008/layout/LinedList"/>
    <dgm:cxn modelId="{144EB834-5287-4907-BD2A-038D09976DA4}" type="presParOf" srcId="{8CFDF7D3-529C-4431-B5CD-CA56DED324D2}" destId="{6F8FC944-ACD3-42C4-9133-6F9A184D2A63}" srcOrd="2" destOrd="0" presId="urn:microsoft.com/office/officeart/2008/layout/LinedList"/>
    <dgm:cxn modelId="{12B2D8DF-5C6B-4395-A1F7-93B21B672533}" type="presParOf" srcId="{8CFDF7D3-529C-4431-B5CD-CA56DED324D2}" destId="{1B9FD5D4-D1C2-4DFF-8B0B-15D7A48C064C}" srcOrd="3" destOrd="0" presId="urn:microsoft.com/office/officeart/2008/layout/LinedList"/>
    <dgm:cxn modelId="{661A3B76-5327-4585-BCD4-A882B860CAA6}" type="presParOf" srcId="{1B9FD5D4-D1C2-4DFF-8B0B-15D7A48C064C}" destId="{5DABAA85-B0FE-40BB-BC5C-031A771E36DB}" srcOrd="0" destOrd="0" presId="urn:microsoft.com/office/officeart/2008/layout/LinedList"/>
    <dgm:cxn modelId="{0CE88C46-13A4-4626-9EFA-2D5819732B17}" type="presParOf" srcId="{1B9FD5D4-D1C2-4DFF-8B0B-15D7A48C064C}" destId="{36AB6A0A-E643-4910-BAA1-489D1CEF6C68}" srcOrd="1" destOrd="0" presId="urn:microsoft.com/office/officeart/2008/layout/LinedList"/>
    <dgm:cxn modelId="{FF186D4B-04C9-4BEF-8062-375FF7D70D76}" type="presParOf" srcId="{8CFDF7D3-529C-4431-B5CD-CA56DED324D2}" destId="{2BAE3C08-FE10-42DF-B1B8-8588E33B584F}" srcOrd="4" destOrd="0" presId="urn:microsoft.com/office/officeart/2008/layout/LinedList"/>
    <dgm:cxn modelId="{136F9133-FC0C-43CD-8DA2-B78020414E74}" type="presParOf" srcId="{8CFDF7D3-529C-4431-B5CD-CA56DED324D2}" destId="{6CB6003F-1B8C-48AA-A49E-7A8403A1AFD7}" srcOrd="5" destOrd="0" presId="urn:microsoft.com/office/officeart/2008/layout/LinedList"/>
    <dgm:cxn modelId="{F4D9500A-F949-4354-A972-F88095614BDD}" type="presParOf" srcId="{6CB6003F-1B8C-48AA-A49E-7A8403A1AFD7}" destId="{5D78CC2D-12D3-4627-AC88-D22AA097D169}" srcOrd="0" destOrd="0" presId="urn:microsoft.com/office/officeart/2008/layout/LinedList"/>
    <dgm:cxn modelId="{01A41E83-16EE-4420-8076-8AE60F80C343}" type="presParOf" srcId="{6CB6003F-1B8C-48AA-A49E-7A8403A1AFD7}" destId="{9B59746C-4CC6-4BE8-8063-1A4D29A9607E}" srcOrd="1" destOrd="0" presId="urn:microsoft.com/office/officeart/2008/layout/LinedList"/>
    <dgm:cxn modelId="{9E82EE0B-FE22-410F-BF52-2AF810E474A2}" type="presParOf" srcId="{8CFDF7D3-529C-4431-B5CD-CA56DED324D2}" destId="{69A1EA48-9D18-4232-8239-EA6E8BDC68A7}" srcOrd="6" destOrd="0" presId="urn:microsoft.com/office/officeart/2008/layout/LinedList"/>
    <dgm:cxn modelId="{FC4D0101-1B01-4F56-9CBF-CD52C6A780E7}" type="presParOf" srcId="{8CFDF7D3-529C-4431-B5CD-CA56DED324D2}" destId="{8D329AA5-B8E0-40E4-9C4A-3812D354843F}" srcOrd="7" destOrd="0" presId="urn:microsoft.com/office/officeart/2008/layout/LinedList"/>
    <dgm:cxn modelId="{9AA94C9D-DA4C-4A75-9843-AE4A4AED9B01}" type="presParOf" srcId="{8D329AA5-B8E0-40E4-9C4A-3812D354843F}" destId="{91C836F7-70F5-4DDA-9EA0-5F178C1C275F}" srcOrd="0" destOrd="0" presId="urn:microsoft.com/office/officeart/2008/layout/LinedList"/>
    <dgm:cxn modelId="{5CDD5003-3265-4815-8561-61966080DC99}" type="presParOf" srcId="{8D329AA5-B8E0-40E4-9C4A-3812D354843F}" destId="{25913F7C-E0BD-478C-AC7A-9718D9CECC4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130E29-C33F-492D-A5AB-844BD2EB14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1B0844-7B3C-419E-BC5F-9215C3EDB6E1}">
      <dgm:prSet/>
      <dgm:spPr/>
      <dgm:t>
        <a:bodyPr/>
        <a:lstStyle/>
        <a:p>
          <a:r>
            <a:rPr lang="es-ES"/>
            <a:t>Resulta difícil identificar recursos comunes que necesiten los incrementos</a:t>
          </a:r>
          <a:endParaRPr lang="en-US"/>
        </a:p>
      </dgm:t>
    </dgm:pt>
    <dgm:pt modelId="{F8449A7B-4AD1-4AB9-8FF8-3234C17AF623}" type="parTrans" cxnId="{692C9C70-A421-40E4-AC77-818386A28C38}">
      <dgm:prSet/>
      <dgm:spPr/>
      <dgm:t>
        <a:bodyPr/>
        <a:lstStyle/>
        <a:p>
          <a:endParaRPr lang="en-US"/>
        </a:p>
      </dgm:t>
    </dgm:pt>
    <dgm:pt modelId="{4CF0F2F2-0968-46BE-957E-3E3E33D17425}" type="sibTrans" cxnId="{692C9C70-A421-40E4-AC77-818386A28C38}">
      <dgm:prSet/>
      <dgm:spPr/>
      <dgm:t>
        <a:bodyPr/>
        <a:lstStyle/>
        <a:p>
          <a:endParaRPr lang="en-US"/>
        </a:p>
      </dgm:t>
    </dgm:pt>
    <dgm:pt modelId="{2EFA27BF-7CE4-49E8-B8E4-BDFFB062DBBC}">
      <dgm:prSet/>
      <dgm:spPr/>
      <dgm:t>
        <a:bodyPr/>
        <a:lstStyle/>
        <a:p>
          <a:r>
            <a:rPr lang="es-ES"/>
            <a:t>El desarrollo iterativo resulta complicado cuando se diseña un sistema de reemplazo</a:t>
          </a:r>
          <a:endParaRPr lang="en-US"/>
        </a:p>
      </dgm:t>
    </dgm:pt>
    <dgm:pt modelId="{7369231A-BC11-4740-9B83-EF73CE795524}" type="parTrans" cxnId="{A2059383-46FD-4629-8027-92158EB63034}">
      <dgm:prSet/>
      <dgm:spPr/>
      <dgm:t>
        <a:bodyPr/>
        <a:lstStyle/>
        <a:p>
          <a:endParaRPr lang="en-US"/>
        </a:p>
      </dgm:t>
    </dgm:pt>
    <dgm:pt modelId="{211535C6-C7E2-4EBB-AC45-F8C0FC7A2360}" type="sibTrans" cxnId="{A2059383-46FD-4629-8027-92158EB63034}">
      <dgm:prSet/>
      <dgm:spPr/>
      <dgm:t>
        <a:bodyPr/>
        <a:lstStyle/>
        <a:p>
          <a:endParaRPr lang="en-US"/>
        </a:p>
      </dgm:t>
    </dgm:pt>
    <dgm:pt modelId="{5207C638-05AF-4E72-ACF2-1851B9CF9AE6}">
      <dgm:prSet/>
      <dgm:spPr/>
      <dgm:t>
        <a:bodyPr/>
        <a:lstStyle/>
        <a:p>
          <a:r>
            <a:rPr lang="es-ES"/>
            <a:t>Los procesos iterativos pueden contradecir el modelo de adquisiciones de muchas organizaciones</a:t>
          </a:r>
          <a:endParaRPr lang="en-US"/>
        </a:p>
      </dgm:t>
    </dgm:pt>
    <dgm:pt modelId="{B2D92324-B56F-4445-89CD-2E6DD13EE8FE}" type="parTrans" cxnId="{267EDBA4-C573-4BE6-9BD5-A1088C0FE396}">
      <dgm:prSet/>
      <dgm:spPr/>
      <dgm:t>
        <a:bodyPr/>
        <a:lstStyle/>
        <a:p>
          <a:endParaRPr lang="en-US"/>
        </a:p>
      </dgm:t>
    </dgm:pt>
    <dgm:pt modelId="{A97D4AB9-12EE-4078-96CA-5EDCBD59DB9C}" type="sibTrans" cxnId="{267EDBA4-C573-4BE6-9BD5-A1088C0FE396}">
      <dgm:prSet/>
      <dgm:spPr/>
      <dgm:t>
        <a:bodyPr/>
        <a:lstStyle/>
        <a:p>
          <a:endParaRPr lang="en-US"/>
        </a:p>
      </dgm:t>
    </dgm:pt>
    <dgm:pt modelId="{B0B93D4C-B275-4812-950D-2DF5331E5DE8}" type="pres">
      <dgm:prSet presAssocID="{09130E29-C33F-492D-A5AB-844BD2EB142F}" presName="root" presStyleCnt="0">
        <dgm:presLayoutVars>
          <dgm:dir/>
          <dgm:resizeHandles val="exact"/>
        </dgm:presLayoutVars>
      </dgm:prSet>
      <dgm:spPr/>
    </dgm:pt>
    <dgm:pt modelId="{630FAB88-CF82-4134-9DFD-30A39F52AAEC}" type="pres">
      <dgm:prSet presAssocID="{AB1B0844-7B3C-419E-BC5F-9215C3EDB6E1}" presName="compNode" presStyleCnt="0"/>
      <dgm:spPr/>
    </dgm:pt>
    <dgm:pt modelId="{75C188C5-C323-4E98-9C38-12B40F6845CF}" type="pres">
      <dgm:prSet presAssocID="{AB1B0844-7B3C-419E-BC5F-9215C3EDB6E1}" presName="bgRect" presStyleLbl="bgShp" presStyleIdx="0" presStyleCnt="3"/>
      <dgm:spPr/>
    </dgm:pt>
    <dgm:pt modelId="{D6E9B2C7-305B-46BA-9E3D-B1CCA795EBDE}" type="pres">
      <dgm:prSet presAssocID="{AB1B0844-7B3C-419E-BC5F-9215C3EDB6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45BBF09D-5870-4ACA-ABBA-A1DF21F3ACF8}" type="pres">
      <dgm:prSet presAssocID="{AB1B0844-7B3C-419E-BC5F-9215C3EDB6E1}" presName="spaceRect" presStyleCnt="0"/>
      <dgm:spPr/>
    </dgm:pt>
    <dgm:pt modelId="{D35897A2-E85F-4431-99BB-32B9EEF8F425}" type="pres">
      <dgm:prSet presAssocID="{AB1B0844-7B3C-419E-BC5F-9215C3EDB6E1}" presName="parTx" presStyleLbl="revTx" presStyleIdx="0" presStyleCnt="3">
        <dgm:presLayoutVars>
          <dgm:chMax val="0"/>
          <dgm:chPref val="0"/>
        </dgm:presLayoutVars>
      </dgm:prSet>
      <dgm:spPr/>
    </dgm:pt>
    <dgm:pt modelId="{247B01C5-FAA0-4541-BAA4-3EB8472996F7}" type="pres">
      <dgm:prSet presAssocID="{4CF0F2F2-0968-46BE-957E-3E3E33D17425}" presName="sibTrans" presStyleCnt="0"/>
      <dgm:spPr/>
    </dgm:pt>
    <dgm:pt modelId="{1D2475D0-B8BF-4ED3-A0D2-170D6D58F6AD}" type="pres">
      <dgm:prSet presAssocID="{2EFA27BF-7CE4-49E8-B8E4-BDFFB062DBBC}" presName="compNode" presStyleCnt="0"/>
      <dgm:spPr/>
    </dgm:pt>
    <dgm:pt modelId="{F7E56055-8CD8-497D-BC8C-690AF4AFCC3B}" type="pres">
      <dgm:prSet presAssocID="{2EFA27BF-7CE4-49E8-B8E4-BDFFB062DBBC}" presName="bgRect" presStyleLbl="bgShp" presStyleIdx="1" presStyleCnt="3"/>
      <dgm:spPr/>
    </dgm:pt>
    <dgm:pt modelId="{86F5332A-C41E-49CB-9146-CE88613D7EBE}" type="pres">
      <dgm:prSet presAssocID="{2EFA27BF-7CE4-49E8-B8E4-BDFFB062DB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anajes"/>
        </a:ext>
      </dgm:extLst>
    </dgm:pt>
    <dgm:pt modelId="{F26AAD8B-9ED2-4D94-B25F-55DB48E0F687}" type="pres">
      <dgm:prSet presAssocID="{2EFA27BF-7CE4-49E8-B8E4-BDFFB062DBBC}" presName="spaceRect" presStyleCnt="0"/>
      <dgm:spPr/>
    </dgm:pt>
    <dgm:pt modelId="{8D44355A-3B19-4659-BEC9-C46D5080F842}" type="pres">
      <dgm:prSet presAssocID="{2EFA27BF-7CE4-49E8-B8E4-BDFFB062DBBC}" presName="parTx" presStyleLbl="revTx" presStyleIdx="1" presStyleCnt="3">
        <dgm:presLayoutVars>
          <dgm:chMax val="0"/>
          <dgm:chPref val="0"/>
        </dgm:presLayoutVars>
      </dgm:prSet>
      <dgm:spPr/>
    </dgm:pt>
    <dgm:pt modelId="{2AAD1ABC-0872-4F5C-B323-91F3C48203EE}" type="pres">
      <dgm:prSet presAssocID="{211535C6-C7E2-4EBB-AC45-F8C0FC7A2360}" presName="sibTrans" presStyleCnt="0"/>
      <dgm:spPr/>
    </dgm:pt>
    <dgm:pt modelId="{4F96B268-B05E-447C-A401-AFEC1192A1F5}" type="pres">
      <dgm:prSet presAssocID="{5207C638-05AF-4E72-ACF2-1851B9CF9AE6}" presName="compNode" presStyleCnt="0"/>
      <dgm:spPr/>
    </dgm:pt>
    <dgm:pt modelId="{9BE67D17-C510-4D4D-A603-8063D028B42D}" type="pres">
      <dgm:prSet presAssocID="{5207C638-05AF-4E72-ACF2-1851B9CF9AE6}" presName="bgRect" presStyleLbl="bgShp" presStyleIdx="2" presStyleCnt="3"/>
      <dgm:spPr/>
    </dgm:pt>
    <dgm:pt modelId="{399DD781-C0DB-448A-9B8A-15F9FC934539}" type="pres">
      <dgm:prSet presAssocID="{5207C638-05AF-4E72-ACF2-1851B9CF9A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erarquía"/>
        </a:ext>
      </dgm:extLst>
    </dgm:pt>
    <dgm:pt modelId="{C22E3548-C674-45E0-80DF-1CED55ABA6E3}" type="pres">
      <dgm:prSet presAssocID="{5207C638-05AF-4E72-ACF2-1851B9CF9AE6}" presName="spaceRect" presStyleCnt="0"/>
      <dgm:spPr/>
    </dgm:pt>
    <dgm:pt modelId="{47E69B09-5E0D-403D-A2DE-826172CCF708}" type="pres">
      <dgm:prSet presAssocID="{5207C638-05AF-4E72-ACF2-1851B9CF9AE6}" presName="parTx" presStyleLbl="revTx" presStyleIdx="2" presStyleCnt="3">
        <dgm:presLayoutVars>
          <dgm:chMax val="0"/>
          <dgm:chPref val="0"/>
        </dgm:presLayoutVars>
      </dgm:prSet>
      <dgm:spPr/>
    </dgm:pt>
  </dgm:ptLst>
  <dgm:cxnLst>
    <dgm:cxn modelId="{10ACFB28-FAAA-4FFB-87CB-ED7E6AEA3DA4}" type="presOf" srcId="{AB1B0844-7B3C-419E-BC5F-9215C3EDB6E1}" destId="{D35897A2-E85F-4431-99BB-32B9EEF8F425}" srcOrd="0" destOrd="0" presId="urn:microsoft.com/office/officeart/2018/2/layout/IconVerticalSolidList"/>
    <dgm:cxn modelId="{D4E41C66-45A5-4FB5-B2D2-3E8871CE2679}" type="presOf" srcId="{5207C638-05AF-4E72-ACF2-1851B9CF9AE6}" destId="{47E69B09-5E0D-403D-A2DE-826172CCF708}" srcOrd="0" destOrd="0" presId="urn:microsoft.com/office/officeart/2018/2/layout/IconVerticalSolidList"/>
    <dgm:cxn modelId="{692C9C70-A421-40E4-AC77-818386A28C38}" srcId="{09130E29-C33F-492D-A5AB-844BD2EB142F}" destId="{AB1B0844-7B3C-419E-BC5F-9215C3EDB6E1}" srcOrd="0" destOrd="0" parTransId="{F8449A7B-4AD1-4AB9-8FF8-3234C17AF623}" sibTransId="{4CF0F2F2-0968-46BE-957E-3E3E33D17425}"/>
    <dgm:cxn modelId="{77292376-5ABE-450F-94F6-1D36AFDD6588}" type="presOf" srcId="{2EFA27BF-7CE4-49E8-B8E4-BDFFB062DBBC}" destId="{8D44355A-3B19-4659-BEC9-C46D5080F842}" srcOrd="0" destOrd="0" presId="urn:microsoft.com/office/officeart/2018/2/layout/IconVerticalSolidList"/>
    <dgm:cxn modelId="{A2059383-46FD-4629-8027-92158EB63034}" srcId="{09130E29-C33F-492D-A5AB-844BD2EB142F}" destId="{2EFA27BF-7CE4-49E8-B8E4-BDFFB062DBBC}" srcOrd="1" destOrd="0" parTransId="{7369231A-BC11-4740-9B83-EF73CE795524}" sibTransId="{211535C6-C7E2-4EBB-AC45-F8C0FC7A2360}"/>
    <dgm:cxn modelId="{267EDBA4-C573-4BE6-9BD5-A1088C0FE396}" srcId="{09130E29-C33F-492D-A5AB-844BD2EB142F}" destId="{5207C638-05AF-4E72-ACF2-1851B9CF9AE6}" srcOrd="2" destOrd="0" parTransId="{B2D92324-B56F-4445-89CD-2E6DD13EE8FE}" sibTransId="{A97D4AB9-12EE-4078-96CA-5EDCBD59DB9C}"/>
    <dgm:cxn modelId="{4BAD22DD-FA40-4269-AC35-2C30B66E299E}" type="presOf" srcId="{09130E29-C33F-492D-A5AB-844BD2EB142F}" destId="{B0B93D4C-B275-4812-950D-2DF5331E5DE8}" srcOrd="0" destOrd="0" presId="urn:microsoft.com/office/officeart/2018/2/layout/IconVerticalSolidList"/>
    <dgm:cxn modelId="{45ADEB21-A959-40D1-9C94-280325FFF95B}" type="presParOf" srcId="{B0B93D4C-B275-4812-950D-2DF5331E5DE8}" destId="{630FAB88-CF82-4134-9DFD-30A39F52AAEC}" srcOrd="0" destOrd="0" presId="urn:microsoft.com/office/officeart/2018/2/layout/IconVerticalSolidList"/>
    <dgm:cxn modelId="{6283A808-7465-44F9-9593-B8C33FE85E59}" type="presParOf" srcId="{630FAB88-CF82-4134-9DFD-30A39F52AAEC}" destId="{75C188C5-C323-4E98-9C38-12B40F6845CF}" srcOrd="0" destOrd="0" presId="urn:microsoft.com/office/officeart/2018/2/layout/IconVerticalSolidList"/>
    <dgm:cxn modelId="{1D3F56D9-EB03-4B8D-9082-08C3A25D1B06}" type="presParOf" srcId="{630FAB88-CF82-4134-9DFD-30A39F52AAEC}" destId="{D6E9B2C7-305B-46BA-9E3D-B1CCA795EBDE}" srcOrd="1" destOrd="0" presId="urn:microsoft.com/office/officeart/2018/2/layout/IconVerticalSolidList"/>
    <dgm:cxn modelId="{4D90B2A0-B061-45E7-84E0-2A87F2DC91EE}" type="presParOf" srcId="{630FAB88-CF82-4134-9DFD-30A39F52AAEC}" destId="{45BBF09D-5870-4ACA-ABBA-A1DF21F3ACF8}" srcOrd="2" destOrd="0" presId="urn:microsoft.com/office/officeart/2018/2/layout/IconVerticalSolidList"/>
    <dgm:cxn modelId="{61ABB452-925A-466C-83DA-6F6BDC3F5BC9}" type="presParOf" srcId="{630FAB88-CF82-4134-9DFD-30A39F52AAEC}" destId="{D35897A2-E85F-4431-99BB-32B9EEF8F425}" srcOrd="3" destOrd="0" presId="urn:microsoft.com/office/officeart/2018/2/layout/IconVerticalSolidList"/>
    <dgm:cxn modelId="{90B28CC7-1526-4D88-9A44-60EECC942B7D}" type="presParOf" srcId="{B0B93D4C-B275-4812-950D-2DF5331E5DE8}" destId="{247B01C5-FAA0-4541-BAA4-3EB8472996F7}" srcOrd="1" destOrd="0" presId="urn:microsoft.com/office/officeart/2018/2/layout/IconVerticalSolidList"/>
    <dgm:cxn modelId="{1AB5CBD1-7EAF-474B-B34F-651E848F861D}" type="presParOf" srcId="{B0B93D4C-B275-4812-950D-2DF5331E5DE8}" destId="{1D2475D0-B8BF-4ED3-A0D2-170D6D58F6AD}" srcOrd="2" destOrd="0" presId="urn:microsoft.com/office/officeart/2018/2/layout/IconVerticalSolidList"/>
    <dgm:cxn modelId="{84767B69-7B7E-4A37-8397-A45A4BEB0923}" type="presParOf" srcId="{1D2475D0-B8BF-4ED3-A0D2-170D6D58F6AD}" destId="{F7E56055-8CD8-497D-BC8C-690AF4AFCC3B}" srcOrd="0" destOrd="0" presId="urn:microsoft.com/office/officeart/2018/2/layout/IconVerticalSolidList"/>
    <dgm:cxn modelId="{C6874933-67FB-4AD0-89B9-85A2CC4D12B4}" type="presParOf" srcId="{1D2475D0-B8BF-4ED3-A0D2-170D6D58F6AD}" destId="{86F5332A-C41E-49CB-9146-CE88613D7EBE}" srcOrd="1" destOrd="0" presId="urn:microsoft.com/office/officeart/2018/2/layout/IconVerticalSolidList"/>
    <dgm:cxn modelId="{A255AD91-512C-4086-8305-096AF2FA4AF3}" type="presParOf" srcId="{1D2475D0-B8BF-4ED3-A0D2-170D6D58F6AD}" destId="{F26AAD8B-9ED2-4D94-B25F-55DB48E0F687}" srcOrd="2" destOrd="0" presId="urn:microsoft.com/office/officeart/2018/2/layout/IconVerticalSolidList"/>
    <dgm:cxn modelId="{38397F85-9747-4306-B80D-26F37FFF53F3}" type="presParOf" srcId="{1D2475D0-B8BF-4ED3-A0D2-170D6D58F6AD}" destId="{8D44355A-3B19-4659-BEC9-C46D5080F842}" srcOrd="3" destOrd="0" presId="urn:microsoft.com/office/officeart/2018/2/layout/IconVerticalSolidList"/>
    <dgm:cxn modelId="{919DA847-DF24-4743-A9BE-9CBD1BA934C8}" type="presParOf" srcId="{B0B93D4C-B275-4812-950D-2DF5331E5DE8}" destId="{2AAD1ABC-0872-4F5C-B323-91F3C48203EE}" srcOrd="3" destOrd="0" presId="urn:microsoft.com/office/officeart/2018/2/layout/IconVerticalSolidList"/>
    <dgm:cxn modelId="{F6D96E38-7D96-41DA-BB09-3AA382EB6DF1}" type="presParOf" srcId="{B0B93D4C-B275-4812-950D-2DF5331E5DE8}" destId="{4F96B268-B05E-447C-A401-AFEC1192A1F5}" srcOrd="4" destOrd="0" presId="urn:microsoft.com/office/officeart/2018/2/layout/IconVerticalSolidList"/>
    <dgm:cxn modelId="{6F09208A-71A8-4B89-A1BB-5E1FC7DF1278}" type="presParOf" srcId="{4F96B268-B05E-447C-A401-AFEC1192A1F5}" destId="{9BE67D17-C510-4D4D-A603-8063D028B42D}" srcOrd="0" destOrd="0" presId="urn:microsoft.com/office/officeart/2018/2/layout/IconVerticalSolidList"/>
    <dgm:cxn modelId="{6FBA922B-29CB-44F0-9246-55991412CD6A}" type="presParOf" srcId="{4F96B268-B05E-447C-A401-AFEC1192A1F5}" destId="{399DD781-C0DB-448A-9B8A-15F9FC934539}" srcOrd="1" destOrd="0" presId="urn:microsoft.com/office/officeart/2018/2/layout/IconVerticalSolidList"/>
    <dgm:cxn modelId="{E33FEC7C-E2AE-4ACA-B1F0-8B91D1742879}" type="presParOf" srcId="{4F96B268-B05E-447C-A401-AFEC1192A1F5}" destId="{C22E3548-C674-45E0-80DF-1CED55ABA6E3}" srcOrd="2" destOrd="0" presId="urn:microsoft.com/office/officeart/2018/2/layout/IconVerticalSolidList"/>
    <dgm:cxn modelId="{74BA3E83-5B8B-4399-9FA0-C713354C8B1E}" type="presParOf" srcId="{4F96B268-B05E-447C-A401-AFEC1192A1F5}" destId="{47E69B09-5E0D-403D-A2DE-826172CCF7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B5CA53-0888-476D-B3D7-F301D0808D2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96CF1EA-322B-4E09-9208-6740CB9D2845}">
      <dgm:prSet/>
      <dgm:spPr/>
      <dgm:t>
        <a:bodyPr/>
        <a:lstStyle/>
        <a:p>
          <a:r>
            <a:rPr lang="es-MX"/>
            <a:t>Participación del cliente</a:t>
          </a:r>
          <a:endParaRPr lang="en-US"/>
        </a:p>
      </dgm:t>
    </dgm:pt>
    <dgm:pt modelId="{5CDC3529-EE40-4906-BE82-862A40A3F41B}" type="parTrans" cxnId="{79C70310-C39F-4453-9727-42B7B12B083C}">
      <dgm:prSet/>
      <dgm:spPr/>
      <dgm:t>
        <a:bodyPr/>
        <a:lstStyle/>
        <a:p>
          <a:endParaRPr lang="en-US"/>
        </a:p>
      </dgm:t>
    </dgm:pt>
    <dgm:pt modelId="{6CEE3A06-3B91-4DBD-91EF-79A344FD29FB}" type="sibTrans" cxnId="{79C70310-C39F-4453-9727-42B7B12B083C}">
      <dgm:prSet/>
      <dgm:spPr/>
      <dgm:t>
        <a:bodyPr/>
        <a:lstStyle/>
        <a:p>
          <a:endParaRPr lang="en-US"/>
        </a:p>
      </dgm:t>
    </dgm:pt>
    <dgm:pt modelId="{7609798E-0979-4F8E-9604-84DBF21EB06F}">
      <dgm:prSet/>
      <dgm:spPr/>
      <dgm:t>
        <a:bodyPr/>
        <a:lstStyle/>
        <a:p>
          <a:r>
            <a:rPr lang="es-MX"/>
            <a:t>Entrega incremental</a:t>
          </a:r>
          <a:endParaRPr lang="en-US"/>
        </a:p>
      </dgm:t>
    </dgm:pt>
    <dgm:pt modelId="{62D3D1A8-3D41-455F-8926-1E78419A1758}" type="parTrans" cxnId="{E9803A5E-42E1-4AB0-828C-03C562CE8611}">
      <dgm:prSet/>
      <dgm:spPr/>
      <dgm:t>
        <a:bodyPr/>
        <a:lstStyle/>
        <a:p>
          <a:endParaRPr lang="en-US"/>
        </a:p>
      </dgm:t>
    </dgm:pt>
    <dgm:pt modelId="{AEB7D5B5-2CD7-4687-92F4-442CF32488E6}" type="sibTrans" cxnId="{E9803A5E-42E1-4AB0-828C-03C562CE8611}">
      <dgm:prSet/>
      <dgm:spPr/>
      <dgm:t>
        <a:bodyPr/>
        <a:lstStyle/>
        <a:p>
          <a:endParaRPr lang="en-US"/>
        </a:p>
      </dgm:t>
    </dgm:pt>
    <dgm:pt modelId="{46DAFC1D-78A3-4A90-A467-B6B5BD112BAA}">
      <dgm:prSet/>
      <dgm:spPr/>
      <dgm:t>
        <a:bodyPr/>
        <a:lstStyle/>
        <a:p>
          <a:r>
            <a:rPr lang="es-MX"/>
            <a:t>Personas, no procesos</a:t>
          </a:r>
          <a:endParaRPr lang="en-US"/>
        </a:p>
      </dgm:t>
    </dgm:pt>
    <dgm:pt modelId="{EED64F2C-C316-4238-A50F-6147ECC71864}" type="parTrans" cxnId="{87C2CC71-39E1-415D-8242-95AB33B304C3}">
      <dgm:prSet/>
      <dgm:spPr/>
      <dgm:t>
        <a:bodyPr/>
        <a:lstStyle/>
        <a:p>
          <a:endParaRPr lang="en-US"/>
        </a:p>
      </dgm:t>
    </dgm:pt>
    <dgm:pt modelId="{F8907D1E-0922-4256-9596-CC9534A8B36B}" type="sibTrans" cxnId="{87C2CC71-39E1-415D-8242-95AB33B304C3}">
      <dgm:prSet/>
      <dgm:spPr/>
      <dgm:t>
        <a:bodyPr/>
        <a:lstStyle/>
        <a:p>
          <a:endParaRPr lang="en-US"/>
        </a:p>
      </dgm:t>
    </dgm:pt>
    <dgm:pt modelId="{29A99C35-6F9D-4A10-8993-DD385B4C1AD8}">
      <dgm:prSet/>
      <dgm:spPr/>
      <dgm:t>
        <a:bodyPr/>
        <a:lstStyle/>
        <a:p>
          <a:r>
            <a:rPr lang="es-MX"/>
            <a:t>Adoptar el cambio</a:t>
          </a:r>
          <a:endParaRPr lang="en-US"/>
        </a:p>
      </dgm:t>
    </dgm:pt>
    <dgm:pt modelId="{3B093EA4-E566-43ED-BF08-B00B68D8F358}" type="parTrans" cxnId="{9E14F03D-2E51-471E-9445-9FF5B3E9F52E}">
      <dgm:prSet/>
      <dgm:spPr/>
      <dgm:t>
        <a:bodyPr/>
        <a:lstStyle/>
        <a:p>
          <a:endParaRPr lang="en-US"/>
        </a:p>
      </dgm:t>
    </dgm:pt>
    <dgm:pt modelId="{D2D9E3F3-DD42-4069-A5D0-1805367BD1AF}" type="sibTrans" cxnId="{9E14F03D-2E51-471E-9445-9FF5B3E9F52E}">
      <dgm:prSet/>
      <dgm:spPr/>
      <dgm:t>
        <a:bodyPr/>
        <a:lstStyle/>
        <a:p>
          <a:endParaRPr lang="en-US"/>
        </a:p>
      </dgm:t>
    </dgm:pt>
    <dgm:pt modelId="{692C388D-221B-4D7A-AE73-B0C6455E450F}">
      <dgm:prSet/>
      <dgm:spPr/>
      <dgm:t>
        <a:bodyPr/>
        <a:lstStyle/>
        <a:p>
          <a:r>
            <a:rPr lang="es-MX"/>
            <a:t>Mantener simplicidad</a:t>
          </a:r>
          <a:endParaRPr lang="en-US"/>
        </a:p>
      </dgm:t>
    </dgm:pt>
    <dgm:pt modelId="{19421AEA-B1BE-4DCE-AC26-78B7DA5DB6CB}" type="parTrans" cxnId="{2582896D-29D9-4792-9D03-13483943C73E}">
      <dgm:prSet/>
      <dgm:spPr/>
      <dgm:t>
        <a:bodyPr/>
        <a:lstStyle/>
        <a:p>
          <a:endParaRPr lang="en-US"/>
        </a:p>
      </dgm:t>
    </dgm:pt>
    <dgm:pt modelId="{22D15293-2808-4009-AF42-FE5FE0DB47B0}" type="sibTrans" cxnId="{2582896D-29D9-4792-9D03-13483943C73E}">
      <dgm:prSet/>
      <dgm:spPr/>
      <dgm:t>
        <a:bodyPr/>
        <a:lstStyle/>
        <a:p>
          <a:endParaRPr lang="en-US"/>
        </a:p>
      </dgm:t>
    </dgm:pt>
    <dgm:pt modelId="{623A12C6-5406-4C9F-BA7A-DFAD30E61CB7}" type="pres">
      <dgm:prSet presAssocID="{79B5CA53-0888-476D-B3D7-F301D0808D2E}" presName="vert0" presStyleCnt="0">
        <dgm:presLayoutVars>
          <dgm:dir/>
          <dgm:animOne val="branch"/>
          <dgm:animLvl val="lvl"/>
        </dgm:presLayoutVars>
      </dgm:prSet>
      <dgm:spPr/>
    </dgm:pt>
    <dgm:pt modelId="{29C5B6E6-5D42-4C7D-864E-A64FC0F2DBDE}" type="pres">
      <dgm:prSet presAssocID="{596CF1EA-322B-4E09-9208-6740CB9D2845}" presName="thickLine" presStyleLbl="alignNode1" presStyleIdx="0" presStyleCnt="5"/>
      <dgm:spPr/>
    </dgm:pt>
    <dgm:pt modelId="{97A1C926-C2C2-4348-8FF7-D44DCDC3BB2A}" type="pres">
      <dgm:prSet presAssocID="{596CF1EA-322B-4E09-9208-6740CB9D2845}" presName="horz1" presStyleCnt="0"/>
      <dgm:spPr/>
    </dgm:pt>
    <dgm:pt modelId="{5C02F397-1033-4C59-838C-28F2DA4EBA08}" type="pres">
      <dgm:prSet presAssocID="{596CF1EA-322B-4E09-9208-6740CB9D2845}" presName="tx1" presStyleLbl="revTx" presStyleIdx="0" presStyleCnt="5"/>
      <dgm:spPr/>
    </dgm:pt>
    <dgm:pt modelId="{38A6E4B4-AF82-4C56-B1FA-3D1A8C9509F0}" type="pres">
      <dgm:prSet presAssocID="{596CF1EA-322B-4E09-9208-6740CB9D2845}" presName="vert1" presStyleCnt="0"/>
      <dgm:spPr/>
    </dgm:pt>
    <dgm:pt modelId="{BA279550-3DBD-4DE2-9B76-AA6FFAA11AB5}" type="pres">
      <dgm:prSet presAssocID="{7609798E-0979-4F8E-9604-84DBF21EB06F}" presName="thickLine" presStyleLbl="alignNode1" presStyleIdx="1" presStyleCnt="5"/>
      <dgm:spPr/>
    </dgm:pt>
    <dgm:pt modelId="{6017995C-9CF1-4C1A-9B40-6F1051AA08BE}" type="pres">
      <dgm:prSet presAssocID="{7609798E-0979-4F8E-9604-84DBF21EB06F}" presName="horz1" presStyleCnt="0"/>
      <dgm:spPr/>
    </dgm:pt>
    <dgm:pt modelId="{F2B35CF7-12E2-408D-B168-5B0351EA157E}" type="pres">
      <dgm:prSet presAssocID="{7609798E-0979-4F8E-9604-84DBF21EB06F}" presName="tx1" presStyleLbl="revTx" presStyleIdx="1" presStyleCnt="5"/>
      <dgm:spPr/>
    </dgm:pt>
    <dgm:pt modelId="{A8521822-7BDF-4A9F-8EAB-3CCC13F9D8A5}" type="pres">
      <dgm:prSet presAssocID="{7609798E-0979-4F8E-9604-84DBF21EB06F}" presName="vert1" presStyleCnt="0"/>
      <dgm:spPr/>
    </dgm:pt>
    <dgm:pt modelId="{93B1BDEF-CB26-49E2-AE81-7A40F30EFB49}" type="pres">
      <dgm:prSet presAssocID="{46DAFC1D-78A3-4A90-A467-B6B5BD112BAA}" presName="thickLine" presStyleLbl="alignNode1" presStyleIdx="2" presStyleCnt="5"/>
      <dgm:spPr/>
    </dgm:pt>
    <dgm:pt modelId="{B491DCA4-C8F9-40C2-88FC-3D5B5D7AAB65}" type="pres">
      <dgm:prSet presAssocID="{46DAFC1D-78A3-4A90-A467-B6B5BD112BAA}" presName="horz1" presStyleCnt="0"/>
      <dgm:spPr/>
    </dgm:pt>
    <dgm:pt modelId="{E7D65E18-D3A2-420A-9F0E-985AB06D7830}" type="pres">
      <dgm:prSet presAssocID="{46DAFC1D-78A3-4A90-A467-B6B5BD112BAA}" presName="tx1" presStyleLbl="revTx" presStyleIdx="2" presStyleCnt="5"/>
      <dgm:spPr/>
    </dgm:pt>
    <dgm:pt modelId="{D726EBF1-5D2D-4244-AE3E-B898656F1D32}" type="pres">
      <dgm:prSet presAssocID="{46DAFC1D-78A3-4A90-A467-B6B5BD112BAA}" presName="vert1" presStyleCnt="0"/>
      <dgm:spPr/>
    </dgm:pt>
    <dgm:pt modelId="{8AB61E02-B44C-4B46-A822-99EC63DC46BF}" type="pres">
      <dgm:prSet presAssocID="{29A99C35-6F9D-4A10-8993-DD385B4C1AD8}" presName="thickLine" presStyleLbl="alignNode1" presStyleIdx="3" presStyleCnt="5"/>
      <dgm:spPr/>
    </dgm:pt>
    <dgm:pt modelId="{D853536C-8D0B-4BF6-A09A-D6A67836CDC6}" type="pres">
      <dgm:prSet presAssocID="{29A99C35-6F9D-4A10-8993-DD385B4C1AD8}" presName="horz1" presStyleCnt="0"/>
      <dgm:spPr/>
    </dgm:pt>
    <dgm:pt modelId="{912E6138-CCB9-4BAA-B5B3-C57F3A8260E0}" type="pres">
      <dgm:prSet presAssocID="{29A99C35-6F9D-4A10-8993-DD385B4C1AD8}" presName="tx1" presStyleLbl="revTx" presStyleIdx="3" presStyleCnt="5"/>
      <dgm:spPr/>
    </dgm:pt>
    <dgm:pt modelId="{26FBC09A-474D-499B-9E7C-80155473C795}" type="pres">
      <dgm:prSet presAssocID="{29A99C35-6F9D-4A10-8993-DD385B4C1AD8}" presName="vert1" presStyleCnt="0"/>
      <dgm:spPr/>
    </dgm:pt>
    <dgm:pt modelId="{45D38ED0-F90C-4E53-A996-A1E886A23DF3}" type="pres">
      <dgm:prSet presAssocID="{692C388D-221B-4D7A-AE73-B0C6455E450F}" presName="thickLine" presStyleLbl="alignNode1" presStyleIdx="4" presStyleCnt="5"/>
      <dgm:spPr/>
    </dgm:pt>
    <dgm:pt modelId="{02EF9703-A27A-4F48-95C4-8FF97333AFD0}" type="pres">
      <dgm:prSet presAssocID="{692C388D-221B-4D7A-AE73-B0C6455E450F}" presName="horz1" presStyleCnt="0"/>
      <dgm:spPr/>
    </dgm:pt>
    <dgm:pt modelId="{FF25244B-B028-499E-B4CE-DD6E3C3014D7}" type="pres">
      <dgm:prSet presAssocID="{692C388D-221B-4D7A-AE73-B0C6455E450F}" presName="tx1" presStyleLbl="revTx" presStyleIdx="4" presStyleCnt="5"/>
      <dgm:spPr/>
    </dgm:pt>
    <dgm:pt modelId="{FE5C3375-4BDB-4160-9216-4B00AA2E851F}" type="pres">
      <dgm:prSet presAssocID="{692C388D-221B-4D7A-AE73-B0C6455E450F}" presName="vert1" presStyleCnt="0"/>
      <dgm:spPr/>
    </dgm:pt>
  </dgm:ptLst>
  <dgm:cxnLst>
    <dgm:cxn modelId="{B976880B-1F66-4B3C-8827-D0A427E47890}" type="presOf" srcId="{46DAFC1D-78A3-4A90-A467-B6B5BD112BAA}" destId="{E7D65E18-D3A2-420A-9F0E-985AB06D7830}" srcOrd="0" destOrd="0" presId="urn:microsoft.com/office/officeart/2008/layout/LinedList"/>
    <dgm:cxn modelId="{79C70310-C39F-4453-9727-42B7B12B083C}" srcId="{79B5CA53-0888-476D-B3D7-F301D0808D2E}" destId="{596CF1EA-322B-4E09-9208-6740CB9D2845}" srcOrd="0" destOrd="0" parTransId="{5CDC3529-EE40-4906-BE82-862A40A3F41B}" sibTransId="{6CEE3A06-3B91-4DBD-91EF-79A344FD29FB}"/>
    <dgm:cxn modelId="{388BBD38-C273-4365-A1E9-8EB3CB1DE364}" type="presOf" srcId="{79B5CA53-0888-476D-B3D7-F301D0808D2E}" destId="{623A12C6-5406-4C9F-BA7A-DFAD30E61CB7}" srcOrd="0" destOrd="0" presId="urn:microsoft.com/office/officeart/2008/layout/LinedList"/>
    <dgm:cxn modelId="{9E14F03D-2E51-471E-9445-9FF5B3E9F52E}" srcId="{79B5CA53-0888-476D-B3D7-F301D0808D2E}" destId="{29A99C35-6F9D-4A10-8993-DD385B4C1AD8}" srcOrd="3" destOrd="0" parTransId="{3B093EA4-E566-43ED-BF08-B00B68D8F358}" sibTransId="{D2D9E3F3-DD42-4069-A5D0-1805367BD1AF}"/>
    <dgm:cxn modelId="{E9803A5E-42E1-4AB0-828C-03C562CE8611}" srcId="{79B5CA53-0888-476D-B3D7-F301D0808D2E}" destId="{7609798E-0979-4F8E-9604-84DBF21EB06F}" srcOrd="1" destOrd="0" parTransId="{62D3D1A8-3D41-455F-8926-1E78419A1758}" sibTransId="{AEB7D5B5-2CD7-4687-92F4-442CF32488E6}"/>
    <dgm:cxn modelId="{2582896D-29D9-4792-9D03-13483943C73E}" srcId="{79B5CA53-0888-476D-B3D7-F301D0808D2E}" destId="{692C388D-221B-4D7A-AE73-B0C6455E450F}" srcOrd="4" destOrd="0" parTransId="{19421AEA-B1BE-4DCE-AC26-78B7DA5DB6CB}" sibTransId="{22D15293-2808-4009-AF42-FE5FE0DB47B0}"/>
    <dgm:cxn modelId="{87C2CC71-39E1-415D-8242-95AB33B304C3}" srcId="{79B5CA53-0888-476D-B3D7-F301D0808D2E}" destId="{46DAFC1D-78A3-4A90-A467-B6B5BD112BAA}" srcOrd="2" destOrd="0" parTransId="{EED64F2C-C316-4238-A50F-6147ECC71864}" sibTransId="{F8907D1E-0922-4256-9596-CC9534A8B36B}"/>
    <dgm:cxn modelId="{D3F86D82-6728-4F63-A53F-45AABB1622B9}" type="presOf" srcId="{692C388D-221B-4D7A-AE73-B0C6455E450F}" destId="{FF25244B-B028-499E-B4CE-DD6E3C3014D7}" srcOrd="0" destOrd="0" presId="urn:microsoft.com/office/officeart/2008/layout/LinedList"/>
    <dgm:cxn modelId="{D0245E8D-8A7C-4490-BF62-11D43BA1F5E2}" type="presOf" srcId="{29A99C35-6F9D-4A10-8993-DD385B4C1AD8}" destId="{912E6138-CCB9-4BAA-B5B3-C57F3A8260E0}" srcOrd="0" destOrd="0" presId="urn:microsoft.com/office/officeart/2008/layout/LinedList"/>
    <dgm:cxn modelId="{FD60089A-2F2E-481C-849B-9DC24627C336}" type="presOf" srcId="{596CF1EA-322B-4E09-9208-6740CB9D2845}" destId="{5C02F397-1033-4C59-838C-28F2DA4EBA08}" srcOrd="0" destOrd="0" presId="urn:microsoft.com/office/officeart/2008/layout/LinedList"/>
    <dgm:cxn modelId="{E42C06BF-A47F-41E4-BF01-E90416A65FD6}" type="presOf" srcId="{7609798E-0979-4F8E-9604-84DBF21EB06F}" destId="{F2B35CF7-12E2-408D-B168-5B0351EA157E}" srcOrd="0" destOrd="0" presId="urn:microsoft.com/office/officeart/2008/layout/LinedList"/>
    <dgm:cxn modelId="{E8F3F6C3-D54E-4244-882B-FBC2CDAD60BD}" type="presParOf" srcId="{623A12C6-5406-4C9F-BA7A-DFAD30E61CB7}" destId="{29C5B6E6-5D42-4C7D-864E-A64FC0F2DBDE}" srcOrd="0" destOrd="0" presId="urn:microsoft.com/office/officeart/2008/layout/LinedList"/>
    <dgm:cxn modelId="{CA797C29-E02F-4816-A7F8-A83232A41424}" type="presParOf" srcId="{623A12C6-5406-4C9F-BA7A-DFAD30E61CB7}" destId="{97A1C926-C2C2-4348-8FF7-D44DCDC3BB2A}" srcOrd="1" destOrd="0" presId="urn:microsoft.com/office/officeart/2008/layout/LinedList"/>
    <dgm:cxn modelId="{E6200D39-7E78-4A83-B30B-D4DA20F4E38A}" type="presParOf" srcId="{97A1C926-C2C2-4348-8FF7-D44DCDC3BB2A}" destId="{5C02F397-1033-4C59-838C-28F2DA4EBA08}" srcOrd="0" destOrd="0" presId="urn:microsoft.com/office/officeart/2008/layout/LinedList"/>
    <dgm:cxn modelId="{7E5F78CE-DD1C-4C92-8BCD-D6277EA2A431}" type="presParOf" srcId="{97A1C926-C2C2-4348-8FF7-D44DCDC3BB2A}" destId="{38A6E4B4-AF82-4C56-B1FA-3D1A8C9509F0}" srcOrd="1" destOrd="0" presId="urn:microsoft.com/office/officeart/2008/layout/LinedList"/>
    <dgm:cxn modelId="{5B77D6FE-CA72-48FA-AFA2-EF4548E22FDB}" type="presParOf" srcId="{623A12C6-5406-4C9F-BA7A-DFAD30E61CB7}" destId="{BA279550-3DBD-4DE2-9B76-AA6FFAA11AB5}" srcOrd="2" destOrd="0" presId="urn:microsoft.com/office/officeart/2008/layout/LinedList"/>
    <dgm:cxn modelId="{49FBD555-A230-41BD-BB68-5FBBA1C48C55}" type="presParOf" srcId="{623A12C6-5406-4C9F-BA7A-DFAD30E61CB7}" destId="{6017995C-9CF1-4C1A-9B40-6F1051AA08BE}" srcOrd="3" destOrd="0" presId="urn:microsoft.com/office/officeart/2008/layout/LinedList"/>
    <dgm:cxn modelId="{012D3075-8A45-49C3-96C5-228F69CE3864}" type="presParOf" srcId="{6017995C-9CF1-4C1A-9B40-6F1051AA08BE}" destId="{F2B35CF7-12E2-408D-B168-5B0351EA157E}" srcOrd="0" destOrd="0" presId="urn:microsoft.com/office/officeart/2008/layout/LinedList"/>
    <dgm:cxn modelId="{1C874EF0-EB25-46CF-A441-5655EBDD7BA6}" type="presParOf" srcId="{6017995C-9CF1-4C1A-9B40-6F1051AA08BE}" destId="{A8521822-7BDF-4A9F-8EAB-3CCC13F9D8A5}" srcOrd="1" destOrd="0" presId="urn:microsoft.com/office/officeart/2008/layout/LinedList"/>
    <dgm:cxn modelId="{FC0D8898-441C-46FD-A6C4-3D3049D35550}" type="presParOf" srcId="{623A12C6-5406-4C9F-BA7A-DFAD30E61CB7}" destId="{93B1BDEF-CB26-49E2-AE81-7A40F30EFB49}" srcOrd="4" destOrd="0" presId="urn:microsoft.com/office/officeart/2008/layout/LinedList"/>
    <dgm:cxn modelId="{37816DF8-9BB3-41EA-B6A5-32C2AF3430F2}" type="presParOf" srcId="{623A12C6-5406-4C9F-BA7A-DFAD30E61CB7}" destId="{B491DCA4-C8F9-40C2-88FC-3D5B5D7AAB65}" srcOrd="5" destOrd="0" presId="urn:microsoft.com/office/officeart/2008/layout/LinedList"/>
    <dgm:cxn modelId="{06FD5926-0D6C-49D9-958C-3FB94D131C66}" type="presParOf" srcId="{B491DCA4-C8F9-40C2-88FC-3D5B5D7AAB65}" destId="{E7D65E18-D3A2-420A-9F0E-985AB06D7830}" srcOrd="0" destOrd="0" presId="urn:microsoft.com/office/officeart/2008/layout/LinedList"/>
    <dgm:cxn modelId="{3AAF60D4-F4FD-40B4-AC41-F85D17083C5F}" type="presParOf" srcId="{B491DCA4-C8F9-40C2-88FC-3D5B5D7AAB65}" destId="{D726EBF1-5D2D-4244-AE3E-B898656F1D32}" srcOrd="1" destOrd="0" presId="urn:microsoft.com/office/officeart/2008/layout/LinedList"/>
    <dgm:cxn modelId="{2A5FD4EE-6931-402E-88EB-0F662451C630}" type="presParOf" srcId="{623A12C6-5406-4C9F-BA7A-DFAD30E61CB7}" destId="{8AB61E02-B44C-4B46-A822-99EC63DC46BF}" srcOrd="6" destOrd="0" presId="urn:microsoft.com/office/officeart/2008/layout/LinedList"/>
    <dgm:cxn modelId="{D5BF3450-A49B-44B3-B657-222791998B15}" type="presParOf" srcId="{623A12C6-5406-4C9F-BA7A-DFAD30E61CB7}" destId="{D853536C-8D0B-4BF6-A09A-D6A67836CDC6}" srcOrd="7" destOrd="0" presId="urn:microsoft.com/office/officeart/2008/layout/LinedList"/>
    <dgm:cxn modelId="{A31E2957-873B-4698-BC87-A2F9042DCAA7}" type="presParOf" srcId="{D853536C-8D0B-4BF6-A09A-D6A67836CDC6}" destId="{912E6138-CCB9-4BAA-B5B3-C57F3A8260E0}" srcOrd="0" destOrd="0" presId="urn:microsoft.com/office/officeart/2008/layout/LinedList"/>
    <dgm:cxn modelId="{EF1EE5D1-380F-4ADF-9DE2-7D3A5ED09B15}" type="presParOf" srcId="{D853536C-8D0B-4BF6-A09A-D6A67836CDC6}" destId="{26FBC09A-474D-499B-9E7C-80155473C795}" srcOrd="1" destOrd="0" presId="urn:microsoft.com/office/officeart/2008/layout/LinedList"/>
    <dgm:cxn modelId="{09A2986F-971A-418F-91B3-420A9EFB550C}" type="presParOf" srcId="{623A12C6-5406-4C9F-BA7A-DFAD30E61CB7}" destId="{45D38ED0-F90C-4E53-A996-A1E886A23DF3}" srcOrd="8" destOrd="0" presId="urn:microsoft.com/office/officeart/2008/layout/LinedList"/>
    <dgm:cxn modelId="{2AC4B992-5D81-42E1-ADD7-28F89B87F86C}" type="presParOf" srcId="{623A12C6-5406-4C9F-BA7A-DFAD30E61CB7}" destId="{02EF9703-A27A-4F48-95C4-8FF97333AFD0}" srcOrd="9" destOrd="0" presId="urn:microsoft.com/office/officeart/2008/layout/LinedList"/>
    <dgm:cxn modelId="{89FE167F-1FBC-4FE2-924D-A0D94446E580}" type="presParOf" srcId="{02EF9703-A27A-4F48-95C4-8FF97333AFD0}" destId="{FF25244B-B028-499E-B4CE-DD6E3C3014D7}" srcOrd="0" destOrd="0" presId="urn:microsoft.com/office/officeart/2008/layout/LinedList"/>
    <dgm:cxn modelId="{46A75598-457E-4F8D-BEA6-13500A32402E}" type="presParOf" srcId="{02EF9703-A27A-4F48-95C4-8FF97333AFD0}" destId="{FE5C3375-4BDB-4160-9216-4B00AA2E851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875B8FE-919E-4865-93D9-D744A1A9B75B}"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76E3EA2-B983-49B8-AE09-4541421F4CCF}">
      <dgm:prSet/>
      <dgm:spPr/>
      <dgm:t>
        <a:bodyPr/>
        <a:lstStyle/>
        <a:p>
          <a:r>
            <a:rPr lang="es-MX"/>
            <a:t>Desarrollo de primera prueba.</a:t>
          </a:r>
          <a:endParaRPr lang="en-US"/>
        </a:p>
      </dgm:t>
    </dgm:pt>
    <dgm:pt modelId="{379E44C0-8C2C-4C12-A233-7BA105D606F8}" type="parTrans" cxnId="{09C129BB-D582-4DDE-9550-B0039B3A8217}">
      <dgm:prSet/>
      <dgm:spPr/>
      <dgm:t>
        <a:bodyPr/>
        <a:lstStyle/>
        <a:p>
          <a:endParaRPr lang="en-US"/>
        </a:p>
      </dgm:t>
    </dgm:pt>
    <dgm:pt modelId="{4F413C86-A2C8-46B2-BA8E-73D7B95E4221}" type="sibTrans" cxnId="{09C129BB-D582-4DDE-9550-B0039B3A8217}">
      <dgm:prSet/>
      <dgm:spPr/>
      <dgm:t>
        <a:bodyPr/>
        <a:lstStyle/>
        <a:p>
          <a:endParaRPr lang="en-US"/>
        </a:p>
      </dgm:t>
    </dgm:pt>
    <dgm:pt modelId="{C1C81FE9-9F49-421D-A9F0-41B4F16479B2}">
      <dgm:prSet/>
      <dgm:spPr/>
      <dgm:t>
        <a:bodyPr/>
        <a:lstStyle/>
        <a:p>
          <a:r>
            <a:rPr lang="es-MX"/>
            <a:t>Desarrollo de pruebas incrementales a partir de escenarios.</a:t>
          </a:r>
          <a:endParaRPr lang="en-US"/>
        </a:p>
      </dgm:t>
    </dgm:pt>
    <dgm:pt modelId="{4696BDEA-8810-4A8F-807A-5993963EEC29}" type="parTrans" cxnId="{A29CAD3C-26C8-4AFA-8E63-69E50140669D}">
      <dgm:prSet/>
      <dgm:spPr/>
      <dgm:t>
        <a:bodyPr/>
        <a:lstStyle/>
        <a:p>
          <a:endParaRPr lang="en-US"/>
        </a:p>
      </dgm:t>
    </dgm:pt>
    <dgm:pt modelId="{C17D737A-2CBF-4B0A-8BC2-BBAD60312E19}" type="sibTrans" cxnId="{A29CAD3C-26C8-4AFA-8E63-69E50140669D}">
      <dgm:prSet/>
      <dgm:spPr/>
      <dgm:t>
        <a:bodyPr/>
        <a:lstStyle/>
        <a:p>
          <a:endParaRPr lang="en-US"/>
        </a:p>
      </dgm:t>
    </dgm:pt>
    <dgm:pt modelId="{24344A22-E0F7-42A4-A43A-44064CB56063}">
      <dgm:prSet/>
      <dgm:spPr/>
      <dgm:t>
        <a:bodyPr/>
        <a:lstStyle/>
        <a:p>
          <a:r>
            <a:rPr lang="es-MX"/>
            <a:t>Involucramiento del usuario en el desarrollo y validación de pruebas.</a:t>
          </a:r>
          <a:endParaRPr lang="en-US"/>
        </a:p>
      </dgm:t>
    </dgm:pt>
    <dgm:pt modelId="{9F558627-795F-4A54-B96C-C3A8F8AAE963}" type="parTrans" cxnId="{5C535DA7-FF63-4166-A0A7-FAFCC09196E3}">
      <dgm:prSet/>
      <dgm:spPr/>
      <dgm:t>
        <a:bodyPr/>
        <a:lstStyle/>
        <a:p>
          <a:endParaRPr lang="en-US"/>
        </a:p>
      </dgm:t>
    </dgm:pt>
    <dgm:pt modelId="{E6B317C3-87AB-46D4-B98B-C20F42683E19}" type="sibTrans" cxnId="{5C535DA7-FF63-4166-A0A7-FAFCC09196E3}">
      <dgm:prSet/>
      <dgm:spPr/>
      <dgm:t>
        <a:bodyPr/>
        <a:lstStyle/>
        <a:p>
          <a:endParaRPr lang="en-US"/>
        </a:p>
      </dgm:t>
    </dgm:pt>
    <dgm:pt modelId="{BB55FFC2-F5BE-4031-8F66-97F585352D85}">
      <dgm:prSet/>
      <dgm:spPr/>
      <dgm:t>
        <a:bodyPr/>
        <a:lstStyle/>
        <a:p>
          <a:r>
            <a:rPr lang="es-MX"/>
            <a:t>Uso de marcos de pruebas automatizadas.</a:t>
          </a:r>
          <a:endParaRPr lang="en-US"/>
        </a:p>
      </dgm:t>
    </dgm:pt>
    <dgm:pt modelId="{7D8F3DF1-313C-41AC-BDA5-CC3211F97D99}" type="parTrans" cxnId="{AE0D706B-E331-4824-A4A9-9353AB72C984}">
      <dgm:prSet/>
      <dgm:spPr/>
      <dgm:t>
        <a:bodyPr/>
        <a:lstStyle/>
        <a:p>
          <a:endParaRPr lang="en-US"/>
        </a:p>
      </dgm:t>
    </dgm:pt>
    <dgm:pt modelId="{8BE4FF94-E32C-480D-A227-1AE44E73C191}" type="sibTrans" cxnId="{AE0D706B-E331-4824-A4A9-9353AB72C984}">
      <dgm:prSet/>
      <dgm:spPr/>
      <dgm:t>
        <a:bodyPr/>
        <a:lstStyle/>
        <a:p>
          <a:endParaRPr lang="en-US"/>
        </a:p>
      </dgm:t>
    </dgm:pt>
    <dgm:pt modelId="{945FC3FD-3B63-402E-84B6-FE4A81D26A81}" type="pres">
      <dgm:prSet presAssocID="{8875B8FE-919E-4865-93D9-D744A1A9B75B}" presName="matrix" presStyleCnt="0">
        <dgm:presLayoutVars>
          <dgm:chMax val="1"/>
          <dgm:dir/>
          <dgm:resizeHandles val="exact"/>
        </dgm:presLayoutVars>
      </dgm:prSet>
      <dgm:spPr/>
    </dgm:pt>
    <dgm:pt modelId="{F02AA7E5-7FC5-4D96-B6A8-57E166F3B7C0}" type="pres">
      <dgm:prSet presAssocID="{8875B8FE-919E-4865-93D9-D744A1A9B75B}" presName="diamond" presStyleLbl="bgShp" presStyleIdx="0" presStyleCnt="1"/>
      <dgm:spPr/>
    </dgm:pt>
    <dgm:pt modelId="{AA89303B-BF54-4971-BF79-1F4761561E5A}" type="pres">
      <dgm:prSet presAssocID="{8875B8FE-919E-4865-93D9-D744A1A9B75B}" presName="quad1" presStyleLbl="node1" presStyleIdx="0" presStyleCnt="4">
        <dgm:presLayoutVars>
          <dgm:chMax val="0"/>
          <dgm:chPref val="0"/>
          <dgm:bulletEnabled val="1"/>
        </dgm:presLayoutVars>
      </dgm:prSet>
      <dgm:spPr/>
    </dgm:pt>
    <dgm:pt modelId="{9832DFB7-9A4B-4464-8FBA-FF7F7F8F1EC9}" type="pres">
      <dgm:prSet presAssocID="{8875B8FE-919E-4865-93D9-D744A1A9B75B}" presName="quad2" presStyleLbl="node1" presStyleIdx="1" presStyleCnt="4">
        <dgm:presLayoutVars>
          <dgm:chMax val="0"/>
          <dgm:chPref val="0"/>
          <dgm:bulletEnabled val="1"/>
        </dgm:presLayoutVars>
      </dgm:prSet>
      <dgm:spPr/>
    </dgm:pt>
    <dgm:pt modelId="{B39B760C-CDF9-4FE6-A1BA-63EE5500B5D3}" type="pres">
      <dgm:prSet presAssocID="{8875B8FE-919E-4865-93D9-D744A1A9B75B}" presName="quad3" presStyleLbl="node1" presStyleIdx="2" presStyleCnt="4">
        <dgm:presLayoutVars>
          <dgm:chMax val="0"/>
          <dgm:chPref val="0"/>
          <dgm:bulletEnabled val="1"/>
        </dgm:presLayoutVars>
      </dgm:prSet>
      <dgm:spPr/>
    </dgm:pt>
    <dgm:pt modelId="{90C6EE1A-A218-4D6F-8094-8278759ED2AF}" type="pres">
      <dgm:prSet presAssocID="{8875B8FE-919E-4865-93D9-D744A1A9B75B}" presName="quad4" presStyleLbl="node1" presStyleIdx="3" presStyleCnt="4">
        <dgm:presLayoutVars>
          <dgm:chMax val="0"/>
          <dgm:chPref val="0"/>
          <dgm:bulletEnabled val="1"/>
        </dgm:presLayoutVars>
      </dgm:prSet>
      <dgm:spPr/>
    </dgm:pt>
  </dgm:ptLst>
  <dgm:cxnLst>
    <dgm:cxn modelId="{067E3D07-B52F-4C8C-A1E6-E0118738313E}" type="presOf" srcId="{BB55FFC2-F5BE-4031-8F66-97F585352D85}" destId="{90C6EE1A-A218-4D6F-8094-8278759ED2AF}" srcOrd="0" destOrd="0" presId="urn:microsoft.com/office/officeart/2005/8/layout/matrix3"/>
    <dgm:cxn modelId="{41E4400A-BFC2-4146-AADB-D632DB9F738B}" type="presOf" srcId="{24344A22-E0F7-42A4-A43A-44064CB56063}" destId="{B39B760C-CDF9-4FE6-A1BA-63EE5500B5D3}" srcOrd="0" destOrd="0" presId="urn:microsoft.com/office/officeart/2005/8/layout/matrix3"/>
    <dgm:cxn modelId="{A29CAD3C-26C8-4AFA-8E63-69E50140669D}" srcId="{8875B8FE-919E-4865-93D9-D744A1A9B75B}" destId="{C1C81FE9-9F49-421D-A9F0-41B4F16479B2}" srcOrd="1" destOrd="0" parTransId="{4696BDEA-8810-4A8F-807A-5993963EEC29}" sibTransId="{C17D737A-2CBF-4B0A-8BC2-BBAD60312E19}"/>
    <dgm:cxn modelId="{AE0D706B-E331-4824-A4A9-9353AB72C984}" srcId="{8875B8FE-919E-4865-93D9-D744A1A9B75B}" destId="{BB55FFC2-F5BE-4031-8F66-97F585352D85}" srcOrd="3" destOrd="0" parTransId="{7D8F3DF1-313C-41AC-BDA5-CC3211F97D99}" sibTransId="{8BE4FF94-E32C-480D-A227-1AE44E73C191}"/>
    <dgm:cxn modelId="{CB1DD86D-20F2-4712-972E-EF20E1C3B7F7}" type="presOf" srcId="{C1C81FE9-9F49-421D-A9F0-41B4F16479B2}" destId="{9832DFB7-9A4B-4464-8FBA-FF7F7F8F1EC9}" srcOrd="0" destOrd="0" presId="urn:microsoft.com/office/officeart/2005/8/layout/matrix3"/>
    <dgm:cxn modelId="{A5E32D9E-9BB5-445F-86DE-A81255064B70}" type="presOf" srcId="{8875B8FE-919E-4865-93D9-D744A1A9B75B}" destId="{945FC3FD-3B63-402E-84B6-FE4A81D26A81}" srcOrd="0" destOrd="0" presId="urn:microsoft.com/office/officeart/2005/8/layout/matrix3"/>
    <dgm:cxn modelId="{5C535DA7-FF63-4166-A0A7-FAFCC09196E3}" srcId="{8875B8FE-919E-4865-93D9-D744A1A9B75B}" destId="{24344A22-E0F7-42A4-A43A-44064CB56063}" srcOrd="2" destOrd="0" parTransId="{9F558627-795F-4A54-B96C-C3A8F8AAE963}" sibTransId="{E6B317C3-87AB-46D4-B98B-C20F42683E19}"/>
    <dgm:cxn modelId="{09C129BB-D582-4DDE-9550-B0039B3A8217}" srcId="{8875B8FE-919E-4865-93D9-D744A1A9B75B}" destId="{E76E3EA2-B983-49B8-AE09-4541421F4CCF}" srcOrd="0" destOrd="0" parTransId="{379E44C0-8C2C-4C12-A233-7BA105D606F8}" sibTransId="{4F413C86-A2C8-46B2-BA8E-73D7B95E4221}"/>
    <dgm:cxn modelId="{DE1B13E2-E803-4B6E-A56C-6E2BF4E0CB6E}" type="presOf" srcId="{E76E3EA2-B983-49B8-AE09-4541421F4CCF}" destId="{AA89303B-BF54-4971-BF79-1F4761561E5A}" srcOrd="0" destOrd="0" presId="urn:microsoft.com/office/officeart/2005/8/layout/matrix3"/>
    <dgm:cxn modelId="{9E9A71B1-23DF-47FA-A518-EE407D72F3C5}" type="presParOf" srcId="{945FC3FD-3B63-402E-84B6-FE4A81D26A81}" destId="{F02AA7E5-7FC5-4D96-B6A8-57E166F3B7C0}" srcOrd="0" destOrd="0" presId="urn:microsoft.com/office/officeart/2005/8/layout/matrix3"/>
    <dgm:cxn modelId="{21900848-E813-4D46-975F-62A28EC2E27D}" type="presParOf" srcId="{945FC3FD-3B63-402E-84B6-FE4A81D26A81}" destId="{AA89303B-BF54-4971-BF79-1F4761561E5A}" srcOrd="1" destOrd="0" presId="urn:microsoft.com/office/officeart/2005/8/layout/matrix3"/>
    <dgm:cxn modelId="{65B8F5D3-0741-4695-8FAE-ED2E82CC0EBC}" type="presParOf" srcId="{945FC3FD-3B63-402E-84B6-FE4A81D26A81}" destId="{9832DFB7-9A4B-4464-8FBA-FF7F7F8F1EC9}" srcOrd="2" destOrd="0" presId="urn:microsoft.com/office/officeart/2005/8/layout/matrix3"/>
    <dgm:cxn modelId="{0676C6E6-2FCD-4AFD-B35B-2F2773320F70}" type="presParOf" srcId="{945FC3FD-3B63-402E-84B6-FE4A81D26A81}" destId="{B39B760C-CDF9-4FE6-A1BA-63EE5500B5D3}" srcOrd="3" destOrd="0" presId="urn:microsoft.com/office/officeart/2005/8/layout/matrix3"/>
    <dgm:cxn modelId="{A65E062E-7A0E-40BA-97DF-EABCCC91325B}" type="presParOf" srcId="{945FC3FD-3B63-402E-84B6-FE4A81D26A81}" destId="{90C6EE1A-A218-4D6F-8094-8278759ED2A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0D168D-2BD9-46BC-9ADC-53C02FE2BB3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MX"/>
        </a:p>
      </dgm:t>
    </dgm:pt>
    <dgm:pt modelId="{E8A1BB5B-EEA1-44DB-BE30-0A271D8714CE}">
      <dgm:prSet phldrT="[Texto]"/>
      <dgm:spPr/>
      <dgm:t>
        <a:bodyPr/>
        <a:lstStyle/>
        <a:p>
          <a:r>
            <a:rPr lang="es-MX" dirty="0"/>
            <a:t>Eliminar el desperdicio</a:t>
          </a:r>
        </a:p>
      </dgm:t>
    </dgm:pt>
    <dgm:pt modelId="{D5A81C36-0C67-4253-BF85-864F62CE99EA}" type="parTrans" cxnId="{1C4AA2B8-4DE5-4E2B-8D14-CAA62D2D3760}">
      <dgm:prSet/>
      <dgm:spPr/>
      <dgm:t>
        <a:bodyPr/>
        <a:lstStyle/>
        <a:p>
          <a:endParaRPr lang="es-MX"/>
        </a:p>
      </dgm:t>
    </dgm:pt>
    <dgm:pt modelId="{B5900279-8360-4506-8837-F672DF2AD510}" type="sibTrans" cxnId="{1C4AA2B8-4DE5-4E2B-8D14-CAA62D2D3760}">
      <dgm:prSet/>
      <dgm:spPr/>
      <dgm:t>
        <a:bodyPr/>
        <a:lstStyle/>
        <a:p>
          <a:endParaRPr lang="es-MX"/>
        </a:p>
      </dgm:t>
    </dgm:pt>
    <dgm:pt modelId="{6042FE5C-55C4-424A-B2FB-C74A186CD403}">
      <dgm:prSet phldrT="[Texto]"/>
      <dgm:spPr/>
      <dgm:t>
        <a:bodyPr/>
        <a:lstStyle/>
        <a:p>
          <a:r>
            <a:rPr lang="es-MX" dirty="0"/>
            <a:t>Generar calidad</a:t>
          </a:r>
        </a:p>
      </dgm:t>
    </dgm:pt>
    <dgm:pt modelId="{3EED812F-E631-4A94-A6CE-2A4077C2891A}" type="parTrans" cxnId="{2D6CCAF0-2ABA-4CD6-8625-34BD18EB6166}">
      <dgm:prSet/>
      <dgm:spPr/>
      <dgm:t>
        <a:bodyPr/>
        <a:lstStyle/>
        <a:p>
          <a:endParaRPr lang="es-MX"/>
        </a:p>
      </dgm:t>
    </dgm:pt>
    <dgm:pt modelId="{E6564EFA-DE68-46F4-973F-FF79F55CAC38}" type="sibTrans" cxnId="{2D6CCAF0-2ABA-4CD6-8625-34BD18EB6166}">
      <dgm:prSet/>
      <dgm:spPr/>
      <dgm:t>
        <a:bodyPr/>
        <a:lstStyle/>
        <a:p>
          <a:endParaRPr lang="es-MX"/>
        </a:p>
      </dgm:t>
    </dgm:pt>
    <dgm:pt modelId="{67CEC30E-F621-493B-B75A-446BFA078039}">
      <dgm:prSet phldrT="[Texto]"/>
      <dgm:spPr/>
      <dgm:t>
        <a:bodyPr/>
        <a:lstStyle/>
        <a:p>
          <a:r>
            <a:rPr lang="es-MX" dirty="0"/>
            <a:t>Crear conocimiento</a:t>
          </a:r>
        </a:p>
      </dgm:t>
    </dgm:pt>
    <dgm:pt modelId="{2682EF16-E00C-47DB-BE68-01FE8F7960BC}" type="parTrans" cxnId="{8B7CB38F-E9AE-427D-9BB5-22EFF4B96DD6}">
      <dgm:prSet/>
      <dgm:spPr/>
      <dgm:t>
        <a:bodyPr/>
        <a:lstStyle/>
        <a:p>
          <a:endParaRPr lang="es-MX"/>
        </a:p>
      </dgm:t>
    </dgm:pt>
    <dgm:pt modelId="{C8FA8741-163D-4314-AB7F-8DC3FA421A37}" type="sibTrans" cxnId="{8B7CB38F-E9AE-427D-9BB5-22EFF4B96DD6}">
      <dgm:prSet/>
      <dgm:spPr/>
      <dgm:t>
        <a:bodyPr/>
        <a:lstStyle/>
        <a:p>
          <a:endParaRPr lang="es-MX"/>
        </a:p>
      </dgm:t>
    </dgm:pt>
    <dgm:pt modelId="{CC943E86-E1D3-4A53-B005-D3055EA293D4}">
      <dgm:prSet phldrT="[Texto]"/>
      <dgm:spPr/>
      <dgm:t>
        <a:bodyPr/>
        <a:lstStyle/>
        <a:p>
          <a:r>
            <a:rPr lang="es-MX" dirty="0"/>
            <a:t>Aplazar el compromiso</a:t>
          </a:r>
        </a:p>
      </dgm:t>
    </dgm:pt>
    <dgm:pt modelId="{894BF185-5C1D-4D27-B10D-3EAD740E734C}" type="parTrans" cxnId="{93672173-6E23-4AB6-9BFE-80C35B2D8ABD}">
      <dgm:prSet/>
      <dgm:spPr/>
      <dgm:t>
        <a:bodyPr/>
        <a:lstStyle/>
        <a:p>
          <a:endParaRPr lang="es-MX"/>
        </a:p>
      </dgm:t>
    </dgm:pt>
    <dgm:pt modelId="{D4C43D62-FF05-46D4-B5EB-6BFC2FAC4FF4}" type="sibTrans" cxnId="{93672173-6E23-4AB6-9BFE-80C35B2D8ABD}">
      <dgm:prSet/>
      <dgm:spPr/>
      <dgm:t>
        <a:bodyPr/>
        <a:lstStyle/>
        <a:p>
          <a:endParaRPr lang="es-MX"/>
        </a:p>
      </dgm:t>
    </dgm:pt>
    <dgm:pt modelId="{D2198013-55CD-445D-8B1C-D07DCF95F41A}">
      <dgm:prSet phldrT="[Texto]"/>
      <dgm:spPr/>
      <dgm:t>
        <a:bodyPr/>
        <a:lstStyle/>
        <a:p>
          <a:r>
            <a:rPr lang="es-MX" dirty="0"/>
            <a:t>Entregar rápido</a:t>
          </a:r>
        </a:p>
      </dgm:t>
    </dgm:pt>
    <dgm:pt modelId="{0A91211F-8FE0-4E8D-958C-7273C958CB7D}" type="parTrans" cxnId="{0677BB7C-CC5F-485B-BA8A-7E5301B76F9B}">
      <dgm:prSet/>
      <dgm:spPr/>
      <dgm:t>
        <a:bodyPr/>
        <a:lstStyle/>
        <a:p>
          <a:endParaRPr lang="es-MX"/>
        </a:p>
      </dgm:t>
    </dgm:pt>
    <dgm:pt modelId="{92E114A6-EB4F-4641-8415-FD87927C4828}" type="sibTrans" cxnId="{0677BB7C-CC5F-485B-BA8A-7E5301B76F9B}">
      <dgm:prSet/>
      <dgm:spPr/>
      <dgm:t>
        <a:bodyPr/>
        <a:lstStyle/>
        <a:p>
          <a:endParaRPr lang="es-MX"/>
        </a:p>
      </dgm:t>
    </dgm:pt>
    <dgm:pt modelId="{7834451A-FF43-4425-B9D5-143B4E794CCD}">
      <dgm:prSet phldrT="[Texto]"/>
      <dgm:spPr/>
      <dgm:t>
        <a:bodyPr/>
        <a:lstStyle/>
        <a:p>
          <a:r>
            <a:rPr lang="es-MX" dirty="0"/>
            <a:t>Respetar a las personas</a:t>
          </a:r>
        </a:p>
      </dgm:t>
    </dgm:pt>
    <dgm:pt modelId="{932D044F-AC19-4820-86BC-759763478E3E}" type="parTrans" cxnId="{1F6F2EB3-9664-4DE3-BD93-6A1425C660FD}">
      <dgm:prSet/>
      <dgm:spPr/>
      <dgm:t>
        <a:bodyPr/>
        <a:lstStyle/>
        <a:p>
          <a:endParaRPr lang="es-MX"/>
        </a:p>
      </dgm:t>
    </dgm:pt>
    <dgm:pt modelId="{24A26BB4-7244-4822-B7AE-E21273D3C259}" type="sibTrans" cxnId="{1F6F2EB3-9664-4DE3-BD93-6A1425C660FD}">
      <dgm:prSet/>
      <dgm:spPr/>
      <dgm:t>
        <a:bodyPr/>
        <a:lstStyle/>
        <a:p>
          <a:endParaRPr lang="es-MX"/>
        </a:p>
      </dgm:t>
    </dgm:pt>
    <dgm:pt modelId="{622BD067-CA1A-4724-8543-9C8C3E845CCB}">
      <dgm:prSet phldrT="[Texto]"/>
      <dgm:spPr/>
      <dgm:t>
        <a:bodyPr/>
        <a:lstStyle/>
        <a:p>
          <a:r>
            <a:rPr lang="es-MX" dirty="0"/>
            <a:t>Optimizar al todo</a:t>
          </a:r>
        </a:p>
      </dgm:t>
    </dgm:pt>
    <dgm:pt modelId="{BAED5EBA-B647-44AB-933A-A63CEEC61D27}" type="parTrans" cxnId="{2BB59791-EF0C-425C-B58B-55F35F42B15C}">
      <dgm:prSet/>
      <dgm:spPr/>
      <dgm:t>
        <a:bodyPr/>
        <a:lstStyle/>
        <a:p>
          <a:endParaRPr lang="es-MX"/>
        </a:p>
      </dgm:t>
    </dgm:pt>
    <dgm:pt modelId="{34F03ADB-805F-476D-B30E-5A10C79F941D}" type="sibTrans" cxnId="{2BB59791-EF0C-425C-B58B-55F35F42B15C}">
      <dgm:prSet/>
      <dgm:spPr/>
      <dgm:t>
        <a:bodyPr/>
        <a:lstStyle/>
        <a:p>
          <a:endParaRPr lang="es-MX"/>
        </a:p>
      </dgm:t>
    </dgm:pt>
    <dgm:pt modelId="{2C9A24C7-8E63-4E45-8B58-B7CE492D7E4B}" type="pres">
      <dgm:prSet presAssocID="{A60D168D-2BD9-46BC-9ADC-53C02FE2BB32}" presName="diagram" presStyleCnt="0">
        <dgm:presLayoutVars>
          <dgm:dir/>
          <dgm:resizeHandles val="exact"/>
        </dgm:presLayoutVars>
      </dgm:prSet>
      <dgm:spPr/>
    </dgm:pt>
    <dgm:pt modelId="{0BCF0AFD-4338-482F-A7C7-B627BDBCE13C}" type="pres">
      <dgm:prSet presAssocID="{E8A1BB5B-EEA1-44DB-BE30-0A271D8714CE}" presName="node" presStyleLbl="node1" presStyleIdx="0" presStyleCnt="7">
        <dgm:presLayoutVars>
          <dgm:bulletEnabled val="1"/>
        </dgm:presLayoutVars>
      </dgm:prSet>
      <dgm:spPr/>
    </dgm:pt>
    <dgm:pt modelId="{17D57441-2055-40A1-8228-EC4C1F49F033}" type="pres">
      <dgm:prSet presAssocID="{B5900279-8360-4506-8837-F672DF2AD510}" presName="sibTrans" presStyleCnt="0"/>
      <dgm:spPr/>
    </dgm:pt>
    <dgm:pt modelId="{63F9BC19-EA0F-476A-B6FB-32F742E93AE1}" type="pres">
      <dgm:prSet presAssocID="{6042FE5C-55C4-424A-B2FB-C74A186CD403}" presName="node" presStyleLbl="node1" presStyleIdx="1" presStyleCnt="7">
        <dgm:presLayoutVars>
          <dgm:bulletEnabled val="1"/>
        </dgm:presLayoutVars>
      </dgm:prSet>
      <dgm:spPr/>
    </dgm:pt>
    <dgm:pt modelId="{3D6953D1-080F-4DF3-A513-8CF948928307}" type="pres">
      <dgm:prSet presAssocID="{E6564EFA-DE68-46F4-973F-FF79F55CAC38}" presName="sibTrans" presStyleCnt="0"/>
      <dgm:spPr/>
    </dgm:pt>
    <dgm:pt modelId="{D3BA4A2D-6C68-40D8-8388-42C972C0E3A7}" type="pres">
      <dgm:prSet presAssocID="{67CEC30E-F621-493B-B75A-446BFA078039}" presName="node" presStyleLbl="node1" presStyleIdx="2" presStyleCnt="7">
        <dgm:presLayoutVars>
          <dgm:bulletEnabled val="1"/>
        </dgm:presLayoutVars>
      </dgm:prSet>
      <dgm:spPr/>
    </dgm:pt>
    <dgm:pt modelId="{E14BF952-C17E-4354-9C06-3B9D10119A0D}" type="pres">
      <dgm:prSet presAssocID="{C8FA8741-163D-4314-AB7F-8DC3FA421A37}" presName="sibTrans" presStyleCnt="0"/>
      <dgm:spPr/>
    </dgm:pt>
    <dgm:pt modelId="{79858EDD-591C-47EB-83FF-E285B077043A}" type="pres">
      <dgm:prSet presAssocID="{CC943E86-E1D3-4A53-B005-D3055EA293D4}" presName="node" presStyleLbl="node1" presStyleIdx="3" presStyleCnt="7">
        <dgm:presLayoutVars>
          <dgm:bulletEnabled val="1"/>
        </dgm:presLayoutVars>
      </dgm:prSet>
      <dgm:spPr/>
    </dgm:pt>
    <dgm:pt modelId="{6BC2F056-4AC0-4061-B06C-83241A12C5B1}" type="pres">
      <dgm:prSet presAssocID="{D4C43D62-FF05-46D4-B5EB-6BFC2FAC4FF4}" presName="sibTrans" presStyleCnt="0"/>
      <dgm:spPr/>
    </dgm:pt>
    <dgm:pt modelId="{BCF74DAA-BCA0-4626-94D6-99BB52758788}" type="pres">
      <dgm:prSet presAssocID="{D2198013-55CD-445D-8B1C-D07DCF95F41A}" presName="node" presStyleLbl="node1" presStyleIdx="4" presStyleCnt="7">
        <dgm:presLayoutVars>
          <dgm:bulletEnabled val="1"/>
        </dgm:presLayoutVars>
      </dgm:prSet>
      <dgm:spPr/>
    </dgm:pt>
    <dgm:pt modelId="{88A898AF-0B60-41D2-966B-095E7AACC513}" type="pres">
      <dgm:prSet presAssocID="{92E114A6-EB4F-4641-8415-FD87927C4828}" presName="sibTrans" presStyleCnt="0"/>
      <dgm:spPr/>
    </dgm:pt>
    <dgm:pt modelId="{37483AAC-3D31-44EE-A18F-FC6D20D4D96C}" type="pres">
      <dgm:prSet presAssocID="{7834451A-FF43-4425-B9D5-143B4E794CCD}" presName="node" presStyleLbl="node1" presStyleIdx="5" presStyleCnt="7">
        <dgm:presLayoutVars>
          <dgm:bulletEnabled val="1"/>
        </dgm:presLayoutVars>
      </dgm:prSet>
      <dgm:spPr/>
    </dgm:pt>
    <dgm:pt modelId="{BD55D754-DCCB-4085-9557-51C8AE0DA101}" type="pres">
      <dgm:prSet presAssocID="{24A26BB4-7244-4822-B7AE-E21273D3C259}" presName="sibTrans" presStyleCnt="0"/>
      <dgm:spPr/>
    </dgm:pt>
    <dgm:pt modelId="{A2457971-2E61-4B6B-A409-150C23A8966C}" type="pres">
      <dgm:prSet presAssocID="{622BD067-CA1A-4724-8543-9C8C3E845CCB}" presName="node" presStyleLbl="node1" presStyleIdx="6" presStyleCnt="7">
        <dgm:presLayoutVars>
          <dgm:bulletEnabled val="1"/>
        </dgm:presLayoutVars>
      </dgm:prSet>
      <dgm:spPr/>
    </dgm:pt>
  </dgm:ptLst>
  <dgm:cxnLst>
    <dgm:cxn modelId="{E52BC923-DFE3-4F35-B610-35528417DF95}" type="presOf" srcId="{7834451A-FF43-4425-B9D5-143B4E794CCD}" destId="{37483AAC-3D31-44EE-A18F-FC6D20D4D96C}" srcOrd="0" destOrd="0" presId="urn:microsoft.com/office/officeart/2005/8/layout/default"/>
    <dgm:cxn modelId="{7C147D38-5DDC-449D-AF2F-DD359548B515}" type="presOf" srcId="{622BD067-CA1A-4724-8543-9C8C3E845CCB}" destId="{A2457971-2E61-4B6B-A409-150C23A8966C}" srcOrd="0" destOrd="0" presId="urn:microsoft.com/office/officeart/2005/8/layout/default"/>
    <dgm:cxn modelId="{DBD5FE51-8D5A-41FA-909C-E91F8C36BD96}" type="presOf" srcId="{CC943E86-E1D3-4A53-B005-D3055EA293D4}" destId="{79858EDD-591C-47EB-83FF-E285B077043A}" srcOrd="0" destOrd="0" presId="urn:microsoft.com/office/officeart/2005/8/layout/default"/>
    <dgm:cxn modelId="{93672173-6E23-4AB6-9BFE-80C35B2D8ABD}" srcId="{A60D168D-2BD9-46BC-9ADC-53C02FE2BB32}" destId="{CC943E86-E1D3-4A53-B005-D3055EA293D4}" srcOrd="3" destOrd="0" parTransId="{894BF185-5C1D-4D27-B10D-3EAD740E734C}" sibTransId="{D4C43D62-FF05-46D4-B5EB-6BFC2FAC4FF4}"/>
    <dgm:cxn modelId="{0677BB7C-CC5F-485B-BA8A-7E5301B76F9B}" srcId="{A60D168D-2BD9-46BC-9ADC-53C02FE2BB32}" destId="{D2198013-55CD-445D-8B1C-D07DCF95F41A}" srcOrd="4" destOrd="0" parTransId="{0A91211F-8FE0-4E8D-958C-7273C958CB7D}" sibTransId="{92E114A6-EB4F-4641-8415-FD87927C4828}"/>
    <dgm:cxn modelId="{0CAD1586-7A20-4DB3-8DC1-A8C7A7F280F7}" type="presOf" srcId="{67CEC30E-F621-493B-B75A-446BFA078039}" destId="{D3BA4A2D-6C68-40D8-8388-42C972C0E3A7}" srcOrd="0" destOrd="0" presId="urn:microsoft.com/office/officeart/2005/8/layout/default"/>
    <dgm:cxn modelId="{0667108B-A520-427C-8129-98999E37ACC7}" type="presOf" srcId="{A60D168D-2BD9-46BC-9ADC-53C02FE2BB32}" destId="{2C9A24C7-8E63-4E45-8B58-B7CE492D7E4B}" srcOrd="0" destOrd="0" presId="urn:microsoft.com/office/officeart/2005/8/layout/default"/>
    <dgm:cxn modelId="{8B7CB38F-E9AE-427D-9BB5-22EFF4B96DD6}" srcId="{A60D168D-2BD9-46BC-9ADC-53C02FE2BB32}" destId="{67CEC30E-F621-493B-B75A-446BFA078039}" srcOrd="2" destOrd="0" parTransId="{2682EF16-E00C-47DB-BE68-01FE8F7960BC}" sibTransId="{C8FA8741-163D-4314-AB7F-8DC3FA421A37}"/>
    <dgm:cxn modelId="{B8213791-B752-419E-A15A-EA131E833523}" type="presOf" srcId="{E8A1BB5B-EEA1-44DB-BE30-0A271D8714CE}" destId="{0BCF0AFD-4338-482F-A7C7-B627BDBCE13C}" srcOrd="0" destOrd="0" presId="urn:microsoft.com/office/officeart/2005/8/layout/default"/>
    <dgm:cxn modelId="{2BB59791-EF0C-425C-B58B-55F35F42B15C}" srcId="{A60D168D-2BD9-46BC-9ADC-53C02FE2BB32}" destId="{622BD067-CA1A-4724-8543-9C8C3E845CCB}" srcOrd="6" destOrd="0" parTransId="{BAED5EBA-B647-44AB-933A-A63CEEC61D27}" sibTransId="{34F03ADB-805F-476D-B30E-5A10C79F941D}"/>
    <dgm:cxn modelId="{1F6F2EB3-9664-4DE3-BD93-6A1425C660FD}" srcId="{A60D168D-2BD9-46BC-9ADC-53C02FE2BB32}" destId="{7834451A-FF43-4425-B9D5-143B4E794CCD}" srcOrd="5" destOrd="0" parTransId="{932D044F-AC19-4820-86BC-759763478E3E}" sibTransId="{24A26BB4-7244-4822-B7AE-E21273D3C259}"/>
    <dgm:cxn modelId="{1C4AA2B8-4DE5-4E2B-8D14-CAA62D2D3760}" srcId="{A60D168D-2BD9-46BC-9ADC-53C02FE2BB32}" destId="{E8A1BB5B-EEA1-44DB-BE30-0A271D8714CE}" srcOrd="0" destOrd="0" parTransId="{D5A81C36-0C67-4253-BF85-864F62CE99EA}" sibTransId="{B5900279-8360-4506-8837-F672DF2AD510}"/>
    <dgm:cxn modelId="{69092EC5-1017-4D41-BFF1-299C46E3A05C}" type="presOf" srcId="{D2198013-55CD-445D-8B1C-D07DCF95F41A}" destId="{BCF74DAA-BCA0-4626-94D6-99BB52758788}" srcOrd="0" destOrd="0" presId="urn:microsoft.com/office/officeart/2005/8/layout/default"/>
    <dgm:cxn modelId="{2D6CCAF0-2ABA-4CD6-8625-34BD18EB6166}" srcId="{A60D168D-2BD9-46BC-9ADC-53C02FE2BB32}" destId="{6042FE5C-55C4-424A-B2FB-C74A186CD403}" srcOrd="1" destOrd="0" parTransId="{3EED812F-E631-4A94-A6CE-2A4077C2891A}" sibTransId="{E6564EFA-DE68-46F4-973F-FF79F55CAC38}"/>
    <dgm:cxn modelId="{7588F7FC-0F7C-44FD-B286-8ABBD3EFE535}" type="presOf" srcId="{6042FE5C-55C4-424A-B2FB-C74A186CD403}" destId="{63F9BC19-EA0F-476A-B6FB-32F742E93AE1}" srcOrd="0" destOrd="0" presId="urn:microsoft.com/office/officeart/2005/8/layout/default"/>
    <dgm:cxn modelId="{053B7A88-FFDB-4480-949E-F71A0E574FF8}" type="presParOf" srcId="{2C9A24C7-8E63-4E45-8B58-B7CE492D7E4B}" destId="{0BCF0AFD-4338-482F-A7C7-B627BDBCE13C}" srcOrd="0" destOrd="0" presId="urn:microsoft.com/office/officeart/2005/8/layout/default"/>
    <dgm:cxn modelId="{2749E701-DE40-4F6D-92DD-D2592E327478}" type="presParOf" srcId="{2C9A24C7-8E63-4E45-8B58-B7CE492D7E4B}" destId="{17D57441-2055-40A1-8228-EC4C1F49F033}" srcOrd="1" destOrd="0" presId="urn:microsoft.com/office/officeart/2005/8/layout/default"/>
    <dgm:cxn modelId="{FAD4BFB3-24C8-4B8A-81FD-6BCE6D043548}" type="presParOf" srcId="{2C9A24C7-8E63-4E45-8B58-B7CE492D7E4B}" destId="{63F9BC19-EA0F-476A-B6FB-32F742E93AE1}" srcOrd="2" destOrd="0" presId="urn:microsoft.com/office/officeart/2005/8/layout/default"/>
    <dgm:cxn modelId="{D9C54183-A60D-4E55-8DF7-FF584FE2C801}" type="presParOf" srcId="{2C9A24C7-8E63-4E45-8B58-B7CE492D7E4B}" destId="{3D6953D1-080F-4DF3-A513-8CF948928307}" srcOrd="3" destOrd="0" presId="urn:microsoft.com/office/officeart/2005/8/layout/default"/>
    <dgm:cxn modelId="{6C977BC8-673A-44F1-A3CB-0705FCAB3EA9}" type="presParOf" srcId="{2C9A24C7-8E63-4E45-8B58-B7CE492D7E4B}" destId="{D3BA4A2D-6C68-40D8-8388-42C972C0E3A7}" srcOrd="4" destOrd="0" presId="urn:microsoft.com/office/officeart/2005/8/layout/default"/>
    <dgm:cxn modelId="{248E5CBC-3B10-4DA8-8A99-02BEF6837B46}" type="presParOf" srcId="{2C9A24C7-8E63-4E45-8B58-B7CE492D7E4B}" destId="{E14BF952-C17E-4354-9C06-3B9D10119A0D}" srcOrd="5" destOrd="0" presId="urn:microsoft.com/office/officeart/2005/8/layout/default"/>
    <dgm:cxn modelId="{93310AFB-C69B-4692-8208-A00ADECEBE81}" type="presParOf" srcId="{2C9A24C7-8E63-4E45-8B58-B7CE492D7E4B}" destId="{79858EDD-591C-47EB-83FF-E285B077043A}" srcOrd="6" destOrd="0" presId="urn:microsoft.com/office/officeart/2005/8/layout/default"/>
    <dgm:cxn modelId="{6AA54A64-AEF3-4E91-8288-21ABB74CF880}" type="presParOf" srcId="{2C9A24C7-8E63-4E45-8B58-B7CE492D7E4B}" destId="{6BC2F056-4AC0-4061-B06C-83241A12C5B1}" srcOrd="7" destOrd="0" presId="urn:microsoft.com/office/officeart/2005/8/layout/default"/>
    <dgm:cxn modelId="{234ED3D2-B6EE-4A5D-8C2A-56E2E4BD4B8A}" type="presParOf" srcId="{2C9A24C7-8E63-4E45-8B58-B7CE492D7E4B}" destId="{BCF74DAA-BCA0-4626-94D6-99BB52758788}" srcOrd="8" destOrd="0" presId="urn:microsoft.com/office/officeart/2005/8/layout/default"/>
    <dgm:cxn modelId="{73C4AA5A-BA49-46B3-8252-2F4CE3F6D5F2}" type="presParOf" srcId="{2C9A24C7-8E63-4E45-8B58-B7CE492D7E4B}" destId="{88A898AF-0B60-41D2-966B-095E7AACC513}" srcOrd="9" destOrd="0" presId="urn:microsoft.com/office/officeart/2005/8/layout/default"/>
    <dgm:cxn modelId="{8EACDCF2-76F5-4E7D-919A-394CD5876F86}" type="presParOf" srcId="{2C9A24C7-8E63-4E45-8B58-B7CE492D7E4B}" destId="{37483AAC-3D31-44EE-A18F-FC6D20D4D96C}" srcOrd="10" destOrd="0" presId="urn:microsoft.com/office/officeart/2005/8/layout/default"/>
    <dgm:cxn modelId="{142D23BF-B00C-4B71-9BCD-F037F02D038B}" type="presParOf" srcId="{2C9A24C7-8E63-4E45-8B58-B7CE492D7E4B}" destId="{BD55D754-DCCB-4085-9557-51C8AE0DA101}" srcOrd="11" destOrd="0" presId="urn:microsoft.com/office/officeart/2005/8/layout/default"/>
    <dgm:cxn modelId="{A44D3809-21FE-4B33-AE18-55E9C030E141}" type="presParOf" srcId="{2C9A24C7-8E63-4E45-8B58-B7CE492D7E4B}" destId="{A2457971-2E61-4B6B-A409-150C23A8966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EEA27-76F1-4822-B502-465D2A90EE4A}">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CA9B5-2AC2-4552-979C-BA0A7D3C00BE}">
      <dsp:nvSpPr>
        <dsp:cNvPr id="0" name=""/>
        <dsp:cNvSpPr/>
      </dsp:nvSpPr>
      <dsp:spPr>
        <a:xfrm>
          <a:off x="0" y="623"/>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Análisis y definición de requerimientos</a:t>
          </a:r>
        </a:p>
      </dsp:txBody>
      <dsp:txXfrm>
        <a:off x="0" y="623"/>
        <a:ext cx="1298575" cy="1020830"/>
      </dsp:txXfrm>
    </dsp:sp>
    <dsp:sp modelId="{BCE3D0BB-70A7-4F00-80A4-17566198D331}">
      <dsp:nvSpPr>
        <dsp:cNvPr id="0" name=""/>
        <dsp:cNvSpPr/>
      </dsp:nvSpPr>
      <dsp:spPr>
        <a:xfrm>
          <a:off x="1395968" y="46979"/>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Los servicios, las restricciones y las metas del sistema se establecen mediante consulta a los usuarios del sistema.</a:t>
          </a:r>
        </a:p>
      </dsp:txBody>
      <dsp:txXfrm>
        <a:off x="1395968" y="46979"/>
        <a:ext cx="5096906" cy="927121"/>
      </dsp:txXfrm>
    </dsp:sp>
    <dsp:sp modelId="{B650910A-DB1A-45D3-B0E6-2691283832FA}">
      <dsp:nvSpPr>
        <dsp:cNvPr id="0" name=""/>
        <dsp:cNvSpPr/>
      </dsp:nvSpPr>
      <dsp:spPr>
        <a:xfrm>
          <a:off x="1298574" y="974100"/>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FBD7CD-25BF-45F8-90F7-CDD37264A582}">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AB24A-27DE-4C14-B429-611681E6CF0F}">
      <dsp:nvSpPr>
        <dsp:cNvPr id="0" name=""/>
        <dsp:cNvSpPr/>
      </dsp:nvSpPr>
      <dsp:spPr>
        <a:xfrm>
          <a:off x="0" y="1021453"/>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Diseño del sistema de software</a:t>
          </a:r>
        </a:p>
      </dsp:txBody>
      <dsp:txXfrm>
        <a:off x="0" y="1021453"/>
        <a:ext cx="1298575" cy="1020830"/>
      </dsp:txXfrm>
    </dsp:sp>
    <dsp:sp modelId="{26D79990-6160-47FF-935F-F3BBC01FC9D3}">
      <dsp:nvSpPr>
        <dsp:cNvPr id="0" name=""/>
        <dsp:cNvSpPr/>
      </dsp:nvSpPr>
      <dsp:spPr>
        <a:xfrm>
          <a:off x="1395968" y="1067810"/>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identifican y describen las abstracciones fundamentales del sistema de software y sus relaciones.</a:t>
          </a:r>
        </a:p>
      </dsp:txBody>
      <dsp:txXfrm>
        <a:off x="1395968" y="1067810"/>
        <a:ext cx="5096906" cy="927121"/>
      </dsp:txXfrm>
    </dsp:sp>
    <dsp:sp modelId="{A9931552-3A8D-412C-B932-CC97832AF0EA}">
      <dsp:nvSpPr>
        <dsp:cNvPr id="0" name=""/>
        <dsp:cNvSpPr/>
      </dsp:nvSpPr>
      <dsp:spPr>
        <a:xfrm>
          <a:off x="1298574" y="1994931"/>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A7A5EE-DC4B-4832-9286-E51864794618}">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757024-8001-4218-B590-B5429C11D06B}">
      <dsp:nvSpPr>
        <dsp:cNvPr id="0" name=""/>
        <dsp:cNvSpPr/>
      </dsp:nvSpPr>
      <dsp:spPr>
        <a:xfrm>
          <a:off x="0" y="2042284"/>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Implementación y pruebas unitarias</a:t>
          </a:r>
        </a:p>
      </dsp:txBody>
      <dsp:txXfrm>
        <a:off x="0" y="2042284"/>
        <a:ext cx="1298575" cy="1020830"/>
      </dsp:txXfrm>
    </dsp:sp>
    <dsp:sp modelId="{3DBD55BE-470E-466B-9CDC-927460F94CAD}">
      <dsp:nvSpPr>
        <dsp:cNvPr id="0" name=""/>
        <dsp:cNvSpPr/>
      </dsp:nvSpPr>
      <dsp:spPr>
        <a:xfrm>
          <a:off x="1395968" y="2088640"/>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realiza un conjunto de componentes y se verifica que cumplan con su especificación</a:t>
          </a:r>
        </a:p>
      </dsp:txBody>
      <dsp:txXfrm>
        <a:off x="1395968" y="2088640"/>
        <a:ext cx="5096906" cy="927121"/>
      </dsp:txXfrm>
    </dsp:sp>
    <dsp:sp modelId="{49E8C107-E1CA-48A9-BC71-803F9E2EE040}">
      <dsp:nvSpPr>
        <dsp:cNvPr id="0" name=""/>
        <dsp:cNvSpPr/>
      </dsp:nvSpPr>
      <dsp:spPr>
        <a:xfrm>
          <a:off x="1298574" y="3015762"/>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DF9424-21D9-42BF-95B0-613DB8F6E435}">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093BD-92C0-4311-A6AE-62D6F06B365A}">
      <dsp:nvSpPr>
        <dsp:cNvPr id="0" name=""/>
        <dsp:cNvSpPr/>
      </dsp:nvSpPr>
      <dsp:spPr>
        <a:xfrm>
          <a:off x="0" y="3063115"/>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Integración y pruebas de sistema</a:t>
          </a:r>
        </a:p>
      </dsp:txBody>
      <dsp:txXfrm>
        <a:off x="0" y="3063115"/>
        <a:ext cx="1298575" cy="1020830"/>
      </dsp:txXfrm>
    </dsp:sp>
    <dsp:sp modelId="{EDEF553C-39E6-4F7E-A404-E6481966AC53}">
      <dsp:nvSpPr>
        <dsp:cNvPr id="0" name=""/>
        <dsp:cNvSpPr/>
      </dsp:nvSpPr>
      <dsp:spPr>
        <a:xfrm>
          <a:off x="1395968" y="3109471"/>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Se integran los componentes y se prueba su funcionalidad como un sistema completo.</a:t>
          </a:r>
        </a:p>
      </dsp:txBody>
      <dsp:txXfrm>
        <a:off x="1395968" y="3109471"/>
        <a:ext cx="5096906" cy="927121"/>
      </dsp:txXfrm>
    </dsp:sp>
    <dsp:sp modelId="{9B8D7E5E-D7EA-4482-9A91-E04405603347}">
      <dsp:nvSpPr>
        <dsp:cNvPr id="0" name=""/>
        <dsp:cNvSpPr/>
      </dsp:nvSpPr>
      <dsp:spPr>
        <a:xfrm>
          <a:off x="1298574" y="4036593"/>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2B1EAA-568C-4B7E-9031-EB268AC48B45}">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608832-81D3-4950-B192-EB4DBBDF7979}">
      <dsp:nvSpPr>
        <dsp:cNvPr id="0" name=""/>
        <dsp:cNvSpPr/>
      </dsp:nvSpPr>
      <dsp:spPr>
        <a:xfrm>
          <a:off x="0" y="4083946"/>
          <a:ext cx="12985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MX" sz="1300" kern="1200" dirty="0"/>
            <a:t>Operación y mantenimiento</a:t>
          </a:r>
        </a:p>
      </dsp:txBody>
      <dsp:txXfrm>
        <a:off x="0" y="4083946"/>
        <a:ext cx="1298575" cy="1020830"/>
      </dsp:txXfrm>
    </dsp:sp>
    <dsp:sp modelId="{EE4D8AC4-DCE1-47FD-A383-4AABDD5691AD}">
      <dsp:nvSpPr>
        <dsp:cNvPr id="0" name=""/>
        <dsp:cNvSpPr/>
      </dsp:nvSpPr>
      <dsp:spPr>
        <a:xfrm>
          <a:off x="1395968" y="4130302"/>
          <a:ext cx="5096906" cy="927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MX" sz="1800" kern="1200" dirty="0"/>
            <a:t>El sistema se instala y se pone en operación.</a:t>
          </a:r>
        </a:p>
      </dsp:txBody>
      <dsp:txXfrm>
        <a:off x="1395968" y="4130302"/>
        <a:ext cx="5096906" cy="927121"/>
      </dsp:txXfrm>
    </dsp:sp>
    <dsp:sp modelId="{B248BE05-1B2E-4FC0-A5A5-D54BBFF5FCC0}">
      <dsp:nvSpPr>
        <dsp:cNvPr id="0" name=""/>
        <dsp:cNvSpPr/>
      </dsp:nvSpPr>
      <dsp:spPr>
        <a:xfrm>
          <a:off x="1298574" y="5057423"/>
          <a:ext cx="5194300"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FC5E6-B06E-49BF-9909-58FF68A71284}">
      <dsp:nvSpPr>
        <dsp:cNvPr id="0" name=""/>
        <dsp:cNvSpPr/>
      </dsp:nvSpPr>
      <dsp:spPr>
        <a:xfrm>
          <a:off x="0" y="623"/>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85AE30-D32E-4727-B482-ABA146D817E1}">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Mayor entendimiento de las características del proyecto</a:t>
          </a:r>
        </a:p>
      </dsp:txBody>
      <dsp:txXfrm>
        <a:off x="0" y="623"/>
        <a:ext cx="6492875" cy="1020830"/>
      </dsp:txXfrm>
    </dsp:sp>
    <dsp:sp modelId="{265B5C02-E224-4590-8BCA-69F531E6DA88}">
      <dsp:nvSpPr>
        <dsp:cNvPr id="0" name=""/>
        <dsp:cNvSpPr/>
      </dsp:nvSpPr>
      <dsp:spPr>
        <a:xfrm>
          <a:off x="0" y="1021453"/>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6209AC-E4CC-4CF9-8FEA-745766D75246}">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Organización jerárquica</a:t>
          </a:r>
        </a:p>
      </dsp:txBody>
      <dsp:txXfrm>
        <a:off x="0" y="1021453"/>
        <a:ext cx="6492875" cy="1020830"/>
      </dsp:txXfrm>
    </dsp:sp>
    <dsp:sp modelId="{0D7ABFC5-0D59-484A-B23D-21BF8F0B3F0C}">
      <dsp:nvSpPr>
        <dsp:cNvPr id="0" name=""/>
        <dsp:cNvSpPr/>
      </dsp:nvSpPr>
      <dsp:spPr>
        <a:xfrm>
          <a:off x="0" y="2042284"/>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BDA6C6-C42E-4115-BBC1-5833553F91D6}">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Desarrollo ágil de características</a:t>
          </a:r>
        </a:p>
      </dsp:txBody>
      <dsp:txXfrm>
        <a:off x="0" y="2042284"/>
        <a:ext cx="6492875" cy="1020830"/>
      </dsp:txXfrm>
    </dsp:sp>
    <dsp:sp modelId="{ECCB73BB-AE7C-49B4-B55D-240378847FB4}">
      <dsp:nvSpPr>
        <dsp:cNvPr id="0" name=""/>
        <dsp:cNvSpPr/>
      </dsp:nvSpPr>
      <dsp:spPr>
        <a:xfrm>
          <a:off x="0" y="3063115"/>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1D417-65E9-4736-8141-F399F7ADF3A3}">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Facilidad de inspección</a:t>
          </a:r>
        </a:p>
      </dsp:txBody>
      <dsp:txXfrm>
        <a:off x="0" y="3063115"/>
        <a:ext cx="6492875" cy="1020830"/>
      </dsp:txXfrm>
    </dsp:sp>
    <dsp:sp modelId="{121E5700-A944-49CE-AE36-C73C98C2284B}">
      <dsp:nvSpPr>
        <dsp:cNvPr id="0" name=""/>
        <dsp:cNvSpPr/>
      </dsp:nvSpPr>
      <dsp:spPr>
        <a:xfrm>
          <a:off x="0" y="4083946"/>
          <a:ext cx="6492875" cy="0"/>
        </a:xfrm>
        <a:prstGeom prst="lin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DF1E55-7B1D-414C-9C17-A15549C47AC9}">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MX" sz="2800" kern="1200" dirty="0"/>
            <a:t>Las actividades son determinadas por las características</a:t>
          </a:r>
        </a:p>
      </dsp:txBody>
      <dsp:txXfrm>
        <a:off x="0" y="4083946"/>
        <a:ext cx="6492875" cy="10208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797A4-02FD-41B8-8E70-333128F31D4F}">
      <dsp:nvSpPr>
        <dsp:cNvPr id="0" name=""/>
        <dsp:cNvSpPr/>
      </dsp:nvSpPr>
      <dsp:spPr>
        <a:xfrm>
          <a:off x="0" y="0"/>
          <a:ext cx="7714408" cy="562356"/>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Estudio de factibilidad</a:t>
          </a:r>
        </a:p>
      </dsp:txBody>
      <dsp:txXfrm>
        <a:off x="16471" y="16471"/>
        <a:ext cx="7041786" cy="529414"/>
      </dsp:txXfrm>
    </dsp:sp>
    <dsp:sp modelId="{045DA963-0638-4E33-BB95-16E46F5C7508}">
      <dsp:nvSpPr>
        <dsp:cNvPr id="0" name=""/>
        <dsp:cNvSpPr/>
      </dsp:nvSpPr>
      <dsp:spPr>
        <a:xfrm>
          <a:off x="576075" y="640461"/>
          <a:ext cx="7714408" cy="562356"/>
        </a:xfrm>
        <a:prstGeom prst="roundRect">
          <a:avLst>
            <a:gd name="adj" fmla="val 10000"/>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Estudio del negocio</a:t>
          </a:r>
        </a:p>
      </dsp:txBody>
      <dsp:txXfrm>
        <a:off x="592546" y="656932"/>
        <a:ext cx="6739858" cy="529414"/>
      </dsp:txXfrm>
    </dsp:sp>
    <dsp:sp modelId="{244BA9EE-6CE4-44F9-8507-B7CF779692B7}">
      <dsp:nvSpPr>
        <dsp:cNvPr id="0" name=""/>
        <dsp:cNvSpPr/>
      </dsp:nvSpPr>
      <dsp:spPr>
        <a:xfrm>
          <a:off x="1152151" y="1280921"/>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Iteración del modelo funcional</a:t>
          </a:r>
        </a:p>
      </dsp:txBody>
      <dsp:txXfrm>
        <a:off x="1168622" y="1297392"/>
        <a:ext cx="6739858" cy="529414"/>
      </dsp:txXfrm>
    </dsp:sp>
    <dsp:sp modelId="{85948CCF-320C-4E35-A71D-DB11EFF4D150}">
      <dsp:nvSpPr>
        <dsp:cNvPr id="0" name=""/>
        <dsp:cNvSpPr/>
      </dsp:nvSpPr>
      <dsp:spPr>
        <a:xfrm>
          <a:off x="1728227" y="1921383"/>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Diseño e iteración de la construcción</a:t>
          </a:r>
        </a:p>
      </dsp:txBody>
      <dsp:txXfrm>
        <a:off x="1744698" y="1937854"/>
        <a:ext cx="6739858" cy="529413"/>
      </dsp:txXfrm>
    </dsp:sp>
    <dsp:sp modelId="{FCD63A50-3BE1-487E-9E6A-9B1B2E08BFFC}">
      <dsp:nvSpPr>
        <dsp:cNvPr id="0" name=""/>
        <dsp:cNvSpPr/>
      </dsp:nvSpPr>
      <dsp:spPr>
        <a:xfrm>
          <a:off x="2304303" y="2561843"/>
          <a:ext cx="7714408" cy="562356"/>
        </a:xfrm>
        <a:prstGeom prst="roundRect">
          <a:avLst>
            <a:gd name="adj" fmla="val 10000"/>
          </a:avLst>
        </a:prstGeom>
        <a:solidFill>
          <a:schemeClr val="tx2">
            <a:lumMod val="75000"/>
            <a:lumOff val="2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Implementación</a:t>
          </a:r>
        </a:p>
      </dsp:txBody>
      <dsp:txXfrm>
        <a:off x="2320774" y="2578314"/>
        <a:ext cx="6739858" cy="529414"/>
      </dsp:txXfrm>
    </dsp:sp>
    <dsp:sp modelId="{FC833D39-F19E-4D22-8ABF-1826CC9AF115}">
      <dsp:nvSpPr>
        <dsp:cNvPr id="0" name=""/>
        <dsp:cNvSpPr/>
      </dsp:nvSpPr>
      <dsp:spPr>
        <a:xfrm>
          <a:off x="7348876" y="410832"/>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7431120" y="410832"/>
        <a:ext cx="201043" cy="275062"/>
      </dsp:txXfrm>
    </dsp:sp>
    <dsp:sp modelId="{B5F621BC-6C57-4DC5-B01E-E630FBCDADB4}">
      <dsp:nvSpPr>
        <dsp:cNvPr id="0" name=""/>
        <dsp:cNvSpPr/>
      </dsp:nvSpPr>
      <dsp:spPr>
        <a:xfrm>
          <a:off x="7924952" y="1051293"/>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8007196" y="1051293"/>
        <a:ext cx="201043" cy="275062"/>
      </dsp:txXfrm>
    </dsp:sp>
    <dsp:sp modelId="{AF19E76F-4643-412C-A7A9-F1F2866AC56E}">
      <dsp:nvSpPr>
        <dsp:cNvPr id="0" name=""/>
        <dsp:cNvSpPr/>
      </dsp:nvSpPr>
      <dsp:spPr>
        <a:xfrm>
          <a:off x="8501028" y="1682381"/>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8583272" y="1682381"/>
        <a:ext cx="201043" cy="275062"/>
      </dsp:txXfrm>
    </dsp:sp>
    <dsp:sp modelId="{68855FAA-4C09-4265-A8F4-8DADFD07A221}">
      <dsp:nvSpPr>
        <dsp:cNvPr id="0" name=""/>
        <dsp:cNvSpPr/>
      </dsp:nvSpPr>
      <dsp:spPr>
        <a:xfrm>
          <a:off x="9077104" y="2329091"/>
          <a:ext cx="365531" cy="365531"/>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s-MX" sz="1600" kern="1200"/>
        </a:p>
      </dsp:txBody>
      <dsp:txXfrm>
        <a:off x="9159348" y="2329091"/>
        <a:ext cx="201043" cy="2750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6924-232F-487C-B1D4-8E4FDB6E6FDB}">
      <dsp:nvSpPr>
        <dsp:cNvPr id="0" name=""/>
        <dsp:cNvSpPr/>
      </dsp:nvSpPr>
      <dsp:spPr>
        <a:xfrm>
          <a:off x="0" y="2492"/>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F3D80-A694-406D-A8BD-9C7E82E136F4}">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Modelo con propósito</a:t>
          </a:r>
        </a:p>
      </dsp:txBody>
      <dsp:txXfrm>
        <a:off x="0" y="2492"/>
        <a:ext cx="6492875" cy="850069"/>
      </dsp:txXfrm>
    </dsp:sp>
    <dsp:sp modelId="{DA44332F-42D6-4C24-9CA2-120B9EC2B325}">
      <dsp:nvSpPr>
        <dsp:cNvPr id="0" name=""/>
        <dsp:cNvSpPr/>
      </dsp:nvSpPr>
      <dsp:spPr>
        <a:xfrm>
          <a:off x="0" y="852561"/>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5EA09-ABEF-4906-80EF-45BDF40D7CC6}">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Uso de modelos múltiples</a:t>
          </a:r>
        </a:p>
      </dsp:txBody>
      <dsp:txXfrm>
        <a:off x="0" y="852561"/>
        <a:ext cx="6492875" cy="850069"/>
      </dsp:txXfrm>
    </dsp:sp>
    <dsp:sp modelId="{F9F022C1-54A0-40E3-A7F3-F949F446951F}">
      <dsp:nvSpPr>
        <dsp:cNvPr id="0" name=""/>
        <dsp:cNvSpPr/>
      </dsp:nvSpPr>
      <dsp:spPr>
        <a:xfrm>
          <a:off x="0" y="1702630"/>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65B269-287A-401D-ABE7-4D4439ECF410}">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Viajar ligero</a:t>
          </a:r>
        </a:p>
      </dsp:txBody>
      <dsp:txXfrm>
        <a:off x="0" y="1702630"/>
        <a:ext cx="6492875" cy="850069"/>
      </dsp:txXfrm>
    </dsp:sp>
    <dsp:sp modelId="{CE2121A2-9A8A-4CBA-AFC5-DCB544E9DB0E}">
      <dsp:nvSpPr>
        <dsp:cNvPr id="0" name=""/>
        <dsp:cNvSpPr/>
      </dsp:nvSpPr>
      <dsp:spPr>
        <a:xfrm>
          <a:off x="0" y="2552699"/>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CFE9D-F47F-493B-8037-074FAFE7312D}">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El contenido es más importante que la representación</a:t>
          </a:r>
        </a:p>
      </dsp:txBody>
      <dsp:txXfrm>
        <a:off x="0" y="2552699"/>
        <a:ext cx="6492875" cy="850069"/>
      </dsp:txXfrm>
    </dsp:sp>
    <dsp:sp modelId="{1596BC06-4180-408A-A495-56F3BAA469CE}">
      <dsp:nvSpPr>
        <dsp:cNvPr id="0" name=""/>
        <dsp:cNvSpPr/>
      </dsp:nvSpPr>
      <dsp:spPr>
        <a:xfrm>
          <a:off x="0" y="3402769"/>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2DF4C5-9E0A-4253-A514-12FF89025CF9}">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Conocer los modelos y herramientas que se utilizan en su creación</a:t>
          </a:r>
        </a:p>
      </dsp:txBody>
      <dsp:txXfrm>
        <a:off x="0" y="3402769"/>
        <a:ext cx="6492875" cy="850069"/>
      </dsp:txXfrm>
    </dsp:sp>
    <dsp:sp modelId="{FB9E38B4-DFB5-4DC6-8057-808A6429C09A}">
      <dsp:nvSpPr>
        <dsp:cNvPr id="0" name=""/>
        <dsp:cNvSpPr/>
      </dsp:nvSpPr>
      <dsp:spPr>
        <a:xfrm>
          <a:off x="0" y="4252838"/>
          <a:ext cx="6492875" cy="0"/>
        </a:xfrm>
        <a:prstGeom prst="line">
          <a:avLst/>
        </a:prstGeom>
        <a:solidFill>
          <a:schemeClr val="dk2">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3BE34-4681-4DEF-AB0B-FC847B60114F}">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MX" sz="2300" kern="1200" dirty="0"/>
            <a:t>Adaptación local</a:t>
          </a:r>
        </a:p>
      </dsp:txBody>
      <dsp:txXfrm>
        <a:off x="0" y="4252838"/>
        <a:ext cx="6492875" cy="85006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768D5-EED4-4354-9357-13CEA7200333}">
      <dsp:nvSpPr>
        <dsp:cNvPr id="0" name=""/>
        <dsp:cNvSpPr/>
      </dsp:nvSpPr>
      <dsp:spPr>
        <a:xfrm>
          <a:off x="808843" y="1069"/>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Requerimientos</a:t>
          </a:r>
        </a:p>
      </dsp:txBody>
      <dsp:txXfrm>
        <a:off x="808843" y="1069"/>
        <a:ext cx="1561030" cy="936618"/>
      </dsp:txXfrm>
    </dsp:sp>
    <dsp:sp modelId="{4D54E995-192F-4C49-A110-A102400DA64E}">
      <dsp:nvSpPr>
        <dsp:cNvPr id="0" name=""/>
        <dsp:cNvSpPr/>
      </dsp:nvSpPr>
      <dsp:spPr>
        <a:xfrm>
          <a:off x="2525976" y="1069"/>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Análisis</a:t>
          </a:r>
        </a:p>
      </dsp:txBody>
      <dsp:txXfrm>
        <a:off x="2525976" y="1069"/>
        <a:ext cx="1561030" cy="936618"/>
      </dsp:txXfrm>
    </dsp:sp>
    <dsp:sp modelId="{819F2FC1-E4F4-4831-ADCC-968BBF857921}">
      <dsp:nvSpPr>
        <dsp:cNvPr id="0" name=""/>
        <dsp:cNvSpPr/>
      </dsp:nvSpPr>
      <dsp:spPr>
        <a:xfrm>
          <a:off x="808843" y="1093790"/>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Diseño</a:t>
          </a:r>
        </a:p>
      </dsp:txBody>
      <dsp:txXfrm>
        <a:off x="808843" y="1093790"/>
        <a:ext cx="1561030" cy="936618"/>
      </dsp:txXfrm>
    </dsp:sp>
    <dsp:sp modelId="{6B27EC07-E203-4DE8-91E5-9C9F9D3F74A7}">
      <dsp:nvSpPr>
        <dsp:cNvPr id="0" name=""/>
        <dsp:cNvSpPr/>
      </dsp:nvSpPr>
      <dsp:spPr>
        <a:xfrm>
          <a:off x="2525976" y="1093790"/>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Evolución</a:t>
          </a:r>
        </a:p>
      </dsp:txBody>
      <dsp:txXfrm>
        <a:off x="2525976" y="1093790"/>
        <a:ext cx="1561030" cy="936618"/>
      </dsp:txXfrm>
    </dsp:sp>
    <dsp:sp modelId="{5BD22BAE-4E4C-465A-B7B3-11AACFEAD88D}">
      <dsp:nvSpPr>
        <dsp:cNvPr id="0" name=""/>
        <dsp:cNvSpPr/>
      </dsp:nvSpPr>
      <dsp:spPr>
        <a:xfrm>
          <a:off x="1667409" y="2186512"/>
          <a:ext cx="1561030" cy="93661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MX" sz="1700" kern="1200" dirty="0"/>
            <a:t>Entrega</a:t>
          </a:r>
        </a:p>
      </dsp:txBody>
      <dsp:txXfrm>
        <a:off x="1667409" y="2186512"/>
        <a:ext cx="1561030" cy="93661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9EF08-5A22-4348-862F-D05418DC4794}">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148F1-7F9E-4B28-8C58-2346D0F0B8FD}">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F8F936-ADCD-43ED-AF6F-862FFFEC4AD2}">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Retraso</a:t>
          </a:r>
          <a:endParaRPr lang="en-US" sz="2500" kern="1200"/>
        </a:p>
      </dsp:txBody>
      <dsp:txXfrm>
        <a:off x="1506508" y="557"/>
        <a:ext cx="4730850" cy="1304336"/>
      </dsp:txXfrm>
    </dsp:sp>
    <dsp:sp modelId="{0C123044-2E37-4C8B-9D52-8E7F5FE65E04}">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0E547-B7D8-499B-AF93-C90FAE2F6AA0}">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49EBF1-D35D-4599-9B1A-31E24006496D}">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Sprint</a:t>
          </a:r>
          <a:endParaRPr lang="en-US" sz="2500" kern="1200"/>
        </a:p>
      </dsp:txBody>
      <dsp:txXfrm>
        <a:off x="1506508" y="1630977"/>
        <a:ext cx="4730850" cy="1304336"/>
      </dsp:txXfrm>
    </dsp:sp>
    <dsp:sp modelId="{17B7578C-C6B2-4BA1-9952-7B9AC2A699E9}">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B4331-80A7-43D6-98CA-865089B5AA50}">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5B4CF3-C4BC-4366-B50F-EC649B579477}">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1111250">
            <a:lnSpc>
              <a:spcPct val="90000"/>
            </a:lnSpc>
            <a:spcBef>
              <a:spcPct val="0"/>
            </a:spcBef>
            <a:spcAft>
              <a:spcPct val="35000"/>
            </a:spcAft>
            <a:buNone/>
          </a:pPr>
          <a:r>
            <a:rPr lang="es-MX" sz="2500" kern="1200"/>
            <a:t>Reuniones</a:t>
          </a:r>
          <a:endParaRPr lang="en-US" sz="2500" kern="1200"/>
        </a:p>
      </dsp:txBody>
      <dsp:txXfrm>
        <a:off x="1506508" y="3261397"/>
        <a:ext cx="4730850" cy="1304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49C0B0-540C-4EE0-AF86-1DB1640D6BEE}">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093B28-994B-4642-B5F7-F4172971BD5E}">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B552B-1B28-496C-997B-531CF3D2E312}">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El resultado de cada fase consiste en uno o más documentos autorizados.</a:t>
          </a:r>
          <a:endParaRPr lang="en-US" sz="1800" kern="1200"/>
        </a:p>
      </dsp:txBody>
      <dsp:txXfrm>
        <a:off x="1506508" y="557"/>
        <a:ext cx="4730850" cy="1304336"/>
      </dsp:txXfrm>
    </dsp:sp>
    <dsp:sp modelId="{7705C02E-C4A8-4C69-A24C-0839B8278E67}">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14570-8938-4322-95CD-C0D11AEA39F1}">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D42B3E-4788-49F3-8A23-38B36E821333}">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La siguiente fase no debe comenzar sino hasta que termine la anterior.</a:t>
          </a:r>
          <a:endParaRPr lang="en-US" sz="1800" kern="1200"/>
        </a:p>
      </dsp:txBody>
      <dsp:txXfrm>
        <a:off x="1506508" y="1630977"/>
        <a:ext cx="4730850" cy="1304336"/>
      </dsp:txXfrm>
    </dsp:sp>
    <dsp:sp modelId="{F4907543-794C-484B-940A-9849DABC7664}">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8849C-07CC-493D-A48A-9FC0CDB72769}">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0A5AC5-449A-454B-8BF8-9E6415C747EB}">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800100">
            <a:lnSpc>
              <a:spcPct val="90000"/>
            </a:lnSpc>
            <a:spcBef>
              <a:spcPct val="0"/>
            </a:spcBef>
            <a:spcAft>
              <a:spcPct val="35000"/>
            </a:spcAft>
            <a:buNone/>
          </a:pPr>
          <a:r>
            <a:rPr lang="es-MX" sz="1800" kern="1200"/>
            <a:t>Debido a los costos de producción y aprobación de los documentos, las iteraciones suelen ser onerosas e implicar un rediseño significativo.</a:t>
          </a:r>
          <a:endParaRPr lang="en-US" sz="1800" kern="1200"/>
        </a:p>
      </dsp:txBody>
      <dsp:txXfrm>
        <a:off x="1506508" y="3261397"/>
        <a:ext cx="4730850" cy="1304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0E7AD-C377-45DC-95BB-011738510F48}">
      <dsp:nvSpPr>
        <dsp:cNvPr id="0" name=""/>
        <dsp:cNvSpPr/>
      </dsp:nvSpPr>
      <dsp:spPr>
        <a:xfrm>
          <a:off x="0" y="2492"/>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5FAA37-78B6-42D4-A64E-46192CE27D0E}">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Se reduce el costo de adaptar los requerimientos del cliente</a:t>
          </a:r>
        </a:p>
      </dsp:txBody>
      <dsp:txXfrm>
        <a:off x="0" y="2492"/>
        <a:ext cx="6492875" cy="1700138"/>
      </dsp:txXfrm>
    </dsp:sp>
    <dsp:sp modelId="{12B5E155-0CE3-435E-8361-FD432473045F}">
      <dsp:nvSpPr>
        <dsp:cNvPr id="0" name=""/>
        <dsp:cNvSpPr/>
      </dsp:nvSpPr>
      <dsp:spPr>
        <a:xfrm>
          <a:off x="0" y="1702630"/>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574F96-D5F1-41B9-9CDC-0523FE980BFE}">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Es más sencillo obtener retroalimentación del cliente</a:t>
          </a:r>
        </a:p>
      </dsp:txBody>
      <dsp:txXfrm>
        <a:off x="0" y="1702630"/>
        <a:ext cx="6492875" cy="1700138"/>
      </dsp:txXfrm>
    </dsp:sp>
    <dsp:sp modelId="{124B02FF-AC6D-4ABA-ACB4-9DE19575C80D}">
      <dsp:nvSpPr>
        <dsp:cNvPr id="0" name=""/>
        <dsp:cNvSpPr/>
      </dsp:nvSpPr>
      <dsp:spPr>
        <a:xfrm>
          <a:off x="0" y="3402769"/>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CFE54-764B-4CA6-BD15-C021484CA7E6}">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s-MX" sz="3500" kern="1200" dirty="0"/>
            <a:t>Es posible que sea más rápida la entrega de software útil al cliente</a:t>
          </a:r>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86531-DD30-456E-B4B2-D373FCF65ADF}">
      <dsp:nvSpPr>
        <dsp:cNvPr id="0" name=""/>
        <dsp:cNvSpPr/>
      </dsp:nvSpPr>
      <dsp:spPr>
        <a:xfrm>
          <a:off x="0" y="0"/>
          <a:ext cx="974231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EB7611-FC29-4481-939D-0B80C72139CE}">
      <dsp:nvSpPr>
        <dsp:cNvPr id="0" name=""/>
        <dsp:cNvSpPr/>
      </dsp:nvSpPr>
      <dsp:spPr>
        <a:xfrm>
          <a:off x="0" y="0"/>
          <a:ext cx="9742319"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dirty="0"/>
            <a:t>El proceso no es visible</a:t>
          </a:r>
        </a:p>
      </dsp:txBody>
      <dsp:txXfrm>
        <a:off x="0" y="0"/>
        <a:ext cx="9742319" cy="1548318"/>
      </dsp:txXfrm>
    </dsp:sp>
    <dsp:sp modelId="{69FA6E00-1759-4094-887B-D5CBF7CBE218}">
      <dsp:nvSpPr>
        <dsp:cNvPr id="0" name=""/>
        <dsp:cNvSpPr/>
      </dsp:nvSpPr>
      <dsp:spPr>
        <a:xfrm>
          <a:off x="0" y="1548318"/>
          <a:ext cx="9742319"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0BD67-ECA6-4564-A6B0-03B647970EA6}">
      <dsp:nvSpPr>
        <dsp:cNvPr id="0" name=""/>
        <dsp:cNvSpPr/>
      </dsp:nvSpPr>
      <dsp:spPr>
        <a:xfrm>
          <a:off x="0" y="1548318"/>
          <a:ext cx="9742319" cy="1548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s-MX" sz="3900" kern="1200" dirty="0"/>
            <a:t>La estructura del sistema tiende a degradarse conforme se tienen nuevos requerimientos</a:t>
          </a:r>
        </a:p>
      </dsp:txBody>
      <dsp:txXfrm>
        <a:off x="0" y="1548318"/>
        <a:ext cx="9742319" cy="15483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3F1A0-C52E-4011-BB01-F8F76AE9E36E}">
      <dsp:nvSpPr>
        <dsp:cNvPr id="0" name=""/>
        <dsp:cNvSpPr/>
      </dsp:nvSpPr>
      <dsp:spPr>
        <a:xfrm>
          <a:off x="0" y="0"/>
          <a:ext cx="7659156"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C02E403-C9B4-4AF4-8D94-CB69023A7662}">
      <dsp:nvSpPr>
        <dsp:cNvPr id="0" name=""/>
        <dsp:cNvSpPr/>
      </dsp:nvSpPr>
      <dsp:spPr>
        <a:xfrm>
          <a:off x="0" y="0"/>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Los primeros incrementos pueden servir como prototipos</a:t>
          </a:r>
          <a:endParaRPr lang="es-MX" sz="2600" kern="1200" dirty="0"/>
        </a:p>
      </dsp:txBody>
      <dsp:txXfrm>
        <a:off x="0" y="0"/>
        <a:ext cx="7659156" cy="935566"/>
      </dsp:txXfrm>
    </dsp:sp>
    <dsp:sp modelId="{6F8FC944-ACD3-42C4-9133-6F9A184D2A63}">
      <dsp:nvSpPr>
        <dsp:cNvPr id="0" name=""/>
        <dsp:cNvSpPr/>
      </dsp:nvSpPr>
      <dsp:spPr>
        <a:xfrm>
          <a:off x="0" y="935566"/>
          <a:ext cx="7659156" cy="0"/>
        </a:xfrm>
        <a:prstGeom prst="line">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ABAA85-B0FE-40BB-BC5C-031A771E36DB}">
      <dsp:nvSpPr>
        <dsp:cNvPr id="0" name=""/>
        <dsp:cNvSpPr/>
      </dsp:nvSpPr>
      <dsp:spPr>
        <a:xfrm>
          <a:off x="0" y="935566"/>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Es posible usar el software desde el primer incremento</a:t>
          </a:r>
          <a:endParaRPr lang="es-MX" sz="2600" kern="1200" dirty="0"/>
        </a:p>
      </dsp:txBody>
      <dsp:txXfrm>
        <a:off x="0" y="935566"/>
        <a:ext cx="7659156" cy="935566"/>
      </dsp:txXfrm>
    </dsp:sp>
    <dsp:sp modelId="{2BAE3C08-FE10-42DF-B1B8-8588E33B584F}">
      <dsp:nvSpPr>
        <dsp:cNvPr id="0" name=""/>
        <dsp:cNvSpPr/>
      </dsp:nvSpPr>
      <dsp:spPr>
        <a:xfrm>
          <a:off x="0" y="1871133"/>
          <a:ext cx="7659156" cy="0"/>
        </a:xfrm>
        <a:prstGeom prst="line">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78CC2D-12D3-4627-AC88-D22AA097D169}">
      <dsp:nvSpPr>
        <dsp:cNvPr id="0" name=""/>
        <dsp:cNvSpPr/>
      </dsp:nvSpPr>
      <dsp:spPr>
        <a:xfrm>
          <a:off x="0" y="1871133"/>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El proceso mantiene los beneficios del desarrollo incremental</a:t>
          </a:r>
          <a:endParaRPr lang="es-MX" sz="2600" kern="1200" dirty="0"/>
        </a:p>
      </dsp:txBody>
      <dsp:txXfrm>
        <a:off x="0" y="1871133"/>
        <a:ext cx="7659156" cy="935566"/>
      </dsp:txXfrm>
    </dsp:sp>
    <dsp:sp modelId="{69A1EA48-9D18-4232-8239-EA6E8BDC68A7}">
      <dsp:nvSpPr>
        <dsp:cNvPr id="0" name=""/>
        <dsp:cNvSpPr/>
      </dsp:nvSpPr>
      <dsp:spPr>
        <a:xfrm>
          <a:off x="0" y="2806700"/>
          <a:ext cx="7659156"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1C836F7-70F5-4DDA-9EA0-5F178C1C275F}">
      <dsp:nvSpPr>
        <dsp:cNvPr id="0" name=""/>
        <dsp:cNvSpPr/>
      </dsp:nvSpPr>
      <dsp:spPr>
        <a:xfrm>
          <a:off x="0" y="2806700"/>
          <a:ext cx="7659156" cy="935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S" sz="2600" kern="1200" dirty="0"/>
            <a:t>Los servicios más importantes reciben mayores pruebas</a:t>
          </a:r>
          <a:endParaRPr lang="es-MX" sz="2600" kern="1200" dirty="0"/>
        </a:p>
      </dsp:txBody>
      <dsp:txXfrm>
        <a:off x="0" y="2806700"/>
        <a:ext cx="7659156" cy="9355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188C5-C323-4E98-9C38-12B40F6845CF}">
      <dsp:nvSpPr>
        <dsp:cNvPr id="0" name=""/>
        <dsp:cNvSpPr/>
      </dsp:nvSpPr>
      <dsp:spPr>
        <a:xfrm>
          <a:off x="0" y="55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9B2C7-305B-46BA-9E3D-B1CCA795EBDE}">
      <dsp:nvSpPr>
        <dsp:cNvPr id="0" name=""/>
        <dsp:cNvSpPr/>
      </dsp:nvSpPr>
      <dsp:spPr>
        <a:xfrm>
          <a:off x="394561" y="294033"/>
          <a:ext cx="717384" cy="717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5897A2-E85F-4431-99BB-32B9EEF8F425}">
      <dsp:nvSpPr>
        <dsp:cNvPr id="0" name=""/>
        <dsp:cNvSpPr/>
      </dsp:nvSpPr>
      <dsp:spPr>
        <a:xfrm>
          <a:off x="1506508" y="55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Resulta difícil identificar recursos comunes que necesiten los incrementos</a:t>
          </a:r>
          <a:endParaRPr lang="en-US" sz="2100" kern="1200"/>
        </a:p>
      </dsp:txBody>
      <dsp:txXfrm>
        <a:off x="1506508" y="557"/>
        <a:ext cx="4730850" cy="1304336"/>
      </dsp:txXfrm>
    </dsp:sp>
    <dsp:sp modelId="{F7E56055-8CD8-497D-BC8C-690AF4AFCC3B}">
      <dsp:nvSpPr>
        <dsp:cNvPr id="0" name=""/>
        <dsp:cNvSpPr/>
      </dsp:nvSpPr>
      <dsp:spPr>
        <a:xfrm>
          <a:off x="0" y="163097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5332A-C41E-49CB-9146-CE88613D7EBE}">
      <dsp:nvSpPr>
        <dsp:cNvPr id="0" name=""/>
        <dsp:cNvSpPr/>
      </dsp:nvSpPr>
      <dsp:spPr>
        <a:xfrm>
          <a:off x="394561" y="1924453"/>
          <a:ext cx="717384" cy="717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44355A-3B19-4659-BEC9-C46D5080F842}">
      <dsp:nvSpPr>
        <dsp:cNvPr id="0" name=""/>
        <dsp:cNvSpPr/>
      </dsp:nvSpPr>
      <dsp:spPr>
        <a:xfrm>
          <a:off x="1506508" y="163097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El desarrollo iterativo resulta complicado cuando se diseña un sistema de reemplazo</a:t>
          </a:r>
          <a:endParaRPr lang="en-US" sz="2100" kern="1200"/>
        </a:p>
      </dsp:txBody>
      <dsp:txXfrm>
        <a:off x="1506508" y="1630977"/>
        <a:ext cx="4730850" cy="1304336"/>
      </dsp:txXfrm>
    </dsp:sp>
    <dsp:sp modelId="{9BE67D17-C510-4D4D-A603-8063D028B42D}">
      <dsp:nvSpPr>
        <dsp:cNvPr id="0" name=""/>
        <dsp:cNvSpPr/>
      </dsp:nvSpPr>
      <dsp:spPr>
        <a:xfrm>
          <a:off x="0" y="3261397"/>
          <a:ext cx="6237359" cy="13043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9DD781-C0DB-448A-9B8A-15F9FC934539}">
      <dsp:nvSpPr>
        <dsp:cNvPr id="0" name=""/>
        <dsp:cNvSpPr/>
      </dsp:nvSpPr>
      <dsp:spPr>
        <a:xfrm>
          <a:off x="394561" y="3554873"/>
          <a:ext cx="717384" cy="717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E69B09-5E0D-403D-A2DE-826172CCF708}">
      <dsp:nvSpPr>
        <dsp:cNvPr id="0" name=""/>
        <dsp:cNvSpPr/>
      </dsp:nvSpPr>
      <dsp:spPr>
        <a:xfrm>
          <a:off x="1506508" y="3261397"/>
          <a:ext cx="4730850" cy="130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42" tIns="138042" rIns="138042" bIns="138042" numCol="1" spcCol="1270" anchor="ctr" anchorCtr="0">
          <a:noAutofit/>
        </a:bodyPr>
        <a:lstStyle/>
        <a:p>
          <a:pPr marL="0" lvl="0" indent="0" algn="l" defTabSz="933450">
            <a:lnSpc>
              <a:spcPct val="90000"/>
            </a:lnSpc>
            <a:spcBef>
              <a:spcPct val="0"/>
            </a:spcBef>
            <a:spcAft>
              <a:spcPct val="35000"/>
            </a:spcAft>
            <a:buNone/>
          </a:pPr>
          <a:r>
            <a:rPr lang="es-ES" sz="2100" kern="1200"/>
            <a:t>Los procesos iterativos pueden contradecir el modelo de adquisiciones de muchas organizaciones</a:t>
          </a:r>
          <a:endParaRPr lang="en-US" sz="2100" kern="1200"/>
        </a:p>
      </dsp:txBody>
      <dsp:txXfrm>
        <a:off x="1506508" y="3261397"/>
        <a:ext cx="4730850" cy="13043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5B6E6-5D42-4C7D-864E-A64FC0F2DBDE}">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2F397-1033-4C59-838C-28F2DA4EBA0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Participación del cliente</a:t>
          </a:r>
          <a:endParaRPr lang="en-US" sz="4700" kern="1200"/>
        </a:p>
      </dsp:txBody>
      <dsp:txXfrm>
        <a:off x="0" y="623"/>
        <a:ext cx="6492875" cy="1020830"/>
      </dsp:txXfrm>
    </dsp:sp>
    <dsp:sp modelId="{BA279550-3DBD-4DE2-9B76-AA6FFAA11AB5}">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35CF7-12E2-408D-B168-5B0351EA157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Entrega incremental</a:t>
          </a:r>
          <a:endParaRPr lang="en-US" sz="4700" kern="1200"/>
        </a:p>
      </dsp:txBody>
      <dsp:txXfrm>
        <a:off x="0" y="1021453"/>
        <a:ext cx="6492875" cy="1020830"/>
      </dsp:txXfrm>
    </dsp:sp>
    <dsp:sp modelId="{93B1BDEF-CB26-49E2-AE81-7A40F30EFB49}">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65E18-D3A2-420A-9F0E-985AB06D783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Personas, no procesos</a:t>
          </a:r>
          <a:endParaRPr lang="en-US" sz="4700" kern="1200"/>
        </a:p>
      </dsp:txBody>
      <dsp:txXfrm>
        <a:off x="0" y="2042284"/>
        <a:ext cx="6492875" cy="1020830"/>
      </dsp:txXfrm>
    </dsp:sp>
    <dsp:sp modelId="{8AB61E02-B44C-4B46-A822-99EC63DC46BF}">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6138-CCB9-4BAA-B5B3-C57F3A8260E0}">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Adoptar el cambio</a:t>
          </a:r>
          <a:endParaRPr lang="en-US" sz="4700" kern="1200"/>
        </a:p>
      </dsp:txBody>
      <dsp:txXfrm>
        <a:off x="0" y="3063115"/>
        <a:ext cx="6492875" cy="1020830"/>
      </dsp:txXfrm>
    </dsp:sp>
    <dsp:sp modelId="{45D38ED0-F90C-4E53-A996-A1E886A23DF3}">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5244B-B028-499E-B4CE-DD6E3C3014D7}">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s-MX" sz="4700" kern="1200"/>
            <a:t>Mantener simplicidad</a:t>
          </a:r>
          <a:endParaRPr lang="en-US" sz="4700" kern="1200"/>
        </a:p>
      </dsp:txBody>
      <dsp:txXfrm>
        <a:off x="0" y="4083946"/>
        <a:ext cx="6492875" cy="1020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AA7E5-7FC5-4D96-B6A8-57E166F3B7C0}">
      <dsp:nvSpPr>
        <dsp:cNvPr id="0" name=""/>
        <dsp:cNvSpPr/>
      </dsp:nvSpPr>
      <dsp:spPr>
        <a:xfrm>
          <a:off x="693737" y="0"/>
          <a:ext cx="5105400" cy="510540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9303B-BF54-4971-BF79-1F4761561E5A}">
      <dsp:nvSpPr>
        <dsp:cNvPr id="0" name=""/>
        <dsp:cNvSpPr/>
      </dsp:nvSpPr>
      <dsp:spPr>
        <a:xfrm>
          <a:off x="1178750" y="485013"/>
          <a:ext cx="1991106" cy="199110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Desarrollo de primera prueba.</a:t>
          </a:r>
          <a:endParaRPr lang="en-US" sz="1900" kern="1200"/>
        </a:p>
      </dsp:txBody>
      <dsp:txXfrm>
        <a:off x="1275948" y="582211"/>
        <a:ext cx="1796710" cy="1796710"/>
      </dsp:txXfrm>
    </dsp:sp>
    <dsp:sp modelId="{9832DFB7-9A4B-4464-8FBA-FF7F7F8F1EC9}">
      <dsp:nvSpPr>
        <dsp:cNvPr id="0" name=""/>
        <dsp:cNvSpPr/>
      </dsp:nvSpPr>
      <dsp:spPr>
        <a:xfrm>
          <a:off x="3323018" y="485013"/>
          <a:ext cx="1991106" cy="1991106"/>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Desarrollo de pruebas incrementales a partir de escenarios.</a:t>
          </a:r>
          <a:endParaRPr lang="en-US" sz="1900" kern="1200"/>
        </a:p>
      </dsp:txBody>
      <dsp:txXfrm>
        <a:off x="3420216" y="582211"/>
        <a:ext cx="1796710" cy="1796710"/>
      </dsp:txXfrm>
    </dsp:sp>
    <dsp:sp modelId="{B39B760C-CDF9-4FE6-A1BA-63EE5500B5D3}">
      <dsp:nvSpPr>
        <dsp:cNvPr id="0" name=""/>
        <dsp:cNvSpPr/>
      </dsp:nvSpPr>
      <dsp:spPr>
        <a:xfrm>
          <a:off x="1178750" y="2629281"/>
          <a:ext cx="1991106" cy="199110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Involucramiento del usuario en el desarrollo y validación de pruebas.</a:t>
          </a:r>
          <a:endParaRPr lang="en-US" sz="1900" kern="1200"/>
        </a:p>
      </dsp:txBody>
      <dsp:txXfrm>
        <a:off x="1275948" y="2726479"/>
        <a:ext cx="1796710" cy="1796710"/>
      </dsp:txXfrm>
    </dsp:sp>
    <dsp:sp modelId="{90C6EE1A-A218-4D6F-8094-8278759ED2AF}">
      <dsp:nvSpPr>
        <dsp:cNvPr id="0" name=""/>
        <dsp:cNvSpPr/>
      </dsp:nvSpPr>
      <dsp:spPr>
        <a:xfrm>
          <a:off x="3323018" y="2629281"/>
          <a:ext cx="1991106" cy="1991106"/>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a:t>Uso de marcos de pruebas automatizadas.</a:t>
          </a:r>
          <a:endParaRPr lang="en-US" sz="1900" kern="1200"/>
        </a:p>
      </dsp:txBody>
      <dsp:txXfrm>
        <a:off x="3420216" y="2726479"/>
        <a:ext cx="1796710" cy="17967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F0AFD-4338-482F-A7C7-B627BDBCE13C}">
      <dsp:nvSpPr>
        <dsp:cNvPr id="0" name=""/>
        <dsp:cNvSpPr/>
      </dsp:nvSpPr>
      <dsp:spPr>
        <a:xfrm>
          <a:off x="0"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Eliminar el desperdicio</a:t>
          </a:r>
        </a:p>
      </dsp:txBody>
      <dsp:txXfrm>
        <a:off x="0" y="523676"/>
        <a:ext cx="2029023" cy="1217414"/>
      </dsp:txXfrm>
    </dsp:sp>
    <dsp:sp modelId="{63F9BC19-EA0F-476A-B6FB-32F742E93AE1}">
      <dsp:nvSpPr>
        <dsp:cNvPr id="0" name=""/>
        <dsp:cNvSpPr/>
      </dsp:nvSpPr>
      <dsp:spPr>
        <a:xfrm>
          <a:off x="2231925"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Generar calidad</a:t>
          </a:r>
        </a:p>
      </dsp:txBody>
      <dsp:txXfrm>
        <a:off x="2231925" y="523676"/>
        <a:ext cx="2029023" cy="1217414"/>
      </dsp:txXfrm>
    </dsp:sp>
    <dsp:sp modelId="{D3BA4A2D-6C68-40D8-8388-42C972C0E3A7}">
      <dsp:nvSpPr>
        <dsp:cNvPr id="0" name=""/>
        <dsp:cNvSpPr/>
      </dsp:nvSpPr>
      <dsp:spPr>
        <a:xfrm>
          <a:off x="4463851" y="523676"/>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Crear conocimiento</a:t>
          </a:r>
        </a:p>
      </dsp:txBody>
      <dsp:txXfrm>
        <a:off x="4463851" y="523676"/>
        <a:ext cx="2029023" cy="1217414"/>
      </dsp:txXfrm>
    </dsp:sp>
    <dsp:sp modelId="{79858EDD-591C-47EB-83FF-E285B077043A}">
      <dsp:nvSpPr>
        <dsp:cNvPr id="0" name=""/>
        <dsp:cNvSpPr/>
      </dsp:nvSpPr>
      <dsp:spPr>
        <a:xfrm>
          <a:off x="0"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Aplazar el compromiso</a:t>
          </a:r>
        </a:p>
      </dsp:txBody>
      <dsp:txXfrm>
        <a:off x="0" y="1943992"/>
        <a:ext cx="2029023" cy="1217414"/>
      </dsp:txXfrm>
    </dsp:sp>
    <dsp:sp modelId="{BCF74DAA-BCA0-4626-94D6-99BB52758788}">
      <dsp:nvSpPr>
        <dsp:cNvPr id="0" name=""/>
        <dsp:cNvSpPr/>
      </dsp:nvSpPr>
      <dsp:spPr>
        <a:xfrm>
          <a:off x="2231925"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Entregar rápido</a:t>
          </a:r>
        </a:p>
      </dsp:txBody>
      <dsp:txXfrm>
        <a:off x="2231925" y="1943992"/>
        <a:ext cx="2029023" cy="1217414"/>
      </dsp:txXfrm>
    </dsp:sp>
    <dsp:sp modelId="{37483AAC-3D31-44EE-A18F-FC6D20D4D96C}">
      <dsp:nvSpPr>
        <dsp:cNvPr id="0" name=""/>
        <dsp:cNvSpPr/>
      </dsp:nvSpPr>
      <dsp:spPr>
        <a:xfrm>
          <a:off x="4463851" y="1943992"/>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Respetar a las personas</a:t>
          </a:r>
        </a:p>
      </dsp:txBody>
      <dsp:txXfrm>
        <a:off x="4463851" y="1943992"/>
        <a:ext cx="2029023" cy="1217414"/>
      </dsp:txXfrm>
    </dsp:sp>
    <dsp:sp modelId="{A2457971-2E61-4B6B-A409-150C23A8966C}">
      <dsp:nvSpPr>
        <dsp:cNvPr id="0" name=""/>
        <dsp:cNvSpPr/>
      </dsp:nvSpPr>
      <dsp:spPr>
        <a:xfrm>
          <a:off x="2231925" y="3364309"/>
          <a:ext cx="2029023" cy="12174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MX" sz="2500" kern="1200" dirty="0"/>
            <a:t>Optimizar al todo</a:t>
          </a:r>
        </a:p>
      </dsp:txBody>
      <dsp:txXfrm>
        <a:off x="2231925" y="3364309"/>
        <a:ext cx="2029023" cy="12174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C0E61-42E3-4D05-ACDA-8B2B52064807}" type="datetimeFigureOut">
              <a:rPr lang="es-MX" smtClean="0"/>
              <a:t>12/02/2024</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4EAA-DCDA-45A8-9B72-DB83153D8CF8}" type="slidenum">
              <a:rPr lang="es-MX" smtClean="0"/>
              <a:t>‹Nº›</a:t>
            </a:fld>
            <a:endParaRPr lang="es-MX" dirty="0"/>
          </a:p>
        </p:txBody>
      </p:sp>
    </p:spTree>
    <p:extLst>
      <p:ext uri="{BB962C8B-B14F-4D97-AF65-F5344CB8AC3E}">
        <p14:creationId xmlns:p14="http://schemas.microsoft.com/office/powerpoint/2010/main" val="184862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a:t>
            </a:fld>
            <a:endParaRPr lang="es-MX" dirty="0"/>
          </a:p>
        </p:txBody>
      </p:sp>
    </p:spTree>
    <p:extLst>
      <p:ext uri="{BB962C8B-B14F-4D97-AF65-F5344CB8AC3E}">
        <p14:creationId xmlns:p14="http://schemas.microsoft.com/office/powerpoint/2010/main" val="3602658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Las actividades de especificación, desarrollo y validación están entrelazadas en vez de separadas, con rápida retroalimentación a través de las actividades.</a:t>
            </a:r>
          </a:p>
          <a:p>
            <a:endParaRPr lang="es-MX" dirty="0"/>
          </a:p>
          <a:p>
            <a:r>
              <a:rPr lang="es-MX" dirty="0"/>
              <a:t>Es una parte fundamental de los enfoques ágiles y resulta mejor que el modelo en cascada para la mayoría de los sistemas empresariales, de comercio electrónico y personales.</a:t>
            </a:r>
          </a:p>
          <a:p>
            <a:endParaRPr lang="es-MX" dirty="0"/>
          </a:p>
          <a:p>
            <a:r>
              <a:rPr lang="es-MX" dirty="0"/>
              <a:t>Al desarrollar de manera incremental, resulta más barato y fácil realizar cambios en el software conforme se diseña. Cada incremento incorpora algunas funciones que necesita el cliente. Por lo general, los primeros incrementos incluyen las funcionalidades más importantes o urgentes para constatar el correcto desarrollo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11</a:t>
            </a:fld>
            <a:endParaRPr lang="es-MX"/>
          </a:p>
        </p:txBody>
      </p:sp>
    </p:spTree>
    <p:extLst>
      <p:ext uri="{BB962C8B-B14F-4D97-AF65-F5344CB8AC3E}">
        <p14:creationId xmlns:p14="http://schemas.microsoft.com/office/powerpoint/2010/main" val="130467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La cantidad de análisis y la documentación que tiene que reelaborarse son mucho menores de lo requerido con el modelo en cascada.</a:t>
            </a:r>
          </a:p>
          <a:p>
            <a:pPr marL="228600" indent="-228600">
              <a:buAutoNum type="arabicPeriod"/>
            </a:pPr>
            <a:endParaRPr lang="es-MX" dirty="0"/>
          </a:p>
          <a:p>
            <a:pPr marL="228600" indent="-228600">
              <a:buAutoNum type="arabicPeriod"/>
            </a:pPr>
            <a:r>
              <a:rPr lang="es-MX" dirty="0"/>
              <a:t>Los clientes pueden comentar las demostraciones de software y darse cuenta de cuánto se ha implementado. Los clientes encuentran difícil juzgar el avance a partir de documentos de diseño de software.</a:t>
            </a:r>
          </a:p>
          <a:p>
            <a:pPr marL="228600" indent="-228600">
              <a:buAutoNum type="arabicPeriod"/>
            </a:pPr>
            <a:endParaRPr lang="es-MX" dirty="0"/>
          </a:p>
          <a:p>
            <a:pPr marL="228600" indent="-228600">
              <a:buAutoNum type="arabicPeriod"/>
            </a:pPr>
            <a:r>
              <a:rPr lang="es-MX" dirty="0"/>
              <a:t>Los clientes tienen posibilidad de usar y ganar valor del software más temprano de lo que sería posible con un proceso en cascada.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12</a:t>
            </a:fld>
            <a:endParaRPr lang="es-MX"/>
          </a:p>
        </p:txBody>
      </p:sp>
    </p:spTree>
    <p:extLst>
      <p:ext uri="{BB962C8B-B14F-4D97-AF65-F5344CB8AC3E}">
        <p14:creationId xmlns:p14="http://schemas.microsoft.com/office/powerpoint/2010/main" val="1062705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administradores necesitan entregas regulares para medir el avance. Si los sistemas se desarrollan rápidamente, resulta poco efectivo en términos de costos producir documentos que reflejan cada versión del sistema.</a:t>
            </a:r>
          </a:p>
          <a:p>
            <a:pPr marL="228600" indent="-228600">
              <a:buAutoNum type="arabicPeriod"/>
            </a:pPr>
            <a:r>
              <a:rPr lang="es-MX" dirty="0"/>
              <a:t>A menos que se gaste tiempo y dinero en la refactorización para mejorar el software, el cambio regular tiende a corromper su estructura. La incorporación de más cambios de software se vuelve cada vez más difícil y costosa.</a:t>
            </a:r>
          </a:p>
          <a:p>
            <a:endParaRPr lang="es-MX" dirty="0"/>
          </a:p>
          <a:p>
            <a:r>
              <a:rPr lang="es-MX" dirty="0"/>
              <a:t>Estos problemas se tornan agudos para sistemas grandes, complejos y de larga duración, donde diversos equipos desarrollan diferentes partes del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13</a:t>
            </a:fld>
            <a:endParaRPr lang="es-MX"/>
          </a:p>
        </p:txBody>
      </p:sp>
    </p:spTree>
    <p:extLst>
      <p:ext uri="{BB962C8B-B14F-4D97-AF65-F5344CB8AC3E}">
        <p14:creationId xmlns:p14="http://schemas.microsoft.com/office/powerpoint/2010/main" val="348650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En el proceso de ingeniería de requerimientos, un prototipo ayuda con la selección y validación de requerimientos del sistema.</a:t>
            </a:r>
          </a:p>
          <a:p>
            <a:pPr marL="228600" indent="-228600">
              <a:buAutoNum type="arabicPeriod"/>
            </a:pPr>
            <a:endParaRPr lang="es-ES" dirty="0"/>
          </a:p>
          <a:p>
            <a:pPr marL="228600" indent="-228600">
              <a:buAutoNum type="arabicPeriod"/>
            </a:pPr>
            <a:r>
              <a:rPr lang="es-ES" dirty="0"/>
              <a:t>En el proceso de diseño de sistemas, un prototipo sirve para buscar soluciones específicas de software y apoyar el diseño de interfaces del usuario.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14</a:t>
            </a:fld>
            <a:endParaRPr lang="es-MX"/>
          </a:p>
        </p:txBody>
      </p:sp>
    </p:spTree>
    <p:extLst>
      <p:ext uri="{BB962C8B-B14F-4D97-AF65-F5344CB8AC3E}">
        <p14:creationId xmlns:p14="http://schemas.microsoft.com/office/powerpoint/2010/main" val="174096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 proceso de entrega incremental, los clientes identifican, en un bosquejo, los servicios que proporciona el sistema. Identifican cuáles servicios son más importantes y cuáles son menos significativos para ellos.</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15</a:t>
            </a:fld>
            <a:endParaRPr lang="es-MX"/>
          </a:p>
        </p:txBody>
      </p:sp>
    </p:spTree>
    <p:extLst>
      <p:ext uri="{BB962C8B-B14F-4D97-AF65-F5344CB8AC3E}">
        <p14:creationId xmlns:p14="http://schemas.microsoft.com/office/powerpoint/2010/main" val="2896966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Los clientes pueden usar los primeros incrementos como prototipos y adquirir experiencia que informe sobre sus requerimientos, para posteriores incrementos del sistema. </a:t>
            </a:r>
          </a:p>
          <a:p>
            <a:pPr marL="228600" indent="-228600">
              <a:buAutoNum type="arabicPeriod"/>
            </a:pPr>
            <a:endParaRPr lang="es-ES" dirty="0"/>
          </a:p>
          <a:p>
            <a:pPr marL="228600" indent="-228600">
              <a:buAutoNum type="arabicPeriod"/>
            </a:pPr>
            <a:r>
              <a:rPr lang="es-ES" dirty="0"/>
              <a:t>El primer incremento cubre los requerimientos más críticos del software, de modo que es posible utilizarlo inmediatamente.</a:t>
            </a:r>
          </a:p>
          <a:p>
            <a:pPr marL="228600" indent="-228600">
              <a:buAutoNum type="arabicPeriod"/>
            </a:pPr>
            <a:endParaRPr lang="es-ES" dirty="0"/>
          </a:p>
          <a:p>
            <a:pPr marL="228600" indent="-228600">
              <a:buAutoNum type="arabicPeriod"/>
            </a:pPr>
            <a:r>
              <a:rPr lang="es-ES" dirty="0"/>
              <a:t>El proceso mantiene los beneficios del desarrollo incremental en cuanto a que debe ser relativamente sencillo incorporar cambios al sistema.</a:t>
            </a:r>
          </a:p>
          <a:p>
            <a:pPr marL="228600" indent="-228600">
              <a:buAutoNum type="arabicPeriod"/>
            </a:pPr>
            <a:endParaRPr lang="es-ES" dirty="0"/>
          </a:p>
          <a:p>
            <a:pPr marL="228600" indent="-228600">
              <a:buAutoNum type="arabicPeriod"/>
            </a:pPr>
            <a:r>
              <a:rPr lang="es-ES" dirty="0"/>
              <a:t>Puesto que primero se entregan los servicios de mayor prioridad y luego se integran los incrementos, los servicios de sistema más importantes reciben mayores pruebas.</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16</a:t>
            </a:fld>
            <a:endParaRPr lang="es-MX"/>
          </a:p>
        </p:txBody>
      </p:sp>
    </p:spTree>
    <p:extLst>
      <p:ext uri="{BB962C8B-B14F-4D97-AF65-F5344CB8AC3E}">
        <p14:creationId xmlns:p14="http://schemas.microsoft.com/office/powerpoint/2010/main" val="226562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La mayoría de los sistemas requieren de una serie de recursos que se utilizan para diferentes partes del sistema. Dado que los requerimientos no están definidos con detalle, resulta difícil identificar recursos comunes que necesiten todos los incrementos.</a:t>
            </a:r>
          </a:p>
          <a:p>
            <a:pPr marL="228600" indent="-228600">
              <a:buAutoNum type="arabicPeriod"/>
            </a:pPr>
            <a:endParaRPr lang="es-ES" dirty="0"/>
          </a:p>
          <a:p>
            <a:pPr marL="228600" indent="-228600">
              <a:buAutoNum type="arabicPeriod"/>
            </a:pPr>
            <a:r>
              <a:rPr lang="es-ES" dirty="0"/>
              <a:t>Los usuarios requieren de toda la funcionalidad del sistema antiguo, ya que es común que no deseen experimentar con un nuevo sistema incompleto. Por lo que es difícil conseguir retroalimentación útil del cliente.</a:t>
            </a:r>
          </a:p>
          <a:p>
            <a:pPr marL="228600" indent="-228600">
              <a:buAutoNum type="arabicPeriod"/>
            </a:pPr>
            <a:endParaRPr lang="es-ES" dirty="0"/>
          </a:p>
          <a:p>
            <a:pPr marL="228600" indent="-228600">
              <a:buAutoNum type="arabicPeriod"/>
            </a:pPr>
            <a:r>
              <a:rPr lang="es-ES" dirty="0"/>
              <a:t>La especificación completa del sistema puede ser parte del contrato, pero esta no existirá hasta la entrega del último incremento.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17</a:t>
            </a:fld>
            <a:endParaRPr lang="es-MX"/>
          </a:p>
        </p:txBody>
      </p:sp>
    </p:spTree>
    <p:extLst>
      <p:ext uri="{BB962C8B-B14F-4D97-AF65-F5344CB8AC3E}">
        <p14:creationId xmlns:p14="http://schemas.microsoft.com/office/powerpoint/2010/main" val="1150666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Boehm (1998) propuso un marco del proceso de software dirigido por el riesgo. Aquí el proceso de software es representa como una espiral, y no como una secuencia de actividades. Cada ciclo representa una fase del proceso de software. El ciclo más interno puede relacionarse con la factibilidad del sistema, el siguiente con la definición de requerimientos, el siguiente con el diseño del sistema, etc.</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18</a:t>
            </a:fld>
            <a:endParaRPr lang="es-MX" dirty="0"/>
          </a:p>
        </p:txBody>
      </p:sp>
    </p:spTree>
    <p:extLst>
      <p:ext uri="{BB962C8B-B14F-4D97-AF65-F5344CB8AC3E}">
        <p14:creationId xmlns:p14="http://schemas.microsoft.com/office/powerpoint/2010/main" val="155283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ES" dirty="0"/>
              <a:t>Se definen objetivos específicos para dicha fase del proyecto. Se identifican restricciones en el proceso y el producto, y se traza un plan de gestión detallado. Se identifican riesgos del proyecto.</a:t>
            </a:r>
          </a:p>
          <a:p>
            <a:pPr marL="228600" indent="-228600">
              <a:buAutoNum type="arabicPeriod"/>
            </a:pPr>
            <a:r>
              <a:rPr lang="es-ES" dirty="0"/>
              <a:t>En cada uno de los riesgos identificados, se realiza un análisis minucioso. Se dan acciones para reducir el riesgo.</a:t>
            </a:r>
          </a:p>
          <a:p>
            <a:pPr marL="228600" indent="-228600">
              <a:buAutoNum type="arabicPeriod"/>
            </a:pPr>
            <a:r>
              <a:rPr lang="es-ES" dirty="0"/>
              <a:t>Después de una evaluación del riesgo, se elige un modelo de desarrollo para el sistema.</a:t>
            </a:r>
          </a:p>
          <a:p>
            <a:pPr marL="228600" indent="-228600">
              <a:buAutoNum type="arabicPeriod"/>
            </a:pPr>
            <a:r>
              <a:rPr lang="es-ES" dirty="0"/>
              <a:t>El proyecto se revisa y se toma una decisión sobre si hay que continuar con otro ciclo de la espiral. Si se opta por continuar, se trazan los planes para la siguiente fase.</a:t>
            </a:r>
          </a:p>
          <a:p>
            <a:pPr marL="228600" indent="-228600">
              <a:buAutoNum type="arabicPeriod"/>
            </a:pPr>
            <a:endParaRPr lang="es-ES" dirty="0"/>
          </a:p>
          <a:p>
            <a:pPr marL="228600" indent="-228600">
              <a:buAutoNum type="arabicPeriod"/>
            </a:pP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19</a:t>
            </a:fld>
            <a:endParaRPr lang="es-MX" dirty="0"/>
          </a:p>
        </p:txBody>
      </p:sp>
    </p:spTree>
    <p:extLst>
      <p:ext uri="{BB962C8B-B14F-4D97-AF65-F5344CB8AC3E}">
        <p14:creationId xmlns:p14="http://schemas.microsoft.com/office/powerpoint/2010/main" val="451768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ciclo de la espiral comienza por elaborar objetivos como rendimiento y funcionalidad. Luego, se numeran formas alternativas de alcanzar dichos objetivos y de lidiar con las restricciones de cada uno. Cada alternativa se valora contra cada objetivo y se identifican las fuentes de riesgo del proyecto. El siguiente paso es resolver dichos riesgos, mediante actividades de recopilación de información, como análisis más detallado, creación de prototipos y simulación. Un vez valorados los riesgos se realiza cierto desarrollo, seguido por una actividad de planeación para la siguiente fase del proceso.</a:t>
            </a: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20</a:t>
            </a:fld>
            <a:endParaRPr lang="es-MX" dirty="0"/>
          </a:p>
        </p:txBody>
      </p:sp>
    </p:spTree>
    <p:extLst>
      <p:ext uri="{BB962C8B-B14F-4D97-AF65-F5344CB8AC3E}">
        <p14:creationId xmlns:p14="http://schemas.microsoft.com/office/powerpoint/2010/main" val="3937840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modelos genéricos no son descripciones definitivas de los procesos de software. Son abstracciones del proceso que se utilizan para explicar los diferentes enfoques del desarrollo de software. Se pueden considerar marcos del proceso que se extienden y se adaptan para crear procesos más específicos de ingeniería de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a:t>
            </a:fld>
            <a:endParaRPr lang="es-MX" dirty="0"/>
          </a:p>
        </p:txBody>
      </p:sp>
    </p:spTree>
    <p:extLst>
      <p:ext uri="{BB962C8B-B14F-4D97-AF65-F5344CB8AC3E}">
        <p14:creationId xmlns:p14="http://schemas.microsoft.com/office/powerpoint/2010/main" val="3705239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RUP es un proceso híbrido, que conjunta elementos de los modelos de proceso genéricos. Ilustra la buena práctica en especificación y diseño y apoya la creación de prototipos y entrega incremental.</a:t>
            </a:r>
          </a:p>
          <a:p>
            <a:r>
              <a:rPr lang="es-MX" dirty="0"/>
              <a:t>RUP (</a:t>
            </a:r>
            <a:r>
              <a:rPr lang="es-MX" dirty="0" err="1"/>
              <a:t>rational</a:t>
            </a:r>
            <a:r>
              <a:rPr lang="es-MX" dirty="0"/>
              <a:t> </a:t>
            </a:r>
            <a:r>
              <a:rPr lang="es-MX" dirty="0" err="1"/>
              <a:t>unified</a:t>
            </a:r>
            <a:r>
              <a:rPr lang="es-MX" dirty="0"/>
              <a:t> </a:t>
            </a:r>
            <a:r>
              <a:rPr lang="es-MX" dirty="0" err="1"/>
              <a:t>process</a:t>
            </a:r>
            <a:r>
              <a:rPr lang="es-MX" dirty="0"/>
              <a:t>) es un proceso que se describe desde tres perspectivas.</a:t>
            </a:r>
          </a:p>
          <a:p>
            <a:endParaRPr lang="es-MX" dirty="0"/>
          </a:p>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21</a:t>
            </a:fld>
            <a:endParaRPr lang="es-MX" dirty="0"/>
          </a:p>
        </p:txBody>
      </p:sp>
    </p:spTree>
    <p:extLst>
      <p:ext uri="{BB962C8B-B14F-4D97-AF65-F5344CB8AC3E}">
        <p14:creationId xmlns:p14="http://schemas.microsoft.com/office/powerpoint/2010/main" val="1256771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Concepción: establecer un caso empresarial para el sistema. Identificar entidades externas que interactuarán con el sistema. Valorar la aportación del sistema hacia la empresa.</a:t>
            </a:r>
          </a:p>
          <a:p>
            <a:endParaRPr lang="es-MX" dirty="0"/>
          </a:p>
          <a:p>
            <a:r>
              <a:rPr lang="es-MX" dirty="0"/>
              <a:t>Elaboración: desarrollar la comprensión del problema, establecer un marco conceptual arquitectónico, diseñar un plan de proyecto e identificar riesgos clave del proyecto. Al finalizar debe tenerse un modelo de requerimientos para el sistema (casos de uso, descripción arquitectónica y plan de desarrollo).</a:t>
            </a:r>
          </a:p>
          <a:p>
            <a:endParaRPr lang="es-MX" dirty="0"/>
          </a:p>
          <a:p>
            <a:r>
              <a:rPr lang="es-MX" dirty="0"/>
              <a:t>Construcción: diseño, programación y pruebas del sistema. Partes del sistema se desarrollan en paralelo y se integran en esta fase.</a:t>
            </a:r>
          </a:p>
          <a:p>
            <a:endParaRPr lang="es-MX" dirty="0"/>
          </a:p>
          <a:p>
            <a:r>
              <a:rPr lang="es-MX" dirty="0"/>
              <a:t>Transición: la puesta en marcha del sistema en un ambiente real.</a:t>
            </a:r>
          </a:p>
          <a:p>
            <a:endParaRPr lang="es-MX" dirty="0"/>
          </a:p>
          <a:p>
            <a:r>
              <a:rPr lang="es-MX" dirty="0"/>
              <a:t>Cada fase puede presentarse en una forma iterativa, con los resultados desarrollados incrementalmente. Además, todo el conjunto de fases puede expresarse de manera incremental.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22</a:t>
            </a:fld>
            <a:endParaRPr lang="es-MX" dirty="0"/>
          </a:p>
        </p:txBody>
      </p:sp>
    </p:spTree>
    <p:extLst>
      <p:ext uri="{BB962C8B-B14F-4D97-AF65-F5344CB8AC3E}">
        <p14:creationId xmlns:p14="http://schemas.microsoft.com/office/powerpoint/2010/main" val="2280208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visión estática d RUP se enfoca en las actividades que tienen lugar durante el proceso de desarrollo. Se les llama flujos de trabajo.</a:t>
            </a:r>
          </a:p>
          <a:p>
            <a:endParaRPr lang="es-MX" dirty="0"/>
          </a:p>
          <a:p>
            <a:r>
              <a:rPr lang="es-MX" dirty="0"/>
              <a:t>La ventaja de la visión estática y dinámica en conjunto es que las fases del proceso de desarrollo no están asociadas con flujos de trabajo específicos. En principio, todos los flujos de trabajo pueden estar activos en todas las etapas del proceso.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23</a:t>
            </a:fld>
            <a:endParaRPr lang="es-MX" dirty="0"/>
          </a:p>
        </p:txBody>
      </p:sp>
    </p:spTree>
    <p:extLst>
      <p:ext uri="{BB962C8B-B14F-4D97-AF65-F5344CB8AC3E}">
        <p14:creationId xmlns:p14="http://schemas.microsoft.com/office/powerpoint/2010/main" val="1661897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a:t>Desarrollo de software de manera iterativa: incrementar el plan del sistema con base en las prioridades del cliente, y desarrollar oportunamente las características del sistema de mayor prioridad en el proceso de desarrollo</a:t>
            </a:r>
          </a:p>
          <a:p>
            <a:pPr marL="171450" indent="-171450">
              <a:buFontTx/>
              <a:buChar char="-"/>
            </a:pPr>
            <a:endParaRPr lang="es-MX" dirty="0"/>
          </a:p>
          <a:p>
            <a:pPr marL="171450" indent="-171450">
              <a:buFontTx/>
              <a:buChar char="-"/>
            </a:pPr>
            <a:r>
              <a:rPr lang="es-MX" dirty="0"/>
              <a:t>Gestión de requerimientos: documentar de manera explícita los requerimientos del cliente y seguir la huella de los cambios a dichos requerimientos. Analizar el efecto de los cambios sobre el sistema antes de aceptarlos</a:t>
            </a:r>
          </a:p>
          <a:p>
            <a:pPr marL="171450" indent="-171450">
              <a:buFontTx/>
              <a:buChar char="-"/>
            </a:pPr>
            <a:endParaRPr lang="es-MX" dirty="0"/>
          </a:p>
          <a:p>
            <a:pPr marL="171450" indent="-171450">
              <a:buFontTx/>
              <a:buChar char="-"/>
            </a:pPr>
            <a:r>
              <a:rPr lang="es-MX" dirty="0"/>
              <a:t>Arquitectura basada en componentes: estructurar una arquitectura basada en componentes</a:t>
            </a:r>
          </a:p>
          <a:p>
            <a:pPr marL="171450" indent="-171450">
              <a:buFontTx/>
              <a:buChar char="-"/>
            </a:pPr>
            <a:endParaRPr lang="es-MX" dirty="0"/>
          </a:p>
          <a:p>
            <a:pPr marL="171450" indent="-171450">
              <a:buFontTx/>
              <a:buChar char="-"/>
            </a:pPr>
            <a:r>
              <a:rPr lang="es-MX" dirty="0"/>
              <a:t>Software modelado visualmente: usar modelos UML para representaciones del software</a:t>
            </a:r>
          </a:p>
          <a:p>
            <a:pPr marL="171450" indent="-171450">
              <a:buFontTx/>
              <a:buChar char="-"/>
            </a:pPr>
            <a:endParaRPr lang="es-MX" dirty="0"/>
          </a:p>
          <a:p>
            <a:pPr marL="171450" indent="-171450">
              <a:buFontTx/>
              <a:buChar char="-"/>
            </a:pPr>
            <a:r>
              <a:rPr lang="es-MX" dirty="0"/>
              <a:t>Verificar calidad: garantizar que el software cumpla con los estándares de calidad</a:t>
            </a:r>
          </a:p>
          <a:p>
            <a:pPr marL="171450" indent="-171450">
              <a:buFontTx/>
              <a:buChar char="-"/>
            </a:pPr>
            <a:endParaRPr lang="es-MX" dirty="0"/>
          </a:p>
          <a:p>
            <a:pPr marL="171450" indent="-171450">
              <a:buFontTx/>
              <a:buChar char="-"/>
            </a:pPr>
            <a:r>
              <a:rPr lang="es-MX" dirty="0"/>
              <a:t>Controlar cambios: gestionar los cambios al software con un sistema de administración del cambio, así como procedimientos y herramientas de administración de la configuración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24</a:t>
            </a:fld>
            <a:endParaRPr lang="es-MX" dirty="0"/>
          </a:p>
        </p:txBody>
      </p:sp>
    </p:spTree>
    <p:extLst>
      <p:ext uri="{BB962C8B-B14F-4D97-AF65-F5344CB8AC3E}">
        <p14:creationId xmlns:p14="http://schemas.microsoft.com/office/powerpoint/2010/main" val="1848575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25</a:t>
            </a:fld>
            <a:endParaRPr lang="es-MX" dirty="0"/>
          </a:p>
        </p:txBody>
      </p:sp>
    </p:spTree>
    <p:extLst>
      <p:ext uri="{BB962C8B-B14F-4D97-AF65-F5344CB8AC3E}">
        <p14:creationId xmlns:p14="http://schemas.microsoft.com/office/powerpoint/2010/main" val="4079586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Los métodos ágiles se desarrollaron como un esfuerzo por superar las debilidades reales de la ingeniería de software convencional. El desarrollo ágil proporciona beneficios importantes, pero no es aplicable a todos los proyectos, productos, personas y situaciones. No es la antítesis de la práctica convencional de la ingeniería de software y puede aplicarse a cualquier desarrollo.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26</a:t>
            </a:fld>
            <a:endParaRPr lang="es-MX" dirty="0"/>
          </a:p>
        </p:txBody>
      </p:sp>
    </p:spTree>
    <p:extLst>
      <p:ext uri="{BB962C8B-B14F-4D97-AF65-F5344CB8AC3E}">
        <p14:creationId xmlns:p14="http://schemas.microsoft.com/office/powerpoint/2010/main" val="1053526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No existe una especificación detallada del sistema, y la documentación del diseño se minimiza o es generada automáticamente por el entorno de programación que se usa para implementar el sistema. El documento de requerimientos del usuario define sólo las características más importantes del sistema.</a:t>
            </a:r>
          </a:p>
          <a:p>
            <a:endParaRPr lang="es-MX" dirty="0"/>
          </a:p>
          <a:p>
            <a:r>
              <a:rPr lang="es-MX" dirty="0"/>
              <a:t>2. Lo usuarios finales y otros colaboradores del sistema intervienen en la especificación y evaluación de cada versión. Ellos podrían proponer cambios al software y nuevos requerimientos que se implementen en una versión posterior del sistema.</a:t>
            </a:r>
          </a:p>
          <a:p>
            <a:endParaRPr lang="es-MX" dirty="0"/>
          </a:p>
          <a:p>
            <a:r>
              <a:rPr lang="es-MX" dirty="0"/>
              <a:t>3. Las herramientas interactivas permiten que el diseño de la interfaz sea creado rápidamente en cuanto se dibujan y colocan iconos en la interfaz.</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27</a:t>
            </a:fld>
            <a:endParaRPr lang="es-MX" dirty="0"/>
          </a:p>
        </p:txBody>
      </p:sp>
    </p:spTree>
    <p:extLst>
      <p:ext uri="{BB962C8B-B14F-4D97-AF65-F5344CB8AC3E}">
        <p14:creationId xmlns:p14="http://schemas.microsoft.com/office/powerpoint/2010/main" val="524795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Los clientes deben intervenir estrechamente durante el proceso de desarrollo. Su función es ofrecer y priorizar nuevos requerimientos del sistema y evaluar las iteraciones del mismo.</a:t>
            </a:r>
          </a:p>
          <a:p>
            <a:pPr marL="228600" indent="-228600">
              <a:buAutoNum type="arabicPeriod"/>
            </a:pPr>
            <a:r>
              <a:rPr lang="es-MX" dirty="0"/>
              <a:t>El software se desarrolla en incrementos y el cliente especifica los requerimientos que se van a incluir en cada requerimiento.</a:t>
            </a:r>
          </a:p>
          <a:p>
            <a:pPr marL="228600" indent="-228600">
              <a:buAutoNum type="arabicPeriod"/>
            </a:pPr>
            <a:r>
              <a:rPr lang="es-MX" dirty="0"/>
              <a:t>Tienen que reconocerse y aprovecharse las habilidades del equipo de desarrollo, permitiéndoles emplear sus propias formas de trabajo sin procesos establecidos.</a:t>
            </a:r>
          </a:p>
          <a:p>
            <a:pPr marL="228600" indent="-228600">
              <a:buAutoNum type="arabicPeriod"/>
            </a:pPr>
            <a:r>
              <a:rPr lang="es-MX" dirty="0"/>
              <a:t>Esperar a que cambien los requerimientos del sistema y, de este modo, diseñar el sistema para adaptar dichos cambios.</a:t>
            </a:r>
          </a:p>
          <a:p>
            <a:pPr marL="228600" indent="-228600">
              <a:buAutoNum type="arabicPeriod"/>
            </a:pPr>
            <a:r>
              <a:rPr lang="es-MX" dirty="0"/>
              <a:t>Enforcarse en la simplicidad tanto en el desarrollo de software como en el proceso.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28</a:t>
            </a:fld>
            <a:endParaRPr lang="es-MX" dirty="0"/>
          </a:p>
        </p:txBody>
      </p:sp>
    </p:spTree>
    <p:extLst>
      <p:ext uri="{BB962C8B-B14F-4D97-AF65-F5344CB8AC3E}">
        <p14:creationId xmlns:p14="http://schemas.microsoft.com/office/powerpoint/2010/main" val="105597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29</a:t>
            </a:fld>
            <a:endParaRPr lang="es-MX" dirty="0"/>
          </a:p>
        </p:txBody>
      </p:sp>
    </p:spTree>
    <p:extLst>
      <p:ext uri="{BB962C8B-B14F-4D97-AF65-F5344CB8AC3E}">
        <p14:creationId xmlns:p14="http://schemas.microsoft.com/office/powerpoint/2010/main" val="3566311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programación extrema, los requerimientos se expresan como historias de usuario, que se implementan como una serie de tareas. Los programadores trabajan en pares y antes de escribir el código desarrollan pruebas para cada tarea. Todas las pruebas deben ejecutarse con éxito una vez que el nuevo código se integre al sistema.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30</a:t>
            </a:fld>
            <a:endParaRPr lang="es-MX" dirty="0"/>
          </a:p>
        </p:txBody>
      </p:sp>
    </p:spTree>
    <p:extLst>
      <p:ext uri="{BB962C8B-B14F-4D97-AF65-F5344CB8AC3E}">
        <p14:creationId xmlns:p14="http://schemas.microsoft.com/office/powerpoint/2010/main" val="72344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primer modelo publicado sobre el proceso de desarrollo de software se derivó a partir de procesos más generales de ingeniería en sistemas (Royce, 1970).</a:t>
            </a:r>
          </a:p>
          <a:p>
            <a:endParaRPr lang="es-MX" dirty="0"/>
          </a:p>
          <a:p>
            <a:r>
              <a:rPr lang="es-MX" dirty="0"/>
              <a:t>El modelo en cascada es un ejemplo de un proceso dirigido por un plan, en principio usted debe planear y programar todas las actividades del proceso, antes de comenzar a trabajar con ellas.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a:t>
            </a:fld>
            <a:endParaRPr lang="es-MX" dirty="0"/>
          </a:p>
        </p:txBody>
      </p:sp>
    </p:spTree>
    <p:extLst>
      <p:ext uri="{BB962C8B-B14F-4D97-AF65-F5344CB8AC3E}">
        <p14:creationId xmlns:p14="http://schemas.microsoft.com/office/powerpoint/2010/main" val="1095188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dirty="0"/>
              <a:t>Planeación incremental: los requerimientos se registran en tarjetas de historia, y las historias que se van a incluir en una liberación se determinan por el tiempo disponible y la prioridad relativa.</a:t>
            </a:r>
          </a:p>
          <a:p>
            <a:pPr marL="171450" indent="-171450">
              <a:buFontTx/>
              <a:buChar char="-"/>
            </a:pPr>
            <a:endParaRPr lang="es-MX" dirty="0"/>
          </a:p>
          <a:p>
            <a:pPr marL="171450" indent="-171450">
              <a:buFontTx/>
              <a:buChar char="-"/>
            </a:pPr>
            <a:r>
              <a:rPr lang="es-MX" dirty="0"/>
              <a:t>Liberaciones pequeñas: se desarrolla un conjunto mínimo de funcionalidad útil, que ofrece valor para el negocio. Las liberaciones son frecuentes y agregan funcionalidad.</a:t>
            </a:r>
          </a:p>
          <a:p>
            <a:pPr marL="171450" indent="-171450">
              <a:buFontTx/>
              <a:buChar char="-"/>
            </a:pPr>
            <a:endParaRPr lang="es-MX" dirty="0"/>
          </a:p>
          <a:p>
            <a:pPr marL="171450" indent="-171450">
              <a:buFontTx/>
              <a:buChar char="-"/>
            </a:pPr>
            <a:r>
              <a:rPr lang="es-MX" dirty="0"/>
              <a:t>Diseño simple: se realiza un diseño suficiente para cubrir aquellos requerimientos actuales.</a:t>
            </a:r>
          </a:p>
          <a:p>
            <a:pPr marL="171450" indent="-171450">
              <a:buFontTx/>
              <a:buChar char="-"/>
            </a:pPr>
            <a:endParaRPr lang="es-MX" dirty="0"/>
          </a:p>
          <a:p>
            <a:pPr marL="171450" indent="-171450">
              <a:buFontTx/>
              <a:buChar char="-"/>
            </a:pPr>
            <a:r>
              <a:rPr lang="es-MX" dirty="0"/>
              <a:t>Desarrollo de la primera prueba: se usa un marco de referencia de prueba unitaria automatizada al describir las pruebas para una nueva funcionalidad.</a:t>
            </a:r>
          </a:p>
          <a:p>
            <a:pPr marL="171450" indent="-171450">
              <a:buFontTx/>
              <a:buChar char="-"/>
            </a:pPr>
            <a:endParaRPr lang="es-MX" dirty="0"/>
          </a:p>
          <a:p>
            <a:pPr marL="171450" indent="-171450">
              <a:buFontTx/>
              <a:buChar char="-"/>
            </a:pPr>
            <a:r>
              <a:rPr lang="es-MX" dirty="0"/>
              <a:t>Refactorización: se espera que el código sea refactorizado continuamente para encontrar mejoras a este.</a:t>
            </a:r>
          </a:p>
          <a:p>
            <a:pPr marL="171450" indent="-171450">
              <a:buFontTx/>
              <a:buChar char="-"/>
            </a:pPr>
            <a:endParaRPr lang="es-MX" dirty="0"/>
          </a:p>
          <a:p>
            <a:pPr marL="171450" indent="-171450">
              <a:buFontTx/>
              <a:buChar char="-"/>
            </a:pPr>
            <a:r>
              <a:rPr lang="es-MX" dirty="0"/>
              <a:t>Programación en pares: los desarrolladores trabajan en pares, y cada uno comprueba el trabajo del otro.</a:t>
            </a:r>
          </a:p>
          <a:p>
            <a:pPr marL="171450" indent="-171450">
              <a:buFontTx/>
              <a:buChar char="-"/>
            </a:pPr>
            <a:endParaRPr lang="es-MX" dirty="0"/>
          </a:p>
          <a:p>
            <a:pPr marL="171450" indent="-171450">
              <a:buFontTx/>
              <a:buChar char="-"/>
            </a:pPr>
            <a:r>
              <a:rPr lang="es-MX" dirty="0"/>
              <a:t>Propiedad colectiva: los desarrolladores trabajan en todas las áreas del sistema, de manera que todos son responsables del código.</a:t>
            </a:r>
          </a:p>
          <a:p>
            <a:pPr marL="171450" indent="-171450">
              <a:buFontTx/>
              <a:buChar char="-"/>
            </a:pPr>
            <a:endParaRPr lang="es-MX" dirty="0"/>
          </a:p>
          <a:p>
            <a:pPr marL="171450" indent="-171450">
              <a:buFontTx/>
              <a:buChar char="-"/>
            </a:pPr>
            <a:r>
              <a:rPr lang="es-MX" dirty="0"/>
              <a:t>Integración continua: tan pronto como esté completa una tarea, se integra en todo el sistema.</a:t>
            </a:r>
          </a:p>
          <a:p>
            <a:pPr marL="171450" indent="-171450">
              <a:buFontTx/>
              <a:buChar char="-"/>
            </a:pPr>
            <a:endParaRPr lang="es-MX" dirty="0"/>
          </a:p>
          <a:p>
            <a:pPr marL="171450" indent="-171450">
              <a:buFontTx/>
              <a:buChar char="-"/>
            </a:pPr>
            <a:r>
              <a:rPr lang="es-MX" dirty="0"/>
              <a:t>Ritmo sustentable: el efecto de tener tiempo neto libre es que se reduce la calidad del código y la productividad.</a:t>
            </a:r>
          </a:p>
          <a:p>
            <a:pPr marL="171450" indent="-171450">
              <a:buFontTx/>
              <a:buChar char="-"/>
            </a:pPr>
            <a:endParaRPr lang="es-MX" dirty="0"/>
          </a:p>
          <a:p>
            <a:pPr marL="171450" indent="-171450">
              <a:buFontTx/>
              <a:buChar char="-"/>
            </a:pPr>
            <a:r>
              <a:rPr lang="es-MX" dirty="0"/>
              <a:t>Cliente en sitio: un representante del usuario final tiene que disponer de tiempo completo para formar parte del equipo.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31</a:t>
            </a:fld>
            <a:endParaRPr lang="es-MX" dirty="0"/>
          </a:p>
        </p:txBody>
      </p:sp>
    </p:spTree>
    <p:extLst>
      <p:ext uri="{BB962C8B-B14F-4D97-AF65-F5344CB8AC3E}">
        <p14:creationId xmlns:p14="http://schemas.microsoft.com/office/powerpoint/2010/main" val="828787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vez diseñadas las historias de usuario, estas se descomponen en tareas, se estima el esfuerzo y los recursos requeridos para implementar cada tarea, involucrando al cliente para priorizar las tareas que pueden implementarse en cada liberación.</a:t>
            </a:r>
          </a:p>
          <a:p>
            <a:endParaRPr lang="es-MX" dirty="0"/>
          </a:p>
          <a:p>
            <a:r>
              <a:rPr lang="es-MX" dirty="0"/>
              <a:t>El diseño de la arquitectura del sistema o la generación de la documentación son ejemplos de picos, ya que constituyen un incremento que no requirió programación.</a:t>
            </a:r>
          </a:p>
          <a:p>
            <a:endParaRPr lang="es-MX" dirty="0"/>
          </a:p>
          <a:p>
            <a:r>
              <a:rPr lang="es-MX" dirty="0"/>
              <a:t>Para la ingeniería de software tradicional, es necesario diseñar para el cambio, anticipándose a cambios futuros </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32</a:t>
            </a:fld>
            <a:endParaRPr lang="es-MX" dirty="0"/>
          </a:p>
        </p:txBody>
      </p:sp>
    </p:spTree>
    <p:extLst>
      <p:ext uri="{BB962C8B-B14F-4D97-AF65-F5344CB8AC3E}">
        <p14:creationId xmlns:p14="http://schemas.microsoft.com/office/powerpoint/2010/main" val="1847568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de la primera prueba es una de las innovaciones más importantes en XP. En lugar de escribir código y luego las pruebas, estas se elaboran antes de escribir código. Esto significa que la prueba puede correrse conforme se escribe el código. De esta manera, implícitamente se definen las interfaces y la especificación del comportamiento para la funcionalidad a desarrollar. Se reducen los problemas de mala interpretación de los requerimientos y la interfaz.</a:t>
            </a:r>
          </a:p>
          <a:p>
            <a:endParaRPr lang="es-MX" dirty="0"/>
          </a:p>
          <a:p>
            <a:r>
              <a:rPr lang="es-MX" dirty="0"/>
              <a:t>Los requerimientos de usuario se expresan en escenarios o historias y el usuario prioriza su desarrollo. Cada tarea que compone la historia genera una o más pruebas unitarias, que verifican la implementación descrita.</a:t>
            </a:r>
          </a:p>
          <a:p>
            <a:endParaRPr lang="es-MX" dirty="0"/>
          </a:p>
          <a:p>
            <a:r>
              <a:rPr lang="es-MX" dirty="0"/>
              <a:t>El papel del cliente en el proceso de pruebas es ayudar a desarrollar pruebas de aceptación para las historias que deben implementarse en cada liberación del sistema.</a:t>
            </a:r>
          </a:p>
          <a:p>
            <a:endParaRPr lang="es-MX" dirty="0"/>
          </a:p>
          <a:p>
            <a:r>
              <a:rPr lang="es-MX" dirty="0"/>
              <a:t>La automatización de las pruebas es esencial para el desarrollo de la primera prueba. Las pruebas se escriben como componentes ejecutables antes de implementar una tarea. Conforme se automatizan las pruebas, estas se podrán ejecutar de manera rápida y fácil. Cada vez que se agregue cualquier funcionalidad, pueden correrse las pruebas y conocerse de inmediato los problemas que produce el código nuevo.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33</a:t>
            </a:fld>
            <a:endParaRPr lang="es-MX" dirty="0"/>
          </a:p>
        </p:txBody>
      </p:sp>
    </p:spTree>
    <p:extLst>
      <p:ext uri="{BB962C8B-B14F-4D97-AF65-F5344CB8AC3E}">
        <p14:creationId xmlns:p14="http://schemas.microsoft.com/office/powerpoint/2010/main" val="2218508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En ocasiones los programadores prefieren no probar o tomar atajos cuando escriben pruebas. Por ejemplo, escriben pruebas incompletas que no comprueban todas las posibles excepciones que quizá ocurran.</a:t>
            </a:r>
          </a:p>
          <a:p>
            <a:pPr marL="228600" indent="-228600">
              <a:buAutoNum type="arabicPeriod"/>
            </a:pPr>
            <a:endParaRPr lang="es-MX" dirty="0"/>
          </a:p>
          <a:p>
            <a:pPr marL="228600" indent="-228600">
              <a:buAutoNum type="arabicPeriod"/>
            </a:pPr>
            <a:r>
              <a:rPr lang="es-MX" dirty="0"/>
              <a:t>Algunas pruebas son difíciles de escribir de manera incremental. Por ejemplo, en una interfaz de usuario compleja, suele ser complicado escribir pruebas unitarias para el código que implementa la lógica de despliegue y el flujo de trabajo entre pantallas.</a:t>
            </a:r>
          </a:p>
          <a:p>
            <a:pPr marL="228600" indent="-228600">
              <a:buAutoNum type="arabicPeriod"/>
            </a:pPr>
            <a:endParaRPr lang="es-MX" dirty="0"/>
          </a:p>
          <a:p>
            <a:pPr marL="228600" indent="-228600">
              <a:buAutoNum type="arabicPeriod"/>
            </a:pPr>
            <a:r>
              <a:rPr lang="es-MX" dirty="0"/>
              <a:t>Es difícil juzgar la totalidad de un conjunto de pruebas. Aunque tenga muchas pruebas de sistema, su conjunto de pruebas no ofrece cobertura completa. Partes críticas del sistema pueden no ejecutarse, </a:t>
            </a:r>
            <a:r>
              <a:rPr lang="es-MX"/>
              <a:t>y por </a:t>
            </a:r>
            <a:r>
              <a:rPr lang="es-MX" dirty="0"/>
              <a:t>ende, permanecerían sin probarse.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34</a:t>
            </a:fld>
            <a:endParaRPr lang="es-MX" dirty="0"/>
          </a:p>
        </p:txBody>
      </p:sp>
    </p:spTree>
    <p:extLst>
      <p:ext uri="{BB962C8B-B14F-4D97-AF65-F5344CB8AC3E}">
        <p14:creationId xmlns:p14="http://schemas.microsoft.com/office/powerpoint/2010/main" val="1920521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El software es propiedad del equipo como un todo y los individuos no son responsables por los problemas con el código.</a:t>
            </a:r>
          </a:p>
          <a:p>
            <a:pPr marL="228600" indent="-228600">
              <a:buAutoNum type="arabicPeriod"/>
            </a:pPr>
            <a:endParaRPr lang="es-MX" dirty="0"/>
          </a:p>
          <a:p>
            <a:pPr marL="228600" indent="-228600">
              <a:buAutoNum type="arabicPeriod"/>
            </a:pPr>
            <a:r>
              <a:rPr lang="es-MX" dirty="0"/>
              <a:t>Las inspecciones y revisiones de código son muy eficientes para detectar un alto porcentaje de errores. Sin embargo, consumen tiempo y presentan demoras en el desarrollo. Aunque la programación en pares es un proceso menos formal que quizá no identifica tantos errores, es un proceso mucho más económico que las inspecciones formales del código.</a:t>
            </a:r>
          </a:p>
          <a:p>
            <a:pPr marL="228600" indent="-228600">
              <a:buAutoNum type="arabicPeriod"/>
            </a:pPr>
            <a:endParaRPr lang="es-MX" dirty="0"/>
          </a:p>
          <a:p>
            <a:pPr marL="228600" indent="-228600">
              <a:buAutoNum type="arabicPeriod"/>
            </a:pPr>
            <a:r>
              <a:rPr lang="es-MX" dirty="0"/>
              <a:t>La refactorización es un proceso de mejora del software, en la programación por pares, otros se benefician inmediatamente de la refactorización, de modo que es probable que apoyen el proceso.</a:t>
            </a:r>
          </a:p>
          <a:p>
            <a:pPr marL="228600" indent="-228600">
              <a:buAutoNum type="arabicPeriod"/>
            </a:pPr>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35</a:t>
            </a:fld>
            <a:endParaRPr lang="es-MX" dirty="0"/>
          </a:p>
        </p:txBody>
      </p:sp>
    </p:spTree>
    <p:extLst>
      <p:ext uri="{BB962C8B-B14F-4D97-AF65-F5344CB8AC3E}">
        <p14:creationId xmlns:p14="http://schemas.microsoft.com/office/powerpoint/2010/main" val="1068054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Especulación: Se inicia el proyecto y se lleva a cabo la planeación adaptativa del ciclo. Emplea la información de inicio del proyecto (requerimientos básicos, restricciones) para definir el conjunto de ciclos de entrega que se requerirán.</a:t>
            </a:r>
          </a:p>
          <a:p>
            <a:pPr marL="228600" indent="-228600">
              <a:buAutoNum type="arabicPeriod"/>
            </a:pPr>
            <a:endParaRPr lang="es-MX" dirty="0"/>
          </a:p>
          <a:p>
            <a:pPr marL="228600" indent="-228600">
              <a:buAutoNum type="arabicPeriod"/>
            </a:pPr>
            <a:r>
              <a:rPr lang="es-MX" dirty="0"/>
              <a:t>Colaboración: La colaboración es la etapa donde se lleva a cabo la implementación de las funcionalidades que reflejan los requerimientos básicos.</a:t>
            </a:r>
          </a:p>
          <a:p>
            <a:pPr marL="228600" indent="-228600">
              <a:buAutoNum type="arabicPeriod"/>
            </a:pPr>
            <a:endParaRPr lang="es-MX" dirty="0"/>
          </a:p>
          <a:p>
            <a:pPr marL="228600" indent="-228600">
              <a:buAutoNum type="arabicPeriod"/>
            </a:pPr>
            <a:r>
              <a:rPr lang="es-MX" dirty="0"/>
              <a:t>Aprendizaje: Consiste en la validación de los componentes desarrollados a través de diferentes mecanismos; grupos de enfoque, revisiones técnicas y análisis post-mortem.</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36</a:t>
            </a:fld>
            <a:endParaRPr lang="es-MX" dirty="0"/>
          </a:p>
        </p:txBody>
      </p:sp>
    </p:spTree>
    <p:extLst>
      <p:ext uri="{BB962C8B-B14F-4D97-AF65-F5344CB8AC3E}">
        <p14:creationId xmlns:p14="http://schemas.microsoft.com/office/powerpoint/2010/main" val="109892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desarrollo esbelto de software (DES) adapta los principios de la manufactura esbelta a la ingeniería de software.</a:t>
            </a:r>
          </a:p>
          <a:p>
            <a:endParaRPr lang="es-MX" dirty="0"/>
          </a:p>
          <a:p>
            <a:pPr marL="228600" indent="-228600">
              <a:buAutoNum type="arabicPeriod"/>
            </a:pPr>
            <a:r>
              <a:rPr lang="es-MX" dirty="0"/>
              <a:t>Eliminar el desperdicio: Eliminar todo aquello que no crea valor para los clientes y que pueda retrasar la entrega de proyectos.</a:t>
            </a:r>
          </a:p>
          <a:p>
            <a:pPr marL="228600" indent="-228600">
              <a:buAutoNum type="arabicPeriod"/>
            </a:pPr>
            <a:endParaRPr lang="es-MX" dirty="0"/>
          </a:p>
          <a:p>
            <a:pPr marL="228600" indent="-228600">
              <a:buAutoNum type="arabicPeriod"/>
            </a:pPr>
            <a:r>
              <a:rPr lang="es-MX" dirty="0"/>
              <a:t>Generar calidad: Se busca reducir el tamaño del código para reducir la probabilidad de que contenga errores, así mismo se busca la ejecución de pruebas unitarias y de aceptación para verificar que el producto de software es de calidad.</a:t>
            </a:r>
          </a:p>
          <a:p>
            <a:pPr marL="228600" indent="-228600">
              <a:buAutoNum type="arabicPeriod"/>
            </a:pPr>
            <a:endParaRPr lang="es-MX" dirty="0"/>
          </a:p>
          <a:p>
            <a:pPr marL="228600" indent="-228600">
              <a:buAutoNum type="arabicPeriod"/>
            </a:pPr>
            <a:r>
              <a:rPr lang="es-MX" dirty="0"/>
              <a:t>Crear conocimiento: Se debe ver el desarrollo de software como un proceso de aprendizaje y mejora tanto del producto como del negocio.</a:t>
            </a:r>
          </a:p>
          <a:p>
            <a:pPr marL="228600" indent="-228600">
              <a:buAutoNum type="arabicPeriod"/>
            </a:pPr>
            <a:endParaRPr lang="es-MX" dirty="0"/>
          </a:p>
          <a:p>
            <a:pPr marL="228600" indent="-228600">
              <a:buAutoNum type="arabicPeriod"/>
            </a:pPr>
            <a:r>
              <a:rPr lang="es-MX" dirty="0"/>
              <a:t>Aplazar el compromiso: Se debe tratar de que el proceso de desarrollo no cambie, se quede estandarizado pero que la solución pueda ser modificada fácilmente (es un mito que la planificación crea compromiso).</a:t>
            </a:r>
          </a:p>
          <a:p>
            <a:pPr marL="228600" indent="-228600">
              <a:buAutoNum type="arabicPeriod"/>
            </a:pPr>
            <a:endParaRPr lang="es-MX" dirty="0"/>
          </a:p>
          <a:p>
            <a:pPr marL="228600" indent="-228600">
              <a:buAutoNum type="arabicPeriod"/>
            </a:pPr>
            <a:r>
              <a:rPr lang="es-MX" dirty="0"/>
              <a:t>Entregas rápidas: El entregar versiones del software antes de que esté terminado al 100% hace que se mejore la calidad, que el costo sea mas bajo, que haya menos cambios.</a:t>
            </a:r>
          </a:p>
          <a:p>
            <a:pPr marL="228600" indent="-228600">
              <a:buAutoNum type="arabicPeriod"/>
            </a:pPr>
            <a:endParaRPr lang="es-MX" dirty="0"/>
          </a:p>
          <a:p>
            <a:pPr marL="228600" indent="-228600">
              <a:buAutoNum type="arabicPeriod"/>
            </a:pPr>
            <a:r>
              <a:rPr lang="es-MX" dirty="0"/>
              <a:t>Respetar a las personas: Se debe fomentar el liderazgo y el emprendimiento a todos los niveles del equipo de desarrollo de software.</a:t>
            </a:r>
          </a:p>
          <a:p>
            <a:pPr marL="228600" indent="-228600">
              <a:buAutoNum type="arabicPeriod"/>
            </a:pPr>
            <a:endParaRPr lang="es-MX" dirty="0"/>
          </a:p>
          <a:p>
            <a:pPr marL="228600" indent="-228600">
              <a:buAutoNum type="arabicPeriod"/>
            </a:pPr>
            <a:r>
              <a:rPr lang="es-MX" dirty="0"/>
              <a:t>Optimizar el todo: Se debe tener presente que el cliente siempre quiere las cosas lo antes posible y las pruebas siempre están sobrecargadas por falta de tiempo. Lo adecuado es optimizar cuando se pueda y realmente sea necesario.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37</a:t>
            </a:fld>
            <a:endParaRPr lang="es-MX" dirty="0"/>
          </a:p>
        </p:txBody>
      </p:sp>
    </p:spTree>
    <p:extLst>
      <p:ext uri="{BB962C8B-B14F-4D97-AF65-F5344CB8AC3E}">
        <p14:creationId xmlns:p14="http://schemas.microsoft.com/office/powerpoint/2010/main" val="8161755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Mayor entendimiento: Debido a que las características son bloques pequeños de funcionalidad que se entrega, los usuarios las describen con más facilidad, entienden como se relacionan entre sí y las revisan mejor en busca de ambigüedades, errores u omisiones.</a:t>
            </a:r>
          </a:p>
          <a:p>
            <a:pPr marL="228600" indent="-228600">
              <a:buAutoNum type="arabicPeriod"/>
            </a:pPr>
            <a:endParaRPr lang="es-MX" dirty="0"/>
          </a:p>
          <a:p>
            <a:pPr marL="228600" indent="-228600">
              <a:buAutoNum type="arabicPeriod"/>
            </a:pPr>
            <a:r>
              <a:rPr lang="es-MX" dirty="0"/>
              <a:t>Organización jerárquica: Las características se organizan por jerarquía de grupos relacionados con el negocio.</a:t>
            </a:r>
          </a:p>
          <a:p>
            <a:pPr marL="228600" indent="-228600">
              <a:buAutoNum type="arabicPeriod"/>
            </a:pPr>
            <a:endParaRPr lang="es-MX" dirty="0"/>
          </a:p>
          <a:p>
            <a:pPr marL="228600" indent="-228600">
              <a:buAutoNum type="arabicPeriod"/>
            </a:pPr>
            <a:r>
              <a:rPr lang="es-MX" dirty="0"/>
              <a:t>Desarrollo ágil: Como una característica es el incremento de software que se entrega, el equipo desarrolla características operativas cada dos semanas.</a:t>
            </a:r>
          </a:p>
          <a:p>
            <a:pPr marL="228600" indent="-228600">
              <a:buAutoNum type="arabicPeriod"/>
            </a:pPr>
            <a:endParaRPr lang="es-MX" dirty="0"/>
          </a:p>
          <a:p>
            <a:pPr marL="228600" indent="-228600">
              <a:buAutoNum type="arabicPeriod"/>
            </a:pPr>
            <a:r>
              <a:rPr lang="es-MX" dirty="0"/>
              <a:t>Facilidad de inspección: El diseño y representación en código de las características son más fáciles de inspeccionar con eficacia porque estas son pequeñas.</a:t>
            </a:r>
          </a:p>
          <a:p>
            <a:pPr marL="228600" indent="-228600">
              <a:buAutoNum type="arabicPeriod"/>
            </a:pPr>
            <a:endParaRPr lang="es-MX" dirty="0"/>
          </a:p>
          <a:p>
            <a:pPr marL="228600" indent="-228600">
              <a:buAutoNum type="arabicPeriod"/>
            </a:pPr>
            <a:r>
              <a:rPr lang="es-MX" dirty="0"/>
              <a:t>Las actividades son determinadas por las características: La planeación, programación de actividades y seguimiento son determinadas por la jerarquía de características, y no por un conjunto de tareas de ingeniería de software adoptadas de manera arbitraria.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39</a:t>
            </a:fld>
            <a:endParaRPr lang="es-MX" dirty="0"/>
          </a:p>
        </p:txBody>
      </p:sp>
    </p:spTree>
    <p:extLst>
      <p:ext uri="{BB962C8B-B14F-4D97-AF65-F5344CB8AC3E}">
        <p14:creationId xmlns:p14="http://schemas.microsoft.com/office/powerpoint/2010/main" val="1592481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La ley de Pareto indica que el 80% de las consecuencias es producto del 20% de las causas. EL MDSD es un proceso iterativo en el que cada iteración sigue la regla mencionada. Sólo se requiere suficiente trabajo para cada incremento con objeto de facilitar el paso siguiente. Los detalles restantes se determinan más tarde, cuando se conocer los requerimientos del negocio y se han pedido y efectuado cambios.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41</a:t>
            </a:fld>
            <a:endParaRPr lang="es-MX" dirty="0"/>
          </a:p>
        </p:txBody>
      </p:sp>
    </p:spTree>
    <p:extLst>
      <p:ext uri="{BB962C8B-B14F-4D97-AF65-F5344CB8AC3E}">
        <p14:creationId xmlns:p14="http://schemas.microsoft.com/office/powerpoint/2010/main" val="3415384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ciclo de vida establece dos actividades (en azul) que preceden a los tres ciclos iterativos (en negro) que conforman el ciclo de vida.</a:t>
            </a:r>
          </a:p>
          <a:p>
            <a:endParaRPr lang="es-MX" dirty="0"/>
          </a:p>
          <a:p>
            <a:r>
              <a:rPr lang="es-MX" dirty="0"/>
              <a:t>Estudio de factibilidad: establece los requerimientos y restricciones básicas del negocio, para evaluar si la aplicación es un candidato viable para aplicar el proceso MDSD.</a:t>
            </a:r>
          </a:p>
          <a:p>
            <a:endParaRPr lang="es-MX" dirty="0"/>
          </a:p>
          <a:p>
            <a:r>
              <a:rPr lang="es-MX" dirty="0"/>
              <a:t>Estudio del negocio: establece los requerimientos e información funcionales que permitirán a la aplicación dar valor al negocio, también se define la arquitectura de la aplicación.</a:t>
            </a:r>
          </a:p>
          <a:p>
            <a:endParaRPr lang="es-MX" dirty="0"/>
          </a:p>
          <a:p>
            <a:r>
              <a:rPr lang="es-MX" dirty="0"/>
              <a:t>Iteración del modelo funcional: produce un conjunto de prototipos incrementales que demuestran al cliente la funcionalidad (todos los prototipos son incrementales, es decir, forman parte de la entrega final).</a:t>
            </a:r>
          </a:p>
          <a:p>
            <a:endParaRPr lang="es-MX" dirty="0"/>
          </a:p>
          <a:p>
            <a:r>
              <a:rPr lang="es-MX" dirty="0"/>
              <a:t>Diseño e iteración de la construcción: revisita los prototipos construidos durante la iteración del modelo funcional para garantizar que en cada iteración se produzca valor al negocio. Ocurre de manera concurrente a la iteración del modelo funcional.</a:t>
            </a:r>
          </a:p>
          <a:p>
            <a:endParaRPr lang="es-MX" dirty="0"/>
          </a:p>
          <a:p>
            <a:r>
              <a:rPr lang="es-MX" dirty="0"/>
              <a:t>Implementación: coloca el incremento más reciente en ambiente de operación. El trabajo de desarrollo MDSD continúa y vuelve a la actividad de iteración del modelo funcional.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42</a:t>
            </a:fld>
            <a:endParaRPr lang="es-MX" dirty="0"/>
          </a:p>
        </p:txBody>
      </p:sp>
    </p:spTree>
    <p:extLst>
      <p:ext uri="{BB962C8B-B14F-4D97-AF65-F5344CB8AC3E}">
        <p14:creationId xmlns:p14="http://schemas.microsoft.com/office/powerpoint/2010/main" val="261413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Análisis y definición de requerimientos: Los servicios, restricciones y metas del sistema se establecen mediante consulta a los usuarios del sistema. Luego, se definen con detalle y sirven como una especificación del sistema.</a:t>
            </a:r>
          </a:p>
          <a:p>
            <a:endParaRPr lang="es-MX" dirty="0"/>
          </a:p>
          <a:p>
            <a:r>
              <a:rPr lang="es-MX" dirty="0"/>
              <a:t>Diseño del sistema y del software: El proceso de diseño de sistemas asigna los requerimientos, para sistemas de hardware o de software, al establecer una arquitectura de sistema global. El diseño del software implica identificar y describir las abstracciones fundamentales del sistema de software y sus relaciones.</a:t>
            </a:r>
          </a:p>
          <a:p>
            <a:endParaRPr lang="es-MX" dirty="0"/>
          </a:p>
          <a:p>
            <a:r>
              <a:rPr lang="es-MX" dirty="0"/>
              <a:t>Implementación y pruebas unitarias: Durante esta etapa, el diseño de software se realiza como un conjunto de programas o unidades del programa. Las pruebas unitarias consisten en verificar que cada unidad cumpla con su especificación.</a:t>
            </a:r>
          </a:p>
          <a:p>
            <a:endParaRPr lang="es-MX" dirty="0"/>
          </a:p>
          <a:p>
            <a:r>
              <a:rPr lang="es-MX" dirty="0"/>
              <a:t>Integración y pruebas del sistema. Las unidades del programa o los programas individuales se integran y prueban como un sistema completo para asegurarse de que se cumplan los requerimientos del software. Después de probarlo, se libera el sistema de software al cliente.</a:t>
            </a:r>
          </a:p>
          <a:p>
            <a:endParaRPr lang="es-MX" dirty="0"/>
          </a:p>
          <a:p>
            <a:r>
              <a:rPr lang="es-MX" dirty="0"/>
              <a:t>Operación y mantenimiento: Esta es la fase más larga del ciclo de vida, donde el sistema se instala y se pone en práctica. El mantenimiento incluye corregir los errores que se detectaron en etapas anteriores del ciclo de vida, mejorar la implementación de las unidades del sistema e incrementar los servicios del sistema conforme se descubren nuevos requerimientos.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5</a:t>
            </a:fld>
            <a:endParaRPr lang="es-MX" dirty="0"/>
          </a:p>
        </p:txBody>
      </p:sp>
    </p:spTree>
    <p:extLst>
      <p:ext uri="{BB962C8B-B14F-4D97-AF65-F5344CB8AC3E}">
        <p14:creationId xmlns:p14="http://schemas.microsoft.com/office/powerpoint/2010/main" val="471849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43</a:t>
            </a:fld>
            <a:endParaRPr lang="es-MX" dirty="0"/>
          </a:p>
        </p:txBody>
      </p:sp>
    </p:spTree>
    <p:extLst>
      <p:ext uri="{BB962C8B-B14F-4D97-AF65-F5344CB8AC3E}">
        <p14:creationId xmlns:p14="http://schemas.microsoft.com/office/powerpoint/2010/main" val="1442946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Modelo con un propósito: El desarrollador debe tener en mente una meta específica antes de crear el modelo.</a:t>
            </a:r>
          </a:p>
          <a:p>
            <a:pPr marL="228600" indent="-228600">
              <a:buAutoNum type="arabicPeriod"/>
            </a:pPr>
            <a:endParaRPr lang="es-MX" dirty="0"/>
          </a:p>
          <a:p>
            <a:pPr marL="228600" indent="-228600">
              <a:buAutoNum type="arabicPeriod"/>
            </a:pPr>
            <a:r>
              <a:rPr lang="es-MX" dirty="0"/>
              <a:t>Uso de modelos múltiples: Cada modelo debe representar un diferente aspecto del sistema y sólo deben utilizarse aquellos modelos que den valor al público al que se dirigen.</a:t>
            </a:r>
          </a:p>
          <a:p>
            <a:pPr marL="228600" indent="-228600">
              <a:buAutoNum type="arabicPeriod"/>
            </a:pPr>
            <a:endParaRPr lang="es-MX" dirty="0"/>
          </a:p>
          <a:p>
            <a:pPr marL="228600" indent="-228600">
              <a:buAutoNum type="arabicPeriod"/>
            </a:pPr>
            <a:r>
              <a:rPr lang="es-MX" dirty="0"/>
              <a:t>Viajar ligero: Sólo se deben conservar aquellos modelos que agreguen valor a largo plazo. Esto por que todo producto de trabajo que se conserve debe recibir mantenimiento.</a:t>
            </a:r>
          </a:p>
          <a:p>
            <a:pPr marL="228600" indent="-228600">
              <a:buAutoNum type="arabicPeriod"/>
            </a:pPr>
            <a:endParaRPr lang="es-MX" dirty="0"/>
          </a:p>
          <a:p>
            <a:pPr marL="228600" indent="-228600">
              <a:buAutoNum type="arabicPeriod"/>
            </a:pPr>
            <a:r>
              <a:rPr lang="es-MX" dirty="0"/>
              <a:t>El contenido es más importante: El modelado debe transmitir información al público al que se dirige. Es mejor tener un modelo con errores pero que provea de contenido de valor para los usuarios, en lugar de un modelo con sintaxis perfecta que transmita poco al usuario.</a:t>
            </a:r>
          </a:p>
          <a:p>
            <a:pPr marL="228600" indent="-228600">
              <a:buAutoNum type="arabicPeriod"/>
            </a:pPr>
            <a:endParaRPr lang="es-MX" dirty="0"/>
          </a:p>
          <a:p>
            <a:pPr marL="228600" indent="-228600">
              <a:buAutoNum type="arabicPeriod"/>
            </a:pPr>
            <a:r>
              <a:rPr lang="es-MX" dirty="0"/>
              <a:t>Conocer los modelos: Entender las fortalezas y debilidades de cada modelo y las herramientas que se emplean para crearlos.</a:t>
            </a:r>
          </a:p>
          <a:p>
            <a:pPr marL="228600" indent="-228600">
              <a:buAutoNum type="arabicPeriod"/>
            </a:pPr>
            <a:endParaRPr lang="es-MX" dirty="0"/>
          </a:p>
          <a:p>
            <a:pPr marL="228600" indent="-228600">
              <a:buAutoNum type="arabicPeriod"/>
            </a:pPr>
            <a:r>
              <a:rPr lang="es-MX" dirty="0"/>
              <a:t>Adaptación local: El enfoque de modelado debe adaptarse a las necesidades del equipo ágil.</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44</a:t>
            </a:fld>
            <a:endParaRPr lang="es-MX" dirty="0"/>
          </a:p>
        </p:txBody>
      </p:sp>
    </p:spTree>
    <p:extLst>
      <p:ext uri="{BB962C8B-B14F-4D97-AF65-F5344CB8AC3E}">
        <p14:creationId xmlns:p14="http://schemas.microsoft.com/office/powerpoint/2010/main" val="224344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proceso unificado ágil brinda un mecanismo para realizar las actividades estructurales del proceso en serie, para brindar al equipo visualización del flujo general del proceso. Sin embargo, dentro de cada actividad, el equipo realiza las tareas de forma iterativa con el objetivo de alcanzar la agilidad y entregar tan rápido como sea posible los incrementos de software.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45</a:t>
            </a:fld>
            <a:endParaRPr lang="es-MX" dirty="0"/>
          </a:p>
        </p:txBody>
      </p:sp>
    </p:spTree>
    <p:extLst>
      <p:ext uri="{BB962C8B-B14F-4D97-AF65-F5344CB8AC3E}">
        <p14:creationId xmlns:p14="http://schemas.microsoft.com/office/powerpoint/2010/main" val="3790727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Modelado: se crean representación UML de los dominios del negocio y el problema. Para conservar agilidad, los modelos deben ser “sólo suficientemente buenos”.</a:t>
            </a:r>
          </a:p>
          <a:p>
            <a:endParaRPr lang="es-MX" dirty="0"/>
          </a:p>
          <a:p>
            <a:r>
              <a:rPr lang="es-MX" dirty="0"/>
              <a:t>Implementación: los modelos se traducen a código fuente.</a:t>
            </a:r>
          </a:p>
          <a:p>
            <a:endParaRPr lang="es-MX" dirty="0"/>
          </a:p>
          <a:p>
            <a:r>
              <a:rPr lang="es-MX" dirty="0"/>
              <a:t>Pruebas: el equipo diseña y ejecuta una serie de pruebas para detectar errores y garantizar que el código fuente cumple sus requerimientos.</a:t>
            </a:r>
          </a:p>
          <a:p>
            <a:endParaRPr lang="es-MX" dirty="0"/>
          </a:p>
          <a:p>
            <a:r>
              <a:rPr lang="es-MX" dirty="0"/>
              <a:t>Despliegue: corresponde a la entrega de un incremento de software y la obtención de retroalimentación de los usuarios finales.</a:t>
            </a:r>
          </a:p>
          <a:p>
            <a:endParaRPr lang="es-MX" dirty="0"/>
          </a:p>
          <a:p>
            <a:r>
              <a:rPr lang="es-MX" dirty="0"/>
              <a:t>Configuración y administración: incluye la administración del cambio y el riesgo, da seguimiento al avance del equipo y coordina sus actividades.</a:t>
            </a:r>
          </a:p>
          <a:p>
            <a:endParaRPr lang="es-MX" dirty="0"/>
          </a:p>
          <a:p>
            <a:r>
              <a:rPr lang="es-MX" dirty="0"/>
              <a:t>Administración del ambiente: coordina la infraestructura del proceso que incluye estándares, herramientas y tecnologías de apoyo.</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46</a:t>
            </a:fld>
            <a:endParaRPr lang="es-MX" dirty="0"/>
          </a:p>
        </p:txBody>
      </p:sp>
    </p:spTree>
    <p:extLst>
      <p:ext uri="{BB962C8B-B14F-4D97-AF65-F5344CB8AC3E}">
        <p14:creationId xmlns:p14="http://schemas.microsoft.com/office/powerpoint/2010/main" val="4029089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Retraso: lista de prioridades de los requerimientos o características del proyecto que dan al cliente un valor del negocio.</a:t>
            </a:r>
          </a:p>
          <a:p>
            <a:endParaRPr lang="es-MX" dirty="0"/>
          </a:p>
          <a:p>
            <a:r>
              <a:rPr lang="es-MX" dirty="0" err="1"/>
              <a:t>Sprints</a:t>
            </a:r>
            <a:r>
              <a:rPr lang="es-MX" dirty="0"/>
              <a:t>: consisten en unidades de trabajo que se necesitan para alcanzar un requerimiento definido en el retraso que debe ajustarse en una caja de tiempo predefinida. Durante el sprint no se introducen cambios para garantizar un ambiente estable.</a:t>
            </a:r>
          </a:p>
          <a:p>
            <a:endParaRPr lang="es-MX" dirty="0"/>
          </a:p>
          <a:p>
            <a:r>
              <a:rPr lang="es-MX" dirty="0"/>
              <a:t>Reuniones: son reuniones breves que se efectúan diario donde se responde ¿Qué hiciste desde la última reunión? ¿Qué obstáculo estas encontrando? ¿Qué planeas hacer mientras llega la siguiente reunión?</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48</a:t>
            </a:fld>
            <a:endParaRPr lang="es-MX" dirty="0"/>
          </a:p>
        </p:txBody>
      </p:sp>
    </p:spTree>
    <p:extLst>
      <p:ext uri="{BB962C8B-B14F-4D97-AF65-F5344CB8AC3E}">
        <p14:creationId xmlns:p14="http://schemas.microsoft.com/office/powerpoint/2010/main" val="5028796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05244EAA-DCDA-45A8-9B72-DB83153D8CF8}" type="slidenum">
              <a:rPr lang="es-MX" smtClean="0"/>
              <a:t>49</a:t>
            </a:fld>
            <a:endParaRPr lang="es-MX" dirty="0"/>
          </a:p>
        </p:txBody>
      </p:sp>
    </p:spTree>
    <p:extLst>
      <p:ext uri="{BB962C8B-B14F-4D97-AF65-F5344CB8AC3E}">
        <p14:creationId xmlns:p14="http://schemas.microsoft.com/office/powerpoint/2010/main" val="37924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la práctica, dichas etapas se traslapan y se nutren mutuamente de información. Durante el diseño se identifican problemas con los requerimientos. En la codificación se descubren problemas de diseño, y así sucesivamente. El proceso de software implica retroalimentación de una fase a otra.</a:t>
            </a:r>
          </a:p>
          <a:p>
            <a:endParaRPr lang="es-MX" dirty="0"/>
          </a:p>
          <a:p>
            <a:r>
              <a:rPr lang="es-MX" dirty="0"/>
              <a:t>Después de un par de iteraciones, es normal detener partes del desarrollo y continuar con etapas de desarrollo posteriores. Los problemas se dejan para una resolución posterior. Esto implica que talvez el sistema no hará lo que el usuario desea, o podría conducir a sistemas mal estructurados conforme a los problemas de diseño se evadan.</a:t>
            </a:r>
          </a:p>
          <a:p>
            <a:endParaRPr lang="es-MX" dirty="0"/>
          </a:p>
          <a:p>
            <a:r>
              <a:rPr lang="es-MX" dirty="0"/>
              <a:t>Durante la puesta en operación, se descubren errores de diseño, implementación o se detecta la necesidad de nuevas funcionalidades.</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6</a:t>
            </a:fld>
            <a:endParaRPr lang="es-MX" dirty="0"/>
          </a:p>
        </p:txBody>
      </p:sp>
    </p:spTree>
    <p:extLst>
      <p:ext uri="{BB962C8B-B14F-4D97-AF65-F5344CB8AC3E}">
        <p14:creationId xmlns:p14="http://schemas.microsoft.com/office/powerpoint/2010/main" val="291270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Tienen que establecerse compromisos en una etapa temprana del proceso, lo que dificulta responder a los requerimientos cambiantes del cliente.</a:t>
            </a:r>
          </a:p>
          <a:p>
            <a:pPr marL="228600" indent="-228600">
              <a:buAutoNum type="arabicPeriod"/>
            </a:pPr>
            <a:endParaRPr lang="es-MX" dirty="0"/>
          </a:p>
          <a:p>
            <a:pPr marL="228600" indent="-228600">
              <a:buAutoNum type="arabicPeriod"/>
            </a:pPr>
            <a:r>
              <a:rPr lang="es-MX" dirty="0"/>
              <a:t>El modelo en cascada refleja un tipo de proceso utilizado en otros proyectos de ingeniería. Como es más sencillo emplear un modelo de gestión común durante todo el proyecto, aún son de uso común los procesos de software basados en cascada.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7</a:t>
            </a:fld>
            <a:endParaRPr lang="es-MX" dirty="0"/>
          </a:p>
        </p:txBody>
      </p:sp>
    </p:spTree>
    <p:extLst>
      <p:ext uri="{BB962C8B-B14F-4D97-AF65-F5344CB8AC3E}">
        <p14:creationId xmlns:p14="http://schemas.microsoft.com/office/powerpoint/2010/main" val="3237160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Análisis de componentes: Dada la especificación de requerimientos, se realiza una búsqueda de componentes para implementar dicha especificación. Por lo general, no hay coincidencia exacta y los componentes que se usan proporcionan sólo parte de la funcionalidad requerida.</a:t>
            </a:r>
          </a:p>
          <a:p>
            <a:pPr marL="228600" indent="-228600">
              <a:buAutoNum type="arabicPeriod"/>
            </a:pPr>
            <a:endParaRPr lang="es-MX" dirty="0"/>
          </a:p>
          <a:p>
            <a:pPr marL="228600" indent="-228600">
              <a:buAutoNum type="arabicPeriod"/>
            </a:pPr>
            <a:r>
              <a:rPr lang="es-MX" dirty="0"/>
              <a:t>Modificación de requerimientos: Se analizan los requerimientos usando información de los componentes descubiertos. Luego se modifican para reflejar los componentes disponibles.</a:t>
            </a:r>
          </a:p>
          <a:p>
            <a:pPr marL="228600" indent="-228600">
              <a:buAutoNum type="arabicPeriod"/>
            </a:pPr>
            <a:endParaRPr lang="es-MX" dirty="0"/>
          </a:p>
          <a:p>
            <a:pPr marL="228600" indent="-228600">
              <a:buAutoNum type="arabicPeriod"/>
            </a:pPr>
            <a:r>
              <a:rPr lang="es-MX" dirty="0"/>
              <a:t>Diseño de sistema con reutilización: Se diseña el marco conceptual del sistema o se reutiliza un marco conceptual existente. Es posible que deba diseñarse algo de software nuevo, si no están disponibles los componentes reutilizables.</a:t>
            </a:r>
          </a:p>
          <a:p>
            <a:pPr marL="228600" indent="-228600">
              <a:buAutoNum type="arabicPeriod"/>
            </a:pPr>
            <a:endParaRPr lang="es-MX" dirty="0"/>
          </a:p>
          <a:p>
            <a:pPr marL="228600" indent="-228600">
              <a:buAutoNum type="arabicPeriod"/>
            </a:pPr>
            <a:r>
              <a:rPr lang="es-MX" dirty="0"/>
              <a:t>Desarrollo e integración: Se diseña el software que no puede procurarse de manera externa, y se integran los componentes y los sistemas para crear el nuevo. La integración del sistema, en este modelo, puede ser parte del proceso de desarrollo, en lugar de una actividad independiente.</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8</a:t>
            </a:fld>
            <a:endParaRPr lang="es-MX" dirty="0"/>
          </a:p>
        </p:txBody>
      </p:sp>
    </p:spTree>
    <p:extLst>
      <p:ext uri="{BB962C8B-B14F-4D97-AF65-F5344CB8AC3E}">
        <p14:creationId xmlns:p14="http://schemas.microsoft.com/office/powerpoint/2010/main" val="6155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228600" indent="-228600">
              <a:buAutoNum type="arabicPeriod"/>
            </a:pPr>
            <a:r>
              <a:rPr lang="es-MX" dirty="0"/>
              <a:t>Servicios Web que se desarrollan en concordancia para atender servicios estándares y que están disponibles para la invocación remota.</a:t>
            </a:r>
          </a:p>
          <a:p>
            <a:pPr marL="228600" indent="-228600">
              <a:buAutoNum type="arabicPeriod"/>
            </a:pPr>
            <a:r>
              <a:rPr lang="es-MX" dirty="0"/>
              <a:t>Colecciones de objetos que se desarrollan como un paquete para su integración con un marco de componentes como .NET o J2EE</a:t>
            </a:r>
          </a:p>
          <a:p>
            <a:pPr marL="228600" indent="-228600">
              <a:buAutoNum type="arabicPeriod"/>
            </a:pPr>
            <a:r>
              <a:rPr lang="es-MX" dirty="0"/>
              <a:t>Sistemas de software independientes que se configuran para usar en un entorno en particular.</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9</a:t>
            </a:fld>
            <a:endParaRPr lang="es-MX" dirty="0"/>
          </a:p>
        </p:txBody>
      </p:sp>
    </p:spTree>
    <p:extLst>
      <p:ext uri="{BB962C8B-B14F-4D97-AF65-F5344CB8AC3E}">
        <p14:creationId xmlns:p14="http://schemas.microsoft.com/office/powerpoint/2010/main" val="249719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Ventajas</a:t>
            </a:r>
          </a:p>
          <a:p>
            <a:pPr marL="228600" indent="-228600">
              <a:buAutoNum type="arabicPeriod"/>
            </a:pPr>
            <a:r>
              <a:rPr lang="es-MX" dirty="0"/>
              <a:t>Al reducir la cantidad de software a desarrollar, se reducen también los riesgos y los costos asociados al desarrollo.</a:t>
            </a:r>
          </a:p>
          <a:p>
            <a:pPr marL="228600" indent="-228600">
              <a:buAutoNum type="arabicPeriod"/>
            </a:pPr>
            <a:r>
              <a:rPr lang="es-MX" dirty="0"/>
              <a:t>Esto a su vez puede conducir a entregar más rápidas.</a:t>
            </a:r>
          </a:p>
          <a:p>
            <a:pPr marL="228600" indent="-228600">
              <a:buAutoNum type="arabicPeriod"/>
            </a:pPr>
            <a:endParaRPr lang="es-MX" dirty="0"/>
          </a:p>
          <a:p>
            <a:pPr marL="0" indent="0">
              <a:buNone/>
            </a:pPr>
            <a:r>
              <a:rPr lang="es-MX" dirty="0"/>
              <a:t>Desventajas</a:t>
            </a:r>
          </a:p>
          <a:p>
            <a:pPr marL="0" indent="0">
              <a:buNone/>
            </a:pPr>
            <a:endParaRPr lang="es-MX" dirty="0"/>
          </a:p>
          <a:p>
            <a:pPr marL="228600" indent="-228600">
              <a:buAutoNum type="arabicPeriod"/>
            </a:pPr>
            <a:r>
              <a:rPr lang="es-MX" dirty="0"/>
              <a:t>Es inevitable el compromiso de los requerimientos y esto puede conducir a que no se cubran las necesidades reales de los usuarios.</a:t>
            </a:r>
          </a:p>
          <a:p>
            <a:pPr marL="228600" indent="-228600">
              <a:buAutoNum type="arabicPeriod"/>
            </a:pPr>
            <a:r>
              <a:rPr lang="es-MX" dirty="0"/>
              <a:t>Se puede perder el control de la evolución del sistema, conforme las nuevas versiones de los componentes reutilizables no estén bajo control de la organización que los usa.</a:t>
            </a:r>
          </a:p>
        </p:txBody>
      </p:sp>
      <p:sp>
        <p:nvSpPr>
          <p:cNvPr id="4" name="Marcador de número de diapositiva 3"/>
          <p:cNvSpPr>
            <a:spLocks noGrp="1"/>
          </p:cNvSpPr>
          <p:nvPr>
            <p:ph type="sldNum" sz="quarter" idx="5"/>
          </p:nvPr>
        </p:nvSpPr>
        <p:spPr/>
        <p:txBody>
          <a:bodyPr/>
          <a:lstStyle/>
          <a:p>
            <a:fld id="{05244EAA-DCDA-45A8-9B72-DB83153D8CF8}" type="slidenum">
              <a:rPr lang="es-MX" smtClean="0"/>
              <a:t>10</a:t>
            </a:fld>
            <a:endParaRPr lang="es-MX" dirty="0"/>
          </a:p>
        </p:txBody>
      </p:sp>
    </p:spTree>
    <p:extLst>
      <p:ext uri="{BB962C8B-B14F-4D97-AF65-F5344CB8AC3E}">
        <p14:creationId xmlns:p14="http://schemas.microsoft.com/office/powerpoint/2010/main" val="378325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92514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55669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341975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181241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21262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361329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72260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873047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158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2693106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4927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4565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10792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405230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37962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56354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566B3A-CD5C-4460-889A-54E27133597A}" type="datetimeFigureOut">
              <a:rPr lang="es-MX" smtClean="0"/>
              <a:t>12/02/2024</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65665B84-9514-474B-ADDE-000B19C71156}" type="slidenum">
              <a:rPr lang="es-MX" smtClean="0"/>
              <a:t>‹Nº›</a:t>
            </a:fld>
            <a:endParaRPr lang="es-MX" dirty="0"/>
          </a:p>
        </p:txBody>
      </p:sp>
    </p:spTree>
    <p:extLst>
      <p:ext uri="{BB962C8B-B14F-4D97-AF65-F5344CB8AC3E}">
        <p14:creationId xmlns:p14="http://schemas.microsoft.com/office/powerpoint/2010/main" val="79450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66B3A-CD5C-4460-889A-54E27133597A}" type="datetimeFigureOut">
              <a:rPr lang="es-MX" smtClean="0"/>
              <a:t>12/02/2024</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665B84-9514-474B-ADDE-000B19C71156}" type="slidenum">
              <a:rPr lang="es-MX" smtClean="0"/>
              <a:t>‹Nº›</a:t>
            </a:fld>
            <a:endParaRPr lang="es-MX" dirty="0"/>
          </a:p>
        </p:txBody>
      </p:sp>
    </p:spTree>
    <p:extLst>
      <p:ext uri="{BB962C8B-B14F-4D97-AF65-F5344CB8AC3E}">
        <p14:creationId xmlns:p14="http://schemas.microsoft.com/office/powerpoint/2010/main" val="874283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F3EA3B-2B11-7C58-C4F8-27C2A5C329D1}"/>
              </a:ext>
            </a:extLst>
          </p:cNvPr>
          <p:cNvSpPr>
            <a:spLocks noGrp="1"/>
          </p:cNvSpPr>
          <p:nvPr>
            <p:ph type="ctrTitle"/>
          </p:nvPr>
        </p:nvSpPr>
        <p:spPr/>
        <p:txBody>
          <a:bodyPr/>
          <a:lstStyle/>
          <a:p>
            <a:r>
              <a:rPr lang="es-MX" dirty="0"/>
              <a:t>Fundamentos de análisis y diseño de sistemas </a:t>
            </a:r>
          </a:p>
        </p:txBody>
      </p:sp>
      <p:sp>
        <p:nvSpPr>
          <p:cNvPr id="3" name="Subtítulo 2">
            <a:extLst>
              <a:ext uri="{FF2B5EF4-FFF2-40B4-BE49-F238E27FC236}">
                <a16:creationId xmlns:a16="http://schemas.microsoft.com/office/drawing/2014/main" id="{C84A231C-27CB-3242-3048-B963E7DC75D5}"/>
              </a:ext>
            </a:extLst>
          </p:cNvPr>
          <p:cNvSpPr>
            <a:spLocks noGrp="1"/>
          </p:cNvSpPr>
          <p:nvPr>
            <p:ph type="subTitle" idx="1"/>
          </p:nvPr>
        </p:nvSpPr>
        <p:spPr/>
        <p:txBody>
          <a:bodyPr/>
          <a:lstStyle/>
          <a:p>
            <a:r>
              <a:rPr lang="es-MX" dirty="0"/>
              <a:t>Metodologías de desarrollo de software</a:t>
            </a:r>
          </a:p>
        </p:txBody>
      </p:sp>
    </p:spTree>
    <p:extLst>
      <p:ext uri="{BB962C8B-B14F-4D97-AF65-F5344CB8AC3E}">
        <p14:creationId xmlns:p14="http://schemas.microsoft.com/office/powerpoint/2010/main" val="87784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FD44A-E956-BB86-51A9-5E73B28E0D56}"/>
              </a:ext>
            </a:extLst>
          </p:cNvPr>
          <p:cNvSpPr>
            <a:spLocks noGrp="1"/>
          </p:cNvSpPr>
          <p:nvPr>
            <p:ph type="title"/>
          </p:nvPr>
        </p:nvSpPr>
        <p:spPr/>
        <p:txBody>
          <a:bodyPr/>
          <a:lstStyle/>
          <a:p>
            <a:r>
              <a:rPr lang="es-MX" dirty="0"/>
              <a:t>Ingeniería de software orientada a la reutilización</a:t>
            </a:r>
          </a:p>
        </p:txBody>
      </p:sp>
      <p:sp>
        <p:nvSpPr>
          <p:cNvPr id="6" name="Marcador de texto 5">
            <a:extLst>
              <a:ext uri="{FF2B5EF4-FFF2-40B4-BE49-F238E27FC236}">
                <a16:creationId xmlns:a16="http://schemas.microsoft.com/office/drawing/2014/main" id="{CDEE013E-6BEE-60EA-CB17-523AC44473B7}"/>
              </a:ext>
            </a:extLst>
          </p:cNvPr>
          <p:cNvSpPr>
            <a:spLocks noGrp="1"/>
          </p:cNvSpPr>
          <p:nvPr>
            <p:ph type="body" idx="1"/>
          </p:nvPr>
        </p:nvSpPr>
        <p:spPr/>
        <p:txBody>
          <a:bodyPr/>
          <a:lstStyle/>
          <a:p>
            <a:r>
              <a:rPr lang="es-MX" dirty="0"/>
              <a:t>Ventajas</a:t>
            </a:r>
          </a:p>
        </p:txBody>
      </p:sp>
      <p:sp>
        <p:nvSpPr>
          <p:cNvPr id="3" name="Marcador de contenido 2">
            <a:extLst>
              <a:ext uri="{FF2B5EF4-FFF2-40B4-BE49-F238E27FC236}">
                <a16:creationId xmlns:a16="http://schemas.microsoft.com/office/drawing/2014/main" id="{F9DDEBE3-BC52-26A5-9B5C-797F740E3373}"/>
              </a:ext>
            </a:extLst>
          </p:cNvPr>
          <p:cNvSpPr>
            <a:spLocks noGrp="1"/>
          </p:cNvSpPr>
          <p:nvPr>
            <p:ph sz="half" idx="2"/>
          </p:nvPr>
        </p:nvSpPr>
        <p:spPr/>
        <p:txBody>
          <a:bodyPr/>
          <a:lstStyle/>
          <a:p>
            <a:r>
              <a:rPr lang="es-MX" dirty="0"/>
              <a:t>Reduce la cantidad de software a desarrollar.</a:t>
            </a:r>
          </a:p>
          <a:p>
            <a:r>
              <a:rPr lang="es-MX" dirty="0"/>
              <a:t>Reducen los costos y riesgos.</a:t>
            </a:r>
          </a:p>
          <a:p>
            <a:r>
              <a:rPr lang="es-MX" dirty="0"/>
              <a:t>Conduce a entregas más rápidas.</a:t>
            </a:r>
          </a:p>
        </p:txBody>
      </p:sp>
      <p:sp>
        <p:nvSpPr>
          <p:cNvPr id="7" name="Marcador de texto 6">
            <a:extLst>
              <a:ext uri="{FF2B5EF4-FFF2-40B4-BE49-F238E27FC236}">
                <a16:creationId xmlns:a16="http://schemas.microsoft.com/office/drawing/2014/main" id="{C47D560F-1F0C-E381-BC48-563387A64092}"/>
              </a:ext>
            </a:extLst>
          </p:cNvPr>
          <p:cNvSpPr>
            <a:spLocks noGrp="1"/>
          </p:cNvSpPr>
          <p:nvPr>
            <p:ph type="body" sz="quarter" idx="3"/>
          </p:nvPr>
        </p:nvSpPr>
        <p:spPr/>
        <p:txBody>
          <a:bodyPr/>
          <a:lstStyle/>
          <a:p>
            <a:r>
              <a:rPr lang="es-MX" dirty="0"/>
              <a:t>Desventajas</a:t>
            </a:r>
          </a:p>
        </p:txBody>
      </p:sp>
      <p:sp>
        <p:nvSpPr>
          <p:cNvPr id="9" name="Marcador de contenido 8">
            <a:extLst>
              <a:ext uri="{FF2B5EF4-FFF2-40B4-BE49-F238E27FC236}">
                <a16:creationId xmlns:a16="http://schemas.microsoft.com/office/drawing/2014/main" id="{BE0A408B-1276-BC8C-5C20-58F182F1E51A}"/>
              </a:ext>
            </a:extLst>
          </p:cNvPr>
          <p:cNvSpPr>
            <a:spLocks noGrp="1"/>
          </p:cNvSpPr>
          <p:nvPr>
            <p:ph sz="quarter" idx="4"/>
          </p:nvPr>
        </p:nvSpPr>
        <p:spPr/>
        <p:txBody>
          <a:bodyPr/>
          <a:lstStyle/>
          <a:p>
            <a:r>
              <a:rPr lang="es-MX" dirty="0"/>
              <a:t>Puede ser que no se cubran las necesidades reales de los usuarios.</a:t>
            </a:r>
          </a:p>
          <a:p>
            <a:r>
              <a:rPr lang="es-MX" dirty="0"/>
              <a:t>Se puede perder el control de la evolución del sistema.</a:t>
            </a:r>
          </a:p>
        </p:txBody>
      </p:sp>
    </p:spTree>
    <p:extLst>
      <p:ext uri="{BB962C8B-B14F-4D97-AF65-F5344CB8AC3E}">
        <p14:creationId xmlns:p14="http://schemas.microsoft.com/office/powerpoint/2010/main" val="103195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A34D4073-CF09-6C1B-F9C0-D7AA05A1FBFC}"/>
              </a:ext>
            </a:extLst>
          </p:cNvPr>
          <p:cNvSpPr>
            <a:spLocks noGrp="1"/>
          </p:cNvSpPr>
          <p:nvPr>
            <p:ph type="title"/>
          </p:nvPr>
        </p:nvSpPr>
        <p:spPr>
          <a:xfrm>
            <a:off x="1484312" y="685800"/>
            <a:ext cx="2812385" cy="1752599"/>
          </a:xfrm>
        </p:spPr>
        <p:txBody>
          <a:bodyPr>
            <a:normAutofit/>
          </a:bodyPr>
          <a:lstStyle/>
          <a:p>
            <a:r>
              <a:rPr lang="es-MX" sz="3200" dirty="0"/>
              <a:t>Desarrollo incremental</a:t>
            </a:r>
          </a:p>
        </p:txBody>
      </p:sp>
      <p:sp>
        <p:nvSpPr>
          <p:cNvPr id="9" name="Content Placeholder 8">
            <a:extLst>
              <a:ext uri="{FF2B5EF4-FFF2-40B4-BE49-F238E27FC236}">
                <a16:creationId xmlns:a16="http://schemas.microsoft.com/office/drawing/2014/main" id="{6AD13E93-8E05-37C0-E590-18C4A1BFF757}"/>
              </a:ext>
            </a:extLst>
          </p:cNvPr>
          <p:cNvSpPr>
            <a:spLocks noGrp="1"/>
          </p:cNvSpPr>
          <p:nvPr>
            <p:ph idx="1"/>
          </p:nvPr>
        </p:nvSpPr>
        <p:spPr>
          <a:xfrm>
            <a:off x="1484310" y="2666999"/>
            <a:ext cx="2812387" cy="3124201"/>
          </a:xfrm>
        </p:spPr>
        <p:txBody>
          <a:bodyPr>
            <a:normAutofit/>
          </a:bodyPr>
          <a:lstStyle/>
          <a:p>
            <a:r>
              <a:rPr lang="es-MX" sz="1800" dirty="0"/>
              <a:t>Se basa en la idea de diseñar una implementación incial, exponerla a comentarios del usuario, y luego desarrollar versiones hasta producir un sistema adecuado.</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6D44B7D9-AD24-F5DE-DF31-295922B68015}"/>
              </a:ext>
            </a:extLst>
          </p:cNvPr>
          <p:cNvPicPr>
            <a:picLocks noChangeAspect="1"/>
          </p:cNvPicPr>
          <p:nvPr/>
        </p:nvPicPr>
        <p:blipFill>
          <a:blip r:embed="rId4"/>
          <a:stretch>
            <a:fillRect/>
          </a:stretch>
        </p:blipFill>
        <p:spPr>
          <a:xfrm>
            <a:off x="4941202" y="1468488"/>
            <a:ext cx="6237359" cy="3633261"/>
          </a:xfrm>
          <a:prstGeom prst="rect">
            <a:avLst/>
          </a:prstGeom>
        </p:spPr>
      </p:pic>
    </p:spTree>
    <p:extLst>
      <p:ext uri="{BB962C8B-B14F-4D97-AF65-F5344CB8AC3E}">
        <p14:creationId xmlns:p14="http://schemas.microsoft.com/office/powerpoint/2010/main" val="112121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E790AC3-16F5-DA4B-48C9-0B3BDE6389D1}"/>
              </a:ext>
            </a:extLst>
          </p:cNvPr>
          <p:cNvSpPr>
            <a:spLocks noGrp="1"/>
          </p:cNvSpPr>
          <p:nvPr>
            <p:ph type="title"/>
          </p:nvPr>
        </p:nvSpPr>
        <p:spPr>
          <a:xfrm>
            <a:off x="535021" y="685800"/>
            <a:ext cx="2639962" cy="5105400"/>
          </a:xfrm>
        </p:spPr>
        <p:txBody>
          <a:bodyPr>
            <a:normAutofit/>
          </a:bodyPr>
          <a:lstStyle/>
          <a:p>
            <a:r>
              <a:rPr lang="es-MX" sz="3700">
                <a:solidFill>
                  <a:srgbClr val="FFFFFF"/>
                </a:solidFill>
              </a:rPr>
              <a:t>Ventajas del desarrollo incremental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F09018D9-300E-1A29-3D6A-6311B79DF485}"/>
              </a:ext>
            </a:extLst>
          </p:cNvPr>
          <p:cNvGraphicFramePr>
            <a:graphicFrameLocks noGrp="1"/>
          </p:cNvGraphicFramePr>
          <p:nvPr>
            <p:ph idx="1"/>
            <p:extLst>
              <p:ext uri="{D42A27DB-BD31-4B8C-83A1-F6EECF244321}">
                <p14:modId xmlns:p14="http://schemas.microsoft.com/office/powerpoint/2010/main" val="397188074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462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A5439-F951-8347-E97A-F59D4B29D821}"/>
              </a:ext>
            </a:extLst>
          </p:cNvPr>
          <p:cNvSpPr>
            <a:spLocks noGrp="1"/>
          </p:cNvSpPr>
          <p:nvPr>
            <p:ph type="title"/>
          </p:nvPr>
        </p:nvSpPr>
        <p:spPr>
          <a:xfrm>
            <a:off x="1760706" y="685800"/>
            <a:ext cx="9742318" cy="1752599"/>
          </a:xfrm>
        </p:spPr>
        <p:txBody>
          <a:bodyPr>
            <a:normAutofit/>
          </a:bodyPr>
          <a:lstStyle/>
          <a:p>
            <a:r>
              <a:rPr lang="es-MX"/>
              <a:t>Problemas del desarrollo incremental</a:t>
            </a:r>
            <a:endParaRPr lang="es-MX" dirty="0"/>
          </a:p>
        </p:txBody>
      </p:sp>
      <p:graphicFrame>
        <p:nvGraphicFramePr>
          <p:cNvPr id="4" name="Marcador de contenido 3">
            <a:extLst>
              <a:ext uri="{FF2B5EF4-FFF2-40B4-BE49-F238E27FC236}">
                <a16:creationId xmlns:a16="http://schemas.microsoft.com/office/drawing/2014/main" id="{2163FCC1-42E6-2527-D8F8-A19209D7BFD1}"/>
              </a:ext>
            </a:extLst>
          </p:cNvPr>
          <p:cNvGraphicFramePr>
            <a:graphicFrameLocks noGrp="1"/>
          </p:cNvGraphicFramePr>
          <p:nvPr>
            <p:ph idx="1"/>
            <p:extLst>
              <p:ext uri="{D42A27DB-BD31-4B8C-83A1-F6EECF244321}">
                <p14:modId xmlns:p14="http://schemas.microsoft.com/office/powerpoint/2010/main" val="334884271"/>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552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91C44-3413-4E1E-158D-59A9F226AF24}"/>
              </a:ext>
            </a:extLst>
          </p:cNvPr>
          <p:cNvSpPr>
            <a:spLocks noGrp="1"/>
          </p:cNvSpPr>
          <p:nvPr>
            <p:ph type="title"/>
          </p:nvPr>
        </p:nvSpPr>
        <p:spPr>
          <a:xfrm>
            <a:off x="1484311" y="1081548"/>
            <a:ext cx="3333495" cy="1504335"/>
          </a:xfrm>
        </p:spPr>
        <p:txBody>
          <a:bodyPr>
            <a:normAutofit/>
          </a:bodyPr>
          <a:lstStyle/>
          <a:p>
            <a:r>
              <a:rPr lang="es-ES" sz="2400" dirty="0"/>
              <a:t>Creación de prototipos</a:t>
            </a:r>
            <a:endParaRPr lang="es-MX" sz="2400" dirty="0"/>
          </a:p>
        </p:txBody>
      </p:sp>
      <p:sp>
        <p:nvSpPr>
          <p:cNvPr id="9" name="Content Placeholder 8">
            <a:extLst>
              <a:ext uri="{FF2B5EF4-FFF2-40B4-BE49-F238E27FC236}">
                <a16:creationId xmlns:a16="http://schemas.microsoft.com/office/drawing/2014/main" id="{E781AF15-E86C-93C3-A28C-94FC189A85ED}"/>
              </a:ext>
            </a:extLst>
          </p:cNvPr>
          <p:cNvSpPr>
            <a:spLocks noGrp="1"/>
          </p:cNvSpPr>
          <p:nvPr>
            <p:ph idx="1"/>
          </p:nvPr>
        </p:nvSpPr>
        <p:spPr>
          <a:xfrm>
            <a:off x="1484311" y="2666999"/>
            <a:ext cx="3333496" cy="3124201"/>
          </a:xfrm>
        </p:spPr>
        <p:txBody>
          <a:bodyPr anchor="t">
            <a:normAutofit/>
          </a:bodyPr>
          <a:lstStyle/>
          <a:p>
            <a:r>
              <a:rPr lang="en-US" sz="1600" dirty="0"/>
              <a:t>Un </a:t>
            </a:r>
            <a:r>
              <a:rPr lang="es-MX" sz="1600" dirty="0"/>
              <a:t>prototipo</a:t>
            </a:r>
            <a:r>
              <a:rPr lang="en-US" sz="1600" dirty="0"/>
              <a:t> de software se </a:t>
            </a:r>
            <a:r>
              <a:rPr lang="es-MX" sz="1600" dirty="0"/>
              <a:t>usa</a:t>
            </a:r>
            <a:r>
              <a:rPr lang="en-US" sz="1600" dirty="0"/>
              <a:t> </a:t>
            </a:r>
            <a:r>
              <a:rPr lang="es-MX" sz="1600" dirty="0"/>
              <a:t>en</a:t>
            </a:r>
            <a:r>
              <a:rPr lang="en-US" sz="1600" dirty="0"/>
              <a:t> un </a:t>
            </a:r>
            <a:r>
              <a:rPr lang="es-MX" sz="1600" dirty="0"/>
              <a:t>proceso</a:t>
            </a:r>
            <a:r>
              <a:rPr lang="en-US" sz="1600" dirty="0"/>
              <a:t> de Desarrollo de software para </a:t>
            </a:r>
            <a:r>
              <a:rPr lang="en-US" sz="1600" dirty="0" err="1"/>
              <a:t>contribuir</a:t>
            </a:r>
            <a:r>
              <a:rPr lang="en-US" sz="1600" dirty="0"/>
              <a:t> a </a:t>
            </a:r>
            <a:r>
              <a:rPr lang="en-US" sz="1600" dirty="0" err="1"/>
              <a:t>anticipar</a:t>
            </a:r>
            <a:r>
              <a:rPr lang="en-US" sz="1600" dirty="0"/>
              <a:t> </a:t>
            </a:r>
            <a:r>
              <a:rPr lang="en-US" sz="1600" dirty="0" err="1"/>
              <a:t>los</a:t>
            </a:r>
            <a:r>
              <a:rPr lang="en-US" sz="1600" dirty="0"/>
              <a:t> </a:t>
            </a:r>
            <a:r>
              <a:rPr lang="en-US" sz="1600" dirty="0" err="1"/>
              <a:t>cambios</a:t>
            </a:r>
            <a:r>
              <a:rPr lang="en-US" sz="1600" dirty="0"/>
              <a:t> que se </a:t>
            </a:r>
            <a:r>
              <a:rPr lang="en-US" sz="1600" dirty="0" err="1"/>
              <a:t>requeiran</a:t>
            </a:r>
            <a:r>
              <a:rPr lang="en-US" sz="1600" dirty="0"/>
              <a:t>.</a:t>
            </a:r>
          </a:p>
        </p:txBody>
      </p:sp>
      <p:pic>
        <p:nvPicPr>
          <p:cNvPr id="5" name="Marcador de contenido 4" descr="Diagrama&#10;&#10;Descripción generada automáticamente">
            <a:extLst>
              <a:ext uri="{FF2B5EF4-FFF2-40B4-BE49-F238E27FC236}">
                <a16:creationId xmlns:a16="http://schemas.microsoft.com/office/drawing/2014/main" id="{4D133830-BE35-C2FC-81D3-BB0B69E1D0EE}"/>
              </a:ext>
            </a:extLst>
          </p:cNvPr>
          <p:cNvPicPr>
            <a:picLocks noChangeAspect="1"/>
          </p:cNvPicPr>
          <p:nvPr/>
        </p:nvPicPr>
        <p:blipFill>
          <a:blip r:embed="rId4"/>
          <a:stretch>
            <a:fillRect/>
          </a:stretch>
        </p:blipFill>
        <p:spPr>
          <a:xfrm>
            <a:off x="5262033" y="2268374"/>
            <a:ext cx="6240990" cy="18878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45447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154FC342-D8FE-5662-17CE-79DA46283241}"/>
              </a:ext>
            </a:extLst>
          </p:cNvPr>
          <p:cNvSpPr>
            <a:spLocks noGrp="1"/>
          </p:cNvSpPr>
          <p:nvPr>
            <p:ph type="title"/>
          </p:nvPr>
        </p:nvSpPr>
        <p:spPr>
          <a:xfrm>
            <a:off x="1484312" y="685800"/>
            <a:ext cx="4278928" cy="1752599"/>
          </a:xfrm>
        </p:spPr>
        <p:txBody>
          <a:bodyPr>
            <a:normAutofit/>
          </a:bodyPr>
          <a:lstStyle/>
          <a:p>
            <a:r>
              <a:rPr lang="es-ES" dirty="0"/>
              <a:t>Entrega incremental</a:t>
            </a:r>
            <a:endParaRPr lang="es-MX" dirty="0"/>
          </a:p>
        </p:txBody>
      </p:sp>
      <p:sp>
        <p:nvSpPr>
          <p:cNvPr id="9" name="Content Placeholder 8">
            <a:extLst>
              <a:ext uri="{FF2B5EF4-FFF2-40B4-BE49-F238E27FC236}">
                <a16:creationId xmlns:a16="http://schemas.microsoft.com/office/drawing/2014/main" id="{8952612D-DE24-E5D7-9886-7275496E3CCA}"/>
              </a:ext>
            </a:extLst>
          </p:cNvPr>
          <p:cNvSpPr>
            <a:spLocks noGrp="1"/>
          </p:cNvSpPr>
          <p:nvPr>
            <p:ph idx="1"/>
          </p:nvPr>
        </p:nvSpPr>
        <p:spPr>
          <a:xfrm>
            <a:off x="1484310" y="2666999"/>
            <a:ext cx="4278929" cy="3124201"/>
          </a:xfrm>
        </p:spPr>
        <p:txBody>
          <a:bodyPr>
            <a:normAutofit/>
          </a:bodyPr>
          <a:lstStyle/>
          <a:p>
            <a:r>
              <a:rPr lang="es-MX"/>
              <a:t>La entrega incremental es un enfoque al Desarrollo de software donde algunos de los incrementos diseñados se entregan al cliente y se implementan para usarse en un entorno operacional.</a:t>
            </a:r>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0EBFE74F-41C7-1EC4-572C-28CB3ECE5A7B}"/>
              </a:ext>
            </a:extLst>
          </p:cNvPr>
          <p:cNvPicPr>
            <a:picLocks noChangeAspect="1"/>
          </p:cNvPicPr>
          <p:nvPr/>
        </p:nvPicPr>
        <p:blipFill>
          <a:blip r:embed="rId4"/>
          <a:stretch>
            <a:fillRect/>
          </a:stretch>
        </p:blipFill>
        <p:spPr>
          <a:xfrm>
            <a:off x="6434407" y="2395590"/>
            <a:ext cx="4744154" cy="1779057"/>
          </a:xfrm>
          <a:prstGeom prst="rect">
            <a:avLst/>
          </a:prstGeom>
        </p:spPr>
      </p:pic>
    </p:spTree>
    <p:extLst>
      <p:ext uri="{BB962C8B-B14F-4D97-AF65-F5344CB8AC3E}">
        <p14:creationId xmlns:p14="http://schemas.microsoft.com/office/powerpoint/2010/main" val="4107006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3FF4041C-3645-4159-31CE-DBE4F034AF97}"/>
              </a:ext>
            </a:extLst>
          </p:cNvPr>
          <p:cNvSpPr>
            <a:spLocks noGrp="1"/>
          </p:cNvSpPr>
          <p:nvPr>
            <p:ph type="title"/>
          </p:nvPr>
        </p:nvSpPr>
        <p:spPr>
          <a:xfrm>
            <a:off x="3962399" y="685800"/>
            <a:ext cx="7345891" cy="1413933"/>
          </a:xfrm>
        </p:spPr>
        <p:txBody>
          <a:bodyPr>
            <a:normAutofit/>
          </a:bodyPr>
          <a:lstStyle/>
          <a:p>
            <a:r>
              <a:rPr lang="es-ES" dirty="0"/>
              <a:t>Ventajas de la entrega incremental</a:t>
            </a:r>
            <a:endParaRPr lang="es-MX" dirty="0"/>
          </a:p>
        </p:txBody>
      </p:sp>
      <p:graphicFrame>
        <p:nvGraphicFramePr>
          <p:cNvPr id="4" name="Marcador de contenido 3">
            <a:extLst>
              <a:ext uri="{FF2B5EF4-FFF2-40B4-BE49-F238E27FC236}">
                <a16:creationId xmlns:a16="http://schemas.microsoft.com/office/drawing/2014/main" id="{B2F5A704-AAFE-94DB-7EC3-CAEE59410384}"/>
              </a:ext>
            </a:extLst>
          </p:cNvPr>
          <p:cNvGraphicFramePr>
            <a:graphicFrameLocks noGrp="1"/>
          </p:cNvGraphicFramePr>
          <p:nvPr>
            <p:ph idx="1"/>
            <p:extLst>
              <p:ext uri="{D42A27DB-BD31-4B8C-83A1-F6EECF244321}">
                <p14:modId xmlns:p14="http://schemas.microsoft.com/office/powerpoint/2010/main" val="53687661"/>
              </p:ext>
            </p:extLst>
          </p:nvPr>
        </p:nvGraphicFramePr>
        <p:xfrm>
          <a:off x="3843867" y="2048933"/>
          <a:ext cx="7659156" cy="3742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473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68AA35B0-7A59-4E10-ACB5-B44EA7B60B8E}"/>
              </a:ext>
            </a:extLst>
          </p:cNvPr>
          <p:cNvSpPr>
            <a:spLocks noGrp="1"/>
          </p:cNvSpPr>
          <p:nvPr>
            <p:ph type="title"/>
          </p:nvPr>
        </p:nvSpPr>
        <p:spPr>
          <a:xfrm>
            <a:off x="1484312" y="1284051"/>
            <a:ext cx="2812385" cy="3723836"/>
          </a:xfrm>
        </p:spPr>
        <p:txBody>
          <a:bodyPr>
            <a:normAutofit/>
          </a:bodyPr>
          <a:lstStyle/>
          <a:p>
            <a:r>
              <a:rPr lang="es-ES" sz="3600">
                <a:solidFill>
                  <a:srgbClr val="000000"/>
                </a:solidFill>
              </a:rPr>
              <a:t>Problemas de la entrega incremental</a:t>
            </a:r>
            <a:endParaRPr lang="es-MX" sz="3600">
              <a:solidFill>
                <a:srgbClr val="000000"/>
              </a:solidFill>
            </a:endParaRP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69DF657-10FA-073F-78A1-A05160F35DF0}"/>
              </a:ext>
            </a:extLst>
          </p:cNvPr>
          <p:cNvGraphicFramePr>
            <a:graphicFrameLocks noGrp="1"/>
          </p:cNvGraphicFramePr>
          <p:nvPr>
            <p:ph idx="1"/>
            <p:extLst>
              <p:ext uri="{D42A27DB-BD31-4B8C-83A1-F6EECF244321}">
                <p14:modId xmlns:p14="http://schemas.microsoft.com/office/powerpoint/2010/main" val="2955768431"/>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10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776B8EC7-7CF0-B846-4BD3-1769C38B2EB6}"/>
              </a:ext>
            </a:extLst>
          </p:cNvPr>
          <p:cNvSpPr>
            <a:spLocks noGrp="1"/>
          </p:cNvSpPr>
          <p:nvPr>
            <p:ph type="title"/>
          </p:nvPr>
        </p:nvSpPr>
        <p:spPr>
          <a:xfrm>
            <a:off x="1484312" y="685800"/>
            <a:ext cx="4278928" cy="1752599"/>
          </a:xfrm>
        </p:spPr>
        <p:txBody>
          <a:bodyPr>
            <a:normAutofit/>
          </a:bodyPr>
          <a:lstStyle/>
          <a:p>
            <a:r>
              <a:rPr lang="es-ES" dirty="0"/>
              <a:t>Modelo en espiral de Boehm</a:t>
            </a:r>
            <a:endParaRPr lang="es-MX" dirty="0"/>
          </a:p>
        </p:txBody>
      </p:sp>
      <p:sp>
        <p:nvSpPr>
          <p:cNvPr id="9" name="Content Placeholder 8">
            <a:extLst>
              <a:ext uri="{FF2B5EF4-FFF2-40B4-BE49-F238E27FC236}">
                <a16:creationId xmlns:a16="http://schemas.microsoft.com/office/drawing/2014/main" id="{8639EA22-E9D0-E09A-680B-FF4C974A42EE}"/>
              </a:ext>
            </a:extLst>
          </p:cNvPr>
          <p:cNvSpPr>
            <a:spLocks noGrp="1"/>
          </p:cNvSpPr>
          <p:nvPr>
            <p:ph idx="1"/>
          </p:nvPr>
        </p:nvSpPr>
        <p:spPr>
          <a:xfrm>
            <a:off x="1484310" y="2666999"/>
            <a:ext cx="4278929" cy="3124201"/>
          </a:xfrm>
        </p:spPr>
        <p:txBody>
          <a:bodyPr>
            <a:normAutofit/>
          </a:bodyPr>
          <a:lstStyle/>
          <a:p>
            <a:r>
              <a:rPr lang="en-US" dirty="0"/>
              <a:t>El </a:t>
            </a:r>
            <a:r>
              <a:rPr lang="es-MX" dirty="0"/>
              <a:t>modelo</a:t>
            </a:r>
            <a:r>
              <a:rPr lang="en-US" dirty="0"/>
              <a:t> en espiral es un proceso dirigido por el riesgo, en el que cada ciclo representa una fase del proceso de software.</a:t>
            </a:r>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Diagrama, Gráfico radial&#10;&#10;Descripción generada automáticamente">
            <a:extLst>
              <a:ext uri="{FF2B5EF4-FFF2-40B4-BE49-F238E27FC236}">
                <a16:creationId xmlns:a16="http://schemas.microsoft.com/office/drawing/2014/main" id="{66A4791B-1AC1-F427-4CBF-4CDD926886F9}"/>
              </a:ext>
            </a:extLst>
          </p:cNvPr>
          <p:cNvPicPr>
            <a:picLocks noChangeAspect="1"/>
          </p:cNvPicPr>
          <p:nvPr/>
        </p:nvPicPr>
        <p:blipFill>
          <a:blip r:embed="rId4"/>
          <a:stretch>
            <a:fillRect/>
          </a:stretch>
        </p:blipFill>
        <p:spPr>
          <a:xfrm>
            <a:off x="6434407" y="1660247"/>
            <a:ext cx="4744154" cy="3249744"/>
          </a:xfrm>
          <a:prstGeom prst="rect">
            <a:avLst/>
          </a:prstGeom>
        </p:spPr>
      </p:pic>
    </p:spTree>
    <p:extLst>
      <p:ext uri="{BB962C8B-B14F-4D97-AF65-F5344CB8AC3E}">
        <p14:creationId xmlns:p14="http://schemas.microsoft.com/office/powerpoint/2010/main" val="1912802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3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3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3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3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3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776B8EC7-7CF0-B846-4BD3-1769C38B2EB6}"/>
              </a:ext>
            </a:extLst>
          </p:cNvPr>
          <p:cNvSpPr>
            <a:spLocks noGrp="1"/>
          </p:cNvSpPr>
          <p:nvPr>
            <p:ph type="title"/>
          </p:nvPr>
        </p:nvSpPr>
        <p:spPr>
          <a:xfrm>
            <a:off x="1484312" y="685800"/>
            <a:ext cx="4278928" cy="1752599"/>
          </a:xfrm>
        </p:spPr>
        <p:txBody>
          <a:bodyPr>
            <a:normAutofit/>
          </a:bodyPr>
          <a:lstStyle/>
          <a:p>
            <a:r>
              <a:rPr lang="es-ES" dirty="0"/>
              <a:t>Modelo en espiral de Boehm</a:t>
            </a:r>
            <a:endParaRPr lang="es-MX" dirty="0"/>
          </a:p>
        </p:txBody>
      </p:sp>
      <p:sp>
        <p:nvSpPr>
          <p:cNvPr id="9" name="Content Placeholder 8">
            <a:extLst>
              <a:ext uri="{FF2B5EF4-FFF2-40B4-BE49-F238E27FC236}">
                <a16:creationId xmlns:a16="http://schemas.microsoft.com/office/drawing/2014/main" id="{8639EA22-E9D0-E09A-680B-FF4C974A42EE}"/>
              </a:ext>
            </a:extLst>
          </p:cNvPr>
          <p:cNvSpPr>
            <a:spLocks noGrp="1"/>
          </p:cNvSpPr>
          <p:nvPr>
            <p:ph idx="1"/>
          </p:nvPr>
        </p:nvSpPr>
        <p:spPr>
          <a:xfrm>
            <a:off x="1484310" y="2666999"/>
            <a:ext cx="4278929" cy="3124201"/>
          </a:xfrm>
        </p:spPr>
        <p:txBody>
          <a:bodyPr>
            <a:normAutofit/>
          </a:bodyPr>
          <a:lstStyle/>
          <a:p>
            <a:pPr marL="457200" indent="-457200">
              <a:buFont typeface="+mj-lt"/>
              <a:buAutoNum type="arabicPeriod"/>
            </a:pPr>
            <a:r>
              <a:rPr lang="es-MX" dirty="0"/>
              <a:t>Establecimiento de objetivos</a:t>
            </a:r>
          </a:p>
          <a:p>
            <a:pPr marL="457200" indent="-457200">
              <a:buFont typeface="+mj-lt"/>
              <a:buAutoNum type="arabicPeriod"/>
            </a:pPr>
            <a:r>
              <a:rPr lang="es-MX" dirty="0"/>
              <a:t>Valoración y reducción del riesgo</a:t>
            </a:r>
          </a:p>
          <a:p>
            <a:pPr marL="457200" indent="-457200">
              <a:buFont typeface="+mj-lt"/>
              <a:buAutoNum type="arabicPeriod"/>
            </a:pPr>
            <a:r>
              <a:rPr lang="es-MX" dirty="0"/>
              <a:t>Desarrollo y validación</a:t>
            </a:r>
          </a:p>
          <a:p>
            <a:pPr marL="457200" indent="-457200">
              <a:buFont typeface="+mj-lt"/>
              <a:buAutoNum type="arabicPeriod"/>
            </a:pPr>
            <a:r>
              <a:rPr lang="es-MX" dirty="0"/>
              <a:t>Planeación</a:t>
            </a:r>
          </a:p>
        </p:txBody>
      </p:sp>
      <p:sp>
        <p:nvSpPr>
          <p:cNvPr id="3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Gráfico, Diagrama, Gráfico radial&#10;&#10;Descripción generada automáticamente">
            <a:extLst>
              <a:ext uri="{FF2B5EF4-FFF2-40B4-BE49-F238E27FC236}">
                <a16:creationId xmlns:a16="http://schemas.microsoft.com/office/drawing/2014/main" id="{66A4791B-1AC1-F427-4CBF-4CDD926886F9}"/>
              </a:ext>
            </a:extLst>
          </p:cNvPr>
          <p:cNvPicPr>
            <a:picLocks noChangeAspect="1"/>
          </p:cNvPicPr>
          <p:nvPr/>
        </p:nvPicPr>
        <p:blipFill>
          <a:blip r:embed="rId4"/>
          <a:stretch>
            <a:fillRect/>
          </a:stretch>
        </p:blipFill>
        <p:spPr>
          <a:xfrm>
            <a:off x="6434407" y="1660247"/>
            <a:ext cx="4744154" cy="3249744"/>
          </a:xfrm>
          <a:prstGeom prst="rect">
            <a:avLst/>
          </a:prstGeom>
        </p:spPr>
      </p:pic>
    </p:spTree>
    <p:extLst>
      <p:ext uri="{BB962C8B-B14F-4D97-AF65-F5344CB8AC3E}">
        <p14:creationId xmlns:p14="http://schemas.microsoft.com/office/powerpoint/2010/main" val="240334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1145F-83B2-6670-638B-33340678BCD3}"/>
              </a:ext>
            </a:extLst>
          </p:cNvPr>
          <p:cNvSpPr>
            <a:spLocks noGrp="1"/>
          </p:cNvSpPr>
          <p:nvPr>
            <p:ph type="title"/>
          </p:nvPr>
        </p:nvSpPr>
        <p:spPr/>
        <p:txBody>
          <a:bodyPr/>
          <a:lstStyle/>
          <a:p>
            <a:r>
              <a:rPr lang="es-MX" dirty="0"/>
              <a:t>Modelos de proceso de software</a:t>
            </a:r>
          </a:p>
        </p:txBody>
      </p:sp>
      <p:sp>
        <p:nvSpPr>
          <p:cNvPr id="3" name="Marcador de contenido 2">
            <a:extLst>
              <a:ext uri="{FF2B5EF4-FFF2-40B4-BE49-F238E27FC236}">
                <a16:creationId xmlns:a16="http://schemas.microsoft.com/office/drawing/2014/main" id="{E69DA0C3-E462-01E6-7A10-FB8712954699}"/>
              </a:ext>
            </a:extLst>
          </p:cNvPr>
          <p:cNvSpPr>
            <a:spLocks noGrp="1"/>
          </p:cNvSpPr>
          <p:nvPr>
            <p:ph idx="1"/>
          </p:nvPr>
        </p:nvSpPr>
        <p:spPr/>
        <p:txBody>
          <a:bodyPr/>
          <a:lstStyle/>
          <a:p>
            <a:r>
              <a:rPr lang="es-MX" dirty="0"/>
              <a:t>Un modelo de proceso de software es una representación simplificada de dicho proceso.</a:t>
            </a:r>
          </a:p>
          <a:p>
            <a:r>
              <a:rPr lang="es-MX" dirty="0"/>
              <a:t>Existen modelos de proceso muy generales, llamados en ocasiones “paradigmas de proceso”, que serán abordados en esta unidad.</a:t>
            </a:r>
          </a:p>
        </p:txBody>
      </p:sp>
    </p:spTree>
    <p:extLst>
      <p:ext uri="{BB962C8B-B14F-4D97-AF65-F5344CB8AC3E}">
        <p14:creationId xmlns:p14="http://schemas.microsoft.com/office/powerpoint/2010/main" val="2679953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E50B3C1E-AE0C-B920-D8AF-36A6D82BECA1}"/>
              </a:ext>
            </a:extLst>
          </p:cNvPr>
          <p:cNvSpPr>
            <a:spLocks noGrp="1"/>
          </p:cNvSpPr>
          <p:nvPr>
            <p:ph type="title"/>
          </p:nvPr>
        </p:nvSpPr>
        <p:spPr>
          <a:xfrm>
            <a:off x="412025" y="1072609"/>
            <a:ext cx="3041557" cy="4522647"/>
          </a:xfrm>
          <a:effectLst/>
        </p:spPr>
        <p:txBody>
          <a:bodyPr anchor="ctr">
            <a:normAutofit/>
          </a:bodyPr>
          <a:lstStyle/>
          <a:p>
            <a:pPr algn="l"/>
            <a:r>
              <a:rPr lang="es-ES" sz="3200" dirty="0"/>
              <a:t>Gestión del riesgo</a:t>
            </a:r>
            <a:endParaRPr lang="es-MX" sz="3200" dirty="0"/>
          </a:p>
        </p:txBody>
      </p:sp>
      <p:sp>
        <p:nvSpPr>
          <p:cNvPr id="7" name="Marcador de contenido 2">
            <a:extLst>
              <a:ext uri="{FF2B5EF4-FFF2-40B4-BE49-F238E27FC236}">
                <a16:creationId xmlns:a16="http://schemas.microsoft.com/office/drawing/2014/main" id="{C9D607D5-5D3E-B6F9-0579-163BED934D69}"/>
              </a:ext>
            </a:extLst>
          </p:cNvPr>
          <p:cNvSpPr>
            <a:spLocks noGrp="1"/>
          </p:cNvSpPr>
          <p:nvPr>
            <p:ph idx="1"/>
          </p:nvPr>
        </p:nvSpPr>
        <p:spPr>
          <a:xfrm>
            <a:off x="5149032" y="1072609"/>
            <a:ext cx="6652441" cy="4522647"/>
          </a:xfrm>
        </p:spPr>
        <p:txBody>
          <a:bodyPr anchor="ctr">
            <a:normAutofit/>
          </a:bodyPr>
          <a:lstStyle/>
          <a:p>
            <a:r>
              <a:rPr lang="es-ES" sz="2000" dirty="0">
                <a:solidFill>
                  <a:schemeClr val="bg1"/>
                </a:solidFill>
              </a:rPr>
              <a:t>Es la diferencia principal entre el modelo en espiral con otros modelos de proceso de software.</a:t>
            </a:r>
          </a:p>
          <a:p>
            <a:r>
              <a:rPr lang="es-ES" sz="2000" dirty="0">
                <a:solidFill>
                  <a:schemeClr val="bg1"/>
                </a:solidFill>
              </a:rPr>
              <a:t>El riesgo significa simplemente que algo podría salir mal.</a:t>
            </a:r>
          </a:p>
          <a:p>
            <a:r>
              <a:rPr lang="es-ES" sz="2000" dirty="0">
                <a:solidFill>
                  <a:schemeClr val="bg1"/>
                </a:solidFill>
              </a:rPr>
              <a:t>Los riesgos conducen a propuestas de cambios de software y a problemas de proyecto.</a:t>
            </a:r>
            <a:endParaRPr lang="es-MX" sz="2000" dirty="0">
              <a:solidFill>
                <a:schemeClr val="bg1"/>
              </a:solidFill>
            </a:endParaRPr>
          </a:p>
        </p:txBody>
      </p:sp>
    </p:spTree>
    <p:extLst>
      <p:ext uri="{BB962C8B-B14F-4D97-AF65-F5344CB8AC3E}">
        <p14:creationId xmlns:p14="http://schemas.microsoft.com/office/powerpoint/2010/main" val="323801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E8B8AD4D-F7C2-E787-CD3F-BEC08A2E92E5}"/>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Proceso unificado racional</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C9D10D45-BB11-0F81-2062-22AA2C3CFE90}"/>
              </a:ext>
            </a:extLst>
          </p:cNvPr>
          <p:cNvSpPr>
            <a:spLocks noGrp="1"/>
          </p:cNvSpPr>
          <p:nvPr>
            <p:ph idx="1"/>
          </p:nvPr>
        </p:nvSpPr>
        <p:spPr>
          <a:xfrm>
            <a:off x="5117106" y="685801"/>
            <a:ext cx="6385918" cy="5105400"/>
          </a:xfrm>
        </p:spPr>
        <p:txBody>
          <a:bodyPr>
            <a:normAutofit/>
          </a:bodyPr>
          <a:lstStyle/>
          <a:p>
            <a:r>
              <a:rPr lang="es-MX" sz="2000"/>
              <a:t>1. Una perspectiva dinámica que muestra las fases del modelo a través del tiempo</a:t>
            </a:r>
          </a:p>
          <a:p>
            <a:r>
              <a:rPr lang="es-MX" sz="2000"/>
              <a:t>2. Una perspectiva estática que presenta las actividades del proceso que se establecen</a:t>
            </a:r>
          </a:p>
          <a:p>
            <a:r>
              <a:rPr lang="es-MX" sz="2000"/>
              <a:t>3. Una perspectiva práctica que sugiere buenas prácticas a usar durante el proceso</a:t>
            </a:r>
          </a:p>
        </p:txBody>
      </p:sp>
    </p:spTree>
    <p:extLst>
      <p:ext uri="{BB962C8B-B14F-4D97-AF65-F5344CB8AC3E}">
        <p14:creationId xmlns:p14="http://schemas.microsoft.com/office/powerpoint/2010/main" val="36168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FB0E3-AF36-D5CF-D759-17488EF83437}"/>
              </a:ext>
            </a:extLst>
          </p:cNvPr>
          <p:cNvSpPr>
            <a:spLocks noGrp="1"/>
          </p:cNvSpPr>
          <p:nvPr>
            <p:ph type="title"/>
          </p:nvPr>
        </p:nvSpPr>
        <p:spPr>
          <a:xfrm>
            <a:off x="1484311" y="1081548"/>
            <a:ext cx="3333495" cy="1504335"/>
          </a:xfrm>
        </p:spPr>
        <p:txBody>
          <a:bodyPr>
            <a:normAutofit/>
          </a:bodyPr>
          <a:lstStyle/>
          <a:p>
            <a:r>
              <a:rPr lang="es-MX" sz="2400"/>
              <a:t>Fases del proceso unificado racional</a:t>
            </a:r>
          </a:p>
        </p:txBody>
      </p:sp>
      <p:sp>
        <p:nvSpPr>
          <p:cNvPr id="9" name="Content Placeholder 8">
            <a:extLst>
              <a:ext uri="{FF2B5EF4-FFF2-40B4-BE49-F238E27FC236}">
                <a16:creationId xmlns:a16="http://schemas.microsoft.com/office/drawing/2014/main" id="{99D2B7D3-8105-674C-EA2A-4A61A55B5CC0}"/>
              </a:ext>
            </a:extLst>
          </p:cNvPr>
          <p:cNvSpPr>
            <a:spLocks noGrp="1"/>
          </p:cNvSpPr>
          <p:nvPr>
            <p:ph idx="1"/>
          </p:nvPr>
        </p:nvSpPr>
        <p:spPr>
          <a:xfrm>
            <a:off x="1484311" y="2666999"/>
            <a:ext cx="3333496" cy="3124201"/>
          </a:xfrm>
        </p:spPr>
        <p:txBody>
          <a:bodyPr anchor="t">
            <a:normAutofit/>
          </a:bodyPr>
          <a:lstStyle/>
          <a:p>
            <a:r>
              <a:rPr lang="es-MX" sz="1600" dirty="0"/>
              <a:t>Concepción</a:t>
            </a:r>
          </a:p>
          <a:p>
            <a:r>
              <a:rPr lang="es-MX" sz="1600" dirty="0"/>
              <a:t>Elaboración</a:t>
            </a:r>
          </a:p>
          <a:p>
            <a:r>
              <a:rPr lang="es-MX" sz="1600" dirty="0"/>
              <a:t>Construcción</a:t>
            </a:r>
          </a:p>
          <a:p>
            <a:r>
              <a:rPr lang="es-MX" sz="1600" dirty="0"/>
              <a:t>Transición</a:t>
            </a:r>
          </a:p>
        </p:txBody>
      </p:sp>
      <p:pic>
        <p:nvPicPr>
          <p:cNvPr id="5" name="Marcador de contenido 4" descr="Interfaz de usuario gráfica&#10;&#10;Descripción generada automáticamente con confianza media">
            <a:extLst>
              <a:ext uri="{FF2B5EF4-FFF2-40B4-BE49-F238E27FC236}">
                <a16:creationId xmlns:a16="http://schemas.microsoft.com/office/drawing/2014/main" id="{EE7C1609-8D67-4C0A-3CCC-4BA6072ADA9B}"/>
              </a:ext>
            </a:extLst>
          </p:cNvPr>
          <p:cNvPicPr>
            <a:picLocks noChangeAspect="1"/>
          </p:cNvPicPr>
          <p:nvPr/>
        </p:nvPicPr>
        <p:blipFill>
          <a:blip r:embed="rId4"/>
          <a:stretch>
            <a:fillRect/>
          </a:stretch>
        </p:blipFill>
        <p:spPr>
          <a:xfrm>
            <a:off x="5262033" y="2424399"/>
            <a:ext cx="6240990" cy="157584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47121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4F140F19-4FC2-0ADE-9697-3DF4CD098431}"/>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Flujos de trabajo estáticos de RUP </a:t>
            </a:r>
          </a:p>
        </p:txBody>
      </p:sp>
      <p:sp>
        <p:nvSpPr>
          <p:cNvPr id="3" name="Marcador de contenido 2">
            <a:extLst>
              <a:ext uri="{FF2B5EF4-FFF2-40B4-BE49-F238E27FC236}">
                <a16:creationId xmlns:a16="http://schemas.microsoft.com/office/drawing/2014/main" id="{FF298DD0-F481-6332-0AD3-8429DE3EED5F}"/>
              </a:ext>
            </a:extLst>
          </p:cNvPr>
          <p:cNvSpPr>
            <a:spLocks noGrp="1"/>
          </p:cNvSpPr>
          <p:nvPr>
            <p:ph idx="1"/>
          </p:nvPr>
        </p:nvSpPr>
        <p:spPr>
          <a:xfrm>
            <a:off x="5149032" y="1072609"/>
            <a:ext cx="6383207" cy="4522647"/>
          </a:xfrm>
        </p:spPr>
        <p:txBody>
          <a:bodyPr anchor="ctr">
            <a:normAutofit/>
          </a:bodyPr>
          <a:lstStyle/>
          <a:p>
            <a:r>
              <a:rPr lang="es-MX" sz="2000"/>
              <a:t>Modelado del negocio</a:t>
            </a:r>
          </a:p>
          <a:p>
            <a:r>
              <a:rPr lang="es-MX" sz="2000"/>
              <a:t>Requerimientos</a:t>
            </a:r>
          </a:p>
          <a:p>
            <a:r>
              <a:rPr lang="es-MX" sz="2000"/>
              <a:t>Análisis y diseño</a:t>
            </a:r>
          </a:p>
          <a:p>
            <a:r>
              <a:rPr lang="es-MX" sz="2000"/>
              <a:t>Implementación</a:t>
            </a:r>
          </a:p>
          <a:p>
            <a:r>
              <a:rPr lang="es-MX" sz="2000"/>
              <a:t>Pruebas</a:t>
            </a:r>
          </a:p>
          <a:p>
            <a:r>
              <a:rPr lang="es-MX" sz="2000"/>
              <a:t>Despliegue</a:t>
            </a:r>
          </a:p>
          <a:p>
            <a:r>
              <a:rPr lang="es-MX" sz="2000"/>
              <a:t>Administración de la configuración y del cambio</a:t>
            </a:r>
          </a:p>
          <a:p>
            <a:r>
              <a:rPr lang="es-MX" sz="2000"/>
              <a:t>Administración del proyecto</a:t>
            </a:r>
          </a:p>
          <a:p>
            <a:r>
              <a:rPr lang="es-MX" sz="2000"/>
              <a:t>Entorno</a:t>
            </a:r>
          </a:p>
        </p:txBody>
      </p:sp>
    </p:spTree>
    <p:extLst>
      <p:ext uri="{BB962C8B-B14F-4D97-AF65-F5344CB8AC3E}">
        <p14:creationId xmlns:p14="http://schemas.microsoft.com/office/powerpoint/2010/main" val="174687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A331F-6FF6-67C8-AC21-A7102EE9A62E}"/>
              </a:ext>
            </a:extLst>
          </p:cNvPr>
          <p:cNvSpPr>
            <a:spLocks noGrp="1"/>
          </p:cNvSpPr>
          <p:nvPr>
            <p:ph type="title"/>
          </p:nvPr>
        </p:nvSpPr>
        <p:spPr/>
        <p:txBody>
          <a:bodyPr/>
          <a:lstStyle/>
          <a:p>
            <a:r>
              <a:rPr lang="es-MX" dirty="0"/>
              <a:t>Mejores prácticas</a:t>
            </a:r>
          </a:p>
        </p:txBody>
      </p:sp>
      <p:sp>
        <p:nvSpPr>
          <p:cNvPr id="3" name="Marcador de contenido 2">
            <a:extLst>
              <a:ext uri="{FF2B5EF4-FFF2-40B4-BE49-F238E27FC236}">
                <a16:creationId xmlns:a16="http://schemas.microsoft.com/office/drawing/2014/main" id="{5B2A8CC2-102A-5B8C-32DD-59BD36F000DB}"/>
              </a:ext>
            </a:extLst>
          </p:cNvPr>
          <p:cNvSpPr>
            <a:spLocks noGrp="1"/>
          </p:cNvSpPr>
          <p:nvPr>
            <p:ph idx="1"/>
          </p:nvPr>
        </p:nvSpPr>
        <p:spPr/>
        <p:txBody>
          <a:bodyPr/>
          <a:lstStyle/>
          <a:p>
            <a:r>
              <a:rPr lang="es-MX" dirty="0"/>
              <a:t>Desarrollo de software de manera iterativa</a:t>
            </a:r>
          </a:p>
          <a:p>
            <a:r>
              <a:rPr lang="es-MX" dirty="0"/>
              <a:t>Gestión de requerimientos</a:t>
            </a:r>
          </a:p>
          <a:p>
            <a:r>
              <a:rPr lang="es-MX" dirty="0"/>
              <a:t>Uso de arquitecturas basadas en componentes</a:t>
            </a:r>
          </a:p>
          <a:p>
            <a:r>
              <a:rPr lang="es-MX" dirty="0"/>
              <a:t>Software modelado visualmente</a:t>
            </a:r>
          </a:p>
          <a:p>
            <a:r>
              <a:rPr lang="es-MX" dirty="0"/>
              <a:t>Verificación de la calidad de software</a:t>
            </a:r>
          </a:p>
          <a:p>
            <a:r>
              <a:rPr lang="es-MX" dirty="0"/>
              <a:t>Control de cambios</a:t>
            </a:r>
          </a:p>
        </p:txBody>
      </p:sp>
    </p:spTree>
    <p:extLst>
      <p:ext uri="{BB962C8B-B14F-4D97-AF65-F5344CB8AC3E}">
        <p14:creationId xmlns:p14="http://schemas.microsoft.com/office/powerpoint/2010/main" val="174055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s-MX"/>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p:nvSpPr>
          <p:cNvPr id="2" name="Título 1">
            <a:extLst>
              <a:ext uri="{FF2B5EF4-FFF2-40B4-BE49-F238E27FC236}">
                <a16:creationId xmlns:a16="http://schemas.microsoft.com/office/drawing/2014/main" id="{5224255D-EED7-B0AC-6C1B-6CBBE613B3E8}"/>
              </a:ext>
            </a:extLst>
          </p:cNvPr>
          <p:cNvSpPr>
            <a:spLocks noGrp="1"/>
          </p:cNvSpPr>
          <p:nvPr>
            <p:ph type="title"/>
          </p:nvPr>
        </p:nvSpPr>
        <p:spPr>
          <a:xfrm>
            <a:off x="1018191" y="685800"/>
            <a:ext cx="7411825" cy="1752599"/>
          </a:xfrm>
        </p:spPr>
        <p:txBody>
          <a:bodyPr>
            <a:normAutofit/>
          </a:bodyPr>
          <a:lstStyle/>
          <a:p>
            <a:pPr algn="l"/>
            <a:r>
              <a:rPr lang="es-MX" dirty="0"/>
              <a:t>Métodos ágiles</a:t>
            </a:r>
            <a:endParaRPr lang="es-MX"/>
          </a:p>
        </p:txBody>
      </p:sp>
      <p:sp>
        <p:nvSpPr>
          <p:cNvPr id="3" name="Marcador de contenido 2">
            <a:extLst>
              <a:ext uri="{FF2B5EF4-FFF2-40B4-BE49-F238E27FC236}">
                <a16:creationId xmlns:a16="http://schemas.microsoft.com/office/drawing/2014/main" id="{736D09DE-D74B-3DC0-B6F0-3D76E894B999}"/>
              </a:ext>
            </a:extLst>
          </p:cNvPr>
          <p:cNvSpPr>
            <a:spLocks noGrp="1"/>
          </p:cNvSpPr>
          <p:nvPr>
            <p:ph idx="1"/>
          </p:nvPr>
        </p:nvSpPr>
        <p:spPr>
          <a:xfrm>
            <a:off x="1018190" y="2666999"/>
            <a:ext cx="7243603" cy="2719193"/>
          </a:xfrm>
        </p:spPr>
        <p:txBody>
          <a:bodyPr anchor="t">
            <a:normAutofit/>
          </a:bodyPr>
          <a:lstStyle/>
          <a:p>
            <a:r>
              <a:rPr lang="es-MX" sz="2800" dirty="0"/>
              <a:t>Los procesos de desarrollo ágiles se diseñan para producir rápidamente un software útil. El software no se desarrollo como una sola unidad, sino como una serie de incrementos que incluyen una nueva funcionalidad del sistema.</a:t>
            </a:r>
          </a:p>
        </p:txBody>
      </p:sp>
    </p:spTree>
    <p:extLst>
      <p:ext uri="{BB962C8B-B14F-4D97-AF65-F5344CB8AC3E}">
        <p14:creationId xmlns:p14="http://schemas.microsoft.com/office/powerpoint/2010/main" val="67366606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2FC1F66-87FD-0EA1-16CE-BE32EB6A9B86}"/>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Modelos ágiles de desarrollo de software</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DE2439FA-C48A-26A7-D516-8BA1C481CE01}"/>
              </a:ext>
            </a:extLst>
          </p:cNvPr>
          <p:cNvSpPr>
            <a:spLocks noGrp="1"/>
          </p:cNvSpPr>
          <p:nvPr>
            <p:ph idx="1"/>
          </p:nvPr>
        </p:nvSpPr>
        <p:spPr>
          <a:xfrm>
            <a:off x="5117106" y="685801"/>
            <a:ext cx="6385918" cy="5105400"/>
          </a:xfrm>
        </p:spPr>
        <p:txBody>
          <a:bodyPr>
            <a:normAutofit/>
          </a:bodyPr>
          <a:lstStyle/>
          <a:p>
            <a:r>
              <a:rPr lang="es-MX" sz="2000" dirty="0"/>
              <a:t>Programación extrema</a:t>
            </a:r>
          </a:p>
          <a:p>
            <a:r>
              <a:rPr lang="es-MX" sz="2000" dirty="0"/>
              <a:t>Desarrollo adaptativo de software (DAS)</a:t>
            </a:r>
          </a:p>
          <a:p>
            <a:r>
              <a:rPr lang="es-MX" sz="2000" dirty="0"/>
              <a:t>Desarrollo esbelto de software (DES)</a:t>
            </a:r>
          </a:p>
          <a:p>
            <a:r>
              <a:rPr lang="es-MX" sz="2000" dirty="0"/>
              <a:t>Desarrollo impulsado por características (DIC)</a:t>
            </a:r>
          </a:p>
          <a:p>
            <a:r>
              <a:rPr lang="es-MX" sz="2000" dirty="0"/>
              <a:t>Método de desarrollo de sistemas dinámicos (MDSD)</a:t>
            </a:r>
          </a:p>
          <a:p>
            <a:r>
              <a:rPr lang="es-MX" sz="2000" dirty="0"/>
              <a:t>Modelado ágil (MA)</a:t>
            </a:r>
          </a:p>
          <a:p>
            <a:r>
              <a:rPr lang="es-MX" sz="2000" dirty="0"/>
              <a:t>Proceso unificado ágil (PUA)</a:t>
            </a:r>
          </a:p>
          <a:p>
            <a:r>
              <a:rPr lang="es-MX" sz="2000" dirty="0"/>
              <a:t>Scrum</a:t>
            </a:r>
          </a:p>
        </p:txBody>
      </p:sp>
    </p:spTree>
    <p:extLst>
      <p:ext uri="{BB962C8B-B14F-4D97-AF65-F5344CB8AC3E}">
        <p14:creationId xmlns:p14="http://schemas.microsoft.com/office/powerpoint/2010/main" val="147070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04DA6521-6C33-0DE3-BA49-4B1A639AABCB}"/>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Características fundamentales de los métodos ágiles</a:t>
            </a:r>
          </a:p>
        </p:txBody>
      </p:sp>
      <p:sp>
        <p:nvSpPr>
          <p:cNvPr id="3" name="Marcador de contenido 2">
            <a:extLst>
              <a:ext uri="{FF2B5EF4-FFF2-40B4-BE49-F238E27FC236}">
                <a16:creationId xmlns:a16="http://schemas.microsoft.com/office/drawing/2014/main" id="{F90400B3-0328-9E28-1314-EED06401F1FF}"/>
              </a:ext>
            </a:extLst>
          </p:cNvPr>
          <p:cNvSpPr>
            <a:spLocks noGrp="1"/>
          </p:cNvSpPr>
          <p:nvPr>
            <p:ph idx="1"/>
          </p:nvPr>
        </p:nvSpPr>
        <p:spPr>
          <a:xfrm>
            <a:off x="5149032" y="1072609"/>
            <a:ext cx="6383207" cy="4522647"/>
          </a:xfrm>
        </p:spPr>
        <p:txBody>
          <a:bodyPr anchor="ctr">
            <a:normAutofit/>
          </a:bodyPr>
          <a:lstStyle/>
          <a:p>
            <a:pPr marL="457200" indent="-457200">
              <a:buFont typeface="+mj-lt"/>
              <a:buAutoNum type="arabicPeriod"/>
            </a:pPr>
            <a:r>
              <a:rPr lang="es-MX" dirty="0"/>
              <a:t>Los procesos de especificación, diseño e implementación están entrelazados.</a:t>
            </a:r>
          </a:p>
          <a:p>
            <a:pPr marL="457200" indent="-457200">
              <a:buFont typeface="+mj-lt"/>
              <a:buAutoNum type="arabicPeriod"/>
            </a:pPr>
            <a:r>
              <a:rPr lang="es-MX" dirty="0"/>
              <a:t>El sistema se desarrolla en diferentes versiones.</a:t>
            </a:r>
          </a:p>
          <a:p>
            <a:pPr marL="457200" indent="-457200">
              <a:buFont typeface="+mj-lt"/>
              <a:buAutoNum type="arabicPeriod"/>
            </a:pPr>
            <a:r>
              <a:rPr lang="es-MX" dirty="0"/>
              <a:t>Las interfaces de usuario del sistema se desarrollan usando herramientas interactivas.</a:t>
            </a:r>
          </a:p>
        </p:txBody>
      </p:sp>
    </p:spTree>
    <p:extLst>
      <p:ext uri="{BB962C8B-B14F-4D97-AF65-F5344CB8AC3E}">
        <p14:creationId xmlns:p14="http://schemas.microsoft.com/office/powerpoint/2010/main" val="183792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67430E8-0474-30E9-8646-D4B9D4F63495}"/>
              </a:ext>
            </a:extLst>
          </p:cNvPr>
          <p:cNvSpPr>
            <a:spLocks noGrp="1"/>
          </p:cNvSpPr>
          <p:nvPr>
            <p:ph type="title"/>
          </p:nvPr>
        </p:nvSpPr>
        <p:spPr>
          <a:xfrm>
            <a:off x="535021" y="685800"/>
            <a:ext cx="2639962" cy="5105400"/>
          </a:xfrm>
        </p:spPr>
        <p:txBody>
          <a:bodyPr>
            <a:normAutofit/>
          </a:bodyPr>
          <a:lstStyle/>
          <a:p>
            <a:r>
              <a:rPr lang="es-MX">
                <a:solidFill>
                  <a:srgbClr val="FFFFFF"/>
                </a:solidFill>
              </a:rPr>
              <a:t>Principios de los métodos ágiles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FDA93F5A-2A0B-B701-EA58-569EDB22AEE5}"/>
              </a:ext>
            </a:extLst>
          </p:cNvPr>
          <p:cNvGraphicFramePr>
            <a:graphicFrameLocks noGrp="1"/>
          </p:cNvGraphicFramePr>
          <p:nvPr>
            <p:ph idx="1"/>
            <p:extLst>
              <p:ext uri="{D42A27DB-BD31-4B8C-83A1-F6EECF244321}">
                <p14:modId xmlns:p14="http://schemas.microsoft.com/office/powerpoint/2010/main" val="128148370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97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2CF8CD-7A31-3FFB-014E-B4AD854A229B}"/>
              </a:ext>
            </a:extLst>
          </p:cNvPr>
          <p:cNvSpPr>
            <a:spLocks noGrp="1"/>
          </p:cNvSpPr>
          <p:nvPr>
            <p:ph type="title"/>
          </p:nvPr>
        </p:nvSpPr>
        <p:spPr>
          <a:xfrm>
            <a:off x="3854451" y="685800"/>
            <a:ext cx="7648573" cy="1752599"/>
          </a:xfrm>
        </p:spPr>
        <p:txBody>
          <a:bodyPr>
            <a:normAutofit/>
          </a:bodyPr>
          <a:lstStyle/>
          <a:p>
            <a:r>
              <a:rPr lang="es-MX" dirty="0"/>
              <a:t>Dificultades de los principios de los métodos ágiles</a:t>
            </a:r>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6"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8"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20" name="Freeform: Shape 19">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s-MX"/>
          </a:p>
        </p:txBody>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sp>
        <p:nvSpPr>
          <p:cNvPr id="3" name="Marcador de contenido 2">
            <a:extLst>
              <a:ext uri="{FF2B5EF4-FFF2-40B4-BE49-F238E27FC236}">
                <a16:creationId xmlns:a16="http://schemas.microsoft.com/office/drawing/2014/main" id="{F6090828-AA0F-07C3-14C8-4BA812807E72}"/>
              </a:ext>
            </a:extLst>
          </p:cNvPr>
          <p:cNvSpPr>
            <a:spLocks noGrp="1"/>
          </p:cNvSpPr>
          <p:nvPr>
            <p:ph idx="1"/>
          </p:nvPr>
        </p:nvSpPr>
        <p:spPr>
          <a:xfrm>
            <a:off x="3854451" y="2666999"/>
            <a:ext cx="7648572" cy="3124201"/>
          </a:xfrm>
        </p:spPr>
        <p:txBody>
          <a:bodyPr anchor="t">
            <a:normAutofit/>
          </a:bodyPr>
          <a:lstStyle/>
          <a:p>
            <a:r>
              <a:rPr lang="es-MX" sz="2000"/>
              <a:t>Los representantes del cliente están sujetos a otras presiones.</a:t>
            </a:r>
          </a:p>
          <a:p>
            <a:r>
              <a:rPr lang="es-MX" sz="2000"/>
              <a:t>Quizá algunos miembros del equipo no cuenten con la personalidad adecuada para los métodos ágiles.</a:t>
            </a:r>
          </a:p>
          <a:p>
            <a:r>
              <a:rPr lang="es-MX" sz="2000"/>
              <a:t>Priorizar los cambios sería difícil.</a:t>
            </a:r>
          </a:p>
          <a:p>
            <a:r>
              <a:rPr lang="es-MX" sz="2000"/>
              <a:t>Mantener la simplicidad requiere un trabajo adicional.</a:t>
            </a:r>
          </a:p>
          <a:p>
            <a:r>
              <a:rPr lang="es-MX" sz="2000"/>
              <a:t>Para las grandes compañías especialmente, resulta difícil moverse a un proceso informal.</a:t>
            </a:r>
          </a:p>
        </p:txBody>
      </p:sp>
    </p:spTree>
    <p:extLst>
      <p:ext uri="{BB962C8B-B14F-4D97-AF65-F5344CB8AC3E}">
        <p14:creationId xmlns:p14="http://schemas.microsoft.com/office/powerpoint/2010/main" val="76464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Rollos de planos">
            <a:extLst>
              <a:ext uri="{FF2B5EF4-FFF2-40B4-BE49-F238E27FC236}">
                <a16:creationId xmlns:a16="http://schemas.microsoft.com/office/drawing/2014/main" id="{F5BF2060-955B-7998-43FA-93508757BDDA}"/>
              </a:ext>
            </a:extLst>
          </p:cNvPr>
          <p:cNvPicPr>
            <a:picLocks noChangeAspect="1"/>
          </p:cNvPicPr>
          <p:nvPr/>
        </p:nvPicPr>
        <p:blipFill rotWithShape="1">
          <a:blip r:embed="rId4"/>
          <a:srcRect l="48424" r="-1"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CDB84BD9-0277-2724-1C49-E7116E5BF37D}"/>
              </a:ext>
            </a:extLst>
          </p:cNvPr>
          <p:cNvSpPr>
            <a:spLocks noGrp="1"/>
          </p:cNvSpPr>
          <p:nvPr>
            <p:ph type="title"/>
          </p:nvPr>
        </p:nvSpPr>
        <p:spPr>
          <a:xfrm>
            <a:off x="972080" y="685800"/>
            <a:ext cx="5260680" cy="1752599"/>
          </a:xfrm>
        </p:spPr>
        <p:txBody>
          <a:bodyPr>
            <a:normAutofit/>
          </a:bodyPr>
          <a:lstStyle/>
          <a:p>
            <a:pPr algn="l"/>
            <a:r>
              <a:rPr lang="es-MX" dirty="0"/>
              <a:t>Modelos de proceso de software</a:t>
            </a:r>
          </a:p>
        </p:txBody>
      </p:sp>
      <p:sp>
        <p:nvSpPr>
          <p:cNvPr id="10" name="Marcador de contenido 2">
            <a:extLst>
              <a:ext uri="{FF2B5EF4-FFF2-40B4-BE49-F238E27FC236}">
                <a16:creationId xmlns:a16="http://schemas.microsoft.com/office/drawing/2014/main" id="{6DABB72A-7FEB-D385-9502-52D688BAB0D9}"/>
              </a:ext>
            </a:extLst>
          </p:cNvPr>
          <p:cNvSpPr>
            <a:spLocks noGrp="1"/>
          </p:cNvSpPr>
          <p:nvPr>
            <p:ph idx="1"/>
          </p:nvPr>
        </p:nvSpPr>
        <p:spPr>
          <a:xfrm>
            <a:off x="643468" y="2666999"/>
            <a:ext cx="5260680" cy="3124201"/>
          </a:xfrm>
        </p:spPr>
        <p:txBody>
          <a:bodyPr>
            <a:normAutofit/>
          </a:bodyPr>
          <a:lstStyle/>
          <a:p>
            <a:r>
              <a:rPr lang="es-MX" sz="2000" dirty="0"/>
              <a:t>Modelo en cascada</a:t>
            </a:r>
          </a:p>
          <a:p>
            <a:r>
              <a:rPr lang="es-MX" sz="2000" dirty="0"/>
              <a:t>Ingeniería de software orientada a la reutilización</a:t>
            </a:r>
          </a:p>
          <a:p>
            <a:r>
              <a:rPr lang="es-MX" sz="2000" dirty="0"/>
              <a:t>Desarrollo incremental</a:t>
            </a:r>
          </a:p>
          <a:p>
            <a:r>
              <a:rPr lang="es-MX" sz="2000" dirty="0"/>
              <a:t>Modelo en espiral de Boehm</a:t>
            </a:r>
          </a:p>
          <a:p>
            <a:r>
              <a:rPr lang="es-MX" sz="2000" dirty="0"/>
              <a:t>Proceso unificado racional</a:t>
            </a:r>
          </a:p>
        </p:txBody>
      </p:sp>
    </p:spTree>
    <p:extLst>
      <p:ext uri="{BB962C8B-B14F-4D97-AF65-F5344CB8AC3E}">
        <p14:creationId xmlns:p14="http://schemas.microsoft.com/office/powerpoint/2010/main" val="3439126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30D78-5881-FBCA-3184-B3792ACCAFC4}"/>
              </a:ext>
            </a:extLst>
          </p:cNvPr>
          <p:cNvSpPr>
            <a:spLocks noGrp="1"/>
          </p:cNvSpPr>
          <p:nvPr>
            <p:ph type="title"/>
          </p:nvPr>
        </p:nvSpPr>
        <p:spPr>
          <a:xfrm>
            <a:off x="1484311" y="1081548"/>
            <a:ext cx="3333495" cy="1504335"/>
          </a:xfrm>
        </p:spPr>
        <p:txBody>
          <a:bodyPr>
            <a:normAutofit/>
          </a:bodyPr>
          <a:lstStyle/>
          <a:p>
            <a:r>
              <a:rPr lang="es-MX" sz="2400"/>
              <a:t>Programación extrema</a:t>
            </a:r>
          </a:p>
        </p:txBody>
      </p:sp>
      <p:sp>
        <p:nvSpPr>
          <p:cNvPr id="22" name="Content Placeholder 8">
            <a:extLst>
              <a:ext uri="{FF2B5EF4-FFF2-40B4-BE49-F238E27FC236}">
                <a16:creationId xmlns:a16="http://schemas.microsoft.com/office/drawing/2014/main" id="{3EABE479-38DC-52CF-E502-847A7013A750}"/>
              </a:ext>
            </a:extLst>
          </p:cNvPr>
          <p:cNvSpPr>
            <a:spLocks noGrp="1"/>
          </p:cNvSpPr>
          <p:nvPr>
            <p:ph idx="1"/>
          </p:nvPr>
        </p:nvSpPr>
        <p:spPr>
          <a:xfrm>
            <a:off x="1484311" y="2666999"/>
            <a:ext cx="3333496" cy="3124201"/>
          </a:xfrm>
        </p:spPr>
        <p:txBody>
          <a:bodyPr anchor="t">
            <a:normAutofit/>
          </a:bodyPr>
          <a:lstStyle/>
          <a:p>
            <a:r>
              <a:rPr lang="es-MX" sz="1600" dirty="0"/>
              <a:t>Este enfoque lleva al extremo algunas prácticas ya establecidas para el desarrollo de software, como el desarrollo iterativo.</a:t>
            </a:r>
          </a:p>
        </p:txBody>
      </p:sp>
      <p:pic>
        <p:nvPicPr>
          <p:cNvPr id="5" name="Marcador de contenido 4" descr="Diagrama&#10;&#10;Descripción generada automáticamente">
            <a:extLst>
              <a:ext uri="{FF2B5EF4-FFF2-40B4-BE49-F238E27FC236}">
                <a16:creationId xmlns:a16="http://schemas.microsoft.com/office/drawing/2014/main" id="{7E1910F5-59F9-3F4C-B5D9-EC4DD21C6D14}"/>
              </a:ext>
            </a:extLst>
          </p:cNvPr>
          <p:cNvPicPr>
            <a:picLocks noChangeAspect="1"/>
          </p:cNvPicPr>
          <p:nvPr/>
        </p:nvPicPr>
        <p:blipFill>
          <a:blip r:embed="rId4"/>
          <a:stretch>
            <a:fillRect/>
          </a:stretch>
        </p:blipFill>
        <p:spPr>
          <a:xfrm>
            <a:off x="5262033" y="1862710"/>
            <a:ext cx="6240990" cy="269922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1604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DF2887A7-070D-518A-8A45-6B94486250F7}"/>
              </a:ext>
            </a:extLst>
          </p:cNvPr>
          <p:cNvSpPr>
            <a:spLocks noGrp="1"/>
          </p:cNvSpPr>
          <p:nvPr>
            <p:ph type="title"/>
          </p:nvPr>
        </p:nvSpPr>
        <p:spPr>
          <a:xfrm>
            <a:off x="1836013" y="1072609"/>
            <a:ext cx="3041557" cy="4522647"/>
          </a:xfrm>
          <a:effectLst/>
        </p:spPr>
        <p:txBody>
          <a:bodyPr anchor="ctr">
            <a:normAutofit/>
          </a:bodyPr>
          <a:lstStyle/>
          <a:p>
            <a:pPr algn="l"/>
            <a:r>
              <a:rPr lang="es-MX" sz="3200">
                <a:solidFill>
                  <a:schemeClr val="tx2"/>
                </a:solidFill>
              </a:rPr>
              <a:t>Principios de programación extrema</a:t>
            </a:r>
          </a:p>
        </p:txBody>
      </p:sp>
      <p:sp>
        <p:nvSpPr>
          <p:cNvPr id="3" name="Marcador de contenido 2">
            <a:extLst>
              <a:ext uri="{FF2B5EF4-FFF2-40B4-BE49-F238E27FC236}">
                <a16:creationId xmlns:a16="http://schemas.microsoft.com/office/drawing/2014/main" id="{B19EC367-20E9-7BA0-8777-8D6CF3ACD040}"/>
              </a:ext>
            </a:extLst>
          </p:cNvPr>
          <p:cNvSpPr>
            <a:spLocks noGrp="1"/>
          </p:cNvSpPr>
          <p:nvPr>
            <p:ph idx="1"/>
          </p:nvPr>
        </p:nvSpPr>
        <p:spPr>
          <a:xfrm>
            <a:off x="5149032" y="1072609"/>
            <a:ext cx="6383207" cy="4522647"/>
          </a:xfrm>
        </p:spPr>
        <p:txBody>
          <a:bodyPr anchor="ctr">
            <a:normAutofit/>
          </a:bodyPr>
          <a:lstStyle/>
          <a:p>
            <a:r>
              <a:rPr lang="es-MX" sz="2000"/>
              <a:t>Planeación incremental</a:t>
            </a:r>
          </a:p>
          <a:p>
            <a:r>
              <a:rPr lang="es-MX" sz="2000"/>
              <a:t>Liberaciones pequeñas</a:t>
            </a:r>
          </a:p>
          <a:p>
            <a:r>
              <a:rPr lang="es-MX" sz="2000"/>
              <a:t>Diseño simple</a:t>
            </a:r>
          </a:p>
          <a:p>
            <a:r>
              <a:rPr lang="es-MX" sz="2000"/>
              <a:t>Desarrollo de la primera prueba</a:t>
            </a:r>
          </a:p>
          <a:p>
            <a:r>
              <a:rPr lang="es-MX" sz="2000"/>
              <a:t>Refactorización</a:t>
            </a:r>
          </a:p>
          <a:p>
            <a:r>
              <a:rPr lang="es-MX" sz="2000"/>
              <a:t>Programación en pares</a:t>
            </a:r>
          </a:p>
          <a:p>
            <a:r>
              <a:rPr lang="es-MX" sz="2000"/>
              <a:t>Propiedad colectiva</a:t>
            </a:r>
          </a:p>
          <a:p>
            <a:r>
              <a:rPr lang="es-MX" sz="2000"/>
              <a:t>Integración continua</a:t>
            </a:r>
          </a:p>
          <a:p>
            <a:r>
              <a:rPr lang="es-MX" sz="2000"/>
              <a:t>Ritmo sustentable</a:t>
            </a:r>
          </a:p>
          <a:p>
            <a:r>
              <a:rPr lang="es-MX" sz="2000"/>
              <a:t>Cliente en sitio</a:t>
            </a:r>
          </a:p>
        </p:txBody>
      </p:sp>
    </p:spTree>
    <p:extLst>
      <p:ext uri="{BB962C8B-B14F-4D97-AF65-F5344CB8AC3E}">
        <p14:creationId xmlns:p14="http://schemas.microsoft.com/office/powerpoint/2010/main" val="386550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s-MX"/>
            </a:p>
          </p:txBody>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s-MX"/>
            </a:p>
          </p:txBody>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s-MX"/>
            </a:p>
          </p:txBody>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s-MX"/>
            </a:p>
          </p:txBody>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s-MX"/>
            </a:p>
          </p:txBody>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s-MX"/>
            </a:p>
          </p:txBody>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9E68CB-32D6-BD2C-DBBA-95E024E37B87}"/>
              </a:ext>
            </a:extLst>
          </p:cNvPr>
          <p:cNvSpPr>
            <a:spLocks noGrp="1"/>
          </p:cNvSpPr>
          <p:nvPr>
            <p:ph type="title"/>
          </p:nvPr>
        </p:nvSpPr>
        <p:spPr>
          <a:xfrm>
            <a:off x="1189702" y="1261872"/>
            <a:ext cx="3145536" cy="4334256"/>
          </a:xfrm>
        </p:spPr>
        <p:txBody>
          <a:bodyPr>
            <a:normAutofit/>
          </a:bodyPr>
          <a:lstStyle/>
          <a:p>
            <a:pPr algn="r"/>
            <a:r>
              <a:rPr lang="es-MX" sz="3600"/>
              <a:t>Programación extrema</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48D8665-FF22-8FC3-5D21-C75FF2519262}"/>
              </a:ext>
            </a:extLst>
          </p:cNvPr>
          <p:cNvSpPr>
            <a:spLocks noGrp="1"/>
          </p:cNvSpPr>
          <p:nvPr>
            <p:ph idx="1"/>
          </p:nvPr>
        </p:nvSpPr>
        <p:spPr>
          <a:xfrm>
            <a:off x="5007932" y="1261873"/>
            <a:ext cx="5951013" cy="4449422"/>
          </a:xfrm>
        </p:spPr>
        <p:txBody>
          <a:bodyPr>
            <a:normAutofit/>
          </a:bodyPr>
          <a:lstStyle/>
          <a:p>
            <a:r>
              <a:rPr lang="es-MX" sz="2000"/>
              <a:t>Las historias de usuario son las entradas principales del proceso de planeación XP.</a:t>
            </a:r>
          </a:p>
          <a:p>
            <a:r>
              <a:rPr lang="es-MX" sz="2000"/>
              <a:t>En XP, pueden darse “picos” (spikes), incrementos donde no se realiza programación.</a:t>
            </a:r>
          </a:p>
          <a:p>
            <a:r>
              <a:rPr lang="es-MX" sz="2000"/>
              <a:t>Se acepta que los cambios sucederán y cuando ocurran se reorganizará el software.</a:t>
            </a:r>
          </a:p>
          <a:p>
            <a:r>
              <a:rPr lang="es-MX" sz="2000"/>
              <a:t>Para evitar la degradación de la estructura del software, XP sugiere la refactorización continua.</a:t>
            </a:r>
          </a:p>
        </p:txBody>
      </p:sp>
    </p:spTree>
    <p:extLst>
      <p:ext uri="{BB962C8B-B14F-4D97-AF65-F5344CB8AC3E}">
        <p14:creationId xmlns:p14="http://schemas.microsoft.com/office/powerpoint/2010/main" val="1639996470"/>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363DEE8-CD50-6D34-82E2-16064A86922D}"/>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Pruebas en programación extrema</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5" name="Marcador de contenido 2">
            <a:extLst>
              <a:ext uri="{FF2B5EF4-FFF2-40B4-BE49-F238E27FC236}">
                <a16:creationId xmlns:a16="http://schemas.microsoft.com/office/drawing/2014/main" id="{5541FAB0-77CC-8291-7495-8EB3F078E459}"/>
              </a:ext>
            </a:extLst>
          </p:cNvPr>
          <p:cNvGraphicFramePr>
            <a:graphicFrameLocks noGrp="1"/>
          </p:cNvGraphicFramePr>
          <p:nvPr>
            <p:ph idx="1"/>
            <p:extLst>
              <p:ext uri="{D42A27DB-BD31-4B8C-83A1-F6EECF244321}">
                <p14:modId xmlns:p14="http://schemas.microsoft.com/office/powerpoint/2010/main" val="250329963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9998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Hombre escribiendo en la hoja de música">
            <a:extLst>
              <a:ext uri="{FF2B5EF4-FFF2-40B4-BE49-F238E27FC236}">
                <a16:creationId xmlns:a16="http://schemas.microsoft.com/office/drawing/2014/main" id="{22704328-EF6E-8B2A-DFBF-9AC8916A2167}"/>
              </a:ext>
            </a:extLst>
          </p:cNvPr>
          <p:cNvPicPr>
            <a:picLocks noChangeAspect="1"/>
          </p:cNvPicPr>
          <p:nvPr/>
        </p:nvPicPr>
        <p:blipFill rotWithShape="1">
          <a:blip r:embed="rId4">
            <a:duotone>
              <a:schemeClr val="bg2">
                <a:shade val="45000"/>
                <a:satMod val="135000"/>
              </a:schemeClr>
              <a:prstClr val="white"/>
            </a:duotone>
            <a:alphaModFix amt="21000"/>
          </a:blip>
          <a:srcRect t="12281" b="3450"/>
          <a:stretch/>
        </p:blipFill>
        <p:spPr>
          <a:xfrm>
            <a:off x="20" y="10"/>
            <a:ext cx="12191980" cy="6857990"/>
          </a:xfrm>
          <a:prstGeom prst="rect">
            <a:avLst/>
          </a:prstGeom>
        </p:spPr>
      </p:pic>
      <p:grpSp>
        <p:nvGrpSpPr>
          <p:cNvPr id="9" name="Group 8">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1"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2"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3"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4"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5"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AC47E68B-A229-ACB5-073A-CEBBD585F17E}"/>
              </a:ext>
            </a:extLst>
          </p:cNvPr>
          <p:cNvSpPr>
            <a:spLocks noGrp="1"/>
          </p:cNvSpPr>
          <p:nvPr>
            <p:ph type="title"/>
          </p:nvPr>
        </p:nvSpPr>
        <p:spPr>
          <a:xfrm>
            <a:off x="1484311" y="685800"/>
            <a:ext cx="10018713" cy="1752599"/>
          </a:xfrm>
        </p:spPr>
        <p:txBody>
          <a:bodyPr>
            <a:normAutofit/>
          </a:bodyPr>
          <a:lstStyle/>
          <a:p>
            <a:r>
              <a:rPr lang="es-MX" dirty="0"/>
              <a:t>Problemas con las pruebas en XP</a:t>
            </a:r>
          </a:p>
        </p:txBody>
      </p:sp>
      <p:sp>
        <p:nvSpPr>
          <p:cNvPr id="3" name="Marcador de contenido 2">
            <a:extLst>
              <a:ext uri="{FF2B5EF4-FFF2-40B4-BE49-F238E27FC236}">
                <a16:creationId xmlns:a16="http://schemas.microsoft.com/office/drawing/2014/main" id="{5B953C4D-CD49-968F-31DE-770BEA26CF48}"/>
              </a:ext>
            </a:extLst>
          </p:cNvPr>
          <p:cNvSpPr>
            <a:spLocks noGrp="1"/>
          </p:cNvSpPr>
          <p:nvPr>
            <p:ph idx="1"/>
          </p:nvPr>
        </p:nvSpPr>
        <p:spPr>
          <a:xfrm>
            <a:off x="1484310" y="2666999"/>
            <a:ext cx="10018713" cy="3124201"/>
          </a:xfrm>
        </p:spPr>
        <p:txBody>
          <a:bodyPr>
            <a:normAutofit/>
          </a:bodyPr>
          <a:lstStyle/>
          <a:p>
            <a:pPr marL="457200" indent="-457200">
              <a:buFont typeface="+mj-lt"/>
              <a:buAutoNum type="arabicPeriod"/>
            </a:pPr>
            <a:r>
              <a:rPr lang="es-MX" dirty="0"/>
              <a:t>Los programadores prefieren programar que probar.</a:t>
            </a:r>
          </a:p>
          <a:p>
            <a:pPr marL="457200" indent="-457200">
              <a:buFont typeface="+mj-lt"/>
              <a:buAutoNum type="arabicPeriod"/>
            </a:pPr>
            <a:r>
              <a:rPr lang="es-MX" dirty="0"/>
              <a:t>Algunas pruebas llegan a ser muy difíciles de escribir de manera incremental.</a:t>
            </a:r>
          </a:p>
          <a:p>
            <a:pPr marL="457200" indent="-457200">
              <a:buFont typeface="+mj-lt"/>
              <a:buAutoNum type="arabicPeriod"/>
            </a:pPr>
            <a:r>
              <a:rPr lang="es-MX" dirty="0"/>
              <a:t>Es difícil juzgar la totalidad de un conjunto de pruebas.</a:t>
            </a:r>
          </a:p>
        </p:txBody>
      </p:sp>
    </p:spTree>
    <p:extLst>
      <p:ext uri="{BB962C8B-B14F-4D97-AF65-F5344CB8AC3E}">
        <p14:creationId xmlns:p14="http://schemas.microsoft.com/office/powerpoint/2010/main" val="1202667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1377FD7-8E93-0894-97BC-B0E14179E6F7}"/>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Programación en pares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716A7BD6-10B8-F879-6E4D-AFCE1F63CCD4}"/>
              </a:ext>
            </a:extLst>
          </p:cNvPr>
          <p:cNvSpPr>
            <a:spLocks noGrp="1"/>
          </p:cNvSpPr>
          <p:nvPr>
            <p:ph idx="1"/>
          </p:nvPr>
        </p:nvSpPr>
        <p:spPr>
          <a:xfrm>
            <a:off x="5117106" y="685801"/>
            <a:ext cx="6385918" cy="5105400"/>
          </a:xfrm>
        </p:spPr>
        <p:txBody>
          <a:bodyPr>
            <a:normAutofit/>
          </a:bodyPr>
          <a:lstStyle/>
          <a:p>
            <a:pPr marL="457200" indent="-457200">
              <a:buFont typeface="+mj-lt"/>
              <a:buAutoNum type="arabicPeriod"/>
            </a:pPr>
            <a:r>
              <a:rPr lang="es-MX" sz="2000"/>
              <a:t>Apoya la idea de propiedad y responsabilidad colectivas.</a:t>
            </a:r>
          </a:p>
          <a:p>
            <a:pPr marL="457200" indent="-457200">
              <a:buFont typeface="+mj-lt"/>
              <a:buAutoNum type="arabicPeriod"/>
            </a:pPr>
            <a:r>
              <a:rPr lang="es-MX" sz="2000"/>
              <a:t>Actúa como proceso de revisión informal.</a:t>
            </a:r>
          </a:p>
          <a:p>
            <a:pPr marL="457200" indent="-457200">
              <a:buFont typeface="+mj-lt"/>
              <a:buAutoNum type="arabicPeriod"/>
            </a:pPr>
            <a:r>
              <a:rPr lang="es-MX" sz="2000"/>
              <a:t>Ayuda a la refactorización.</a:t>
            </a:r>
          </a:p>
        </p:txBody>
      </p:sp>
    </p:spTree>
    <p:extLst>
      <p:ext uri="{BB962C8B-B14F-4D97-AF65-F5344CB8AC3E}">
        <p14:creationId xmlns:p14="http://schemas.microsoft.com/office/powerpoint/2010/main" val="3240922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11">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7B8A50EA-4ABA-C86B-7E06-7EC0985DF6F8}"/>
              </a:ext>
            </a:extLst>
          </p:cNvPr>
          <p:cNvSpPr>
            <a:spLocks noGrp="1"/>
          </p:cNvSpPr>
          <p:nvPr>
            <p:ph type="title"/>
          </p:nvPr>
        </p:nvSpPr>
        <p:spPr>
          <a:xfrm>
            <a:off x="1753496" y="685800"/>
            <a:ext cx="2543201" cy="1752599"/>
          </a:xfrm>
        </p:spPr>
        <p:txBody>
          <a:bodyPr anchor="b">
            <a:normAutofit/>
          </a:bodyPr>
          <a:lstStyle/>
          <a:p>
            <a:pPr algn="l">
              <a:lnSpc>
                <a:spcPct val="90000"/>
              </a:lnSpc>
            </a:pPr>
            <a:r>
              <a:rPr lang="es-MX" sz="3000"/>
              <a:t>Desarrollo adaptativo del software (DAS)</a:t>
            </a:r>
          </a:p>
        </p:txBody>
      </p:sp>
      <p:sp>
        <p:nvSpPr>
          <p:cNvPr id="23" name="Content Placeholder 8">
            <a:extLst>
              <a:ext uri="{FF2B5EF4-FFF2-40B4-BE49-F238E27FC236}">
                <a16:creationId xmlns:a16="http://schemas.microsoft.com/office/drawing/2014/main" id="{188937F3-BD69-6583-551D-686978ED8180}"/>
              </a:ext>
            </a:extLst>
          </p:cNvPr>
          <p:cNvSpPr>
            <a:spLocks noGrp="1"/>
          </p:cNvSpPr>
          <p:nvPr>
            <p:ph idx="1"/>
          </p:nvPr>
        </p:nvSpPr>
        <p:spPr>
          <a:xfrm>
            <a:off x="1484310" y="2666999"/>
            <a:ext cx="2812387" cy="3124201"/>
          </a:xfrm>
        </p:spPr>
        <p:txBody>
          <a:bodyPr anchor="t">
            <a:normAutofit/>
          </a:bodyPr>
          <a:lstStyle/>
          <a:p>
            <a:r>
              <a:rPr lang="es-MX" sz="1800"/>
              <a:t>Fue propuesto como una técnica para elaborar software y sistemas complejos, basado en la colaboración humana.</a:t>
            </a:r>
          </a:p>
        </p:txBody>
      </p:sp>
      <p:sp>
        <p:nvSpPr>
          <p:cNvPr id="24"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027FF2EC-73C9-5E22-3976-83AE875B53AF}"/>
              </a:ext>
            </a:extLst>
          </p:cNvPr>
          <p:cNvPicPr>
            <a:picLocks noChangeAspect="1"/>
          </p:cNvPicPr>
          <p:nvPr/>
        </p:nvPicPr>
        <p:blipFill rotWithShape="1">
          <a:blip r:embed="rId4"/>
          <a:srcRect r="6716" b="1"/>
          <a:stretch/>
        </p:blipFill>
        <p:spPr>
          <a:xfrm>
            <a:off x="4941202" y="1011765"/>
            <a:ext cx="6237359" cy="4546708"/>
          </a:xfrm>
          <a:prstGeom prst="rect">
            <a:avLst/>
          </a:prstGeom>
        </p:spPr>
      </p:pic>
    </p:spTree>
    <p:extLst>
      <p:ext uri="{BB962C8B-B14F-4D97-AF65-F5344CB8AC3E}">
        <p14:creationId xmlns:p14="http://schemas.microsoft.com/office/powerpoint/2010/main" val="2455842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C5235AF-E5A8-7381-53DE-C5D269865F05}"/>
              </a:ext>
            </a:extLst>
          </p:cNvPr>
          <p:cNvSpPr>
            <a:spLocks noGrp="1"/>
          </p:cNvSpPr>
          <p:nvPr>
            <p:ph type="title"/>
          </p:nvPr>
        </p:nvSpPr>
        <p:spPr>
          <a:xfrm>
            <a:off x="535021" y="685800"/>
            <a:ext cx="2639962" cy="5105400"/>
          </a:xfrm>
        </p:spPr>
        <p:txBody>
          <a:bodyPr>
            <a:normAutofit/>
          </a:bodyPr>
          <a:lstStyle/>
          <a:p>
            <a:r>
              <a:rPr lang="es-MX">
                <a:solidFill>
                  <a:srgbClr val="FFFFFF"/>
                </a:solidFill>
              </a:rPr>
              <a:t>Desarrollo esbelto de software (DES)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88903BB5-02E7-FFD5-62EE-B759A8550A97}"/>
              </a:ext>
            </a:extLst>
          </p:cNvPr>
          <p:cNvGraphicFramePr>
            <a:graphicFrameLocks noGrp="1"/>
          </p:cNvGraphicFramePr>
          <p:nvPr>
            <p:ph idx="1"/>
            <p:extLst>
              <p:ext uri="{D42A27DB-BD31-4B8C-83A1-F6EECF244321}">
                <p14:modId xmlns:p14="http://schemas.microsoft.com/office/powerpoint/2010/main" val="314599688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854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BE8C85DD-1E36-1480-3CCB-18B46C68528D}"/>
              </a:ext>
            </a:extLst>
          </p:cNvPr>
          <p:cNvPicPr>
            <a:picLocks noChangeAspect="1"/>
          </p:cNvPicPr>
          <p:nvPr/>
        </p:nvPicPr>
        <p:blipFill rotWithShape="1">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AE174DD7-A9C1-CEB2-5C88-CF41C9D98BC0}"/>
              </a:ext>
            </a:extLst>
          </p:cNvPr>
          <p:cNvSpPr>
            <a:spLocks noGrp="1"/>
          </p:cNvSpPr>
          <p:nvPr>
            <p:ph type="title"/>
          </p:nvPr>
        </p:nvSpPr>
        <p:spPr>
          <a:xfrm>
            <a:off x="643467" y="639099"/>
            <a:ext cx="3647493" cy="4965833"/>
          </a:xfrm>
        </p:spPr>
        <p:txBody>
          <a:bodyPr>
            <a:normAutofit/>
          </a:bodyPr>
          <a:lstStyle/>
          <a:p>
            <a:pPr algn="r"/>
            <a:r>
              <a:rPr lang="es-MX" dirty="0"/>
              <a:t>Desarrollo impulsado por características (DIC)</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2697609-7119-E0AE-A362-249F68853216}"/>
              </a:ext>
            </a:extLst>
          </p:cNvPr>
          <p:cNvSpPr>
            <a:spLocks noGrp="1"/>
          </p:cNvSpPr>
          <p:nvPr>
            <p:ph idx="1"/>
          </p:nvPr>
        </p:nvSpPr>
        <p:spPr>
          <a:xfrm>
            <a:off x="4979938" y="639099"/>
            <a:ext cx="6591346" cy="4965833"/>
          </a:xfrm>
        </p:spPr>
        <p:txBody>
          <a:bodyPr>
            <a:normAutofit/>
          </a:bodyPr>
          <a:lstStyle/>
          <a:p>
            <a:r>
              <a:rPr lang="es-MX" dirty="0"/>
              <a:t>El desarrollo impulsado por características es un modelo práctico de proceso para la ingeniería de software donde una característica es una función valiosa para el cliente que puede implementarse en dos semanas o menos.</a:t>
            </a:r>
          </a:p>
        </p:txBody>
      </p:sp>
    </p:spTree>
    <p:extLst>
      <p:ext uri="{BB962C8B-B14F-4D97-AF65-F5344CB8AC3E}">
        <p14:creationId xmlns:p14="http://schemas.microsoft.com/office/powerpoint/2010/main" val="348916804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9A716068-6D07-E374-B10F-320B8F13C810}"/>
              </a:ext>
            </a:extLst>
          </p:cNvPr>
          <p:cNvSpPr>
            <a:spLocks noGrp="1"/>
          </p:cNvSpPr>
          <p:nvPr>
            <p:ph type="title"/>
          </p:nvPr>
        </p:nvSpPr>
        <p:spPr>
          <a:xfrm>
            <a:off x="535021" y="685800"/>
            <a:ext cx="2639962" cy="5105400"/>
          </a:xfrm>
        </p:spPr>
        <p:txBody>
          <a:bodyPr>
            <a:normAutofit/>
          </a:bodyPr>
          <a:lstStyle/>
          <a:p>
            <a:r>
              <a:rPr lang="es-MX" sz="3100">
                <a:solidFill>
                  <a:srgbClr val="FFFFFF"/>
                </a:solidFill>
              </a:rPr>
              <a:t>Desarrollo impulsado por características (DIC)</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61ADCEC1-8431-93EF-DF40-D75C67BAED7C}"/>
              </a:ext>
            </a:extLst>
          </p:cNvPr>
          <p:cNvGraphicFramePr>
            <a:graphicFrameLocks noGrp="1"/>
          </p:cNvGraphicFramePr>
          <p:nvPr>
            <p:ph idx="1"/>
            <p:extLst>
              <p:ext uri="{D42A27DB-BD31-4B8C-83A1-F6EECF244321}">
                <p14:modId xmlns:p14="http://schemas.microsoft.com/office/powerpoint/2010/main" val="19467539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51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DDDC4C6D-6634-A523-E3FF-2FA8773B0D66}"/>
              </a:ext>
            </a:extLst>
          </p:cNvPr>
          <p:cNvSpPr>
            <a:spLocks noGrp="1"/>
          </p:cNvSpPr>
          <p:nvPr>
            <p:ph type="title"/>
          </p:nvPr>
        </p:nvSpPr>
        <p:spPr>
          <a:xfrm>
            <a:off x="1484312" y="685800"/>
            <a:ext cx="2812385" cy="1752599"/>
          </a:xfrm>
        </p:spPr>
        <p:txBody>
          <a:bodyPr>
            <a:normAutofit/>
          </a:bodyPr>
          <a:lstStyle/>
          <a:p>
            <a:r>
              <a:rPr lang="es-MX" sz="3200" dirty="0"/>
              <a:t>Modelo en cascada</a:t>
            </a:r>
          </a:p>
        </p:txBody>
      </p:sp>
      <p:sp>
        <p:nvSpPr>
          <p:cNvPr id="9" name="Content Placeholder 8">
            <a:extLst>
              <a:ext uri="{FF2B5EF4-FFF2-40B4-BE49-F238E27FC236}">
                <a16:creationId xmlns:a16="http://schemas.microsoft.com/office/drawing/2014/main" id="{0096E6B3-D685-E064-C5D1-D5F4C52C2F23}"/>
              </a:ext>
            </a:extLst>
          </p:cNvPr>
          <p:cNvSpPr>
            <a:spLocks noGrp="1"/>
          </p:cNvSpPr>
          <p:nvPr>
            <p:ph idx="1"/>
          </p:nvPr>
        </p:nvSpPr>
        <p:spPr>
          <a:xfrm>
            <a:off x="1484310" y="2666999"/>
            <a:ext cx="2812387" cy="3124201"/>
          </a:xfrm>
        </p:spPr>
        <p:txBody>
          <a:bodyPr>
            <a:normAutofit fontScale="92500" lnSpcReduction="20000"/>
          </a:bodyPr>
          <a:lstStyle/>
          <a:p>
            <a:r>
              <a:rPr lang="es-MX" dirty="0"/>
              <a:t>Toma las actividades fundamentales del proceso de especificación, desarrollo, validación y evolución y los representa como fases separadas del proceso.</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Diagrama&#10;&#10;Descripción generada automáticamente">
            <a:extLst>
              <a:ext uri="{FF2B5EF4-FFF2-40B4-BE49-F238E27FC236}">
                <a16:creationId xmlns:a16="http://schemas.microsoft.com/office/drawing/2014/main" id="{3F7E07D6-31D7-7DAE-E138-0CCCB1160C07}"/>
              </a:ext>
            </a:extLst>
          </p:cNvPr>
          <p:cNvPicPr>
            <a:picLocks noChangeAspect="1"/>
          </p:cNvPicPr>
          <p:nvPr/>
        </p:nvPicPr>
        <p:blipFill>
          <a:blip r:embed="rId4"/>
          <a:stretch>
            <a:fillRect/>
          </a:stretch>
        </p:blipFill>
        <p:spPr>
          <a:xfrm>
            <a:off x="4941202" y="1538658"/>
            <a:ext cx="6237359" cy="3492921"/>
          </a:xfrm>
          <a:prstGeom prst="rect">
            <a:avLst/>
          </a:prstGeom>
        </p:spPr>
      </p:pic>
    </p:spTree>
    <p:extLst>
      <p:ext uri="{BB962C8B-B14F-4D97-AF65-F5344CB8AC3E}">
        <p14:creationId xmlns:p14="http://schemas.microsoft.com/office/powerpoint/2010/main" val="1570248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065BCB4B-B005-9B16-443E-29B2DDDCF6EE}"/>
              </a:ext>
            </a:extLst>
          </p:cNvPr>
          <p:cNvSpPr>
            <a:spLocks noGrp="1"/>
          </p:cNvSpPr>
          <p:nvPr>
            <p:ph type="title"/>
          </p:nvPr>
        </p:nvSpPr>
        <p:spPr>
          <a:xfrm>
            <a:off x="1484312" y="685800"/>
            <a:ext cx="2812385" cy="1752599"/>
          </a:xfrm>
        </p:spPr>
        <p:txBody>
          <a:bodyPr>
            <a:normAutofit/>
          </a:bodyPr>
          <a:lstStyle/>
          <a:p>
            <a:pPr>
              <a:lnSpc>
                <a:spcPct val="90000"/>
              </a:lnSpc>
            </a:pPr>
            <a:r>
              <a:rPr lang="es-MX" sz="3000"/>
              <a:t>Desarrollo impulsado por características (DIC)</a:t>
            </a:r>
          </a:p>
        </p:txBody>
      </p:sp>
      <p:sp>
        <p:nvSpPr>
          <p:cNvPr id="9" name="Content Placeholder 8">
            <a:extLst>
              <a:ext uri="{FF2B5EF4-FFF2-40B4-BE49-F238E27FC236}">
                <a16:creationId xmlns:a16="http://schemas.microsoft.com/office/drawing/2014/main" id="{6E9EE735-96F6-EFE3-E997-7696A99DF972}"/>
              </a:ext>
            </a:extLst>
          </p:cNvPr>
          <p:cNvSpPr>
            <a:spLocks noGrp="1"/>
          </p:cNvSpPr>
          <p:nvPr>
            <p:ph idx="1"/>
          </p:nvPr>
        </p:nvSpPr>
        <p:spPr>
          <a:xfrm>
            <a:off x="1484310" y="2666999"/>
            <a:ext cx="2812387" cy="3124201"/>
          </a:xfrm>
        </p:spPr>
        <p:txBody>
          <a:bodyPr>
            <a:normAutofit/>
          </a:bodyPr>
          <a:lstStyle/>
          <a:p>
            <a:r>
              <a:rPr lang="es-MX" sz="1800"/>
              <a:t>El Desarrollo impulsado por características define cinco actividades estructurales, que ponen más enfasis que otros métodos ágiles en los lineamientos y técnicas para la administración de proyectos.</a:t>
            </a: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con confianza media">
            <a:extLst>
              <a:ext uri="{FF2B5EF4-FFF2-40B4-BE49-F238E27FC236}">
                <a16:creationId xmlns:a16="http://schemas.microsoft.com/office/drawing/2014/main" id="{F69E3508-F843-245D-A611-0FDFE823F88C}"/>
              </a:ext>
            </a:extLst>
          </p:cNvPr>
          <p:cNvPicPr>
            <a:picLocks noChangeAspect="1"/>
          </p:cNvPicPr>
          <p:nvPr/>
        </p:nvPicPr>
        <p:blipFill>
          <a:blip r:embed="rId3"/>
          <a:stretch>
            <a:fillRect/>
          </a:stretch>
        </p:blipFill>
        <p:spPr>
          <a:xfrm>
            <a:off x="4941202" y="1889510"/>
            <a:ext cx="6237359" cy="2791218"/>
          </a:xfrm>
          <a:prstGeom prst="rect">
            <a:avLst/>
          </a:prstGeom>
        </p:spPr>
      </p:pic>
    </p:spTree>
    <p:extLst>
      <p:ext uri="{BB962C8B-B14F-4D97-AF65-F5344CB8AC3E}">
        <p14:creationId xmlns:p14="http://schemas.microsoft.com/office/powerpoint/2010/main" val="673665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039AAB29-4024-44EF-5A0E-3B81253C07EC}"/>
              </a:ext>
            </a:extLst>
          </p:cNvPr>
          <p:cNvSpPr>
            <a:spLocks noGrp="1"/>
          </p:cNvSpPr>
          <p:nvPr>
            <p:ph type="title"/>
          </p:nvPr>
        </p:nvSpPr>
        <p:spPr>
          <a:xfrm>
            <a:off x="496112" y="685801"/>
            <a:ext cx="2743200" cy="5105400"/>
          </a:xfrm>
        </p:spPr>
        <p:txBody>
          <a:bodyPr>
            <a:normAutofit/>
          </a:bodyPr>
          <a:lstStyle/>
          <a:p>
            <a:pPr algn="l"/>
            <a:r>
              <a:rPr lang="es-MX" sz="3200">
                <a:solidFill>
                  <a:srgbClr val="FFFFFF"/>
                </a:solidFill>
              </a:rPr>
              <a:t>Método de desarrollo de sistemas dinámicos (MDSD)</a:t>
            </a:r>
          </a:p>
        </p:txBody>
      </p:sp>
      <p:grpSp>
        <p:nvGrpSpPr>
          <p:cNvPr id="2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C27DB45B-DEF1-154E-3C91-0F822CF3E54D}"/>
              </a:ext>
            </a:extLst>
          </p:cNvPr>
          <p:cNvSpPr>
            <a:spLocks noGrp="1"/>
          </p:cNvSpPr>
          <p:nvPr>
            <p:ph idx="1"/>
          </p:nvPr>
        </p:nvSpPr>
        <p:spPr>
          <a:xfrm>
            <a:off x="5117106" y="685801"/>
            <a:ext cx="6385918" cy="5105400"/>
          </a:xfrm>
        </p:spPr>
        <p:txBody>
          <a:bodyPr>
            <a:normAutofit/>
          </a:bodyPr>
          <a:lstStyle/>
          <a:p>
            <a:r>
              <a:rPr lang="es-MX" sz="2000"/>
              <a:t>Proporciona una estructura para construir y dar mantenimiento a sistemas que cumplan restricciones apretadas de tiempo mediante la realización de prototipos incrementales en un ambiente controlado de proyectos.</a:t>
            </a:r>
          </a:p>
          <a:p>
            <a:endParaRPr lang="es-MX" sz="2000"/>
          </a:p>
          <a:p>
            <a:r>
              <a:rPr lang="es-MX" sz="2000"/>
              <a:t>Regla de Pareto: 80% de un sistema puede entregarse en 20% del tiempo que tomaría entregarla completa.</a:t>
            </a:r>
          </a:p>
        </p:txBody>
      </p:sp>
    </p:spTree>
    <p:extLst>
      <p:ext uri="{BB962C8B-B14F-4D97-AF65-F5344CB8AC3E}">
        <p14:creationId xmlns:p14="http://schemas.microsoft.com/office/powerpoint/2010/main" val="1706838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5E33C-2008-A1B2-0904-0EF0792D485A}"/>
              </a:ext>
            </a:extLst>
          </p:cNvPr>
          <p:cNvSpPr>
            <a:spLocks noGrp="1"/>
          </p:cNvSpPr>
          <p:nvPr>
            <p:ph type="title"/>
          </p:nvPr>
        </p:nvSpPr>
        <p:spPr/>
        <p:txBody>
          <a:bodyPr/>
          <a:lstStyle/>
          <a:p>
            <a:r>
              <a:rPr lang="es-MX" dirty="0"/>
              <a:t>Ciclo de vida del MDSD</a:t>
            </a:r>
          </a:p>
        </p:txBody>
      </p:sp>
      <p:graphicFrame>
        <p:nvGraphicFramePr>
          <p:cNvPr id="6" name="Marcador de contenido 5">
            <a:extLst>
              <a:ext uri="{FF2B5EF4-FFF2-40B4-BE49-F238E27FC236}">
                <a16:creationId xmlns:a16="http://schemas.microsoft.com/office/drawing/2014/main" id="{58998394-C4DA-786F-906F-25BA246929DF}"/>
              </a:ext>
            </a:extLst>
          </p:cNvPr>
          <p:cNvGraphicFramePr>
            <a:graphicFrameLocks noGrp="1"/>
          </p:cNvGraphicFramePr>
          <p:nvPr>
            <p:ph idx="1"/>
            <p:extLst>
              <p:ext uri="{D42A27DB-BD31-4B8C-83A1-F6EECF244321}">
                <p14:modId xmlns:p14="http://schemas.microsoft.com/office/powerpoint/2010/main" val="647305353"/>
              </p:ext>
            </p:extLst>
          </p:nvPr>
        </p:nvGraphicFramePr>
        <p:xfrm>
          <a:off x="1484313" y="2667000"/>
          <a:ext cx="10018712"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4430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mbillas blancas con una amarilla que sobresale">
            <a:extLst>
              <a:ext uri="{FF2B5EF4-FFF2-40B4-BE49-F238E27FC236}">
                <a16:creationId xmlns:a16="http://schemas.microsoft.com/office/drawing/2014/main" id="{1C91BABF-4C7B-2A6E-0E19-41F2D2C58F94}"/>
              </a:ext>
            </a:extLst>
          </p:cNvPr>
          <p:cNvPicPr>
            <a:picLocks noChangeAspect="1"/>
          </p:cNvPicPr>
          <p:nvPr/>
        </p:nvPicPr>
        <p:blipFill rotWithShape="1">
          <a:blip r:embed="rId3">
            <a:duotone>
              <a:schemeClr val="bg2">
                <a:shade val="45000"/>
                <a:satMod val="135000"/>
              </a:schemeClr>
              <a:prstClr val="white"/>
            </a:duotone>
            <a:alphaModFix amt="25000"/>
          </a:blip>
          <a:srcRect b="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5BE758D-5C71-61F5-AE92-8400C35F2C49}"/>
              </a:ext>
            </a:extLst>
          </p:cNvPr>
          <p:cNvSpPr>
            <a:spLocks noGrp="1"/>
          </p:cNvSpPr>
          <p:nvPr>
            <p:ph type="title"/>
          </p:nvPr>
        </p:nvSpPr>
        <p:spPr>
          <a:xfrm>
            <a:off x="643467" y="639099"/>
            <a:ext cx="3647493" cy="4965833"/>
          </a:xfrm>
        </p:spPr>
        <p:txBody>
          <a:bodyPr>
            <a:normAutofit/>
          </a:bodyPr>
          <a:lstStyle/>
          <a:p>
            <a:pPr algn="r"/>
            <a:r>
              <a:rPr lang="es-MX" dirty="0"/>
              <a:t>Modelado ágil</a:t>
            </a:r>
            <a:endParaRPr lang="es-MX"/>
          </a:p>
        </p:txBody>
      </p:sp>
      <p:cxnSp>
        <p:nvCxnSpPr>
          <p:cNvPr id="13" name="Straight Connector 12">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Marcador de contenido 4">
            <a:extLst>
              <a:ext uri="{FF2B5EF4-FFF2-40B4-BE49-F238E27FC236}">
                <a16:creationId xmlns:a16="http://schemas.microsoft.com/office/drawing/2014/main" id="{9E2F39C3-522B-E651-2627-9FEA6FC24936}"/>
              </a:ext>
            </a:extLst>
          </p:cNvPr>
          <p:cNvSpPr>
            <a:spLocks noGrp="1"/>
          </p:cNvSpPr>
          <p:nvPr>
            <p:ph idx="1"/>
          </p:nvPr>
        </p:nvSpPr>
        <p:spPr>
          <a:xfrm>
            <a:off x="4979938" y="639099"/>
            <a:ext cx="6591346" cy="4965833"/>
          </a:xfrm>
        </p:spPr>
        <p:txBody>
          <a:bodyPr>
            <a:normAutofit/>
          </a:bodyPr>
          <a:lstStyle/>
          <a:p>
            <a:r>
              <a:rPr lang="es-MX" dirty="0"/>
              <a:t>El modelado ágil (MA) es una metodología basada en la práctica para modelar y documentar con eficacia los sistemas basados en software. Es un conjunto de valores, principios y prácticas para hacer modelos de software aplicables de manera eficaz y ligera a un proyecto de desarrollo de software.</a:t>
            </a:r>
          </a:p>
        </p:txBody>
      </p:sp>
    </p:spTree>
    <p:extLst>
      <p:ext uri="{BB962C8B-B14F-4D97-AF65-F5344CB8AC3E}">
        <p14:creationId xmlns:p14="http://schemas.microsoft.com/office/powerpoint/2010/main" val="2638030495"/>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5BE758D-5C71-61F5-AE92-8400C35F2C49}"/>
              </a:ext>
            </a:extLst>
          </p:cNvPr>
          <p:cNvSpPr>
            <a:spLocks noGrp="1"/>
          </p:cNvSpPr>
          <p:nvPr>
            <p:ph type="title"/>
          </p:nvPr>
        </p:nvSpPr>
        <p:spPr>
          <a:xfrm>
            <a:off x="535021" y="685800"/>
            <a:ext cx="2639962" cy="5105400"/>
          </a:xfrm>
        </p:spPr>
        <p:txBody>
          <a:bodyPr>
            <a:normAutofit/>
          </a:bodyPr>
          <a:lstStyle/>
          <a:p>
            <a:r>
              <a:rPr lang="es-MX">
                <a:solidFill>
                  <a:srgbClr val="FFFFFF"/>
                </a:solidFill>
              </a:rPr>
              <a:t>Modelado ágil</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F1194D6F-0B01-0DD3-D28D-28D28420D4D9}"/>
              </a:ext>
            </a:extLst>
          </p:cNvPr>
          <p:cNvGraphicFramePr>
            <a:graphicFrameLocks noGrp="1"/>
          </p:cNvGraphicFramePr>
          <p:nvPr>
            <p:ph idx="1"/>
            <p:extLst>
              <p:ext uri="{D42A27DB-BD31-4B8C-83A1-F6EECF244321}">
                <p14:modId xmlns:p14="http://schemas.microsoft.com/office/powerpoint/2010/main" val="62057511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046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0EF80CAC-B562-87D1-4C6B-E034305CA3A3}"/>
              </a:ext>
            </a:extLst>
          </p:cNvPr>
          <p:cNvPicPr>
            <a:picLocks noChangeAspect="1"/>
          </p:cNvPicPr>
          <p:nvPr/>
        </p:nvPicPr>
        <p:blipFill rotWithShape="1">
          <a:blip r:embed="rId3">
            <a:duotone>
              <a:schemeClr val="bg2">
                <a:shade val="45000"/>
                <a:satMod val="135000"/>
              </a:schemeClr>
              <a:prstClr val="white"/>
            </a:duotone>
            <a:alphaModFix amt="25000"/>
          </a:blip>
          <a:srcRect t="85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86A69F05-FCDD-6BAF-28F2-B1FCF830F8AC}"/>
              </a:ext>
            </a:extLst>
          </p:cNvPr>
          <p:cNvSpPr>
            <a:spLocks noGrp="1"/>
          </p:cNvSpPr>
          <p:nvPr>
            <p:ph type="title"/>
          </p:nvPr>
        </p:nvSpPr>
        <p:spPr>
          <a:xfrm>
            <a:off x="643467" y="639099"/>
            <a:ext cx="3647493" cy="4965833"/>
          </a:xfrm>
        </p:spPr>
        <p:txBody>
          <a:bodyPr>
            <a:normAutofit/>
          </a:bodyPr>
          <a:lstStyle/>
          <a:p>
            <a:pPr algn="r"/>
            <a:r>
              <a:rPr lang="es-MX" dirty="0"/>
              <a:t>Proceso unificado ágil</a:t>
            </a:r>
            <a:endParaRPr lang="es-MX"/>
          </a:p>
        </p:txBody>
      </p:sp>
      <p:cxnSp>
        <p:nvCxnSpPr>
          <p:cNvPr id="11" name="Straight Connector 1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31E53B3-E500-B80A-ABCA-B4D0C8EF7179}"/>
              </a:ext>
            </a:extLst>
          </p:cNvPr>
          <p:cNvSpPr>
            <a:spLocks noGrp="1"/>
          </p:cNvSpPr>
          <p:nvPr>
            <p:ph idx="1"/>
          </p:nvPr>
        </p:nvSpPr>
        <p:spPr>
          <a:xfrm>
            <a:off x="4979938" y="639099"/>
            <a:ext cx="6591346" cy="4965833"/>
          </a:xfrm>
        </p:spPr>
        <p:txBody>
          <a:bodyPr>
            <a:normAutofit/>
          </a:bodyPr>
          <a:lstStyle/>
          <a:p>
            <a:r>
              <a:rPr lang="es-MX" dirty="0"/>
              <a:t>El proceso unificado ágil adopta una filosofía “en serie para lo grande” o “iterativa para lo pequeño” a fin de construir sistemas.</a:t>
            </a:r>
          </a:p>
        </p:txBody>
      </p:sp>
    </p:spTree>
    <p:extLst>
      <p:ext uri="{BB962C8B-B14F-4D97-AF65-F5344CB8AC3E}">
        <p14:creationId xmlns:p14="http://schemas.microsoft.com/office/powerpoint/2010/main" val="248889185"/>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D6780BD-B9EC-27C6-35F7-F21F696E532E}"/>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Actividades principales del proceso unificado ágil</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C69A8993-FAD4-84AB-DF00-19F89042C6C0}"/>
              </a:ext>
            </a:extLst>
          </p:cNvPr>
          <p:cNvSpPr>
            <a:spLocks noGrp="1"/>
          </p:cNvSpPr>
          <p:nvPr>
            <p:ph idx="1"/>
          </p:nvPr>
        </p:nvSpPr>
        <p:spPr>
          <a:xfrm>
            <a:off x="5117106" y="685801"/>
            <a:ext cx="6385918" cy="5105400"/>
          </a:xfrm>
        </p:spPr>
        <p:txBody>
          <a:bodyPr>
            <a:normAutofit/>
          </a:bodyPr>
          <a:lstStyle/>
          <a:p>
            <a:r>
              <a:rPr lang="es-MX" sz="2000" dirty="0"/>
              <a:t>Modelado</a:t>
            </a:r>
          </a:p>
          <a:p>
            <a:r>
              <a:rPr lang="es-MX" sz="2000" dirty="0"/>
              <a:t>Implementación</a:t>
            </a:r>
          </a:p>
          <a:p>
            <a:r>
              <a:rPr lang="es-MX" sz="2000" dirty="0"/>
              <a:t>Pruebas</a:t>
            </a:r>
          </a:p>
          <a:p>
            <a:r>
              <a:rPr lang="es-MX" sz="2000" dirty="0"/>
              <a:t>Despliegue</a:t>
            </a:r>
          </a:p>
          <a:p>
            <a:r>
              <a:rPr lang="es-MX" sz="2000" dirty="0"/>
              <a:t>Configuración y administración</a:t>
            </a:r>
          </a:p>
          <a:p>
            <a:r>
              <a:rPr lang="es-MX" sz="2000" dirty="0"/>
              <a:t>Administración del ambiente</a:t>
            </a:r>
          </a:p>
        </p:txBody>
      </p:sp>
    </p:spTree>
    <p:extLst>
      <p:ext uri="{BB962C8B-B14F-4D97-AF65-F5344CB8AC3E}">
        <p14:creationId xmlns:p14="http://schemas.microsoft.com/office/powerpoint/2010/main" val="1174690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BD911-9BC9-BEB4-D7FD-842B04444FB3}"/>
              </a:ext>
            </a:extLst>
          </p:cNvPr>
          <p:cNvSpPr>
            <a:spLocks noGrp="1"/>
          </p:cNvSpPr>
          <p:nvPr>
            <p:ph type="title"/>
          </p:nvPr>
        </p:nvSpPr>
        <p:spPr/>
        <p:txBody>
          <a:bodyPr/>
          <a:lstStyle/>
          <a:p>
            <a:r>
              <a:rPr lang="es-MX" dirty="0"/>
              <a:t>Scrum</a:t>
            </a:r>
          </a:p>
        </p:txBody>
      </p:sp>
      <p:sp>
        <p:nvSpPr>
          <p:cNvPr id="4" name="Marcador de contenido 3">
            <a:extLst>
              <a:ext uri="{FF2B5EF4-FFF2-40B4-BE49-F238E27FC236}">
                <a16:creationId xmlns:a16="http://schemas.microsoft.com/office/drawing/2014/main" id="{EDE163A9-23C8-3439-1697-85E572545571}"/>
              </a:ext>
            </a:extLst>
          </p:cNvPr>
          <p:cNvSpPr>
            <a:spLocks noGrp="1"/>
          </p:cNvSpPr>
          <p:nvPr>
            <p:ph sz="half" idx="1"/>
          </p:nvPr>
        </p:nvSpPr>
        <p:spPr/>
        <p:txBody>
          <a:bodyPr/>
          <a:lstStyle/>
          <a:p>
            <a:r>
              <a:rPr lang="es-MX" dirty="0"/>
              <a:t>Los principios Scrum se utilizan para guiar las actividades de desarrollo dentro de un proceso de software.</a:t>
            </a:r>
          </a:p>
          <a:p>
            <a:r>
              <a:rPr lang="es-MX" dirty="0"/>
              <a:t>Dentro de cada actividad, las tareas ocurren con un patrón de proceso llamado sprint.</a:t>
            </a:r>
          </a:p>
        </p:txBody>
      </p:sp>
      <p:graphicFrame>
        <p:nvGraphicFramePr>
          <p:cNvPr id="6" name="Marcador de contenido 5">
            <a:extLst>
              <a:ext uri="{FF2B5EF4-FFF2-40B4-BE49-F238E27FC236}">
                <a16:creationId xmlns:a16="http://schemas.microsoft.com/office/drawing/2014/main" id="{75B9D5A6-61FD-9654-5167-4B4E063F8CD2}"/>
              </a:ext>
            </a:extLst>
          </p:cNvPr>
          <p:cNvGraphicFramePr>
            <a:graphicFrameLocks noGrp="1"/>
          </p:cNvGraphicFramePr>
          <p:nvPr>
            <p:ph sz="half" idx="2"/>
            <p:extLst>
              <p:ext uri="{D42A27DB-BD31-4B8C-83A1-F6EECF244321}">
                <p14:modId xmlns:p14="http://schemas.microsoft.com/office/powerpoint/2010/main" val="2174999021"/>
              </p:ext>
            </p:extLst>
          </p:nvPr>
        </p:nvGraphicFramePr>
        <p:xfrm>
          <a:off x="6607175" y="2667000"/>
          <a:ext cx="489585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598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E26E31B5-D982-DA70-3C9C-7BC5DCBB26E2}"/>
              </a:ext>
            </a:extLst>
          </p:cNvPr>
          <p:cNvSpPr>
            <a:spLocks noGrp="1"/>
          </p:cNvSpPr>
          <p:nvPr>
            <p:ph type="title"/>
          </p:nvPr>
        </p:nvSpPr>
        <p:spPr>
          <a:xfrm>
            <a:off x="1484312" y="1284051"/>
            <a:ext cx="2812385" cy="3723836"/>
          </a:xfrm>
        </p:spPr>
        <p:txBody>
          <a:bodyPr>
            <a:normAutofit/>
          </a:bodyPr>
          <a:lstStyle/>
          <a:p>
            <a:r>
              <a:rPr lang="es-MX" sz="3600">
                <a:solidFill>
                  <a:srgbClr val="000000"/>
                </a:solidFill>
              </a:rPr>
              <a:t>Patrones de proceso de Scrum</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Marcador de contenido 2">
            <a:extLst>
              <a:ext uri="{FF2B5EF4-FFF2-40B4-BE49-F238E27FC236}">
                <a16:creationId xmlns:a16="http://schemas.microsoft.com/office/drawing/2014/main" id="{D0B056F6-4BF8-2AE1-42EE-043B34C21A2D}"/>
              </a:ext>
            </a:extLst>
          </p:cNvPr>
          <p:cNvGraphicFramePr>
            <a:graphicFrameLocks noGrp="1"/>
          </p:cNvGraphicFramePr>
          <p:nvPr>
            <p:ph idx="1"/>
            <p:extLst>
              <p:ext uri="{D42A27DB-BD31-4B8C-83A1-F6EECF244321}">
                <p14:modId xmlns:p14="http://schemas.microsoft.com/office/powerpoint/2010/main" val="3117626605"/>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7848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6"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7"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8"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9"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20"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21"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5" name="Título 4">
            <a:extLst>
              <a:ext uri="{FF2B5EF4-FFF2-40B4-BE49-F238E27FC236}">
                <a16:creationId xmlns:a16="http://schemas.microsoft.com/office/drawing/2014/main" id="{845F0F83-01FE-6C68-B532-E65B56AA13EC}"/>
              </a:ext>
            </a:extLst>
          </p:cNvPr>
          <p:cNvSpPr>
            <a:spLocks noGrp="1"/>
          </p:cNvSpPr>
          <p:nvPr>
            <p:ph type="title"/>
          </p:nvPr>
        </p:nvSpPr>
        <p:spPr>
          <a:xfrm>
            <a:off x="1484312" y="685800"/>
            <a:ext cx="2812385" cy="1752599"/>
          </a:xfrm>
        </p:spPr>
        <p:txBody>
          <a:bodyPr>
            <a:normAutofit/>
          </a:bodyPr>
          <a:lstStyle/>
          <a:p>
            <a:r>
              <a:rPr lang="es-MX" sz="3200"/>
              <a:t>Flujo del proceso Scrum</a:t>
            </a:r>
          </a:p>
        </p:txBody>
      </p:sp>
      <p:sp>
        <p:nvSpPr>
          <p:cNvPr id="12" name="Content Placeholder 11">
            <a:extLst>
              <a:ext uri="{FF2B5EF4-FFF2-40B4-BE49-F238E27FC236}">
                <a16:creationId xmlns:a16="http://schemas.microsoft.com/office/drawing/2014/main" id="{A4106FC9-EDF4-03ED-9811-B49B0EE112CD}"/>
              </a:ext>
            </a:extLst>
          </p:cNvPr>
          <p:cNvSpPr>
            <a:spLocks noGrp="1"/>
          </p:cNvSpPr>
          <p:nvPr>
            <p:ph idx="1"/>
          </p:nvPr>
        </p:nvSpPr>
        <p:spPr>
          <a:xfrm>
            <a:off x="1484310" y="2666999"/>
            <a:ext cx="2812387" cy="3124201"/>
          </a:xfrm>
        </p:spPr>
        <p:txBody>
          <a:bodyPr>
            <a:normAutofit/>
          </a:bodyPr>
          <a:lstStyle/>
          <a:p>
            <a:r>
              <a:rPr lang="es-MX" sz="1800"/>
              <a:t>Scrum acentúa el uso de un conjunto de patrones de proceso de software que han demostrado ser eficaces para proyectos con plazos de entrega apretados, requerimientos cambiantes y negocios críticos.</a:t>
            </a:r>
          </a:p>
        </p:txBody>
      </p:sp>
      <p:sp>
        <p:nvSpPr>
          <p:cNvPr id="23"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Marcador de contenido 7" descr="Diagrama, Dibujo de ingeniería&#10;&#10;Descripción generada automáticamente">
            <a:extLst>
              <a:ext uri="{FF2B5EF4-FFF2-40B4-BE49-F238E27FC236}">
                <a16:creationId xmlns:a16="http://schemas.microsoft.com/office/drawing/2014/main" id="{A6998625-D9A3-517C-E5EC-FBD70FF33347}"/>
              </a:ext>
            </a:extLst>
          </p:cNvPr>
          <p:cNvPicPr>
            <a:picLocks noChangeAspect="1"/>
          </p:cNvPicPr>
          <p:nvPr/>
        </p:nvPicPr>
        <p:blipFill>
          <a:blip r:embed="rId4"/>
          <a:stretch>
            <a:fillRect/>
          </a:stretch>
        </p:blipFill>
        <p:spPr>
          <a:xfrm>
            <a:off x="4941202" y="1320351"/>
            <a:ext cx="6237359" cy="3929535"/>
          </a:xfrm>
          <a:prstGeom prst="rect">
            <a:avLst/>
          </a:prstGeom>
        </p:spPr>
      </p:pic>
    </p:spTree>
    <p:extLst>
      <p:ext uri="{BB962C8B-B14F-4D97-AF65-F5344CB8AC3E}">
        <p14:creationId xmlns:p14="http://schemas.microsoft.com/office/powerpoint/2010/main" val="192842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FC6A2E50-202E-5F1C-FCFC-22B371E876F6}"/>
              </a:ext>
            </a:extLst>
          </p:cNvPr>
          <p:cNvSpPr>
            <a:spLocks noGrp="1"/>
          </p:cNvSpPr>
          <p:nvPr>
            <p:ph type="title"/>
          </p:nvPr>
        </p:nvSpPr>
        <p:spPr>
          <a:xfrm>
            <a:off x="535021" y="685800"/>
            <a:ext cx="2639962" cy="5105400"/>
          </a:xfrm>
        </p:spPr>
        <p:txBody>
          <a:bodyPr>
            <a:normAutofit/>
          </a:bodyPr>
          <a:lstStyle/>
          <a:p>
            <a:r>
              <a:rPr lang="es-MX" dirty="0">
                <a:solidFill>
                  <a:srgbClr val="FFFFFF"/>
                </a:solidFill>
              </a:rPr>
              <a:t>Modelo en cascada</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graphicFrame>
        <p:nvGraphicFramePr>
          <p:cNvPr id="4" name="Marcador de contenido 3">
            <a:extLst>
              <a:ext uri="{FF2B5EF4-FFF2-40B4-BE49-F238E27FC236}">
                <a16:creationId xmlns:a16="http://schemas.microsoft.com/office/drawing/2014/main" id="{A748817B-5BAF-4CB9-D7E9-B6FA9B33B04C}"/>
              </a:ext>
            </a:extLst>
          </p:cNvPr>
          <p:cNvGraphicFramePr>
            <a:graphicFrameLocks noGrp="1"/>
          </p:cNvGraphicFramePr>
          <p:nvPr>
            <p:ph idx="1"/>
            <p:extLst>
              <p:ext uri="{D42A27DB-BD31-4B8C-83A1-F6EECF244321}">
                <p14:modId xmlns:p14="http://schemas.microsoft.com/office/powerpoint/2010/main" val="1008551288"/>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03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3"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4"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5"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6"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7"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2" name="Título 1">
            <a:extLst>
              <a:ext uri="{FF2B5EF4-FFF2-40B4-BE49-F238E27FC236}">
                <a16:creationId xmlns:a16="http://schemas.microsoft.com/office/drawing/2014/main" id="{5BAC88EC-151B-78DF-83FF-004294E5BC63}"/>
              </a:ext>
            </a:extLst>
          </p:cNvPr>
          <p:cNvSpPr>
            <a:spLocks noGrp="1"/>
          </p:cNvSpPr>
          <p:nvPr>
            <p:ph type="title"/>
          </p:nvPr>
        </p:nvSpPr>
        <p:spPr>
          <a:xfrm>
            <a:off x="1484312" y="1284051"/>
            <a:ext cx="2812385" cy="3723836"/>
          </a:xfrm>
        </p:spPr>
        <p:txBody>
          <a:bodyPr>
            <a:normAutofit/>
          </a:bodyPr>
          <a:lstStyle/>
          <a:p>
            <a:r>
              <a:rPr lang="es-MX" sz="3600" dirty="0">
                <a:solidFill>
                  <a:srgbClr val="000000"/>
                </a:solidFill>
              </a:rPr>
              <a:t>Modelo en cascada</a:t>
            </a:r>
          </a:p>
        </p:txBody>
      </p:sp>
      <p:sp useBgFill="1">
        <p:nvSpPr>
          <p:cNvPr id="19"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Marcador de contenido 2">
            <a:extLst>
              <a:ext uri="{FF2B5EF4-FFF2-40B4-BE49-F238E27FC236}">
                <a16:creationId xmlns:a16="http://schemas.microsoft.com/office/drawing/2014/main" id="{7F503EC5-60D2-496A-07B4-112A1411F601}"/>
              </a:ext>
            </a:extLst>
          </p:cNvPr>
          <p:cNvGraphicFramePr>
            <a:graphicFrameLocks noGrp="1"/>
          </p:cNvGraphicFramePr>
          <p:nvPr>
            <p:ph idx="1"/>
            <p:extLst>
              <p:ext uri="{D42A27DB-BD31-4B8C-83A1-F6EECF244321}">
                <p14:modId xmlns:p14="http://schemas.microsoft.com/office/powerpoint/2010/main" val="1804175334"/>
              </p:ext>
            </p:extLst>
          </p:nvPr>
        </p:nvGraphicFramePr>
        <p:xfrm>
          <a:off x="4941201" y="992181"/>
          <a:ext cx="6237359" cy="4566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723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CC37E652-F3AE-EF5D-DD4E-E16DA519F09A}"/>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Modelo en cascada</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7" name="Marcador de contenido 2">
            <a:extLst>
              <a:ext uri="{FF2B5EF4-FFF2-40B4-BE49-F238E27FC236}">
                <a16:creationId xmlns:a16="http://schemas.microsoft.com/office/drawing/2014/main" id="{A924F12E-683B-A978-7C80-EDE748409B28}"/>
              </a:ext>
            </a:extLst>
          </p:cNvPr>
          <p:cNvSpPr>
            <a:spLocks noGrp="1"/>
          </p:cNvSpPr>
          <p:nvPr>
            <p:ph idx="1"/>
          </p:nvPr>
        </p:nvSpPr>
        <p:spPr>
          <a:xfrm>
            <a:off x="5117106" y="685801"/>
            <a:ext cx="6385918" cy="5105400"/>
          </a:xfrm>
        </p:spPr>
        <p:txBody>
          <a:bodyPr>
            <a:normAutofit/>
          </a:bodyPr>
          <a:lstStyle/>
          <a:p>
            <a:r>
              <a:rPr lang="es-MX" sz="2000" dirty="0"/>
              <a:t>En el modelo en cascada el proceso es visible, los administradores pueden monitorear el progreso contra el plan de desarrollo, aunque se vuelve un proceso inflexible.</a:t>
            </a:r>
          </a:p>
          <a:p>
            <a:r>
              <a:rPr lang="es-MX" sz="2000" dirty="0"/>
              <a:t>El modelo en cascada sólo debe usarse cuando los requerimientos se entiendan bien y sea improbable el cambio radical durante el desarrollo del sistema.</a:t>
            </a:r>
          </a:p>
        </p:txBody>
      </p:sp>
    </p:spTree>
    <p:extLst>
      <p:ext uri="{BB962C8B-B14F-4D97-AF65-F5344CB8AC3E}">
        <p14:creationId xmlns:p14="http://schemas.microsoft.com/office/powerpoint/2010/main" val="34856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E7A1F-2F68-DAA7-5D6A-2C45C2D1CA42}"/>
              </a:ext>
            </a:extLst>
          </p:cNvPr>
          <p:cNvSpPr>
            <a:spLocks noGrp="1"/>
          </p:cNvSpPr>
          <p:nvPr>
            <p:ph type="title"/>
          </p:nvPr>
        </p:nvSpPr>
        <p:spPr>
          <a:xfrm>
            <a:off x="1484311" y="685800"/>
            <a:ext cx="2566579" cy="5538019"/>
          </a:xfrm>
        </p:spPr>
        <p:txBody>
          <a:bodyPr>
            <a:normAutofit/>
          </a:bodyPr>
          <a:lstStyle/>
          <a:p>
            <a:r>
              <a:rPr lang="es-MX" sz="3700" dirty="0"/>
              <a:t>Ingeniería de software orientada a la reutilización</a:t>
            </a:r>
          </a:p>
        </p:txBody>
      </p:sp>
      <p:sp>
        <p:nvSpPr>
          <p:cNvPr id="22" name="Content Placeholder 8">
            <a:extLst>
              <a:ext uri="{FF2B5EF4-FFF2-40B4-BE49-F238E27FC236}">
                <a16:creationId xmlns:a16="http://schemas.microsoft.com/office/drawing/2014/main" id="{59CAC580-1219-5238-9856-B0DD5635A2A5}"/>
              </a:ext>
            </a:extLst>
          </p:cNvPr>
          <p:cNvSpPr>
            <a:spLocks noGrp="1"/>
          </p:cNvSpPr>
          <p:nvPr>
            <p:ph idx="1"/>
          </p:nvPr>
        </p:nvSpPr>
        <p:spPr>
          <a:xfrm>
            <a:off x="4714927" y="612057"/>
            <a:ext cx="7152608" cy="2943943"/>
          </a:xfrm>
        </p:spPr>
        <p:txBody>
          <a:bodyPr>
            <a:normAutofit/>
          </a:bodyPr>
          <a:lstStyle/>
          <a:p>
            <a:r>
              <a:rPr lang="es-MX" dirty="0"/>
              <a:t>Los enfoques orientados a la reutilización de software se apoyan en una gran base de componentes de software reutilizables y en la integración de marcos para la composición de dichos componentes</a:t>
            </a:r>
          </a:p>
        </p:txBody>
      </p:sp>
      <p:pic>
        <p:nvPicPr>
          <p:cNvPr id="5" name="Marcador de contenido 4" descr="Interfaz de usuario gráfica, Texto, Aplicación, Chat o mensaje de texto&#10;&#10;Descripción generada automáticamente">
            <a:extLst>
              <a:ext uri="{FF2B5EF4-FFF2-40B4-BE49-F238E27FC236}">
                <a16:creationId xmlns:a16="http://schemas.microsoft.com/office/drawing/2014/main" id="{D22235D5-B782-7FE6-6397-DE73D5131B4A}"/>
              </a:ext>
            </a:extLst>
          </p:cNvPr>
          <p:cNvPicPr>
            <a:picLocks noChangeAspect="1"/>
          </p:cNvPicPr>
          <p:nvPr/>
        </p:nvPicPr>
        <p:blipFill>
          <a:blip r:embed="rId4"/>
          <a:stretch>
            <a:fillRect/>
          </a:stretch>
        </p:blipFill>
        <p:spPr>
          <a:xfrm>
            <a:off x="4707827" y="4013200"/>
            <a:ext cx="7164131" cy="2197792"/>
          </a:xfrm>
          <a:prstGeom prst="roundRect">
            <a:avLst>
              <a:gd name="adj" fmla="val 4380"/>
            </a:avLst>
          </a:prstGeom>
          <a:ln w="12700">
            <a:solidFill>
              <a:schemeClr val="bg1">
                <a:lumMod val="65000"/>
              </a:schemeClr>
            </a:solidFill>
          </a:ln>
          <a:effectLst>
            <a:innerShdw blurRad="63500" dist="12700" dir="13500000">
              <a:prstClr val="black">
                <a:alpha val="50000"/>
              </a:prstClr>
            </a:innerShdw>
          </a:effec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40540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B61F1F8B-7B10-BB12-1CBF-EE12B5FBB1AC}"/>
              </a:ext>
            </a:extLst>
          </p:cNvPr>
          <p:cNvSpPr>
            <a:spLocks noGrp="1"/>
          </p:cNvSpPr>
          <p:nvPr>
            <p:ph type="title"/>
          </p:nvPr>
        </p:nvSpPr>
        <p:spPr>
          <a:xfrm>
            <a:off x="496112" y="685801"/>
            <a:ext cx="2743200" cy="5105400"/>
          </a:xfrm>
        </p:spPr>
        <p:txBody>
          <a:bodyPr>
            <a:normAutofit/>
          </a:bodyPr>
          <a:lstStyle/>
          <a:p>
            <a:pPr algn="l"/>
            <a:r>
              <a:rPr lang="es-MX" sz="3200" dirty="0">
                <a:solidFill>
                  <a:srgbClr val="FFFFFF"/>
                </a:solidFill>
              </a:rPr>
              <a:t>Componentes que pueden usarse en un proceso de reutilización</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s-MX"/>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s-MX"/>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s-MX"/>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s-MX"/>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s-MX"/>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s-MX"/>
            </a:p>
          </p:txBody>
        </p:sp>
      </p:grpSp>
      <p:sp>
        <p:nvSpPr>
          <p:cNvPr id="3" name="Marcador de contenido 2">
            <a:extLst>
              <a:ext uri="{FF2B5EF4-FFF2-40B4-BE49-F238E27FC236}">
                <a16:creationId xmlns:a16="http://schemas.microsoft.com/office/drawing/2014/main" id="{E50DBC30-0647-846C-9A81-22218F885BA7}"/>
              </a:ext>
            </a:extLst>
          </p:cNvPr>
          <p:cNvSpPr>
            <a:spLocks noGrp="1"/>
          </p:cNvSpPr>
          <p:nvPr>
            <p:ph idx="1"/>
          </p:nvPr>
        </p:nvSpPr>
        <p:spPr>
          <a:xfrm>
            <a:off x="5117106" y="685801"/>
            <a:ext cx="6385918" cy="5105400"/>
          </a:xfrm>
        </p:spPr>
        <p:txBody>
          <a:bodyPr>
            <a:normAutofit/>
          </a:bodyPr>
          <a:lstStyle/>
          <a:p>
            <a:r>
              <a:rPr lang="es-MX" sz="3200" dirty="0"/>
              <a:t>Servicios WEB</a:t>
            </a:r>
          </a:p>
          <a:p>
            <a:r>
              <a:rPr lang="es-MX" sz="3200" dirty="0"/>
              <a:t>Colecciones de objetos</a:t>
            </a:r>
          </a:p>
          <a:p>
            <a:r>
              <a:rPr lang="es-MX" sz="3200" dirty="0"/>
              <a:t>Sistemas de software independientes</a:t>
            </a:r>
          </a:p>
        </p:txBody>
      </p:sp>
    </p:spTree>
    <p:extLst>
      <p:ext uri="{BB962C8B-B14F-4D97-AF65-F5344CB8AC3E}">
        <p14:creationId xmlns:p14="http://schemas.microsoft.com/office/powerpoint/2010/main" val="838071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17995</TotalTime>
  <Words>6150</Words>
  <Application>Microsoft Office PowerPoint</Application>
  <PresentationFormat>Panorámica</PresentationFormat>
  <Paragraphs>491</Paragraphs>
  <Slides>49</Slides>
  <Notes>45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Arial</vt:lpstr>
      <vt:lpstr>Calibri</vt:lpstr>
      <vt:lpstr>Century Gothic</vt:lpstr>
      <vt:lpstr>Corbel</vt:lpstr>
      <vt:lpstr>Parallax</vt:lpstr>
      <vt:lpstr>Fundamentos de análisis y diseño de sistemas </vt:lpstr>
      <vt:lpstr>Modelos de proceso de software</vt:lpstr>
      <vt:lpstr>Modelos de proceso de software</vt:lpstr>
      <vt:lpstr>Modelo en cascada</vt:lpstr>
      <vt:lpstr>Modelo en cascada</vt:lpstr>
      <vt:lpstr>Modelo en cascada</vt:lpstr>
      <vt:lpstr>Modelo en cascada</vt:lpstr>
      <vt:lpstr>Ingeniería de software orientada a la reutilización</vt:lpstr>
      <vt:lpstr>Componentes que pueden usarse en un proceso de reutilización</vt:lpstr>
      <vt:lpstr>Ingeniería de software orientada a la reutilización</vt:lpstr>
      <vt:lpstr>Desarrollo incremental</vt:lpstr>
      <vt:lpstr>Ventajas del desarrollo incremental</vt:lpstr>
      <vt:lpstr>Problemas del desarrollo incremental</vt:lpstr>
      <vt:lpstr>Creación de prototipos</vt:lpstr>
      <vt:lpstr>Entrega incremental</vt:lpstr>
      <vt:lpstr>Ventajas de la entrega incremental</vt:lpstr>
      <vt:lpstr>Problemas de la entrega incremental</vt:lpstr>
      <vt:lpstr>Modelo en espiral de Boehm</vt:lpstr>
      <vt:lpstr>Modelo en espiral de Boehm</vt:lpstr>
      <vt:lpstr>Gestión del riesgo</vt:lpstr>
      <vt:lpstr>Proceso unificado racional</vt:lpstr>
      <vt:lpstr>Fases del proceso unificado racional</vt:lpstr>
      <vt:lpstr>Flujos de trabajo estáticos de RUP </vt:lpstr>
      <vt:lpstr>Mejores prácticas</vt:lpstr>
      <vt:lpstr>Métodos ágiles</vt:lpstr>
      <vt:lpstr>Modelos ágiles de desarrollo de software</vt:lpstr>
      <vt:lpstr>Características fundamentales de los métodos ágiles</vt:lpstr>
      <vt:lpstr>Principios de los métodos ágiles</vt:lpstr>
      <vt:lpstr>Dificultades de los principios de los métodos ágiles</vt:lpstr>
      <vt:lpstr>Programación extrema</vt:lpstr>
      <vt:lpstr>Principios de programación extrema</vt:lpstr>
      <vt:lpstr>Programación extrema</vt:lpstr>
      <vt:lpstr>Pruebas en programación extrema</vt:lpstr>
      <vt:lpstr>Problemas con las pruebas en XP</vt:lpstr>
      <vt:lpstr>Programación en pares</vt:lpstr>
      <vt:lpstr>Desarrollo adaptativo del software (DAS)</vt:lpstr>
      <vt:lpstr>Desarrollo esbelto de software (DES)</vt:lpstr>
      <vt:lpstr>Desarrollo impulsado por características (DIC)</vt:lpstr>
      <vt:lpstr>Desarrollo impulsado por características (DIC)</vt:lpstr>
      <vt:lpstr>Desarrollo impulsado por características (DIC)</vt:lpstr>
      <vt:lpstr>Método de desarrollo de sistemas dinámicos (MDSD)</vt:lpstr>
      <vt:lpstr>Ciclo de vida del MDSD</vt:lpstr>
      <vt:lpstr>Modelado ágil</vt:lpstr>
      <vt:lpstr>Modelado ágil</vt:lpstr>
      <vt:lpstr>Proceso unificado ágil</vt:lpstr>
      <vt:lpstr>Actividades principales del proceso unificado ágil</vt:lpstr>
      <vt:lpstr>Scrum</vt:lpstr>
      <vt:lpstr>Patrones de proceso de Scrum</vt:lpstr>
      <vt:lpstr>Flujo del proceso Scrum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análisis y diseño de sistemas </dc:title>
  <dc:creator>Ary Shared Rosas Carrillo</dc:creator>
  <cp:lastModifiedBy>Ary Shared Rosas Carrillo</cp:lastModifiedBy>
  <cp:revision>56</cp:revision>
  <dcterms:created xsi:type="dcterms:W3CDTF">2023-02-15T19:43:08Z</dcterms:created>
  <dcterms:modified xsi:type="dcterms:W3CDTF">2024-02-13T03:18:04Z</dcterms:modified>
</cp:coreProperties>
</file>