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3"/>
  </p:notesMasterIdLst>
  <p:sldIdLst>
    <p:sldId id="256" r:id="rId2"/>
    <p:sldId id="258" r:id="rId3"/>
    <p:sldId id="257" r:id="rId4"/>
    <p:sldId id="260" r:id="rId5"/>
    <p:sldId id="261" r:id="rId6"/>
    <p:sldId id="262" r:id="rId7"/>
    <p:sldId id="263" r:id="rId8"/>
    <p:sldId id="264" r:id="rId9"/>
    <p:sldId id="265" r:id="rId10"/>
    <p:sldId id="266" r:id="rId11"/>
    <p:sldId id="268" r:id="rId12"/>
    <p:sldId id="269" r:id="rId13"/>
    <p:sldId id="267" r:id="rId14"/>
    <p:sldId id="272" r:id="rId15"/>
    <p:sldId id="273" r:id="rId16"/>
    <p:sldId id="274" r:id="rId17"/>
    <p:sldId id="276" r:id="rId18"/>
    <p:sldId id="275" r:id="rId19"/>
    <p:sldId id="270" r:id="rId20"/>
    <p:sldId id="271"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92" autoAdjust="0"/>
  </p:normalViewPr>
  <p:slideViewPr>
    <p:cSldViewPr snapToGrid="0">
      <p:cViewPr varScale="1">
        <p:scale>
          <a:sx n="84" d="100"/>
          <a:sy n="84" d="100"/>
        </p:scale>
        <p:origin x="15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0.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ata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1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4.png"/><Relationship Id="rId7" Type="http://schemas.openxmlformats.org/officeDocument/2006/relationships/image" Target="../media/image3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4.png"/><Relationship Id="rId7" Type="http://schemas.openxmlformats.org/officeDocument/2006/relationships/image" Target="../media/image3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033413-1CA7-4F7F-8BCC-35296A11F0D7}" type="doc">
      <dgm:prSet loTypeId="urn:microsoft.com/office/officeart/2005/8/layout/hProcess6" loCatId="process" qsTypeId="urn:microsoft.com/office/officeart/2005/8/quickstyle/simple1" qsCatId="simple" csTypeId="urn:microsoft.com/office/officeart/2005/8/colors/accent1_3" csCatId="accent1" phldr="1"/>
      <dgm:spPr/>
    </dgm:pt>
    <dgm:pt modelId="{5B891FC9-0DDB-41DB-BB94-95E4A74C0AE8}">
      <dgm:prSet phldrT="[Texto]"/>
      <dgm:spPr/>
      <dgm:t>
        <a:bodyPr/>
        <a:lstStyle/>
        <a:p>
          <a:r>
            <a:rPr lang="es-MX" dirty="0"/>
            <a:t>Analizar</a:t>
          </a:r>
        </a:p>
      </dgm:t>
    </dgm:pt>
    <dgm:pt modelId="{57A5B4EB-1AC2-488B-B88C-38DCA7EA5EC2}" type="parTrans" cxnId="{7D98019B-2A29-489C-B35C-2F6A0CF6498E}">
      <dgm:prSet/>
      <dgm:spPr/>
      <dgm:t>
        <a:bodyPr/>
        <a:lstStyle/>
        <a:p>
          <a:endParaRPr lang="es-MX"/>
        </a:p>
      </dgm:t>
    </dgm:pt>
    <dgm:pt modelId="{B6E8A014-A7C7-4384-8811-BA3EB2307D45}" type="sibTrans" cxnId="{7D98019B-2A29-489C-B35C-2F6A0CF6498E}">
      <dgm:prSet/>
      <dgm:spPr/>
      <dgm:t>
        <a:bodyPr/>
        <a:lstStyle/>
        <a:p>
          <a:endParaRPr lang="es-MX"/>
        </a:p>
      </dgm:t>
    </dgm:pt>
    <dgm:pt modelId="{4C1B3CFD-438D-4AB1-8361-A971D236C247}">
      <dgm:prSet phldrT="[Texto]"/>
      <dgm:spPr/>
      <dgm:t>
        <a:bodyPr/>
        <a:lstStyle/>
        <a:p>
          <a:r>
            <a:rPr lang="es-MX" dirty="0"/>
            <a:t>Procesar</a:t>
          </a:r>
        </a:p>
      </dgm:t>
    </dgm:pt>
    <dgm:pt modelId="{13C9D1DB-F455-4C19-8EBF-6A203E8DB78E}" type="parTrans" cxnId="{383F0897-FCDB-4F27-88B6-24B4571731E7}">
      <dgm:prSet/>
      <dgm:spPr/>
      <dgm:t>
        <a:bodyPr/>
        <a:lstStyle/>
        <a:p>
          <a:endParaRPr lang="es-MX"/>
        </a:p>
      </dgm:t>
    </dgm:pt>
    <dgm:pt modelId="{74433C0E-AED8-47AA-A03E-78569018B5BD}" type="sibTrans" cxnId="{383F0897-FCDB-4F27-88B6-24B4571731E7}">
      <dgm:prSet/>
      <dgm:spPr/>
      <dgm:t>
        <a:bodyPr/>
        <a:lstStyle/>
        <a:p>
          <a:endParaRPr lang="es-MX"/>
        </a:p>
      </dgm:t>
    </dgm:pt>
    <dgm:pt modelId="{FD1E671E-31DE-4C79-BAAB-38797A83E220}">
      <dgm:prSet phldrT="[Texto]"/>
      <dgm:spPr/>
      <dgm:t>
        <a:bodyPr/>
        <a:lstStyle/>
        <a:p>
          <a:r>
            <a:rPr lang="es-MX" dirty="0"/>
            <a:t>Almacenar</a:t>
          </a:r>
        </a:p>
      </dgm:t>
    </dgm:pt>
    <dgm:pt modelId="{39EBEA13-6F5F-4446-AA23-A14C2E3E2C4E}" type="parTrans" cxnId="{C9244989-619C-4A48-9A36-7D05AA796CC8}">
      <dgm:prSet/>
      <dgm:spPr/>
      <dgm:t>
        <a:bodyPr/>
        <a:lstStyle/>
        <a:p>
          <a:endParaRPr lang="es-MX"/>
        </a:p>
      </dgm:t>
    </dgm:pt>
    <dgm:pt modelId="{0B6CB8AA-AB16-4228-A5F7-7F3500E14B4E}" type="sibTrans" cxnId="{C9244989-619C-4A48-9A36-7D05AA796CC8}">
      <dgm:prSet/>
      <dgm:spPr/>
      <dgm:t>
        <a:bodyPr/>
        <a:lstStyle/>
        <a:p>
          <a:endParaRPr lang="es-MX"/>
        </a:p>
      </dgm:t>
    </dgm:pt>
    <dgm:pt modelId="{B710C7CB-FCE3-4B39-AEDC-8239181FB68F}">
      <dgm:prSet phldrT="[Texto]"/>
      <dgm:spPr/>
      <dgm:t>
        <a:bodyPr/>
        <a:lstStyle/>
        <a:p>
          <a:r>
            <a:rPr lang="es-MX" dirty="0"/>
            <a:t>Producir</a:t>
          </a:r>
        </a:p>
      </dgm:t>
    </dgm:pt>
    <dgm:pt modelId="{395D8C85-CFD1-422B-A65C-594B83727D6C}" type="parTrans" cxnId="{36B9F5D6-4B6C-4536-9FEC-EAD39354289B}">
      <dgm:prSet/>
      <dgm:spPr/>
      <dgm:t>
        <a:bodyPr/>
        <a:lstStyle/>
        <a:p>
          <a:endParaRPr lang="es-MX"/>
        </a:p>
      </dgm:t>
    </dgm:pt>
    <dgm:pt modelId="{4C8FC09B-BF90-4EE2-B30A-ECB4602A3EE7}" type="sibTrans" cxnId="{36B9F5D6-4B6C-4536-9FEC-EAD39354289B}">
      <dgm:prSet/>
      <dgm:spPr/>
      <dgm:t>
        <a:bodyPr/>
        <a:lstStyle/>
        <a:p>
          <a:endParaRPr lang="es-MX"/>
        </a:p>
      </dgm:t>
    </dgm:pt>
    <dgm:pt modelId="{7BC42313-B843-4F46-8090-48FD9AA8FC14}">
      <dgm:prSet phldrT="[Texto]"/>
      <dgm:spPr/>
      <dgm:t>
        <a:bodyPr/>
        <a:lstStyle/>
        <a:p>
          <a:r>
            <a:rPr lang="es-MX" dirty="0"/>
            <a:t>Se analizan las entradas de datos y el flujo de la información</a:t>
          </a:r>
        </a:p>
      </dgm:t>
    </dgm:pt>
    <dgm:pt modelId="{18241AB5-10A7-4588-869D-E72603A84C29}" type="parTrans" cxnId="{3FFCD490-05E4-4D72-9322-976E9FAA9562}">
      <dgm:prSet/>
      <dgm:spPr/>
      <dgm:t>
        <a:bodyPr/>
        <a:lstStyle/>
        <a:p>
          <a:endParaRPr lang="es-MX"/>
        </a:p>
      </dgm:t>
    </dgm:pt>
    <dgm:pt modelId="{7AC7D10A-FC88-4CFA-9AA1-15DD163D7819}" type="sibTrans" cxnId="{3FFCD490-05E4-4D72-9322-976E9FAA9562}">
      <dgm:prSet/>
      <dgm:spPr/>
      <dgm:t>
        <a:bodyPr/>
        <a:lstStyle/>
        <a:p>
          <a:endParaRPr lang="es-MX"/>
        </a:p>
      </dgm:t>
    </dgm:pt>
    <dgm:pt modelId="{ED8CB624-8E4E-47A8-BD1D-65B05C5448C0}">
      <dgm:prSet phldrT="[Texto]"/>
      <dgm:spPr/>
      <dgm:t>
        <a:bodyPr/>
        <a:lstStyle/>
        <a:p>
          <a:r>
            <a:rPr lang="es-MX" dirty="0"/>
            <a:t>Se procesan o transforman los datos</a:t>
          </a:r>
        </a:p>
      </dgm:t>
    </dgm:pt>
    <dgm:pt modelId="{6FD27BB6-AD94-4421-9FED-30DE2488DBA3}" type="parTrans" cxnId="{7097011E-A5E3-4734-BF89-B472751A4D2F}">
      <dgm:prSet/>
      <dgm:spPr/>
      <dgm:t>
        <a:bodyPr/>
        <a:lstStyle/>
        <a:p>
          <a:endParaRPr lang="es-MX"/>
        </a:p>
      </dgm:t>
    </dgm:pt>
    <dgm:pt modelId="{63DFC91C-FAB6-4E97-99C2-A06DE53401A4}" type="sibTrans" cxnId="{7097011E-A5E3-4734-BF89-B472751A4D2F}">
      <dgm:prSet/>
      <dgm:spPr/>
      <dgm:t>
        <a:bodyPr/>
        <a:lstStyle/>
        <a:p>
          <a:endParaRPr lang="es-MX"/>
        </a:p>
      </dgm:t>
    </dgm:pt>
    <dgm:pt modelId="{73AE4283-9169-44E1-8164-3E04348FB5E3}">
      <dgm:prSet phldrT="[Texto]"/>
      <dgm:spPr/>
      <dgm:t>
        <a:bodyPr/>
        <a:lstStyle/>
        <a:p>
          <a:r>
            <a:rPr lang="es-MX" dirty="0"/>
            <a:t>Los datos son almacenados para su explotación posterior</a:t>
          </a:r>
        </a:p>
      </dgm:t>
    </dgm:pt>
    <dgm:pt modelId="{05F027E8-E8B9-458E-BD64-9D93946CC29E}" type="parTrans" cxnId="{C27549B7-E0E3-409E-B0C9-A51338CC11B7}">
      <dgm:prSet/>
      <dgm:spPr/>
      <dgm:t>
        <a:bodyPr/>
        <a:lstStyle/>
        <a:p>
          <a:endParaRPr lang="es-MX"/>
        </a:p>
      </dgm:t>
    </dgm:pt>
    <dgm:pt modelId="{F55029E7-E76E-4592-AFB1-8957D02C4BC5}" type="sibTrans" cxnId="{C27549B7-E0E3-409E-B0C9-A51338CC11B7}">
      <dgm:prSet/>
      <dgm:spPr/>
      <dgm:t>
        <a:bodyPr/>
        <a:lstStyle/>
        <a:p>
          <a:endParaRPr lang="es-MX"/>
        </a:p>
      </dgm:t>
    </dgm:pt>
    <dgm:pt modelId="{27A15425-EBDF-4F2D-A70A-B83E97215B9F}">
      <dgm:prSet phldrT="[Texto]"/>
      <dgm:spPr/>
      <dgm:t>
        <a:bodyPr/>
        <a:lstStyle/>
        <a:p>
          <a:r>
            <a:rPr lang="es-MX" dirty="0"/>
            <a:t>Se produce información relevante en el contexto de una organización específica</a:t>
          </a:r>
        </a:p>
      </dgm:t>
    </dgm:pt>
    <dgm:pt modelId="{23B70583-7DC8-4D44-A584-E9EC6EBB55A2}" type="parTrans" cxnId="{EC353402-91E2-4806-A988-1A2E47696F6F}">
      <dgm:prSet/>
      <dgm:spPr/>
      <dgm:t>
        <a:bodyPr/>
        <a:lstStyle/>
        <a:p>
          <a:endParaRPr lang="es-MX"/>
        </a:p>
      </dgm:t>
    </dgm:pt>
    <dgm:pt modelId="{AE18CB08-057B-4079-A91C-71FC7FA73297}" type="sibTrans" cxnId="{EC353402-91E2-4806-A988-1A2E47696F6F}">
      <dgm:prSet/>
      <dgm:spPr/>
      <dgm:t>
        <a:bodyPr/>
        <a:lstStyle/>
        <a:p>
          <a:endParaRPr lang="es-MX"/>
        </a:p>
      </dgm:t>
    </dgm:pt>
    <dgm:pt modelId="{D1099FF1-501F-4430-ABE6-E9D68BCDC49F}" type="pres">
      <dgm:prSet presAssocID="{C2033413-1CA7-4F7F-8BCC-35296A11F0D7}" presName="theList" presStyleCnt="0">
        <dgm:presLayoutVars>
          <dgm:dir/>
          <dgm:animLvl val="lvl"/>
          <dgm:resizeHandles val="exact"/>
        </dgm:presLayoutVars>
      </dgm:prSet>
      <dgm:spPr/>
    </dgm:pt>
    <dgm:pt modelId="{F466783C-05D1-48FD-8D4C-8E288AB68890}" type="pres">
      <dgm:prSet presAssocID="{5B891FC9-0DDB-41DB-BB94-95E4A74C0AE8}" presName="compNode" presStyleCnt="0"/>
      <dgm:spPr/>
    </dgm:pt>
    <dgm:pt modelId="{B9F55E2C-58C4-4493-911C-757ACE27C4C1}" type="pres">
      <dgm:prSet presAssocID="{5B891FC9-0DDB-41DB-BB94-95E4A74C0AE8}" presName="noGeometry" presStyleCnt="0"/>
      <dgm:spPr/>
    </dgm:pt>
    <dgm:pt modelId="{751ACEF4-D7E0-4A37-837E-D8BEFCCD95EB}" type="pres">
      <dgm:prSet presAssocID="{5B891FC9-0DDB-41DB-BB94-95E4A74C0AE8}" presName="childTextVisible" presStyleLbl="bgAccFollowNode1" presStyleIdx="0" presStyleCnt="4">
        <dgm:presLayoutVars>
          <dgm:bulletEnabled val="1"/>
        </dgm:presLayoutVars>
      </dgm:prSet>
      <dgm:spPr/>
    </dgm:pt>
    <dgm:pt modelId="{DFAFE805-5CA5-4B05-96F1-DF2E3EAA6758}" type="pres">
      <dgm:prSet presAssocID="{5B891FC9-0DDB-41DB-BB94-95E4A74C0AE8}" presName="childTextHidden" presStyleLbl="bgAccFollowNode1" presStyleIdx="0" presStyleCnt="4"/>
      <dgm:spPr/>
    </dgm:pt>
    <dgm:pt modelId="{0BD404ED-FE8E-48B6-A219-11308BA75273}" type="pres">
      <dgm:prSet presAssocID="{5B891FC9-0DDB-41DB-BB94-95E4A74C0AE8}" presName="parentText" presStyleLbl="node1" presStyleIdx="0" presStyleCnt="4">
        <dgm:presLayoutVars>
          <dgm:chMax val="1"/>
          <dgm:bulletEnabled val="1"/>
        </dgm:presLayoutVars>
      </dgm:prSet>
      <dgm:spPr/>
    </dgm:pt>
    <dgm:pt modelId="{E06D97F3-6C2A-4342-BBB2-F5905CB42798}" type="pres">
      <dgm:prSet presAssocID="{5B891FC9-0DDB-41DB-BB94-95E4A74C0AE8}" presName="aSpace" presStyleCnt="0"/>
      <dgm:spPr/>
    </dgm:pt>
    <dgm:pt modelId="{85665DFF-A0F6-4768-9CCF-37D49BBB5694}" type="pres">
      <dgm:prSet presAssocID="{4C1B3CFD-438D-4AB1-8361-A971D236C247}" presName="compNode" presStyleCnt="0"/>
      <dgm:spPr/>
    </dgm:pt>
    <dgm:pt modelId="{2D6CA371-A8C9-49A0-A21D-EFD3D380C831}" type="pres">
      <dgm:prSet presAssocID="{4C1B3CFD-438D-4AB1-8361-A971D236C247}" presName="noGeometry" presStyleCnt="0"/>
      <dgm:spPr/>
    </dgm:pt>
    <dgm:pt modelId="{029AB857-382C-4609-871B-32A6723ED101}" type="pres">
      <dgm:prSet presAssocID="{4C1B3CFD-438D-4AB1-8361-A971D236C247}" presName="childTextVisible" presStyleLbl="bgAccFollowNode1" presStyleIdx="1" presStyleCnt="4">
        <dgm:presLayoutVars>
          <dgm:bulletEnabled val="1"/>
        </dgm:presLayoutVars>
      </dgm:prSet>
      <dgm:spPr/>
    </dgm:pt>
    <dgm:pt modelId="{240BD3E4-E6E1-456C-8DEA-1E6A3E66AB3E}" type="pres">
      <dgm:prSet presAssocID="{4C1B3CFD-438D-4AB1-8361-A971D236C247}" presName="childTextHidden" presStyleLbl="bgAccFollowNode1" presStyleIdx="1" presStyleCnt="4"/>
      <dgm:spPr/>
    </dgm:pt>
    <dgm:pt modelId="{ECDBBF0A-DAD8-4645-9487-68BF04D1F4AB}" type="pres">
      <dgm:prSet presAssocID="{4C1B3CFD-438D-4AB1-8361-A971D236C247}" presName="parentText" presStyleLbl="node1" presStyleIdx="1" presStyleCnt="4">
        <dgm:presLayoutVars>
          <dgm:chMax val="1"/>
          <dgm:bulletEnabled val="1"/>
        </dgm:presLayoutVars>
      </dgm:prSet>
      <dgm:spPr/>
    </dgm:pt>
    <dgm:pt modelId="{93D0A9D4-3BA6-44E9-91E8-ED0BC6719CA9}" type="pres">
      <dgm:prSet presAssocID="{4C1B3CFD-438D-4AB1-8361-A971D236C247}" presName="aSpace" presStyleCnt="0"/>
      <dgm:spPr/>
    </dgm:pt>
    <dgm:pt modelId="{10FF2197-1AF8-4203-BD6E-A20BDB6D9E6D}" type="pres">
      <dgm:prSet presAssocID="{FD1E671E-31DE-4C79-BAAB-38797A83E220}" presName="compNode" presStyleCnt="0"/>
      <dgm:spPr/>
    </dgm:pt>
    <dgm:pt modelId="{B0D5EDC9-D56D-417C-BD97-5B2FE48BCF29}" type="pres">
      <dgm:prSet presAssocID="{FD1E671E-31DE-4C79-BAAB-38797A83E220}" presName="noGeometry" presStyleCnt="0"/>
      <dgm:spPr/>
    </dgm:pt>
    <dgm:pt modelId="{49DC978C-3EA1-414D-90C9-C07FEE7C13C8}" type="pres">
      <dgm:prSet presAssocID="{FD1E671E-31DE-4C79-BAAB-38797A83E220}" presName="childTextVisible" presStyleLbl="bgAccFollowNode1" presStyleIdx="2" presStyleCnt="4">
        <dgm:presLayoutVars>
          <dgm:bulletEnabled val="1"/>
        </dgm:presLayoutVars>
      </dgm:prSet>
      <dgm:spPr/>
    </dgm:pt>
    <dgm:pt modelId="{628F6ACB-EC5D-4620-80E7-69614E003BBC}" type="pres">
      <dgm:prSet presAssocID="{FD1E671E-31DE-4C79-BAAB-38797A83E220}" presName="childTextHidden" presStyleLbl="bgAccFollowNode1" presStyleIdx="2" presStyleCnt="4"/>
      <dgm:spPr/>
    </dgm:pt>
    <dgm:pt modelId="{9800F3AB-46F5-49E2-B10F-5230B730D7D4}" type="pres">
      <dgm:prSet presAssocID="{FD1E671E-31DE-4C79-BAAB-38797A83E220}" presName="parentText" presStyleLbl="node1" presStyleIdx="2" presStyleCnt="4">
        <dgm:presLayoutVars>
          <dgm:chMax val="1"/>
          <dgm:bulletEnabled val="1"/>
        </dgm:presLayoutVars>
      </dgm:prSet>
      <dgm:spPr/>
    </dgm:pt>
    <dgm:pt modelId="{CCBCE621-F2C8-48BA-B1DA-75C53B6F6223}" type="pres">
      <dgm:prSet presAssocID="{FD1E671E-31DE-4C79-BAAB-38797A83E220}" presName="aSpace" presStyleCnt="0"/>
      <dgm:spPr/>
    </dgm:pt>
    <dgm:pt modelId="{0BC59E53-21AD-4E44-9FD6-7F3C52F073B3}" type="pres">
      <dgm:prSet presAssocID="{B710C7CB-FCE3-4B39-AEDC-8239181FB68F}" presName="compNode" presStyleCnt="0"/>
      <dgm:spPr/>
    </dgm:pt>
    <dgm:pt modelId="{A38484D6-6BAB-421E-81D3-B71DD2FFFD33}" type="pres">
      <dgm:prSet presAssocID="{B710C7CB-FCE3-4B39-AEDC-8239181FB68F}" presName="noGeometry" presStyleCnt="0"/>
      <dgm:spPr/>
    </dgm:pt>
    <dgm:pt modelId="{5EB669B7-48AC-47A3-9C3F-749AFA23AEA4}" type="pres">
      <dgm:prSet presAssocID="{B710C7CB-FCE3-4B39-AEDC-8239181FB68F}" presName="childTextVisible" presStyleLbl="bgAccFollowNode1" presStyleIdx="3" presStyleCnt="4">
        <dgm:presLayoutVars>
          <dgm:bulletEnabled val="1"/>
        </dgm:presLayoutVars>
      </dgm:prSet>
      <dgm:spPr/>
    </dgm:pt>
    <dgm:pt modelId="{16552527-7DEC-4517-B62D-441634E3F3AB}" type="pres">
      <dgm:prSet presAssocID="{B710C7CB-FCE3-4B39-AEDC-8239181FB68F}" presName="childTextHidden" presStyleLbl="bgAccFollowNode1" presStyleIdx="3" presStyleCnt="4"/>
      <dgm:spPr/>
    </dgm:pt>
    <dgm:pt modelId="{7B5B2138-928F-4553-8096-273F7898268E}" type="pres">
      <dgm:prSet presAssocID="{B710C7CB-FCE3-4B39-AEDC-8239181FB68F}" presName="parentText" presStyleLbl="node1" presStyleIdx="3" presStyleCnt="4">
        <dgm:presLayoutVars>
          <dgm:chMax val="1"/>
          <dgm:bulletEnabled val="1"/>
        </dgm:presLayoutVars>
      </dgm:prSet>
      <dgm:spPr/>
    </dgm:pt>
  </dgm:ptLst>
  <dgm:cxnLst>
    <dgm:cxn modelId="{EC353402-91E2-4806-A988-1A2E47696F6F}" srcId="{B710C7CB-FCE3-4B39-AEDC-8239181FB68F}" destId="{27A15425-EBDF-4F2D-A70A-B83E97215B9F}" srcOrd="0" destOrd="0" parTransId="{23B70583-7DC8-4D44-A584-E9EC6EBB55A2}" sibTransId="{AE18CB08-057B-4079-A91C-71FC7FA73297}"/>
    <dgm:cxn modelId="{8BF9ED05-6B23-45C0-8E4F-BB86BB7F33D3}" type="presOf" srcId="{ED8CB624-8E4E-47A8-BD1D-65B05C5448C0}" destId="{240BD3E4-E6E1-456C-8DEA-1E6A3E66AB3E}" srcOrd="1" destOrd="0" presId="urn:microsoft.com/office/officeart/2005/8/layout/hProcess6"/>
    <dgm:cxn modelId="{7097011E-A5E3-4734-BF89-B472751A4D2F}" srcId="{4C1B3CFD-438D-4AB1-8361-A971D236C247}" destId="{ED8CB624-8E4E-47A8-BD1D-65B05C5448C0}" srcOrd="0" destOrd="0" parTransId="{6FD27BB6-AD94-4421-9FED-30DE2488DBA3}" sibTransId="{63DFC91C-FAB6-4E97-99C2-A06DE53401A4}"/>
    <dgm:cxn modelId="{B4EF5C2C-0BB1-4786-948D-4D357C1771DE}" type="presOf" srcId="{7BC42313-B843-4F46-8090-48FD9AA8FC14}" destId="{DFAFE805-5CA5-4B05-96F1-DF2E3EAA6758}" srcOrd="1" destOrd="0" presId="urn:microsoft.com/office/officeart/2005/8/layout/hProcess6"/>
    <dgm:cxn modelId="{E07D1839-A15A-4F11-94C0-0A4215ECD8AC}" type="presOf" srcId="{4C1B3CFD-438D-4AB1-8361-A971D236C247}" destId="{ECDBBF0A-DAD8-4645-9487-68BF04D1F4AB}" srcOrd="0" destOrd="0" presId="urn:microsoft.com/office/officeart/2005/8/layout/hProcess6"/>
    <dgm:cxn modelId="{FC8D044B-9BF9-4541-ADAF-5AEC9FC8A81B}" type="presOf" srcId="{FD1E671E-31DE-4C79-BAAB-38797A83E220}" destId="{9800F3AB-46F5-49E2-B10F-5230B730D7D4}" srcOrd="0" destOrd="0" presId="urn:microsoft.com/office/officeart/2005/8/layout/hProcess6"/>
    <dgm:cxn modelId="{75AEE77F-12FD-4E04-9336-19BD48CAFE5A}" type="presOf" srcId="{73AE4283-9169-44E1-8164-3E04348FB5E3}" destId="{49DC978C-3EA1-414D-90C9-C07FEE7C13C8}" srcOrd="0" destOrd="0" presId="urn:microsoft.com/office/officeart/2005/8/layout/hProcess6"/>
    <dgm:cxn modelId="{C9244989-619C-4A48-9A36-7D05AA796CC8}" srcId="{C2033413-1CA7-4F7F-8BCC-35296A11F0D7}" destId="{FD1E671E-31DE-4C79-BAAB-38797A83E220}" srcOrd="2" destOrd="0" parTransId="{39EBEA13-6F5F-4446-AA23-A14C2E3E2C4E}" sibTransId="{0B6CB8AA-AB16-4228-A5F7-7F3500E14B4E}"/>
    <dgm:cxn modelId="{3FFCD490-05E4-4D72-9322-976E9FAA9562}" srcId="{5B891FC9-0DDB-41DB-BB94-95E4A74C0AE8}" destId="{7BC42313-B843-4F46-8090-48FD9AA8FC14}" srcOrd="0" destOrd="0" parTransId="{18241AB5-10A7-4588-869D-E72603A84C29}" sibTransId="{7AC7D10A-FC88-4CFA-9AA1-15DD163D7819}"/>
    <dgm:cxn modelId="{DB370094-E195-4ED5-B9CB-60E900C672C5}" type="presOf" srcId="{27A15425-EBDF-4F2D-A70A-B83E97215B9F}" destId="{16552527-7DEC-4517-B62D-441634E3F3AB}" srcOrd="1" destOrd="0" presId="urn:microsoft.com/office/officeart/2005/8/layout/hProcess6"/>
    <dgm:cxn modelId="{383F0897-FCDB-4F27-88B6-24B4571731E7}" srcId="{C2033413-1CA7-4F7F-8BCC-35296A11F0D7}" destId="{4C1B3CFD-438D-4AB1-8361-A971D236C247}" srcOrd="1" destOrd="0" parTransId="{13C9D1DB-F455-4C19-8EBF-6A203E8DB78E}" sibTransId="{74433C0E-AED8-47AA-A03E-78569018B5BD}"/>
    <dgm:cxn modelId="{7D98019B-2A29-489C-B35C-2F6A0CF6498E}" srcId="{C2033413-1CA7-4F7F-8BCC-35296A11F0D7}" destId="{5B891FC9-0DDB-41DB-BB94-95E4A74C0AE8}" srcOrd="0" destOrd="0" parTransId="{57A5B4EB-1AC2-488B-B88C-38DCA7EA5EC2}" sibTransId="{B6E8A014-A7C7-4384-8811-BA3EB2307D45}"/>
    <dgm:cxn modelId="{C9A2D9AD-8205-4E24-B463-65C7F5BCB68D}" type="presOf" srcId="{27A15425-EBDF-4F2D-A70A-B83E97215B9F}" destId="{5EB669B7-48AC-47A3-9C3F-749AFA23AEA4}" srcOrd="0" destOrd="0" presId="urn:microsoft.com/office/officeart/2005/8/layout/hProcess6"/>
    <dgm:cxn modelId="{2EEC88B0-9CAB-44FF-9B46-C870A2EB09E8}" type="presOf" srcId="{ED8CB624-8E4E-47A8-BD1D-65B05C5448C0}" destId="{029AB857-382C-4609-871B-32A6723ED101}" srcOrd="0" destOrd="0" presId="urn:microsoft.com/office/officeart/2005/8/layout/hProcess6"/>
    <dgm:cxn modelId="{C27549B7-E0E3-409E-B0C9-A51338CC11B7}" srcId="{FD1E671E-31DE-4C79-BAAB-38797A83E220}" destId="{73AE4283-9169-44E1-8164-3E04348FB5E3}" srcOrd="0" destOrd="0" parTransId="{05F027E8-E8B9-458E-BD64-9D93946CC29E}" sibTransId="{F55029E7-E76E-4592-AFB1-8957D02C4BC5}"/>
    <dgm:cxn modelId="{3CF3B4C2-DCC5-463D-8068-9732376B7BD9}" type="presOf" srcId="{5B891FC9-0DDB-41DB-BB94-95E4A74C0AE8}" destId="{0BD404ED-FE8E-48B6-A219-11308BA75273}" srcOrd="0" destOrd="0" presId="urn:microsoft.com/office/officeart/2005/8/layout/hProcess6"/>
    <dgm:cxn modelId="{5434B7D2-3AC7-453E-8868-DE69630C971A}" type="presOf" srcId="{7BC42313-B843-4F46-8090-48FD9AA8FC14}" destId="{751ACEF4-D7E0-4A37-837E-D8BEFCCD95EB}" srcOrd="0" destOrd="0" presId="urn:microsoft.com/office/officeart/2005/8/layout/hProcess6"/>
    <dgm:cxn modelId="{36B9F5D6-4B6C-4536-9FEC-EAD39354289B}" srcId="{C2033413-1CA7-4F7F-8BCC-35296A11F0D7}" destId="{B710C7CB-FCE3-4B39-AEDC-8239181FB68F}" srcOrd="3" destOrd="0" parTransId="{395D8C85-CFD1-422B-A65C-594B83727D6C}" sibTransId="{4C8FC09B-BF90-4EE2-B30A-ECB4602A3EE7}"/>
    <dgm:cxn modelId="{D0EA3EDC-6992-4EB0-91D2-999F9D64ADC0}" type="presOf" srcId="{B710C7CB-FCE3-4B39-AEDC-8239181FB68F}" destId="{7B5B2138-928F-4553-8096-273F7898268E}" srcOrd="0" destOrd="0" presId="urn:microsoft.com/office/officeart/2005/8/layout/hProcess6"/>
    <dgm:cxn modelId="{6537AAF2-D3D9-4A79-B69E-84DB951E560F}" type="presOf" srcId="{C2033413-1CA7-4F7F-8BCC-35296A11F0D7}" destId="{D1099FF1-501F-4430-ABE6-E9D68BCDC49F}" srcOrd="0" destOrd="0" presId="urn:microsoft.com/office/officeart/2005/8/layout/hProcess6"/>
    <dgm:cxn modelId="{0BB5FBFB-6E28-418B-8661-39F18FEABACF}" type="presOf" srcId="{73AE4283-9169-44E1-8164-3E04348FB5E3}" destId="{628F6ACB-EC5D-4620-80E7-69614E003BBC}" srcOrd="1" destOrd="0" presId="urn:microsoft.com/office/officeart/2005/8/layout/hProcess6"/>
    <dgm:cxn modelId="{EFA6C6C9-483E-4A7A-B627-5A6D53026454}" type="presParOf" srcId="{D1099FF1-501F-4430-ABE6-E9D68BCDC49F}" destId="{F466783C-05D1-48FD-8D4C-8E288AB68890}" srcOrd="0" destOrd="0" presId="urn:microsoft.com/office/officeart/2005/8/layout/hProcess6"/>
    <dgm:cxn modelId="{3F5CAF46-C5B7-4BDB-93BB-48BD98E49BE7}" type="presParOf" srcId="{F466783C-05D1-48FD-8D4C-8E288AB68890}" destId="{B9F55E2C-58C4-4493-911C-757ACE27C4C1}" srcOrd="0" destOrd="0" presId="urn:microsoft.com/office/officeart/2005/8/layout/hProcess6"/>
    <dgm:cxn modelId="{724B11E1-89B5-4E01-BF5E-E211AC934821}" type="presParOf" srcId="{F466783C-05D1-48FD-8D4C-8E288AB68890}" destId="{751ACEF4-D7E0-4A37-837E-D8BEFCCD95EB}" srcOrd="1" destOrd="0" presId="urn:microsoft.com/office/officeart/2005/8/layout/hProcess6"/>
    <dgm:cxn modelId="{FE8DAFBD-1BC3-47CD-8173-B383A2C54D77}" type="presParOf" srcId="{F466783C-05D1-48FD-8D4C-8E288AB68890}" destId="{DFAFE805-5CA5-4B05-96F1-DF2E3EAA6758}" srcOrd="2" destOrd="0" presId="urn:microsoft.com/office/officeart/2005/8/layout/hProcess6"/>
    <dgm:cxn modelId="{2531D0DB-245D-4EBE-86A7-0864BCE1687A}" type="presParOf" srcId="{F466783C-05D1-48FD-8D4C-8E288AB68890}" destId="{0BD404ED-FE8E-48B6-A219-11308BA75273}" srcOrd="3" destOrd="0" presId="urn:microsoft.com/office/officeart/2005/8/layout/hProcess6"/>
    <dgm:cxn modelId="{68030016-D443-4135-9FD7-6AF7A9A92FAA}" type="presParOf" srcId="{D1099FF1-501F-4430-ABE6-E9D68BCDC49F}" destId="{E06D97F3-6C2A-4342-BBB2-F5905CB42798}" srcOrd="1" destOrd="0" presId="urn:microsoft.com/office/officeart/2005/8/layout/hProcess6"/>
    <dgm:cxn modelId="{6F7903F9-5BDB-4EB8-8E5E-E86FC4404F44}" type="presParOf" srcId="{D1099FF1-501F-4430-ABE6-E9D68BCDC49F}" destId="{85665DFF-A0F6-4768-9CCF-37D49BBB5694}" srcOrd="2" destOrd="0" presId="urn:microsoft.com/office/officeart/2005/8/layout/hProcess6"/>
    <dgm:cxn modelId="{953376AD-0DA6-44D8-AA15-0330E3548C38}" type="presParOf" srcId="{85665DFF-A0F6-4768-9CCF-37D49BBB5694}" destId="{2D6CA371-A8C9-49A0-A21D-EFD3D380C831}" srcOrd="0" destOrd="0" presId="urn:microsoft.com/office/officeart/2005/8/layout/hProcess6"/>
    <dgm:cxn modelId="{B9072E1B-D475-4558-8325-0BDE1D952E95}" type="presParOf" srcId="{85665DFF-A0F6-4768-9CCF-37D49BBB5694}" destId="{029AB857-382C-4609-871B-32A6723ED101}" srcOrd="1" destOrd="0" presId="urn:microsoft.com/office/officeart/2005/8/layout/hProcess6"/>
    <dgm:cxn modelId="{84A93BB3-97ED-4DF0-9319-505860E1EE8C}" type="presParOf" srcId="{85665DFF-A0F6-4768-9CCF-37D49BBB5694}" destId="{240BD3E4-E6E1-456C-8DEA-1E6A3E66AB3E}" srcOrd="2" destOrd="0" presId="urn:microsoft.com/office/officeart/2005/8/layout/hProcess6"/>
    <dgm:cxn modelId="{44968008-1EA6-4436-86C7-469D0ACE54C5}" type="presParOf" srcId="{85665DFF-A0F6-4768-9CCF-37D49BBB5694}" destId="{ECDBBF0A-DAD8-4645-9487-68BF04D1F4AB}" srcOrd="3" destOrd="0" presId="urn:microsoft.com/office/officeart/2005/8/layout/hProcess6"/>
    <dgm:cxn modelId="{188A14DE-0DBC-4DC4-B38E-3D8DE624A833}" type="presParOf" srcId="{D1099FF1-501F-4430-ABE6-E9D68BCDC49F}" destId="{93D0A9D4-3BA6-44E9-91E8-ED0BC6719CA9}" srcOrd="3" destOrd="0" presId="urn:microsoft.com/office/officeart/2005/8/layout/hProcess6"/>
    <dgm:cxn modelId="{908342E6-2568-46B7-A73E-8A782790F8A2}" type="presParOf" srcId="{D1099FF1-501F-4430-ABE6-E9D68BCDC49F}" destId="{10FF2197-1AF8-4203-BD6E-A20BDB6D9E6D}" srcOrd="4" destOrd="0" presId="urn:microsoft.com/office/officeart/2005/8/layout/hProcess6"/>
    <dgm:cxn modelId="{C4E13D07-7BAE-40D7-8DB6-6582C62B80B0}" type="presParOf" srcId="{10FF2197-1AF8-4203-BD6E-A20BDB6D9E6D}" destId="{B0D5EDC9-D56D-417C-BD97-5B2FE48BCF29}" srcOrd="0" destOrd="0" presId="urn:microsoft.com/office/officeart/2005/8/layout/hProcess6"/>
    <dgm:cxn modelId="{2583A941-DDA0-4AAC-892A-BED2C199BFCF}" type="presParOf" srcId="{10FF2197-1AF8-4203-BD6E-A20BDB6D9E6D}" destId="{49DC978C-3EA1-414D-90C9-C07FEE7C13C8}" srcOrd="1" destOrd="0" presId="urn:microsoft.com/office/officeart/2005/8/layout/hProcess6"/>
    <dgm:cxn modelId="{E48D8553-5FBB-4796-80AC-41D2250CBCDB}" type="presParOf" srcId="{10FF2197-1AF8-4203-BD6E-A20BDB6D9E6D}" destId="{628F6ACB-EC5D-4620-80E7-69614E003BBC}" srcOrd="2" destOrd="0" presId="urn:microsoft.com/office/officeart/2005/8/layout/hProcess6"/>
    <dgm:cxn modelId="{E93A5F16-7833-41F8-B945-E1FD3395401C}" type="presParOf" srcId="{10FF2197-1AF8-4203-BD6E-A20BDB6D9E6D}" destId="{9800F3AB-46F5-49E2-B10F-5230B730D7D4}" srcOrd="3" destOrd="0" presId="urn:microsoft.com/office/officeart/2005/8/layout/hProcess6"/>
    <dgm:cxn modelId="{895A31DC-7AA6-4941-8F36-FDFA32D32B50}" type="presParOf" srcId="{D1099FF1-501F-4430-ABE6-E9D68BCDC49F}" destId="{CCBCE621-F2C8-48BA-B1DA-75C53B6F6223}" srcOrd="5" destOrd="0" presId="urn:microsoft.com/office/officeart/2005/8/layout/hProcess6"/>
    <dgm:cxn modelId="{083C7FAD-6AA9-41B8-AD51-BD4C07A092FC}" type="presParOf" srcId="{D1099FF1-501F-4430-ABE6-E9D68BCDC49F}" destId="{0BC59E53-21AD-4E44-9FD6-7F3C52F073B3}" srcOrd="6" destOrd="0" presId="urn:microsoft.com/office/officeart/2005/8/layout/hProcess6"/>
    <dgm:cxn modelId="{58D6ABDD-C12B-4BDC-A8EE-186E92C60087}" type="presParOf" srcId="{0BC59E53-21AD-4E44-9FD6-7F3C52F073B3}" destId="{A38484D6-6BAB-421E-81D3-B71DD2FFFD33}" srcOrd="0" destOrd="0" presId="urn:microsoft.com/office/officeart/2005/8/layout/hProcess6"/>
    <dgm:cxn modelId="{32DB89EA-A5EF-4A7E-AE0F-345F609D6B26}" type="presParOf" srcId="{0BC59E53-21AD-4E44-9FD6-7F3C52F073B3}" destId="{5EB669B7-48AC-47A3-9C3F-749AFA23AEA4}" srcOrd="1" destOrd="0" presId="urn:microsoft.com/office/officeart/2005/8/layout/hProcess6"/>
    <dgm:cxn modelId="{F17FCD85-725E-45D7-BC1E-E60FF07F0886}" type="presParOf" srcId="{0BC59E53-21AD-4E44-9FD6-7F3C52F073B3}" destId="{16552527-7DEC-4517-B62D-441634E3F3AB}" srcOrd="2" destOrd="0" presId="urn:microsoft.com/office/officeart/2005/8/layout/hProcess6"/>
    <dgm:cxn modelId="{833497B2-359D-435F-B04D-ED1015636607}" type="presParOf" srcId="{0BC59E53-21AD-4E44-9FD6-7F3C52F073B3}" destId="{7B5B2138-928F-4553-8096-273F7898268E}"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39FD713-C502-41FB-B55B-2FF6B160251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s-MX"/>
        </a:p>
      </dgm:t>
    </dgm:pt>
    <dgm:pt modelId="{5BED7B5A-7606-4D66-A633-A3BC434D8ECF}">
      <dgm:prSet phldrT="[Texto]"/>
      <dgm:spPr/>
      <dgm:t>
        <a:bodyPr/>
        <a:lstStyle/>
        <a:p>
          <a:pPr>
            <a:lnSpc>
              <a:spcPct val="100000"/>
            </a:lnSpc>
          </a:pPr>
          <a:r>
            <a:rPr lang="es-MX"/>
            <a:t>Aplicaciones independientes</a:t>
          </a:r>
          <a:endParaRPr lang="es-MX" dirty="0"/>
        </a:p>
      </dgm:t>
    </dgm:pt>
    <dgm:pt modelId="{38842AA5-83F4-42B3-97B1-72E7A0CBBFC0}" type="parTrans" cxnId="{71A5C405-27F4-4032-893F-60175B5DDB21}">
      <dgm:prSet/>
      <dgm:spPr/>
      <dgm:t>
        <a:bodyPr/>
        <a:lstStyle/>
        <a:p>
          <a:endParaRPr lang="es-MX"/>
        </a:p>
      </dgm:t>
    </dgm:pt>
    <dgm:pt modelId="{9BACCDCA-1E70-4AA8-BC62-C6D60A16BB74}" type="sibTrans" cxnId="{71A5C405-27F4-4032-893F-60175B5DDB21}">
      <dgm:prSet/>
      <dgm:spPr/>
      <dgm:t>
        <a:bodyPr/>
        <a:lstStyle/>
        <a:p>
          <a:endParaRPr lang="es-MX"/>
        </a:p>
      </dgm:t>
    </dgm:pt>
    <dgm:pt modelId="{9CA93730-93A8-402A-98DE-7E5BF82ADBB7}">
      <dgm:prSet phldrT="[Texto]"/>
      <dgm:spPr/>
      <dgm:t>
        <a:bodyPr/>
        <a:lstStyle/>
        <a:p>
          <a:pPr>
            <a:lnSpc>
              <a:spcPct val="100000"/>
            </a:lnSpc>
          </a:pPr>
          <a:r>
            <a:rPr lang="es-MX"/>
            <a:t>Aplicaciones interactivas basadas en transacción</a:t>
          </a:r>
          <a:endParaRPr lang="es-MX" dirty="0"/>
        </a:p>
      </dgm:t>
    </dgm:pt>
    <dgm:pt modelId="{10FBBF1E-3427-4F67-98DD-402C74AFB6E7}" type="parTrans" cxnId="{804CCE9B-2E5D-4591-80C4-D6A7E27A48BC}">
      <dgm:prSet/>
      <dgm:spPr/>
      <dgm:t>
        <a:bodyPr/>
        <a:lstStyle/>
        <a:p>
          <a:endParaRPr lang="es-MX"/>
        </a:p>
      </dgm:t>
    </dgm:pt>
    <dgm:pt modelId="{E6EBA8D5-3E61-453A-B8DD-0D25165FAFC3}" type="sibTrans" cxnId="{804CCE9B-2E5D-4591-80C4-D6A7E27A48BC}">
      <dgm:prSet/>
      <dgm:spPr/>
      <dgm:t>
        <a:bodyPr/>
        <a:lstStyle/>
        <a:p>
          <a:endParaRPr lang="es-MX"/>
        </a:p>
      </dgm:t>
    </dgm:pt>
    <dgm:pt modelId="{D3E20480-31D7-482A-AA46-12FE458B7D75}">
      <dgm:prSet phldrT="[Texto]"/>
      <dgm:spPr/>
      <dgm:t>
        <a:bodyPr/>
        <a:lstStyle/>
        <a:p>
          <a:pPr>
            <a:lnSpc>
              <a:spcPct val="100000"/>
            </a:lnSpc>
          </a:pPr>
          <a:r>
            <a:rPr lang="es-MX"/>
            <a:t>Sistemas de control embebido</a:t>
          </a:r>
          <a:endParaRPr lang="es-MX" dirty="0"/>
        </a:p>
      </dgm:t>
    </dgm:pt>
    <dgm:pt modelId="{8908DB87-2AFC-425B-9501-71E1C4AB656E}" type="parTrans" cxnId="{90A8B600-4EE0-42E8-987A-B77E9602832F}">
      <dgm:prSet/>
      <dgm:spPr/>
      <dgm:t>
        <a:bodyPr/>
        <a:lstStyle/>
        <a:p>
          <a:endParaRPr lang="es-MX"/>
        </a:p>
      </dgm:t>
    </dgm:pt>
    <dgm:pt modelId="{D7BDA8D0-0882-4435-96F1-4DE76E4D33F8}" type="sibTrans" cxnId="{90A8B600-4EE0-42E8-987A-B77E9602832F}">
      <dgm:prSet/>
      <dgm:spPr/>
      <dgm:t>
        <a:bodyPr/>
        <a:lstStyle/>
        <a:p>
          <a:endParaRPr lang="es-MX"/>
        </a:p>
      </dgm:t>
    </dgm:pt>
    <dgm:pt modelId="{6FBDC8C0-D073-46AD-9999-97F1FCB675B6}">
      <dgm:prSet phldrT="[Texto]"/>
      <dgm:spPr/>
      <dgm:t>
        <a:bodyPr/>
        <a:lstStyle/>
        <a:p>
          <a:pPr>
            <a:lnSpc>
              <a:spcPct val="100000"/>
            </a:lnSpc>
          </a:pPr>
          <a:r>
            <a:rPr lang="es-MX"/>
            <a:t>Sistemas de procesamiento en lotes</a:t>
          </a:r>
          <a:endParaRPr lang="es-MX" dirty="0"/>
        </a:p>
      </dgm:t>
    </dgm:pt>
    <dgm:pt modelId="{FB921CD0-CEED-4D1E-B4BD-2FC3F6C2076F}" type="parTrans" cxnId="{971ABC2B-492B-4F8F-B24A-63E4A1B5F3AE}">
      <dgm:prSet/>
      <dgm:spPr/>
      <dgm:t>
        <a:bodyPr/>
        <a:lstStyle/>
        <a:p>
          <a:endParaRPr lang="es-MX"/>
        </a:p>
      </dgm:t>
    </dgm:pt>
    <dgm:pt modelId="{C2739666-5817-4FC2-A5DF-F3CF8FFCADEE}" type="sibTrans" cxnId="{971ABC2B-492B-4F8F-B24A-63E4A1B5F3AE}">
      <dgm:prSet/>
      <dgm:spPr/>
      <dgm:t>
        <a:bodyPr/>
        <a:lstStyle/>
        <a:p>
          <a:endParaRPr lang="es-MX"/>
        </a:p>
      </dgm:t>
    </dgm:pt>
    <dgm:pt modelId="{2E1C1213-C3DF-491D-A0EF-AF91580661AE}">
      <dgm:prSet phldrT="[Texto]"/>
      <dgm:spPr/>
      <dgm:t>
        <a:bodyPr/>
        <a:lstStyle/>
        <a:p>
          <a:pPr>
            <a:lnSpc>
              <a:spcPct val="100000"/>
            </a:lnSpc>
          </a:pPr>
          <a:r>
            <a:rPr lang="es-MX"/>
            <a:t>Sistemas de entretenimiento</a:t>
          </a:r>
          <a:endParaRPr lang="es-MX" dirty="0"/>
        </a:p>
      </dgm:t>
    </dgm:pt>
    <dgm:pt modelId="{4733222F-E46D-4D72-BE5D-7D597ACADCCF}" type="parTrans" cxnId="{E93F3D3C-A2B4-4A9A-8380-60CE83DE9C14}">
      <dgm:prSet/>
      <dgm:spPr/>
      <dgm:t>
        <a:bodyPr/>
        <a:lstStyle/>
        <a:p>
          <a:endParaRPr lang="es-MX"/>
        </a:p>
      </dgm:t>
    </dgm:pt>
    <dgm:pt modelId="{3C9DBD0D-4ECA-403D-B2D4-27DC1D33C19C}" type="sibTrans" cxnId="{E93F3D3C-A2B4-4A9A-8380-60CE83DE9C14}">
      <dgm:prSet/>
      <dgm:spPr/>
      <dgm:t>
        <a:bodyPr/>
        <a:lstStyle/>
        <a:p>
          <a:endParaRPr lang="es-MX"/>
        </a:p>
      </dgm:t>
    </dgm:pt>
    <dgm:pt modelId="{FCEEDDBC-AD76-4CC8-BF21-65BFE2558DB1}">
      <dgm:prSet phldrT="[Texto]"/>
      <dgm:spPr/>
      <dgm:t>
        <a:bodyPr/>
        <a:lstStyle/>
        <a:p>
          <a:pPr>
            <a:lnSpc>
              <a:spcPct val="100000"/>
            </a:lnSpc>
          </a:pPr>
          <a:r>
            <a:rPr lang="es-MX"/>
            <a:t>Sistemas para modelado y simulación</a:t>
          </a:r>
          <a:endParaRPr lang="es-MX" dirty="0"/>
        </a:p>
      </dgm:t>
    </dgm:pt>
    <dgm:pt modelId="{71F6C19D-BF12-43F9-9826-4CD6C2EDF7E3}" type="parTrans" cxnId="{2B05E8BA-C9E2-4CE4-BFDF-37FC7740B669}">
      <dgm:prSet/>
      <dgm:spPr/>
      <dgm:t>
        <a:bodyPr/>
        <a:lstStyle/>
        <a:p>
          <a:endParaRPr lang="es-MX"/>
        </a:p>
      </dgm:t>
    </dgm:pt>
    <dgm:pt modelId="{12A9CF2C-F57F-4079-9B8B-64653B275943}" type="sibTrans" cxnId="{2B05E8BA-C9E2-4CE4-BFDF-37FC7740B669}">
      <dgm:prSet/>
      <dgm:spPr/>
      <dgm:t>
        <a:bodyPr/>
        <a:lstStyle/>
        <a:p>
          <a:endParaRPr lang="es-MX"/>
        </a:p>
      </dgm:t>
    </dgm:pt>
    <dgm:pt modelId="{E0D081C2-4A69-4E97-BD96-B315C41B2274}">
      <dgm:prSet phldrT="[Texto]"/>
      <dgm:spPr/>
      <dgm:t>
        <a:bodyPr/>
        <a:lstStyle/>
        <a:p>
          <a:pPr>
            <a:lnSpc>
              <a:spcPct val="100000"/>
            </a:lnSpc>
          </a:pPr>
          <a:r>
            <a:rPr lang="es-MX"/>
            <a:t>Sistemas de adquisición de datos</a:t>
          </a:r>
          <a:endParaRPr lang="es-MX" dirty="0"/>
        </a:p>
      </dgm:t>
    </dgm:pt>
    <dgm:pt modelId="{993FD56F-BF19-4F2F-BA93-2AC7A6F340E0}" type="parTrans" cxnId="{33177800-06D5-4088-892B-26C234137996}">
      <dgm:prSet/>
      <dgm:spPr/>
      <dgm:t>
        <a:bodyPr/>
        <a:lstStyle/>
        <a:p>
          <a:endParaRPr lang="es-MX"/>
        </a:p>
      </dgm:t>
    </dgm:pt>
    <dgm:pt modelId="{0092FE02-F4DA-4289-B01C-FD211642CA92}" type="sibTrans" cxnId="{33177800-06D5-4088-892B-26C234137996}">
      <dgm:prSet/>
      <dgm:spPr/>
      <dgm:t>
        <a:bodyPr/>
        <a:lstStyle/>
        <a:p>
          <a:endParaRPr lang="es-MX"/>
        </a:p>
      </dgm:t>
    </dgm:pt>
    <dgm:pt modelId="{21250B29-23AD-417A-BBD2-A255EBD4EF68}">
      <dgm:prSet phldrT="[Texto]"/>
      <dgm:spPr/>
      <dgm:t>
        <a:bodyPr/>
        <a:lstStyle/>
        <a:p>
          <a:pPr>
            <a:lnSpc>
              <a:spcPct val="100000"/>
            </a:lnSpc>
          </a:pPr>
          <a:r>
            <a:rPr lang="es-MX"/>
            <a:t>Sistemas de sistemas</a:t>
          </a:r>
          <a:endParaRPr lang="es-MX" dirty="0"/>
        </a:p>
      </dgm:t>
    </dgm:pt>
    <dgm:pt modelId="{5462C9A9-6649-4B60-82D2-59594FC22C09}" type="parTrans" cxnId="{82EAE72F-7A5C-4169-8AB1-80371521A3FB}">
      <dgm:prSet/>
      <dgm:spPr/>
      <dgm:t>
        <a:bodyPr/>
        <a:lstStyle/>
        <a:p>
          <a:endParaRPr lang="es-MX"/>
        </a:p>
      </dgm:t>
    </dgm:pt>
    <dgm:pt modelId="{1FB401C3-E865-43C0-997D-2051EDFD7388}" type="sibTrans" cxnId="{82EAE72F-7A5C-4169-8AB1-80371521A3FB}">
      <dgm:prSet/>
      <dgm:spPr/>
      <dgm:t>
        <a:bodyPr/>
        <a:lstStyle/>
        <a:p>
          <a:endParaRPr lang="es-MX"/>
        </a:p>
      </dgm:t>
    </dgm:pt>
    <dgm:pt modelId="{C14655B1-3A86-4A94-8A49-D141080D1EF6}">
      <dgm:prSet phldrT="[Texto]"/>
      <dgm:spPr/>
      <dgm:t>
        <a:bodyPr/>
        <a:lstStyle/>
        <a:p>
          <a:pPr>
            <a:lnSpc>
              <a:spcPct val="100000"/>
            </a:lnSpc>
          </a:pPr>
          <a:r>
            <a:rPr lang="es-MX" dirty="0"/>
            <a:t>Aplicaciones instaladas en PC.</a:t>
          </a:r>
        </a:p>
      </dgm:t>
    </dgm:pt>
    <dgm:pt modelId="{42B1459D-7732-4D7D-A97E-D0AA527876A6}" type="parTrans" cxnId="{A9041D3F-7B76-4397-8B0F-5E15A2081779}">
      <dgm:prSet/>
      <dgm:spPr/>
      <dgm:t>
        <a:bodyPr/>
        <a:lstStyle/>
        <a:p>
          <a:endParaRPr lang="es-MX"/>
        </a:p>
      </dgm:t>
    </dgm:pt>
    <dgm:pt modelId="{575951CE-EA58-4A31-A28F-04FC79759932}" type="sibTrans" cxnId="{A9041D3F-7B76-4397-8B0F-5E15A2081779}">
      <dgm:prSet/>
      <dgm:spPr/>
      <dgm:t>
        <a:bodyPr/>
        <a:lstStyle/>
        <a:p>
          <a:endParaRPr lang="es-MX"/>
        </a:p>
      </dgm:t>
    </dgm:pt>
    <dgm:pt modelId="{EFFF2CA7-76C8-487D-9113-6EEA1F769F27}">
      <dgm:prSet phldrT="[Texto]"/>
      <dgm:spPr/>
      <dgm:t>
        <a:bodyPr/>
        <a:lstStyle/>
        <a:p>
          <a:pPr>
            <a:lnSpc>
              <a:spcPct val="100000"/>
            </a:lnSpc>
          </a:pPr>
          <a:r>
            <a:rPr lang="es-MX" dirty="0"/>
            <a:t>Aplicaciones WEB, sistemas empresariales, etc.</a:t>
          </a:r>
        </a:p>
      </dgm:t>
    </dgm:pt>
    <dgm:pt modelId="{C8A51A9A-F062-45C8-9466-39EDD7856811}" type="parTrans" cxnId="{CA24E67B-B490-473F-95B6-0200EAC715FE}">
      <dgm:prSet/>
      <dgm:spPr/>
      <dgm:t>
        <a:bodyPr/>
        <a:lstStyle/>
        <a:p>
          <a:endParaRPr lang="es-MX"/>
        </a:p>
      </dgm:t>
    </dgm:pt>
    <dgm:pt modelId="{C03F7F2D-F26B-49F4-B587-B566997158BC}" type="sibTrans" cxnId="{CA24E67B-B490-473F-95B6-0200EAC715FE}">
      <dgm:prSet/>
      <dgm:spPr/>
      <dgm:t>
        <a:bodyPr/>
        <a:lstStyle/>
        <a:p>
          <a:endParaRPr lang="es-MX"/>
        </a:p>
      </dgm:t>
    </dgm:pt>
    <dgm:pt modelId="{692A8389-3285-49E9-825B-BEC0FE4250EB}">
      <dgm:prSet phldrT="[Texto]"/>
      <dgm:spPr/>
      <dgm:t>
        <a:bodyPr/>
        <a:lstStyle/>
        <a:p>
          <a:pPr>
            <a:lnSpc>
              <a:spcPct val="100000"/>
            </a:lnSpc>
          </a:pPr>
          <a:r>
            <a:rPr lang="es-MX" dirty="0"/>
            <a:t>Gestión de dispositivos de hardware.</a:t>
          </a:r>
        </a:p>
      </dgm:t>
    </dgm:pt>
    <dgm:pt modelId="{43A3DAA5-34E1-4292-9129-0D615A596CCD}" type="parTrans" cxnId="{EEABA3D1-3FAC-4C14-BF95-2AA9094EC9A0}">
      <dgm:prSet/>
      <dgm:spPr/>
      <dgm:t>
        <a:bodyPr/>
        <a:lstStyle/>
        <a:p>
          <a:endParaRPr lang="es-MX"/>
        </a:p>
      </dgm:t>
    </dgm:pt>
    <dgm:pt modelId="{435B32DF-C472-4957-BF6B-6D1AE6333311}" type="sibTrans" cxnId="{EEABA3D1-3FAC-4C14-BF95-2AA9094EC9A0}">
      <dgm:prSet/>
      <dgm:spPr/>
      <dgm:t>
        <a:bodyPr/>
        <a:lstStyle/>
        <a:p>
          <a:endParaRPr lang="es-MX"/>
        </a:p>
      </dgm:t>
    </dgm:pt>
    <dgm:pt modelId="{3E2AC709-6020-46E5-9DC3-988272052C7A}">
      <dgm:prSet phldrT="[Texto]"/>
      <dgm:spPr/>
      <dgm:t>
        <a:bodyPr/>
        <a:lstStyle/>
        <a:p>
          <a:pPr>
            <a:lnSpc>
              <a:spcPct val="100000"/>
            </a:lnSpc>
          </a:pPr>
          <a:r>
            <a:rPr lang="es-MX" dirty="0"/>
            <a:t>Procesamiento de datos en grandes lotes.</a:t>
          </a:r>
        </a:p>
      </dgm:t>
    </dgm:pt>
    <dgm:pt modelId="{5429FE2A-B092-4C6E-B7F7-36770558A567}" type="parTrans" cxnId="{D5E1616A-28E1-47B0-A6E3-B8856A151798}">
      <dgm:prSet/>
      <dgm:spPr/>
      <dgm:t>
        <a:bodyPr/>
        <a:lstStyle/>
        <a:p>
          <a:endParaRPr lang="es-MX"/>
        </a:p>
      </dgm:t>
    </dgm:pt>
    <dgm:pt modelId="{CC96F7E2-3F28-47EA-BF9D-BAF03E92FD85}" type="sibTrans" cxnId="{D5E1616A-28E1-47B0-A6E3-B8856A151798}">
      <dgm:prSet/>
      <dgm:spPr/>
      <dgm:t>
        <a:bodyPr/>
        <a:lstStyle/>
        <a:p>
          <a:endParaRPr lang="es-MX"/>
        </a:p>
      </dgm:t>
    </dgm:pt>
    <dgm:pt modelId="{9367E573-2998-406E-8FDA-0620F9897734}">
      <dgm:prSet phldrT="[Texto]"/>
      <dgm:spPr/>
      <dgm:t>
        <a:bodyPr/>
        <a:lstStyle/>
        <a:p>
          <a:pPr>
            <a:lnSpc>
              <a:spcPct val="100000"/>
            </a:lnSpc>
          </a:pPr>
          <a:r>
            <a:rPr lang="es-MX" dirty="0"/>
            <a:t>Videojuegos y/o similares.</a:t>
          </a:r>
        </a:p>
      </dgm:t>
    </dgm:pt>
    <dgm:pt modelId="{BB4F5D6B-6FE8-405B-9812-56CA49C2D57D}" type="parTrans" cxnId="{7587D95C-1899-451F-ABDE-215159BED344}">
      <dgm:prSet/>
      <dgm:spPr/>
      <dgm:t>
        <a:bodyPr/>
        <a:lstStyle/>
        <a:p>
          <a:endParaRPr lang="es-MX"/>
        </a:p>
      </dgm:t>
    </dgm:pt>
    <dgm:pt modelId="{5A00CD52-7E87-4A4F-B2E7-16EAC79CD25D}" type="sibTrans" cxnId="{7587D95C-1899-451F-ABDE-215159BED344}">
      <dgm:prSet/>
      <dgm:spPr/>
      <dgm:t>
        <a:bodyPr/>
        <a:lstStyle/>
        <a:p>
          <a:endParaRPr lang="es-MX"/>
        </a:p>
      </dgm:t>
    </dgm:pt>
    <dgm:pt modelId="{2D2005B6-F8D9-4574-B90F-D345DA9F1051}">
      <dgm:prSet phldrT="[Texto]"/>
      <dgm:spPr/>
      <dgm:t>
        <a:bodyPr/>
        <a:lstStyle/>
        <a:p>
          <a:pPr>
            <a:lnSpc>
              <a:spcPct val="100000"/>
            </a:lnSpc>
          </a:pPr>
          <a:r>
            <a:rPr lang="es-MX" dirty="0"/>
            <a:t>Modelado de procesos físicos, etc.</a:t>
          </a:r>
        </a:p>
      </dgm:t>
    </dgm:pt>
    <dgm:pt modelId="{E3806F3F-5BAB-46D2-8A51-CAFDEB5E171D}" type="parTrans" cxnId="{83600F6C-14EA-4034-A65A-0A769FBD53F7}">
      <dgm:prSet/>
      <dgm:spPr/>
      <dgm:t>
        <a:bodyPr/>
        <a:lstStyle/>
        <a:p>
          <a:endParaRPr lang="es-MX"/>
        </a:p>
      </dgm:t>
    </dgm:pt>
    <dgm:pt modelId="{262E02F3-5A88-425A-93D9-9B40FFA4AC20}" type="sibTrans" cxnId="{83600F6C-14EA-4034-A65A-0A769FBD53F7}">
      <dgm:prSet/>
      <dgm:spPr/>
      <dgm:t>
        <a:bodyPr/>
        <a:lstStyle/>
        <a:p>
          <a:endParaRPr lang="es-MX"/>
        </a:p>
      </dgm:t>
    </dgm:pt>
    <dgm:pt modelId="{94E85A85-38F7-4B26-968F-A6581DECF856}">
      <dgm:prSet phldrT="[Texto]"/>
      <dgm:spPr/>
      <dgm:t>
        <a:bodyPr/>
        <a:lstStyle/>
        <a:p>
          <a:pPr>
            <a:lnSpc>
              <a:spcPct val="100000"/>
            </a:lnSpc>
          </a:pPr>
          <a:r>
            <a:rPr lang="es-MX" dirty="0"/>
            <a:t>Recopilación de información de sensores.</a:t>
          </a:r>
        </a:p>
      </dgm:t>
    </dgm:pt>
    <dgm:pt modelId="{89D7FB00-93EC-4F2A-96FD-36E50FC26C54}" type="parTrans" cxnId="{7440EF7E-559E-4CA7-A1E2-AD8163CE0F87}">
      <dgm:prSet/>
      <dgm:spPr/>
      <dgm:t>
        <a:bodyPr/>
        <a:lstStyle/>
        <a:p>
          <a:endParaRPr lang="es-MX"/>
        </a:p>
      </dgm:t>
    </dgm:pt>
    <dgm:pt modelId="{417F9529-FACF-4622-8066-7253D57B0C87}" type="sibTrans" cxnId="{7440EF7E-559E-4CA7-A1E2-AD8163CE0F87}">
      <dgm:prSet/>
      <dgm:spPr/>
      <dgm:t>
        <a:bodyPr/>
        <a:lstStyle/>
        <a:p>
          <a:endParaRPr lang="es-MX"/>
        </a:p>
      </dgm:t>
    </dgm:pt>
    <dgm:pt modelId="{EF8505CC-97DF-4198-A2F6-5B3D49D1AD86}">
      <dgm:prSet phldrT="[Texto]"/>
      <dgm:spPr/>
      <dgm:t>
        <a:bodyPr/>
        <a:lstStyle/>
        <a:p>
          <a:pPr>
            <a:lnSpc>
              <a:spcPct val="100000"/>
            </a:lnSpc>
          </a:pPr>
          <a:r>
            <a:rPr lang="es-MX" dirty="0"/>
            <a:t>Sistemas compuestos por otros sistemas.</a:t>
          </a:r>
        </a:p>
      </dgm:t>
    </dgm:pt>
    <dgm:pt modelId="{FBD6D670-E923-4F50-BA04-086690740A32}" type="parTrans" cxnId="{D682E407-D701-47CF-98BF-2791D9264B16}">
      <dgm:prSet/>
      <dgm:spPr/>
      <dgm:t>
        <a:bodyPr/>
        <a:lstStyle/>
        <a:p>
          <a:endParaRPr lang="es-MX"/>
        </a:p>
      </dgm:t>
    </dgm:pt>
    <dgm:pt modelId="{496EE451-A03B-435C-A244-E354B1F17EEB}" type="sibTrans" cxnId="{D682E407-D701-47CF-98BF-2791D9264B16}">
      <dgm:prSet/>
      <dgm:spPr/>
      <dgm:t>
        <a:bodyPr/>
        <a:lstStyle/>
        <a:p>
          <a:endParaRPr lang="es-MX"/>
        </a:p>
      </dgm:t>
    </dgm:pt>
    <dgm:pt modelId="{BFD68A4E-B9B7-4223-948D-F2902DF4820C}" type="pres">
      <dgm:prSet presAssocID="{139FD713-C502-41FB-B55B-2FF6B160251F}" presName="root" presStyleCnt="0">
        <dgm:presLayoutVars>
          <dgm:dir/>
          <dgm:resizeHandles val="exact"/>
        </dgm:presLayoutVars>
      </dgm:prSet>
      <dgm:spPr/>
    </dgm:pt>
    <dgm:pt modelId="{159FE7ED-A776-4A2C-A3DF-4F590ACB4FC0}" type="pres">
      <dgm:prSet presAssocID="{5BED7B5A-7606-4D66-A633-A3BC434D8ECF}" presName="compNode" presStyleCnt="0"/>
      <dgm:spPr/>
    </dgm:pt>
    <dgm:pt modelId="{01D3684C-F890-494C-9EA3-7262AD26FFF8}" type="pres">
      <dgm:prSet presAssocID="{5BED7B5A-7606-4D66-A633-A3BC434D8ECF}" presName="bgRect" presStyleLbl="bgShp" presStyleIdx="0" presStyleCnt="8"/>
      <dgm:spPr/>
    </dgm:pt>
    <dgm:pt modelId="{BBDFD7B3-FF16-43EA-AE70-1CFD7784BE56}" type="pres">
      <dgm:prSet presAssocID="{5BED7B5A-7606-4D66-A633-A3BC434D8EC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BD745DC-275C-4FE9-92FA-C6FF06F397D7}" type="pres">
      <dgm:prSet presAssocID="{5BED7B5A-7606-4D66-A633-A3BC434D8ECF}" presName="spaceRect" presStyleCnt="0"/>
      <dgm:spPr/>
    </dgm:pt>
    <dgm:pt modelId="{DC2AAC85-1FF2-46EB-883F-7E916EE2DB11}" type="pres">
      <dgm:prSet presAssocID="{5BED7B5A-7606-4D66-A633-A3BC434D8ECF}" presName="parTx" presStyleLbl="revTx" presStyleIdx="0" presStyleCnt="16">
        <dgm:presLayoutVars>
          <dgm:chMax val="0"/>
          <dgm:chPref val="0"/>
        </dgm:presLayoutVars>
      </dgm:prSet>
      <dgm:spPr/>
    </dgm:pt>
    <dgm:pt modelId="{15535835-4EFA-4400-B902-276A9444B1CD}" type="pres">
      <dgm:prSet presAssocID="{5BED7B5A-7606-4D66-A633-A3BC434D8ECF}" presName="desTx" presStyleLbl="revTx" presStyleIdx="1" presStyleCnt="16">
        <dgm:presLayoutVars/>
      </dgm:prSet>
      <dgm:spPr/>
    </dgm:pt>
    <dgm:pt modelId="{5D262F78-9F8D-4A1D-A00B-C5D7E8DFCFD8}" type="pres">
      <dgm:prSet presAssocID="{9BACCDCA-1E70-4AA8-BC62-C6D60A16BB74}" presName="sibTrans" presStyleCnt="0"/>
      <dgm:spPr/>
    </dgm:pt>
    <dgm:pt modelId="{6F73D334-4ACA-484F-9BB8-9A5F3A6B118E}" type="pres">
      <dgm:prSet presAssocID="{9CA93730-93A8-402A-98DE-7E5BF82ADBB7}" presName="compNode" presStyleCnt="0"/>
      <dgm:spPr/>
    </dgm:pt>
    <dgm:pt modelId="{71E70B22-392D-4C4F-A4BB-491B70EB6F31}" type="pres">
      <dgm:prSet presAssocID="{9CA93730-93A8-402A-98DE-7E5BF82ADBB7}" presName="bgRect" presStyleLbl="bgShp" presStyleIdx="1" presStyleCnt="8"/>
      <dgm:spPr/>
    </dgm:pt>
    <dgm:pt modelId="{0BC2E200-811B-4EC5-9C0F-CC638DC90FD9}" type="pres">
      <dgm:prSet presAssocID="{9CA93730-93A8-402A-98DE-7E5BF82ADBB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A1C5B8E2-FADF-411D-852C-BE1ADF7C5F07}" type="pres">
      <dgm:prSet presAssocID="{9CA93730-93A8-402A-98DE-7E5BF82ADBB7}" presName="spaceRect" presStyleCnt="0"/>
      <dgm:spPr/>
    </dgm:pt>
    <dgm:pt modelId="{5CB6AEDF-B319-458D-BC50-B66336FE5C8D}" type="pres">
      <dgm:prSet presAssocID="{9CA93730-93A8-402A-98DE-7E5BF82ADBB7}" presName="parTx" presStyleLbl="revTx" presStyleIdx="2" presStyleCnt="16">
        <dgm:presLayoutVars>
          <dgm:chMax val="0"/>
          <dgm:chPref val="0"/>
        </dgm:presLayoutVars>
      </dgm:prSet>
      <dgm:spPr/>
    </dgm:pt>
    <dgm:pt modelId="{886EFB78-3C36-4D9B-BD8B-A9D2AA14EBB6}" type="pres">
      <dgm:prSet presAssocID="{9CA93730-93A8-402A-98DE-7E5BF82ADBB7}" presName="desTx" presStyleLbl="revTx" presStyleIdx="3" presStyleCnt="16">
        <dgm:presLayoutVars/>
      </dgm:prSet>
      <dgm:spPr/>
    </dgm:pt>
    <dgm:pt modelId="{967DCCE9-F5B3-4847-A544-C9DEE4675E83}" type="pres">
      <dgm:prSet presAssocID="{E6EBA8D5-3E61-453A-B8DD-0D25165FAFC3}" presName="sibTrans" presStyleCnt="0"/>
      <dgm:spPr/>
    </dgm:pt>
    <dgm:pt modelId="{45826DA7-B856-4C31-B1F0-58A54AACE6CB}" type="pres">
      <dgm:prSet presAssocID="{D3E20480-31D7-482A-AA46-12FE458B7D75}" presName="compNode" presStyleCnt="0"/>
      <dgm:spPr/>
    </dgm:pt>
    <dgm:pt modelId="{1F7BB14D-A3BE-40DA-B5EA-AC741173E381}" type="pres">
      <dgm:prSet presAssocID="{D3E20480-31D7-482A-AA46-12FE458B7D75}" presName="bgRect" presStyleLbl="bgShp" presStyleIdx="2" presStyleCnt="8"/>
      <dgm:spPr/>
    </dgm:pt>
    <dgm:pt modelId="{B23F3102-8B63-4118-A430-C4E8DE84EAA0}" type="pres">
      <dgm:prSet presAssocID="{D3E20480-31D7-482A-AA46-12FE458B7D75}"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2E5A5378-12A3-4561-897B-E9078B2FAB76}" type="pres">
      <dgm:prSet presAssocID="{D3E20480-31D7-482A-AA46-12FE458B7D75}" presName="spaceRect" presStyleCnt="0"/>
      <dgm:spPr/>
    </dgm:pt>
    <dgm:pt modelId="{EA42DDF4-8335-4F11-81EE-BE479D2010DC}" type="pres">
      <dgm:prSet presAssocID="{D3E20480-31D7-482A-AA46-12FE458B7D75}" presName="parTx" presStyleLbl="revTx" presStyleIdx="4" presStyleCnt="16">
        <dgm:presLayoutVars>
          <dgm:chMax val="0"/>
          <dgm:chPref val="0"/>
        </dgm:presLayoutVars>
      </dgm:prSet>
      <dgm:spPr/>
    </dgm:pt>
    <dgm:pt modelId="{05165EAC-7A2D-426E-9699-D3A4C02DC6FB}" type="pres">
      <dgm:prSet presAssocID="{D3E20480-31D7-482A-AA46-12FE458B7D75}" presName="desTx" presStyleLbl="revTx" presStyleIdx="5" presStyleCnt="16">
        <dgm:presLayoutVars/>
      </dgm:prSet>
      <dgm:spPr/>
    </dgm:pt>
    <dgm:pt modelId="{2E136C22-9B63-432D-A269-AFB2828ECC1C}" type="pres">
      <dgm:prSet presAssocID="{D7BDA8D0-0882-4435-96F1-4DE76E4D33F8}" presName="sibTrans" presStyleCnt="0"/>
      <dgm:spPr/>
    </dgm:pt>
    <dgm:pt modelId="{27EA8FF0-0881-47B9-AADC-3BEDEDC5A96D}" type="pres">
      <dgm:prSet presAssocID="{6FBDC8C0-D073-46AD-9999-97F1FCB675B6}" presName="compNode" presStyleCnt="0"/>
      <dgm:spPr/>
    </dgm:pt>
    <dgm:pt modelId="{C20B4CF6-BAED-4A5D-BB5E-D2C90E8B75EA}" type="pres">
      <dgm:prSet presAssocID="{6FBDC8C0-D073-46AD-9999-97F1FCB675B6}" presName="bgRect" presStyleLbl="bgShp" presStyleIdx="3" presStyleCnt="8"/>
      <dgm:spPr/>
    </dgm:pt>
    <dgm:pt modelId="{A55D12B1-485C-4B4F-B6BC-B030D5BDE946}" type="pres">
      <dgm:prSet presAssocID="{6FBDC8C0-D073-46AD-9999-97F1FCB675B6}"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se de datos"/>
        </a:ext>
      </dgm:extLst>
    </dgm:pt>
    <dgm:pt modelId="{BA929494-10AB-4A4B-9314-1C5A49959EFF}" type="pres">
      <dgm:prSet presAssocID="{6FBDC8C0-D073-46AD-9999-97F1FCB675B6}" presName="spaceRect" presStyleCnt="0"/>
      <dgm:spPr/>
    </dgm:pt>
    <dgm:pt modelId="{95593FDE-2DC4-4F26-9C57-CF7CA95A5936}" type="pres">
      <dgm:prSet presAssocID="{6FBDC8C0-D073-46AD-9999-97F1FCB675B6}" presName="parTx" presStyleLbl="revTx" presStyleIdx="6" presStyleCnt="16">
        <dgm:presLayoutVars>
          <dgm:chMax val="0"/>
          <dgm:chPref val="0"/>
        </dgm:presLayoutVars>
      </dgm:prSet>
      <dgm:spPr/>
    </dgm:pt>
    <dgm:pt modelId="{E439A75A-327C-4BC9-8F42-1C7B51E98504}" type="pres">
      <dgm:prSet presAssocID="{6FBDC8C0-D073-46AD-9999-97F1FCB675B6}" presName="desTx" presStyleLbl="revTx" presStyleIdx="7" presStyleCnt="16">
        <dgm:presLayoutVars/>
      </dgm:prSet>
      <dgm:spPr/>
    </dgm:pt>
    <dgm:pt modelId="{C135CBB7-C3D5-425A-8FFF-802D3A2CBF0F}" type="pres">
      <dgm:prSet presAssocID="{C2739666-5817-4FC2-A5DF-F3CF8FFCADEE}" presName="sibTrans" presStyleCnt="0"/>
      <dgm:spPr/>
    </dgm:pt>
    <dgm:pt modelId="{3DBBA5B3-8AC8-4ADF-A9DB-9B853C05C5B7}" type="pres">
      <dgm:prSet presAssocID="{2E1C1213-C3DF-491D-A0EF-AF91580661AE}" presName="compNode" presStyleCnt="0"/>
      <dgm:spPr/>
    </dgm:pt>
    <dgm:pt modelId="{8362BF01-665B-40EE-9102-9D08694E67D2}" type="pres">
      <dgm:prSet presAssocID="{2E1C1213-C3DF-491D-A0EF-AF91580661AE}" presName="bgRect" presStyleLbl="bgShp" presStyleIdx="4" presStyleCnt="8"/>
      <dgm:spPr/>
    </dgm:pt>
    <dgm:pt modelId="{CDC1D719-224A-41A6-9F35-041C906D12F8}" type="pres">
      <dgm:prSet presAssocID="{2E1C1213-C3DF-491D-A0EF-AF91580661AE}"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me controller"/>
        </a:ext>
      </dgm:extLst>
    </dgm:pt>
    <dgm:pt modelId="{DC9286DC-9CE3-4BD0-95F1-32CDB0E6DF31}" type="pres">
      <dgm:prSet presAssocID="{2E1C1213-C3DF-491D-A0EF-AF91580661AE}" presName="spaceRect" presStyleCnt="0"/>
      <dgm:spPr/>
    </dgm:pt>
    <dgm:pt modelId="{5BEA38FA-BFF0-4A39-B45E-1F3441A5A6EE}" type="pres">
      <dgm:prSet presAssocID="{2E1C1213-C3DF-491D-A0EF-AF91580661AE}" presName="parTx" presStyleLbl="revTx" presStyleIdx="8" presStyleCnt="16">
        <dgm:presLayoutVars>
          <dgm:chMax val="0"/>
          <dgm:chPref val="0"/>
        </dgm:presLayoutVars>
      </dgm:prSet>
      <dgm:spPr/>
    </dgm:pt>
    <dgm:pt modelId="{6FAFE2D4-559B-4510-A63D-F8C97B580786}" type="pres">
      <dgm:prSet presAssocID="{2E1C1213-C3DF-491D-A0EF-AF91580661AE}" presName="desTx" presStyleLbl="revTx" presStyleIdx="9" presStyleCnt="16">
        <dgm:presLayoutVars/>
      </dgm:prSet>
      <dgm:spPr/>
    </dgm:pt>
    <dgm:pt modelId="{FCDBE56A-0575-4BD5-944A-275B90D0630D}" type="pres">
      <dgm:prSet presAssocID="{3C9DBD0D-4ECA-403D-B2D4-27DC1D33C19C}" presName="sibTrans" presStyleCnt="0"/>
      <dgm:spPr/>
    </dgm:pt>
    <dgm:pt modelId="{AEF227A6-346B-4E8D-8FB1-D1B2E9F4283D}" type="pres">
      <dgm:prSet presAssocID="{FCEEDDBC-AD76-4CC8-BF21-65BFE2558DB1}" presName="compNode" presStyleCnt="0"/>
      <dgm:spPr/>
    </dgm:pt>
    <dgm:pt modelId="{BE6D6254-01B6-4BC3-AA23-BCD8486DE3E8}" type="pres">
      <dgm:prSet presAssocID="{FCEEDDBC-AD76-4CC8-BF21-65BFE2558DB1}" presName="bgRect" presStyleLbl="bgShp" presStyleIdx="5" presStyleCnt="8"/>
      <dgm:spPr/>
    </dgm:pt>
    <dgm:pt modelId="{4E28A359-6A96-4562-AD90-FE1B492CEB10}" type="pres">
      <dgm:prSet presAssocID="{FCEEDDBC-AD76-4CC8-BF21-65BFE2558DB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8832E179-E952-4040-910F-22C8C6B38400}" type="pres">
      <dgm:prSet presAssocID="{FCEEDDBC-AD76-4CC8-BF21-65BFE2558DB1}" presName="spaceRect" presStyleCnt="0"/>
      <dgm:spPr/>
    </dgm:pt>
    <dgm:pt modelId="{69E45C61-E7CE-404B-9EAE-81B4EADB61CB}" type="pres">
      <dgm:prSet presAssocID="{FCEEDDBC-AD76-4CC8-BF21-65BFE2558DB1}" presName="parTx" presStyleLbl="revTx" presStyleIdx="10" presStyleCnt="16">
        <dgm:presLayoutVars>
          <dgm:chMax val="0"/>
          <dgm:chPref val="0"/>
        </dgm:presLayoutVars>
      </dgm:prSet>
      <dgm:spPr/>
    </dgm:pt>
    <dgm:pt modelId="{FA31D9BD-0039-4CC9-8F56-A5D390A4BFC8}" type="pres">
      <dgm:prSet presAssocID="{FCEEDDBC-AD76-4CC8-BF21-65BFE2558DB1}" presName="desTx" presStyleLbl="revTx" presStyleIdx="11" presStyleCnt="16">
        <dgm:presLayoutVars/>
      </dgm:prSet>
      <dgm:spPr/>
    </dgm:pt>
    <dgm:pt modelId="{B37FC1D1-51EE-4CF1-A159-B9560FBC03E7}" type="pres">
      <dgm:prSet presAssocID="{12A9CF2C-F57F-4079-9B8B-64653B275943}" presName="sibTrans" presStyleCnt="0"/>
      <dgm:spPr/>
    </dgm:pt>
    <dgm:pt modelId="{946FEB40-BEA2-4CA4-81AC-8C850FE1EA75}" type="pres">
      <dgm:prSet presAssocID="{E0D081C2-4A69-4E97-BD96-B315C41B2274}" presName="compNode" presStyleCnt="0"/>
      <dgm:spPr/>
    </dgm:pt>
    <dgm:pt modelId="{F738F141-4CD2-4D8E-BA64-9A92598458B3}" type="pres">
      <dgm:prSet presAssocID="{E0D081C2-4A69-4E97-BD96-B315C41B2274}" presName="bgRect" presStyleLbl="bgShp" presStyleIdx="6" presStyleCnt="8"/>
      <dgm:spPr/>
    </dgm:pt>
    <dgm:pt modelId="{CDC60E83-C41D-415A-8BE0-B0E440D58A71}" type="pres">
      <dgm:prSet presAssocID="{E0D081C2-4A69-4E97-BD96-B315C41B227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ocesador"/>
        </a:ext>
      </dgm:extLst>
    </dgm:pt>
    <dgm:pt modelId="{A94CCCD0-BB9D-4839-84D5-F3C66E137664}" type="pres">
      <dgm:prSet presAssocID="{E0D081C2-4A69-4E97-BD96-B315C41B2274}" presName="spaceRect" presStyleCnt="0"/>
      <dgm:spPr/>
    </dgm:pt>
    <dgm:pt modelId="{5EE834E0-ED9A-476D-A46F-BCADCA5422CE}" type="pres">
      <dgm:prSet presAssocID="{E0D081C2-4A69-4E97-BD96-B315C41B2274}" presName="parTx" presStyleLbl="revTx" presStyleIdx="12" presStyleCnt="16">
        <dgm:presLayoutVars>
          <dgm:chMax val="0"/>
          <dgm:chPref val="0"/>
        </dgm:presLayoutVars>
      </dgm:prSet>
      <dgm:spPr/>
    </dgm:pt>
    <dgm:pt modelId="{930A5C55-7A74-4A73-A62F-73DD4DF3280F}" type="pres">
      <dgm:prSet presAssocID="{E0D081C2-4A69-4E97-BD96-B315C41B2274}" presName="desTx" presStyleLbl="revTx" presStyleIdx="13" presStyleCnt="16">
        <dgm:presLayoutVars/>
      </dgm:prSet>
      <dgm:spPr/>
    </dgm:pt>
    <dgm:pt modelId="{D68E0534-32CA-402C-B8F1-B0E764323674}" type="pres">
      <dgm:prSet presAssocID="{0092FE02-F4DA-4289-B01C-FD211642CA92}" presName="sibTrans" presStyleCnt="0"/>
      <dgm:spPr/>
    </dgm:pt>
    <dgm:pt modelId="{2C0E6C9D-1136-4572-AFE0-16DEAA413DA3}" type="pres">
      <dgm:prSet presAssocID="{21250B29-23AD-417A-BBD2-A255EBD4EF68}" presName="compNode" presStyleCnt="0"/>
      <dgm:spPr/>
    </dgm:pt>
    <dgm:pt modelId="{73A20829-CB52-476D-B119-B9B03DEEF98C}" type="pres">
      <dgm:prSet presAssocID="{21250B29-23AD-417A-BBD2-A255EBD4EF68}" presName="bgRect" presStyleLbl="bgShp" presStyleIdx="7" presStyleCnt="8"/>
      <dgm:spPr/>
    </dgm:pt>
    <dgm:pt modelId="{D88DC7C2-B093-43E5-93FB-7F9374C2AC10}" type="pres">
      <dgm:prSet presAssocID="{21250B29-23AD-417A-BBD2-A255EBD4EF68}"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ientífico"/>
        </a:ext>
      </dgm:extLst>
    </dgm:pt>
    <dgm:pt modelId="{E64F53E7-987A-43F9-9CC1-5F31784E9F7D}" type="pres">
      <dgm:prSet presAssocID="{21250B29-23AD-417A-BBD2-A255EBD4EF68}" presName="spaceRect" presStyleCnt="0"/>
      <dgm:spPr/>
    </dgm:pt>
    <dgm:pt modelId="{C88B1D16-681F-4F0B-81B5-EEA64E9A53DE}" type="pres">
      <dgm:prSet presAssocID="{21250B29-23AD-417A-BBD2-A255EBD4EF68}" presName="parTx" presStyleLbl="revTx" presStyleIdx="14" presStyleCnt="16">
        <dgm:presLayoutVars>
          <dgm:chMax val="0"/>
          <dgm:chPref val="0"/>
        </dgm:presLayoutVars>
      </dgm:prSet>
      <dgm:spPr/>
    </dgm:pt>
    <dgm:pt modelId="{B2B94414-BE76-4AB4-BB20-8274DFBE3EBD}" type="pres">
      <dgm:prSet presAssocID="{21250B29-23AD-417A-BBD2-A255EBD4EF68}" presName="desTx" presStyleLbl="revTx" presStyleIdx="15" presStyleCnt="16">
        <dgm:presLayoutVars/>
      </dgm:prSet>
      <dgm:spPr/>
    </dgm:pt>
  </dgm:ptLst>
  <dgm:cxnLst>
    <dgm:cxn modelId="{33177800-06D5-4088-892B-26C234137996}" srcId="{139FD713-C502-41FB-B55B-2FF6B160251F}" destId="{E0D081C2-4A69-4E97-BD96-B315C41B2274}" srcOrd="6" destOrd="0" parTransId="{993FD56F-BF19-4F2F-BA93-2AC7A6F340E0}" sibTransId="{0092FE02-F4DA-4289-B01C-FD211642CA92}"/>
    <dgm:cxn modelId="{90A8B600-4EE0-42E8-987A-B77E9602832F}" srcId="{139FD713-C502-41FB-B55B-2FF6B160251F}" destId="{D3E20480-31D7-482A-AA46-12FE458B7D75}" srcOrd="2" destOrd="0" parTransId="{8908DB87-2AFC-425B-9501-71E1C4AB656E}" sibTransId="{D7BDA8D0-0882-4435-96F1-4DE76E4D33F8}"/>
    <dgm:cxn modelId="{71A5C405-27F4-4032-893F-60175B5DDB21}" srcId="{139FD713-C502-41FB-B55B-2FF6B160251F}" destId="{5BED7B5A-7606-4D66-A633-A3BC434D8ECF}" srcOrd="0" destOrd="0" parTransId="{38842AA5-83F4-42B3-97B1-72E7A0CBBFC0}" sibTransId="{9BACCDCA-1E70-4AA8-BC62-C6D60A16BB74}"/>
    <dgm:cxn modelId="{D682E407-D701-47CF-98BF-2791D9264B16}" srcId="{21250B29-23AD-417A-BBD2-A255EBD4EF68}" destId="{EF8505CC-97DF-4198-A2F6-5B3D49D1AD86}" srcOrd="0" destOrd="0" parTransId="{FBD6D670-E923-4F50-BA04-086690740A32}" sibTransId="{496EE451-A03B-435C-A244-E354B1F17EEB}"/>
    <dgm:cxn modelId="{A503370F-170A-496C-B3CA-9427A55BE1DC}" type="presOf" srcId="{2D2005B6-F8D9-4574-B90F-D345DA9F1051}" destId="{FA31D9BD-0039-4CC9-8F56-A5D390A4BFC8}" srcOrd="0" destOrd="0" presId="urn:microsoft.com/office/officeart/2018/2/layout/IconVerticalSolidList"/>
    <dgm:cxn modelId="{4B041722-8E87-4D9E-8C52-E772827C26CA}" type="presOf" srcId="{D3E20480-31D7-482A-AA46-12FE458B7D75}" destId="{EA42DDF4-8335-4F11-81EE-BE479D2010DC}" srcOrd="0" destOrd="0" presId="urn:microsoft.com/office/officeart/2018/2/layout/IconVerticalSolidList"/>
    <dgm:cxn modelId="{72074822-2C6C-4FAE-B4BE-78351C88AD37}" type="presOf" srcId="{EF8505CC-97DF-4198-A2F6-5B3D49D1AD86}" destId="{B2B94414-BE76-4AB4-BB20-8274DFBE3EBD}" srcOrd="0" destOrd="0" presId="urn:microsoft.com/office/officeart/2018/2/layout/IconVerticalSolidList"/>
    <dgm:cxn modelId="{971ABC2B-492B-4F8F-B24A-63E4A1B5F3AE}" srcId="{139FD713-C502-41FB-B55B-2FF6B160251F}" destId="{6FBDC8C0-D073-46AD-9999-97F1FCB675B6}" srcOrd="3" destOrd="0" parTransId="{FB921CD0-CEED-4D1E-B4BD-2FC3F6C2076F}" sibTransId="{C2739666-5817-4FC2-A5DF-F3CF8FFCADEE}"/>
    <dgm:cxn modelId="{2B382B2F-8FDB-401A-B498-3C6CF923871E}" type="presOf" srcId="{5BED7B5A-7606-4D66-A633-A3BC434D8ECF}" destId="{DC2AAC85-1FF2-46EB-883F-7E916EE2DB11}" srcOrd="0" destOrd="0" presId="urn:microsoft.com/office/officeart/2018/2/layout/IconVerticalSolidList"/>
    <dgm:cxn modelId="{82EAE72F-7A5C-4169-8AB1-80371521A3FB}" srcId="{139FD713-C502-41FB-B55B-2FF6B160251F}" destId="{21250B29-23AD-417A-BBD2-A255EBD4EF68}" srcOrd="7" destOrd="0" parTransId="{5462C9A9-6649-4B60-82D2-59594FC22C09}" sibTransId="{1FB401C3-E865-43C0-997D-2051EDFD7388}"/>
    <dgm:cxn modelId="{E93F3D3C-A2B4-4A9A-8380-60CE83DE9C14}" srcId="{139FD713-C502-41FB-B55B-2FF6B160251F}" destId="{2E1C1213-C3DF-491D-A0EF-AF91580661AE}" srcOrd="4" destOrd="0" parTransId="{4733222F-E46D-4D72-BE5D-7D597ACADCCF}" sibTransId="{3C9DBD0D-4ECA-403D-B2D4-27DC1D33C19C}"/>
    <dgm:cxn modelId="{E10D6C3E-C44B-4D92-8B0B-06A78F5AA505}" type="presOf" srcId="{6FBDC8C0-D073-46AD-9999-97F1FCB675B6}" destId="{95593FDE-2DC4-4F26-9C57-CF7CA95A5936}" srcOrd="0" destOrd="0" presId="urn:microsoft.com/office/officeart/2018/2/layout/IconVerticalSolidList"/>
    <dgm:cxn modelId="{A9041D3F-7B76-4397-8B0F-5E15A2081779}" srcId="{5BED7B5A-7606-4D66-A633-A3BC434D8ECF}" destId="{C14655B1-3A86-4A94-8A49-D141080D1EF6}" srcOrd="0" destOrd="0" parTransId="{42B1459D-7732-4D7D-A97E-D0AA527876A6}" sibTransId="{575951CE-EA58-4A31-A28F-04FC79759932}"/>
    <dgm:cxn modelId="{8164473F-6CEC-4698-A582-F78346FBAA4F}" type="presOf" srcId="{9367E573-2998-406E-8FDA-0620F9897734}" destId="{6FAFE2D4-559B-4510-A63D-F8C97B580786}" srcOrd="0" destOrd="0" presId="urn:microsoft.com/office/officeart/2018/2/layout/IconVerticalSolidList"/>
    <dgm:cxn modelId="{7587D95C-1899-451F-ABDE-215159BED344}" srcId="{2E1C1213-C3DF-491D-A0EF-AF91580661AE}" destId="{9367E573-2998-406E-8FDA-0620F9897734}" srcOrd="0" destOrd="0" parTransId="{BB4F5D6B-6FE8-405B-9812-56CA49C2D57D}" sibTransId="{5A00CD52-7E87-4A4F-B2E7-16EAC79CD25D}"/>
    <dgm:cxn modelId="{4060AC5D-CCA0-437B-804A-39B8AD952DCF}" type="presOf" srcId="{21250B29-23AD-417A-BBD2-A255EBD4EF68}" destId="{C88B1D16-681F-4F0B-81B5-EEA64E9A53DE}" srcOrd="0" destOrd="0" presId="urn:microsoft.com/office/officeart/2018/2/layout/IconVerticalSolidList"/>
    <dgm:cxn modelId="{AE3C3B67-F06D-4253-B1A1-499598262332}" type="presOf" srcId="{3E2AC709-6020-46E5-9DC3-988272052C7A}" destId="{E439A75A-327C-4BC9-8F42-1C7B51E98504}" srcOrd="0" destOrd="0" presId="urn:microsoft.com/office/officeart/2018/2/layout/IconVerticalSolidList"/>
    <dgm:cxn modelId="{D5E1616A-28E1-47B0-A6E3-B8856A151798}" srcId="{6FBDC8C0-D073-46AD-9999-97F1FCB675B6}" destId="{3E2AC709-6020-46E5-9DC3-988272052C7A}" srcOrd="0" destOrd="0" parTransId="{5429FE2A-B092-4C6E-B7F7-36770558A567}" sibTransId="{CC96F7E2-3F28-47EA-BF9D-BAF03E92FD85}"/>
    <dgm:cxn modelId="{83600F6C-14EA-4034-A65A-0A769FBD53F7}" srcId="{FCEEDDBC-AD76-4CC8-BF21-65BFE2558DB1}" destId="{2D2005B6-F8D9-4574-B90F-D345DA9F1051}" srcOrd="0" destOrd="0" parTransId="{E3806F3F-5BAB-46D2-8A51-CAFDEB5E171D}" sibTransId="{262E02F3-5A88-425A-93D9-9B40FFA4AC20}"/>
    <dgm:cxn modelId="{86B36B6D-13C3-46F5-B997-E8203DC2B67A}" type="presOf" srcId="{EFFF2CA7-76C8-487D-9113-6EEA1F769F27}" destId="{886EFB78-3C36-4D9B-BD8B-A9D2AA14EBB6}" srcOrd="0" destOrd="0" presId="urn:microsoft.com/office/officeart/2018/2/layout/IconVerticalSolidList"/>
    <dgm:cxn modelId="{A10DA44F-AEBC-4445-9EF7-4B4ECCAC39F5}" type="presOf" srcId="{2E1C1213-C3DF-491D-A0EF-AF91580661AE}" destId="{5BEA38FA-BFF0-4A39-B45E-1F3441A5A6EE}" srcOrd="0" destOrd="0" presId="urn:microsoft.com/office/officeart/2018/2/layout/IconVerticalSolidList"/>
    <dgm:cxn modelId="{CA24E67B-B490-473F-95B6-0200EAC715FE}" srcId="{9CA93730-93A8-402A-98DE-7E5BF82ADBB7}" destId="{EFFF2CA7-76C8-487D-9113-6EEA1F769F27}" srcOrd="0" destOrd="0" parTransId="{C8A51A9A-F062-45C8-9466-39EDD7856811}" sibTransId="{C03F7F2D-F26B-49F4-B587-B566997158BC}"/>
    <dgm:cxn modelId="{7440EF7E-559E-4CA7-A1E2-AD8163CE0F87}" srcId="{E0D081C2-4A69-4E97-BD96-B315C41B2274}" destId="{94E85A85-38F7-4B26-968F-A6581DECF856}" srcOrd="0" destOrd="0" parTransId="{89D7FB00-93EC-4F2A-96FD-36E50FC26C54}" sibTransId="{417F9529-FACF-4622-8066-7253D57B0C87}"/>
    <dgm:cxn modelId="{F8D28E7F-FF08-4A56-92ED-AC8A83AE3191}" type="presOf" srcId="{FCEEDDBC-AD76-4CC8-BF21-65BFE2558DB1}" destId="{69E45C61-E7CE-404B-9EAE-81B4EADB61CB}" srcOrd="0" destOrd="0" presId="urn:microsoft.com/office/officeart/2018/2/layout/IconVerticalSolidList"/>
    <dgm:cxn modelId="{804CCE9B-2E5D-4591-80C4-D6A7E27A48BC}" srcId="{139FD713-C502-41FB-B55B-2FF6B160251F}" destId="{9CA93730-93A8-402A-98DE-7E5BF82ADBB7}" srcOrd="1" destOrd="0" parTransId="{10FBBF1E-3427-4F67-98DD-402C74AFB6E7}" sibTransId="{E6EBA8D5-3E61-453A-B8DD-0D25165FAFC3}"/>
    <dgm:cxn modelId="{5D1D91A5-F16F-4D90-8D79-0F14B5A65114}" type="presOf" srcId="{94E85A85-38F7-4B26-968F-A6581DECF856}" destId="{930A5C55-7A74-4A73-A62F-73DD4DF3280F}" srcOrd="0" destOrd="0" presId="urn:microsoft.com/office/officeart/2018/2/layout/IconVerticalSolidList"/>
    <dgm:cxn modelId="{1A50DDB2-7B9C-4849-ABB5-A83FE9BF4F88}" type="presOf" srcId="{C14655B1-3A86-4A94-8A49-D141080D1EF6}" destId="{15535835-4EFA-4400-B902-276A9444B1CD}" srcOrd="0" destOrd="0" presId="urn:microsoft.com/office/officeart/2018/2/layout/IconVerticalSolidList"/>
    <dgm:cxn modelId="{227687B8-0E1C-4C49-8B22-6244F5878EA0}" type="presOf" srcId="{E0D081C2-4A69-4E97-BD96-B315C41B2274}" destId="{5EE834E0-ED9A-476D-A46F-BCADCA5422CE}" srcOrd="0" destOrd="0" presId="urn:microsoft.com/office/officeart/2018/2/layout/IconVerticalSolidList"/>
    <dgm:cxn modelId="{2B05E8BA-C9E2-4CE4-BFDF-37FC7740B669}" srcId="{139FD713-C502-41FB-B55B-2FF6B160251F}" destId="{FCEEDDBC-AD76-4CC8-BF21-65BFE2558DB1}" srcOrd="5" destOrd="0" parTransId="{71F6C19D-BF12-43F9-9826-4CD6C2EDF7E3}" sibTransId="{12A9CF2C-F57F-4079-9B8B-64653B275943}"/>
    <dgm:cxn modelId="{221F6DBC-123A-4C94-B27E-3A44BB2FAD97}" type="presOf" srcId="{9CA93730-93A8-402A-98DE-7E5BF82ADBB7}" destId="{5CB6AEDF-B319-458D-BC50-B66336FE5C8D}" srcOrd="0" destOrd="0" presId="urn:microsoft.com/office/officeart/2018/2/layout/IconVerticalSolidList"/>
    <dgm:cxn modelId="{EEABA3D1-3FAC-4C14-BF95-2AA9094EC9A0}" srcId="{D3E20480-31D7-482A-AA46-12FE458B7D75}" destId="{692A8389-3285-49E9-825B-BEC0FE4250EB}" srcOrd="0" destOrd="0" parTransId="{43A3DAA5-34E1-4292-9129-0D615A596CCD}" sibTransId="{435B32DF-C472-4957-BF6B-6D1AE6333311}"/>
    <dgm:cxn modelId="{4F7206DB-2C70-410F-B6F5-EBB42314FC93}" type="presOf" srcId="{692A8389-3285-49E9-825B-BEC0FE4250EB}" destId="{05165EAC-7A2D-426E-9699-D3A4C02DC6FB}" srcOrd="0" destOrd="0" presId="urn:microsoft.com/office/officeart/2018/2/layout/IconVerticalSolidList"/>
    <dgm:cxn modelId="{8865B1E8-03AB-4F00-B2A5-946ED68482EC}" type="presOf" srcId="{139FD713-C502-41FB-B55B-2FF6B160251F}" destId="{BFD68A4E-B9B7-4223-948D-F2902DF4820C}" srcOrd="0" destOrd="0" presId="urn:microsoft.com/office/officeart/2018/2/layout/IconVerticalSolidList"/>
    <dgm:cxn modelId="{D18B8257-0C05-4413-8F17-FC0CF7640A8E}" type="presParOf" srcId="{BFD68A4E-B9B7-4223-948D-F2902DF4820C}" destId="{159FE7ED-A776-4A2C-A3DF-4F590ACB4FC0}" srcOrd="0" destOrd="0" presId="urn:microsoft.com/office/officeart/2018/2/layout/IconVerticalSolidList"/>
    <dgm:cxn modelId="{F48A6962-C0BC-49F2-BBC2-A794F0A603C6}" type="presParOf" srcId="{159FE7ED-A776-4A2C-A3DF-4F590ACB4FC0}" destId="{01D3684C-F890-494C-9EA3-7262AD26FFF8}" srcOrd="0" destOrd="0" presId="urn:microsoft.com/office/officeart/2018/2/layout/IconVerticalSolidList"/>
    <dgm:cxn modelId="{1075DAE2-8E11-4A45-A2B2-3762888A3185}" type="presParOf" srcId="{159FE7ED-A776-4A2C-A3DF-4F590ACB4FC0}" destId="{BBDFD7B3-FF16-43EA-AE70-1CFD7784BE56}" srcOrd="1" destOrd="0" presId="urn:microsoft.com/office/officeart/2018/2/layout/IconVerticalSolidList"/>
    <dgm:cxn modelId="{E1985E78-4600-472A-83B9-A31B6FFE5D55}" type="presParOf" srcId="{159FE7ED-A776-4A2C-A3DF-4F590ACB4FC0}" destId="{8BD745DC-275C-4FE9-92FA-C6FF06F397D7}" srcOrd="2" destOrd="0" presId="urn:microsoft.com/office/officeart/2018/2/layout/IconVerticalSolidList"/>
    <dgm:cxn modelId="{3C9CF961-1CCF-410D-B3EA-6EB9E621162A}" type="presParOf" srcId="{159FE7ED-A776-4A2C-A3DF-4F590ACB4FC0}" destId="{DC2AAC85-1FF2-46EB-883F-7E916EE2DB11}" srcOrd="3" destOrd="0" presId="urn:microsoft.com/office/officeart/2018/2/layout/IconVerticalSolidList"/>
    <dgm:cxn modelId="{57662DC3-BCBC-424B-A292-36FED133E78C}" type="presParOf" srcId="{159FE7ED-A776-4A2C-A3DF-4F590ACB4FC0}" destId="{15535835-4EFA-4400-B902-276A9444B1CD}" srcOrd="4" destOrd="0" presId="urn:microsoft.com/office/officeart/2018/2/layout/IconVerticalSolidList"/>
    <dgm:cxn modelId="{C15364E2-352A-4D5D-9160-65C66D3BE72C}" type="presParOf" srcId="{BFD68A4E-B9B7-4223-948D-F2902DF4820C}" destId="{5D262F78-9F8D-4A1D-A00B-C5D7E8DFCFD8}" srcOrd="1" destOrd="0" presId="urn:microsoft.com/office/officeart/2018/2/layout/IconVerticalSolidList"/>
    <dgm:cxn modelId="{A2022CBC-7BE8-4811-8D9F-4AC64AE594BE}" type="presParOf" srcId="{BFD68A4E-B9B7-4223-948D-F2902DF4820C}" destId="{6F73D334-4ACA-484F-9BB8-9A5F3A6B118E}" srcOrd="2" destOrd="0" presId="urn:microsoft.com/office/officeart/2018/2/layout/IconVerticalSolidList"/>
    <dgm:cxn modelId="{A2234561-2802-4B90-B055-9E9DEA2AA079}" type="presParOf" srcId="{6F73D334-4ACA-484F-9BB8-9A5F3A6B118E}" destId="{71E70B22-392D-4C4F-A4BB-491B70EB6F31}" srcOrd="0" destOrd="0" presId="urn:microsoft.com/office/officeart/2018/2/layout/IconVerticalSolidList"/>
    <dgm:cxn modelId="{368575F6-E678-4A5A-B124-FEE39C93DD21}" type="presParOf" srcId="{6F73D334-4ACA-484F-9BB8-9A5F3A6B118E}" destId="{0BC2E200-811B-4EC5-9C0F-CC638DC90FD9}" srcOrd="1" destOrd="0" presId="urn:microsoft.com/office/officeart/2018/2/layout/IconVerticalSolidList"/>
    <dgm:cxn modelId="{7357FC3E-E8B4-4079-8CD8-57D5376CA5C3}" type="presParOf" srcId="{6F73D334-4ACA-484F-9BB8-9A5F3A6B118E}" destId="{A1C5B8E2-FADF-411D-852C-BE1ADF7C5F07}" srcOrd="2" destOrd="0" presId="urn:microsoft.com/office/officeart/2018/2/layout/IconVerticalSolidList"/>
    <dgm:cxn modelId="{491971DA-F017-427F-A859-A858C144E609}" type="presParOf" srcId="{6F73D334-4ACA-484F-9BB8-9A5F3A6B118E}" destId="{5CB6AEDF-B319-458D-BC50-B66336FE5C8D}" srcOrd="3" destOrd="0" presId="urn:microsoft.com/office/officeart/2018/2/layout/IconVerticalSolidList"/>
    <dgm:cxn modelId="{A4467FF7-50E6-4028-A2CB-FC869CEB9D93}" type="presParOf" srcId="{6F73D334-4ACA-484F-9BB8-9A5F3A6B118E}" destId="{886EFB78-3C36-4D9B-BD8B-A9D2AA14EBB6}" srcOrd="4" destOrd="0" presId="urn:microsoft.com/office/officeart/2018/2/layout/IconVerticalSolidList"/>
    <dgm:cxn modelId="{13576ED6-FEAC-4AC7-B089-A31562F2DC68}" type="presParOf" srcId="{BFD68A4E-B9B7-4223-948D-F2902DF4820C}" destId="{967DCCE9-F5B3-4847-A544-C9DEE4675E83}" srcOrd="3" destOrd="0" presId="urn:microsoft.com/office/officeart/2018/2/layout/IconVerticalSolidList"/>
    <dgm:cxn modelId="{A2AD3E61-E5DE-426D-A067-56B7A4C4EBE9}" type="presParOf" srcId="{BFD68A4E-B9B7-4223-948D-F2902DF4820C}" destId="{45826DA7-B856-4C31-B1F0-58A54AACE6CB}" srcOrd="4" destOrd="0" presId="urn:microsoft.com/office/officeart/2018/2/layout/IconVerticalSolidList"/>
    <dgm:cxn modelId="{EFA70862-A6C3-4D9C-A8D0-2C690174641C}" type="presParOf" srcId="{45826DA7-B856-4C31-B1F0-58A54AACE6CB}" destId="{1F7BB14D-A3BE-40DA-B5EA-AC741173E381}" srcOrd="0" destOrd="0" presId="urn:microsoft.com/office/officeart/2018/2/layout/IconVerticalSolidList"/>
    <dgm:cxn modelId="{32074C06-A6B3-45A6-861E-95609A62C5F7}" type="presParOf" srcId="{45826DA7-B856-4C31-B1F0-58A54AACE6CB}" destId="{B23F3102-8B63-4118-A430-C4E8DE84EAA0}" srcOrd="1" destOrd="0" presId="urn:microsoft.com/office/officeart/2018/2/layout/IconVerticalSolidList"/>
    <dgm:cxn modelId="{29F8753F-175A-4FA9-8A98-99579E90625F}" type="presParOf" srcId="{45826DA7-B856-4C31-B1F0-58A54AACE6CB}" destId="{2E5A5378-12A3-4561-897B-E9078B2FAB76}" srcOrd="2" destOrd="0" presId="urn:microsoft.com/office/officeart/2018/2/layout/IconVerticalSolidList"/>
    <dgm:cxn modelId="{F94DF934-929A-43E6-A963-AB7E09873855}" type="presParOf" srcId="{45826DA7-B856-4C31-B1F0-58A54AACE6CB}" destId="{EA42DDF4-8335-4F11-81EE-BE479D2010DC}" srcOrd="3" destOrd="0" presId="urn:microsoft.com/office/officeart/2018/2/layout/IconVerticalSolidList"/>
    <dgm:cxn modelId="{AFC6DAD2-2921-4E06-B195-185A0956E2F1}" type="presParOf" srcId="{45826DA7-B856-4C31-B1F0-58A54AACE6CB}" destId="{05165EAC-7A2D-426E-9699-D3A4C02DC6FB}" srcOrd="4" destOrd="0" presId="urn:microsoft.com/office/officeart/2018/2/layout/IconVerticalSolidList"/>
    <dgm:cxn modelId="{EFE64794-548A-443C-9431-686F5C1EEDFA}" type="presParOf" srcId="{BFD68A4E-B9B7-4223-948D-F2902DF4820C}" destId="{2E136C22-9B63-432D-A269-AFB2828ECC1C}" srcOrd="5" destOrd="0" presId="urn:microsoft.com/office/officeart/2018/2/layout/IconVerticalSolidList"/>
    <dgm:cxn modelId="{6EB4B18D-8466-4D1C-9292-DB2B65643537}" type="presParOf" srcId="{BFD68A4E-B9B7-4223-948D-F2902DF4820C}" destId="{27EA8FF0-0881-47B9-AADC-3BEDEDC5A96D}" srcOrd="6" destOrd="0" presId="urn:microsoft.com/office/officeart/2018/2/layout/IconVerticalSolidList"/>
    <dgm:cxn modelId="{8F793457-1E14-472F-8F88-AA3034646F43}" type="presParOf" srcId="{27EA8FF0-0881-47B9-AADC-3BEDEDC5A96D}" destId="{C20B4CF6-BAED-4A5D-BB5E-D2C90E8B75EA}" srcOrd="0" destOrd="0" presId="urn:microsoft.com/office/officeart/2018/2/layout/IconVerticalSolidList"/>
    <dgm:cxn modelId="{D237E795-00AB-4855-872A-59042542753C}" type="presParOf" srcId="{27EA8FF0-0881-47B9-AADC-3BEDEDC5A96D}" destId="{A55D12B1-485C-4B4F-B6BC-B030D5BDE946}" srcOrd="1" destOrd="0" presId="urn:microsoft.com/office/officeart/2018/2/layout/IconVerticalSolidList"/>
    <dgm:cxn modelId="{E6A485CF-612B-41F0-B3C7-712470019BAC}" type="presParOf" srcId="{27EA8FF0-0881-47B9-AADC-3BEDEDC5A96D}" destId="{BA929494-10AB-4A4B-9314-1C5A49959EFF}" srcOrd="2" destOrd="0" presId="urn:microsoft.com/office/officeart/2018/2/layout/IconVerticalSolidList"/>
    <dgm:cxn modelId="{301E1EFE-12AE-44DF-8C60-2A9261711D97}" type="presParOf" srcId="{27EA8FF0-0881-47B9-AADC-3BEDEDC5A96D}" destId="{95593FDE-2DC4-4F26-9C57-CF7CA95A5936}" srcOrd="3" destOrd="0" presId="urn:microsoft.com/office/officeart/2018/2/layout/IconVerticalSolidList"/>
    <dgm:cxn modelId="{46C08FEA-6356-475C-8560-F7E0AFF9DDA1}" type="presParOf" srcId="{27EA8FF0-0881-47B9-AADC-3BEDEDC5A96D}" destId="{E439A75A-327C-4BC9-8F42-1C7B51E98504}" srcOrd="4" destOrd="0" presId="urn:microsoft.com/office/officeart/2018/2/layout/IconVerticalSolidList"/>
    <dgm:cxn modelId="{6FC59A3D-DF06-48B9-AB0E-ADE584BEFE09}" type="presParOf" srcId="{BFD68A4E-B9B7-4223-948D-F2902DF4820C}" destId="{C135CBB7-C3D5-425A-8FFF-802D3A2CBF0F}" srcOrd="7" destOrd="0" presId="urn:microsoft.com/office/officeart/2018/2/layout/IconVerticalSolidList"/>
    <dgm:cxn modelId="{1D7771B0-3299-4C29-BF2A-1CBA0B3F1D36}" type="presParOf" srcId="{BFD68A4E-B9B7-4223-948D-F2902DF4820C}" destId="{3DBBA5B3-8AC8-4ADF-A9DB-9B853C05C5B7}" srcOrd="8" destOrd="0" presId="urn:microsoft.com/office/officeart/2018/2/layout/IconVerticalSolidList"/>
    <dgm:cxn modelId="{C0730513-68D3-44D0-8EAF-956DBE41813E}" type="presParOf" srcId="{3DBBA5B3-8AC8-4ADF-A9DB-9B853C05C5B7}" destId="{8362BF01-665B-40EE-9102-9D08694E67D2}" srcOrd="0" destOrd="0" presId="urn:microsoft.com/office/officeart/2018/2/layout/IconVerticalSolidList"/>
    <dgm:cxn modelId="{DACCAB69-7F12-462C-A2DE-7172AAE3DF4E}" type="presParOf" srcId="{3DBBA5B3-8AC8-4ADF-A9DB-9B853C05C5B7}" destId="{CDC1D719-224A-41A6-9F35-041C906D12F8}" srcOrd="1" destOrd="0" presId="urn:microsoft.com/office/officeart/2018/2/layout/IconVerticalSolidList"/>
    <dgm:cxn modelId="{C9562686-07C5-4A19-BED2-049E86588661}" type="presParOf" srcId="{3DBBA5B3-8AC8-4ADF-A9DB-9B853C05C5B7}" destId="{DC9286DC-9CE3-4BD0-95F1-32CDB0E6DF31}" srcOrd="2" destOrd="0" presId="urn:microsoft.com/office/officeart/2018/2/layout/IconVerticalSolidList"/>
    <dgm:cxn modelId="{94B5079A-D912-4E40-B5EA-066B084CD586}" type="presParOf" srcId="{3DBBA5B3-8AC8-4ADF-A9DB-9B853C05C5B7}" destId="{5BEA38FA-BFF0-4A39-B45E-1F3441A5A6EE}" srcOrd="3" destOrd="0" presId="urn:microsoft.com/office/officeart/2018/2/layout/IconVerticalSolidList"/>
    <dgm:cxn modelId="{698AD4E8-27DC-4F00-80ED-51C96CE8022B}" type="presParOf" srcId="{3DBBA5B3-8AC8-4ADF-A9DB-9B853C05C5B7}" destId="{6FAFE2D4-559B-4510-A63D-F8C97B580786}" srcOrd="4" destOrd="0" presId="urn:microsoft.com/office/officeart/2018/2/layout/IconVerticalSolidList"/>
    <dgm:cxn modelId="{8FE60D9C-FA0C-4811-990F-14BF5B7F185C}" type="presParOf" srcId="{BFD68A4E-B9B7-4223-948D-F2902DF4820C}" destId="{FCDBE56A-0575-4BD5-944A-275B90D0630D}" srcOrd="9" destOrd="0" presId="urn:microsoft.com/office/officeart/2018/2/layout/IconVerticalSolidList"/>
    <dgm:cxn modelId="{D9F410C5-0762-4F6E-9E3A-3B80E663700C}" type="presParOf" srcId="{BFD68A4E-B9B7-4223-948D-F2902DF4820C}" destId="{AEF227A6-346B-4E8D-8FB1-D1B2E9F4283D}" srcOrd="10" destOrd="0" presId="urn:microsoft.com/office/officeart/2018/2/layout/IconVerticalSolidList"/>
    <dgm:cxn modelId="{8971DB76-5001-4506-8CC4-1D81E3ACDCB5}" type="presParOf" srcId="{AEF227A6-346B-4E8D-8FB1-D1B2E9F4283D}" destId="{BE6D6254-01B6-4BC3-AA23-BCD8486DE3E8}" srcOrd="0" destOrd="0" presId="urn:microsoft.com/office/officeart/2018/2/layout/IconVerticalSolidList"/>
    <dgm:cxn modelId="{EA127F90-C841-436C-B63E-D5FCE900C68F}" type="presParOf" srcId="{AEF227A6-346B-4E8D-8FB1-D1B2E9F4283D}" destId="{4E28A359-6A96-4562-AD90-FE1B492CEB10}" srcOrd="1" destOrd="0" presId="urn:microsoft.com/office/officeart/2018/2/layout/IconVerticalSolidList"/>
    <dgm:cxn modelId="{55A62E48-7C04-47D5-9A83-D5D514E7BABC}" type="presParOf" srcId="{AEF227A6-346B-4E8D-8FB1-D1B2E9F4283D}" destId="{8832E179-E952-4040-910F-22C8C6B38400}" srcOrd="2" destOrd="0" presId="urn:microsoft.com/office/officeart/2018/2/layout/IconVerticalSolidList"/>
    <dgm:cxn modelId="{650BB73C-5C32-4F0A-98B9-85E12ED37AA3}" type="presParOf" srcId="{AEF227A6-346B-4E8D-8FB1-D1B2E9F4283D}" destId="{69E45C61-E7CE-404B-9EAE-81B4EADB61CB}" srcOrd="3" destOrd="0" presId="urn:microsoft.com/office/officeart/2018/2/layout/IconVerticalSolidList"/>
    <dgm:cxn modelId="{053A49DC-CA80-4223-A515-D66EC27C8CE8}" type="presParOf" srcId="{AEF227A6-346B-4E8D-8FB1-D1B2E9F4283D}" destId="{FA31D9BD-0039-4CC9-8F56-A5D390A4BFC8}" srcOrd="4" destOrd="0" presId="urn:microsoft.com/office/officeart/2018/2/layout/IconVerticalSolidList"/>
    <dgm:cxn modelId="{C08375EC-5649-4E0C-8F40-36CB0120FC22}" type="presParOf" srcId="{BFD68A4E-B9B7-4223-948D-F2902DF4820C}" destId="{B37FC1D1-51EE-4CF1-A159-B9560FBC03E7}" srcOrd="11" destOrd="0" presId="urn:microsoft.com/office/officeart/2018/2/layout/IconVerticalSolidList"/>
    <dgm:cxn modelId="{B5BAB0AE-F107-491E-9732-EF0973D3B2A6}" type="presParOf" srcId="{BFD68A4E-B9B7-4223-948D-F2902DF4820C}" destId="{946FEB40-BEA2-4CA4-81AC-8C850FE1EA75}" srcOrd="12" destOrd="0" presId="urn:microsoft.com/office/officeart/2018/2/layout/IconVerticalSolidList"/>
    <dgm:cxn modelId="{C826D92C-FFF3-4A69-875C-C267ADAC609F}" type="presParOf" srcId="{946FEB40-BEA2-4CA4-81AC-8C850FE1EA75}" destId="{F738F141-4CD2-4D8E-BA64-9A92598458B3}" srcOrd="0" destOrd="0" presId="urn:microsoft.com/office/officeart/2018/2/layout/IconVerticalSolidList"/>
    <dgm:cxn modelId="{38565119-D15F-49A8-9A27-11C27EE8F0B0}" type="presParOf" srcId="{946FEB40-BEA2-4CA4-81AC-8C850FE1EA75}" destId="{CDC60E83-C41D-415A-8BE0-B0E440D58A71}" srcOrd="1" destOrd="0" presId="urn:microsoft.com/office/officeart/2018/2/layout/IconVerticalSolidList"/>
    <dgm:cxn modelId="{337174C1-8AB1-4D76-9A4A-239BEDC8C023}" type="presParOf" srcId="{946FEB40-BEA2-4CA4-81AC-8C850FE1EA75}" destId="{A94CCCD0-BB9D-4839-84D5-F3C66E137664}" srcOrd="2" destOrd="0" presId="urn:microsoft.com/office/officeart/2018/2/layout/IconVerticalSolidList"/>
    <dgm:cxn modelId="{3F2162AA-7B5C-4696-B12E-FD10B351767E}" type="presParOf" srcId="{946FEB40-BEA2-4CA4-81AC-8C850FE1EA75}" destId="{5EE834E0-ED9A-476D-A46F-BCADCA5422CE}" srcOrd="3" destOrd="0" presId="urn:microsoft.com/office/officeart/2018/2/layout/IconVerticalSolidList"/>
    <dgm:cxn modelId="{E0D20C0D-20BC-4D3B-9421-A26DA9616D5A}" type="presParOf" srcId="{946FEB40-BEA2-4CA4-81AC-8C850FE1EA75}" destId="{930A5C55-7A74-4A73-A62F-73DD4DF3280F}" srcOrd="4" destOrd="0" presId="urn:microsoft.com/office/officeart/2018/2/layout/IconVerticalSolidList"/>
    <dgm:cxn modelId="{E1F81767-4E09-4AAF-BD4B-9CF88BCE277F}" type="presParOf" srcId="{BFD68A4E-B9B7-4223-948D-F2902DF4820C}" destId="{D68E0534-32CA-402C-B8F1-B0E764323674}" srcOrd="13" destOrd="0" presId="urn:microsoft.com/office/officeart/2018/2/layout/IconVerticalSolidList"/>
    <dgm:cxn modelId="{E635B289-B971-4667-96CD-B7BC6F811A55}" type="presParOf" srcId="{BFD68A4E-B9B7-4223-948D-F2902DF4820C}" destId="{2C0E6C9D-1136-4572-AFE0-16DEAA413DA3}" srcOrd="14" destOrd="0" presId="urn:microsoft.com/office/officeart/2018/2/layout/IconVerticalSolidList"/>
    <dgm:cxn modelId="{43FB4F8D-24BF-45B4-9E29-80D4F3111F32}" type="presParOf" srcId="{2C0E6C9D-1136-4572-AFE0-16DEAA413DA3}" destId="{73A20829-CB52-476D-B119-B9B03DEEF98C}" srcOrd="0" destOrd="0" presId="urn:microsoft.com/office/officeart/2018/2/layout/IconVerticalSolidList"/>
    <dgm:cxn modelId="{653BDB84-C1C1-4451-9B86-9FAFA7783392}" type="presParOf" srcId="{2C0E6C9D-1136-4572-AFE0-16DEAA413DA3}" destId="{D88DC7C2-B093-43E5-93FB-7F9374C2AC10}" srcOrd="1" destOrd="0" presId="urn:microsoft.com/office/officeart/2018/2/layout/IconVerticalSolidList"/>
    <dgm:cxn modelId="{28B31898-6AC2-45E7-9482-4D67258756D3}" type="presParOf" srcId="{2C0E6C9D-1136-4572-AFE0-16DEAA413DA3}" destId="{E64F53E7-987A-43F9-9CC1-5F31784E9F7D}" srcOrd="2" destOrd="0" presId="urn:microsoft.com/office/officeart/2018/2/layout/IconVerticalSolidList"/>
    <dgm:cxn modelId="{F4CA239C-6054-40E2-A5B7-DAA540BB739F}" type="presParOf" srcId="{2C0E6C9D-1136-4572-AFE0-16DEAA413DA3}" destId="{C88B1D16-681F-4F0B-81B5-EEA64E9A53DE}" srcOrd="3" destOrd="0" presId="urn:microsoft.com/office/officeart/2018/2/layout/IconVerticalSolidList"/>
    <dgm:cxn modelId="{F2AE74D3-8937-45AC-A483-2B2987D94248}" type="presParOf" srcId="{2C0E6C9D-1136-4572-AFE0-16DEAA413DA3}" destId="{B2B94414-BE76-4AB4-BB20-8274DFBE3EBD}"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AE67262-93D0-4D05-82EF-D3DAE425870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MX"/>
        </a:p>
      </dgm:t>
    </dgm:pt>
    <dgm:pt modelId="{B889E84E-8B67-4740-A2B1-F000902EB084}">
      <dgm:prSet phldrT="[Texto]"/>
      <dgm:spPr/>
      <dgm:t>
        <a:bodyPr/>
        <a:lstStyle/>
        <a:p>
          <a:r>
            <a:rPr lang="es-MX" dirty="0"/>
            <a:t>Software de sistemas</a:t>
          </a:r>
        </a:p>
      </dgm:t>
    </dgm:pt>
    <dgm:pt modelId="{761A03EC-8119-4B37-B2F3-D6ECE3CE2405}" type="parTrans" cxnId="{F7D5B555-19FC-4A4C-B1C9-71142131CE95}">
      <dgm:prSet/>
      <dgm:spPr/>
      <dgm:t>
        <a:bodyPr/>
        <a:lstStyle/>
        <a:p>
          <a:endParaRPr lang="es-MX"/>
        </a:p>
      </dgm:t>
    </dgm:pt>
    <dgm:pt modelId="{13035285-128D-4530-92B8-F45034A9C0B2}" type="sibTrans" cxnId="{F7D5B555-19FC-4A4C-B1C9-71142131CE95}">
      <dgm:prSet/>
      <dgm:spPr/>
      <dgm:t>
        <a:bodyPr/>
        <a:lstStyle/>
        <a:p>
          <a:endParaRPr lang="es-MX"/>
        </a:p>
      </dgm:t>
    </dgm:pt>
    <dgm:pt modelId="{8E90B969-57BA-46B6-853F-C07BDAA39C6C}">
      <dgm:prSet phldrT="[Texto]"/>
      <dgm:spPr/>
      <dgm:t>
        <a:bodyPr/>
        <a:lstStyle/>
        <a:p>
          <a:r>
            <a:rPr lang="es-MX" dirty="0"/>
            <a:t>Conjunto de programas para dar servicio a otros programas (compiladores, componentes del sistema operativo, software de redes, etc.).</a:t>
          </a:r>
        </a:p>
      </dgm:t>
    </dgm:pt>
    <dgm:pt modelId="{B6FA326D-2EA0-46FB-B12F-865AC096C6DD}" type="parTrans" cxnId="{B0484246-D869-4BE2-8D7B-9036AE909B04}">
      <dgm:prSet/>
      <dgm:spPr/>
      <dgm:t>
        <a:bodyPr/>
        <a:lstStyle/>
        <a:p>
          <a:endParaRPr lang="es-MX"/>
        </a:p>
      </dgm:t>
    </dgm:pt>
    <dgm:pt modelId="{CC74BD46-31A6-475B-A80F-7BA25FE0FCA2}" type="sibTrans" cxnId="{B0484246-D869-4BE2-8D7B-9036AE909B04}">
      <dgm:prSet/>
      <dgm:spPr/>
      <dgm:t>
        <a:bodyPr/>
        <a:lstStyle/>
        <a:p>
          <a:endParaRPr lang="es-MX"/>
        </a:p>
      </dgm:t>
    </dgm:pt>
    <dgm:pt modelId="{F2C36879-9E84-4529-BC95-BED0D5C3CF44}">
      <dgm:prSet phldrT="[Texto]"/>
      <dgm:spPr/>
      <dgm:t>
        <a:bodyPr/>
        <a:lstStyle/>
        <a:p>
          <a:r>
            <a:rPr lang="es-MX" dirty="0"/>
            <a:t>Software de aplicación</a:t>
          </a:r>
        </a:p>
      </dgm:t>
    </dgm:pt>
    <dgm:pt modelId="{B3FEA49C-623B-493D-A86F-71CD6C90FFE3}" type="parTrans" cxnId="{34BF0F14-A0EF-4267-93C0-A7E474BE4638}">
      <dgm:prSet/>
      <dgm:spPr/>
      <dgm:t>
        <a:bodyPr/>
        <a:lstStyle/>
        <a:p>
          <a:endParaRPr lang="es-MX"/>
        </a:p>
      </dgm:t>
    </dgm:pt>
    <dgm:pt modelId="{4B162FC5-9D7C-43D9-8880-BCAAB9B23B14}" type="sibTrans" cxnId="{34BF0F14-A0EF-4267-93C0-A7E474BE4638}">
      <dgm:prSet/>
      <dgm:spPr/>
      <dgm:t>
        <a:bodyPr/>
        <a:lstStyle/>
        <a:p>
          <a:endParaRPr lang="es-MX"/>
        </a:p>
      </dgm:t>
    </dgm:pt>
    <dgm:pt modelId="{837A5798-DE77-42D3-85D5-3EEED08BE838}">
      <dgm:prSet phldrT="[Texto]"/>
      <dgm:spPr/>
      <dgm:t>
        <a:bodyPr/>
        <a:lstStyle/>
        <a:p>
          <a:r>
            <a:rPr lang="es-MX" dirty="0"/>
            <a:t>Programas aislados que resuelven una necesidad específica de negocios.</a:t>
          </a:r>
        </a:p>
      </dgm:t>
    </dgm:pt>
    <dgm:pt modelId="{E08D0C69-F7E1-4F79-A964-4379BB63B628}" type="parTrans" cxnId="{228F9563-722A-466D-AB5F-09A7A539B5AF}">
      <dgm:prSet/>
      <dgm:spPr/>
      <dgm:t>
        <a:bodyPr/>
        <a:lstStyle/>
        <a:p>
          <a:endParaRPr lang="es-MX"/>
        </a:p>
      </dgm:t>
    </dgm:pt>
    <dgm:pt modelId="{6AFF411F-E805-4ED7-AE15-3155EEF08818}" type="sibTrans" cxnId="{228F9563-722A-466D-AB5F-09A7A539B5AF}">
      <dgm:prSet/>
      <dgm:spPr/>
      <dgm:t>
        <a:bodyPr/>
        <a:lstStyle/>
        <a:p>
          <a:endParaRPr lang="es-MX"/>
        </a:p>
      </dgm:t>
    </dgm:pt>
    <dgm:pt modelId="{9104737B-C106-4A59-A143-E7FE5D105C93}">
      <dgm:prSet phldrT="[Texto]"/>
      <dgm:spPr/>
      <dgm:t>
        <a:bodyPr/>
        <a:lstStyle/>
        <a:p>
          <a:r>
            <a:rPr lang="es-MX" dirty="0"/>
            <a:t>Software de ingeniería y ciencias</a:t>
          </a:r>
        </a:p>
      </dgm:t>
    </dgm:pt>
    <dgm:pt modelId="{061663DB-97AD-4203-BBC0-F91C85D481C2}" type="parTrans" cxnId="{153C3F07-463D-4737-AB10-F5211C2776E4}">
      <dgm:prSet/>
      <dgm:spPr/>
      <dgm:t>
        <a:bodyPr/>
        <a:lstStyle/>
        <a:p>
          <a:endParaRPr lang="es-MX"/>
        </a:p>
      </dgm:t>
    </dgm:pt>
    <dgm:pt modelId="{A1B522B1-64C7-4F25-BBE1-E68502DA94FB}" type="sibTrans" cxnId="{153C3F07-463D-4737-AB10-F5211C2776E4}">
      <dgm:prSet/>
      <dgm:spPr/>
      <dgm:t>
        <a:bodyPr/>
        <a:lstStyle/>
        <a:p>
          <a:endParaRPr lang="es-MX"/>
        </a:p>
      </dgm:t>
    </dgm:pt>
    <dgm:pt modelId="{3914CDD7-9B82-4264-A3B2-61862EA143D9}">
      <dgm:prSet phldrT="[Texto]"/>
      <dgm:spPr/>
      <dgm:t>
        <a:bodyPr/>
        <a:lstStyle/>
        <a:p>
          <a:r>
            <a:rPr lang="es-MX" dirty="0"/>
            <a:t>Diseño asistido por computadora, simulación de sistemas, análisis de datos.</a:t>
          </a:r>
        </a:p>
      </dgm:t>
    </dgm:pt>
    <dgm:pt modelId="{9ACA7127-6FFF-4ADD-9CC2-C7466661853D}" type="parTrans" cxnId="{186C5971-73EF-473F-BC9D-35CDE4ED2E1F}">
      <dgm:prSet/>
      <dgm:spPr/>
      <dgm:t>
        <a:bodyPr/>
        <a:lstStyle/>
        <a:p>
          <a:endParaRPr lang="es-MX"/>
        </a:p>
      </dgm:t>
    </dgm:pt>
    <dgm:pt modelId="{584C0380-4559-4BB5-8C9F-B0CA047EAFCC}" type="sibTrans" cxnId="{186C5971-73EF-473F-BC9D-35CDE4ED2E1F}">
      <dgm:prSet/>
      <dgm:spPr/>
      <dgm:t>
        <a:bodyPr/>
        <a:lstStyle/>
        <a:p>
          <a:endParaRPr lang="es-MX"/>
        </a:p>
      </dgm:t>
    </dgm:pt>
    <dgm:pt modelId="{C0AD32A5-FC1E-4912-9440-88EFC4D80D83}">
      <dgm:prSet phldrT="[Texto]"/>
      <dgm:spPr/>
      <dgm:t>
        <a:bodyPr/>
        <a:lstStyle/>
        <a:p>
          <a:r>
            <a:rPr lang="es-MX" dirty="0"/>
            <a:t>Software incrustado</a:t>
          </a:r>
        </a:p>
      </dgm:t>
    </dgm:pt>
    <dgm:pt modelId="{8F953409-DC78-4283-A612-544A96811DAA}" type="parTrans" cxnId="{9DF336DA-43C8-4CA3-9CC6-0834FB2B7788}">
      <dgm:prSet/>
      <dgm:spPr/>
      <dgm:t>
        <a:bodyPr/>
        <a:lstStyle/>
        <a:p>
          <a:endParaRPr lang="es-MX"/>
        </a:p>
      </dgm:t>
    </dgm:pt>
    <dgm:pt modelId="{B0E617D1-B1FB-4D50-8A53-373A8D47F7D2}" type="sibTrans" cxnId="{9DF336DA-43C8-4CA3-9CC6-0834FB2B7788}">
      <dgm:prSet/>
      <dgm:spPr/>
      <dgm:t>
        <a:bodyPr/>
        <a:lstStyle/>
        <a:p>
          <a:endParaRPr lang="es-MX"/>
        </a:p>
      </dgm:t>
    </dgm:pt>
    <dgm:pt modelId="{51E50B40-B547-4F78-8AF0-ACBB9F6F164B}">
      <dgm:prSet phldrT="[Texto]"/>
      <dgm:spPr/>
      <dgm:t>
        <a:bodyPr/>
        <a:lstStyle/>
        <a:p>
          <a:r>
            <a:rPr lang="es-MX" dirty="0"/>
            <a:t>Reside dentro de un producto o sistema para controlar características y funciones para el usuario final (funciones digitales un auto).</a:t>
          </a:r>
        </a:p>
      </dgm:t>
    </dgm:pt>
    <dgm:pt modelId="{461BE9BB-F1A4-41B0-9432-91FBA72FDA97}" type="parTrans" cxnId="{F57CD873-7932-43C0-9EE5-7310E86DBB34}">
      <dgm:prSet/>
      <dgm:spPr/>
      <dgm:t>
        <a:bodyPr/>
        <a:lstStyle/>
        <a:p>
          <a:endParaRPr lang="es-MX"/>
        </a:p>
      </dgm:t>
    </dgm:pt>
    <dgm:pt modelId="{7A480F32-69AA-4D4C-9F8B-4E2FD61A0B9F}" type="sibTrans" cxnId="{F57CD873-7932-43C0-9EE5-7310E86DBB34}">
      <dgm:prSet/>
      <dgm:spPr/>
      <dgm:t>
        <a:bodyPr/>
        <a:lstStyle/>
        <a:p>
          <a:endParaRPr lang="es-MX"/>
        </a:p>
      </dgm:t>
    </dgm:pt>
    <dgm:pt modelId="{55B5A3FC-665A-4E13-AF92-A1B849B99948}">
      <dgm:prSet phldrT="[Texto]"/>
      <dgm:spPr/>
      <dgm:t>
        <a:bodyPr/>
        <a:lstStyle/>
        <a:p>
          <a:r>
            <a:rPr lang="es-MX" dirty="0"/>
            <a:t>Software de línea de productos</a:t>
          </a:r>
        </a:p>
      </dgm:t>
    </dgm:pt>
    <dgm:pt modelId="{58072C25-4724-4AB9-912A-2440F74F4E55}" type="parTrans" cxnId="{28CB0659-3188-4345-8862-8777F7A39693}">
      <dgm:prSet/>
      <dgm:spPr/>
      <dgm:t>
        <a:bodyPr/>
        <a:lstStyle/>
        <a:p>
          <a:endParaRPr lang="es-MX"/>
        </a:p>
      </dgm:t>
    </dgm:pt>
    <dgm:pt modelId="{135848C1-C215-4F6C-9CBD-3C922BF108B2}" type="sibTrans" cxnId="{28CB0659-3188-4345-8862-8777F7A39693}">
      <dgm:prSet/>
      <dgm:spPr/>
      <dgm:t>
        <a:bodyPr/>
        <a:lstStyle/>
        <a:p>
          <a:endParaRPr lang="es-MX"/>
        </a:p>
      </dgm:t>
    </dgm:pt>
    <dgm:pt modelId="{DA77A506-2BB4-4900-8937-45980495C38A}">
      <dgm:prSet phldrT="[Texto]"/>
      <dgm:spPr/>
      <dgm:t>
        <a:bodyPr/>
        <a:lstStyle/>
        <a:p>
          <a:r>
            <a:rPr lang="es-MX" dirty="0"/>
            <a:t>Diseñado para proporcionar una capacidad específica para uso de muchos consumidores (procesadores de texto, hojas de cálculo, entretenimiento, multimedia).</a:t>
          </a:r>
        </a:p>
      </dgm:t>
    </dgm:pt>
    <dgm:pt modelId="{BB022754-D544-4F7A-B025-06CB106DAE03}" type="parTrans" cxnId="{DDEE216D-19D4-4D40-BD48-6AD0B16FF44A}">
      <dgm:prSet/>
      <dgm:spPr/>
      <dgm:t>
        <a:bodyPr/>
        <a:lstStyle/>
        <a:p>
          <a:endParaRPr lang="es-MX"/>
        </a:p>
      </dgm:t>
    </dgm:pt>
    <dgm:pt modelId="{0D0659CE-A33C-458A-847F-3C75EE06F2C7}" type="sibTrans" cxnId="{DDEE216D-19D4-4D40-BD48-6AD0B16FF44A}">
      <dgm:prSet/>
      <dgm:spPr/>
      <dgm:t>
        <a:bodyPr/>
        <a:lstStyle/>
        <a:p>
          <a:endParaRPr lang="es-MX"/>
        </a:p>
      </dgm:t>
    </dgm:pt>
    <dgm:pt modelId="{B057F569-662A-4D84-A1DC-14B1361FDAFA}">
      <dgm:prSet phldrT="[Texto]"/>
      <dgm:spPr/>
      <dgm:t>
        <a:bodyPr/>
        <a:lstStyle/>
        <a:p>
          <a:r>
            <a:rPr lang="es-MX" dirty="0"/>
            <a:t>Aplicaciones WEB</a:t>
          </a:r>
        </a:p>
      </dgm:t>
    </dgm:pt>
    <dgm:pt modelId="{FF28A3C3-C9F8-4BDC-9F4B-F6E546156F48}" type="parTrans" cxnId="{C28B0546-E1F3-4F6B-9CCC-5635D776355D}">
      <dgm:prSet/>
      <dgm:spPr/>
      <dgm:t>
        <a:bodyPr/>
        <a:lstStyle/>
        <a:p>
          <a:endParaRPr lang="es-MX"/>
        </a:p>
      </dgm:t>
    </dgm:pt>
    <dgm:pt modelId="{9BDF2894-2A85-47D5-B6E6-F672722AED2D}" type="sibTrans" cxnId="{C28B0546-E1F3-4F6B-9CCC-5635D776355D}">
      <dgm:prSet/>
      <dgm:spPr/>
      <dgm:t>
        <a:bodyPr/>
        <a:lstStyle/>
        <a:p>
          <a:endParaRPr lang="es-MX"/>
        </a:p>
      </dgm:t>
    </dgm:pt>
    <dgm:pt modelId="{35E5B6A5-3C4D-4E90-8C38-3B58D5CA7152}">
      <dgm:prSet phldrT="[Texto]"/>
      <dgm:spPr/>
      <dgm:t>
        <a:bodyPr/>
        <a:lstStyle/>
        <a:p>
          <a:r>
            <a:rPr lang="es-MX" dirty="0"/>
            <a:t>Aplicaciones basadas en la WEB.</a:t>
          </a:r>
        </a:p>
      </dgm:t>
    </dgm:pt>
    <dgm:pt modelId="{DD9A88B7-EE56-44CE-8253-22594D8B98BA}" type="parTrans" cxnId="{D5E37EDA-91EE-4A52-A554-653128701693}">
      <dgm:prSet/>
      <dgm:spPr/>
      <dgm:t>
        <a:bodyPr/>
        <a:lstStyle/>
        <a:p>
          <a:endParaRPr lang="es-MX"/>
        </a:p>
      </dgm:t>
    </dgm:pt>
    <dgm:pt modelId="{9FD8D025-4F71-4D83-ABBE-20477F0A0C01}" type="sibTrans" cxnId="{D5E37EDA-91EE-4A52-A554-653128701693}">
      <dgm:prSet/>
      <dgm:spPr/>
      <dgm:t>
        <a:bodyPr/>
        <a:lstStyle/>
        <a:p>
          <a:endParaRPr lang="es-MX"/>
        </a:p>
      </dgm:t>
    </dgm:pt>
    <dgm:pt modelId="{EB7989C9-B599-4CB5-8C6C-E820C08DD508}">
      <dgm:prSet phldrT="[Texto]"/>
      <dgm:spPr/>
      <dgm:t>
        <a:bodyPr/>
        <a:lstStyle/>
        <a:p>
          <a:r>
            <a:rPr lang="es-MX" dirty="0"/>
            <a:t>Software de inteligencia artificial</a:t>
          </a:r>
        </a:p>
      </dgm:t>
    </dgm:pt>
    <dgm:pt modelId="{85B51DB9-7840-4A4E-8082-875B033AA13F}" type="parTrans" cxnId="{652F6168-78C3-41E2-BEBE-BA89E68647C2}">
      <dgm:prSet/>
      <dgm:spPr/>
      <dgm:t>
        <a:bodyPr/>
        <a:lstStyle/>
        <a:p>
          <a:endParaRPr lang="es-MX"/>
        </a:p>
      </dgm:t>
    </dgm:pt>
    <dgm:pt modelId="{1087B7A9-0735-4939-99A8-BDDE00FBB9BA}" type="sibTrans" cxnId="{652F6168-78C3-41E2-BEBE-BA89E68647C2}">
      <dgm:prSet/>
      <dgm:spPr/>
      <dgm:t>
        <a:bodyPr/>
        <a:lstStyle/>
        <a:p>
          <a:endParaRPr lang="es-MX"/>
        </a:p>
      </dgm:t>
    </dgm:pt>
    <dgm:pt modelId="{8E440D04-FC5A-4D8A-A7EC-5F290C1A029A}">
      <dgm:prSet phldrT="[Texto]"/>
      <dgm:spPr/>
      <dgm:t>
        <a:bodyPr/>
        <a:lstStyle/>
        <a:p>
          <a:r>
            <a:rPr lang="es-MX" dirty="0"/>
            <a:t>Algoritmos no numéricos para la solución de problemas complejos.</a:t>
          </a:r>
        </a:p>
      </dgm:t>
    </dgm:pt>
    <dgm:pt modelId="{B8F08C43-10CB-45AA-AF8C-E27B52518717}" type="parTrans" cxnId="{2C484280-2F2B-4238-AF42-C9A35F466BB9}">
      <dgm:prSet/>
      <dgm:spPr/>
      <dgm:t>
        <a:bodyPr/>
        <a:lstStyle/>
        <a:p>
          <a:endParaRPr lang="es-MX"/>
        </a:p>
      </dgm:t>
    </dgm:pt>
    <dgm:pt modelId="{A4FAE0DB-9EFB-4732-A4DA-CC397DD8AE4E}" type="sibTrans" cxnId="{2C484280-2F2B-4238-AF42-C9A35F466BB9}">
      <dgm:prSet/>
      <dgm:spPr/>
      <dgm:t>
        <a:bodyPr/>
        <a:lstStyle/>
        <a:p>
          <a:endParaRPr lang="es-MX"/>
        </a:p>
      </dgm:t>
    </dgm:pt>
    <dgm:pt modelId="{B1B4AAA4-FFA8-44E3-9FE4-25A79CD5ECB5}" type="pres">
      <dgm:prSet presAssocID="{3AE67262-93D0-4D05-82EF-D3DAE425870A}" presName="Name0" presStyleCnt="0">
        <dgm:presLayoutVars>
          <dgm:dir/>
          <dgm:animLvl val="lvl"/>
          <dgm:resizeHandles val="exact"/>
        </dgm:presLayoutVars>
      </dgm:prSet>
      <dgm:spPr/>
    </dgm:pt>
    <dgm:pt modelId="{22F72DAD-5A16-44E1-A002-47019A1A1340}" type="pres">
      <dgm:prSet presAssocID="{B889E84E-8B67-4740-A2B1-F000902EB084}" presName="linNode" presStyleCnt="0"/>
      <dgm:spPr/>
    </dgm:pt>
    <dgm:pt modelId="{C1C5C2C3-44E0-40BF-B04D-390F2762A01F}" type="pres">
      <dgm:prSet presAssocID="{B889E84E-8B67-4740-A2B1-F000902EB084}" presName="parentText" presStyleLbl="node1" presStyleIdx="0" presStyleCnt="7">
        <dgm:presLayoutVars>
          <dgm:chMax val="1"/>
          <dgm:bulletEnabled val="1"/>
        </dgm:presLayoutVars>
      </dgm:prSet>
      <dgm:spPr/>
    </dgm:pt>
    <dgm:pt modelId="{3B1B6E85-C0B1-44F3-BAE6-512DD8E85150}" type="pres">
      <dgm:prSet presAssocID="{B889E84E-8B67-4740-A2B1-F000902EB084}" presName="descendantText" presStyleLbl="alignAccFollowNode1" presStyleIdx="0" presStyleCnt="7">
        <dgm:presLayoutVars>
          <dgm:bulletEnabled val="1"/>
        </dgm:presLayoutVars>
      </dgm:prSet>
      <dgm:spPr/>
    </dgm:pt>
    <dgm:pt modelId="{9BB83737-B4F0-4F83-BACB-CA8DC34D4291}" type="pres">
      <dgm:prSet presAssocID="{13035285-128D-4530-92B8-F45034A9C0B2}" presName="sp" presStyleCnt="0"/>
      <dgm:spPr/>
    </dgm:pt>
    <dgm:pt modelId="{B10DD050-8B2C-4CA1-8EE8-B356427B2E21}" type="pres">
      <dgm:prSet presAssocID="{F2C36879-9E84-4529-BC95-BED0D5C3CF44}" presName="linNode" presStyleCnt="0"/>
      <dgm:spPr/>
    </dgm:pt>
    <dgm:pt modelId="{4E16A545-1387-4140-8308-98E2AEEEE953}" type="pres">
      <dgm:prSet presAssocID="{F2C36879-9E84-4529-BC95-BED0D5C3CF44}" presName="parentText" presStyleLbl="node1" presStyleIdx="1" presStyleCnt="7">
        <dgm:presLayoutVars>
          <dgm:chMax val="1"/>
          <dgm:bulletEnabled val="1"/>
        </dgm:presLayoutVars>
      </dgm:prSet>
      <dgm:spPr/>
    </dgm:pt>
    <dgm:pt modelId="{5FEF8889-39F1-455D-89E9-137CAA2D2CB9}" type="pres">
      <dgm:prSet presAssocID="{F2C36879-9E84-4529-BC95-BED0D5C3CF44}" presName="descendantText" presStyleLbl="alignAccFollowNode1" presStyleIdx="1" presStyleCnt="7">
        <dgm:presLayoutVars>
          <dgm:bulletEnabled val="1"/>
        </dgm:presLayoutVars>
      </dgm:prSet>
      <dgm:spPr/>
    </dgm:pt>
    <dgm:pt modelId="{DCCEE16C-1130-46BD-9C47-E1134924BC8E}" type="pres">
      <dgm:prSet presAssocID="{4B162FC5-9D7C-43D9-8880-BCAAB9B23B14}" presName="sp" presStyleCnt="0"/>
      <dgm:spPr/>
    </dgm:pt>
    <dgm:pt modelId="{266F6E0F-3C0B-413B-9E40-78ADFED57F94}" type="pres">
      <dgm:prSet presAssocID="{9104737B-C106-4A59-A143-E7FE5D105C93}" presName="linNode" presStyleCnt="0"/>
      <dgm:spPr/>
    </dgm:pt>
    <dgm:pt modelId="{9B22D4D0-921A-4C24-8805-109EB25987F6}" type="pres">
      <dgm:prSet presAssocID="{9104737B-C106-4A59-A143-E7FE5D105C93}" presName="parentText" presStyleLbl="node1" presStyleIdx="2" presStyleCnt="7">
        <dgm:presLayoutVars>
          <dgm:chMax val="1"/>
          <dgm:bulletEnabled val="1"/>
        </dgm:presLayoutVars>
      </dgm:prSet>
      <dgm:spPr/>
    </dgm:pt>
    <dgm:pt modelId="{6233BDBC-D8F8-4A36-B04B-04B297665551}" type="pres">
      <dgm:prSet presAssocID="{9104737B-C106-4A59-A143-E7FE5D105C93}" presName="descendantText" presStyleLbl="alignAccFollowNode1" presStyleIdx="2" presStyleCnt="7">
        <dgm:presLayoutVars>
          <dgm:bulletEnabled val="1"/>
        </dgm:presLayoutVars>
      </dgm:prSet>
      <dgm:spPr/>
    </dgm:pt>
    <dgm:pt modelId="{98A08655-1088-4D57-A378-F6991D141D26}" type="pres">
      <dgm:prSet presAssocID="{A1B522B1-64C7-4F25-BBE1-E68502DA94FB}" presName="sp" presStyleCnt="0"/>
      <dgm:spPr/>
    </dgm:pt>
    <dgm:pt modelId="{CA7CC0AD-91F3-461A-A120-2AD16BA7E3C7}" type="pres">
      <dgm:prSet presAssocID="{C0AD32A5-FC1E-4912-9440-88EFC4D80D83}" presName="linNode" presStyleCnt="0"/>
      <dgm:spPr/>
    </dgm:pt>
    <dgm:pt modelId="{C79CF120-1881-4FA1-B5DC-8DA65F205C28}" type="pres">
      <dgm:prSet presAssocID="{C0AD32A5-FC1E-4912-9440-88EFC4D80D83}" presName="parentText" presStyleLbl="node1" presStyleIdx="3" presStyleCnt="7">
        <dgm:presLayoutVars>
          <dgm:chMax val="1"/>
          <dgm:bulletEnabled val="1"/>
        </dgm:presLayoutVars>
      </dgm:prSet>
      <dgm:spPr/>
    </dgm:pt>
    <dgm:pt modelId="{9ED24D61-594C-4D90-BC50-A2290230CD47}" type="pres">
      <dgm:prSet presAssocID="{C0AD32A5-FC1E-4912-9440-88EFC4D80D83}" presName="descendantText" presStyleLbl="alignAccFollowNode1" presStyleIdx="3" presStyleCnt="7">
        <dgm:presLayoutVars>
          <dgm:bulletEnabled val="1"/>
        </dgm:presLayoutVars>
      </dgm:prSet>
      <dgm:spPr/>
    </dgm:pt>
    <dgm:pt modelId="{DA23856A-28C1-42EF-B820-ABD2FF0EB6F7}" type="pres">
      <dgm:prSet presAssocID="{B0E617D1-B1FB-4D50-8A53-373A8D47F7D2}" presName="sp" presStyleCnt="0"/>
      <dgm:spPr/>
    </dgm:pt>
    <dgm:pt modelId="{7BD07C77-0FFE-4103-922D-FE2CE84A5521}" type="pres">
      <dgm:prSet presAssocID="{55B5A3FC-665A-4E13-AF92-A1B849B99948}" presName="linNode" presStyleCnt="0"/>
      <dgm:spPr/>
    </dgm:pt>
    <dgm:pt modelId="{16E7EB3D-9AB2-4320-848F-F284152D368C}" type="pres">
      <dgm:prSet presAssocID="{55B5A3FC-665A-4E13-AF92-A1B849B99948}" presName="parentText" presStyleLbl="node1" presStyleIdx="4" presStyleCnt="7">
        <dgm:presLayoutVars>
          <dgm:chMax val="1"/>
          <dgm:bulletEnabled val="1"/>
        </dgm:presLayoutVars>
      </dgm:prSet>
      <dgm:spPr/>
    </dgm:pt>
    <dgm:pt modelId="{AC1535CF-52B8-4F74-A2FC-493183B1C4AC}" type="pres">
      <dgm:prSet presAssocID="{55B5A3FC-665A-4E13-AF92-A1B849B99948}" presName="descendantText" presStyleLbl="alignAccFollowNode1" presStyleIdx="4" presStyleCnt="7">
        <dgm:presLayoutVars>
          <dgm:bulletEnabled val="1"/>
        </dgm:presLayoutVars>
      </dgm:prSet>
      <dgm:spPr/>
    </dgm:pt>
    <dgm:pt modelId="{4070BCEB-23FA-4A76-8526-8CA95C116000}" type="pres">
      <dgm:prSet presAssocID="{135848C1-C215-4F6C-9CBD-3C922BF108B2}" presName="sp" presStyleCnt="0"/>
      <dgm:spPr/>
    </dgm:pt>
    <dgm:pt modelId="{90F2A091-68E3-4160-85CD-CDE9199E5C70}" type="pres">
      <dgm:prSet presAssocID="{B057F569-662A-4D84-A1DC-14B1361FDAFA}" presName="linNode" presStyleCnt="0"/>
      <dgm:spPr/>
    </dgm:pt>
    <dgm:pt modelId="{D38E23BE-F3D1-40B0-9970-6BD1445DBA4C}" type="pres">
      <dgm:prSet presAssocID="{B057F569-662A-4D84-A1DC-14B1361FDAFA}" presName="parentText" presStyleLbl="node1" presStyleIdx="5" presStyleCnt="7">
        <dgm:presLayoutVars>
          <dgm:chMax val="1"/>
          <dgm:bulletEnabled val="1"/>
        </dgm:presLayoutVars>
      </dgm:prSet>
      <dgm:spPr/>
    </dgm:pt>
    <dgm:pt modelId="{77D2B765-D409-44B4-A1D8-1A9EDBC1B6A0}" type="pres">
      <dgm:prSet presAssocID="{B057F569-662A-4D84-A1DC-14B1361FDAFA}" presName="descendantText" presStyleLbl="alignAccFollowNode1" presStyleIdx="5" presStyleCnt="7">
        <dgm:presLayoutVars>
          <dgm:bulletEnabled val="1"/>
        </dgm:presLayoutVars>
      </dgm:prSet>
      <dgm:spPr/>
    </dgm:pt>
    <dgm:pt modelId="{1D958B32-B80E-4B21-9C31-A1EA30298EB1}" type="pres">
      <dgm:prSet presAssocID="{9BDF2894-2A85-47D5-B6E6-F672722AED2D}" presName="sp" presStyleCnt="0"/>
      <dgm:spPr/>
    </dgm:pt>
    <dgm:pt modelId="{0AC5EA6A-2734-44B3-8B5E-5077E0E4C15A}" type="pres">
      <dgm:prSet presAssocID="{EB7989C9-B599-4CB5-8C6C-E820C08DD508}" presName="linNode" presStyleCnt="0"/>
      <dgm:spPr/>
    </dgm:pt>
    <dgm:pt modelId="{0C8149AF-82B8-4F32-8AD6-B943BBFDDBE3}" type="pres">
      <dgm:prSet presAssocID="{EB7989C9-B599-4CB5-8C6C-E820C08DD508}" presName="parentText" presStyleLbl="node1" presStyleIdx="6" presStyleCnt="7">
        <dgm:presLayoutVars>
          <dgm:chMax val="1"/>
          <dgm:bulletEnabled val="1"/>
        </dgm:presLayoutVars>
      </dgm:prSet>
      <dgm:spPr/>
    </dgm:pt>
    <dgm:pt modelId="{14F84330-4FC3-46D4-AB5F-7B42698173EF}" type="pres">
      <dgm:prSet presAssocID="{EB7989C9-B599-4CB5-8C6C-E820C08DD508}" presName="descendantText" presStyleLbl="alignAccFollowNode1" presStyleIdx="6" presStyleCnt="7">
        <dgm:presLayoutVars>
          <dgm:bulletEnabled val="1"/>
        </dgm:presLayoutVars>
      </dgm:prSet>
      <dgm:spPr/>
    </dgm:pt>
  </dgm:ptLst>
  <dgm:cxnLst>
    <dgm:cxn modelId="{088C1402-441A-4F8B-9214-7B9FC76E2961}" type="presOf" srcId="{B889E84E-8B67-4740-A2B1-F000902EB084}" destId="{C1C5C2C3-44E0-40BF-B04D-390F2762A01F}" srcOrd="0" destOrd="0" presId="urn:microsoft.com/office/officeart/2005/8/layout/vList5"/>
    <dgm:cxn modelId="{153C3F07-463D-4737-AB10-F5211C2776E4}" srcId="{3AE67262-93D0-4D05-82EF-D3DAE425870A}" destId="{9104737B-C106-4A59-A143-E7FE5D105C93}" srcOrd="2" destOrd="0" parTransId="{061663DB-97AD-4203-BBC0-F91C85D481C2}" sibTransId="{A1B522B1-64C7-4F25-BBE1-E68502DA94FB}"/>
    <dgm:cxn modelId="{34BF0F14-A0EF-4267-93C0-A7E474BE4638}" srcId="{3AE67262-93D0-4D05-82EF-D3DAE425870A}" destId="{F2C36879-9E84-4529-BC95-BED0D5C3CF44}" srcOrd="1" destOrd="0" parTransId="{B3FEA49C-623B-493D-A86F-71CD6C90FFE3}" sibTransId="{4B162FC5-9D7C-43D9-8880-BCAAB9B23B14}"/>
    <dgm:cxn modelId="{303BF131-70FB-4F30-8B6F-E4962B8641AD}" type="presOf" srcId="{F2C36879-9E84-4529-BC95-BED0D5C3CF44}" destId="{4E16A545-1387-4140-8308-98E2AEEEE953}" srcOrd="0" destOrd="0" presId="urn:microsoft.com/office/officeart/2005/8/layout/vList5"/>
    <dgm:cxn modelId="{4661333D-97EE-402C-ADFD-3883EB33FA04}" type="presOf" srcId="{DA77A506-2BB4-4900-8937-45980495C38A}" destId="{AC1535CF-52B8-4F74-A2FC-493183B1C4AC}" srcOrd="0" destOrd="0" presId="urn:microsoft.com/office/officeart/2005/8/layout/vList5"/>
    <dgm:cxn modelId="{228F9563-722A-466D-AB5F-09A7A539B5AF}" srcId="{F2C36879-9E84-4529-BC95-BED0D5C3CF44}" destId="{837A5798-DE77-42D3-85D5-3EEED08BE838}" srcOrd="0" destOrd="0" parTransId="{E08D0C69-F7E1-4F79-A964-4379BB63B628}" sibTransId="{6AFF411F-E805-4ED7-AE15-3155EEF08818}"/>
    <dgm:cxn modelId="{C28B0546-E1F3-4F6B-9CCC-5635D776355D}" srcId="{3AE67262-93D0-4D05-82EF-D3DAE425870A}" destId="{B057F569-662A-4D84-A1DC-14B1361FDAFA}" srcOrd="5" destOrd="0" parTransId="{FF28A3C3-C9F8-4BDC-9F4B-F6E546156F48}" sibTransId="{9BDF2894-2A85-47D5-B6E6-F672722AED2D}"/>
    <dgm:cxn modelId="{B0484246-D869-4BE2-8D7B-9036AE909B04}" srcId="{B889E84E-8B67-4740-A2B1-F000902EB084}" destId="{8E90B969-57BA-46B6-853F-C07BDAA39C6C}" srcOrd="0" destOrd="0" parTransId="{B6FA326D-2EA0-46FB-B12F-865AC096C6DD}" sibTransId="{CC74BD46-31A6-475B-A80F-7BA25FE0FCA2}"/>
    <dgm:cxn modelId="{652F6168-78C3-41E2-BEBE-BA89E68647C2}" srcId="{3AE67262-93D0-4D05-82EF-D3DAE425870A}" destId="{EB7989C9-B599-4CB5-8C6C-E820C08DD508}" srcOrd="6" destOrd="0" parTransId="{85B51DB9-7840-4A4E-8082-875B033AA13F}" sibTransId="{1087B7A9-0735-4939-99A8-BDDE00FBB9BA}"/>
    <dgm:cxn modelId="{DDEE216D-19D4-4D40-BD48-6AD0B16FF44A}" srcId="{55B5A3FC-665A-4E13-AF92-A1B849B99948}" destId="{DA77A506-2BB4-4900-8937-45980495C38A}" srcOrd="0" destOrd="0" parTransId="{BB022754-D544-4F7A-B025-06CB106DAE03}" sibTransId="{0D0659CE-A33C-458A-847F-3C75EE06F2C7}"/>
    <dgm:cxn modelId="{881E2B4D-4ACC-46F6-9F16-61C5C2A5687A}" type="presOf" srcId="{55B5A3FC-665A-4E13-AF92-A1B849B99948}" destId="{16E7EB3D-9AB2-4320-848F-F284152D368C}" srcOrd="0" destOrd="0" presId="urn:microsoft.com/office/officeart/2005/8/layout/vList5"/>
    <dgm:cxn modelId="{186C5971-73EF-473F-BC9D-35CDE4ED2E1F}" srcId="{9104737B-C106-4A59-A143-E7FE5D105C93}" destId="{3914CDD7-9B82-4264-A3B2-61862EA143D9}" srcOrd="0" destOrd="0" parTransId="{9ACA7127-6FFF-4ADD-9CC2-C7466661853D}" sibTransId="{584C0380-4559-4BB5-8C9F-B0CA047EAFCC}"/>
    <dgm:cxn modelId="{AEA1A573-59F9-411F-BBBF-4FF7027E64CF}" type="presOf" srcId="{35E5B6A5-3C4D-4E90-8C38-3B58D5CA7152}" destId="{77D2B765-D409-44B4-A1D8-1A9EDBC1B6A0}" srcOrd="0" destOrd="0" presId="urn:microsoft.com/office/officeart/2005/8/layout/vList5"/>
    <dgm:cxn modelId="{F57CD873-7932-43C0-9EE5-7310E86DBB34}" srcId="{C0AD32A5-FC1E-4912-9440-88EFC4D80D83}" destId="{51E50B40-B547-4F78-8AF0-ACBB9F6F164B}" srcOrd="0" destOrd="0" parTransId="{461BE9BB-F1A4-41B0-9432-91FBA72FDA97}" sibTransId="{7A480F32-69AA-4D4C-9F8B-4E2FD61A0B9F}"/>
    <dgm:cxn modelId="{F7D5B555-19FC-4A4C-B1C9-71142131CE95}" srcId="{3AE67262-93D0-4D05-82EF-D3DAE425870A}" destId="{B889E84E-8B67-4740-A2B1-F000902EB084}" srcOrd="0" destOrd="0" parTransId="{761A03EC-8119-4B37-B2F3-D6ECE3CE2405}" sibTransId="{13035285-128D-4530-92B8-F45034A9C0B2}"/>
    <dgm:cxn modelId="{28CB0659-3188-4345-8862-8777F7A39693}" srcId="{3AE67262-93D0-4D05-82EF-D3DAE425870A}" destId="{55B5A3FC-665A-4E13-AF92-A1B849B99948}" srcOrd="4" destOrd="0" parTransId="{58072C25-4724-4AB9-912A-2440F74F4E55}" sibTransId="{135848C1-C215-4F6C-9CBD-3C922BF108B2}"/>
    <dgm:cxn modelId="{2C484280-2F2B-4238-AF42-C9A35F466BB9}" srcId="{EB7989C9-B599-4CB5-8C6C-E820C08DD508}" destId="{8E440D04-FC5A-4D8A-A7EC-5F290C1A029A}" srcOrd="0" destOrd="0" parTransId="{B8F08C43-10CB-45AA-AF8C-E27B52518717}" sibTransId="{A4FAE0DB-9EFB-4732-A4DA-CC397DD8AE4E}"/>
    <dgm:cxn modelId="{186B769C-7FA4-41B9-B80A-D84FAA40B5E8}" type="presOf" srcId="{C0AD32A5-FC1E-4912-9440-88EFC4D80D83}" destId="{C79CF120-1881-4FA1-B5DC-8DA65F205C28}" srcOrd="0" destOrd="0" presId="urn:microsoft.com/office/officeart/2005/8/layout/vList5"/>
    <dgm:cxn modelId="{513FCFA4-6F8E-4979-9C76-121733763AE9}" type="presOf" srcId="{3914CDD7-9B82-4264-A3B2-61862EA143D9}" destId="{6233BDBC-D8F8-4A36-B04B-04B297665551}" srcOrd="0" destOrd="0" presId="urn:microsoft.com/office/officeart/2005/8/layout/vList5"/>
    <dgm:cxn modelId="{6D5627A5-A959-4400-95B6-D46087A79016}" type="presOf" srcId="{B057F569-662A-4D84-A1DC-14B1361FDAFA}" destId="{D38E23BE-F3D1-40B0-9970-6BD1445DBA4C}" srcOrd="0" destOrd="0" presId="urn:microsoft.com/office/officeart/2005/8/layout/vList5"/>
    <dgm:cxn modelId="{011094BA-1BA5-4C65-8E29-C8CED6FB74A5}" type="presOf" srcId="{3AE67262-93D0-4D05-82EF-D3DAE425870A}" destId="{B1B4AAA4-FFA8-44E3-9FE4-25A79CD5ECB5}" srcOrd="0" destOrd="0" presId="urn:microsoft.com/office/officeart/2005/8/layout/vList5"/>
    <dgm:cxn modelId="{BC30BFBF-2BAA-4BBF-9B2B-34C969452FC0}" type="presOf" srcId="{8E90B969-57BA-46B6-853F-C07BDAA39C6C}" destId="{3B1B6E85-C0B1-44F3-BAE6-512DD8E85150}" srcOrd="0" destOrd="0" presId="urn:microsoft.com/office/officeart/2005/8/layout/vList5"/>
    <dgm:cxn modelId="{A52C06D2-4F80-4E25-B29B-022FE03A165F}" type="presOf" srcId="{9104737B-C106-4A59-A143-E7FE5D105C93}" destId="{9B22D4D0-921A-4C24-8805-109EB25987F6}" srcOrd="0" destOrd="0" presId="urn:microsoft.com/office/officeart/2005/8/layout/vList5"/>
    <dgm:cxn modelId="{9DF336DA-43C8-4CA3-9CC6-0834FB2B7788}" srcId="{3AE67262-93D0-4D05-82EF-D3DAE425870A}" destId="{C0AD32A5-FC1E-4912-9440-88EFC4D80D83}" srcOrd="3" destOrd="0" parTransId="{8F953409-DC78-4283-A612-544A96811DAA}" sibTransId="{B0E617D1-B1FB-4D50-8A53-373A8D47F7D2}"/>
    <dgm:cxn modelId="{D5E37EDA-91EE-4A52-A554-653128701693}" srcId="{B057F569-662A-4D84-A1DC-14B1361FDAFA}" destId="{35E5B6A5-3C4D-4E90-8C38-3B58D5CA7152}" srcOrd="0" destOrd="0" parTransId="{DD9A88B7-EE56-44CE-8253-22594D8B98BA}" sibTransId="{9FD8D025-4F71-4D83-ABBE-20477F0A0C01}"/>
    <dgm:cxn modelId="{9B74ADE2-59DA-49DF-BF39-21EA7590A4BD}" type="presOf" srcId="{EB7989C9-B599-4CB5-8C6C-E820C08DD508}" destId="{0C8149AF-82B8-4F32-8AD6-B943BBFDDBE3}" srcOrd="0" destOrd="0" presId="urn:microsoft.com/office/officeart/2005/8/layout/vList5"/>
    <dgm:cxn modelId="{1AE93DF2-0AFE-4AAF-BFD4-C3702FA2C68F}" type="presOf" srcId="{837A5798-DE77-42D3-85D5-3EEED08BE838}" destId="{5FEF8889-39F1-455D-89E9-137CAA2D2CB9}" srcOrd="0" destOrd="0" presId="urn:microsoft.com/office/officeart/2005/8/layout/vList5"/>
    <dgm:cxn modelId="{C1A525F5-7E9C-4179-B431-EBF8C3E8F653}" type="presOf" srcId="{51E50B40-B547-4F78-8AF0-ACBB9F6F164B}" destId="{9ED24D61-594C-4D90-BC50-A2290230CD47}" srcOrd="0" destOrd="0" presId="urn:microsoft.com/office/officeart/2005/8/layout/vList5"/>
    <dgm:cxn modelId="{B4085DFC-D88E-4FAF-AF89-755F2FDDD78C}" type="presOf" srcId="{8E440D04-FC5A-4D8A-A7EC-5F290C1A029A}" destId="{14F84330-4FC3-46D4-AB5F-7B42698173EF}" srcOrd="0" destOrd="0" presId="urn:microsoft.com/office/officeart/2005/8/layout/vList5"/>
    <dgm:cxn modelId="{7AAE128A-87F2-4412-9567-A14C261D909C}" type="presParOf" srcId="{B1B4AAA4-FFA8-44E3-9FE4-25A79CD5ECB5}" destId="{22F72DAD-5A16-44E1-A002-47019A1A1340}" srcOrd="0" destOrd="0" presId="urn:microsoft.com/office/officeart/2005/8/layout/vList5"/>
    <dgm:cxn modelId="{D414E80B-7C7B-48BC-8B4D-0F466A6092C9}" type="presParOf" srcId="{22F72DAD-5A16-44E1-A002-47019A1A1340}" destId="{C1C5C2C3-44E0-40BF-B04D-390F2762A01F}" srcOrd="0" destOrd="0" presId="urn:microsoft.com/office/officeart/2005/8/layout/vList5"/>
    <dgm:cxn modelId="{1653D640-16CD-4E91-B8D0-E1DC69D8C356}" type="presParOf" srcId="{22F72DAD-5A16-44E1-A002-47019A1A1340}" destId="{3B1B6E85-C0B1-44F3-BAE6-512DD8E85150}" srcOrd="1" destOrd="0" presId="urn:microsoft.com/office/officeart/2005/8/layout/vList5"/>
    <dgm:cxn modelId="{87E0626A-914A-42F2-BED9-C8ABCEE7A777}" type="presParOf" srcId="{B1B4AAA4-FFA8-44E3-9FE4-25A79CD5ECB5}" destId="{9BB83737-B4F0-4F83-BACB-CA8DC34D4291}" srcOrd="1" destOrd="0" presId="urn:microsoft.com/office/officeart/2005/8/layout/vList5"/>
    <dgm:cxn modelId="{7EC9052F-2109-4062-9DB6-8FEB1598E276}" type="presParOf" srcId="{B1B4AAA4-FFA8-44E3-9FE4-25A79CD5ECB5}" destId="{B10DD050-8B2C-4CA1-8EE8-B356427B2E21}" srcOrd="2" destOrd="0" presId="urn:microsoft.com/office/officeart/2005/8/layout/vList5"/>
    <dgm:cxn modelId="{D6A7C875-37D1-412F-A9A6-C305243E19BA}" type="presParOf" srcId="{B10DD050-8B2C-4CA1-8EE8-B356427B2E21}" destId="{4E16A545-1387-4140-8308-98E2AEEEE953}" srcOrd="0" destOrd="0" presId="urn:microsoft.com/office/officeart/2005/8/layout/vList5"/>
    <dgm:cxn modelId="{B33F2DD3-D9DF-4E25-9E17-42BB0EBEB937}" type="presParOf" srcId="{B10DD050-8B2C-4CA1-8EE8-B356427B2E21}" destId="{5FEF8889-39F1-455D-89E9-137CAA2D2CB9}" srcOrd="1" destOrd="0" presId="urn:microsoft.com/office/officeart/2005/8/layout/vList5"/>
    <dgm:cxn modelId="{3BFA801F-FB47-4E5D-9614-B6F7D0103F40}" type="presParOf" srcId="{B1B4AAA4-FFA8-44E3-9FE4-25A79CD5ECB5}" destId="{DCCEE16C-1130-46BD-9C47-E1134924BC8E}" srcOrd="3" destOrd="0" presId="urn:microsoft.com/office/officeart/2005/8/layout/vList5"/>
    <dgm:cxn modelId="{7A3F8CA4-F74C-43C9-84D7-0986CA63011A}" type="presParOf" srcId="{B1B4AAA4-FFA8-44E3-9FE4-25A79CD5ECB5}" destId="{266F6E0F-3C0B-413B-9E40-78ADFED57F94}" srcOrd="4" destOrd="0" presId="urn:microsoft.com/office/officeart/2005/8/layout/vList5"/>
    <dgm:cxn modelId="{A9D1F897-4DA5-4601-A346-C2426D2893A6}" type="presParOf" srcId="{266F6E0F-3C0B-413B-9E40-78ADFED57F94}" destId="{9B22D4D0-921A-4C24-8805-109EB25987F6}" srcOrd="0" destOrd="0" presId="urn:microsoft.com/office/officeart/2005/8/layout/vList5"/>
    <dgm:cxn modelId="{64A9BAD2-E0ED-4C9B-AF8A-84D3FB53287A}" type="presParOf" srcId="{266F6E0F-3C0B-413B-9E40-78ADFED57F94}" destId="{6233BDBC-D8F8-4A36-B04B-04B297665551}" srcOrd="1" destOrd="0" presId="urn:microsoft.com/office/officeart/2005/8/layout/vList5"/>
    <dgm:cxn modelId="{C7AB7CAD-DBC3-4AC5-AE4B-EF5F3F46926D}" type="presParOf" srcId="{B1B4AAA4-FFA8-44E3-9FE4-25A79CD5ECB5}" destId="{98A08655-1088-4D57-A378-F6991D141D26}" srcOrd="5" destOrd="0" presId="urn:microsoft.com/office/officeart/2005/8/layout/vList5"/>
    <dgm:cxn modelId="{E878EAE3-C6DE-45AD-B1EE-06745F4B5B1B}" type="presParOf" srcId="{B1B4AAA4-FFA8-44E3-9FE4-25A79CD5ECB5}" destId="{CA7CC0AD-91F3-461A-A120-2AD16BA7E3C7}" srcOrd="6" destOrd="0" presId="urn:microsoft.com/office/officeart/2005/8/layout/vList5"/>
    <dgm:cxn modelId="{A50C78C5-222B-4ED8-9F81-C6FFEEB2BEF1}" type="presParOf" srcId="{CA7CC0AD-91F3-461A-A120-2AD16BA7E3C7}" destId="{C79CF120-1881-4FA1-B5DC-8DA65F205C28}" srcOrd="0" destOrd="0" presId="urn:microsoft.com/office/officeart/2005/8/layout/vList5"/>
    <dgm:cxn modelId="{6319FEF6-E384-4282-9581-62DB705B127A}" type="presParOf" srcId="{CA7CC0AD-91F3-461A-A120-2AD16BA7E3C7}" destId="{9ED24D61-594C-4D90-BC50-A2290230CD47}" srcOrd="1" destOrd="0" presId="urn:microsoft.com/office/officeart/2005/8/layout/vList5"/>
    <dgm:cxn modelId="{F10839ED-9500-4891-A03D-1D9F33E10F1D}" type="presParOf" srcId="{B1B4AAA4-FFA8-44E3-9FE4-25A79CD5ECB5}" destId="{DA23856A-28C1-42EF-B820-ABD2FF0EB6F7}" srcOrd="7" destOrd="0" presId="urn:microsoft.com/office/officeart/2005/8/layout/vList5"/>
    <dgm:cxn modelId="{3F96C00C-FA6A-4E7D-B2CD-489E0DEF922E}" type="presParOf" srcId="{B1B4AAA4-FFA8-44E3-9FE4-25A79CD5ECB5}" destId="{7BD07C77-0FFE-4103-922D-FE2CE84A5521}" srcOrd="8" destOrd="0" presId="urn:microsoft.com/office/officeart/2005/8/layout/vList5"/>
    <dgm:cxn modelId="{A6C234AD-01AD-4C3F-B999-007962C5E637}" type="presParOf" srcId="{7BD07C77-0FFE-4103-922D-FE2CE84A5521}" destId="{16E7EB3D-9AB2-4320-848F-F284152D368C}" srcOrd="0" destOrd="0" presId="urn:microsoft.com/office/officeart/2005/8/layout/vList5"/>
    <dgm:cxn modelId="{CF230828-CE4A-4F39-AA05-9FDB9343FACF}" type="presParOf" srcId="{7BD07C77-0FFE-4103-922D-FE2CE84A5521}" destId="{AC1535CF-52B8-4F74-A2FC-493183B1C4AC}" srcOrd="1" destOrd="0" presId="urn:microsoft.com/office/officeart/2005/8/layout/vList5"/>
    <dgm:cxn modelId="{97BE0587-31DC-4A80-9D08-43458B9063C8}" type="presParOf" srcId="{B1B4AAA4-FFA8-44E3-9FE4-25A79CD5ECB5}" destId="{4070BCEB-23FA-4A76-8526-8CA95C116000}" srcOrd="9" destOrd="0" presId="urn:microsoft.com/office/officeart/2005/8/layout/vList5"/>
    <dgm:cxn modelId="{17ADCB01-8A3B-4843-94F2-29D0DBC4D35C}" type="presParOf" srcId="{B1B4AAA4-FFA8-44E3-9FE4-25A79CD5ECB5}" destId="{90F2A091-68E3-4160-85CD-CDE9199E5C70}" srcOrd="10" destOrd="0" presId="urn:microsoft.com/office/officeart/2005/8/layout/vList5"/>
    <dgm:cxn modelId="{C3B4F39F-542D-4F06-8184-06B5D27D6D19}" type="presParOf" srcId="{90F2A091-68E3-4160-85CD-CDE9199E5C70}" destId="{D38E23BE-F3D1-40B0-9970-6BD1445DBA4C}" srcOrd="0" destOrd="0" presId="urn:microsoft.com/office/officeart/2005/8/layout/vList5"/>
    <dgm:cxn modelId="{EE95B22A-A6F6-4E4F-A78D-9D23BCAB5E71}" type="presParOf" srcId="{90F2A091-68E3-4160-85CD-CDE9199E5C70}" destId="{77D2B765-D409-44B4-A1D8-1A9EDBC1B6A0}" srcOrd="1" destOrd="0" presId="urn:microsoft.com/office/officeart/2005/8/layout/vList5"/>
    <dgm:cxn modelId="{5C363602-D3A0-4030-8414-120ED5A9F66A}" type="presParOf" srcId="{B1B4AAA4-FFA8-44E3-9FE4-25A79CD5ECB5}" destId="{1D958B32-B80E-4B21-9C31-A1EA30298EB1}" srcOrd="11" destOrd="0" presId="urn:microsoft.com/office/officeart/2005/8/layout/vList5"/>
    <dgm:cxn modelId="{59F705F0-041F-4F98-8337-EB00827A5913}" type="presParOf" srcId="{B1B4AAA4-FFA8-44E3-9FE4-25A79CD5ECB5}" destId="{0AC5EA6A-2734-44B3-8B5E-5077E0E4C15A}" srcOrd="12" destOrd="0" presId="urn:microsoft.com/office/officeart/2005/8/layout/vList5"/>
    <dgm:cxn modelId="{F1DC2882-95CA-4AE1-8DD8-1BE4C4963D09}" type="presParOf" srcId="{0AC5EA6A-2734-44B3-8B5E-5077E0E4C15A}" destId="{0C8149AF-82B8-4F32-8AD6-B943BBFDDBE3}" srcOrd="0" destOrd="0" presId="urn:microsoft.com/office/officeart/2005/8/layout/vList5"/>
    <dgm:cxn modelId="{98601130-2D13-4C1D-8D26-3F58E4A7289E}" type="presParOf" srcId="{0AC5EA6A-2734-44B3-8B5E-5077E0E4C15A}" destId="{14F84330-4FC3-46D4-AB5F-7B42698173E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E89930D-8329-4ED1-AE0E-AC7BD26E7D7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s-MX"/>
        </a:p>
      </dgm:t>
    </dgm:pt>
    <dgm:pt modelId="{2056C5AE-2368-432B-952D-F7594A80C057}">
      <dgm:prSet phldrT="[Texto]"/>
      <dgm:spPr/>
      <dgm:t>
        <a:bodyPr/>
        <a:lstStyle/>
        <a:p>
          <a:r>
            <a:rPr lang="es-MX" dirty="0"/>
            <a:t>1. Deben llevarse a cabo usando un proceso de desarrollo administrado y comprendido.</a:t>
          </a:r>
        </a:p>
      </dgm:t>
    </dgm:pt>
    <dgm:pt modelId="{86F4F9A2-56E0-4137-B0CC-E57D8536CE74}" type="parTrans" cxnId="{84B7BBAB-ACD9-4908-B049-B711FBDE2198}">
      <dgm:prSet/>
      <dgm:spPr/>
      <dgm:t>
        <a:bodyPr/>
        <a:lstStyle/>
        <a:p>
          <a:endParaRPr lang="es-MX"/>
        </a:p>
      </dgm:t>
    </dgm:pt>
    <dgm:pt modelId="{79076A7C-65DF-4325-902C-6A92DA00084B}" type="sibTrans" cxnId="{84B7BBAB-ACD9-4908-B049-B711FBDE2198}">
      <dgm:prSet/>
      <dgm:spPr/>
      <dgm:t>
        <a:bodyPr/>
        <a:lstStyle/>
        <a:p>
          <a:endParaRPr lang="es-MX"/>
        </a:p>
      </dgm:t>
    </dgm:pt>
    <dgm:pt modelId="{38844EAA-D719-4F4A-B55A-6CD15D8BFE95}">
      <dgm:prSet phldrT="[Texto]"/>
      <dgm:spPr/>
      <dgm:t>
        <a:bodyPr/>
        <a:lstStyle/>
        <a:p>
          <a:r>
            <a:rPr lang="es-MX" dirty="0"/>
            <a:t>2. La confiabilidad y el desempeño son importantes para todos los tipos de sistemas.</a:t>
          </a:r>
        </a:p>
      </dgm:t>
    </dgm:pt>
    <dgm:pt modelId="{44BBFB2F-3EF5-49E3-843E-BCD495533562}" type="parTrans" cxnId="{D086EBA9-22BC-4D52-9DC0-A5EAE487CCBA}">
      <dgm:prSet/>
      <dgm:spPr/>
      <dgm:t>
        <a:bodyPr/>
        <a:lstStyle/>
        <a:p>
          <a:endParaRPr lang="es-MX"/>
        </a:p>
      </dgm:t>
    </dgm:pt>
    <dgm:pt modelId="{4C4948A9-9122-4ACD-93EA-279AE13EBC70}" type="sibTrans" cxnId="{D086EBA9-22BC-4D52-9DC0-A5EAE487CCBA}">
      <dgm:prSet/>
      <dgm:spPr/>
      <dgm:t>
        <a:bodyPr/>
        <a:lstStyle/>
        <a:p>
          <a:endParaRPr lang="es-MX"/>
        </a:p>
      </dgm:t>
    </dgm:pt>
    <dgm:pt modelId="{432671F2-1D11-44CA-866A-1CED77278597}">
      <dgm:prSet phldrT="[Texto]"/>
      <dgm:spPr/>
      <dgm:t>
        <a:bodyPr/>
        <a:lstStyle/>
        <a:p>
          <a:r>
            <a:rPr lang="es-MX" dirty="0"/>
            <a:t>3. Es importante comprender y gestionar la especificación y los requerimientos del software.</a:t>
          </a:r>
        </a:p>
      </dgm:t>
    </dgm:pt>
    <dgm:pt modelId="{9BB57095-1AE5-4A86-9D2A-5F190949A441}" type="parTrans" cxnId="{976E5A51-9AF3-4C64-8CDE-44CE3E9F4F12}">
      <dgm:prSet/>
      <dgm:spPr/>
      <dgm:t>
        <a:bodyPr/>
        <a:lstStyle/>
        <a:p>
          <a:endParaRPr lang="es-MX"/>
        </a:p>
      </dgm:t>
    </dgm:pt>
    <dgm:pt modelId="{A0CA4C3F-F8A4-4F4B-8412-2AD06FF8A1B3}" type="sibTrans" cxnId="{976E5A51-9AF3-4C64-8CDE-44CE3E9F4F12}">
      <dgm:prSet/>
      <dgm:spPr/>
      <dgm:t>
        <a:bodyPr/>
        <a:lstStyle/>
        <a:p>
          <a:endParaRPr lang="es-MX"/>
        </a:p>
      </dgm:t>
    </dgm:pt>
    <dgm:pt modelId="{9607FEB8-1F39-4274-A95F-39F6A3E0FC77}">
      <dgm:prSet phldrT="[Texto]"/>
      <dgm:spPr/>
      <dgm:t>
        <a:bodyPr/>
        <a:lstStyle/>
        <a:p>
          <a:r>
            <a:rPr lang="es-MX" dirty="0"/>
            <a:t>4. Tiene que usar de manera efectiva los recursos existentes.</a:t>
          </a:r>
        </a:p>
      </dgm:t>
    </dgm:pt>
    <dgm:pt modelId="{85971F20-6FAE-4B18-A525-50552CD19CAB}" type="parTrans" cxnId="{8E72BF6B-5987-46ED-913E-7D6E604BB6BC}">
      <dgm:prSet/>
      <dgm:spPr/>
      <dgm:t>
        <a:bodyPr/>
        <a:lstStyle/>
        <a:p>
          <a:endParaRPr lang="es-MX"/>
        </a:p>
      </dgm:t>
    </dgm:pt>
    <dgm:pt modelId="{770D7D24-CDD8-4561-AA85-CFEFB387B3BC}" type="sibTrans" cxnId="{8E72BF6B-5987-46ED-913E-7D6E604BB6BC}">
      <dgm:prSet/>
      <dgm:spPr/>
      <dgm:t>
        <a:bodyPr/>
        <a:lstStyle/>
        <a:p>
          <a:endParaRPr lang="es-MX"/>
        </a:p>
      </dgm:t>
    </dgm:pt>
    <dgm:pt modelId="{3D3EB396-B612-4214-A508-B571821DB71E}" type="pres">
      <dgm:prSet presAssocID="{FE89930D-8329-4ED1-AE0E-AC7BD26E7D7A}" presName="vert0" presStyleCnt="0">
        <dgm:presLayoutVars>
          <dgm:dir/>
          <dgm:animOne val="branch"/>
          <dgm:animLvl val="lvl"/>
        </dgm:presLayoutVars>
      </dgm:prSet>
      <dgm:spPr/>
    </dgm:pt>
    <dgm:pt modelId="{EB464178-D085-4CD1-A781-3C4CFC8FA635}" type="pres">
      <dgm:prSet presAssocID="{2056C5AE-2368-432B-952D-F7594A80C057}" presName="thickLine" presStyleLbl="alignNode1" presStyleIdx="0" presStyleCnt="4"/>
      <dgm:spPr/>
    </dgm:pt>
    <dgm:pt modelId="{5F0197D6-8143-4657-A5F2-4DABF73F3C11}" type="pres">
      <dgm:prSet presAssocID="{2056C5AE-2368-432B-952D-F7594A80C057}" presName="horz1" presStyleCnt="0"/>
      <dgm:spPr/>
    </dgm:pt>
    <dgm:pt modelId="{265ADAEC-17EB-45AD-B348-8D99ADA6524F}" type="pres">
      <dgm:prSet presAssocID="{2056C5AE-2368-432B-952D-F7594A80C057}" presName="tx1" presStyleLbl="revTx" presStyleIdx="0" presStyleCnt="4"/>
      <dgm:spPr/>
    </dgm:pt>
    <dgm:pt modelId="{6D8E49AF-6634-4A97-8C60-23B542DEC786}" type="pres">
      <dgm:prSet presAssocID="{2056C5AE-2368-432B-952D-F7594A80C057}" presName="vert1" presStyleCnt="0"/>
      <dgm:spPr/>
    </dgm:pt>
    <dgm:pt modelId="{F87F4305-6A1D-48B4-B313-6DA178E01B24}" type="pres">
      <dgm:prSet presAssocID="{38844EAA-D719-4F4A-B55A-6CD15D8BFE95}" presName="thickLine" presStyleLbl="alignNode1" presStyleIdx="1" presStyleCnt="4"/>
      <dgm:spPr/>
    </dgm:pt>
    <dgm:pt modelId="{0B30A0D6-F2E8-4CD8-950B-707BC9BFD56F}" type="pres">
      <dgm:prSet presAssocID="{38844EAA-D719-4F4A-B55A-6CD15D8BFE95}" presName="horz1" presStyleCnt="0"/>
      <dgm:spPr/>
    </dgm:pt>
    <dgm:pt modelId="{B0FAEAD9-0BC1-40CA-9FA1-88ADB9CADB1B}" type="pres">
      <dgm:prSet presAssocID="{38844EAA-D719-4F4A-B55A-6CD15D8BFE95}" presName="tx1" presStyleLbl="revTx" presStyleIdx="1" presStyleCnt="4"/>
      <dgm:spPr/>
    </dgm:pt>
    <dgm:pt modelId="{C289EE04-56B1-4E61-B323-7105F00AF421}" type="pres">
      <dgm:prSet presAssocID="{38844EAA-D719-4F4A-B55A-6CD15D8BFE95}" presName="vert1" presStyleCnt="0"/>
      <dgm:spPr/>
    </dgm:pt>
    <dgm:pt modelId="{E67177E1-386D-4D0B-8B0A-ADA58C114D22}" type="pres">
      <dgm:prSet presAssocID="{432671F2-1D11-44CA-866A-1CED77278597}" presName="thickLine" presStyleLbl="alignNode1" presStyleIdx="2" presStyleCnt="4"/>
      <dgm:spPr/>
    </dgm:pt>
    <dgm:pt modelId="{FFC42A87-9746-4AE3-8506-61B7E95B6534}" type="pres">
      <dgm:prSet presAssocID="{432671F2-1D11-44CA-866A-1CED77278597}" presName="horz1" presStyleCnt="0"/>
      <dgm:spPr/>
    </dgm:pt>
    <dgm:pt modelId="{7FF1A9F1-A0E5-4102-A7EB-3A984FE0784F}" type="pres">
      <dgm:prSet presAssocID="{432671F2-1D11-44CA-866A-1CED77278597}" presName="tx1" presStyleLbl="revTx" presStyleIdx="2" presStyleCnt="4"/>
      <dgm:spPr/>
    </dgm:pt>
    <dgm:pt modelId="{05B674B6-96E7-43C5-9266-79FD162A2236}" type="pres">
      <dgm:prSet presAssocID="{432671F2-1D11-44CA-866A-1CED77278597}" presName="vert1" presStyleCnt="0"/>
      <dgm:spPr/>
    </dgm:pt>
    <dgm:pt modelId="{53D91C8C-F32B-423D-BDD4-F5D586C18DD1}" type="pres">
      <dgm:prSet presAssocID="{9607FEB8-1F39-4274-A95F-39F6A3E0FC77}" presName="thickLine" presStyleLbl="alignNode1" presStyleIdx="3" presStyleCnt="4"/>
      <dgm:spPr/>
    </dgm:pt>
    <dgm:pt modelId="{919EA535-A230-4747-A4CD-0B222C99C71F}" type="pres">
      <dgm:prSet presAssocID="{9607FEB8-1F39-4274-A95F-39F6A3E0FC77}" presName="horz1" presStyleCnt="0"/>
      <dgm:spPr/>
    </dgm:pt>
    <dgm:pt modelId="{C74F4432-5E9B-43A0-9A7E-B0524987E1B6}" type="pres">
      <dgm:prSet presAssocID="{9607FEB8-1F39-4274-A95F-39F6A3E0FC77}" presName="tx1" presStyleLbl="revTx" presStyleIdx="3" presStyleCnt="4"/>
      <dgm:spPr/>
    </dgm:pt>
    <dgm:pt modelId="{0A70594C-83E1-48AE-B4C1-50D4318C74CB}" type="pres">
      <dgm:prSet presAssocID="{9607FEB8-1F39-4274-A95F-39F6A3E0FC77}" presName="vert1" presStyleCnt="0"/>
      <dgm:spPr/>
    </dgm:pt>
  </dgm:ptLst>
  <dgm:cxnLst>
    <dgm:cxn modelId="{D9673126-9338-4FBE-9EA3-4C29EF0BA56F}" type="presOf" srcId="{432671F2-1D11-44CA-866A-1CED77278597}" destId="{7FF1A9F1-A0E5-4102-A7EB-3A984FE0784F}" srcOrd="0" destOrd="0" presId="urn:microsoft.com/office/officeart/2008/layout/LinedList"/>
    <dgm:cxn modelId="{D6D76B32-50E2-41E6-B56C-59CFF13FFC86}" type="presOf" srcId="{FE89930D-8329-4ED1-AE0E-AC7BD26E7D7A}" destId="{3D3EB396-B612-4214-A508-B571821DB71E}" srcOrd="0" destOrd="0" presId="urn:microsoft.com/office/officeart/2008/layout/LinedList"/>
    <dgm:cxn modelId="{B39C553D-6C00-406D-831A-A303F2F04CD6}" type="presOf" srcId="{38844EAA-D719-4F4A-B55A-6CD15D8BFE95}" destId="{B0FAEAD9-0BC1-40CA-9FA1-88ADB9CADB1B}" srcOrd="0" destOrd="0" presId="urn:microsoft.com/office/officeart/2008/layout/LinedList"/>
    <dgm:cxn modelId="{3153ED5C-3A29-4153-85FF-2F19A42E45E9}" type="presOf" srcId="{2056C5AE-2368-432B-952D-F7594A80C057}" destId="{265ADAEC-17EB-45AD-B348-8D99ADA6524F}" srcOrd="0" destOrd="0" presId="urn:microsoft.com/office/officeart/2008/layout/LinedList"/>
    <dgm:cxn modelId="{DA01C04A-CCBC-4773-B5DB-9C023046885C}" type="presOf" srcId="{9607FEB8-1F39-4274-A95F-39F6A3E0FC77}" destId="{C74F4432-5E9B-43A0-9A7E-B0524987E1B6}" srcOrd="0" destOrd="0" presId="urn:microsoft.com/office/officeart/2008/layout/LinedList"/>
    <dgm:cxn modelId="{8E72BF6B-5987-46ED-913E-7D6E604BB6BC}" srcId="{FE89930D-8329-4ED1-AE0E-AC7BD26E7D7A}" destId="{9607FEB8-1F39-4274-A95F-39F6A3E0FC77}" srcOrd="3" destOrd="0" parTransId="{85971F20-6FAE-4B18-A525-50552CD19CAB}" sibTransId="{770D7D24-CDD8-4561-AA85-CFEFB387B3BC}"/>
    <dgm:cxn modelId="{976E5A51-9AF3-4C64-8CDE-44CE3E9F4F12}" srcId="{FE89930D-8329-4ED1-AE0E-AC7BD26E7D7A}" destId="{432671F2-1D11-44CA-866A-1CED77278597}" srcOrd="2" destOrd="0" parTransId="{9BB57095-1AE5-4A86-9D2A-5F190949A441}" sibTransId="{A0CA4C3F-F8A4-4F4B-8412-2AD06FF8A1B3}"/>
    <dgm:cxn modelId="{D086EBA9-22BC-4D52-9DC0-A5EAE487CCBA}" srcId="{FE89930D-8329-4ED1-AE0E-AC7BD26E7D7A}" destId="{38844EAA-D719-4F4A-B55A-6CD15D8BFE95}" srcOrd="1" destOrd="0" parTransId="{44BBFB2F-3EF5-49E3-843E-BCD495533562}" sibTransId="{4C4948A9-9122-4ACD-93EA-279AE13EBC70}"/>
    <dgm:cxn modelId="{84B7BBAB-ACD9-4908-B049-B711FBDE2198}" srcId="{FE89930D-8329-4ED1-AE0E-AC7BD26E7D7A}" destId="{2056C5AE-2368-432B-952D-F7594A80C057}" srcOrd="0" destOrd="0" parTransId="{86F4F9A2-56E0-4137-B0CC-E57D8536CE74}" sibTransId="{79076A7C-65DF-4325-902C-6A92DA00084B}"/>
    <dgm:cxn modelId="{B729ECCC-124A-4462-9580-35B88D040F76}" type="presParOf" srcId="{3D3EB396-B612-4214-A508-B571821DB71E}" destId="{EB464178-D085-4CD1-A781-3C4CFC8FA635}" srcOrd="0" destOrd="0" presId="urn:microsoft.com/office/officeart/2008/layout/LinedList"/>
    <dgm:cxn modelId="{C50C2892-0D92-4A20-8C70-9D80C34F7B89}" type="presParOf" srcId="{3D3EB396-B612-4214-A508-B571821DB71E}" destId="{5F0197D6-8143-4657-A5F2-4DABF73F3C11}" srcOrd="1" destOrd="0" presId="urn:microsoft.com/office/officeart/2008/layout/LinedList"/>
    <dgm:cxn modelId="{9F98FA60-EA02-4909-9692-0377AAD31A5A}" type="presParOf" srcId="{5F0197D6-8143-4657-A5F2-4DABF73F3C11}" destId="{265ADAEC-17EB-45AD-B348-8D99ADA6524F}" srcOrd="0" destOrd="0" presId="urn:microsoft.com/office/officeart/2008/layout/LinedList"/>
    <dgm:cxn modelId="{FAFBA072-F9E6-4B7C-9558-CE4B7035318C}" type="presParOf" srcId="{5F0197D6-8143-4657-A5F2-4DABF73F3C11}" destId="{6D8E49AF-6634-4A97-8C60-23B542DEC786}" srcOrd="1" destOrd="0" presId="urn:microsoft.com/office/officeart/2008/layout/LinedList"/>
    <dgm:cxn modelId="{147F63E0-0E85-4F4C-8013-E70CD6280471}" type="presParOf" srcId="{3D3EB396-B612-4214-A508-B571821DB71E}" destId="{F87F4305-6A1D-48B4-B313-6DA178E01B24}" srcOrd="2" destOrd="0" presId="urn:microsoft.com/office/officeart/2008/layout/LinedList"/>
    <dgm:cxn modelId="{B186D07B-CC28-45A0-844E-EF4BA7CCBC9D}" type="presParOf" srcId="{3D3EB396-B612-4214-A508-B571821DB71E}" destId="{0B30A0D6-F2E8-4CD8-950B-707BC9BFD56F}" srcOrd="3" destOrd="0" presId="urn:microsoft.com/office/officeart/2008/layout/LinedList"/>
    <dgm:cxn modelId="{84060A88-99AF-4B40-99DE-81C6B2CD94C9}" type="presParOf" srcId="{0B30A0D6-F2E8-4CD8-950B-707BC9BFD56F}" destId="{B0FAEAD9-0BC1-40CA-9FA1-88ADB9CADB1B}" srcOrd="0" destOrd="0" presId="urn:microsoft.com/office/officeart/2008/layout/LinedList"/>
    <dgm:cxn modelId="{919A910A-C150-4EC8-8E8C-96CFADE737C5}" type="presParOf" srcId="{0B30A0D6-F2E8-4CD8-950B-707BC9BFD56F}" destId="{C289EE04-56B1-4E61-B323-7105F00AF421}" srcOrd="1" destOrd="0" presId="urn:microsoft.com/office/officeart/2008/layout/LinedList"/>
    <dgm:cxn modelId="{51DD7B4C-0850-4A76-B556-24BD18210896}" type="presParOf" srcId="{3D3EB396-B612-4214-A508-B571821DB71E}" destId="{E67177E1-386D-4D0B-8B0A-ADA58C114D22}" srcOrd="4" destOrd="0" presId="urn:microsoft.com/office/officeart/2008/layout/LinedList"/>
    <dgm:cxn modelId="{B7204DC0-1077-47F8-9680-196ABE51C328}" type="presParOf" srcId="{3D3EB396-B612-4214-A508-B571821DB71E}" destId="{FFC42A87-9746-4AE3-8506-61B7E95B6534}" srcOrd="5" destOrd="0" presId="urn:microsoft.com/office/officeart/2008/layout/LinedList"/>
    <dgm:cxn modelId="{724F9777-F553-4B8B-BEB3-5528D505F82D}" type="presParOf" srcId="{FFC42A87-9746-4AE3-8506-61B7E95B6534}" destId="{7FF1A9F1-A0E5-4102-A7EB-3A984FE0784F}" srcOrd="0" destOrd="0" presId="urn:microsoft.com/office/officeart/2008/layout/LinedList"/>
    <dgm:cxn modelId="{ACC8160C-8890-4258-9ED1-7F5E08CC1CB1}" type="presParOf" srcId="{FFC42A87-9746-4AE3-8506-61B7E95B6534}" destId="{05B674B6-96E7-43C5-9266-79FD162A2236}" srcOrd="1" destOrd="0" presId="urn:microsoft.com/office/officeart/2008/layout/LinedList"/>
    <dgm:cxn modelId="{67291491-26F2-4FAD-A558-34F9FA4B23E4}" type="presParOf" srcId="{3D3EB396-B612-4214-A508-B571821DB71E}" destId="{53D91C8C-F32B-423D-BDD4-F5D586C18DD1}" srcOrd="6" destOrd="0" presId="urn:microsoft.com/office/officeart/2008/layout/LinedList"/>
    <dgm:cxn modelId="{977E4606-A13A-4BEC-9FEC-C3C69878E760}" type="presParOf" srcId="{3D3EB396-B612-4214-A508-B571821DB71E}" destId="{919EA535-A230-4747-A4CD-0B222C99C71F}" srcOrd="7" destOrd="0" presId="urn:microsoft.com/office/officeart/2008/layout/LinedList"/>
    <dgm:cxn modelId="{B0999424-9DE5-4A61-9A3E-8E4137CD5C6D}" type="presParOf" srcId="{919EA535-A230-4747-A4CD-0B222C99C71F}" destId="{C74F4432-5E9B-43A0-9A7E-B0524987E1B6}" srcOrd="0" destOrd="0" presId="urn:microsoft.com/office/officeart/2008/layout/LinedList"/>
    <dgm:cxn modelId="{AD77B41B-47AE-478D-BF01-196EDF9D85F0}" type="presParOf" srcId="{919EA535-A230-4747-A4CD-0B222C99C71F}" destId="{0A70594C-83E1-48AE-B4C1-50D4318C74C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F94105C-42E1-4363-9AA7-67A0D36A54D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s-MX"/>
        </a:p>
      </dgm:t>
    </dgm:pt>
    <dgm:pt modelId="{4E866091-D540-4E30-A097-2263501A4D50}">
      <dgm:prSet phldrT="[Texto]"/>
      <dgm:spPr/>
      <dgm:t>
        <a:bodyPr/>
        <a:lstStyle/>
        <a:p>
          <a:pPr>
            <a:lnSpc>
              <a:spcPct val="100000"/>
            </a:lnSpc>
            <a:defRPr cap="all"/>
          </a:pPr>
          <a:r>
            <a:rPr lang="es-MX"/>
            <a:t>Computación en un mundo abierto</a:t>
          </a:r>
        </a:p>
      </dgm:t>
    </dgm:pt>
    <dgm:pt modelId="{B3D31E5A-39AB-4B62-94A1-800A81FB08F4}" type="parTrans" cxnId="{E6752181-9C80-43CE-821E-080C6970747E}">
      <dgm:prSet/>
      <dgm:spPr/>
      <dgm:t>
        <a:bodyPr/>
        <a:lstStyle/>
        <a:p>
          <a:endParaRPr lang="es-MX"/>
        </a:p>
      </dgm:t>
    </dgm:pt>
    <dgm:pt modelId="{3A104014-5472-4EDA-B5A7-F35205EBC0C3}" type="sibTrans" cxnId="{E6752181-9C80-43CE-821E-080C6970747E}">
      <dgm:prSet/>
      <dgm:spPr/>
      <dgm:t>
        <a:bodyPr/>
        <a:lstStyle/>
        <a:p>
          <a:endParaRPr lang="es-MX"/>
        </a:p>
      </dgm:t>
    </dgm:pt>
    <dgm:pt modelId="{DEB67890-5187-4E25-A5FC-586EB84F649A}">
      <dgm:prSet phldrT="[Texto]"/>
      <dgm:spPr/>
      <dgm:t>
        <a:bodyPr/>
        <a:lstStyle/>
        <a:p>
          <a:pPr>
            <a:lnSpc>
              <a:spcPct val="100000"/>
            </a:lnSpc>
            <a:defRPr cap="all"/>
          </a:pPr>
          <a:r>
            <a:rPr lang="es-MX"/>
            <a:t>Construcción de redes</a:t>
          </a:r>
        </a:p>
      </dgm:t>
    </dgm:pt>
    <dgm:pt modelId="{E981148C-CA32-48F5-A29F-CECFDF9CFD23}" type="parTrans" cxnId="{B5E17D95-F3ED-4B56-B920-E4E98D9D05B4}">
      <dgm:prSet/>
      <dgm:spPr/>
      <dgm:t>
        <a:bodyPr/>
        <a:lstStyle/>
        <a:p>
          <a:endParaRPr lang="es-MX"/>
        </a:p>
      </dgm:t>
    </dgm:pt>
    <dgm:pt modelId="{278CBEE7-8757-497D-93A8-40FE1AB9A6BC}" type="sibTrans" cxnId="{B5E17D95-F3ED-4B56-B920-E4E98D9D05B4}">
      <dgm:prSet/>
      <dgm:spPr/>
      <dgm:t>
        <a:bodyPr/>
        <a:lstStyle/>
        <a:p>
          <a:endParaRPr lang="es-MX"/>
        </a:p>
      </dgm:t>
    </dgm:pt>
    <dgm:pt modelId="{D5359386-D976-433C-AA63-2C05B974C005}">
      <dgm:prSet phldrT="[Texto]"/>
      <dgm:spPr/>
      <dgm:t>
        <a:bodyPr/>
        <a:lstStyle/>
        <a:p>
          <a:pPr>
            <a:lnSpc>
              <a:spcPct val="100000"/>
            </a:lnSpc>
            <a:defRPr cap="all"/>
          </a:pPr>
          <a:r>
            <a:rPr lang="es-MX"/>
            <a:t>Fuente abierta</a:t>
          </a:r>
        </a:p>
      </dgm:t>
    </dgm:pt>
    <dgm:pt modelId="{779235D0-B96D-461B-97A9-BF279CBFED7B}" type="parTrans" cxnId="{1746F5AF-44A7-4C66-8BC8-B202234A1975}">
      <dgm:prSet/>
      <dgm:spPr/>
      <dgm:t>
        <a:bodyPr/>
        <a:lstStyle/>
        <a:p>
          <a:endParaRPr lang="es-MX"/>
        </a:p>
      </dgm:t>
    </dgm:pt>
    <dgm:pt modelId="{CD35A1D4-BECF-4BE2-8E5D-FAA83EF72772}" type="sibTrans" cxnId="{1746F5AF-44A7-4C66-8BC8-B202234A1975}">
      <dgm:prSet/>
      <dgm:spPr/>
      <dgm:t>
        <a:bodyPr/>
        <a:lstStyle/>
        <a:p>
          <a:endParaRPr lang="es-MX"/>
        </a:p>
      </dgm:t>
    </dgm:pt>
    <dgm:pt modelId="{AEF65AEE-D5E8-49E8-9A4F-A0AB1DE7A5DC}" type="pres">
      <dgm:prSet presAssocID="{8F94105C-42E1-4363-9AA7-67A0D36A54DD}" presName="root" presStyleCnt="0">
        <dgm:presLayoutVars>
          <dgm:dir/>
          <dgm:resizeHandles val="exact"/>
        </dgm:presLayoutVars>
      </dgm:prSet>
      <dgm:spPr/>
    </dgm:pt>
    <dgm:pt modelId="{717BEE54-FC6B-453B-AF08-8045045CAACD}" type="pres">
      <dgm:prSet presAssocID="{4E866091-D540-4E30-A097-2263501A4D50}" presName="compNode" presStyleCnt="0"/>
      <dgm:spPr/>
    </dgm:pt>
    <dgm:pt modelId="{25B301EE-6678-4284-9F27-44F1BA8AC98A}" type="pres">
      <dgm:prSet presAssocID="{4E866091-D540-4E30-A097-2263501A4D50}" presName="iconBgRect" presStyleLbl="bgShp" presStyleIdx="0" presStyleCnt="3"/>
      <dgm:spPr/>
    </dgm:pt>
    <dgm:pt modelId="{6492BF71-929B-484D-A1E7-5BBE5379FC04}" type="pres">
      <dgm:prSet presAssocID="{4E866091-D540-4E30-A097-2263501A4D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rdenador"/>
        </a:ext>
      </dgm:extLst>
    </dgm:pt>
    <dgm:pt modelId="{DD9EA325-3BDA-4038-AFD2-E6EB2B90DEF5}" type="pres">
      <dgm:prSet presAssocID="{4E866091-D540-4E30-A097-2263501A4D50}" presName="spaceRect" presStyleCnt="0"/>
      <dgm:spPr/>
    </dgm:pt>
    <dgm:pt modelId="{0D54EE8D-1FAC-4DE2-9BE4-C07E61C23572}" type="pres">
      <dgm:prSet presAssocID="{4E866091-D540-4E30-A097-2263501A4D50}" presName="textRect" presStyleLbl="revTx" presStyleIdx="0" presStyleCnt="3">
        <dgm:presLayoutVars>
          <dgm:chMax val="1"/>
          <dgm:chPref val="1"/>
        </dgm:presLayoutVars>
      </dgm:prSet>
      <dgm:spPr/>
    </dgm:pt>
    <dgm:pt modelId="{C52DD9CB-F98F-48E4-B127-10196E2A5257}" type="pres">
      <dgm:prSet presAssocID="{3A104014-5472-4EDA-B5A7-F35205EBC0C3}" presName="sibTrans" presStyleCnt="0"/>
      <dgm:spPr/>
    </dgm:pt>
    <dgm:pt modelId="{D0BE9389-17BE-4FE3-B0EB-373EE572AB30}" type="pres">
      <dgm:prSet presAssocID="{DEB67890-5187-4E25-A5FC-586EB84F649A}" presName="compNode" presStyleCnt="0"/>
      <dgm:spPr/>
    </dgm:pt>
    <dgm:pt modelId="{FA0E4B56-28C9-4A22-9C69-4FC9483C7E5A}" type="pres">
      <dgm:prSet presAssocID="{DEB67890-5187-4E25-A5FC-586EB84F649A}" presName="iconBgRect" presStyleLbl="bgShp" presStyleIdx="1" presStyleCnt="3"/>
      <dgm:spPr/>
    </dgm:pt>
    <dgm:pt modelId="{F36EC775-E565-431C-8EAB-55BCEAC9E7D7}" type="pres">
      <dgm:prSet presAssocID="{DEB67890-5187-4E25-A5FC-586EB84F64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udad"/>
        </a:ext>
      </dgm:extLst>
    </dgm:pt>
    <dgm:pt modelId="{E7A5468C-1F67-47DA-AE7E-77CC7A9914D0}" type="pres">
      <dgm:prSet presAssocID="{DEB67890-5187-4E25-A5FC-586EB84F649A}" presName="spaceRect" presStyleCnt="0"/>
      <dgm:spPr/>
    </dgm:pt>
    <dgm:pt modelId="{8F6E8BF9-B4FC-426C-9B09-13B9BA9F4F32}" type="pres">
      <dgm:prSet presAssocID="{DEB67890-5187-4E25-A5FC-586EB84F649A}" presName="textRect" presStyleLbl="revTx" presStyleIdx="1" presStyleCnt="3">
        <dgm:presLayoutVars>
          <dgm:chMax val="1"/>
          <dgm:chPref val="1"/>
        </dgm:presLayoutVars>
      </dgm:prSet>
      <dgm:spPr/>
    </dgm:pt>
    <dgm:pt modelId="{349029DC-E69E-4424-9018-116F2DFD5460}" type="pres">
      <dgm:prSet presAssocID="{278CBEE7-8757-497D-93A8-40FE1AB9A6BC}" presName="sibTrans" presStyleCnt="0"/>
      <dgm:spPr/>
    </dgm:pt>
    <dgm:pt modelId="{507148A9-4931-4401-A077-0DD54A6BBC47}" type="pres">
      <dgm:prSet presAssocID="{D5359386-D976-433C-AA63-2C05B974C005}" presName="compNode" presStyleCnt="0"/>
      <dgm:spPr/>
    </dgm:pt>
    <dgm:pt modelId="{AFDEE5BF-A146-42DA-923C-53BD499FAC11}" type="pres">
      <dgm:prSet presAssocID="{D5359386-D976-433C-AA63-2C05B974C005}" presName="iconBgRect" presStyleLbl="bgShp" presStyleIdx="2" presStyleCnt="3"/>
      <dgm:spPr/>
    </dgm:pt>
    <dgm:pt modelId="{92E3054C-FFC4-49AE-84D5-02E32CD42F2A}" type="pres">
      <dgm:prSet presAssocID="{D5359386-D976-433C-AA63-2C05B974C0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rca de verificación"/>
        </a:ext>
      </dgm:extLst>
    </dgm:pt>
    <dgm:pt modelId="{B3C52CDD-0FC7-4631-A2A3-55309E3D6EA4}" type="pres">
      <dgm:prSet presAssocID="{D5359386-D976-433C-AA63-2C05B974C005}" presName="spaceRect" presStyleCnt="0"/>
      <dgm:spPr/>
    </dgm:pt>
    <dgm:pt modelId="{5EAC2B19-0FAD-46BE-A2E0-D9DC9D4CC006}" type="pres">
      <dgm:prSet presAssocID="{D5359386-D976-433C-AA63-2C05B974C005}" presName="textRect" presStyleLbl="revTx" presStyleIdx="2" presStyleCnt="3">
        <dgm:presLayoutVars>
          <dgm:chMax val="1"/>
          <dgm:chPref val="1"/>
        </dgm:presLayoutVars>
      </dgm:prSet>
      <dgm:spPr/>
    </dgm:pt>
  </dgm:ptLst>
  <dgm:cxnLst>
    <dgm:cxn modelId="{3E588F1C-3B9D-4E1D-84E4-DBDBDAA13660}" type="presOf" srcId="{4E866091-D540-4E30-A097-2263501A4D50}" destId="{0D54EE8D-1FAC-4DE2-9BE4-C07E61C23572}" srcOrd="0" destOrd="0" presId="urn:microsoft.com/office/officeart/2018/5/layout/IconCircleLabelList"/>
    <dgm:cxn modelId="{E6752181-9C80-43CE-821E-080C6970747E}" srcId="{8F94105C-42E1-4363-9AA7-67A0D36A54DD}" destId="{4E866091-D540-4E30-A097-2263501A4D50}" srcOrd="0" destOrd="0" parTransId="{B3D31E5A-39AB-4B62-94A1-800A81FB08F4}" sibTransId="{3A104014-5472-4EDA-B5A7-F35205EBC0C3}"/>
    <dgm:cxn modelId="{B5E17D95-F3ED-4B56-B920-E4E98D9D05B4}" srcId="{8F94105C-42E1-4363-9AA7-67A0D36A54DD}" destId="{DEB67890-5187-4E25-A5FC-586EB84F649A}" srcOrd="1" destOrd="0" parTransId="{E981148C-CA32-48F5-A29F-CECFDF9CFD23}" sibTransId="{278CBEE7-8757-497D-93A8-40FE1AB9A6BC}"/>
    <dgm:cxn modelId="{3BACA99B-0511-4666-BDEA-2BF71F32E7B8}" type="presOf" srcId="{DEB67890-5187-4E25-A5FC-586EB84F649A}" destId="{8F6E8BF9-B4FC-426C-9B09-13B9BA9F4F32}" srcOrd="0" destOrd="0" presId="urn:microsoft.com/office/officeart/2018/5/layout/IconCircleLabelList"/>
    <dgm:cxn modelId="{1746F5AF-44A7-4C66-8BC8-B202234A1975}" srcId="{8F94105C-42E1-4363-9AA7-67A0D36A54DD}" destId="{D5359386-D976-433C-AA63-2C05B974C005}" srcOrd="2" destOrd="0" parTransId="{779235D0-B96D-461B-97A9-BF279CBFED7B}" sibTransId="{CD35A1D4-BECF-4BE2-8E5D-FAA83EF72772}"/>
    <dgm:cxn modelId="{28B00BD2-1968-4AF3-BCE4-6D16240167C0}" type="presOf" srcId="{8F94105C-42E1-4363-9AA7-67A0D36A54DD}" destId="{AEF65AEE-D5E8-49E8-9A4F-A0AB1DE7A5DC}" srcOrd="0" destOrd="0" presId="urn:microsoft.com/office/officeart/2018/5/layout/IconCircleLabelList"/>
    <dgm:cxn modelId="{A08318E4-E540-4C10-AD8C-2715896876E1}" type="presOf" srcId="{D5359386-D976-433C-AA63-2C05B974C005}" destId="{5EAC2B19-0FAD-46BE-A2E0-D9DC9D4CC006}" srcOrd="0" destOrd="0" presId="urn:microsoft.com/office/officeart/2018/5/layout/IconCircleLabelList"/>
    <dgm:cxn modelId="{A2467A66-8C91-411C-A0D9-72B382FF0676}" type="presParOf" srcId="{AEF65AEE-D5E8-49E8-9A4F-A0AB1DE7A5DC}" destId="{717BEE54-FC6B-453B-AF08-8045045CAACD}" srcOrd="0" destOrd="0" presId="urn:microsoft.com/office/officeart/2018/5/layout/IconCircleLabelList"/>
    <dgm:cxn modelId="{AEA97579-3C62-4658-9A86-12D6DBAF8093}" type="presParOf" srcId="{717BEE54-FC6B-453B-AF08-8045045CAACD}" destId="{25B301EE-6678-4284-9F27-44F1BA8AC98A}" srcOrd="0" destOrd="0" presId="urn:microsoft.com/office/officeart/2018/5/layout/IconCircleLabelList"/>
    <dgm:cxn modelId="{CD84C0BB-E274-4CD6-8048-B036C65D7CD0}" type="presParOf" srcId="{717BEE54-FC6B-453B-AF08-8045045CAACD}" destId="{6492BF71-929B-484D-A1E7-5BBE5379FC04}" srcOrd="1" destOrd="0" presId="urn:microsoft.com/office/officeart/2018/5/layout/IconCircleLabelList"/>
    <dgm:cxn modelId="{69BA4820-827E-4AE0-937C-B5F003523B13}" type="presParOf" srcId="{717BEE54-FC6B-453B-AF08-8045045CAACD}" destId="{DD9EA325-3BDA-4038-AFD2-E6EB2B90DEF5}" srcOrd="2" destOrd="0" presId="urn:microsoft.com/office/officeart/2018/5/layout/IconCircleLabelList"/>
    <dgm:cxn modelId="{BF991923-0714-40F1-9D15-143D794F455F}" type="presParOf" srcId="{717BEE54-FC6B-453B-AF08-8045045CAACD}" destId="{0D54EE8D-1FAC-4DE2-9BE4-C07E61C23572}" srcOrd="3" destOrd="0" presId="urn:microsoft.com/office/officeart/2018/5/layout/IconCircleLabelList"/>
    <dgm:cxn modelId="{CCF842CA-A52B-445A-B196-00EB090BA82C}" type="presParOf" srcId="{AEF65AEE-D5E8-49E8-9A4F-A0AB1DE7A5DC}" destId="{C52DD9CB-F98F-48E4-B127-10196E2A5257}" srcOrd="1" destOrd="0" presId="urn:microsoft.com/office/officeart/2018/5/layout/IconCircleLabelList"/>
    <dgm:cxn modelId="{DE1950B3-1116-413B-B6C9-96D30EE23490}" type="presParOf" srcId="{AEF65AEE-D5E8-49E8-9A4F-A0AB1DE7A5DC}" destId="{D0BE9389-17BE-4FE3-B0EB-373EE572AB30}" srcOrd="2" destOrd="0" presId="urn:microsoft.com/office/officeart/2018/5/layout/IconCircleLabelList"/>
    <dgm:cxn modelId="{BF67DC54-C138-4A47-9729-110440B8A99E}" type="presParOf" srcId="{D0BE9389-17BE-4FE3-B0EB-373EE572AB30}" destId="{FA0E4B56-28C9-4A22-9C69-4FC9483C7E5A}" srcOrd="0" destOrd="0" presId="urn:microsoft.com/office/officeart/2018/5/layout/IconCircleLabelList"/>
    <dgm:cxn modelId="{632AEC00-4994-4CDE-A3BE-05BF3B110D67}" type="presParOf" srcId="{D0BE9389-17BE-4FE3-B0EB-373EE572AB30}" destId="{F36EC775-E565-431C-8EAB-55BCEAC9E7D7}" srcOrd="1" destOrd="0" presId="urn:microsoft.com/office/officeart/2018/5/layout/IconCircleLabelList"/>
    <dgm:cxn modelId="{3C63F567-6992-44B1-B29B-188066F9509F}" type="presParOf" srcId="{D0BE9389-17BE-4FE3-B0EB-373EE572AB30}" destId="{E7A5468C-1F67-47DA-AE7E-77CC7A9914D0}" srcOrd="2" destOrd="0" presId="urn:microsoft.com/office/officeart/2018/5/layout/IconCircleLabelList"/>
    <dgm:cxn modelId="{D0A06D24-8FCC-4604-85F0-16080B9965B5}" type="presParOf" srcId="{D0BE9389-17BE-4FE3-B0EB-373EE572AB30}" destId="{8F6E8BF9-B4FC-426C-9B09-13B9BA9F4F32}" srcOrd="3" destOrd="0" presId="urn:microsoft.com/office/officeart/2018/5/layout/IconCircleLabelList"/>
    <dgm:cxn modelId="{C753158A-5454-496F-855D-4CFFE636D8D8}" type="presParOf" srcId="{AEF65AEE-D5E8-49E8-9A4F-A0AB1DE7A5DC}" destId="{349029DC-E69E-4424-9018-116F2DFD5460}" srcOrd="3" destOrd="0" presId="urn:microsoft.com/office/officeart/2018/5/layout/IconCircleLabelList"/>
    <dgm:cxn modelId="{A769FD76-BC24-450A-B56D-0EE2564B86B3}" type="presParOf" srcId="{AEF65AEE-D5E8-49E8-9A4F-A0AB1DE7A5DC}" destId="{507148A9-4931-4401-A077-0DD54A6BBC47}" srcOrd="4" destOrd="0" presId="urn:microsoft.com/office/officeart/2018/5/layout/IconCircleLabelList"/>
    <dgm:cxn modelId="{4819AABD-8C92-40E2-A179-73088A2F8450}" type="presParOf" srcId="{507148A9-4931-4401-A077-0DD54A6BBC47}" destId="{AFDEE5BF-A146-42DA-923C-53BD499FAC11}" srcOrd="0" destOrd="0" presId="urn:microsoft.com/office/officeart/2018/5/layout/IconCircleLabelList"/>
    <dgm:cxn modelId="{5174B5AC-FAB1-4598-8DD7-EACEA79D7841}" type="presParOf" srcId="{507148A9-4931-4401-A077-0DD54A6BBC47}" destId="{92E3054C-FFC4-49AE-84D5-02E32CD42F2A}" srcOrd="1" destOrd="0" presId="urn:microsoft.com/office/officeart/2018/5/layout/IconCircleLabelList"/>
    <dgm:cxn modelId="{A9111CA6-2779-451C-912A-94D0E805A31A}" type="presParOf" srcId="{507148A9-4931-4401-A077-0DD54A6BBC47}" destId="{B3C52CDD-0FC7-4631-A2A3-55309E3D6EA4}" srcOrd="2" destOrd="0" presId="urn:microsoft.com/office/officeart/2018/5/layout/IconCircleLabelList"/>
    <dgm:cxn modelId="{4BB79F82-42F7-4803-BF3F-6D60584D7B63}" type="presParOf" srcId="{507148A9-4931-4401-A077-0DD54A6BBC47}" destId="{5EAC2B19-0FAD-46BE-A2E0-D9DC9D4CC00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D3312B4-A510-4D3B-91B8-AC25A34A46E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s-MX"/>
        </a:p>
      </dgm:t>
    </dgm:pt>
    <dgm:pt modelId="{0A9491D0-C38A-46C3-ACC6-92A0CA00A51D}">
      <dgm:prSet phldrT="[Texto]"/>
      <dgm:spPr/>
      <dgm:t>
        <a:bodyPr/>
        <a:lstStyle/>
        <a:p>
          <a:pPr>
            <a:lnSpc>
              <a:spcPct val="100000"/>
            </a:lnSpc>
          </a:pPr>
          <a:r>
            <a:rPr lang="es-MX" dirty="0"/>
            <a:t>Confidencialidad</a:t>
          </a:r>
        </a:p>
      </dgm:t>
    </dgm:pt>
    <dgm:pt modelId="{5AB93BF0-1EBB-42CF-BA35-8FC1409EC7E4}" type="parTrans" cxnId="{A1EB2708-16A5-41E6-82D2-6D261E2565D6}">
      <dgm:prSet/>
      <dgm:spPr/>
      <dgm:t>
        <a:bodyPr/>
        <a:lstStyle/>
        <a:p>
          <a:endParaRPr lang="es-MX"/>
        </a:p>
      </dgm:t>
    </dgm:pt>
    <dgm:pt modelId="{58C57942-640E-4ABA-B9D3-7C3F3B44CBCD}" type="sibTrans" cxnId="{A1EB2708-16A5-41E6-82D2-6D261E2565D6}">
      <dgm:prSet/>
      <dgm:spPr/>
      <dgm:t>
        <a:bodyPr/>
        <a:lstStyle/>
        <a:p>
          <a:pPr>
            <a:lnSpc>
              <a:spcPct val="100000"/>
            </a:lnSpc>
          </a:pPr>
          <a:endParaRPr lang="es-MX"/>
        </a:p>
      </dgm:t>
    </dgm:pt>
    <dgm:pt modelId="{3625269A-AAC3-43B8-9762-4CF9846A8F6A}">
      <dgm:prSet phldrT="[Texto]"/>
      <dgm:spPr/>
      <dgm:t>
        <a:bodyPr/>
        <a:lstStyle/>
        <a:p>
          <a:pPr>
            <a:lnSpc>
              <a:spcPct val="100000"/>
            </a:lnSpc>
          </a:pPr>
          <a:r>
            <a:rPr lang="es-MX" dirty="0"/>
            <a:t>Competencia</a:t>
          </a:r>
        </a:p>
      </dgm:t>
    </dgm:pt>
    <dgm:pt modelId="{B754EBB5-D480-4376-B87F-3A9E693245C7}" type="parTrans" cxnId="{54A9D00A-FB48-4E2B-A90C-BF39FC263FC7}">
      <dgm:prSet/>
      <dgm:spPr/>
      <dgm:t>
        <a:bodyPr/>
        <a:lstStyle/>
        <a:p>
          <a:endParaRPr lang="es-MX"/>
        </a:p>
      </dgm:t>
    </dgm:pt>
    <dgm:pt modelId="{5B2EBD24-A645-4114-AA68-18347E046C55}" type="sibTrans" cxnId="{54A9D00A-FB48-4E2B-A90C-BF39FC263FC7}">
      <dgm:prSet/>
      <dgm:spPr/>
      <dgm:t>
        <a:bodyPr/>
        <a:lstStyle/>
        <a:p>
          <a:pPr>
            <a:lnSpc>
              <a:spcPct val="100000"/>
            </a:lnSpc>
          </a:pPr>
          <a:endParaRPr lang="es-MX"/>
        </a:p>
      </dgm:t>
    </dgm:pt>
    <dgm:pt modelId="{CAE18A53-2244-4683-8413-6F21003991D1}">
      <dgm:prSet phldrT="[Texto]"/>
      <dgm:spPr/>
      <dgm:t>
        <a:bodyPr/>
        <a:lstStyle/>
        <a:p>
          <a:pPr>
            <a:lnSpc>
              <a:spcPct val="100000"/>
            </a:lnSpc>
          </a:pPr>
          <a:r>
            <a:rPr lang="es-MX" dirty="0"/>
            <a:t>Propiedad intelectual</a:t>
          </a:r>
        </a:p>
      </dgm:t>
    </dgm:pt>
    <dgm:pt modelId="{FC1EB868-DFCE-42BA-8350-D6FDD659B259}" type="parTrans" cxnId="{032285DC-51C5-4290-B40C-23CF539D760B}">
      <dgm:prSet/>
      <dgm:spPr/>
      <dgm:t>
        <a:bodyPr/>
        <a:lstStyle/>
        <a:p>
          <a:endParaRPr lang="es-MX"/>
        </a:p>
      </dgm:t>
    </dgm:pt>
    <dgm:pt modelId="{94678066-1826-4A8B-A80D-3D41490C4589}" type="sibTrans" cxnId="{032285DC-51C5-4290-B40C-23CF539D760B}">
      <dgm:prSet/>
      <dgm:spPr/>
      <dgm:t>
        <a:bodyPr/>
        <a:lstStyle/>
        <a:p>
          <a:endParaRPr lang="es-MX"/>
        </a:p>
      </dgm:t>
    </dgm:pt>
    <dgm:pt modelId="{D722AF32-9938-40DE-9E93-3C17B1D0DF83}">
      <dgm:prSet phldrT="[Texto]"/>
      <dgm:spPr/>
      <dgm:t>
        <a:bodyPr/>
        <a:lstStyle/>
        <a:p>
          <a:pPr>
            <a:lnSpc>
              <a:spcPct val="100000"/>
            </a:lnSpc>
          </a:pPr>
          <a:r>
            <a:rPr lang="es-MX" dirty="0"/>
            <a:t>Mal uso de equipos de cómputo</a:t>
          </a:r>
        </a:p>
      </dgm:t>
    </dgm:pt>
    <dgm:pt modelId="{3A80DCD0-4B85-4708-8164-2DDCA1DE81B4}" type="parTrans" cxnId="{3268E394-EAB6-4985-B848-41D77E3EF872}">
      <dgm:prSet/>
      <dgm:spPr/>
      <dgm:t>
        <a:bodyPr/>
        <a:lstStyle/>
        <a:p>
          <a:endParaRPr lang="es-MX"/>
        </a:p>
      </dgm:t>
    </dgm:pt>
    <dgm:pt modelId="{B61521CF-2BAC-4483-B2B7-9D8560986B72}" type="sibTrans" cxnId="{3268E394-EAB6-4985-B848-41D77E3EF872}">
      <dgm:prSet/>
      <dgm:spPr/>
      <dgm:t>
        <a:bodyPr/>
        <a:lstStyle/>
        <a:p>
          <a:pPr>
            <a:lnSpc>
              <a:spcPct val="100000"/>
            </a:lnSpc>
          </a:pPr>
          <a:endParaRPr lang="es-MX"/>
        </a:p>
      </dgm:t>
    </dgm:pt>
    <dgm:pt modelId="{493EB398-06A0-46A5-8795-34240A5C3C61}" type="pres">
      <dgm:prSet presAssocID="{0D3312B4-A510-4D3B-91B8-AC25A34A46EB}" presName="root" presStyleCnt="0">
        <dgm:presLayoutVars>
          <dgm:dir/>
          <dgm:resizeHandles val="exact"/>
        </dgm:presLayoutVars>
      </dgm:prSet>
      <dgm:spPr/>
    </dgm:pt>
    <dgm:pt modelId="{104BFE3B-0F19-472D-95A1-C0DFDE9117EF}" type="pres">
      <dgm:prSet presAssocID="{0D3312B4-A510-4D3B-91B8-AC25A34A46EB}" presName="container" presStyleCnt="0">
        <dgm:presLayoutVars>
          <dgm:dir/>
          <dgm:resizeHandles val="exact"/>
        </dgm:presLayoutVars>
      </dgm:prSet>
      <dgm:spPr/>
    </dgm:pt>
    <dgm:pt modelId="{4B6CAC2A-EC26-4AC4-9EF7-A648A16DDF8D}" type="pres">
      <dgm:prSet presAssocID="{0A9491D0-C38A-46C3-ACC6-92A0CA00A51D}" presName="compNode" presStyleCnt="0"/>
      <dgm:spPr/>
    </dgm:pt>
    <dgm:pt modelId="{E6B4C0C4-EE8E-4B5C-905A-80FD8EF1B019}" type="pres">
      <dgm:prSet presAssocID="{0A9491D0-C38A-46C3-ACC6-92A0CA00A51D}" presName="iconBgRect" presStyleLbl="bgShp" presStyleIdx="0" presStyleCnt="4"/>
      <dgm:spPr/>
    </dgm:pt>
    <dgm:pt modelId="{565B997F-83B4-4745-8224-0E542EF06ABD}" type="pres">
      <dgm:prSet presAssocID="{0A9491D0-C38A-46C3-ACC6-92A0CA00A51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loquear"/>
        </a:ext>
      </dgm:extLst>
    </dgm:pt>
    <dgm:pt modelId="{73DEBA01-92C6-485B-928A-E7F7D6DDDF03}" type="pres">
      <dgm:prSet presAssocID="{0A9491D0-C38A-46C3-ACC6-92A0CA00A51D}" presName="spaceRect" presStyleCnt="0"/>
      <dgm:spPr/>
    </dgm:pt>
    <dgm:pt modelId="{3D8255D7-7D99-428B-81AA-98C613D54634}" type="pres">
      <dgm:prSet presAssocID="{0A9491D0-C38A-46C3-ACC6-92A0CA00A51D}" presName="textRect" presStyleLbl="revTx" presStyleIdx="0" presStyleCnt="4">
        <dgm:presLayoutVars>
          <dgm:chMax val="1"/>
          <dgm:chPref val="1"/>
        </dgm:presLayoutVars>
      </dgm:prSet>
      <dgm:spPr/>
    </dgm:pt>
    <dgm:pt modelId="{52A86C1C-043C-4768-8438-C37C62D5B044}" type="pres">
      <dgm:prSet presAssocID="{58C57942-640E-4ABA-B9D3-7C3F3B44CBCD}" presName="sibTrans" presStyleLbl="sibTrans2D1" presStyleIdx="0" presStyleCnt="0"/>
      <dgm:spPr/>
    </dgm:pt>
    <dgm:pt modelId="{F28F13A1-A3AE-4159-A716-C79BB1E3007D}" type="pres">
      <dgm:prSet presAssocID="{3625269A-AAC3-43B8-9762-4CF9846A8F6A}" presName="compNode" presStyleCnt="0"/>
      <dgm:spPr/>
    </dgm:pt>
    <dgm:pt modelId="{0B6C4D6E-9D6A-4AC8-AD54-D5992D121308}" type="pres">
      <dgm:prSet presAssocID="{3625269A-AAC3-43B8-9762-4CF9846A8F6A}" presName="iconBgRect" presStyleLbl="bgShp" presStyleIdx="1" presStyleCnt="4"/>
      <dgm:spPr/>
    </dgm:pt>
    <dgm:pt modelId="{65CBD151-D570-4EA4-A73F-7107757ADDBE}" type="pres">
      <dgm:prSet presAssocID="{3625269A-AAC3-43B8-9762-4CF9846A8F6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ca de verificación"/>
        </a:ext>
      </dgm:extLst>
    </dgm:pt>
    <dgm:pt modelId="{12A25031-0558-4CFE-80E8-720E7DED5882}" type="pres">
      <dgm:prSet presAssocID="{3625269A-AAC3-43B8-9762-4CF9846A8F6A}" presName="spaceRect" presStyleCnt="0"/>
      <dgm:spPr/>
    </dgm:pt>
    <dgm:pt modelId="{FBBF9AA9-DF21-4464-B75E-8A779DA86B3B}" type="pres">
      <dgm:prSet presAssocID="{3625269A-AAC3-43B8-9762-4CF9846A8F6A}" presName="textRect" presStyleLbl="revTx" presStyleIdx="1" presStyleCnt="4">
        <dgm:presLayoutVars>
          <dgm:chMax val="1"/>
          <dgm:chPref val="1"/>
        </dgm:presLayoutVars>
      </dgm:prSet>
      <dgm:spPr/>
    </dgm:pt>
    <dgm:pt modelId="{02D03146-E809-4F8A-8DCC-6681382178C1}" type="pres">
      <dgm:prSet presAssocID="{5B2EBD24-A645-4114-AA68-18347E046C55}" presName="sibTrans" presStyleLbl="sibTrans2D1" presStyleIdx="0" presStyleCnt="0"/>
      <dgm:spPr/>
    </dgm:pt>
    <dgm:pt modelId="{0E761E16-444C-4CC0-92C5-C48205CBEB25}" type="pres">
      <dgm:prSet presAssocID="{D722AF32-9938-40DE-9E93-3C17B1D0DF83}" presName="compNode" presStyleCnt="0"/>
      <dgm:spPr/>
    </dgm:pt>
    <dgm:pt modelId="{BBE682B8-3A65-4DA7-9007-9A0CD7375A22}" type="pres">
      <dgm:prSet presAssocID="{D722AF32-9938-40DE-9E93-3C17B1D0DF83}" presName="iconBgRect" presStyleLbl="bgShp" presStyleIdx="2" presStyleCnt="4"/>
      <dgm:spPr/>
    </dgm:pt>
    <dgm:pt modelId="{9D800933-E54C-4723-8A10-FE40E8C4AB87}" type="pres">
      <dgm:prSet presAssocID="{D722AF32-9938-40DE-9E93-3C17B1D0DF8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dvertencia"/>
        </a:ext>
      </dgm:extLst>
    </dgm:pt>
    <dgm:pt modelId="{EEA9D173-3024-451E-9C2E-7DFBF4E246F9}" type="pres">
      <dgm:prSet presAssocID="{D722AF32-9938-40DE-9E93-3C17B1D0DF83}" presName="spaceRect" presStyleCnt="0"/>
      <dgm:spPr/>
    </dgm:pt>
    <dgm:pt modelId="{0865537B-6436-453B-9CA3-9C1FFE0DA5BD}" type="pres">
      <dgm:prSet presAssocID="{D722AF32-9938-40DE-9E93-3C17B1D0DF83}" presName="textRect" presStyleLbl="revTx" presStyleIdx="2" presStyleCnt="4">
        <dgm:presLayoutVars>
          <dgm:chMax val="1"/>
          <dgm:chPref val="1"/>
        </dgm:presLayoutVars>
      </dgm:prSet>
      <dgm:spPr/>
    </dgm:pt>
    <dgm:pt modelId="{D1713CCA-520F-47E1-836F-F3028B7C2DBB}" type="pres">
      <dgm:prSet presAssocID="{B61521CF-2BAC-4483-B2B7-9D8560986B72}" presName="sibTrans" presStyleLbl="sibTrans2D1" presStyleIdx="0" presStyleCnt="0"/>
      <dgm:spPr/>
    </dgm:pt>
    <dgm:pt modelId="{315044DB-A955-4562-945C-88685638A950}" type="pres">
      <dgm:prSet presAssocID="{CAE18A53-2244-4683-8413-6F21003991D1}" presName="compNode" presStyleCnt="0"/>
      <dgm:spPr/>
    </dgm:pt>
    <dgm:pt modelId="{928BD07B-2BF3-4A8E-8861-F5D788260E08}" type="pres">
      <dgm:prSet presAssocID="{CAE18A53-2244-4683-8413-6F21003991D1}" presName="iconBgRect" presStyleLbl="bgShp" presStyleIdx="3" presStyleCnt="4"/>
      <dgm:spPr/>
    </dgm:pt>
    <dgm:pt modelId="{91230C6D-C095-4017-A0F7-476F6292EB4D}" type="pres">
      <dgm:prSet presAssocID="{CAE18A53-2244-4683-8413-6F21003991D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EED9CF46-C4D7-427F-8B5A-3DA27E159B04}" type="pres">
      <dgm:prSet presAssocID="{CAE18A53-2244-4683-8413-6F21003991D1}" presName="spaceRect" presStyleCnt="0"/>
      <dgm:spPr/>
    </dgm:pt>
    <dgm:pt modelId="{265311EB-2E8D-4333-ABFA-85BBD190ED79}" type="pres">
      <dgm:prSet presAssocID="{CAE18A53-2244-4683-8413-6F21003991D1}" presName="textRect" presStyleLbl="revTx" presStyleIdx="3" presStyleCnt="4">
        <dgm:presLayoutVars>
          <dgm:chMax val="1"/>
          <dgm:chPref val="1"/>
        </dgm:presLayoutVars>
      </dgm:prSet>
      <dgm:spPr/>
    </dgm:pt>
  </dgm:ptLst>
  <dgm:cxnLst>
    <dgm:cxn modelId="{A1EB2708-16A5-41E6-82D2-6D261E2565D6}" srcId="{0D3312B4-A510-4D3B-91B8-AC25A34A46EB}" destId="{0A9491D0-C38A-46C3-ACC6-92A0CA00A51D}" srcOrd="0" destOrd="0" parTransId="{5AB93BF0-1EBB-42CF-BA35-8FC1409EC7E4}" sibTransId="{58C57942-640E-4ABA-B9D3-7C3F3B44CBCD}"/>
    <dgm:cxn modelId="{54A9D00A-FB48-4E2B-A90C-BF39FC263FC7}" srcId="{0D3312B4-A510-4D3B-91B8-AC25A34A46EB}" destId="{3625269A-AAC3-43B8-9762-4CF9846A8F6A}" srcOrd="1" destOrd="0" parTransId="{B754EBB5-D480-4376-B87F-3A9E693245C7}" sibTransId="{5B2EBD24-A645-4114-AA68-18347E046C55}"/>
    <dgm:cxn modelId="{921D622B-626F-41EB-93E9-46ACA76B9084}" type="presOf" srcId="{58C57942-640E-4ABA-B9D3-7C3F3B44CBCD}" destId="{52A86C1C-043C-4768-8438-C37C62D5B044}" srcOrd="0" destOrd="0" presId="urn:microsoft.com/office/officeart/2018/2/layout/IconCircleList"/>
    <dgm:cxn modelId="{3E154032-0ECC-416E-B969-5847EF362DC9}" type="presOf" srcId="{D722AF32-9938-40DE-9E93-3C17B1D0DF83}" destId="{0865537B-6436-453B-9CA3-9C1FFE0DA5BD}" srcOrd="0" destOrd="0" presId="urn:microsoft.com/office/officeart/2018/2/layout/IconCircleList"/>
    <dgm:cxn modelId="{948CB334-94DA-4798-BD6A-CA316BB975E7}" type="presOf" srcId="{CAE18A53-2244-4683-8413-6F21003991D1}" destId="{265311EB-2E8D-4333-ABFA-85BBD190ED79}" srcOrd="0" destOrd="0" presId="urn:microsoft.com/office/officeart/2018/2/layout/IconCircleList"/>
    <dgm:cxn modelId="{E2227445-99EC-4196-96A1-E56DFCFEE504}" type="presOf" srcId="{3625269A-AAC3-43B8-9762-4CF9846A8F6A}" destId="{FBBF9AA9-DF21-4464-B75E-8A779DA86B3B}" srcOrd="0" destOrd="0" presId="urn:microsoft.com/office/officeart/2018/2/layout/IconCircleList"/>
    <dgm:cxn modelId="{8C595778-6E8F-4FBB-9BF3-1E73C028702F}" type="presOf" srcId="{B61521CF-2BAC-4483-B2B7-9D8560986B72}" destId="{D1713CCA-520F-47E1-836F-F3028B7C2DBB}" srcOrd="0" destOrd="0" presId="urn:microsoft.com/office/officeart/2018/2/layout/IconCircleList"/>
    <dgm:cxn modelId="{3268E394-EAB6-4985-B848-41D77E3EF872}" srcId="{0D3312B4-A510-4D3B-91B8-AC25A34A46EB}" destId="{D722AF32-9938-40DE-9E93-3C17B1D0DF83}" srcOrd="2" destOrd="0" parTransId="{3A80DCD0-4B85-4708-8164-2DDCA1DE81B4}" sibTransId="{B61521CF-2BAC-4483-B2B7-9D8560986B72}"/>
    <dgm:cxn modelId="{EA923C99-800C-497A-8003-08C485AF3163}" type="presOf" srcId="{5B2EBD24-A645-4114-AA68-18347E046C55}" destId="{02D03146-E809-4F8A-8DCC-6681382178C1}" srcOrd="0" destOrd="0" presId="urn:microsoft.com/office/officeart/2018/2/layout/IconCircleList"/>
    <dgm:cxn modelId="{47A3A1B8-396F-48E0-8D3A-F5FFDB1E344B}" type="presOf" srcId="{0D3312B4-A510-4D3B-91B8-AC25A34A46EB}" destId="{493EB398-06A0-46A5-8795-34240A5C3C61}" srcOrd="0" destOrd="0" presId="urn:microsoft.com/office/officeart/2018/2/layout/IconCircleList"/>
    <dgm:cxn modelId="{A31CEEB8-A398-4FDF-BC2D-489161E7EDCF}" type="presOf" srcId="{0A9491D0-C38A-46C3-ACC6-92A0CA00A51D}" destId="{3D8255D7-7D99-428B-81AA-98C613D54634}" srcOrd="0" destOrd="0" presId="urn:microsoft.com/office/officeart/2018/2/layout/IconCircleList"/>
    <dgm:cxn modelId="{032285DC-51C5-4290-B40C-23CF539D760B}" srcId="{0D3312B4-A510-4D3B-91B8-AC25A34A46EB}" destId="{CAE18A53-2244-4683-8413-6F21003991D1}" srcOrd="3" destOrd="0" parTransId="{FC1EB868-DFCE-42BA-8350-D6FDD659B259}" sibTransId="{94678066-1826-4A8B-A80D-3D41490C4589}"/>
    <dgm:cxn modelId="{312C51A4-98B7-40C7-843C-01116F591E6E}" type="presParOf" srcId="{493EB398-06A0-46A5-8795-34240A5C3C61}" destId="{104BFE3B-0F19-472D-95A1-C0DFDE9117EF}" srcOrd="0" destOrd="0" presId="urn:microsoft.com/office/officeart/2018/2/layout/IconCircleList"/>
    <dgm:cxn modelId="{1B92D237-38A3-4059-ACBD-CB5F03403C3B}" type="presParOf" srcId="{104BFE3B-0F19-472D-95A1-C0DFDE9117EF}" destId="{4B6CAC2A-EC26-4AC4-9EF7-A648A16DDF8D}" srcOrd="0" destOrd="0" presId="urn:microsoft.com/office/officeart/2018/2/layout/IconCircleList"/>
    <dgm:cxn modelId="{E17927E3-DA49-4A25-84DE-D4B3129E5C56}" type="presParOf" srcId="{4B6CAC2A-EC26-4AC4-9EF7-A648A16DDF8D}" destId="{E6B4C0C4-EE8E-4B5C-905A-80FD8EF1B019}" srcOrd="0" destOrd="0" presId="urn:microsoft.com/office/officeart/2018/2/layout/IconCircleList"/>
    <dgm:cxn modelId="{038D6075-BEDB-4CEF-BBEA-F750C2BB4621}" type="presParOf" srcId="{4B6CAC2A-EC26-4AC4-9EF7-A648A16DDF8D}" destId="{565B997F-83B4-4745-8224-0E542EF06ABD}" srcOrd="1" destOrd="0" presId="urn:microsoft.com/office/officeart/2018/2/layout/IconCircleList"/>
    <dgm:cxn modelId="{ED52BD52-75A0-4DBB-96CC-42A96D482C2E}" type="presParOf" srcId="{4B6CAC2A-EC26-4AC4-9EF7-A648A16DDF8D}" destId="{73DEBA01-92C6-485B-928A-E7F7D6DDDF03}" srcOrd="2" destOrd="0" presId="urn:microsoft.com/office/officeart/2018/2/layout/IconCircleList"/>
    <dgm:cxn modelId="{D4EEE4C7-9EFA-40EE-86F7-28F066B57D74}" type="presParOf" srcId="{4B6CAC2A-EC26-4AC4-9EF7-A648A16DDF8D}" destId="{3D8255D7-7D99-428B-81AA-98C613D54634}" srcOrd="3" destOrd="0" presId="urn:microsoft.com/office/officeart/2018/2/layout/IconCircleList"/>
    <dgm:cxn modelId="{A1BB1B64-88B1-491D-AFFB-D6F31A8E29F6}" type="presParOf" srcId="{104BFE3B-0F19-472D-95A1-C0DFDE9117EF}" destId="{52A86C1C-043C-4768-8438-C37C62D5B044}" srcOrd="1" destOrd="0" presId="urn:microsoft.com/office/officeart/2018/2/layout/IconCircleList"/>
    <dgm:cxn modelId="{A1B6C724-D592-435C-B0FB-71F4E204A6D2}" type="presParOf" srcId="{104BFE3B-0F19-472D-95A1-C0DFDE9117EF}" destId="{F28F13A1-A3AE-4159-A716-C79BB1E3007D}" srcOrd="2" destOrd="0" presId="urn:microsoft.com/office/officeart/2018/2/layout/IconCircleList"/>
    <dgm:cxn modelId="{DC29DF09-6C92-44F5-83FA-C2E13BC6CC02}" type="presParOf" srcId="{F28F13A1-A3AE-4159-A716-C79BB1E3007D}" destId="{0B6C4D6E-9D6A-4AC8-AD54-D5992D121308}" srcOrd="0" destOrd="0" presId="urn:microsoft.com/office/officeart/2018/2/layout/IconCircleList"/>
    <dgm:cxn modelId="{9E874761-86E2-4D32-9B5F-64955D21CEE2}" type="presParOf" srcId="{F28F13A1-A3AE-4159-A716-C79BB1E3007D}" destId="{65CBD151-D570-4EA4-A73F-7107757ADDBE}" srcOrd="1" destOrd="0" presId="urn:microsoft.com/office/officeart/2018/2/layout/IconCircleList"/>
    <dgm:cxn modelId="{7E0CB123-EAB5-43D6-953C-670BC29F3E61}" type="presParOf" srcId="{F28F13A1-A3AE-4159-A716-C79BB1E3007D}" destId="{12A25031-0558-4CFE-80E8-720E7DED5882}" srcOrd="2" destOrd="0" presId="urn:microsoft.com/office/officeart/2018/2/layout/IconCircleList"/>
    <dgm:cxn modelId="{DD394C13-A70B-4026-8DDA-C63859848FA3}" type="presParOf" srcId="{F28F13A1-A3AE-4159-A716-C79BB1E3007D}" destId="{FBBF9AA9-DF21-4464-B75E-8A779DA86B3B}" srcOrd="3" destOrd="0" presId="urn:microsoft.com/office/officeart/2018/2/layout/IconCircleList"/>
    <dgm:cxn modelId="{00757029-5F6F-413A-9FF4-6D2246ED017B}" type="presParOf" srcId="{104BFE3B-0F19-472D-95A1-C0DFDE9117EF}" destId="{02D03146-E809-4F8A-8DCC-6681382178C1}" srcOrd="3" destOrd="0" presId="urn:microsoft.com/office/officeart/2018/2/layout/IconCircleList"/>
    <dgm:cxn modelId="{EADEE86A-30A7-4422-9C3A-173347A06760}" type="presParOf" srcId="{104BFE3B-0F19-472D-95A1-C0DFDE9117EF}" destId="{0E761E16-444C-4CC0-92C5-C48205CBEB25}" srcOrd="4" destOrd="0" presId="urn:microsoft.com/office/officeart/2018/2/layout/IconCircleList"/>
    <dgm:cxn modelId="{954A6EEB-0116-4ACD-94B3-17FC85FE8914}" type="presParOf" srcId="{0E761E16-444C-4CC0-92C5-C48205CBEB25}" destId="{BBE682B8-3A65-4DA7-9007-9A0CD7375A22}" srcOrd="0" destOrd="0" presId="urn:microsoft.com/office/officeart/2018/2/layout/IconCircleList"/>
    <dgm:cxn modelId="{7F692C1C-2874-40F4-A7ED-6192ACC20C38}" type="presParOf" srcId="{0E761E16-444C-4CC0-92C5-C48205CBEB25}" destId="{9D800933-E54C-4723-8A10-FE40E8C4AB87}" srcOrd="1" destOrd="0" presId="urn:microsoft.com/office/officeart/2018/2/layout/IconCircleList"/>
    <dgm:cxn modelId="{89060D55-20BE-466D-B6D6-50991D2779D4}" type="presParOf" srcId="{0E761E16-444C-4CC0-92C5-C48205CBEB25}" destId="{EEA9D173-3024-451E-9C2E-7DFBF4E246F9}" srcOrd="2" destOrd="0" presId="urn:microsoft.com/office/officeart/2018/2/layout/IconCircleList"/>
    <dgm:cxn modelId="{FF0BC169-5D4C-4663-A0D3-D19A10F3E64D}" type="presParOf" srcId="{0E761E16-444C-4CC0-92C5-C48205CBEB25}" destId="{0865537B-6436-453B-9CA3-9C1FFE0DA5BD}" srcOrd="3" destOrd="0" presId="urn:microsoft.com/office/officeart/2018/2/layout/IconCircleList"/>
    <dgm:cxn modelId="{CA8E67FC-B752-43BD-B28B-7D6DA88FFCD9}" type="presParOf" srcId="{104BFE3B-0F19-472D-95A1-C0DFDE9117EF}" destId="{D1713CCA-520F-47E1-836F-F3028B7C2DBB}" srcOrd="5" destOrd="0" presId="urn:microsoft.com/office/officeart/2018/2/layout/IconCircleList"/>
    <dgm:cxn modelId="{2993BE5F-702F-478D-991D-800E5525E635}" type="presParOf" srcId="{104BFE3B-0F19-472D-95A1-C0DFDE9117EF}" destId="{315044DB-A955-4562-945C-88685638A950}" srcOrd="6" destOrd="0" presId="urn:microsoft.com/office/officeart/2018/2/layout/IconCircleList"/>
    <dgm:cxn modelId="{C70E6F95-DBA7-42C6-BB72-DC665D4B3B1A}" type="presParOf" srcId="{315044DB-A955-4562-945C-88685638A950}" destId="{928BD07B-2BF3-4A8E-8861-F5D788260E08}" srcOrd="0" destOrd="0" presId="urn:microsoft.com/office/officeart/2018/2/layout/IconCircleList"/>
    <dgm:cxn modelId="{027C4616-97FB-4F77-9415-E5E4803FFA50}" type="presParOf" srcId="{315044DB-A955-4562-945C-88685638A950}" destId="{91230C6D-C095-4017-A0F7-476F6292EB4D}" srcOrd="1" destOrd="0" presId="urn:microsoft.com/office/officeart/2018/2/layout/IconCircleList"/>
    <dgm:cxn modelId="{C78BF817-404C-4AA8-B528-C6FE75B81633}" type="presParOf" srcId="{315044DB-A955-4562-945C-88685638A950}" destId="{EED9CF46-C4D7-427F-8B5A-3DA27E159B04}" srcOrd="2" destOrd="0" presId="urn:microsoft.com/office/officeart/2018/2/layout/IconCircleList"/>
    <dgm:cxn modelId="{2C811B4E-DE67-4F07-9187-9161F2A5E6EF}" type="presParOf" srcId="{315044DB-A955-4562-945C-88685638A950}" destId="{265311EB-2E8D-4333-ABFA-85BBD190ED7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03EB50-0322-4AD0-8FCA-F462E2289E35}"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es-MX"/>
        </a:p>
      </dgm:t>
    </dgm:pt>
    <dgm:pt modelId="{1E35D558-88C8-44D1-9AC6-5DB25E900D49}">
      <dgm:prSet phldrT="[Texto]"/>
      <dgm:spPr/>
      <dgm:t>
        <a:bodyPr/>
        <a:lstStyle/>
        <a:p>
          <a:r>
            <a:rPr lang="es-MX" dirty="0"/>
            <a:t>¿Qué es software?</a:t>
          </a:r>
        </a:p>
      </dgm:t>
    </dgm:pt>
    <dgm:pt modelId="{B2EE2A4E-AA56-4F7D-84F7-669A3AD6273D}" type="parTrans" cxnId="{4EF17A2E-4EDA-4E02-9160-0ABB5D868B8E}">
      <dgm:prSet/>
      <dgm:spPr/>
      <dgm:t>
        <a:bodyPr/>
        <a:lstStyle/>
        <a:p>
          <a:endParaRPr lang="es-MX"/>
        </a:p>
      </dgm:t>
    </dgm:pt>
    <dgm:pt modelId="{5A807495-5BAC-472E-AFCB-2AF3B8EA977C}" type="sibTrans" cxnId="{4EF17A2E-4EDA-4E02-9160-0ABB5D868B8E}">
      <dgm:prSet/>
      <dgm:spPr/>
      <dgm:t>
        <a:bodyPr/>
        <a:lstStyle/>
        <a:p>
          <a:endParaRPr lang="es-MX"/>
        </a:p>
      </dgm:t>
    </dgm:pt>
    <dgm:pt modelId="{88839A12-695E-401C-9D60-0441ED64D684}">
      <dgm:prSet phldrT="[Texto]"/>
      <dgm:spPr/>
      <dgm:t>
        <a:bodyPr/>
        <a:lstStyle/>
        <a:p>
          <a:r>
            <a:rPr lang="es-MX" dirty="0"/>
            <a:t>Son los programas o sistemas de cómputo y la documentación asociada.</a:t>
          </a:r>
        </a:p>
      </dgm:t>
    </dgm:pt>
    <dgm:pt modelId="{1D928B0F-4C16-462B-AF30-6BF10392E5CD}" type="parTrans" cxnId="{36091E40-6894-4001-B79A-5EE3A45EE8D9}">
      <dgm:prSet/>
      <dgm:spPr/>
      <dgm:t>
        <a:bodyPr/>
        <a:lstStyle/>
        <a:p>
          <a:endParaRPr lang="es-MX"/>
        </a:p>
      </dgm:t>
    </dgm:pt>
    <dgm:pt modelId="{9AC2DEEF-DA6C-43C1-9EE0-8EB67BFF0C7A}" type="sibTrans" cxnId="{36091E40-6894-4001-B79A-5EE3A45EE8D9}">
      <dgm:prSet/>
      <dgm:spPr/>
      <dgm:t>
        <a:bodyPr/>
        <a:lstStyle/>
        <a:p>
          <a:endParaRPr lang="es-MX"/>
        </a:p>
      </dgm:t>
    </dgm:pt>
    <dgm:pt modelId="{FA18D1E9-B1C1-4A8C-9B53-D5986C742426}">
      <dgm:prSet phldrT="[Texto]"/>
      <dgm:spPr/>
      <dgm:t>
        <a:bodyPr/>
        <a:lstStyle/>
        <a:p>
          <a:r>
            <a:rPr lang="es-MX" dirty="0"/>
            <a:t>¿Cuáles son los atributos del buen software?</a:t>
          </a:r>
        </a:p>
      </dgm:t>
    </dgm:pt>
    <dgm:pt modelId="{D8D58743-7FEC-4AD3-B391-A5D154687424}" type="parTrans" cxnId="{392C2B17-E29E-48CF-9A47-0D002DD4BC39}">
      <dgm:prSet/>
      <dgm:spPr/>
      <dgm:t>
        <a:bodyPr/>
        <a:lstStyle/>
        <a:p>
          <a:endParaRPr lang="es-MX"/>
        </a:p>
      </dgm:t>
    </dgm:pt>
    <dgm:pt modelId="{111C4918-4208-4DDC-89A9-00214168AE93}" type="sibTrans" cxnId="{392C2B17-E29E-48CF-9A47-0D002DD4BC39}">
      <dgm:prSet/>
      <dgm:spPr/>
      <dgm:t>
        <a:bodyPr/>
        <a:lstStyle/>
        <a:p>
          <a:endParaRPr lang="es-MX"/>
        </a:p>
      </dgm:t>
    </dgm:pt>
    <dgm:pt modelId="{533A5EA0-8E3A-47C8-ADE3-01689EABC286}">
      <dgm:prSet phldrT="[Texto]"/>
      <dgm:spPr/>
      <dgm:t>
        <a:bodyPr/>
        <a:lstStyle/>
        <a:p>
          <a:r>
            <a:rPr lang="es-MX" dirty="0"/>
            <a:t>Debe entregar la funcionalidad y desempeño requeridos y debe ser sustentable, confiable y utilizable.</a:t>
          </a:r>
        </a:p>
      </dgm:t>
    </dgm:pt>
    <dgm:pt modelId="{6D4CC5CE-3D9A-411B-A419-C65A58D35D6F}" type="parTrans" cxnId="{8075164F-85DE-4E44-9455-8A1A46978772}">
      <dgm:prSet/>
      <dgm:spPr/>
      <dgm:t>
        <a:bodyPr/>
        <a:lstStyle/>
        <a:p>
          <a:endParaRPr lang="es-MX"/>
        </a:p>
      </dgm:t>
    </dgm:pt>
    <dgm:pt modelId="{BA6B0975-ACBA-4491-A4FC-7B7D51C1A9F8}" type="sibTrans" cxnId="{8075164F-85DE-4E44-9455-8A1A46978772}">
      <dgm:prSet/>
      <dgm:spPr/>
      <dgm:t>
        <a:bodyPr/>
        <a:lstStyle/>
        <a:p>
          <a:endParaRPr lang="es-MX"/>
        </a:p>
      </dgm:t>
    </dgm:pt>
    <dgm:pt modelId="{5E50D02C-C411-4099-8CDF-EFC552C010E4}" type="pres">
      <dgm:prSet presAssocID="{1403EB50-0322-4AD0-8FCA-F462E2289E35}" presName="Name0" presStyleCnt="0">
        <dgm:presLayoutVars>
          <dgm:dir/>
          <dgm:animLvl val="lvl"/>
          <dgm:resizeHandles val="exact"/>
        </dgm:presLayoutVars>
      </dgm:prSet>
      <dgm:spPr/>
    </dgm:pt>
    <dgm:pt modelId="{ED0BA9F0-50E0-47CF-9F01-85EA528EDB77}" type="pres">
      <dgm:prSet presAssocID="{1E35D558-88C8-44D1-9AC6-5DB25E900D49}" presName="linNode" presStyleCnt="0"/>
      <dgm:spPr/>
    </dgm:pt>
    <dgm:pt modelId="{4D07E2E5-DF57-410B-8A8F-DDA494DC67A3}" type="pres">
      <dgm:prSet presAssocID="{1E35D558-88C8-44D1-9AC6-5DB25E900D49}" presName="parentText" presStyleLbl="node1" presStyleIdx="0" presStyleCnt="2">
        <dgm:presLayoutVars>
          <dgm:chMax val="1"/>
          <dgm:bulletEnabled val="1"/>
        </dgm:presLayoutVars>
      </dgm:prSet>
      <dgm:spPr/>
    </dgm:pt>
    <dgm:pt modelId="{924426F7-5187-4309-9B56-B1DECBE1B226}" type="pres">
      <dgm:prSet presAssocID="{1E35D558-88C8-44D1-9AC6-5DB25E900D49}" presName="descendantText" presStyleLbl="alignAccFollowNode1" presStyleIdx="0" presStyleCnt="2">
        <dgm:presLayoutVars>
          <dgm:bulletEnabled val="1"/>
        </dgm:presLayoutVars>
      </dgm:prSet>
      <dgm:spPr/>
    </dgm:pt>
    <dgm:pt modelId="{79B0EB7B-81E3-410C-AF78-1EB8CAB9EE21}" type="pres">
      <dgm:prSet presAssocID="{5A807495-5BAC-472E-AFCB-2AF3B8EA977C}" presName="sp" presStyleCnt="0"/>
      <dgm:spPr/>
    </dgm:pt>
    <dgm:pt modelId="{1417FDF4-383F-448D-A293-19EFBA6F2914}" type="pres">
      <dgm:prSet presAssocID="{FA18D1E9-B1C1-4A8C-9B53-D5986C742426}" presName="linNode" presStyleCnt="0"/>
      <dgm:spPr/>
    </dgm:pt>
    <dgm:pt modelId="{0484F8D4-61E2-4A0F-9D12-2308EF64D54F}" type="pres">
      <dgm:prSet presAssocID="{FA18D1E9-B1C1-4A8C-9B53-D5986C742426}" presName="parentText" presStyleLbl="node1" presStyleIdx="1" presStyleCnt="2">
        <dgm:presLayoutVars>
          <dgm:chMax val="1"/>
          <dgm:bulletEnabled val="1"/>
        </dgm:presLayoutVars>
      </dgm:prSet>
      <dgm:spPr/>
    </dgm:pt>
    <dgm:pt modelId="{12EC939E-47BD-496B-A75B-D9AB6F605D36}" type="pres">
      <dgm:prSet presAssocID="{FA18D1E9-B1C1-4A8C-9B53-D5986C742426}" presName="descendantText" presStyleLbl="alignAccFollowNode1" presStyleIdx="1" presStyleCnt="2">
        <dgm:presLayoutVars>
          <dgm:bulletEnabled val="1"/>
        </dgm:presLayoutVars>
      </dgm:prSet>
      <dgm:spPr/>
    </dgm:pt>
  </dgm:ptLst>
  <dgm:cxnLst>
    <dgm:cxn modelId="{392C2B17-E29E-48CF-9A47-0D002DD4BC39}" srcId="{1403EB50-0322-4AD0-8FCA-F462E2289E35}" destId="{FA18D1E9-B1C1-4A8C-9B53-D5986C742426}" srcOrd="1" destOrd="0" parTransId="{D8D58743-7FEC-4AD3-B391-A5D154687424}" sibTransId="{111C4918-4208-4DDC-89A9-00214168AE93}"/>
    <dgm:cxn modelId="{4EF17A2E-4EDA-4E02-9160-0ABB5D868B8E}" srcId="{1403EB50-0322-4AD0-8FCA-F462E2289E35}" destId="{1E35D558-88C8-44D1-9AC6-5DB25E900D49}" srcOrd="0" destOrd="0" parTransId="{B2EE2A4E-AA56-4F7D-84F7-669A3AD6273D}" sibTransId="{5A807495-5BAC-472E-AFCB-2AF3B8EA977C}"/>
    <dgm:cxn modelId="{36091E40-6894-4001-B79A-5EE3A45EE8D9}" srcId="{1E35D558-88C8-44D1-9AC6-5DB25E900D49}" destId="{88839A12-695E-401C-9D60-0441ED64D684}" srcOrd="0" destOrd="0" parTransId="{1D928B0F-4C16-462B-AF30-6BF10392E5CD}" sibTransId="{9AC2DEEF-DA6C-43C1-9EE0-8EB67BFF0C7A}"/>
    <dgm:cxn modelId="{2F161146-E122-450C-BC37-65B05948235B}" type="presOf" srcId="{1403EB50-0322-4AD0-8FCA-F462E2289E35}" destId="{5E50D02C-C411-4099-8CDF-EFC552C010E4}" srcOrd="0" destOrd="0" presId="urn:microsoft.com/office/officeart/2005/8/layout/vList5"/>
    <dgm:cxn modelId="{8075164F-85DE-4E44-9455-8A1A46978772}" srcId="{FA18D1E9-B1C1-4A8C-9B53-D5986C742426}" destId="{533A5EA0-8E3A-47C8-ADE3-01689EABC286}" srcOrd="0" destOrd="0" parTransId="{6D4CC5CE-3D9A-411B-A419-C65A58D35D6F}" sibTransId="{BA6B0975-ACBA-4491-A4FC-7B7D51C1A9F8}"/>
    <dgm:cxn modelId="{32344F7E-9C90-4C6D-863D-52F7AC2A870A}" type="presOf" srcId="{1E35D558-88C8-44D1-9AC6-5DB25E900D49}" destId="{4D07E2E5-DF57-410B-8A8F-DDA494DC67A3}" srcOrd="0" destOrd="0" presId="urn:microsoft.com/office/officeart/2005/8/layout/vList5"/>
    <dgm:cxn modelId="{C86DA0C1-C5E0-4BD4-8838-8DD016691CA2}" type="presOf" srcId="{FA18D1E9-B1C1-4A8C-9B53-D5986C742426}" destId="{0484F8D4-61E2-4A0F-9D12-2308EF64D54F}" srcOrd="0" destOrd="0" presId="urn:microsoft.com/office/officeart/2005/8/layout/vList5"/>
    <dgm:cxn modelId="{3EAF1CD5-90B0-4EE1-9C71-72DBD908E7B2}" type="presOf" srcId="{533A5EA0-8E3A-47C8-ADE3-01689EABC286}" destId="{12EC939E-47BD-496B-A75B-D9AB6F605D36}" srcOrd="0" destOrd="0" presId="urn:microsoft.com/office/officeart/2005/8/layout/vList5"/>
    <dgm:cxn modelId="{004F13E0-E474-43D0-B251-7C61B197E173}" type="presOf" srcId="{88839A12-695E-401C-9D60-0441ED64D684}" destId="{924426F7-5187-4309-9B56-B1DECBE1B226}" srcOrd="0" destOrd="0" presId="urn:microsoft.com/office/officeart/2005/8/layout/vList5"/>
    <dgm:cxn modelId="{387D34EF-026B-4586-B97F-90FB0D8B5D72}" type="presParOf" srcId="{5E50D02C-C411-4099-8CDF-EFC552C010E4}" destId="{ED0BA9F0-50E0-47CF-9F01-85EA528EDB77}" srcOrd="0" destOrd="0" presId="urn:microsoft.com/office/officeart/2005/8/layout/vList5"/>
    <dgm:cxn modelId="{03EE2C12-CEF4-46DF-8A6A-A0A49E543F7A}" type="presParOf" srcId="{ED0BA9F0-50E0-47CF-9F01-85EA528EDB77}" destId="{4D07E2E5-DF57-410B-8A8F-DDA494DC67A3}" srcOrd="0" destOrd="0" presId="urn:microsoft.com/office/officeart/2005/8/layout/vList5"/>
    <dgm:cxn modelId="{116D332C-701B-4674-8A69-6004FB6362D0}" type="presParOf" srcId="{ED0BA9F0-50E0-47CF-9F01-85EA528EDB77}" destId="{924426F7-5187-4309-9B56-B1DECBE1B226}" srcOrd="1" destOrd="0" presId="urn:microsoft.com/office/officeart/2005/8/layout/vList5"/>
    <dgm:cxn modelId="{047B6C9E-03C8-4421-8DB9-302E4044C893}" type="presParOf" srcId="{5E50D02C-C411-4099-8CDF-EFC552C010E4}" destId="{79B0EB7B-81E3-410C-AF78-1EB8CAB9EE21}" srcOrd="1" destOrd="0" presId="urn:microsoft.com/office/officeart/2005/8/layout/vList5"/>
    <dgm:cxn modelId="{353C21D3-C197-477C-8293-1BD39E105B4F}" type="presParOf" srcId="{5E50D02C-C411-4099-8CDF-EFC552C010E4}" destId="{1417FDF4-383F-448D-A293-19EFBA6F2914}" srcOrd="2" destOrd="0" presId="urn:microsoft.com/office/officeart/2005/8/layout/vList5"/>
    <dgm:cxn modelId="{E3FFEED9-6A91-4373-8035-271D7A04CFBA}" type="presParOf" srcId="{1417FDF4-383F-448D-A293-19EFBA6F2914}" destId="{0484F8D4-61E2-4A0F-9D12-2308EF64D54F}" srcOrd="0" destOrd="0" presId="urn:microsoft.com/office/officeart/2005/8/layout/vList5"/>
    <dgm:cxn modelId="{308B5E0A-874E-4785-87D7-6123F56EEF9D}" type="presParOf" srcId="{1417FDF4-383F-448D-A293-19EFBA6F2914}" destId="{12EC939E-47BD-496B-A75B-D9AB6F605D3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CB6993-FFBF-497E-99D7-3DDFCDE3787C}"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es-MX"/>
        </a:p>
      </dgm:t>
    </dgm:pt>
    <dgm:pt modelId="{218E68DB-267B-4363-87D3-B215AB0779E4}">
      <dgm:prSet phldrT="[Texto]"/>
      <dgm:spPr/>
      <dgm:t>
        <a:bodyPr/>
        <a:lstStyle/>
        <a:p>
          <a:r>
            <a:rPr lang="es-MX" dirty="0"/>
            <a:t>¿Qué es ingeniería de software?</a:t>
          </a:r>
        </a:p>
      </dgm:t>
    </dgm:pt>
    <dgm:pt modelId="{0FC44474-CDA2-43F0-BD51-1D83835DA46F}" type="parTrans" cxnId="{ECB34709-B10A-4149-99F3-5BD3359D87A6}">
      <dgm:prSet/>
      <dgm:spPr/>
      <dgm:t>
        <a:bodyPr/>
        <a:lstStyle/>
        <a:p>
          <a:endParaRPr lang="es-MX"/>
        </a:p>
      </dgm:t>
    </dgm:pt>
    <dgm:pt modelId="{D196D77F-4D53-4D8D-9B1D-950FBEB58AD8}" type="sibTrans" cxnId="{ECB34709-B10A-4149-99F3-5BD3359D87A6}">
      <dgm:prSet/>
      <dgm:spPr/>
      <dgm:t>
        <a:bodyPr/>
        <a:lstStyle/>
        <a:p>
          <a:endParaRPr lang="es-MX"/>
        </a:p>
      </dgm:t>
    </dgm:pt>
    <dgm:pt modelId="{F07223F9-C79A-4077-A66C-CA060DF6B888}">
      <dgm:prSet phldrT="[Texto]"/>
      <dgm:spPr/>
      <dgm:t>
        <a:bodyPr/>
        <a:lstStyle/>
        <a:p>
          <a:r>
            <a:rPr lang="es-MX" dirty="0"/>
            <a:t>Es la disciplina de la ingeniería que aborda todos los aspectos de la producción de software.</a:t>
          </a:r>
        </a:p>
      </dgm:t>
    </dgm:pt>
    <dgm:pt modelId="{4A6CE2A9-1312-4F7A-B148-A7CCD6B631A1}" type="parTrans" cxnId="{AA4DF89B-71AF-45FA-A979-C91CF5DF30F4}">
      <dgm:prSet/>
      <dgm:spPr/>
      <dgm:t>
        <a:bodyPr/>
        <a:lstStyle/>
        <a:p>
          <a:endParaRPr lang="es-MX"/>
        </a:p>
      </dgm:t>
    </dgm:pt>
    <dgm:pt modelId="{E14D4DE9-C927-4B5A-9D75-4FACF880021A}" type="sibTrans" cxnId="{AA4DF89B-71AF-45FA-A979-C91CF5DF30F4}">
      <dgm:prSet/>
      <dgm:spPr/>
      <dgm:t>
        <a:bodyPr/>
        <a:lstStyle/>
        <a:p>
          <a:endParaRPr lang="es-MX"/>
        </a:p>
      </dgm:t>
    </dgm:pt>
    <dgm:pt modelId="{EA828F70-75B0-4B33-BCAC-EDD0F24AC40E}">
      <dgm:prSet phldrT="[Texto]"/>
      <dgm:spPr/>
      <dgm:t>
        <a:bodyPr/>
        <a:lstStyle/>
        <a:p>
          <a:r>
            <a:rPr lang="es-MX" dirty="0"/>
            <a:t>¿Cuáles son las actividades fundamentales de la ingeniería de software?</a:t>
          </a:r>
        </a:p>
      </dgm:t>
    </dgm:pt>
    <dgm:pt modelId="{87520AE4-8BE9-4E0B-B853-3E380D063959}" type="parTrans" cxnId="{CD6A1783-8FA4-4E73-AD1F-4A6D7E7DF099}">
      <dgm:prSet/>
      <dgm:spPr/>
      <dgm:t>
        <a:bodyPr/>
        <a:lstStyle/>
        <a:p>
          <a:endParaRPr lang="es-MX"/>
        </a:p>
      </dgm:t>
    </dgm:pt>
    <dgm:pt modelId="{38DF7B17-4521-42AF-9AAB-69FBBF8A2802}" type="sibTrans" cxnId="{CD6A1783-8FA4-4E73-AD1F-4A6D7E7DF099}">
      <dgm:prSet/>
      <dgm:spPr/>
      <dgm:t>
        <a:bodyPr/>
        <a:lstStyle/>
        <a:p>
          <a:endParaRPr lang="es-MX"/>
        </a:p>
      </dgm:t>
    </dgm:pt>
    <dgm:pt modelId="{709A8CEB-5C91-45C1-9732-DDBEEAD2F13E}">
      <dgm:prSet phldrT="[Texto]"/>
      <dgm:spPr/>
      <dgm:t>
        <a:bodyPr/>
        <a:lstStyle/>
        <a:p>
          <a:r>
            <a:rPr lang="es-MX" dirty="0"/>
            <a:t>Especificación, desarrollo, validación y evolución del software</a:t>
          </a:r>
        </a:p>
      </dgm:t>
    </dgm:pt>
    <dgm:pt modelId="{87DFA44D-83D9-4337-A560-F14F8FD275AB}" type="parTrans" cxnId="{E5A4A013-6019-4964-ABD4-BA024DDD1592}">
      <dgm:prSet/>
      <dgm:spPr/>
      <dgm:t>
        <a:bodyPr/>
        <a:lstStyle/>
        <a:p>
          <a:endParaRPr lang="es-MX"/>
        </a:p>
      </dgm:t>
    </dgm:pt>
    <dgm:pt modelId="{FBB20CB5-3209-41B2-B386-5974BA93DC72}" type="sibTrans" cxnId="{E5A4A013-6019-4964-ABD4-BA024DDD1592}">
      <dgm:prSet/>
      <dgm:spPr/>
      <dgm:t>
        <a:bodyPr/>
        <a:lstStyle/>
        <a:p>
          <a:endParaRPr lang="es-MX"/>
        </a:p>
      </dgm:t>
    </dgm:pt>
    <dgm:pt modelId="{8EAB3B5D-8E6F-4868-9D70-7187CC0B835D}" type="pres">
      <dgm:prSet presAssocID="{BBCB6993-FFBF-497E-99D7-3DDFCDE3787C}" presName="Name0" presStyleCnt="0">
        <dgm:presLayoutVars>
          <dgm:dir/>
          <dgm:animLvl val="lvl"/>
          <dgm:resizeHandles val="exact"/>
        </dgm:presLayoutVars>
      </dgm:prSet>
      <dgm:spPr/>
    </dgm:pt>
    <dgm:pt modelId="{645EE55E-7543-47B8-A402-21B9DADBB396}" type="pres">
      <dgm:prSet presAssocID="{218E68DB-267B-4363-87D3-B215AB0779E4}" presName="linNode" presStyleCnt="0"/>
      <dgm:spPr/>
    </dgm:pt>
    <dgm:pt modelId="{3551AD5A-B9FC-46F9-B72B-0BFFDFDD1301}" type="pres">
      <dgm:prSet presAssocID="{218E68DB-267B-4363-87D3-B215AB0779E4}" presName="parentText" presStyleLbl="node1" presStyleIdx="0" presStyleCnt="2">
        <dgm:presLayoutVars>
          <dgm:chMax val="1"/>
          <dgm:bulletEnabled val="1"/>
        </dgm:presLayoutVars>
      </dgm:prSet>
      <dgm:spPr/>
    </dgm:pt>
    <dgm:pt modelId="{737B5E01-5BC5-4A88-B495-3108DDB83D13}" type="pres">
      <dgm:prSet presAssocID="{218E68DB-267B-4363-87D3-B215AB0779E4}" presName="descendantText" presStyleLbl="alignAccFollowNode1" presStyleIdx="0" presStyleCnt="2">
        <dgm:presLayoutVars>
          <dgm:bulletEnabled val="1"/>
        </dgm:presLayoutVars>
      </dgm:prSet>
      <dgm:spPr/>
    </dgm:pt>
    <dgm:pt modelId="{4162DE39-FDC5-4426-9E82-C477DBE931DD}" type="pres">
      <dgm:prSet presAssocID="{D196D77F-4D53-4D8D-9B1D-950FBEB58AD8}" presName="sp" presStyleCnt="0"/>
      <dgm:spPr/>
    </dgm:pt>
    <dgm:pt modelId="{FD876D72-FB96-4171-AED4-1CF64DA1B3CE}" type="pres">
      <dgm:prSet presAssocID="{EA828F70-75B0-4B33-BCAC-EDD0F24AC40E}" presName="linNode" presStyleCnt="0"/>
      <dgm:spPr/>
    </dgm:pt>
    <dgm:pt modelId="{B38AD3CA-6015-4C7C-B7D5-6CAF1E86BE13}" type="pres">
      <dgm:prSet presAssocID="{EA828F70-75B0-4B33-BCAC-EDD0F24AC40E}" presName="parentText" presStyleLbl="node1" presStyleIdx="1" presStyleCnt="2">
        <dgm:presLayoutVars>
          <dgm:chMax val="1"/>
          <dgm:bulletEnabled val="1"/>
        </dgm:presLayoutVars>
      </dgm:prSet>
      <dgm:spPr/>
    </dgm:pt>
    <dgm:pt modelId="{71F43BAE-2D28-48C9-8F09-A92E18466669}" type="pres">
      <dgm:prSet presAssocID="{EA828F70-75B0-4B33-BCAC-EDD0F24AC40E}" presName="descendantText" presStyleLbl="alignAccFollowNode1" presStyleIdx="1" presStyleCnt="2">
        <dgm:presLayoutVars>
          <dgm:bulletEnabled val="1"/>
        </dgm:presLayoutVars>
      </dgm:prSet>
      <dgm:spPr/>
    </dgm:pt>
  </dgm:ptLst>
  <dgm:cxnLst>
    <dgm:cxn modelId="{ECB34709-B10A-4149-99F3-5BD3359D87A6}" srcId="{BBCB6993-FFBF-497E-99D7-3DDFCDE3787C}" destId="{218E68DB-267B-4363-87D3-B215AB0779E4}" srcOrd="0" destOrd="0" parTransId="{0FC44474-CDA2-43F0-BD51-1D83835DA46F}" sibTransId="{D196D77F-4D53-4D8D-9B1D-950FBEB58AD8}"/>
    <dgm:cxn modelId="{42C6980B-E69B-41FE-B1D8-70BB6EB45159}" type="presOf" srcId="{BBCB6993-FFBF-497E-99D7-3DDFCDE3787C}" destId="{8EAB3B5D-8E6F-4868-9D70-7187CC0B835D}" srcOrd="0" destOrd="0" presId="urn:microsoft.com/office/officeart/2005/8/layout/vList5"/>
    <dgm:cxn modelId="{E5A4A013-6019-4964-ABD4-BA024DDD1592}" srcId="{EA828F70-75B0-4B33-BCAC-EDD0F24AC40E}" destId="{709A8CEB-5C91-45C1-9732-DDBEEAD2F13E}" srcOrd="0" destOrd="0" parTransId="{87DFA44D-83D9-4337-A560-F14F8FD275AB}" sibTransId="{FBB20CB5-3209-41B2-B386-5974BA93DC72}"/>
    <dgm:cxn modelId="{0883447C-67D7-4C44-8CEA-E8DD21F37E9E}" type="presOf" srcId="{EA828F70-75B0-4B33-BCAC-EDD0F24AC40E}" destId="{B38AD3CA-6015-4C7C-B7D5-6CAF1E86BE13}" srcOrd="0" destOrd="0" presId="urn:microsoft.com/office/officeart/2005/8/layout/vList5"/>
    <dgm:cxn modelId="{CD6A1783-8FA4-4E73-AD1F-4A6D7E7DF099}" srcId="{BBCB6993-FFBF-497E-99D7-3DDFCDE3787C}" destId="{EA828F70-75B0-4B33-BCAC-EDD0F24AC40E}" srcOrd="1" destOrd="0" parTransId="{87520AE4-8BE9-4E0B-B853-3E380D063959}" sibTransId="{38DF7B17-4521-42AF-9AAB-69FBBF8A2802}"/>
    <dgm:cxn modelId="{AA4DF89B-71AF-45FA-A979-C91CF5DF30F4}" srcId="{218E68DB-267B-4363-87D3-B215AB0779E4}" destId="{F07223F9-C79A-4077-A66C-CA060DF6B888}" srcOrd="0" destOrd="0" parTransId="{4A6CE2A9-1312-4F7A-B148-A7CCD6B631A1}" sibTransId="{E14D4DE9-C927-4B5A-9D75-4FACF880021A}"/>
    <dgm:cxn modelId="{27B988B6-CE58-43BA-9100-670842D3E17D}" type="presOf" srcId="{F07223F9-C79A-4077-A66C-CA060DF6B888}" destId="{737B5E01-5BC5-4A88-B495-3108DDB83D13}" srcOrd="0" destOrd="0" presId="urn:microsoft.com/office/officeart/2005/8/layout/vList5"/>
    <dgm:cxn modelId="{B3C650D6-0D8E-4BC6-AEFB-9B99A8FC742D}" type="presOf" srcId="{218E68DB-267B-4363-87D3-B215AB0779E4}" destId="{3551AD5A-B9FC-46F9-B72B-0BFFDFDD1301}" srcOrd="0" destOrd="0" presId="urn:microsoft.com/office/officeart/2005/8/layout/vList5"/>
    <dgm:cxn modelId="{046F99E0-DDD7-44A0-B1AA-CBE400C3780E}" type="presOf" srcId="{709A8CEB-5C91-45C1-9732-DDBEEAD2F13E}" destId="{71F43BAE-2D28-48C9-8F09-A92E18466669}" srcOrd="0" destOrd="0" presId="urn:microsoft.com/office/officeart/2005/8/layout/vList5"/>
    <dgm:cxn modelId="{5DDA68AE-82DD-4B4C-94EA-562027086C3A}" type="presParOf" srcId="{8EAB3B5D-8E6F-4868-9D70-7187CC0B835D}" destId="{645EE55E-7543-47B8-A402-21B9DADBB396}" srcOrd="0" destOrd="0" presId="urn:microsoft.com/office/officeart/2005/8/layout/vList5"/>
    <dgm:cxn modelId="{4FDB04C2-7E92-4696-AB1F-3EC7BC029FFF}" type="presParOf" srcId="{645EE55E-7543-47B8-A402-21B9DADBB396}" destId="{3551AD5A-B9FC-46F9-B72B-0BFFDFDD1301}" srcOrd="0" destOrd="0" presId="urn:microsoft.com/office/officeart/2005/8/layout/vList5"/>
    <dgm:cxn modelId="{582676BB-1661-45C8-AF43-E5A15F59BAA0}" type="presParOf" srcId="{645EE55E-7543-47B8-A402-21B9DADBB396}" destId="{737B5E01-5BC5-4A88-B495-3108DDB83D13}" srcOrd="1" destOrd="0" presId="urn:microsoft.com/office/officeart/2005/8/layout/vList5"/>
    <dgm:cxn modelId="{F753B74E-2FEA-4C45-B70D-5AF897799E20}" type="presParOf" srcId="{8EAB3B5D-8E6F-4868-9D70-7187CC0B835D}" destId="{4162DE39-FDC5-4426-9E82-C477DBE931DD}" srcOrd="1" destOrd="0" presId="urn:microsoft.com/office/officeart/2005/8/layout/vList5"/>
    <dgm:cxn modelId="{E3C2FB90-2AC1-4904-A5AD-09914739BEA6}" type="presParOf" srcId="{8EAB3B5D-8E6F-4868-9D70-7187CC0B835D}" destId="{FD876D72-FB96-4171-AED4-1CF64DA1B3CE}" srcOrd="2" destOrd="0" presId="urn:microsoft.com/office/officeart/2005/8/layout/vList5"/>
    <dgm:cxn modelId="{6DE04FA6-0F77-4F0C-AD26-579E0BBAC10F}" type="presParOf" srcId="{FD876D72-FB96-4171-AED4-1CF64DA1B3CE}" destId="{B38AD3CA-6015-4C7C-B7D5-6CAF1E86BE13}" srcOrd="0" destOrd="0" presId="urn:microsoft.com/office/officeart/2005/8/layout/vList5"/>
    <dgm:cxn modelId="{F1CEEFD2-F721-4BE8-914A-905D1C5F1669}" type="presParOf" srcId="{FD876D72-FB96-4171-AED4-1CF64DA1B3CE}" destId="{71F43BAE-2D28-48C9-8F09-A92E1846666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CB6993-FFBF-497E-99D7-3DDFCDE3787C}"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s-MX"/>
        </a:p>
      </dgm:t>
    </dgm:pt>
    <dgm:pt modelId="{218E68DB-267B-4363-87D3-B215AB0779E4}">
      <dgm:prSet phldrT="[Texto]"/>
      <dgm:spPr/>
      <dgm:t>
        <a:bodyPr/>
        <a:lstStyle/>
        <a:p>
          <a:r>
            <a:rPr lang="es-MX" dirty="0"/>
            <a:t>¿Cuál es la diferencia entre ingeniería de software y ciencias de la computación?</a:t>
          </a:r>
        </a:p>
      </dgm:t>
    </dgm:pt>
    <dgm:pt modelId="{0FC44474-CDA2-43F0-BD51-1D83835DA46F}" type="parTrans" cxnId="{ECB34709-B10A-4149-99F3-5BD3359D87A6}">
      <dgm:prSet/>
      <dgm:spPr/>
      <dgm:t>
        <a:bodyPr/>
        <a:lstStyle/>
        <a:p>
          <a:endParaRPr lang="es-MX"/>
        </a:p>
      </dgm:t>
    </dgm:pt>
    <dgm:pt modelId="{D196D77F-4D53-4D8D-9B1D-950FBEB58AD8}" type="sibTrans" cxnId="{ECB34709-B10A-4149-99F3-5BD3359D87A6}">
      <dgm:prSet/>
      <dgm:spPr/>
      <dgm:t>
        <a:bodyPr/>
        <a:lstStyle/>
        <a:p>
          <a:endParaRPr lang="es-MX"/>
        </a:p>
      </dgm:t>
    </dgm:pt>
    <dgm:pt modelId="{F07223F9-C79A-4077-A66C-CA060DF6B888}">
      <dgm:prSet phldrT="[Texto]"/>
      <dgm:spPr/>
      <dgm:t>
        <a:bodyPr/>
        <a:lstStyle/>
        <a:p>
          <a:r>
            <a:rPr lang="es-MX" dirty="0"/>
            <a:t>Las ciencias de la computación se enfocan en la teoría, mientras que la ingeniería de software se enfoca en el sentido práctico del desarrollo y distribución del software.</a:t>
          </a:r>
        </a:p>
      </dgm:t>
    </dgm:pt>
    <dgm:pt modelId="{4A6CE2A9-1312-4F7A-B148-A7CCD6B631A1}" type="parTrans" cxnId="{AA4DF89B-71AF-45FA-A979-C91CF5DF30F4}">
      <dgm:prSet/>
      <dgm:spPr/>
      <dgm:t>
        <a:bodyPr/>
        <a:lstStyle/>
        <a:p>
          <a:endParaRPr lang="es-MX"/>
        </a:p>
      </dgm:t>
    </dgm:pt>
    <dgm:pt modelId="{E14D4DE9-C927-4B5A-9D75-4FACF880021A}" type="sibTrans" cxnId="{AA4DF89B-71AF-45FA-A979-C91CF5DF30F4}">
      <dgm:prSet/>
      <dgm:spPr/>
      <dgm:t>
        <a:bodyPr/>
        <a:lstStyle/>
        <a:p>
          <a:endParaRPr lang="es-MX"/>
        </a:p>
      </dgm:t>
    </dgm:pt>
    <dgm:pt modelId="{EA828F70-75B0-4B33-BCAC-EDD0F24AC40E}">
      <dgm:prSet phldrT="[Texto]"/>
      <dgm:spPr/>
      <dgm:t>
        <a:bodyPr/>
        <a:lstStyle/>
        <a:p>
          <a:r>
            <a:rPr lang="es-MX" dirty="0"/>
            <a:t>¿Cuál es la diferencia entre ingeniería de software e ingeniería de sistemas?</a:t>
          </a:r>
        </a:p>
      </dgm:t>
    </dgm:pt>
    <dgm:pt modelId="{87520AE4-8BE9-4E0B-B853-3E380D063959}" type="parTrans" cxnId="{CD6A1783-8FA4-4E73-AD1F-4A6D7E7DF099}">
      <dgm:prSet/>
      <dgm:spPr/>
      <dgm:t>
        <a:bodyPr/>
        <a:lstStyle/>
        <a:p>
          <a:endParaRPr lang="es-MX"/>
        </a:p>
      </dgm:t>
    </dgm:pt>
    <dgm:pt modelId="{38DF7B17-4521-42AF-9AAB-69FBBF8A2802}" type="sibTrans" cxnId="{CD6A1783-8FA4-4E73-AD1F-4A6D7E7DF099}">
      <dgm:prSet/>
      <dgm:spPr/>
      <dgm:t>
        <a:bodyPr/>
        <a:lstStyle/>
        <a:p>
          <a:endParaRPr lang="es-MX"/>
        </a:p>
      </dgm:t>
    </dgm:pt>
    <dgm:pt modelId="{709A8CEB-5C91-45C1-9732-DDBEEAD2F13E}">
      <dgm:prSet phldrT="[Texto]"/>
      <dgm:spPr/>
      <dgm:t>
        <a:bodyPr/>
        <a:lstStyle/>
        <a:p>
          <a:r>
            <a:rPr lang="es-MX" dirty="0"/>
            <a:t>La ingeniería de sistemas abarca todos los aspectos de un sistema de cómputo, incluido el hardware, software y los procesos relacionados. La ingeniería de software es una parte de ese proceso general.</a:t>
          </a:r>
        </a:p>
      </dgm:t>
    </dgm:pt>
    <dgm:pt modelId="{87DFA44D-83D9-4337-A560-F14F8FD275AB}" type="parTrans" cxnId="{E5A4A013-6019-4964-ABD4-BA024DDD1592}">
      <dgm:prSet/>
      <dgm:spPr/>
      <dgm:t>
        <a:bodyPr/>
        <a:lstStyle/>
        <a:p>
          <a:endParaRPr lang="es-MX"/>
        </a:p>
      </dgm:t>
    </dgm:pt>
    <dgm:pt modelId="{FBB20CB5-3209-41B2-B386-5974BA93DC72}" type="sibTrans" cxnId="{E5A4A013-6019-4964-ABD4-BA024DDD1592}">
      <dgm:prSet/>
      <dgm:spPr/>
      <dgm:t>
        <a:bodyPr/>
        <a:lstStyle/>
        <a:p>
          <a:endParaRPr lang="es-MX"/>
        </a:p>
      </dgm:t>
    </dgm:pt>
    <dgm:pt modelId="{0F6A8C8A-5D52-4A5A-AF31-7DE07FDFC6E2}" type="pres">
      <dgm:prSet presAssocID="{BBCB6993-FFBF-497E-99D7-3DDFCDE3787C}" presName="linear" presStyleCnt="0">
        <dgm:presLayoutVars>
          <dgm:animLvl val="lvl"/>
          <dgm:resizeHandles val="exact"/>
        </dgm:presLayoutVars>
      </dgm:prSet>
      <dgm:spPr/>
    </dgm:pt>
    <dgm:pt modelId="{2391E9E9-8357-4BA4-8F97-B057574AE086}" type="pres">
      <dgm:prSet presAssocID="{218E68DB-267B-4363-87D3-B215AB0779E4}" presName="parentText" presStyleLbl="node1" presStyleIdx="0" presStyleCnt="2">
        <dgm:presLayoutVars>
          <dgm:chMax val="0"/>
          <dgm:bulletEnabled val="1"/>
        </dgm:presLayoutVars>
      </dgm:prSet>
      <dgm:spPr/>
    </dgm:pt>
    <dgm:pt modelId="{AA27460D-96B0-47B1-9DDF-C2F411223944}" type="pres">
      <dgm:prSet presAssocID="{218E68DB-267B-4363-87D3-B215AB0779E4}" presName="childText" presStyleLbl="revTx" presStyleIdx="0" presStyleCnt="2">
        <dgm:presLayoutVars>
          <dgm:bulletEnabled val="1"/>
        </dgm:presLayoutVars>
      </dgm:prSet>
      <dgm:spPr/>
    </dgm:pt>
    <dgm:pt modelId="{C12F0DB2-48AB-4029-83A0-4BE574841CF0}" type="pres">
      <dgm:prSet presAssocID="{EA828F70-75B0-4B33-BCAC-EDD0F24AC40E}" presName="parentText" presStyleLbl="node1" presStyleIdx="1" presStyleCnt="2">
        <dgm:presLayoutVars>
          <dgm:chMax val="0"/>
          <dgm:bulletEnabled val="1"/>
        </dgm:presLayoutVars>
      </dgm:prSet>
      <dgm:spPr/>
    </dgm:pt>
    <dgm:pt modelId="{601A8463-4D58-4B0B-AD0B-9E786D81356D}" type="pres">
      <dgm:prSet presAssocID="{EA828F70-75B0-4B33-BCAC-EDD0F24AC40E}" presName="childText" presStyleLbl="revTx" presStyleIdx="1" presStyleCnt="2">
        <dgm:presLayoutVars>
          <dgm:bulletEnabled val="1"/>
        </dgm:presLayoutVars>
      </dgm:prSet>
      <dgm:spPr/>
    </dgm:pt>
  </dgm:ptLst>
  <dgm:cxnLst>
    <dgm:cxn modelId="{ECB34709-B10A-4149-99F3-5BD3359D87A6}" srcId="{BBCB6993-FFBF-497E-99D7-3DDFCDE3787C}" destId="{218E68DB-267B-4363-87D3-B215AB0779E4}" srcOrd="0" destOrd="0" parTransId="{0FC44474-CDA2-43F0-BD51-1D83835DA46F}" sibTransId="{D196D77F-4D53-4D8D-9B1D-950FBEB58AD8}"/>
    <dgm:cxn modelId="{E5A4A013-6019-4964-ABD4-BA024DDD1592}" srcId="{EA828F70-75B0-4B33-BCAC-EDD0F24AC40E}" destId="{709A8CEB-5C91-45C1-9732-DDBEEAD2F13E}" srcOrd="0" destOrd="0" parTransId="{87DFA44D-83D9-4337-A560-F14F8FD275AB}" sibTransId="{FBB20CB5-3209-41B2-B386-5974BA93DC72}"/>
    <dgm:cxn modelId="{DDDB041A-E820-4821-B839-329AD40DB575}" type="presOf" srcId="{709A8CEB-5C91-45C1-9732-DDBEEAD2F13E}" destId="{601A8463-4D58-4B0B-AD0B-9E786D81356D}" srcOrd="0" destOrd="0" presId="urn:microsoft.com/office/officeart/2005/8/layout/vList2"/>
    <dgm:cxn modelId="{1ECE232A-050A-4B01-A8F7-E1ED9FA746BD}" type="presOf" srcId="{EA828F70-75B0-4B33-BCAC-EDD0F24AC40E}" destId="{C12F0DB2-48AB-4029-83A0-4BE574841CF0}" srcOrd="0" destOrd="0" presId="urn:microsoft.com/office/officeart/2005/8/layout/vList2"/>
    <dgm:cxn modelId="{04798D48-26AB-413C-A5AC-139C56F6E9FC}" type="presOf" srcId="{BBCB6993-FFBF-497E-99D7-3DDFCDE3787C}" destId="{0F6A8C8A-5D52-4A5A-AF31-7DE07FDFC6E2}" srcOrd="0" destOrd="0" presId="urn:microsoft.com/office/officeart/2005/8/layout/vList2"/>
    <dgm:cxn modelId="{BF91E34F-7F8D-49A5-8E92-EA956E35F1E9}" type="presOf" srcId="{F07223F9-C79A-4077-A66C-CA060DF6B888}" destId="{AA27460D-96B0-47B1-9DDF-C2F411223944}" srcOrd="0" destOrd="0" presId="urn:microsoft.com/office/officeart/2005/8/layout/vList2"/>
    <dgm:cxn modelId="{CD6A1783-8FA4-4E73-AD1F-4A6D7E7DF099}" srcId="{BBCB6993-FFBF-497E-99D7-3DDFCDE3787C}" destId="{EA828F70-75B0-4B33-BCAC-EDD0F24AC40E}" srcOrd="1" destOrd="0" parTransId="{87520AE4-8BE9-4E0B-B853-3E380D063959}" sibTransId="{38DF7B17-4521-42AF-9AAB-69FBBF8A2802}"/>
    <dgm:cxn modelId="{CB728C93-7BC4-484C-A55B-AEF70C633F95}" type="presOf" srcId="{218E68DB-267B-4363-87D3-B215AB0779E4}" destId="{2391E9E9-8357-4BA4-8F97-B057574AE086}" srcOrd="0" destOrd="0" presId="urn:microsoft.com/office/officeart/2005/8/layout/vList2"/>
    <dgm:cxn modelId="{AA4DF89B-71AF-45FA-A979-C91CF5DF30F4}" srcId="{218E68DB-267B-4363-87D3-B215AB0779E4}" destId="{F07223F9-C79A-4077-A66C-CA060DF6B888}" srcOrd="0" destOrd="0" parTransId="{4A6CE2A9-1312-4F7A-B148-A7CCD6B631A1}" sibTransId="{E14D4DE9-C927-4B5A-9D75-4FACF880021A}"/>
    <dgm:cxn modelId="{7CFFD231-2891-416A-8E0D-754BEB2D2DA5}" type="presParOf" srcId="{0F6A8C8A-5D52-4A5A-AF31-7DE07FDFC6E2}" destId="{2391E9E9-8357-4BA4-8F97-B057574AE086}" srcOrd="0" destOrd="0" presId="urn:microsoft.com/office/officeart/2005/8/layout/vList2"/>
    <dgm:cxn modelId="{3F94C3E1-1603-449C-9B48-17E6B471837F}" type="presParOf" srcId="{0F6A8C8A-5D52-4A5A-AF31-7DE07FDFC6E2}" destId="{AA27460D-96B0-47B1-9DDF-C2F411223944}" srcOrd="1" destOrd="0" presId="urn:microsoft.com/office/officeart/2005/8/layout/vList2"/>
    <dgm:cxn modelId="{1575DFCB-7370-4237-97E7-621426B6995A}" type="presParOf" srcId="{0F6A8C8A-5D52-4A5A-AF31-7DE07FDFC6E2}" destId="{C12F0DB2-48AB-4029-83A0-4BE574841CF0}" srcOrd="2" destOrd="0" presId="urn:microsoft.com/office/officeart/2005/8/layout/vList2"/>
    <dgm:cxn modelId="{6DF34306-3608-46E1-8A37-4FE75BF40D76}" type="presParOf" srcId="{0F6A8C8A-5D52-4A5A-AF31-7DE07FDFC6E2}" destId="{601A8463-4D58-4B0B-AD0B-9E786D81356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C203C8-23F6-4BC9-ACE5-2240AEC62DBD}" type="doc">
      <dgm:prSet loTypeId="urn:microsoft.com/office/officeart/2005/8/layout/equation2" loCatId="relationship" qsTypeId="urn:microsoft.com/office/officeart/2005/8/quickstyle/simple1" qsCatId="simple" csTypeId="urn:microsoft.com/office/officeart/2005/8/colors/accent1_3" csCatId="accent1" phldr="1"/>
      <dgm:spPr/>
    </dgm:pt>
    <dgm:pt modelId="{B57BF5E5-14D1-4CBF-B20B-FC98B68DA4FD}">
      <dgm:prSet phldrT="[Texto]"/>
      <dgm:spPr/>
      <dgm:t>
        <a:bodyPr/>
        <a:lstStyle/>
        <a:p>
          <a:r>
            <a:rPr lang="es-MX" dirty="0"/>
            <a:t>Disciplina de ingeniería</a:t>
          </a:r>
        </a:p>
      </dgm:t>
    </dgm:pt>
    <dgm:pt modelId="{A76D3D2E-DFC5-4B0A-8D66-F8FC9035EAF1}" type="parTrans" cxnId="{67B84DD6-621C-4F3F-937F-5E49D4EBB8D3}">
      <dgm:prSet/>
      <dgm:spPr/>
      <dgm:t>
        <a:bodyPr/>
        <a:lstStyle/>
        <a:p>
          <a:endParaRPr lang="es-MX"/>
        </a:p>
      </dgm:t>
    </dgm:pt>
    <dgm:pt modelId="{E1513BEF-BBFD-4160-BD2B-BEA8266CBA49}" type="sibTrans" cxnId="{67B84DD6-621C-4F3F-937F-5E49D4EBB8D3}">
      <dgm:prSet/>
      <dgm:spPr/>
      <dgm:t>
        <a:bodyPr/>
        <a:lstStyle/>
        <a:p>
          <a:endParaRPr lang="es-MX"/>
        </a:p>
      </dgm:t>
    </dgm:pt>
    <dgm:pt modelId="{0315B828-1058-49CE-8216-1F873D88BE85}">
      <dgm:prSet phldrT="[Texto]"/>
      <dgm:spPr/>
      <dgm:t>
        <a:bodyPr/>
        <a:lstStyle/>
        <a:p>
          <a:r>
            <a:rPr lang="es-MX" dirty="0"/>
            <a:t>Todos los aspectos de la producción de software</a:t>
          </a:r>
        </a:p>
      </dgm:t>
    </dgm:pt>
    <dgm:pt modelId="{EF8874CF-587A-41B8-8514-C9473FCDB90A}" type="parTrans" cxnId="{0E41B363-6E1D-41EC-BC76-DFC5BCC7E029}">
      <dgm:prSet/>
      <dgm:spPr/>
      <dgm:t>
        <a:bodyPr/>
        <a:lstStyle/>
        <a:p>
          <a:endParaRPr lang="es-MX"/>
        </a:p>
      </dgm:t>
    </dgm:pt>
    <dgm:pt modelId="{99606BDD-341B-4709-ACF2-27293CEC5093}" type="sibTrans" cxnId="{0E41B363-6E1D-41EC-BC76-DFC5BCC7E029}">
      <dgm:prSet/>
      <dgm:spPr/>
      <dgm:t>
        <a:bodyPr/>
        <a:lstStyle/>
        <a:p>
          <a:endParaRPr lang="es-MX"/>
        </a:p>
      </dgm:t>
    </dgm:pt>
    <dgm:pt modelId="{C257C463-5161-4CED-A9B9-2015E97F8005}">
      <dgm:prSet phldrT="[Texto]"/>
      <dgm:spPr/>
      <dgm:t>
        <a:bodyPr/>
        <a:lstStyle/>
        <a:p>
          <a:r>
            <a:rPr lang="es-MX" dirty="0"/>
            <a:t>Ingeniería de software</a:t>
          </a:r>
        </a:p>
      </dgm:t>
    </dgm:pt>
    <dgm:pt modelId="{7E87CA96-817C-45D3-921F-FB4E5BDCBB15}" type="parTrans" cxnId="{747B703F-5579-4F45-A169-2DC4B119A009}">
      <dgm:prSet/>
      <dgm:spPr/>
      <dgm:t>
        <a:bodyPr/>
        <a:lstStyle/>
        <a:p>
          <a:endParaRPr lang="es-MX"/>
        </a:p>
      </dgm:t>
    </dgm:pt>
    <dgm:pt modelId="{A9A6583A-596E-4B90-B575-0F3425766BE4}" type="sibTrans" cxnId="{747B703F-5579-4F45-A169-2DC4B119A009}">
      <dgm:prSet/>
      <dgm:spPr/>
      <dgm:t>
        <a:bodyPr/>
        <a:lstStyle/>
        <a:p>
          <a:endParaRPr lang="es-MX"/>
        </a:p>
      </dgm:t>
    </dgm:pt>
    <dgm:pt modelId="{7C3F63B6-A68F-4CCE-BE9D-506A1C671C47}" type="pres">
      <dgm:prSet presAssocID="{60C203C8-23F6-4BC9-ACE5-2240AEC62DBD}" presName="Name0" presStyleCnt="0">
        <dgm:presLayoutVars>
          <dgm:dir/>
          <dgm:resizeHandles val="exact"/>
        </dgm:presLayoutVars>
      </dgm:prSet>
      <dgm:spPr/>
    </dgm:pt>
    <dgm:pt modelId="{300A60D8-0599-47FD-B3C2-6F1E5D42072A}" type="pres">
      <dgm:prSet presAssocID="{60C203C8-23F6-4BC9-ACE5-2240AEC62DBD}" presName="vNodes" presStyleCnt="0"/>
      <dgm:spPr/>
    </dgm:pt>
    <dgm:pt modelId="{695E189F-B3DC-4A79-A2A7-0B08030B7CD7}" type="pres">
      <dgm:prSet presAssocID="{B57BF5E5-14D1-4CBF-B20B-FC98B68DA4FD}" presName="node" presStyleLbl="node1" presStyleIdx="0" presStyleCnt="3">
        <dgm:presLayoutVars>
          <dgm:bulletEnabled val="1"/>
        </dgm:presLayoutVars>
      </dgm:prSet>
      <dgm:spPr/>
    </dgm:pt>
    <dgm:pt modelId="{A0EAEB25-8271-451B-8E60-701D7FE8CD4B}" type="pres">
      <dgm:prSet presAssocID="{E1513BEF-BBFD-4160-BD2B-BEA8266CBA49}" presName="spacerT" presStyleCnt="0"/>
      <dgm:spPr/>
    </dgm:pt>
    <dgm:pt modelId="{CF214E83-191E-4E0F-8857-AAB299463740}" type="pres">
      <dgm:prSet presAssocID="{E1513BEF-BBFD-4160-BD2B-BEA8266CBA49}" presName="sibTrans" presStyleLbl="sibTrans2D1" presStyleIdx="0" presStyleCnt="2"/>
      <dgm:spPr/>
    </dgm:pt>
    <dgm:pt modelId="{B33FE828-034A-4163-B4B3-C34EFD1FF394}" type="pres">
      <dgm:prSet presAssocID="{E1513BEF-BBFD-4160-BD2B-BEA8266CBA49}" presName="spacerB" presStyleCnt="0"/>
      <dgm:spPr/>
    </dgm:pt>
    <dgm:pt modelId="{BE3201AD-4239-4657-824D-5F618FE68CB9}" type="pres">
      <dgm:prSet presAssocID="{0315B828-1058-49CE-8216-1F873D88BE85}" presName="node" presStyleLbl="node1" presStyleIdx="1" presStyleCnt="3">
        <dgm:presLayoutVars>
          <dgm:bulletEnabled val="1"/>
        </dgm:presLayoutVars>
      </dgm:prSet>
      <dgm:spPr/>
    </dgm:pt>
    <dgm:pt modelId="{6C7C79DE-9678-4EF6-80F4-0946E0178397}" type="pres">
      <dgm:prSet presAssocID="{60C203C8-23F6-4BC9-ACE5-2240AEC62DBD}" presName="sibTransLast" presStyleLbl="sibTrans2D1" presStyleIdx="1" presStyleCnt="2"/>
      <dgm:spPr/>
    </dgm:pt>
    <dgm:pt modelId="{32E98870-B1AB-481A-A9C7-842FDA60306F}" type="pres">
      <dgm:prSet presAssocID="{60C203C8-23F6-4BC9-ACE5-2240AEC62DBD}" presName="connectorText" presStyleLbl="sibTrans2D1" presStyleIdx="1" presStyleCnt="2"/>
      <dgm:spPr/>
    </dgm:pt>
    <dgm:pt modelId="{F0D230ED-E4A2-4DC2-AF25-5EF53503EEBE}" type="pres">
      <dgm:prSet presAssocID="{60C203C8-23F6-4BC9-ACE5-2240AEC62DBD}" presName="lastNode" presStyleLbl="node1" presStyleIdx="2" presStyleCnt="3">
        <dgm:presLayoutVars>
          <dgm:bulletEnabled val="1"/>
        </dgm:presLayoutVars>
      </dgm:prSet>
      <dgm:spPr/>
    </dgm:pt>
  </dgm:ptLst>
  <dgm:cxnLst>
    <dgm:cxn modelId="{6CA32125-03BC-4FB6-819B-E0DB1A3B6B2E}" type="presOf" srcId="{99606BDD-341B-4709-ACF2-27293CEC5093}" destId="{6C7C79DE-9678-4EF6-80F4-0946E0178397}" srcOrd="0" destOrd="0" presId="urn:microsoft.com/office/officeart/2005/8/layout/equation2"/>
    <dgm:cxn modelId="{EE2A0326-9663-4422-8665-964B435AA2CE}" type="presOf" srcId="{B57BF5E5-14D1-4CBF-B20B-FC98B68DA4FD}" destId="{695E189F-B3DC-4A79-A2A7-0B08030B7CD7}" srcOrd="0" destOrd="0" presId="urn:microsoft.com/office/officeart/2005/8/layout/equation2"/>
    <dgm:cxn modelId="{BF29D82F-B7B4-4087-A20C-006C13EBF903}" type="presOf" srcId="{C257C463-5161-4CED-A9B9-2015E97F8005}" destId="{F0D230ED-E4A2-4DC2-AF25-5EF53503EEBE}" srcOrd="0" destOrd="0" presId="urn:microsoft.com/office/officeart/2005/8/layout/equation2"/>
    <dgm:cxn modelId="{747B703F-5579-4F45-A169-2DC4B119A009}" srcId="{60C203C8-23F6-4BC9-ACE5-2240AEC62DBD}" destId="{C257C463-5161-4CED-A9B9-2015E97F8005}" srcOrd="2" destOrd="0" parTransId="{7E87CA96-817C-45D3-921F-FB4E5BDCBB15}" sibTransId="{A9A6583A-596E-4B90-B575-0F3425766BE4}"/>
    <dgm:cxn modelId="{E9B5C940-BEC7-42CC-91B6-87DA5DEB7DF0}" type="presOf" srcId="{E1513BEF-BBFD-4160-BD2B-BEA8266CBA49}" destId="{CF214E83-191E-4E0F-8857-AAB299463740}" srcOrd="0" destOrd="0" presId="urn:microsoft.com/office/officeart/2005/8/layout/equation2"/>
    <dgm:cxn modelId="{0E41B363-6E1D-41EC-BC76-DFC5BCC7E029}" srcId="{60C203C8-23F6-4BC9-ACE5-2240AEC62DBD}" destId="{0315B828-1058-49CE-8216-1F873D88BE85}" srcOrd="1" destOrd="0" parTransId="{EF8874CF-587A-41B8-8514-C9473FCDB90A}" sibTransId="{99606BDD-341B-4709-ACF2-27293CEC5093}"/>
    <dgm:cxn modelId="{1D44C474-4B0E-4CBB-ADDF-C9C792C67BE2}" type="presOf" srcId="{0315B828-1058-49CE-8216-1F873D88BE85}" destId="{BE3201AD-4239-4657-824D-5F618FE68CB9}" srcOrd="0" destOrd="0" presId="urn:microsoft.com/office/officeart/2005/8/layout/equation2"/>
    <dgm:cxn modelId="{B4C88883-44FC-4A44-AB73-E877631B06A3}" type="presOf" srcId="{60C203C8-23F6-4BC9-ACE5-2240AEC62DBD}" destId="{7C3F63B6-A68F-4CCE-BE9D-506A1C671C47}" srcOrd="0" destOrd="0" presId="urn:microsoft.com/office/officeart/2005/8/layout/equation2"/>
    <dgm:cxn modelId="{6DF539CF-BA13-4215-9AC5-9BC180BC12BD}" type="presOf" srcId="{99606BDD-341B-4709-ACF2-27293CEC5093}" destId="{32E98870-B1AB-481A-A9C7-842FDA60306F}" srcOrd="1" destOrd="0" presId="urn:microsoft.com/office/officeart/2005/8/layout/equation2"/>
    <dgm:cxn modelId="{67B84DD6-621C-4F3F-937F-5E49D4EBB8D3}" srcId="{60C203C8-23F6-4BC9-ACE5-2240AEC62DBD}" destId="{B57BF5E5-14D1-4CBF-B20B-FC98B68DA4FD}" srcOrd="0" destOrd="0" parTransId="{A76D3D2E-DFC5-4B0A-8D66-F8FC9035EAF1}" sibTransId="{E1513BEF-BBFD-4160-BD2B-BEA8266CBA49}"/>
    <dgm:cxn modelId="{F4027EA5-055A-4DC1-9A28-4A84F8640F06}" type="presParOf" srcId="{7C3F63B6-A68F-4CCE-BE9D-506A1C671C47}" destId="{300A60D8-0599-47FD-B3C2-6F1E5D42072A}" srcOrd="0" destOrd="0" presId="urn:microsoft.com/office/officeart/2005/8/layout/equation2"/>
    <dgm:cxn modelId="{206BA491-6CA5-495F-8F93-1E2755AE78AA}" type="presParOf" srcId="{300A60D8-0599-47FD-B3C2-6F1E5D42072A}" destId="{695E189F-B3DC-4A79-A2A7-0B08030B7CD7}" srcOrd="0" destOrd="0" presId="urn:microsoft.com/office/officeart/2005/8/layout/equation2"/>
    <dgm:cxn modelId="{8A0A2356-3842-4512-9ED4-F2E3E360A1CF}" type="presParOf" srcId="{300A60D8-0599-47FD-B3C2-6F1E5D42072A}" destId="{A0EAEB25-8271-451B-8E60-701D7FE8CD4B}" srcOrd="1" destOrd="0" presId="urn:microsoft.com/office/officeart/2005/8/layout/equation2"/>
    <dgm:cxn modelId="{B46CEEA5-325A-432C-B621-B7F534EDF75E}" type="presParOf" srcId="{300A60D8-0599-47FD-B3C2-6F1E5D42072A}" destId="{CF214E83-191E-4E0F-8857-AAB299463740}" srcOrd="2" destOrd="0" presId="urn:microsoft.com/office/officeart/2005/8/layout/equation2"/>
    <dgm:cxn modelId="{DBDB4936-0DAA-4833-BCD7-B45823725658}" type="presParOf" srcId="{300A60D8-0599-47FD-B3C2-6F1E5D42072A}" destId="{B33FE828-034A-4163-B4B3-C34EFD1FF394}" srcOrd="3" destOrd="0" presId="urn:microsoft.com/office/officeart/2005/8/layout/equation2"/>
    <dgm:cxn modelId="{35FCC8A5-2AAE-4781-B2ED-A290D35D6163}" type="presParOf" srcId="{300A60D8-0599-47FD-B3C2-6F1E5D42072A}" destId="{BE3201AD-4239-4657-824D-5F618FE68CB9}" srcOrd="4" destOrd="0" presId="urn:microsoft.com/office/officeart/2005/8/layout/equation2"/>
    <dgm:cxn modelId="{F32CD18A-8112-47D6-9C9A-CA9FC0E865D8}" type="presParOf" srcId="{7C3F63B6-A68F-4CCE-BE9D-506A1C671C47}" destId="{6C7C79DE-9678-4EF6-80F4-0946E0178397}" srcOrd="1" destOrd="0" presId="urn:microsoft.com/office/officeart/2005/8/layout/equation2"/>
    <dgm:cxn modelId="{B17B42BD-ED5D-4CFF-A92A-F578596BC23F}" type="presParOf" srcId="{6C7C79DE-9678-4EF6-80F4-0946E0178397}" destId="{32E98870-B1AB-481A-A9C7-842FDA60306F}" srcOrd="0" destOrd="0" presId="urn:microsoft.com/office/officeart/2005/8/layout/equation2"/>
    <dgm:cxn modelId="{6747FD90-81BD-4956-975E-EB2B0CBDB22E}" type="presParOf" srcId="{7C3F63B6-A68F-4CCE-BE9D-506A1C671C47}" destId="{F0D230ED-E4A2-4DC2-AF25-5EF53503EEBE}"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99B196-ED5B-4F90-A967-721B855E86CF}" type="doc">
      <dgm:prSet loTypeId="urn:microsoft.com/office/officeart/2018/2/layout/IconLabelList" loCatId="icon" qsTypeId="urn:microsoft.com/office/officeart/2005/8/quickstyle/simple1" qsCatId="simple" csTypeId="urn:microsoft.com/office/officeart/2005/8/colors/accent1_3" csCatId="accent1" phldr="1"/>
      <dgm:spPr/>
      <dgm:t>
        <a:bodyPr/>
        <a:lstStyle/>
        <a:p>
          <a:endParaRPr lang="es-MX"/>
        </a:p>
      </dgm:t>
    </dgm:pt>
    <dgm:pt modelId="{969C0493-0480-4F0A-9FF9-A37760DC26A5}">
      <dgm:prSet phldrT="[Texto]"/>
      <dgm:spPr/>
      <dgm:t>
        <a:bodyPr/>
        <a:lstStyle/>
        <a:p>
          <a:pPr>
            <a:lnSpc>
              <a:spcPct val="100000"/>
            </a:lnSpc>
          </a:pPr>
          <a:r>
            <a:rPr lang="es-MX"/>
            <a:t>Mayor presencia de los sistemas de software</a:t>
          </a:r>
        </a:p>
      </dgm:t>
    </dgm:pt>
    <dgm:pt modelId="{468DAC24-7E27-4A54-AB4F-1DED95D451C9}" type="parTrans" cxnId="{97591E8B-B77A-4ACF-93CD-5CE92068DE44}">
      <dgm:prSet/>
      <dgm:spPr/>
      <dgm:t>
        <a:bodyPr/>
        <a:lstStyle/>
        <a:p>
          <a:endParaRPr lang="es-MX"/>
        </a:p>
      </dgm:t>
    </dgm:pt>
    <dgm:pt modelId="{C0FF2615-4FF8-4D59-A9BB-0E73A8F189AA}" type="sibTrans" cxnId="{97591E8B-B77A-4ACF-93CD-5CE92068DE44}">
      <dgm:prSet/>
      <dgm:spPr/>
      <dgm:t>
        <a:bodyPr/>
        <a:lstStyle/>
        <a:p>
          <a:endParaRPr lang="es-MX"/>
        </a:p>
      </dgm:t>
    </dgm:pt>
    <dgm:pt modelId="{254ED90B-3498-4325-8D70-8F2E7CCE7338}">
      <dgm:prSet phldrT="[Texto]"/>
      <dgm:spPr/>
      <dgm:t>
        <a:bodyPr/>
        <a:lstStyle/>
        <a:p>
          <a:pPr>
            <a:lnSpc>
              <a:spcPct val="100000"/>
            </a:lnSpc>
          </a:pPr>
          <a:r>
            <a:rPr lang="es-MX"/>
            <a:t>Reducción de costos</a:t>
          </a:r>
        </a:p>
      </dgm:t>
    </dgm:pt>
    <dgm:pt modelId="{302C3DFA-792E-4CE0-A31B-BF67D0AB5557}" type="parTrans" cxnId="{10967CD7-2E69-45DC-874D-A15F661D31A3}">
      <dgm:prSet/>
      <dgm:spPr/>
      <dgm:t>
        <a:bodyPr/>
        <a:lstStyle/>
        <a:p>
          <a:endParaRPr lang="es-MX"/>
        </a:p>
      </dgm:t>
    </dgm:pt>
    <dgm:pt modelId="{5627098D-587B-4B23-B2F3-6F766DC506FF}" type="sibTrans" cxnId="{10967CD7-2E69-45DC-874D-A15F661D31A3}">
      <dgm:prSet/>
      <dgm:spPr/>
      <dgm:t>
        <a:bodyPr/>
        <a:lstStyle/>
        <a:p>
          <a:endParaRPr lang="es-MX"/>
        </a:p>
      </dgm:t>
    </dgm:pt>
    <dgm:pt modelId="{198D4601-D97D-4B3D-A06C-EAF9898E3F24}" type="pres">
      <dgm:prSet presAssocID="{7F99B196-ED5B-4F90-A967-721B855E86CF}" presName="root" presStyleCnt="0">
        <dgm:presLayoutVars>
          <dgm:dir/>
          <dgm:resizeHandles val="exact"/>
        </dgm:presLayoutVars>
      </dgm:prSet>
      <dgm:spPr/>
    </dgm:pt>
    <dgm:pt modelId="{7E2D63A2-94D1-4A29-9531-AB905B4BF0BE}" type="pres">
      <dgm:prSet presAssocID="{969C0493-0480-4F0A-9FF9-A37760DC26A5}" presName="compNode" presStyleCnt="0"/>
      <dgm:spPr/>
    </dgm:pt>
    <dgm:pt modelId="{1B0E9656-9A99-483A-81B7-DC17B894FACC}" type="pres">
      <dgm:prSet presAssocID="{969C0493-0480-4F0A-9FF9-A37760DC26A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rdenador"/>
        </a:ext>
      </dgm:extLst>
    </dgm:pt>
    <dgm:pt modelId="{9DDF6C22-3536-4CC0-95D6-7A6BFF10A2CA}" type="pres">
      <dgm:prSet presAssocID="{969C0493-0480-4F0A-9FF9-A37760DC26A5}" presName="spaceRect" presStyleCnt="0"/>
      <dgm:spPr/>
    </dgm:pt>
    <dgm:pt modelId="{7DA81670-F38D-45B5-B06A-75AEC616BAAC}" type="pres">
      <dgm:prSet presAssocID="{969C0493-0480-4F0A-9FF9-A37760DC26A5}" presName="textRect" presStyleLbl="revTx" presStyleIdx="0" presStyleCnt="2">
        <dgm:presLayoutVars>
          <dgm:chMax val="1"/>
          <dgm:chPref val="1"/>
        </dgm:presLayoutVars>
      </dgm:prSet>
      <dgm:spPr/>
    </dgm:pt>
    <dgm:pt modelId="{BD56AE57-C7E3-457F-9F78-C3F457C5E502}" type="pres">
      <dgm:prSet presAssocID="{C0FF2615-4FF8-4D59-A9BB-0E73A8F189AA}" presName="sibTrans" presStyleCnt="0"/>
      <dgm:spPr/>
    </dgm:pt>
    <dgm:pt modelId="{F8FE6EFA-72DC-4BD4-8642-AB90DFE63E2D}" type="pres">
      <dgm:prSet presAssocID="{254ED90B-3498-4325-8D70-8F2E7CCE7338}" presName="compNode" presStyleCnt="0"/>
      <dgm:spPr/>
    </dgm:pt>
    <dgm:pt modelId="{EA3C5CE1-3098-4408-86DD-212A5F6F39CB}" type="pres">
      <dgm:prSet presAssocID="{254ED90B-3498-4325-8D70-8F2E7CCE73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ward trend"/>
        </a:ext>
      </dgm:extLst>
    </dgm:pt>
    <dgm:pt modelId="{D7D3B182-B53A-4257-97E9-BE12E867FA14}" type="pres">
      <dgm:prSet presAssocID="{254ED90B-3498-4325-8D70-8F2E7CCE7338}" presName="spaceRect" presStyleCnt="0"/>
      <dgm:spPr/>
    </dgm:pt>
    <dgm:pt modelId="{D51E451D-0F24-4533-815E-2F85528540AB}" type="pres">
      <dgm:prSet presAssocID="{254ED90B-3498-4325-8D70-8F2E7CCE7338}" presName="textRect" presStyleLbl="revTx" presStyleIdx="1" presStyleCnt="2">
        <dgm:presLayoutVars>
          <dgm:chMax val="1"/>
          <dgm:chPref val="1"/>
        </dgm:presLayoutVars>
      </dgm:prSet>
      <dgm:spPr/>
    </dgm:pt>
  </dgm:ptLst>
  <dgm:cxnLst>
    <dgm:cxn modelId="{46EDEA39-6214-4329-9521-AB3D0E6E2102}" type="presOf" srcId="{254ED90B-3498-4325-8D70-8F2E7CCE7338}" destId="{D51E451D-0F24-4533-815E-2F85528540AB}" srcOrd="0" destOrd="0" presId="urn:microsoft.com/office/officeart/2018/2/layout/IconLabelList"/>
    <dgm:cxn modelId="{C210853E-1575-4BF4-8E44-2EDC55D93A53}" type="presOf" srcId="{969C0493-0480-4F0A-9FF9-A37760DC26A5}" destId="{7DA81670-F38D-45B5-B06A-75AEC616BAAC}" srcOrd="0" destOrd="0" presId="urn:microsoft.com/office/officeart/2018/2/layout/IconLabelList"/>
    <dgm:cxn modelId="{97591E8B-B77A-4ACF-93CD-5CE92068DE44}" srcId="{7F99B196-ED5B-4F90-A967-721B855E86CF}" destId="{969C0493-0480-4F0A-9FF9-A37760DC26A5}" srcOrd="0" destOrd="0" parTransId="{468DAC24-7E27-4A54-AB4F-1DED95D451C9}" sibTransId="{C0FF2615-4FF8-4D59-A9BB-0E73A8F189AA}"/>
    <dgm:cxn modelId="{10967CD7-2E69-45DC-874D-A15F661D31A3}" srcId="{7F99B196-ED5B-4F90-A967-721B855E86CF}" destId="{254ED90B-3498-4325-8D70-8F2E7CCE7338}" srcOrd="1" destOrd="0" parTransId="{302C3DFA-792E-4CE0-A31B-BF67D0AB5557}" sibTransId="{5627098D-587B-4B23-B2F3-6F766DC506FF}"/>
    <dgm:cxn modelId="{8C7FD2F6-FED7-449D-B9B3-AF9116244B0C}" type="presOf" srcId="{7F99B196-ED5B-4F90-A967-721B855E86CF}" destId="{198D4601-D97D-4B3D-A06C-EAF9898E3F24}" srcOrd="0" destOrd="0" presId="urn:microsoft.com/office/officeart/2018/2/layout/IconLabelList"/>
    <dgm:cxn modelId="{5867BA78-D4DD-4273-A5EB-E46C850B2DC4}" type="presParOf" srcId="{198D4601-D97D-4B3D-A06C-EAF9898E3F24}" destId="{7E2D63A2-94D1-4A29-9531-AB905B4BF0BE}" srcOrd="0" destOrd="0" presId="urn:microsoft.com/office/officeart/2018/2/layout/IconLabelList"/>
    <dgm:cxn modelId="{33835872-6FC9-4833-B87A-6B805A46C58E}" type="presParOf" srcId="{7E2D63A2-94D1-4A29-9531-AB905B4BF0BE}" destId="{1B0E9656-9A99-483A-81B7-DC17B894FACC}" srcOrd="0" destOrd="0" presId="urn:microsoft.com/office/officeart/2018/2/layout/IconLabelList"/>
    <dgm:cxn modelId="{34E728CF-ED5D-4C84-9027-7215199F8154}" type="presParOf" srcId="{7E2D63A2-94D1-4A29-9531-AB905B4BF0BE}" destId="{9DDF6C22-3536-4CC0-95D6-7A6BFF10A2CA}" srcOrd="1" destOrd="0" presId="urn:microsoft.com/office/officeart/2018/2/layout/IconLabelList"/>
    <dgm:cxn modelId="{83E52E7B-E1D5-42CB-98D9-204278583DE1}" type="presParOf" srcId="{7E2D63A2-94D1-4A29-9531-AB905B4BF0BE}" destId="{7DA81670-F38D-45B5-B06A-75AEC616BAAC}" srcOrd="2" destOrd="0" presId="urn:microsoft.com/office/officeart/2018/2/layout/IconLabelList"/>
    <dgm:cxn modelId="{1C3FC2F3-C7BC-4412-BFF3-53819F6A8C81}" type="presParOf" srcId="{198D4601-D97D-4B3D-A06C-EAF9898E3F24}" destId="{BD56AE57-C7E3-457F-9F78-C3F457C5E502}" srcOrd="1" destOrd="0" presId="urn:microsoft.com/office/officeart/2018/2/layout/IconLabelList"/>
    <dgm:cxn modelId="{B3D8B572-0AAF-46F3-8AF2-396221713BB1}" type="presParOf" srcId="{198D4601-D97D-4B3D-A06C-EAF9898E3F24}" destId="{F8FE6EFA-72DC-4BD4-8642-AB90DFE63E2D}" srcOrd="2" destOrd="0" presId="urn:microsoft.com/office/officeart/2018/2/layout/IconLabelList"/>
    <dgm:cxn modelId="{56732121-ED67-461C-A46E-AB55D6BD9B2A}" type="presParOf" srcId="{F8FE6EFA-72DC-4BD4-8642-AB90DFE63E2D}" destId="{EA3C5CE1-3098-4408-86DD-212A5F6F39CB}" srcOrd="0" destOrd="0" presId="urn:microsoft.com/office/officeart/2018/2/layout/IconLabelList"/>
    <dgm:cxn modelId="{A8BB2E21-E6AF-47DF-A2DB-255A531F747D}" type="presParOf" srcId="{F8FE6EFA-72DC-4BD4-8642-AB90DFE63E2D}" destId="{D7D3B182-B53A-4257-97E9-BE12E867FA14}" srcOrd="1" destOrd="0" presId="urn:microsoft.com/office/officeart/2018/2/layout/IconLabelList"/>
    <dgm:cxn modelId="{E8835BD2-6839-44AF-B71E-5D6BF4435BAC}" type="presParOf" srcId="{F8FE6EFA-72DC-4BD4-8642-AB90DFE63E2D}" destId="{D51E451D-0F24-4533-815E-2F85528540A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D31A72C-BDC7-4ED1-B74B-067D31F34582}" type="doc">
      <dgm:prSet loTypeId="urn:microsoft.com/office/officeart/2008/layout/LinedList" loCatId="list" qsTypeId="urn:microsoft.com/office/officeart/2005/8/quickstyle/simple1" qsCatId="simple" csTypeId="urn:microsoft.com/office/officeart/2005/8/colors/accent1_3" csCatId="accent1" phldr="1"/>
      <dgm:spPr/>
      <dgm:t>
        <a:bodyPr/>
        <a:lstStyle/>
        <a:p>
          <a:endParaRPr lang="es-MX"/>
        </a:p>
      </dgm:t>
    </dgm:pt>
    <dgm:pt modelId="{162959B9-4C1C-4DA5-84E8-288B7E21CFF6}">
      <dgm:prSet phldrT="[Texto]"/>
      <dgm:spPr/>
      <dgm:t>
        <a:bodyPr/>
        <a:lstStyle/>
        <a:p>
          <a:r>
            <a:rPr lang="es-MX" dirty="0"/>
            <a:t>Heterogeneidad</a:t>
          </a:r>
        </a:p>
      </dgm:t>
    </dgm:pt>
    <dgm:pt modelId="{0CE2E5D2-42DD-46AC-B1B1-AD62415C1673}" type="parTrans" cxnId="{AB8AEC03-A609-47E7-84E6-D568F08A160D}">
      <dgm:prSet/>
      <dgm:spPr/>
      <dgm:t>
        <a:bodyPr/>
        <a:lstStyle/>
        <a:p>
          <a:endParaRPr lang="es-MX"/>
        </a:p>
      </dgm:t>
    </dgm:pt>
    <dgm:pt modelId="{19436222-44CF-495F-9B77-5C578C1291E2}" type="sibTrans" cxnId="{AB8AEC03-A609-47E7-84E6-D568F08A160D}">
      <dgm:prSet/>
      <dgm:spPr/>
      <dgm:t>
        <a:bodyPr/>
        <a:lstStyle/>
        <a:p>
          <a:endParaRPr lang="es-MX"/>
        </a:p>
      </dgm:t>
    </dgm:pt>
    <dgm:pt modelId="{2E1D369C-701E-447B-A349-BA0F4C17A980}">
      <dgm:prSet phldrT="[Texto]"/>
      <dgm:spPr/>
      <dgm:t>
        <a:bodyPr/>
        <a:lstStyle/>
        <a:p>
          <a:r>
            <a:rPr lang="es-MX" dirty="0"/>
            <a:t>Cambio empresarial y social</a:t>
          </a:r>
        </a:p>
      </dgm:t>
    </dgm:pt>
    <dgm:pt modelId="{D92C00A3-E064-4124-9E84-81F40A8F116A}" type="parTrans" cxnId="{3EF98952-CC23-4358-A88F-C8E1CB1689DE}">
      <dgm:prSet/>
      <dgm:spPr/>
      <dgm:t>
        <a:bodyPr/>
        <a:lstStyle/>
        <a:p>
          <a:endParaRPr lang="es-MX"/>
        </a:p>
      </dgm:t>
    </dgm:pt>
    <dgm:pt modelId="{9EFAC760-070C-471F-84C6-8F23D59487B1}" type="sibTrans" cxnId="{3EF98952-CC23-4358-A88F-C8E1CB1689DE}">
      <dgm:prSet/>
      <dgm:spPr/>
      <dgm:t>
        <a:bodyPr/>
        <a:lstStyle/>
        <a:p>
          <a:endParaRPr lang="es-MX"/>
        </a:p>
      </dgm:t>
    </dgm:pt>
    <dgm:pt modelId="{63981F19-2C24-4C80-B3E2-A18A730150FF}">
      <dgm:prSet phldrT="[Texto]"/>
      <dgm:spPr/>
      <dgm:t>
        <a:bodyPr/>
        <a:lstStyle/>
        <a:p>
          <a:r>
            <a:rPr lang="es-MX" dirty="0"/>
            <a:t>Seguridad y confianza</a:t>
          </a:r>
        </a:p>
      </dgm:t>
    </dgm:pt>
    <dgm:pt modelId="{2918491D-146B-421E-831D-141A2D0F696D}" type="parTrans" cxnId="{3CA397D2-031B-4362-BD34-3726D847D6D9}">
      <dgm:prSet/>
      <dgm:spPr/>
      <dgm:t>
        <a:bodyPr/>
        <a:lstStyle/>
        <a:p>
          <a:endParaRPr lang="es-MX"/>
        </a:p>
      </dgm:t>
    </dgm:pt>
    <dgm:pt modelId="{A37B0E42-2D1B-4AB1-B848-1CE60E8B87C7}" type="sibTrans" cxnId="{3CA397D2-031B-4362-BD34-3726D847D6D9}">
      <dgm:prSet/>
      <dgm:spPr/>
      <dgm:t>
        <a:bodyPr/>
        <a:lstStyle/>
        <a:p>
          <a:endParaRPr lang="es-MX"/>
        </a:p>
      </dgm:t>
    </dgm:pt>
    <dgm:pt modelId="{2F498857-FE0B-49A6-A20E-71DFE1477119}" type="pres">
      <dgm:prSet presAssocID="{8D31A72C-BDC7-4ED1-B74B-067D31F34582}" presName="vert0" presStyleCnt="0">
        <dgm:presLayoutVars>
          <dgm:dir/>
          <dgm:animOne val="branch"/>
          <dgm:animLvl val="lvl"/>
        </dgm:presLayoutVars>
      </dgm:prSet>
      <dgm:spPr/>
    </dgm:pt>
    <dgm:pt modelId="{CB1CA824-4875-45A3-B97E-6836AA440B9B}" type="pres">
      <dgm:prSet presAssocID="{162959B9-4C1C-4DA5-84E8-288B7E21CFF6}" presName="thickLine" presStyleLbl="alignNode1" presStyleIdx="0" presStyleCnt="3"/>
      <dgm:spPr/>
    </dgm:pt>
    <dgm:pt modelId="{0FBEF5B4-8D81-481C-8E10-918C1B104594}" type="pres">
      <dgm:prSet presAssocID="{162959B9-4C1C-4DA5-84E8-288B7E21CFF6}" presName="horz1" presStyleCnt="0"/>
      <dgm:spPr/>
    </dgm:pt>
    <dgm:pt modelId="{46D60382-779B-4068-8416-8A12A1843E5E}" type="pres">
      <dgm:prSet presAssocID="{162959B9-4C1C-4DA5-84E8-288B7E21CFF6}" presName="tx1" presStyleLbl="revTx" presStyleIdx="0" presStyleCnt="3"/>
      <dgm:spPr/>
    </dgm:pt>
    <dgm:pt modelId="{4115B2A2-838F-419E-A708-83F33F153939}" type="pres">
      <dgm:prSet presAssocID="{162959B9-4C1C-4DA5-84E8-288B7E21CFF6}" presName="vert1" presStyleCnt="0"/>
      <dgm:spPr/>
    </dgm:pt>
    <dgm:pt modelId="{21B1F29F-24AF-455F-B391-B0831E36CC40}" type="pres">
      <dgm:prSet presAssocID="{2E1D369C-701E-447B-A349-BA0F4C17A980}" presName="thickLine" presStyleLbl="alignNode1" presStyleIdx="1" presStyleCnt="3"/>
      <dgm:spPr/>
    </dgm:pt>
    <dgm:pt modelId="{2B98B670-1F98-4B8A-B9B2-180A782B1ED8}" type="pres">
      <dgm:prSet presAssocID="{2E1D369C-701E-447B-A349-BA0F4C17A980}" presName="horz1" presStyleCnt="0"/>
      <dgm:spPr/>
    </dgm:pt>
    <dgm:pt modelId="{954151D3-9959-4523-B01F-3C9540C2770F}" type="pres">
      <dgm:prSet presAssocID="{2E1D369C-701E-447B-A349-BA0F4C17A980}" presName="tx1" presStyleLbl="revTx" presStyleIdx="1" presStyleCnt="3"/>
      <dgm:spPr/>
    </dgm:pt>
    <dgm:pt modelId="{09B013D2-FA53-408E-B02D-060836FEA802}" type="pres">
      <dgm:prSet presAssocID="{2E1D369C-701E-447B-A349-BA0F4C17A980}" presName="vert1" presStyleCnt="0"/>
      <dgm:spPr/>
    </dgm:pt>
    <dgm:pt modelId="{089F70F8-7004-4ED1-A0C8-1099E4EB8D52}" type="pres">
      <dgm:prSet presAssocID="{63981F19-2C24-4C80-B3E2-A18A730150FF}" presName="thickLine" presStyleLbl="alignNode1" presStyleIdx="2" presStyleCnt="3"/>
      <dgm:spPr/>
    </dgm:pt>
    <dgm:pt modelId="{0E946A93-8953-49E7-9C7F-7C38638CCE03}" type="pres">
      <dgm:prSet presAssocID="{63981F19-2C24-4C80-B3E2-A18A730150FF}" presName="horz1" presStyleCnt="0"/>
      <dgm:spPr/>
    </dgm:pt>
    <dgm:pt modelId="{2E8C9038-EF3D-4F9F-8FD4-59DCF65EEE0F}" type="pres">
      <dgm:prSet presAssocID="{63981F19-2C24-4C80-B3E2-A18A730150FF}" presName="tx1" presStyleLbl="revTx" presStyleIdx="2" presStyleCnt="3"/>
      <dgm:spPr/>
    </dgm:pt>
    <dgm:pt modelId="{EA7D60F8-1D12-4EC0-9298-F6D89EAE7A61}" type="pres">
      <dgm:prSet presAssocID="{63981F19-2C24-4C80-B3E2-A18A730150FF}" presName="vert1" presStyleCnt="0"/>
      <dgm:spPr/>
    </dgm:pt>
  </dgm:ptLst>
  <dgm:cxnLst>
    <dgm:cxn modelId="{AB8AEC03-A609-47E7-84E6-D568F08A160D}" srcId="{8D31A72C-BDC7-4ED1-B74B-067D31F34582}" destId="{162959B9-4C1C-4DA5-84E8-288B7E21CFF6}" srcOrd="0" destOrd="0" parTransId="{0CE2E5D2-42DD-46AC-B1B1-AD62415C1673}" sibTransId="{19436222-44CF-495F-9B77-5C578C1291E2}"/>
    <dgm:cxn modelId="{FA1A0315-783C-4277-ACFD-58C61367A459}" type="presOf" srcId="{162959B9-4C1C-4DA5-84E8-288B7E21CFF6}" destId="{46D60382-779B-4068-8416-8A12A1843E5E}" srcOrd="0" destOrd="0" presId="urn:microsoft.com/office/officeart/2008/layout/LinedList"/>
    <dgm:cxn modelId="{3EF98952-CC23-4358-A88F-C8E1CB1689DE}" srcId="{8D31A72C-BDC7-4ED1-B74B-067D31F34582}" destId="{2E1D369C-701E-447B-A349-BA0F4C17A980}" srcOrd="1" destOrd="0" parTransId="{D92C00A3-E064-4124-9E84-81F40A8F116A}" sibTransId="{9EFAC760-070C-471F-84C6-8F23D59487B1}"/>
    <dgm:cxn modelId="{7F5C2054-BA09-4678-BDCC-2895A613EB77}" type="presOf" srcId="{8D31A72C-BDC7-4ED1-B74B-067D31F34582}" destId="{2F498857-FE0B-49A6-A20E-71DFE1477119}" srcOrd="0" destOrd="0" presId="urn:microsoft.com/office/officeart/2008/layout/LinedList"/>
    <dgm:cxn modelId="{5CFA235A-20FD-4528-B8EC-61FE7AEEFBD4}" type="presOf" srcId="{63981F19-2C24-4C80-B3E2-A18A730150FF}" destId="{2E8C9038-EF3D-4F9F-8FD4-59DCF65EEE0F}" srcOrd="0" destOrd="0" presId="urn:microsoft.com/office/officeart/2008/layout/LinedList"/>
    <dgm:cxn modelId="{3CA397D2-031B-4362-BD34-3726D847D6D9}" srcId="{8D31A72C-BDC7-4ED1-B74B-067D31F34582}" destId="{63981F19-2C24-4C80-B3E2-A18A730150FF}" srcOrd="2" destOrd="0" parTransId="{2918491D-146B-421E-831D-141A2D0F696D}" sibTransId="{A37B0E42-2D1B-4AB1-B848-1CE60E8B87C7}"/>
    <dgm:cxn modelId="{ADEE59E6-2CE7-4FC3-A2B4-B94D86E15DCC}" type="presOf" srcId="{2E1D369C-701E-447B-A349-BA0F4C17A980}" destId="{954151D3-9959-4523-B01F-3C9540C2770F}" srcOrd="0" destOrd="0" presId="urn:microsoft.com/office/officeart/2008/layout/LinedList"/>
    <dgm:cxn modelId="{A6C2C5D1-1C8E-4CD4-973E-5659FDD778D4}" type="presParOf" srcId="{2F498857-FE0B-49A6-A20E-71DFE1477119}" destId="{CB1CA824-4875-45A3-B97E-6836AA440B9B}" srcOrd="0" destOrd="0" presId="urn:microsoft.com/office/officeart/2008/layout/LinedList"/>
    <dgm:cxn modelId="{F9721BE0-90E8-4A5B-87E2-29822E8E9BC6}" type="presParOf" srcId="{2F498857-FE0B-49A6-A20E-71DFE1477119}" destId="{0FBEF5B4-8D81-481C-8E10-918C1B104594}" srcOrd="1" destOrd="0" presId="urn:microsoft.com/office/officeart/2008/layout/LinedList"/>
    <dgm:cxn modelId="{1AAB43F1-C191-4FCD-B80D-C77787ECCD06}" type="presParOf" srcId="{0FBEF5B4-8D81-481C-8E10-918C1B104594}" destId="{46D60382-779B-4068-8416-8A12A1843E5E}" srcOrd="0" destOrd="0" presId="urn:microsoft.com/office/officeart/2008/layout/LinedList"/>
    <dgm:cxn modelId="{3A55CE42-0035-4E23-B068-2A73911249E2}" type="presParOf" srcId="{0FBEF5B4-8D81-481C-8E10-918C1B104594}" destId="{4115B2A2-838F-419E-A708-83F33F153939}" srcOrd="1" destOrd="0" presId="urn:microsoft.com/office/officeart/2008/layout/LinedList"/>
    <dgm:cxn modelId="{9B77CCE0-5E41-40E8-88CB-D40E0D833D0A}" type="presParOf" srcId="{2F498857-FE0B-49A6-A20E-71DFE1477119}" destId="{21B1F29F-24AF-455F-B391-B0831E36CC40}" srcOrd="2" destOrd="0" presId="urn:microsoft.com/office/officeart/2008/layout/LinedList"/>
    <dgm:cxn modelId="{E61C0FA3-C350-4B1D-BAA2-A46467280416}" type="presParOf" srcId="{2F498857-FE0B-49A6-A20E-71DFE1477119}" destId="{2B98B670-1F98-4B8A-B9B2-180A782B1ED8}" srcOrd="3" destOrd="0" presId="urn:microsoft.com/office/officeart/2008/layout/LinedList"/>
    <dgm:cxn modelId="{026223A7-F2BA-4C4F-B44F-A2E4F958FE57}" type="presParOf" srcId="{2B98B670-1F98-4B8A-B9B2-180A782B1ED8}" destId="{954151D3-9959-4523-B01F-3C9540C2770F}" srcOrd="0" destOrd="0" presId="urn:microsoft.com/office/officeart/2008/layout/LinedList"/>
    <dgm:cxn modelId="{0C225815-4A51-4487-B521-676FA601C0FE}" type="presParOf" srcId="{2B98B670-1F98-4B8A-B9B2-180A782B1ED8}" destId="{09B013D2-FA53-408E-B02D-060836FEA802}" srcOrd="1" destOrd="0" presId="urn:microsoft.com/office/officeart/2008/layout/LinedList"/>
    <dgm:cxn modelId="{F66539BF-B398-43F6-B77F-69CC969ED3D6}" type="presParOf" srcId="{2F498857-FE0B-49A6-A20E-71DFE1477119}" destId="{089F70F8-7004-4ED1-A0C8-1099E4EB8D52}" srcOrd="4" destOrd="0" presId="urn:microsoft.com/office/officeart/2008/layout/LinedList"/>
    <dgm:cxn modelId="{5316F513-A41E-4EF3-99FE-FB3549A5E72F}" type="presParOf" srcId="{2F498857-FE0B-49A6-A20E-71DFE1477119}" destId="{0E946A93-8953-49E7-9C7F-7C38638CCE03}" srcOrd="5" destOrd="0" presId="urn:microsoft.com/office/officeart/2008/layout/LinedList"/>
    <dgm:cxn modelId="{E0511CAC-3E55-4C21-AB99-BC26AC9A3D97}" type="presParOf" srcId="{0E946A93-8953-49E7-9C7F-7C38638CCE03}" destId="{2E8C9038-EF3D-4F9F-8FD4-59DCF65EEE0F}" srcOrd="0" destOrd="0" presId="urn:microsoft.com/office/officeart/2008/layout/LinedList"/>
    <dgm:cxn modelId="{BE2B686B-8D9D-4C83-9CFC-43F082AA6A25}" type="presParOf" srcId="{0E946A93-8953-49E7-9C7F-7C38638CCE03}" destId="{EA7D60F8-1D12-4EC0-9298-F6D89EAE7A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06777E-1CB0-46CE-B3CD-A30074F14B09}" type="doc">
      <dgm:prSet loTypeId="urn:microsoft.com/office/officeart/2005/8/layout/hList1" loCatId="list" qsTypeId="urn:microsoft.com/office/officeart/2005/8/quickstyle/simple1" qsCatId="simple" csTypeId="urn:microsoft.com/office/officeart/2005/8/colors/accent1_3" csCatId="accent1" phldr="1"/>
      <dgm:spPr/>
      <dgm:t>
        <a:bodyPr/>
        <a:lstStyle/>
        <a:p>
          <a:endParaRPr lang="es-MX"/>
        </a:p>
      </dgm:t>
    </dgm:pt>
    <dgm:pt modelId="{D196E320-A1C7-41D2-A4E0-E9030929EDBA}">
      <dgm:prSet phldrT="[Texto]"/>
      <dgm:spPr/>
      <dgm:t>
        <a:bodyPr/>
        <a:lstStyle/>
        <a:p>
          <a:r>
            <a:rPr lang="es-MX" dirty="0"/>
            <a:t>WEB 1.0</a:t>
          </a:r>
        </a:p>
      </dgm:t>
    </dgm:pt>
    <dgm:pt modelId="{F3BE179A-6E54-4747-BC6C-964F81D0229E}" type="parTrans" cxnId="{8066BDD6-A06E-4B21-8797-F2F09C098A75}">
      <dgm:prSet/>
      <dgm:spPr/>
      <dgm:t>
        <a:bodyPr/>
        <a:lstStyle/>
        <a:p>
          <a:endParaRPr lang="es-MX"/>
        </a:p>
      </dgm:t>
    </dgm:pt>
    <dgm:pt modelId="{306A6D6B-9BFA-4EE1-B88C-BBE33110124B}" type="sibTrans" cxnId="{8066BDD6-A06E-4B21-8797-F2F09C098A75}">
      <dgm:prSet/>
      <dgm:spPr/>
      <dgm:t>
        <a:bodyPr/>
        <a:lstStyle/>
        <a:p>
          <a:endParaRPr lang="es-MX"/>
        </a:p>
      </dgm:t>
    </dgm:pt>
    <dgm:pt modelId="{EF81FEAF-EB26-4D90-9068-ACECAC4A3665}">
      <dgm:prSet phldrT="[Texto]"/>
      <dgm:spPr/>
      <dgm:t>
        <a:bodyPr/>
        <a:lstStyle/>
        <a:p>
          <a:r>
            <a:rPr lang="es-MX" dirty="0"/>
            <a:t>Almacenamiento de información</a:t>
          </a:r>
        </a:p>
      </dgm:t>
    </dgm:pt>
    <dgm:pt modelId="{6420A896-5A67-44C3-8B41-0D08251E0A85}" type="parTrans" cxnId="{59171F7A-1ED3-4E81-96FC-57E0E673DBBF}">
      <dgm:prSet/>
      <dgm:spPr/>
      <dgm:t>
        <a:bodyPr/>
        <a:lstStyle/>
        <a:p>
          <a:endParaRPr lang="es-MX"/>
        </a:p>
      </dgm:t>
    </dgm:pt>
    <dgm:pt modelId="{10DBC48B-D5B2-4A6B-A462-5AE668C94392}" type="sibTrans" cxnId="{59171F7A-1ED3-4E81-96FC-57E0E673DBBF}">
      <dgm:prSet/>
      <dgm:spPr/>
      <dgm:t>
        <a:bodyPr/>
        <a:lstStyle/>
        <a:p>
          <a:endParaRPr lang="es-MX"/>
        </a:p>
      </dgm:t>
    </dgm:pt>
    <dgm:pt modelId="{75F773B9-67B9-4077-95BB-8BA2EC569AEE}">
      <dgm:prSet phldrT="[Texto]"/>
      <dgm:spPr/>
      <dgm:t>
        <a:bodyPr/>
        <a:lstStyle/>
        <a:p>
          <a:r>
            <a:rPr lang="es-MX" dirty="0"/>
            <a:t>Comunicación unidireccional</a:t>
          </a:r>
        </a:p>
      </dgm:t>
    </dgm:pt>
    <dgm:pt modelId="{B8A37766-CF79-4936-A91A-5128EE228008}" type="parTrans" cxnId="{B18877C3-5E1F-4743-9838-87FC071B5370}">
      <dgm:prSet/>
      <dgm:spPr/>
      <dgm:t>
        <a:bodyPr/>
        <a:lstStyle/>
        <a:p>
          <a:endParaRPr lang="es-MX"/>
        </a:p>
      </dgm:t>
    </dgm:pt>
    <dgm:pt modelId="{E0A37016-3C5D-48E2-817F-146D5836D579}" type="sibTrans" cxnId="{B18877C3-5E1F-4743-9838-87FC071B5370}">
      <dgm:prSet/>
      <dgm:spPr/>
      <dgm:t>
        <a:bodyPr/>
        <a:lstStyle/>
        <a:p>
          <a:endParaRPr lang="es-MX"/>
        </a:p>
      </dgm:t>
    </dgm:pt>
    <dgm:pt modelId="{4DB0BCC5-21B7-4877-94A5-E84926AE5C4A}">
      <dgm:prSet phldrT="[Texto]"/>
      <dgm:spPr/>
      <dgm:t>
        <a:bodyPr/>
        <a:lstStyle/>
        <a:p>
          <a:r>
            <a:rPr lang="es-MX" dirty="0"/>
            <a:t>WEB 2.0</a:t>
          </a:r>
        </a:p>
      </dgm:t>
    </dgm:pt>
    <dgm:pt modelId="{3986C355-6873-461F-BAE7-1AD3EFBF6EF2}" type="parTrans" cxnId="{019DC672-5672-4FCC-BBAE-6561C5941902}">
      <dgm:prSet/>
      <dgm:spPr/>
      <dgm:t>
        <a:bodyPr/>
        <a:lstStyle/>
        <a:p>
          <a:endParaRPr lang="es-MX"/>
        </a:p>
      </dgm:t>
    </dgm:pt>
    <dgm:pt modelId="{666DB46D-4376-441D-A220-7F4E59B45F7D}" type="sibTrans" cxnId="{019DC672-5672-4FCC-BBAE-6561C5941902}">
      <dgm:prSet/>
      <dgm:spPr/>
      <dgm:t>
        <a:bodyPr/>
        <a:lstStyle/>
        <a:p>
          <a:endParaRPr lang="es-MX"/>
        </a:p>
      </dgm:t>
    </dgm:pt>
    <dgm:pt modelId="{91EEB885-851A-455B-AEA2-38AE279107DE}">
      <dgm:prSet phldrT="[Texto]"/>
      <dgm:spPr/>
      <dgm:t>
        <a:bodyPr/>
        <a:lstStyle/>
        <a:p>
          <a:r>
            <a:rPr lang="es-MX" dirty="0"/>
            <a:t>Trabajo colaborativo, interoperabilidad</a:t>
          </a:r>
        </a:p>
      </dgm:t>
    </dgm:pt>
    <dgm:pt modelId="{F70FB1D7-E68D-4D6A-BFEF-7C9FF5FA17EB}" type="parTrans" cxnId="{94E07241-4188-49CA-8F38-546D65734237}">
      <dgm:prSet/>
      <dgm:spPr/>
      <dgm:t>
        <a:bodyPr/>
        <a:lstStyle/>
        <a:p>
          <a:endParaRPr lang="es-MX"/>
        </a:p>
      </dgm:t>
    </dgm:pt>
    <dgm:pt modelId="{40B81689-F0D0-4DF3-8706-1B101F61A08E}" type="sibTrans" cxnId="{94E07241-4188-49CA-8F38-546D65734237}">
      <dgm:prSet/>
      <dgm:spPr/>
      <dgm:t>
        <a:bodyPr/>
        <a:lstStyle/>
        <a:p>
          <a:endParaRPr lang="es-MX"/>
        </a:p>
      </dgm:t>
    </dgm:pt>
    <dgm:pt modelId="{0B9F8E8C-8446-44D4-9AB9-24F8F2F854CA}">
      <dgm:prSet phldrT="[Texto]"/>
      <dgm:spPr/>
      <dgm:t>
        <a:bodyPr/>
        <a:lstStyle/>
        <a:p>
          <a:r>
            <a:rPr lang="es-MX" dirty="0"/>
            <a:t>Software como servicio</a:t>
          </a:r>
        </a:p>
      </dgm:t>
    </dgm:pt>
    <dgm:pt modelId="{B76DC42F-AEF1-42EF-888B-31F6B242399B}" type="parTrans" cxnId="{98DA0D81-3913-4E40-92F0-F5FB038A5044}">
      <dgm:prSet/>
      <dgm:spPr/>
      <dgm:t>
        <a:bodyPr/>
        <a:lstStyle/>
        <a:p>
          <a:endParaRPr lang="es-MX"/>
        </a:p>
      </dgm:t>
    </dgm:pt>
    <dgm:pt modelId="{FBE5F069-D730-4D29-AE22-13C7AF933684}" type="sibTrans" cxnId="{98DA0D81-3913-4E40-92F0-F5FB038A5044}">
      <dgm:prSet/>
      <dgm:spPr/>
      <dgm:t>
        <a:bodyPr/>
        <a:lstStyle/>
        <a:p>
          <a:endParaRPr lang="es-MX"/>
        </a:p>
      </dgm:t>
    </dgm:pt>
    <dgm:pt modelId="{BBDBEA77-66B9-4E7B-A3F0-D804E8CF13CA}">
      <dgm:prSet phldrT="[Texto]"/>
      <dgm:spPr/>
      <dgm:t>
        <a:bodyPr/>
        <a:lstStyle/>
        <a:p>
          <a:r>
            <a:rPr lang="es-MX" dirty="0"/>
            <a:t>WEB 3.0</a:t>
          </a:r>
        </a:p>
      </dgm:t>
    </dgm:pt>
    <dgm:pt modelId="{CA538A6C-ACBC-487C-9731-B46FBA48E8E0}" type="parTrans" cxnId="{F79E1766-E8B3-4BD9-BB7F-2D5B27A5467F}">
      <dgm:prSet/>
      <dgm:spPr/>
      <dgm:t>
        <a:bodyPr/>
        <a:lstStyle/>
        <a:p>
          <a:endParaRPr lang="es-MX"/>
        </a:p>
      </dgm:t>
    </dgm:pt>
    <dgm:pt modelId="{81E77E27-CEAC-46DF-9E31-1B2E063B41DF}" type="sibTrans" cxnId="{F79E1766-E8B3-4BD9-BB7F-2D5B27A5467F}">
      <dgm:prSet/>
      <dgm:spPr/>
      <dgm:t>
        <a:bodyPr/>
        <a:lstStyle/>
        <a:p>
          <a:endParaRPr lang="es-MX"/>
        </a:p>
      </dgm:t>
    </dgm:pt>
    <dgm:pt modelId="{46EFF38A-50BC-4021-B350-C5F34066F6D4}">
      <dgm:prSet phldrT="[Texto]"/>
      <dgm:spPr/>
      <dgm:t>
        <a:bodyPr/>
        <a:lstStyle/>
        <a:p>
          <a:r>
            <a:rPr lang="es-MX" dirty="0"/>
            <a:t>Almacenamiento, procesamiento y explotación de los datos a gran escala.</a:t>
          </a:r>
        </a:p>
      </dgm:t>
    </dgm:pt>
    <dgm:pt modelId="{BEF69B7A-9368-40D9-BFBD-05120E089652}" type="parTrans" cxnId="{D16A09EE-0367-4C1D-AEFE-12C99FA25A4F}">
      <dgm:prSet/>
      <dgm:spPr/>
      <dgm:t>
        <a:bodyPr/>
        <a:lstStyle/>
        <a:p>
          <a:endParaRPr lang="es-MX"/>
        </a:p>
      </dgm:t>
    </dgm:pt>
    <dgm:pt modelId="{CE96CBF3-660A-4894-BF5C-5C63BB419B44}" type="sibTrans" cxnId="{D16A09EE-0367-4C1D-AEFE-12C99FA25A4F}">
      <dgm:prSet/>
      <dgm:spPr/>
      <dgm:t>
        <a:bodyPr/>
        <a:lstStyle/>
        <a:p>
          <a:endParaRPr lang="es-MX"/>
        </a:p>
      </dgm:t>
    </dgm:pt>
    <dgm:pt modelId="{A825E64F-4893-4313-AE00-AD712A84304E}">
      <dgm:prSet phldrT="[Texto]"/>
      <dgm:spPr/>
      <dgm:t>
        <a:bodyPr/>
        <a:lstStyle/>
        <a:p>
          <a:r>
            <a:rPr lang="es-MX" dirty="0"/>
            <a:t>Blockchain, IA, etc.</a:t>
          </a:r>
        </a:p>
      </dgm:t>
    </dgm:pt>
    <dgm:pt modelId="{D74B4E58-45EA-4298-9B39-4711F3C270BC}" type="parTrans" cxnId="{740CC728-602E-47E9-882B-08FC7D8EB362}">
      <dgm:prSet/>
      <dgm:spPr/>
      <dgm:t>
        <a:bodyPr/>
        <a:lstStyle/>
        <a:p>
          <a:endParaRPr lang="es-MX"/>
        </a:p>
      </dgm:t>
    </dgm:pt>
    <dgm:pt modelId="{6C0ABDE5-6DA7-4B1B-90DE-069B585BED5E}" type="sibTrans" cxnId="{740CC728-602E-47E9-882B-08FC7D8EB362}">
      <dgm:prSet/>
      <dgm:spPr/>
      <dgm:t>
        <a:bodyPr/>
        <a:lstStyle/>
        <a:p>
          <a:endParaRPr lang="es-MX"/>
        </a:p>
      </dgm:t>
    </dgm:pt>
    <dgm:pt modelId="{7F4E2A33-D559-4A35-9B8A-F710E0C54756}">
      <dgm:prSet phldrT="[Texto]"/>
      <dgm:spPr/>
      <dgm:t>
        <a:bodyPr/>
        <a:lstStyle/>
        <a:p>
          <a:r>
            <a:rPr lang="es-MX" dirty="0"/>
            <a:t>Comunicación bidireccional</a:t>
          </a:r>
        </a:p>
      </dgm:t>
    </dgm:pt>
    <dgm:pt modelId="{E962E381-91E8-4E87-A9F2-6273DFA88C24}" type="parTrans" cxnId="{9B0F2304-BFE2-47A5-A007-B1FEA1619856}">
      <dgm:prSet/>
      <dgm:spPr/>
      <dgm:t>
        <a:bodyPr/>
        <a:lstStyle/>
        <a:p>
          <a:endParaRPr lang="es-MX"/>
        </a:p>
      </dgm:t>
    </dgm:pt>
    <dgm:pt modelId="{6DA85BC7-AA89-438C-B955-CE49D5B2C202}" type="sibTrans" cxnId="{9B0F2304-BFE2-47A5-A007-B1FEA1619856}">
      <dgm:prSet/>
      <dgm:spPr/>
      <dgm:t>
        <a:bodyPr/>
        <a:lstStyle/>
        <a:p>
          <a:endParaRPr lang="es-MX"/>
        </a:p>
      </dgm:t>
    </dgm:pt>
    <dgm:pt modelId="{7EC536AE-A72C-4EE4-A8D2-59A5A2D5438E}" type="pres">
      <dgm:prSet presAssocID="{6306777E-1CB0-46CE-B3CD-A30074F14B09}" presName="Name0" presStyleCnt="0">
        <dgm:presLayoutVars>
          <dgm:dir/>
          <dgm:animLvl val="lvl"/>
          <dgm:resizeHandles val="exact"/>
        </dgm:presLayoutVars>
      </dgm:prSet>
      <dgm:spPr/>
    </dgm:pt>
    <dgm:pt modelId="{071E0F98-A7A2-4FDE-A899-800427B9A6F0}" type="pres">
      <dgm:prSet presAssocID="{D196E320-A1C7-41D2-A4E0-E9030929EDBA}" presName="composite" presStyleCnt="0"/>
      <dgm:spPr/>
    </dgm:pt>
    <dgm:pt modelId="{245E302C-FCF3-478C-8A6A-B9E9823F553A}" type="pres">
      <dgm:prSet presAssocID="{D196E320-A1C7-41D2-A4E0-E9030929EDBA}" presName="parTx" presStyleLbl="alignNode1" presStyleIdx="0" presStyleCnt="3">
        <dgm:presLayoutVars>
          <dgm:chMax val="0"/>
          <dgm:chPref val="0"/>
          <dgm:bulletEnabled val="1"/>
        </dgm:presLayoutVars>
      </dgm:prSet>
      <dgm:spPr/>
    </dgm:pt>
    <dgm:pt modelId="{341C73D1-3E00-46E6-9A71-C49D575414ED}" type="pres">
      <dgm:prSet presAssocID="{D196E320-A1C7-41D2-A4E0-E9030929EDBA}" presName="desTx" presStyleLbl="alignAccFollowNode1" presStyleIdx="0" presStyleCnt="3">
        <dgm:presLayoutVars>
          <dgm:bulletEnabled val="1"/>
        </dgm:presLayoutVars>
      </dgm:prSet>
      <dgm:spPr/>
    </dgm:pt>
    <dgm:pt modelId="{7FE962CB-AB9C-4376-8718-672E8DBBDA16}" type="pres">
      <dgm:prSet presAssocID="{306A6D6B-9BFA-4EE1-B88C-BBE33110124B}" presName="space" presStyleCnt="0"/>
      <dgm:spPr/>
    </dgm:pt>
    <dgm:pt modelId="{D7DC9548-9CDB-45E4-BD80-31D498033B10}" type="pres">
      <dgm:prSet presAssocID="{4DB0BCC5-21B7-4877-94A5-E84926AE5C4A}" presName="composite" presStyleCnt="0"/>
      <dgm:spPr/>
    </dgm:pt>
    <dgm:pt modelId="{2253A821-537E-4884-9EAC-E76DF624A24F}" type="pres">
      <dgm:prSet presAssocID="{4DB0BCC5-21B7-4877-94A5-E84926AE5C4A}" presName="parTx" presStyleLbl="alignNode1" presStyleIdx="1" presStyleCnt="3">
        <dgm:presLayoutVars>
          <dgm:chMax val="0"/>
          <dgm:chPref val="0"/>
          <dgm:bulletEnabled val="1"/>
        </dgm:presLayoutVars>
      </dgm:prSet>
      <dgm:spPr/>
    </dgm:pt>
    <dgm:pt modelId="{FD679F41-5DC4-425E-A62A-9616CF07F94F}" type="pres">
      <dgm:prSet presAssocID="{4DB0BCC5-21B7-4877-94A5-E84926AE5C4A}" presName="desTx" presStyleLbl="alignAccFollowNode1" presStyleIdx="1" presStyleCnt="3">
        <dgm:presLayoutVars>
          <dgm:bulletEnabled val="1"/>
        </dgm:presLayoutVars>
      </dgm:prSet>
      <dgm:spPr/>
    </dgm:pt>
    <dgm:pt modelId="{3A394528-893C-43F1-B0A9-ABA04AD9826E}" type="pres">
      <dgm:prSet presAssocID="{666DB46D-4376-441D-A220-7F4E59B45F7D}" presName="space" presStyleCnt="0"/>
      <dgm:spPr/>
    </dgm:pt>
    <dgm:pt modelId="{C49CD95A-026D-4F5C-8DDD-F1BFAFEC9F30}" type="pres">
      <dgm:prSet presAssocID="{BBDBEA77-66B9-4E7B-A3F0-D804E8CF13CA}" presName="composite" presStyleCnt="0"/>
      <dgm:spPr/>
    </dgm:pt>
    <dgm:pt modelId="{C3E09465-C045-4231-940F-6EF7A6F3EF64}" type="pres">
      <dgm:prSet presAssocID="{BBDBEA77-66B9-4E7B-A3F0-D804E8CF13CA}" presName="parTx" presStyleLbl="alignNode1" presStyleIdx="2" presStyleCnt="3">
        <dgm:presLayoutVars>
          <dgm:chMax val="0"/>
          <dgm:chPref val="0"/>
          <dgm:bulletEnabled val="1"/>
        </dgm:presLayoutVars>
      </dgm:prSet>
      <dgm:spPr/>
    </dgm:pt>
    <dgm:pt modelId="{ABA740AC-7BBD-463B-BE62-577AD255A8B9}" type="pres">
      <dgm:prSet presAssocID="{BBDBEA77-66B9-4E7B-A3F0-D804E8CF13CA}" presName="desTx" presStyleLbl="alignAccFollowNode1" presStyleIdx="2" presStyleCnt="3">
        <dgm:presLayoutVars>
          <dgm:bulletEnabled val="1"/>
        </dgm:presLayoutVars>
      </dgm:prSet>
      <dgm:spPr/>
    </dgm:pt>
  </dgm:ptLst>
  <dgm:cxnLst>
    <dgm:cxn modelId="{273DB101-204B-4698-94E5-303F5836973D}" type="presOf" srcId="{91EEB885-851A-455B-AEA2-38AE279107DE}" destId="{FD679F41-5DC4-425E-A62A-9616CF07F94F}" srcOrd="0" destOrd="0" presId="urn:microsoft.com/office/officeart/2005/8/layout/hList1"/>
    <dgm:cxn modelId="{9B0F2304-BFE2-47A5-A007-B1FEA1619856}" srcId="{4DB0BCC5-21B7-4877-94A5-E84926AE5C4A}" destId="{7F4E2A33-D559-4A35-9B8A-F710E0C54756}" srcOrd="1" destOrd="0" parTransId="{E962E381-91E8-4E87-A9F2-6273DFA88C24}" sibTransId="{6DA85BC7-AA89-438C-B955-CE49D5B2C202}"/>
    <dgm:cxn modelId="{BF178223-E5A4-4EAE-AC63-E510C5EDD6AF}" type="presOf" srcId="{75F773B9-67B9-4077-95BB-8BA2EC569AEE}" destId="{341C73D1-3E00-46E6-9A71-C49D575414ED}" srcOrd="0" destOrd="1" presId="urn:microsoft.com/office/officeart/2005/8/layout/hList1"/>
    <dgm:cxn modelId="{740CC728-602E-47E9-882B-08FC7D8EB362}" srcId="{BBDBEA77-66B9-4E7B-A3F0-D804E8CF13CA}" destId="{A825E64F-4893-4313-AE00-AD712A84304E}" srcOrd="1" destOrd="0" parTransId="{D74B4E58-45EA-4298-9B39-4711F3C270BC}" sibTransId="{6C0ABDE5-6DA7-4B1B-90DE-069B585BED5E}"/>
    <dgm:cxn modelId="{3E78F52B-21C7-4717-AD9A-9C4E5B36A7A3}" type="presOf" srcId="{0B9F8E8C-8446-44D4-9AB9-24F8F2F854CA}" destId="{FD679F41-5DC4-425E-A62A-9616CF07F94F}" srcOrd="0" destOrd="2" presId="urn:microsoft.com/office/officeart/2005/8/layout/hList1"/>
    <dgm:cxn modelId="{8EB6313B-50BF-473C-B8CB-17324876B6AE}" type="presOf" srcId="{D196E320-A1C7-41D2-A4E0-E9030929EDBA}" destId="{245E302C-FCF3-478C-8A6A-B9E9823F553A}" srcOrd="0" destOrd="0" presId="urn:microsoft.com/office/officeart/2005/8/layout/hList1"/>
    <dgm:cxn modelId="{D912B63E-CF18-463D-9458-A1C66353BFCD}" type="presOf" srcId="{4DB0BCC5-21B7-4877-94A5-E84926AE5C4A}" destId="{2253A821-537E-4884-9EAC-E76DF624A24F}" srcOrd="0" destOrd="0" presId="urn:microsoft.com/office/officeart/2005/8/layout/hList1"/>
    <dgm:cxn modelId="{94E07241-4188-49CA-8F38-546D65734237}" srcId="{4DB0BCC5-21B7-4877-94A5-E84926AE5C4A}" destId="{91EEB885-851A-455B-AEA2-38AE279107DE}" srcOrd="0" destOrd="0" parTransId="{F70FB1D7-E68D-4D6A-BFEF-7C9FF5FA17EB}" sibTransId="{40B81689-F0D0-4DF3-8706-1B101F61A08E}"/>
    <dgm:cxn modelId="{F79E1766-E8B3-4BD9-BB7F-2D5B27A5467F}" srcId="{6306777E-1CB0-46CE-B3CD-A30074F14B09}" destId="{BBDBEA77-66B9-4E7B-A3F0-D804E8CF13CA}" srcOrd="2" destOrd="0" parTransId="{CA538A6C-ACBC-487C-9731-B46FBA48E8E0}" sibTransId="{81E77E27-CEAC-46DF-9E31-1B2E063B41DF}"/>
    <dgm:cxn modelId="{242D5948-A564-48CE-8D25-59509511B084}" type="presOf" srcId="{EF81FEAF-EB26-4D90-9068-ACECAC4A3665}" destId="{341C73D1-3E00-46E6-9A71-C49D575414ED}" srcOrd="0" destOrd="0" presId="urn:microsoft.com/office/officeart/2005/8/layout/hList1"/>
    <dgm:cxn modelId="{019DC672-5672-4FCC-BBAE-6561C5941902}" srcId="{6306777E-1CB0-46CE-B3CD-A30074F14B09}" destId="{4DB0BCC5-21B7-4877-94A5-E84926AE5C4A}" srcOrd="1" destOrd="0" parTransId="{3986C355-6873-461F-BAE7-1AD3EFBF6EF2}" sibTransId="{666DB46D-4376-441D-A220-7F4E59B45F7D}"/>
    <dgm:cxn modelId="{59171F7A-1ED3-4E81-96FC-57E0E673DBBF}" srcId="{D196E320-A1C7-41D2-A4E0-E9030929EDBA}" destId="{EF81FEAF-EB26-4D90-9068-ACECAC4A3665}" srcOrd="0" destOrd="0" parTransId="{6420A896-5A67-44C3-8B41-0D08251E0A85}" sibTransId="{10DBC48B-D5B2-4A6B-A462-5AE668C94392}"/>
    <dgm:cxn modelId="{D57ADF5A-2803-47A4-91E5-FAF33D9F12CD}" type="presOf" srcId="{7F4E2A33-D559-4A35-9B8A-F710E0C54756}" destId="{FD679F41-5DC4-425E-A62A-9616CF07F94F}" srcOrd="0" destOrd="1" presId="urn:microsoft.com/office/officeart/2005/8/layout/hList1"/>
    <dgm:cxn modelId="{98DA0D81-3913-4E40-92F0-F5FB038A5044}" srcId="{4DB0BCC5-21B7-4877-94A5-E84926AE5C4A}" destId="{0B9F8E8C-8446-44D4-9AB9-24F8F2F854CA}" srcOrd="2" destOrd="0" parTransId="{B76DC42F-AEF1-42EF-888B-31F6B242399B}" sibTransId="{FBE5F069-D730-4D29-AE22-13C7AF933684}"/>
    <dgm:cxn modelId="{4F91EE89-4AB1-4618-A344-94A8289D655B}" type="presOf" srcId="{BBDBEA77-66B9-4E7B-A3F0-D804E8CF13CA}" destId="{C3E09465-C045-4231-940F-6EF7A6F3EF64}" srcOrd="0" destOrd="0" presId="urn:microsoft.com/office/officeart/2005/8/layout/hList1"/>
    <dgm:cxn modelId="{A632D1A4-553E-4E99-9DFA-AE3D91636599}" type="presOf" srcId="{A825E64F-4893-4313-AE00-AD712A84304E}" destId="{ABA740AC-7BBD-463B-BE62-577AD255A8B9}" srcOrd="0" destOrd="1" presId="urn:microsoft.com/office/officeart/2005/8/layout/hList1"/>
    <dgm:cxn modelId="{B18877C3-5E1F-4743-9838-87FC071B5370}" srcId="{D196E320-A1C7-41D2-A4E0-E9030929EDBA}" destId="{75F773B9-67B9-4077-95BB-8BA2EC569AEE}" srcOrd="1" destOrd="0" parTransId="{B8A37766-CF79-4936-A91A-5128EE228008}" sibTransId="{E0A37016-3C5D-48E2-817F-146D5836D579}"/>
    <dgm:cxn modelId="{8066BDD6-A06E-4B21-8797-F2F09C098A75}" srcId="{6306777E-1CB0-46CE-B3CD-A30074F14B09}" destId="{D196E320-A1C7-41D2-A4E0-E9030929EDBA}" srcOrd="0" destOrd="0" parTransId="{F3BE179A-6E54-4747-BC6C-964F81D0229E}" sibTransId="{306A6D6B-9BFA-4EE1-B88C-BBE33110124B}"/>
    <dgm:cxn modelId="{7E1FFEDF-6EB1-4667-A295-0183FDCA8289}" type="presOf" srcId="{6306777E-1CB0-46CE-B3CD-A30074F14B09}" destId="{7EC536AE-A72C-4EE4-A8D2-59A5A2D5438E}" srcOrd="0" destOrd="0" presId="urn:microsoft.com/office/officeart/2005/8/layout/hList1"/>
    <dgm:cxn modelId="{D16A09EE-0367-4C1D-AEFE-12C99FA25A4F}" srcId="{BBDBEA77-66B9-4E7B-A3F0-D804E8CF13CA}" destId="{46EFF38A-50BC-4021-B350-C5F34066F6D4}" srcOrd="0" destOrd="0" parTransId="{BEF69B7A-9368-40D9-BFBD-05120E089652}" sibTransId="{CE96CBF3-660A-4894-BF5C-5C63BB419B44}"/>
    <dgm:cxn modelId="{8B1B6EF0-64AE-494F-9BE4-D3A8B3BBDEBB}" type="presOf" srcId="{46EFF38A-50BC-4021-B350-C5F34066F6D4}" destId="{ABA740AC-7BBD-463B-BE62-577AD255A8B9}" srcOrd="0" destOrd="0" presId="urn:microsoft.com/office/officeart/2005/8/layout/hList1"/>
    <dgm:cxn modelId="{FB3A8F97-23B1-41AE-B48F-1B45CB82B826}" type="presParOf" srcId="{7EC536AE-A72C-4EE4-A8D2-59A5A2D5438E}" destId="{071E0F98-A7A2-4FDE-A899-800427B9A6F0}" srcOrd="0" destOrd="0" presId="urn:microsoft.com/office/officeart/2005/8/layout/hList1"/>
    <dgm:cxn modelId="{AE674ECA-BF29-4E35-BF4A-B56C7B262445}" type="presParOf" srcId="{071E0F98-A7A2-4FDE-A899-800427B9A6F0}" destId="{245E302C-FCF3-478C-8A6A-B9E9823F553A}" srcOrd="0" destOrd="0" presId="urn:microsoft.com/office/officeart/2005/8/layout/hList1"/>
    <dgm:cxn modelId="{5C1FD775-2034-45C8-A29C-4BE80DC188A8}" type="presParOf" srcId="{071E0F98-A7A2-4FDE-A899-800427B9A6F0}" destId="{341C73D1-3E00-46E6-9A71-C49D575414ED}" srcOrd="1" destOrd="0" presId="urn:microsoft.com/office/officeart/2005/8/layout/hList1"/>
    <dgm:cxn modelId="{F3630170-4A2E-4729-9E7A-9058DFEAA88C}" type="presParOf" srcId="{7EC536AE-A72C-4EE4-A8D2-59A5A2D5438E}" destId="{7FE962CB-AB9C-4376-8718-672E8DBBDA16}" srcOrd="1" destOrd="0" presId="urn:microsoft.com/office/officeart/2005/8/layout/hList1"/>
    <dgm:cxn modelId="{C3EC67BB-7C5C-4DFF-B0B1-A297C5023B91}" type="presParOf" srcId="{7EC536AE-A72C-4EE4-A8D2-59A5A2D5438E}" destId="{D7DC9548-9CDB-45E4-BD80-31D498033B10}" srcOrd="2" destOrd="0" presId="urn:microsoft.com/office/officeart/2005/8/layout/hList1"/>
    <dgm:cxn modelId="{6E346B0C-3BD5-407B-8BA4-02665CD3F298}" type="presParOf" srcId="{D7DC9548-9CDB-45E4-BD80-31D498033B10}" destId="{2253A821-537E-4884-9EAC-E76DF624A24F}" srcOrd="0" destOrd="0" presId="urn:microsoft.com/office/officeart/2005/8/layout/hList1"/>
    <dgm:cxn modelId="{C37F6D9A-A811-4DC3-B036-ED95B5562F8E}" type="presParOf" srcId="{D7DC9548-9CDB-45E4-BD80-31D498033B10}" destId="{FD679F41-5DC4-425E-A62A-9616CF07F94F}" srcOrd="1" destOrd="0" presId="urn:microsoft.com/office/officeart/2005/8/layout/hList1"/>
    <dgm:cxn modelId="{D0E2E3C2-8198-42AA-A916-5DF72EDCE43A}" type="presParOf" srcId="{7EC536AE-A72C-4EE4-A8D2-59A5A2D5438E}" destId="{3A394528-893C-43F1-B0A9-ABA04AD9826E}" srcOrd="3" destOrd="0" presId="urn:microsoft.com/office/officeart/2005/8/layout/hList1"/>
    <dgm:cxn modelId="{07971B4A-9E83-4835-B443-604F6D6142A6}" type="presParOf" srcId="{7EC536AE-A72C-4EE4-A8D2-59A5A2D5438E}" destId="{C49CD95A-026D-4F5C-8DDD-F1BFAFEC9F30}" srcOrd="4" destOrd="0" presId="urn:microsoft.com/office/officeart/2005/8/layout/hList1"/>
    <dgm:cxn modelId="{E7EC9F3E-352D-426B-9B57-1342B5A5563A}" type="presParOf" srcId="{C49CD95A-026D-4F5C-8DDD-F1BFAFEC9F30}" destId="{C3E09465-C045-4231-940F-6EF7A6F3EF64}" srcOrd="0" destOrd="0" presId="urn:microsoft.com/office/officeart/2005/8/layout/hList1"/>
    <dgm:cxn modelId="{80CA9B97-A602-4BC1-81BB-B2097ACA2DA3}" type="presParOf" srcId="{C49CD95A-026D-4F5C-8DDD-F1BFAFEC9F30}" destId="{ABA740AC-7BBD-463B-BE62-577AD255A8B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47B3CA2-DB4C-441C-A789-E3682A9F9F4D}"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s-MX"/>
        </a:p>
      </dgm:t>
    </dgm:pt>
    <dgm:pt modelId="{54B7BBB2-CD79-4857-BBEA-9311B6C37862}">
      <dgm:prSet phldrT="[Texto]"/>
      <dgm:spPr/>
      <dgm:t>
        <a:bodyPr/>
        <a:lstStyle/>
        <a:p>
          <a:r>
            <a:rPr lang="es-MX" dirty="0"/>
            <a:t>La ingeniería de software ha evolucionado para adaptarse a los sistemas basados en WEB:</a:t>
          </a:r>
        </a:p>
      </dgm:t>
    </dgm:pt>
    <dgm:pt modelId="{664FD582-727C-476E-9E22-18FD5916887A}" type="parTrans" cxnId="{AF6697D4-8FD7-49FA-9C4C-A18508D57B9F}">
      <dgm:prSet/>
      <dgm:spPr/>
      <dgm:t>
        <a:bodyPr/>
        <a:lstStyle/>
        <a:p>
          <a:endParaRPr lang="es-MX"/>
        </a:p>
      </dgm:t>
    </dgm:pt>
    <dgm:pt modelId="{625E9372-E414-42AC-96F2-8EE924402FEE}" type="sibTrans" cxnId="{AF6697D4-8FD7-49FA-9C4C-A18508D57B9F}">
      <dgm:prSet/>
      <dgm:spPr/>
      <dgm:t>
        <a:bodyPr/>
        <a:lstStyle/>
        <a:p>
          <a:endParaRPr lang="es-MX"/>
        </a:p>
      </dgm:t>
    </dgm:pt>
    <dgm:pt modelId="{867596FA-6528-4EC1-BD36-3F9DD1D680F4}">
      <dgm:prSet phldrT="[Texto]"/>
      <dgm:spPr/>
      <dgm:t>
        <a:bodyPr/>
        <a:lstStyle/>
        <a:p>
          <a:r>
            <a:rPr lang="es-MX" dirty="0"/>
            <a:t>Reutilización</a:t>
          </a:r>
        </a:p>
      </dgm:t>
    </dgm:pt>
    <dgm:pt modelId="{42D0A643-1523-453C-AB09-5B2448B05B4C}" type="parTrans" cxnId="{4AFA9E81-1834-473E-B143-672D7023B82F}">
      <dgm:prSet/>
      <dgm:spPr/>
      <dgm:t>
        <a:bodyPr/>
        <a:lstStyle/>
        <a:p>
          <a:endParaRPr lang="es-MX"/>
        </a:p>
      </dgm:t>
    </dgm:pt>
    <dgm:pt modelId="{EBF2324D-78E3-4A9C-98A3-D341DC61311F}" type="sibTrans" cxnId="{4AFA9E81-1834-473E-B143-672D7023B82F}">
      <dgm:prSet/>
      <dgm:spPr/>
      <dgm:t>
        <a:bodyPr/>
        <a:lstStyle/>
        <a:p>
          <a:endParaRPr lang="es-MX"/>
        </a:p>
      </dgm:t>
    </dgm:pt>
    <dgm:pt modelId="{4E962C48-D18B-47A9-9EE4-BFAFD0141869}">
      <dgm:prSet phldrT="[Texto]"/>
      <dgm:spPr/>
      <dgm:t>
        <a:bodyPr/>
        <a:lstStyle/>
        <a:p>
          <a:r>
            <a:rPr lang="es-MX" dirty="0"/>
            <a:t>Restricción de la interfaz</a:t>
          </a:r>
        </a:p>
      </dgm:t>
    </dgm:pt>
    <dgm:pt modelId="{9CF33337-C9FC-4026-B39E-142EC76E7977}" type="parTrans" cxnId="{E780CD7F-A8F6-4701-A4CE-453E67EF8C3B}">
      <dgm:prSet/>
      <dgm:spPr/>
      <dgm:t>
        <a:bodyPr/>
        <a:lstStyle/>
        <a:p>
          <a:endParaRPr lang="es-MX"/>
        </a:p>
      </dgm:t>
    </dgm:pt>
    <dgm:pt modelId="{8ACA9FD5-D4AA-4DEF-8D32-3565522034D0}" type="sibTrans" cxnId="{E780CD7F-A8F6-4701-A4CE-453E67EF8C3B}">
      <dgm:prSet/>
      <dgm:spPr/>
      <dgm:t>
        <a:bodyPr/>
        <a:lstStyle/>
        <a:p>
          <a:endParaRPr lang="es-MX"/>
        </a:p>
      </dgm:t>
    </dgm:pt>
    <dgm:pt modelId="{4B30F15C-7EF6-4036-B708-72DCEDB4824C}">
      <dgm:prSet phldrT="[Texto]"/>
      <dgm:spPr/>
      <dgm:t>
        <a:bodyPr/>
        <a:lstStyle/>
        <a:p>
          <a:r>
            <a:rPr lang="es-MX" dirty="0"/>
            <a:t>Progresión</a:t>
          </a:r>
        </a:p>
      </dgm:t>
    </dgm:pt>
    <dgm:pt modelId="{BC8B4AF1-5DBD-4171-8DD9-DEB0C6CFB62D}" type="parTrans" cxnId="{5B6CB0C2-BA95-4244-A0EE-5F7092B5341D}">
      <dgm:prSet/>
      <dgm:spPr/>
    </dgm:pt>
    <dgm:pt modelId="{EA514664-8786-495A-A1AF-A0889D51DB20}" type="sibTrans" cxnId="{5B6CB0C2-BA95-4244-A0EE-5F7092B5341D}">
      <dgm:prSet/>
      <dgm:spPr/>
    </dgm:pt>
    <dgm:pt modelId="{BDEECC88-8C06-4981-802E-FF97B7369F38}" type="pres">
      <dgm:prSet presAssocID="{447B3CA2-DB4C-441C-A789-E3682A9F9F4D}" presName="Name0" presStyleCnt="0">
        <dgm:presLayoutVars>
          <dgm:chPref val="1"/>
          <dgm:dir/>
          <dgm:animOne val="branch"/>
          <dgm:animLvl val="lvl"/>
          <dgm:resizeHandles/>
        </dgm:presLayoutVars>
      </dgm:prSet>
      <dgm:spPr/>
    </dgm:pt>
    <dgm:pt modelId="{06DA69DD-D470-4F1E-9DA6-F25BB1A748B5}" type="pres">
      <dgm:prSet presAssocID="{54B7BBB2-CD79-4857-BBEA-9311B6C37862}" presName="vertOne" presStyleCnt="0"/>
      <dgm:spPr/>
    </dgm:pt>
    <dgm:pt modelId="{165A34C1-6A56-4C41-BAAF-C03481E2679E}" type="pres">
      <dgm:prSet presAssocID="{54B7BBB2-CD79-4857-BBEA-9311B6C37862}" presName="txOne" presStyleLbl="node0" presStyleIdx="0" presStyleCnt="1">
        <dgm:presLayoutVars>
          <dgm:chPref val="3"/>
        </dgm:presLayoutVars>
      </dgm:prSet>
      <dgm:spPr/>
    </dgm:pt>
    <dgm:pt modelId="{F280728F-5544-4912-8461-B4B3D17473CC}" type="pres">
      <dgm:prSet presAssocID="{54B7BBB2-CD79-4857-BBEA-9311B6C37862}" presName="parTransOne" presStyleCnt="0"/>
      <dgm:spPr/>
    </dgm:pt>
    <dgm:pt modelId="{063E4B57-B8B5-4131-8421-89A9C66C7A0C}" type="pres">
      <dgm:prSet presAssocID="{54B7BBB2-CD79-4857-BBEA-9311B6C37862}" presName="horzOne" presStyleCnt="0"/>
      <dgm:spPr/>
    </dgm:pt>
    <dgm:pt modelId="{51C76E7B-8B7E-40A2-AC93-E67143ACAB8C}" type="pres">
      <dgm:prSet presAssocID="{867596FA-6528-4EC1-BD36-3F9DD1D680F4}" presName="vertTwo" presStyleCnt="0"/>
      <dgm:spPr/>
    </dgm:pt>
    <dgm:pt modelId="{BBDD3758-A539-42D2-B86F-E340ABC18FFC}" type="pres">
      <dgm:prSet presAssocID="{867596FA-6528-4EC1-BD36-3F9DD1D680F4}" presName="txTwo" presStyleLbl="node2" presStyleIdx="0" presStyleCnt="3">
        <dgm:presLayoutVars>
          <dgm:chPref val="3"/>
        </dgm:presLayoutVars>
      </dgm:prSet>
      <dgm:spPr/>
    </dgm:pt>
    <dgm:pt modelId="{6746B0B8-A64E-4E9A-95E7-3678D10CCB9B}" type="pres">
      <dgm:prSet presAssocID="{867596FA-6528-4EC1-BD36-3F9DD1D680F4}" presName="horzTwo" presStyleCnt="0"/>
      <dgm:spPr/>
    </dgm:pt>
    <dgm:pt modelId="{582E95BD-D4DD-4B8C-99E7-7D40ECB239A9}" type="pres">
      <dgm:prSet presAssocID="{EBF2324D-78E3-4A9C-98A3-D341DC61311F}" presName="sibSpaceTwo" presStyleCnt="0"/>
      <dgm:spPr/>
    </dgm:pt>
    <dgm:pt modelId="{DEA20FB5-D945-4D6E-A2B7-D7C854C89EB2}" type="pres">
      <dgm:prSet presAssocID="{4B30F15C-7EF6-4036-B708-72DCEDB4824C}" presName="vertTwo" presStyleCnt="0"/>
      <dgm:spPr/>
    </dgm:pt>
    <dgm:pt modelId="{AEECE002-D121-46BC-BAA2-EBABF49E7F71}" type="pres">
      <dgm:prSet presAssocID="{4B30F15C-7EF6-4036-B708-72DCEDB4824C}" presName="txTwo" presStyleLbl="node2" presStyleIdx="1" presStyleCnt="3">
        <dgm:presLayoutVars>
          <dgm:chPref val="3"/>
        </dgm:presLayoutVars>
      </dgm:prSet>
      <dgm:spPr/>
    </dgm:pt>
    <dgm:pt modelId="{093E8EBB-EF54-4D58-A17C-8E1A70CE8E22}" type="pres">
      <dgm:prSet presAssocID="{4B30F15C-7EF6-4036-B708-72DCEDB4824C}" presName="horzTwo" presStyleCnt="0"/>
      <dgm:spPr/>
    </dgm:pt>
    <dgm:pt modelId="{7ABE3D3D-7473-4806-805A-E05C12B48CC5}" type="pres">
      <dgm:prSet presAssocID="{EA514664-8786-495A-A1AF-A0889D51DB20}" presName="sibSpaceTwo" presStyleCnt="0"/>
      <dgm:spPr/>
    </dgm:pt>
    <dgm:pt modelId="{5CD1D4E8-039C-4C9F-85F0-AC7AB8A996E2}" type="pres">
      <dgm:prSet presAssocID="{4E962C48-D18B-47A9-9EE4-BFAFD0141869}" presName="vertTwo" presStyleCnt="0"/>
      <dgm:spPr/>
    </dgm:pt>
    <dgm:pt modelId="{76F87BFB-7AB4-4AC7-BE81-663EDF3E174F}" type="pres">
      <dgm:prSet presAssocID="{4E962C48-D18B-47A9-9EE4-BFAFD0141869}" presName="txTwo" presStyleLbl="node2" presStyleIdx="2" presStyleCnt="3">
        <dgm:presLayoutVars>
          <dgm:chPref val="3"/>
        </dgm:presLayoutVars>
      </dgm:prSet>
      <dgm:spPr/>
    </dgm:pt>
    <dgm:pt modelId="{125E543F-0A01-40E8-9111-49537983B1A1}" type="pres">
      <dgm:prSet presAssocID="{4E962C48-D18B-47A9-9EE4-BFAFD0141869}" presName="horzTwo" presStyleCnt="0"/>
      <dgm:spPr/>
    </dgm:pt>
  </dgm:ptLst>
  <dgm:cxnLst>
    <dgm:cxn modelId="{40EF4505-329F-4C32-8F3F-56EA5AF8E2A7}" type="presOf" srcId="{867596FA-6528-4EC1-BD36-3F9DD1D680F4}" destId="{BBDD3758-A539-42D2-B86F-E340ABC18FFC}" srcOrd="0" destOrd="0" presId="urn:microsoft.com/office/officeart/2005/8/layout/hierarchy4"/>
    <dgm:cxn modelId="{69C82A35-0AB6-4F01-8B29-E00D1F8E02E0}" type="presOf" srcId="{4B30F15C-7EF6-4036-B708-72DCEDB4824C}" destId="{AEECE002-D121-46BC-BAA2-EBABF49E7F71}" srcOrd="0" destOrd="0" presId="urn:microsoft.com/office/officeart/2005/8/layout/hierarchy4"/>
    <dgm:cxn modelId="{AAA38169-C724-4055-9C2D-9E879CB91C6E}" type="presOf" srcId="{447B3CA2-DB4C-441C-A789-E3682A9F9F4D}" destId="{BDEECC88-8C06-4981-802E-FF97B7369F38}" srcOrd="0" destOrd="0" presId="urn:microsoft.com/office/officeart/2005/8/layout/hierarchy4"/>
    <dgm:cxn modelId="{E780CD7F-A8F6-4701-A4CE-453E67EF8C3B}" srcId="{54B7BBB2-CD79-4857-BBEA-9311B6C37862}" destId="{4E962C48-D18B-47A9-9EE4-BFAFD0141869}" srcOrd="2" destOrd="0" parTransId="{9CF33337-C9FC-4026-B39E-142EC76E7977}" sibTransId="{8ACA9FD5-D4AA-4DEF-8D32-3565522034D0}"/>
    <dgm:cxn modelId="{4AFA9E81-1834-473E-B143-672D7023B82F}" srcId="{54B7BBB2-CD79-4857-BBEA-9311B6C37862}" destId="{867596FA-6528-4EC1-BD36-3F9DD1D680F4}" srcOrd="0" destOrd="0" parTransId="{42D0A643-1523-453C-AB09-5B2448B05B4C}" sibTransId="{EBF2324D-78E3-4A9C-98A3-D341DC61311F}"/>
    <dgm:cxn modelId="{5B6CB0C2-BA95-4244-A0EE-5F7092B5341D}" srcId="{54B7BBB2-CD79-4857-BBEA-9311B6C37862}" destId="{4B30F15C-7EF6-4036-B708-72DCEDB4824C}" srcOrd="1" destOrd="0" parTransId="{BC8B4AF1-5DBD-4171-8DD9-DEB0C6CFB62D}" sibTransId="{EA514664-8786-495A-A1AF-A0889D51DB20}"/>
    <dgm:cxn modelId="{AF6697D4-8FD7-49FA-9C4C-A18508D57B9F}" srcId="{447B3CA2-DB4C-441C-A789-E3682A9F9F4D}" destId="{54B7BBB2-CD79-4857-BBEA-9311B6C37862}" srcOrd="0" destOrd="0" parTransId="{664FD582-727C-476E-9E22-18FD5916887A}" sibTransId="{625E9372-E414-42AC-96F2-8EE924402FEE}"/>
    <dgm:cxn modelId="{6B4701E2-3618-4597-ABBC-BC66282DC098}" type="presOf" srcId="{4E962C48-D18B-47A9-9EE4-BFAFD0141869}" destId="{76F87BFB-7AB4-4AC7-BE81-663EDF3E174F}" srcOrd="0" destOrd="0" presId="urn:microsoft.com/office/officeart/2005/8/layout/hierarchy4"/>
    <dgm:cxn modelId="{F2522AFC-602A-4C3A-B09B-849EA170121B}" type="presOf" srcId="{54B7BBB2-CD79-4857-BBEA-9311B6C37862}" destId="{165A34C1-6A56-4C41-BAAF-C03481E2679E}" srcOrd="0" destOrd="0" presId="urn:microsoft.com/office/officeart/2005/8/layout/hierarchy4"/>
    <dgm:cxn modelId="{70203CEA-57FD-4236-886F-7192D666A9DA}" type="presParOf" srcId="{BDEECC88-8C06-4981-802E-FF97B7369F38}" destId="{06DA69DD-D470-4F1E-9DA6-F25BB1A748B5}" srcOrd="0" destOrd="0" presId="urn:microsoft.com/office/officeart/2005/8/layout/hierarchy4"/>
    <dgm:cxn modelId="{6BCB27AA-0E4F-4393-B66D-F1CF79E20FC0}" type="presParOf" srcId="{06DA69DD-D470-4F1E-9DA6-F25BB1A748B5}" destId="{165A34C1-6A56-4C41-BAAF-C03481E2679E}" srcOrd="0" destOrd="0" presId="urn:microsoft.com/office/officeart/2005/8/layout/hierarchy4"/>
    <dgm:cxn modelId="{E5B1D4B2-8FF8-4043-A19B-9279977965C7}" type="presParOf" srcId="{06DA69DD-D470-4F1E-9DA6-F25BB1A748B5}" destId="{F280728F-5544-4912-8461-B4B3D17473CC}" srcOrd="1" destOrd="0" presId="urn:microsoft.com/office/officeart/2005/8/layout/hierarchy4"/>
    <dgm:cxn modelId="{7D4893C7-BDFB-4B6E-82F6-A0AC3BDD38CE}" type="presParOf" srcId="{06DA69DD-D470-4F1E-9DA6-F25BB1A748B5}" destId="{063E4B57-B8B5-4131-8421-89A9C66C7A0C}" srcOrd="2" destOrd="0" presId="urn:microsoft.com/office/officeart/2005/8/layout/hierarchy4"/>
    <dgm:cxn modelId="{CDCCB2B9-5D36-42C6-9589-D348D97C0923}" type="presParOf" srcId="{063E4B57-B8B5-4131-8421-89A9C66C7A0C}" destId="{51C76E7B-8B7E-40A2-AC93-E67143ACAB8C}" srcOrd="0" destOrd="0" presId="urn:microsoft.com/office/officeart/2005/8/layout/hierarchy4"/>
    <dgm:cxn modelId="{4738D752-71FD-4189-AFC8-3422C084008D}" type="presParOf" srcId="{51C76E7B-8B7E-40A2-AC93-E67143ACAB8C}" destId="{BBDD3758-A539-42D2-B86F-E340ABC18FFC}" srcOrd="0" destOrd="0" presId="urn:microsoft.com/office/officeart/2005/8/layout/hierarchy4"/>
    <dgm:cxn modelId="{B14DF0E7-810A-4E9C-853D-3B9D88F5359F}" type="presParOf" srcId="{51C76E7B-8B7E-40A2-AC93-E67143ACAB8C}" destId="{6746B0B8-A64E-4E9A-95E7-3678D10CCB9B}" srcOrd="1" destOrd="0" presId="urn:microsoft.com/office/officeart/2005/8/layout/hierarchy4"/>
    <dgm:cxn modelId="{3DB61939-88B3-42A6-A256-C90069216137}" type="presParOf" srcId="{063E4B57-B8B5-4131-8421-89A9C66C7A0C}" destId="{582E95BD-D4DD-4B8C-99E7-7D40ECB239A9}" srcOrd="1" destOrd="0" presId="urn:microsoft.com/office/officeart/2005/8/layout/hierarchy4"/>
    <dgm:cxn modelId="{3E7D2A9A-39C3-4397-9FB2-8595CAA1F9CD}" type="presParOf" srcId="{063E4B57-B8B5-4131-8421-89A9C66C7A0C}" destId="{DEA20FB5-D945-4D6E-A2B7-D7C854C89EB2}" srcOrd="2" destOrd="0" presId="urn:microsoft.com/office/officeart/2005/8/layout/hierarchy4"/>
    <dgm:cxn modelId="{18A60433-0AD6-465C-BD07-43B95F63A624}" type="presParOf" srcId="{DEA20FB5-D945-4D6E-A2B7-D7C854C89EB2}" destId="{AEECE002-D121-46BC-BAA2-EBABF49E7F71}" srcOrd="0" destOrd="0" presId="urn:microsoft.com/office/officeart/2005/8/layout/hierarchy4"/>
    <dgm:cxn modelId="{C88283B2-4971-4DA5-87B4-7A1FB13465CE}" type="presParOf" srcId="{DEA20FB5-D945-4D6E-A2B7-D7C854C89EB2}" destId="{093E8EBB-EF54-4D58-A17C-8E1A70CE8E22}" srcOrd="1" destOrd="0" presId="urn:microsoft.com/office/officeart/2005/8/layout/hierarchy4"/>
    <dgm:cxn modelId="{E2BF1335-46D1-4E91-A576-EDE0221A83C6}" type="presParOf" srcId="{063E4B57-B8B5-4131-8421-89A9C66C7A0C}" destId="{7ABE3D3D-7473-4806-805A-E05C12B48CC5}" srcOrd="3" destOrd="0" presId="urn:microsoft.com/office/officeart/2005/8/layout/hierarchy4"/>
    <dgm:cxn modelId="{1C86B040-E893-499F-933D-53AA339C2A48}" type="presParOf" srcId="{063E4B57-B8B5-4131-8421-89A9C66C7A0C}" destId="{5CD1D4E8-039C-4C9F-85F0-AC7AB8A996E2}" srcOrd="4" destOrd="0" presId="urn:microsoft.com/office/officeart/2005/8/layout/hierarchy4"/>
    <dgm:cxn modelId="{9A8FA09F-CDE4-4BAE-B4FE-9600A1770501}" type="presParOf" srcId="{5CD1D4E8-039C-4C9F-85F0-AC7AB8A996E2}" destId="{76F87BFB-7AB4-4AC7-BE81-663EDF3E174F}" srcOrd="0" destOrd="0" presId="urn:microsoft.com/office/officeart/2005/8/layout/hierarchy4"/>
    <dgm:cxn modelId="{E8795337-31C8-40BB-AFF2-4FC3E87B6E49}" type="presParOf" srcId="{5CD1D4E8-039C-4C9F-85F0-AC7AB8A996E2}" destId="{125E543F-0A01-40E8-9111-49537983B1A1}"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CEF4-D7E0-4A37-837E-D8BEFCCD95EB}">
      <dsp:nvSpPr>
        <dsp:cNvPr id="0" name=""/>
        <dsp:cNvSpPr/>
      </dsp:nvSpPr>
      <dsp:spPr>
        <a:xfrm>
          <a:off x="487360" y="718837"/>
          <a:ext cx="1929384" cy="1686525"/>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0" lvl="0" indent="0" algn="ctr" defTabSz="488950">
            <a:lnSpc>
              <a:spcPct val="90000"/>
            </a:lnSpc>
            <a:spcBef>
              <a:spcPct val="0"/>
            </a:spcBef>
            <a:spcAft>
              <a:spcPct val="35000"/>
            </a:spcAft>
            <a:buNone/>
          </a:pPr>
          <a:r>
            <a:rPr lang="es-MX" sz="1100" kern="1200" dirty="0"/>
            <a:t>Se analizan las entradas de datos y el flujo de la información</a:t>
          </a:r>
        </a:p>
      </dsp:txBody>
      <dsp:txXfrm>
        <a:off x="969706" y="971816"/>
        <a:ext cx="940575" cy="1180567"/>
      </dsp:txXfrm>
    </dsp:sp>
    <dsp:sp modelId="{0BD404ED-FE8E-48B6-A219-11308BA75273}">
      <dsp:nvSpPr>
        <dsp:cNvPr id="0" name=""/>
        <dsp:cNvSpPr/>
      </dsp:nvSpPr>
      <dsp:spPr>
        <a:xfrm>
          <a:off x="5014" y="1079753"/>
          <a:ext cx="964692" cy="964692"/>
        </a:xfrm>
        <a:prstGeom prst="ellipse">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a:t>Analizar</a:t>
          </a:r>
        </a:p>
      </dsp:txBody>
      <dsp:txXfrm>
        <a:off x="146290" y="1221029"/>
        <a:ext cx="682140" cy="682140"/>
      </dsp:txXfrm>
    </dsp:sp>
    <dsp:sp modelId="{029AB857-382C-4609-871B-32A6723ED101}">
      <dsp:nvSpPr>
        <dsp:cNvPr id="0" name=""/>
        <dsp:cNvSpPr/>
      </dsp:nvSpPr>
      <dsp:spPr>
        <a:xfrm>
          <a:off x="3019677" y="718837"/>
          <a:ext cx="1929384" cy="1686525"/>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0" lvl="0" indent="0" algn="ctr" defTabSz="488950">
            <a:lnSpc>
              <a:spcPct val="90000"/>
            </a:lnSpc>
            <a:spcBef>
              <a:spcPct val="0"/>
            </a:spcBef>
            <a:spcAft>
              <a:spcPct val="35000"/>
            </a:spcAft>
            <a:buNone/>
          </a:pPr>
          <a:r>
            <a:rPr lang="es-MX" sz="1100" kern="1200" dirty="0"/>
            <a:t>Se procesan o transforman los datos</a:t>
          </a:r>
        </a:p>
      </dsp:txBody>
      <dsp:txXfrm>
        <a:off x="3502024" y="971816"/>
        <a:ext cx="940575" cy="1180567"/>
      </dsp:txXfrm>
    </dsp:sp>
    <dsp:sp modelId="{ECDBBF0A-DAD8-4645-9487-68BF04D1F4AB}">
      <dsp:nvSpPr>
        <dsp:cNvPr id="0" name=""/>
        <dsp:cNvSpPr/>
      </dsp:nvSpPr>
      <dsp:spPr>
        <a:xfrm>
          <a:off x="2537331" y="1079753"/>
          <a:ext cx="964692" cy="964692"/>
        </a:xfrm>
        <a:prstGeom prst="ellipse">
          <a:avLst/>
        </a:prstGeom>
        <a:solidFill>
          <a:schemeClr val="accent1">
            <a:shade val="80000"/>
            <a:hueOff val="136769"/>
            <a:satOff val="3212"/>
            <a:lumOff val="909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a:t>Procesar</a:t>
          </a:r>
        </a:p>
      </dsp:txBody>
      <dsp:txXfrm>
        <a:off x="2678607" y="1221029"/>
        <a:ext cx="682140" cy="682140"/>
      </dsp:txXfrm>
    </dsp:sp>
    <dsp:sp modelId="{49DC978C-3EA1-414D-90C9-C07FEE7C13C8}">
      <dsp:nvSpPr>
        <dsp:cNvPr id="0" name=""/>
        <dsp:cNvSpPr/>
      </dsp:nvSpPr>
      <dsp:spPr>
        <a:xfrm>
          <a:off x="5551995" y="718837"/>
          <a:ext cx="1929384" cy="1686525"/>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0" lvl="0" indent="0" algn="ctr" defTabSz="488950">
            <a:lnSpc>
              <a:spcPct val="90000"/>
            </a:lnSpc>
            <a:spcBef>
              <a:spcPct val="0"/>
            </a:spcBef>
            <a:spcAft>
              <a:spcPct val="35000"/>
            </a:spcAft>
            <a:buNone/>
          </a:pPr>
          <a:r>
            <a:rPr lang="es-MX" sz="1100" kern="1200" dirty="0"/>
            <a:t>Los datos son almacenados para su explotación posterior</a:t>
          </a:r>
        </a:p>
      </dsp:txBody>
      <dsp:txXfrm>
        <a:off x="6034341" y="971816"/>
        <a:ext cx="940575" cy="1180567"/>
      </dsp:txXfrm>
    </dsp:sp>
    <dsp:sp modelId="{9800F3AB-46F5-49E2-B10F-5230B730D7D4}">
      <dsp:nvSpPr>
        <dsp:cNvPr id="0" name=""/>
        <dsp:cNvSpPr/>
      </dsp:nvSpPr>
      <dsp:spPr>
        <a:xfrm>
          <a:off x="5069649" y="1079753"/>
          <a:ext cx="964692" cy="964692"/>
        </a:xfrm>
        <a:prstGeom prst="ellipse">
          <a:avLst/>
        </a:prstGeom>
        <a:solidFill>
          <a:schemeClr val="accent1">
            <a:shade val="80000"/>
            <a:hueOff val="273538"/>
            <a:satOff val="6423"/>
            <a:lumOff val="1818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a:t>Almacenar</a:t>
          </a:r>
        </a:p>
      </dsp:txBody>
      <dsp:txXfrm>
        <a:off x="5210925" y="1221029"/>
        <a:ext cx="682140" cy="682140"/>
      </dsp:txXfrm>
    </dsp:sp>
    <dsp:sp modelId="{5EB669B7-48AC-47A3-9C3F-749AFA23AEA4}">
      <dsp:nvSpPr>
        <dsp:cNvPr id="0" name=""/>
        <dsp:cNvSpPr/>
      </dsp:nvSpPr>
      <dsp:spPr>
        <a:xfrm>
          <a:off x="8084312" y="718837"/>
          <a:ext cx="1929384" cy="1686525"/>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0" lvl="0" indent="0" algn="ctr" defTabSz="488950">
            <a:lnSpc>
              <a:spcPct val="90000"/>
            </a:lnSpc>
            <a:spcBef>
              <a:spcPct val="0"/>
            </a:spcBef>
            <a:spcAft>
              <a:spcPct val="35000"/>
            </a:spcAft>
            <a:buNone/>
          </a:pPr>
          <a:r>
            <a:rPr lang="es-MX" sz="1100" kern="1200" dirty="0"/>
            <a:t>Se produce información relevante en el contexto de una organización específica</a:t>
          </a:r>
        </a:p>
      </dsp:txBody>
      <dsp:txXfrm>
        <a:off x="8566659" y="971816"/>
        <a:ext cx="940575" cy="1180567"/>
      </dsp:txXfrm>
    </dsp:sp>
    <dsp:sp modelId="{7B5B2138-928F-4553-8096-273F7898268E}">
      <dsp:nvSpPr>
        <dsp:cNvPr id="0" name=""/>
        <dsp:cNvSpPr/>
      </dsp:nvSpPr>
      <dsp:spPr>
        <a:xfrm>
          <a:off x="7601966" y="1079753"/>
          <a:ext cx="964692" cy="964692"/>
        </a:xfrm>
        <a:prstGeom prst="ellipse">
          <a:avLst/>
        </a:prstGeom>
        <a:solidFill>
          <a:schemeClr val="accent1">
            <a:shade val="80000"/>
            <a:hueOff val="410307"/>
            <a:satOff val="9635"/>
            <a:lumOff val="272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a:t>Producir</a:t>
          </a:r>
        </a:p>
      </dsp:txBody>
      <dsp:txXfrm>
        <a:off x="7743242" y="1221029"/>
        <a:ext cx="682140" cy="6821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3684C-F890-494C-9EA3-7262AD26FFF8}">
      <dsp:nvSpPr>
        <dsp:cNvPr id="0" name=""/>
        <dsp:cNvSpPr/>
      </dsp:nvSpPr>
      <dsp:spPr>
        <a:xfrm>
          <a:off x="0" y="2786"/>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FD7B3-FF16-43EA-AE70-1CFD7784BE56}">
      <dsp:nvSpPr>
        <dsp:cNvPr id="0" name=""/>
        <dsp:cNvSpPr/>
      </dsp:nvSpPr>
      <dsp:spPr>
        <a:xfrm>
          <a:off x="119157" y="91415"/>
          <a:ext cx="216861" cy="2166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2AAC85-1FF2-46EB-883F-7E916EE2DB11}">
      <dsp:nvSpPr>
        <dsp:cNvPr id="0" name=""/>
        <dsp:cNvSpPr/>
      </dsp:nvSpPr>
      <dsp:spPr>
        <a:xfrm>
          <a:off x="455175" y="2786"/>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Aplicaciones independientes</a:t>
          </a:r>
          <a:endParaRPr lang="es-MX" sz="1400" kern="1200" dirty="0"/>
        </a:p>
      </dsp:txBody>
      <dsp:txXfrm>
        <a:off x="455175" y="2786"/>
        <a:ext cx="2806811" cy="467765"/>
      </dsp:txXfrm>
    </dsp:sp>
    <dsp:sp modelId="{15535835-4EFA-4400-B902-276A9444B1CD}">
      <dsp:nvSpPr>
        <dsp:cNvPr id="0" name=""/>
        <dsp:cNvSpPr/>
      </dsp:nvSpPr>
      <dsp:spPr>
        <a:xfrm>
          <a:off x="3261987" y="2786"/>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Aplicaciones instaladas en PC.</a:t>
          </a:r>
        </a:p>
      </dsp:txBody>
      <dsp:txXfrm>
        <a:off x="3261987" y="2786"/>
        <a:ext cx="2934477" cy="393908"/>
      </dsp:txXfrm>
    </dsp:sp>
    <dsp:sp modelId="{71E70B22-392D-4C4F-A4BB-491B70EB6F31}">
      <dsp:nvSpPr>
        <dsp:cNvPr id="0" name=""/>
        <dsp:cNvSpPr/>
      </dsp:nvSpPr>
      <dsp:spPr>
        <a:xfrm>
          <a:off x="0" y="587493"/>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C2E200-811B-4EC5-9C0F-CC638DC90FD9}">
      <dsp:nvSpPr>
        <dsp:cNvPr id="0" name=""/>
        <dsp:cNvSpPr/>
      </dsp:nvSpPr>
      <dsp:spPr>
        <a:xfrm>
          <a:off x="119157" y="676123"/>
          <a:ext cx="216861" cy="2166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B6AEDF-B319-458D-BC50-B66336FE5C8D}">
      <dsp:nvSpPr>
        <dsp:cNvPr id="0" name=""/>
        <dsp:cNvSpPr/>
      </dsp:nvSpPr>
      <dsp:spPr>
        <a:xfrm>
          <a:off x="455175" y="587493"/>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Aplicaciones interactivas basadas en transacción</a:t>
          </a:r>
          <a:endParaRPr lang="es-MX" sz="1400" kern="1200" dirty="0"/>
        </a:p>
      </dsp:txBody>
      <dsp:txXfrm>
        <a:off x="455175" y="587493"/>
        <a:ext cx="2806811" cy="467765"/>
      </dsp:txXfrm>
    </dsp:sp>
    <dsp:sp modelId="{886EFB78-3C36-4D9B-BD8B-A9D2AA14EBB6}">
      <dsp:nvSpPr>
        <dsp:cNvPr id="0" name=""/>
        <dsp:cNvSpPr/>
      </dsp:nvSpPr>
      <dsp:spPr>
        <a:xfrm>
          <a:off x="3261987" y="587493"/>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Aplicaciones WEB, sistemas empresariales, etc.</a:t>
          </a:r>
        </a:p>
      </dsp:txBody>
      <dsp:txXfrm>
        <a:off x="3261987" y="587493"/>
        <a:ext cx="2934477" cy="393908"/>
      </dsp:txXfrm>
    </dsp:sp>
    <dsp:sp modelId="{1F7BB14D-A3BE-40DA-B5EA-AC741173E381}">
      <dsp:nvSpPr>
        <dsp:cNvPr id="0" name=""/>
        <dsp:cNvSpPr/>
      </dsp:nvSpPr>
      <dsp:spPr>
        <a:xfrm>
          <a:off x="0" y="1172201"/>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3F3102-8B63-4118-A430-C4E8DE84EAA0}">
      <dsp:nvSpPr>
        <dsp:cNvPr id="0" name=""/>
        <dsp:cNvSpPr/>
      </dsp:nvSpPr>
      <dsp:spPr>
        <a:xfrm>
          <a:off x="119157" y="1260830"/>
          <a:ext cx="216861" cy="2166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42DDF4-8335-4F11-81EE-BE479D2010DC}">
      <dsp:nvSpPr>
        <dsp:cNvPr id="0" name=""/>
        <dsp:cNvSpPr/>
      </dsp:nvSpPr>
      <dsp:spPr>
        <a:xfrm>
          <a:off x="455175" y="1172201"/>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Sistemas de control embebido</a:t>
          </a:r>
          <a:endParaRPr lang="es-MX" sz="1400" kern="1200" dirty="0"/>
        </a:p>
      </dsp:txBody>
      <dsp:txXfrm>
        <a:off x="455175" y="1172201"/>
        <a:ext cx="2806811" cy="467765"/>
      </dsp:txXfrm>
    </dsp:sp>
    <dsp:sp modelId="{05165EAC-7A2D-426E-9699-D3A4C02DC6FB}">
      <dsp:nvSpPr>
        <dsp:cNvPr id="0" name=""/>
        <dsp:cNvSpPr/>
      </dsp:nvSpPr>
      <dsp:spPr>
        <a:xfrm>
          <a:off x="3261987" y="1172201"/>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Gestión de dispositivos de hardware.</a:t>
          </a:r>
        </a:p>
      </dsp:txBody>
      <dsp:txXfrm>
        <a:off x="3261987" y="1172201"/>
        <a:ext cx="2934477" cy="393908"/>
      </dsp:txXfrm>
    </dsp:sp>
    <dsp:sp modelId="{C20B4CF6-BAED-4A5D-BB5E-D2C90E8B75EA}">
      <dsp:nvSpPr>
        <dsp:cNvPr id="0" name=""/>
        <dsp:cNvSpPr/>
      </dsp:nvSpPr>
      <dsp:spPr>
        <a:xfrm>
          <a:off x="0" y="1756908"/>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5D12B1-485C-4B4F-B6BC-B030D5BDE946}">
      <dsp:nvSpPr>
        <dsp:cNvPr id="0" name=""/>
        <dsp:cNvSpPr/>
      </dsp:nvSpPr>
      <dsp:spPr>
        <a:xfrm>
          <a:off x="119157" y="1845538"/>
          <a:ext cx="216861" cy="2166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593FDE-2DC4-4F26-9C57-CF7CA95A5936}">
      <dsp:nvSpPr>
        <dsp:cNvPr id="0" name=""/>
        <dsp:cNvSpPr/>
      </dsp:nvSpPr>
      <dsp:spPr>
        <a:xfrm>
          <a:off x="455175" y="1756908"/>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Sistemas de procesamiento en lotes</a:t>
          </a:r>
          <a:endParaRPr lang="es-MX" sz="1400" kern="1200" dirty="0"/>
        </a:p>
      </dsp:txBody>
      <dsp:txXfrm>
        <a:off x="455175" y="1756908"/>
        <a:ext cx="2806811" cy="467765"/>
      </dsp:txXfrm>
    </dsp:sp>
    <dsp:sp modelId="{E439A75A-327C-4BC9-8F42-1C7B51E98504}">
      <dsp:nvSpPr>
        <dsp:cNvPr id="0" name=""/>
        <dsp:cNvSpPr/>
      </dsp:nvSpPr>
      <dsp:spPr>
        <a:xfrm>
          <a:off x="3261987" y="1756908"/>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Procesamiento de datos en grandes lotes.</a:t>
          </a:r>
        </a:p>
      </dsp:txBody>
      <dsp:txXfrm>
        <a:off x="3261987" y="1756908"/>
        <a:ext cx="2934477" cy="393908"/>
      </dsp:txXfrm>
    </dsp:sp>
    <dsp:sp modelId="{8362BF01-665B-40EE-9102-9D08694E67D2}">
      <dsp:nvSpPr>
        <dsp:cNvPr id="0" name=""/>
        <dsp:cNvSpPr/>
      </dsp:nvSpPr>
      <dsp:spPr>
        <a:xfrm>
          <a:off x="0" y="2341616"/>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1D719-224A-41A6-9F35-041C906D12F8}">
      <dsp:nvSpPr>
        <dsp:cNvPr id="0" name=""/>
        <dsp:cNvSpPr/>
      </dsp:nvSpPr>
      <dsp:spPr>
        <a:xfrm>
          <a:off x="119157" y="2430245"/>
          <a:ext cx="216861" cy="2166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EA38FA-BFF0-4A39-B45E-1F3441A5A6EE}">
      <dsp:nvSpPr>
        <dsp:cNvPr id="0" name=""/>
        <dsp:cNvSpPr/>
      </dsp:nvSpPr>
      <dsp:spPr>
        <a:xfrm>
          <a:off x="455175" y="2341616"/>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Sistemas de entretenimiento</a:t>
          </a:r>
          <a:endParaRPr lang="es-MX" sz="1400" kern="1200" dirty="0"/>
        </a:p>
      </dsp:txBody>
      <dsp:txXfrm>
        <a:off x="455175" y="2341616"/>
        <a:ext cx="2806811" cy="467765"/>
      </dsp:txXfrm>
    </dsp:sp>
    <dsp:sp modelId="{6FAFE2D4-559B-4510-A63D-F8C97B580786}">
      <dsp:nvSpPr>
        <dsp:cNvPr id="0" name=""/>
        <dsp:cNvSpPr/>
      </dsp:nvSpPr>
      <dsp:spPr>
        <a:xfrm>
          <a:off x="3261987" y="2341616"/>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Videojuegos y/o similares.</a:t>
          </a:r>
        </a:p>
      </dsp:txBody>
      <dsp:txXfrm>
        <a:off x="3261987" y="2341616"/>
        <a:ext cx="2934477" cy="393908"/>
      </dsp:txXfrm>
    </dsp:sp>
    <dsp:sp modelId="{BE6D6254-01B6-4BC3-AA23-BCD8486DE3E8}">
      <dsp:nvSpPr>
        <dsp:cNvPr id="0" name=""/>
        <dsp:cNvSpPr/>
      </dsp:nvSpPr>
      <dsp:spPr>
        <a:xfrm>
          <a:off x="0" y="2926323"/>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8A359-6A96-4562-AD90-FE1B492CEB10}">
      <dsp:nvSpPr>
        <dsp:cNvPr id="0" name=""/>
        <dsp:cNvSpPr/>
      </dsp:nvSpPr>
      <dsp:spPr>
        <a:xfrm>
          <a:off x="119157" y="3014953"/>
          <a:ext cx="216861" cy="2166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E45C61-E7CE-404B-9EAE-81B4EADB61CB}">
      <dsp:nvSpPr>
        <dsp:cNvPr id="0" name=""/>
        <dsp:cNvSpPr/>
      </dsp:nvSpPr>
      <dsp:spPr>
        <a:xfrm>
          <a:off x="455175" y="2926323"/>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Sistemas para modelado y simulación</a:t>
          </a:r>
          <a:endParaRPr lang="es-MX" sz="1400" kern="1200" dirty="0"/>
        </a:p>
      </dsp:txBody>
      <dsp:txXfrm>
        <a:off x="455175" y="2926323"/>
        <a:ext cx="2806811" cy="467765"/>
      </dsp:txXfrm>
    </dsp:sp>
    <dsp:sp modelId="{FA31D9BD-0039-4CC9-8F56-A5D390A4BFC8}">
      <dsp:nvSpPr>
        <dsp:cNvPr id="0" name=""/>
        <dsp:cNvSpPr/>
      </dsp:nvSpPr>
      <dsp:spPr>
        <a:xfrm>
          <a:off x="3261987" y="2926323"/>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Modelado de procesos físicos, etc.</a:t>
          </a:r>
        </a:p>
      </dsp:txBody>
      <dsp:txXfrm>
        <a:off x="3261987" y="2926323"/>
        <a:ext cx="2934477" cy="393908"/>
      </dsp:txXfrm>
    </dsp:sp>
    <dsp:sp modelId="{F738F141-4CD2-4D8E-BA64-9A92598458B3}">
      <dsp:nvSpPr>
        <dsp:cNvPr id="0" name=""/>
        <dsp:cNvSpPr/>
      </dsp:nvSpPr>
      <dsp:spPr>
        <a:xfrm>
          <a:off x="0" y="3511031"/>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60E83-C41D-415A-8BE0-B0E440D58A71}">
      <dsp:nvSpPr>
        <dsp:cNvPr id="0" name=""/>
        <dsp:cNvSpPr/>
      </dsp:nvSpPr>
      <dsp:spPr>
        <a:xfrm>
          <a:off x="119157" y="3599660"/>
          <a:ext cx="216861" cy="21664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E834E0-ED9A-476D-A46F-BCADCA5422CE}">
      <dsp:nvSpPr>
        <dsp:cNvPr id="0" name=""/>
        <dsp:cNvSpPr/>
      </dsp:nvSpPr>
      <dsp:spPr>
        <a:xfrm>
          <a:off x="455175" y="3511031"/>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Sistemas de adquisición de datos</a:t>
          </a:r>
          <a:endParaRPr lang="es-MX" sz="1400" kern="1200" dirty="0"/>
        </a:p>
      </dsp:txBody>
      <dsp:txXfrm>
        <a:off x="455175" y="3511031"/>
        <a:ext cx="2806811" cy="467765"/>
      </dsp:txXfrm>
    </dsp:sp>
    <dsp:sp modelId="{930A5C55-7A74-4A73-A62F-73DD4DF3280F}">
      <dsp:nvSpPr>
        <dsp:cNvPr id="0" name=""/>
        <dsp:cNvSpPr/>
      </dsp:nvSpPr>
      <dsp:spPr>
        <a:xfrm>
          <a:off x="3261987" y="3511031"/>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Recopilación de información de sensores.</a:t>
          </a:r>
        </a:p>
      </dsp:txBody>
      <dsp:txXfrm>
        <a:off x="3261987" y="3511031"/>
        <a:ext cx="2934477" cy="393908"/>
      </dsp:txXfrm>
    </dsp:sp>
    <dsp:sp modelId="{73A20829-CB52-476D-B119-B9B03DEEF98C}">
      <dsp:nvSpPr>
        <dsp:cNvPr id="0" name=""/>
        <dsp:cNvSpPr/>
      </dsp:nvSpPr>
      <dsp:spPr>
        <a:xfrm>
          <a:off x="0" y="4095738"/>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DC7C2-B093-43E5-93FB-7F9374C2AC10}">
      <dsp:nvSpPr>
        <dsp:cNvPr id="0" name=""/>
        <dsp:cNvSpPr/>
      </dsp:nvSpPr>
      <dsp:spPr>
        <a:xfrm>
          <a:off x="119157" y="4184367"/>
          <a:ext cx="216861" cy="21664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8B1D16-681F-4F0B-81B5-EEA64E9A53DE}">
      <dsp:nvSpPr>
        <dsp:cNvPr id="0" name=""/>
        <dsp:cNvSpPr/>
      </dsp:nvSpPr>
      <dsp:spPr>
        <a:xfrm>
          <a:off x="455175" y="4095738"/>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Sistemas de sistemas</a:t>
          </a:r>
          <a:endParaRPr lang="es-MX" sz="1400" kern="1200" dirty="0"/>
        </a:p>
      </dsp:txBody>
      <dsp:txXfrm>
        <a:off x="455175" y="4095738"/>
        <a:ext cx="2806811" cy="467765"/>
      </dsp:txXfrm>
    </dsp:sp>
    <dsp:sp modelId="{B2B94414-BE76-4AB4-BB20-8274DFBE3EBD}">
      <dsp:nvSpPr>
        <dsp:cNvPr id="0" name=""/>
        <dsp:cNvSpPr/>
      </dsp:nvSpPr>
      <dsp:spPr>
        <a:xfrm>
          <a:off x="3261987" y="4095738"/>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Sistemas compuestos por otros sistemas.</a:t>
          </a:r>
        </a:p>
      </dsp:txBody>
      <dsp:txXfrm>
        <a:off x="3261987" y="4095738"/>
        <a:ext cx="2934477" cy="39390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B6E85-C0B1-44F3-BAE6-512DD8E85150}">
      <dsp:nvSpPr>
        <dsp:cNvPr id="0" name=""/>
        <dsp:cNvSpPr/>
      </dsp:nvSpPr>
      <dsp:spPr>
        <a:xfrm rot="5400000">
          <a:off x="6586041" y="-2922281"/>
          <a:ext cx="453364" cy="6411975"/>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dirty="0"/>
            <a:t>Conjunto de programas para dar servicio a otros programas (compiladores, componentes del sistema operativo, software de redes, etc.).</a:t>
          </a:r>
        </a:p>
      </dsp:txBody>
      <dsp:txXfrm rot="-5400000">
        <a:off x="3606736" y="79155"/>
        <a:ext cx="6389844" cy="409102"/>
      </dsp:txXfrm>
    </dsp:sp>
    <dsp:sp modelId="{C1C5C2C3-44E0-40BF-B04D-390F2762A01F}">
      <dsp:nvSpPr>
        <dsp:cNvPr id="0" name=""/>
        <dsp:cNvSpPr/>
      </dsp:nvSpPr>
      <dsp:spPr>
        <a:xfrm>
          <a:off x="0" y="353"/>
          <a:ext cx="3606736" cy="566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Software de sistemas</a:t>
          </a:r>
        </a:p>
      </dsp:txBody>
      <dsp:txXfrm>
        <a:off x="27664" y="28017"/>
        <a:ext cx="3551408" cy="511377"/>
      </dsp:txXfrm>
    </dsp:sp>
    <dsp:sp modelId="{5FEF8889-39F1-455D-89E9-137CAA2D2CB9}">
      <dsp:nvSpPr>
        <dsp:cNvPr id="0" name=""/>
        <dsp:cNvSpPr/>
      </dsp:nvSpPr>
      <dsp:spPr>
        <a:xfrm rot="5400000">
          <a:off x="6586041" y="-2327240"/>
          <a:ext cx="453364" cy="6411975"/>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dirty="0"/>
            <a:t>Programas aislados que resuelven una necesidad específica de negocios.</a:t>
          </a:r>
        </a:p>
      </dsp:txBody>
      <dsp:txXfrm rot="-5400000">
        <a:off x="3606736" y="674196"/>
        <a:ext cx="6389844" cy="409102"/>
      </dsp:txXfrm>
    </dsp:sp>
    <dsp:sp modelId="{4E16A545-1387-4140-8308-98E2AEEEE953}">
      <dsp:nvSpPr>
        <dsp:cNvPr id="0" name=""/>
        <dsp:cNvSpPr/>
      </dsp:nvSpPr>
      <dsp:spPr>
        <a:xfrm>
          <a:off x="0" y="595394"/>
          <a:ext cx="3606736" cy="566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Software de aplicación</a:t>
          </a:r>
        </a:p>
      </dsp:txBody>
      <dsp:txXfrm>
        <a:off x="27664" y="623058"/>
        <a:ext cx="3551408" cy="511377"/>
      </dsp:txXfrm>
    </dsp:sp>
    <dsp:sp modelId="{6233BDBC-D8F8-4A36-B04B-04B297665551}">
      <dsp:nvSpPr>
        <dsp:cNvPr id="0" name=""/>
        <dsp:cNvSpPr/>
      </dsp:nvSpPr>
      <dsp:spPr>
        <a:xfrm rot="5400000">
          <a:off x="6586041" y="-1732199"/>
          <a:ext cx="453364" cy="6411975"/>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dirty="0"/>
            <a:t>Diseño asistido por computadora, simulación de sistemas, análisis de datos.</a:t>
          </a:r>
        </a:p>
      </dsp:txBody>
      <dsp:txXfrm rot="-5400000">
        <a:off x="3606736" y="1269237"/>
        <a:ext cx="6389844" cy="409102"/>
      </dsp:txXfrm>
    </dsp:sp>
    <dsp:sp modelId="{9B22D4D0-921A-4C24-8805-109EB25987F6}">
      <dsp:nvSpPr>
        <dsp:cNvPr id="0" name=""/>
        <dsp:cNvSpPr/>
      </dsp:nvSpPr>
      <dsp:spPr>
        <a:xfrm>
          <a:off x="0" y="1190435"/>
          <a:ext cx="3606736" cy="566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Software de ingeniería y ciencias</a:t>
          </a:r>
        </a:p>
      </dsp:txBody>
      <dsp:txXfrm>
        <a:off x="27664" y="1218099"/>
        <a:ext cx="3551408" cy="511377"/>
      </dsp:txXfrm>
    </dsp:sp>
    <dsp:sp modelId="{9ED24D61-594C-4D90-BC50-A2290230CD47}">
      <dsp:nvSpPr>
        <dsp:cNvPr id="0" name=""/>
        <dsp:cNvSpPr/>
      </dsp:nvSpPr>
      <dsp:spPr>
        <a:xfrm rot="5400000">
          <a:off x="6586041" y="-1137157"/>
          <a:ext cx="453364" cy="6411975"/>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dirty="0"/>
            <a:t>Reside dentro de un producto o sistema para controlar características y funciones para el usuario final (funciones digitales un auto).</a:t>
          </a:r>
        </a:p>
      </dsp:txBody>
      <dsp:txXfrm rot="-5400000">
        <a:off x="3606736" y="1864279"/>
        <a:ext cx="6389844" cy="409102"/>
      </dsp:txXfrm>
    </dsp:sp>
    <dsp:sp modelId="{C79CF120-1881-4FA1-B5DC-8DA65F205C28}">
      <dsp:nvSpPr>
        <dsp:cNvPr id="0" name=""/>
        <dsp:cNvSpPr/>
      </dsp:nvSpPr>
      <dsp:spPr>
        <a:xfrm>
          <a:off x="0" y="1785477"/>
          <a:ext cx="3606736" cy="566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Software incrustado</a:t>
          </a:r>
        </a:p>
      </dsp:txBody>
      <dsp:txXfrm>
        <a:off x="27664" y="1813141"/>
        <a:ext cx="3551408" cy="511377"/>
      </dsp:txXfrm>
    </dsp:sp>
    <dsp:sp modelId="{AC1535CF-52B8-4F74-A2FC-493183B1C4AC}">
      <dsp:nvSpPr>
        <dsp:cNvPr id="0" name=""/>
        <dsp:cNvSpPr/>
      </dsp:nvSpPr>
      <dsp:spPr>
        <a:xfrm rot="5400000">
          <a:off x="6586041" y="-542116"/>
          <a:ext cx="453364" cy="6411975"/>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dirty="0"/>
            <a:t>Diseñado para proporcionar una capacidad específica para uso de muchos consumidores (procesadores de texto, hojas de cálculo, entretenimiento, multimedia).</a:t>
          </a:r>
        </a:p>
      </dsp:txBody>
      <dsp:txXfrm rot="-5400000">
        <a:off x="3606736" y="2459320"/>
        <a:ext cx="6389844" cy="409102"/>
      </dsp:txXfrm>
    </dsp:sp>
    <dsp:sp modelId="{16E7EB3D-9AB2-4320-848F-F284152D368C}">
      <dsp:nvSpPr>
        <dsp:cNvPr id="0" name=""/>
        <dsp:cNvSpPr/>
      </dsp:nvSpPr>
      <dsp:spPr>
        <a:xfrm>
          <a:off x="0" y="2380518"/>
          <a:ext cx="3606736" cy="566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Software de línea de productos</a:t>
          </a:r>
        </a:p>
      </dsp:txBody>
      <dsp:txXfrm>
        <a:off x="27664" y="2408182"/>
        <a:ext cx="3551408" cy="511377"/>
      </dsp:txXfrm>
    </dsp:sp>
    <dsp:sp modelId="{77D2B765-D409-44B4-A1D8-1A9EDBC1B6A0}">
      <dsp:nvSpPr>
        <dsp:cNvPr id="0" name=""/>
        <dsp:cNvSpPr/>
      </dsp:nvSpPr>
      <dsp:spPr>
        <a:xfrm rot="5400000">
          <a:off x="6586041" y="52924"/>
          <a:ext cx="453364" cy="6411975"/>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dirty="0"/>
            <a:t>Aplicaciones basadas en la WEB.</a:t>
          </a:r>
        </a:p>
      </dsp:txBody>
      <dsp:txXfrm rot="-5400000">
        <a:off x="3606736" y="3054361"/>
        <a:ext cx="6389844" cy="409102"/>
      </dsp:txXfrm>
    </dsp:sp>
    <dsp:sp modelId="{D38E23BE-F3D1-40B0-9970-6BD1445DBA4C}">
      <dsp:nvSpPr>
        <dsp:cNvPr id="0" name=""/>
        <dsp:cNvSpPr/>
      </dsp:nvSpPr>
      <dsp:spPr>
        <a:xfrm>
          <a:off x="0" y="2975559"/>
          <a:ext cx="3606736" cy="566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Aplicaciones WEB</a:t>
          </a:r>
        </a:p>
      </dsp:txBody>
      <dsp:txXfrm>
        <a:off x="27664" y="3003223"/>
        <a:ext cx="3551408" cy="511377"/>
      </dsp:txXfrm>
    </dsp:sp>
    <dsp:sp modelId="{14F84330-4FC3-46D4-AB5F-7B42698173EF}">
      <dsp:nvSpPr>
        <dsp:cNvPr id="0" name=""/>
        <dsp:cNvSpPr/>
      </dsp:nvSpPr>
      <dsp:spPr>
        <a:xfrm rot="5400000">
          <a:off x="6586041" y="647965"/>
          <a:ext cx="453364" cy="6411975"/>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dirty="0"/>
            <a:t>Algoritmos no numéricos para la solución de problemas complejos.</a:t>
          </a:r>
        </a:p>
      </dsp:txBody>
      <dsp:txXfrm rot="-5400000">
        <a:off x="3606736" y="3649402"/>
        <a:ext cx="6389844" cy="409102"/>
      </dsp:txXfrm>
    </dsp:sp>
    <dsp:sp modelId="{0C8149AF-82B8-4F32-8AD6-B943BBFDDBE3}">
      <dsp:nvSpPr>
        <dsp:cNvPr id="0" name=""/>
        <dsp:cNvSpPr/>
      </dsp:nvSpPr>
      <dsp:spPr>
        <a:xfrm>
          <a:off x="0" y="3570600"/>
          <a:ext cx="3606736" cy="566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Software de inteligencia artificial</a:t>
          </a:r>
        </a:p>
      </dsp:txBody>
      <dsp:txXfrm>
        <a:off x="27664" y="3598264"/>
        <a:ext cx="3551408" cy="51137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64178-D085-4CD1-A781-3C4CFC8FA635}">
      <dsp:nvSpPr>
        <dsp:cNvPr id="0" name=""/>
        <dsp:cNvSpPr/>
      </dsp:nvSpPr>
      <dsp:spPr>
        <a:xfrm>
          <a:off x="0" y="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5ADAEC-17EB-45AD-B348-8D99ADA6524F}">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MX" sz="2500" kern="1200" dirty="0"/>
            <a:t>1. Deben llevarse a cabo usando un proceso de desarrollo administrado y comprendido.</a:t>
          </a:r>
        </a:p>
      </dsp:txBody>
      <dsp:txXfrm>
        <a:off x="0" y="0"/>
        <a:ext cx="6492875" cy="1276350"/>
      </dsp:txXfrm>
    </dsp:sp>
    <dsp:sp modelId="{F87F4305-6A1D-48B4-B313-6DA178E01B24}">
      <dsp:nvSpPr>
        <dsp:cNvPr id="0" name=""/>
        <dsp:cNvSpPr/>
      </dsp:nvSpPr>
      <dsp:spPr>
        <a:xfrm>
          <a:off x="0" y="1276350"/>
          <a:ext cx="6492875" cy="0"/>
        </a:xfrm>
        <a:prstGeom prst="line">
          <a:avLst/>
        </a:prstGeom>
        <a:solidFill>
          <a:schemeClr val="accent2">
            <a:hueOff val="-1197987"/>
            <a:satOff val="8241"/>
            <a:lumOff val="915"/>
            <a:alphaOff val="0"/>
          </a:schemeClr>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FAEAD9-0BC1-40CA-9FA1-88ADB9CADB1B}">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MX" sz="2500" kern="1200" dirty="0"/>
            <a:t>2. La confiabilidad y el desempeño son importantes para todos los tipos de sistemas.</a:t>
          </a:r>
        </a:p>
      </dsp:txBody>
      <dsp:txXfrm>
        <a:off x="0" y="1276350"/>
        <a:ext cx="6492875" cy="1276350"/>
      </dsp:txXfrm>
    </dsp:sp>
    <dsp:sp modelId="{E67177E1-386D-4D0B-8B0A-ADA58C114D22}">
      <dsp:nvSpPr>
        <dsp:cNvPr id="0" name=""/>
        <dsp:cNvSpPr/>
      </dsp:nvSpPr>
      <dsp:spPr>
        <a:xfrm>
          <a:off x="0" y="2552700"/>
          <a:ext cx="6492875" cy="0"/>
        </a:xfrm>
        <a:prstGeom prst="line">
          <a:avLst/>
        </a:prstGeom>
        <a:solidFill>
          <a:schemeClr val="accent2">
            <a:hueOff val="-2395974"/>
            <a:satOff val="16481"/>
            <a:lumOff val="1829"/>
            <a:alphaOff val="0"/>
          </a:schemeClr>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F1A9F1-A0E5-4102-A7EB-3A984FE0784F}">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MX" sz="2500" kern="1200" dirty="0"/>
            <a:t>3. Es importante comprender y gestionar la especificación y los requerimientos del software.</a:t>
          </a:r>
        </a:p>
      </dsp:txBody>
      <dsp:txXfrm>
        <a:off x="0" y="2552700"/>
        <a:ext cx="6492875" cy="1276350"/>
      </dsp:txXfrm>
    </dsp:sp>
    <dsp:sp modelId="{53D91C8C-F32B-423D-BDD4-F5D586C18DD1}">
      <dsp:nvSpPr>
        <dsp:cNvPr id="0" name=""/>
        <dsp:cNvSpPr/>
      </dsp:nvSpPr>
      <dsp:spPr>
        <a:xfrm>
          <a:off x="0" y="3829050"/>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4F4432-5E9B-43A0-9A7E-B0524987E1B6}">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MX" sz="2500" kern="1200" dirty="0"/>
            <a:t>4. Tiene que usar de manera efectiva los recursos existentes.</a:t>
          </a:r>
        </a:p>
      </dsp:txBody>
      <dsp:txXfrm>
        <a:off x="0" y="3829050"/>
        <a:ext cx="6492875" cy="12763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301EE-6678-4284-9F27-44F1BA8AC98A}">
      <dsp:nvSpPr>
        <dsp:cNvPr id="0" name=""/>
        <dsp:cNvSpPr/>
      </dsp:nvSpPr>
      <dsp:spPr>
        <a:xfrm>
          <a:off x="597106" y="9600"/>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92BF71-929B-484D-A1E7-5BBE5379FC04}">
      <dsp:nvSpPr>
        <dsp:cNvPr id="0" name=""/>
        <dsp:cNvSpPr/>
      </dsp:nvSpPr>
      <dsp:spPr>
        <a:xfrm>
          <a:off x="984668" y="39716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54EE8D-1FAC-4DE2-9BE4-C07E61C23572}">
      <dsp:nvSpPr>
        <dsp:cNvPr id="0" name=""/>
        <dsp:cNvSpPr/>
      </dsp:nvSpPr>
      <dsp:spPr>
        <a:xfrm>
          <a:off x="15762" y="239460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s-MX" sz="2300" kern="1200"/>
            <a:t>Computación en un mundo abierto</a:t>
          </a:r>
        </a:p>
      </dsp:txBody>
      <dsp:txXfrm>
        <a:off x="15762" y="2394600"/>
        <a:ext cx="2981250" cy="720000"/>
      </dsp:txXfrm>
    </dsp:sp>
    <dsp:sp modelId="{FA0E4B56-28C9-4A22-9C69-4FC9483C7E5A}">
      <dsp:nvSpPr>
        <dsp:cNvPr id="0" name=""/>
        <dsp:cNvSpPr/>
      </dsp:nvSpPr>
      <dsp:spPr>
        <a:xfrm>
          <a:off x="4100075" y="9600"/>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6EC775-E565-431C-8EAB-55BCEAC9E7D7}">
      <dsp:nvSpPr>
        <dsp:cNvPr id="0" name=""/>
        <dsp:cNvSpPr/>
      </dsp:nvSpPr>
      <dsp:spPr>
        <a:xfrm>
          <a:off x="4487637" y="39716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6E8BF9-B4FC-426C-9B09-13B9BA9F4F32}">
      <dsp:nvSpPr>
        <dsp:cNvPr id="0" name=""/>
        <dsp:cNvSpPr/>
      </dsp:nvSpPr>
      <dsp:spPr>
        <a:xfrm>
          <a:off x="3518731" y="239460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s-MX" sz="2300" kern="1200"/>
            <a:t>Construcción de redes</a:t>
          </a:r>
        </a:p>
      </dsp:txBody>
      <dsp:txXfrm>
        <a:off x="3518731" y="2394600"/>
        <a:ext cx="2981250" cy="720000"/>
      </dsp:txXfrm>
    </dsp:sp>
    <dsp:sp modelId="{AFDEE5BF-A146-42DA-923C-53BD499FAC11}">
      <dsp:nvSpPr>
        <dsp:cNvPr id="0" name=""/>
        <dsp:cNvSpPr/>
      </dsp:nvSpPr>
      <dsp:spPr>
        <a:xfrm>
          <a:off x="7603044" y="9600"/>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3054C-FFC4-49AE-84D5-02E32CD42F2A}">
      <dsp:nvSpPr>
        <dsp:cNvPr id="0" name=""/>
        <dsp:cNvSpPr/>
      </dsp:nvSpPr>
      <dsp:spPr>
        <a:xfrm>
          <a:off x="7990606" y="39716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AC2B19-0FAD-46BE-A2E0-D9DC9D4CC006}">
      <dsp:nvSpPr>
        <dsp:cNvPr id="0" name=""/>
        <dsp:cNvSpPr/>
      </dsp:nvSpPr>
      <dsp:spPr>
        <a:xfrm>
          <a:off x="7021700" y="239460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s-MX" sz="2300" kern="1200"/>
            <a:t>Fuente abierta</a:t>
          </a:r>
        </a:p>
      </dsp:txBody>
      <dsp:txXfrm>
        <a:off x="7021700" y="2394600"/>
        <a:ext cx="2981250" cy="720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4C0C4-EE8E-4B5C-905A-80FD8EF1B019}">
      <dsp:nvSpPr>
        <dsp:cNvPr id="0" name=""/>
        <dsp:cNvSpPr/>
      </dsp:nvSpPr>
      <dsp:spPr>
        <a:xfrm>
          <a:off x="128097" y="4105"/>
          <a:ext cx="1292437" cy="1292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5B997F-83B4-4745-8224-0E542EF06ABD}">
      <dsp:nvSpPr>
        <dsp:cNvPr id="0" name=""/>
        <dsp:cNvSpPr/>
      </dsp:nvSpPr>
      <dsp:spPr>
        <a:xfrm>
          <a:off x="399509" y="275517"/>
          <a:ext cx="749613" cy="749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8255D7-7D99-428B-81AA-98C613D54634}">
      <dsp:nvSpPr>
        <dsp:cNvPr id="0" name=""/>
        <dsp:cNvSpPr/>
      </dsp:nvSpPr>
      <dsp:spPr>
        <a:xfrm>
          <a:off x="1697485" y="4105"/>
          <a:ext cx="3046459" cy="1292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MX" sz="2400" kern="1200" dirty="0"/>
            <a:t>Confidencialidad</a:t>
          </a:r>
        </a:p>
      </dsp:txBody>
      <dsp:txXfrm>
        <a:off x="1697485" y="4105"/>
        <a:ext cx="3046459" cy="1292437"/>
      </dsp:txXfrm>
    </dsp:sp>
    <dsp:sp modelId="{0B6C4D6E-9D6A-4AC8-AD54-D5992D121308}">
      <dsp:nvSpPr>
        <dsp:cNvPr id="0" name=""/>
        <dsp:cNvSpPr/>
      </dsp:nvSpPr>
      <dsp:spPr>
        <a:xfrm>
          <a:off x="5274767" y="4105"/>
          <a:ext cx="1292437" cy="1292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CBD151-D570-4EA4-A73F-7107757ADDBE}">
      <dsp:nvSpPr>
        <dsp:cNvPr id="0" name=""/>
        <dsp:cNvSpPr/>
      </dsp:nvSpPr>
      <dsp:spPr>
        <a:xfrm>
          <a:off x="5546179" y="275517"/>
          <a:ext cx="749613" cy="749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BF9AA9-DF21-4464-B75E-8A779DA86B3B}">
      <dsp:nvSpPr>
        <dsp:cNvPr id="0" name=""/>
        <dsp:cNvSpPr/>
      </dsp:nvSpPr>
      <dsp:spPr>
        <a:xfrm>
          <a:off x="6844155" y="4105"/>
          <a:ext cx="3046459" cy="1292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MX" sz="2400" kern="1200" dirty="0"/>
            <a:t>Competencia</a:t>
          </a:r>
        </a:p>
      </dsp:txBody>
      <dsp:txXfrm>
        <a:off x="6844155" y="4105"/>
        <a:ext cx="3046459" cy="1292437"/>
      </dsp:txXfrm>
    </dsp:sp>
    <dsp:sp modelId="{BBE682B8-3A65-4DA7-9007-9A0CD7375A22}">
      <dsp:nvSpPr>
        <dsp:cNvPr id="0" name=""/>
        <dsp:cNvSpPr/>
      </dsp:nvSpPr>
      <dsp:spPr>
        <a:xfrm>
          <a:off x="128097" y="1827656"/>
          <a:ext cx="1292437" cy="1292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00933-E54C-4723-8A10-FE40E8C4AB87}">
      <dsp:nvSpPr>
        <dsp:cNvPr id="0" name=""/>
        <dsp:cNvSpPr/>
      </dsp:nvSpPr>
      <dsp:spPr>
        <a:xfrm>
          <a:off x="399509" y="2099068"/>
          <a:ext cx="749613" cy="749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65537B-6436-453B-9CA3-9C1FFE0DA5BD}">
      <dsp:nvSpPr>
        <dsp:cNvPr id="0" name=""/>
        <dsp:cNvSpPr/>
      </dsp:nvSpPr>
      <dsp:spPr>
        <a:xfrm>
          <a:off x="1697485" y="1827656"/>
          <a:ext cx="3046459" cy="1292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MX" sz="2400" kern="1200" dirty="0"/>
            <a:t>Mal uso de equipos de cómputo</a:t>
          </a:r>
        </a:p>
      </dsp:txBody>
      <dsp:txXfrm>
        <a:off x="1697485" y="1827656"/>
        <a:ext cx="3046459" cy="1292437"/>
      </dsp:txXfrm>
    </dsp:sp>
    <dsp:sp modelId="{928BD07B-2BF3-4A8E-8861-F5D788260E08}">
      <dsp:nvSpPr>
        <dsp:cNvPr id="0" name=""/>
        <dsp:cNvSpPr/>
      </dsp:nvSpPr>
      <dsp:spPr>
        <a:xfrm>
          <a:off x="5274767" y="1827656"/>
          <a:ext cx="1292437" cy="1292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30C6D-C095-4017-A0F7-476F6292EB4D}">
      <dsp:nvSpPr>
        <dsp:cNvPr id="0" name=""/>
        <dsp:cNvSpPr/>
      </dsp:nvSpPr>
      <dsp:spPr>
        <a:xfrm>
          <a:off x="5546179" y="2099068"/>
          <a:ext cx="749613" cy="749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5311EB-2E8D-4333-ABFA-85BBD190ED79}">
      <dsp:nvSpPr>
        <dsp:cNvPr id="0" name=""/>
        <dsp:cNvSpPr/>
      </dsp:nvSpPr>
      <dsp:spPr>
        <a:xfrm>
          <a:off x="6844155" y="1827656"/>
          <a:ext cx="3046459" cy="1292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MX" sz="2400" kern="1200" dirty="0"/>
            <a:t>Propiedad intelectual</a:t>
          </a:r>
        </a:p>
      </dsp:txBody>
      <dsp:txXfrm>
        <a:off x="6844155" y="1827656"/>
        <a:ext cx="3046459" cy="1292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426F7-5187-4309-9B56-B1DECBE1B226}">
      <dsp:nvSpPr>
        <dsp:cNvPr id="0" name=""/>
        <dsp:cNvSpPr/>
      </dsp:nvSpPr>
      <dsp:spPr>
        <a:xfrm rot="5400000">
          <a:off x="6074022" y="-2282564"/>
          <a:ext cx="1477402" cy="6411975"/>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s-MX" sz="2900" kern="1200" dirty="0"/>
            <a:t>Son los programas o sistemas de cómputo y la documentación asociada.</a:t>
          </a:r>
        </a:p>
      </dsp:txBody>
      <dsp:txXfrm rot="-5400000">
        <a:off x="3606736" y="256843"/>
        <a:ext cx="6339854" cy="1333160"/>
      </dsp:txXfrm>
    </dsp:sp>
    <dsp:sp modelId="{4D07E2E5-DF57-410B-8A8F-DDA494DC67A3}">
      <dsp:nvSpPr>
        <dsp:cNvPr id="0" name=""/>
        <dsp:cNvSpPr/>
      </dsp:nvSpPr>
      <dsp:spPr>
        <a:xfrm>
          <a:off x="0" y="46"/>
          <a:ext cx="3606736" cy="1846753"/>
        </a:xfrm>
        <a:prstGeom prst="roundRect">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s-MX" sz="3600" kern="1200" dirty="0"/>
            <a:t>¿Qué es software?</a:t>
          </a:r>
        </a:p>
      </dsp:txBody>
      <dsp:txXfrm>
        <a:off x="90151" y="90197"/>
        <a:ext cx="3426434" cy="1666451"/>
      </dsp:txXfrm>
    </dsp:sp>
    <dsp:sp modelId="{12EC939E-47BD-496B-A75B-D9AB6F605D36}">
      <dsp:nvSpPr>
        <dsp:cNvPr id="0" name=""/>
        <dsp:cNvSpPr/>
      </dsp:nvSpPr>
      <dsp:spPr>
        <a:xfrm rot="5400000">
          <a:off x="6074022" y="-343473"/>
          <a:ext cx="1477402" cy="6411975"/>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s-MX" sz="2900" kern="1200" dirty="0"/>
            <a:t>Debe entregar la funcionalidad y desempeño requeridos y debe ser sustentable, confiable y utilizable.</a:t>
          </a:r>
        </a:p>
      </dsp:txBody>
      <dsp:txXfrm rot="-5400000">
        <a:off x="3606736" y="2195934"/>
        <a:ext cx="6339854" cy="1333160"/>
      </dsp:txXfrm>
    </dsp:sp>
    <dsp:sp modelId="{0484F8D4-61E2-4A0F-9D12-2308EF64D54F}">
      <dsp:nvSpPr>
        <dsp:cNvPr id="0" name=""/>
        <dsp:cNvSpPr/>
      </dsp:nvSpPr>
      <dsp:spPr>
        <a:xfrm>
          <a:off x="0" y="1939137"/>
          <a:ext cx="3606736" cy="1846753"/>
        </a:xfrm>
        <a:prstGeom prst="roundRect">
          <a:avLst/>
        </a:prstGeom>
        <a:solidFill>
          <a:schemeClr val="accent1">
            <a:shade val="80000"/>
            <a:hueOff val="410307"/>
            <a:satOff val="9635"/>
            <a:lumOff val="272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s-MX" sz="3600" kern="1200" dirty="0"/>
            <a:t>¿Cuáles son los atributos del buen software?</a:t>
          </a:r>
        </a:p>
      </dsp:txBody>
      <dsp:txXfrm>
        <a:off x="90151" y="2029288"/>
        <a:ext cx="3426434" cy="16664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B5E01-5BC5-4A88-B495-3108DDB83D13}">
      <dsp:nvSpPr>
        <dsp:cNvPr id="0" name=""/>
        <dsp:cNvSpPr/>
      </dsp:nvSpPr>
      <dsp:spPr>
        <a:xfrm rot="5400000">
          <a:off x="6055242" y="-2259088"/>
          <a:ext cx="1514963" cy="6411975"/>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s-MX" sz="2900" kern="1200" dirty="0"/>
            <a:t>Es la disciplina de la ingeniería que aborda todos los aspectos de la producción de software.</a:t>
          </a:r>
        </a:p>
      </dsp:txBody>
      <dsp:txXfrm rot="-5400000">
        <a:off x="3606736" y="263372"/>
        <a:ext cx="6338021" cy="1367055"/>
      </dsp:txXfrm>
    </dsp:sp>
    <dsp:sp modelId="{3551AD5A-B9FC-46F9-B72B-0BFFDFDD1301}">
      <dsp:nvSpPr>
        <dsp:cNvPr id="0" name=""/>
        <dsp:cNvSpPr/>
      </dsp:nvSpPr>
      <dsp:spPr>
        <a:xfrm>
          <a:off x="0" y="47"/>
          <a:ext cx="3606736" cy="1893704"/>
        </a:xfrm>
        <a:prstGeom prst="roundRect">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s-MX" sz="2600" kern="1200" dirty="0"/>
            <a:t>¿Qué es ingeniería de software?</a:t>
          </a:r>
        </a:p>
      </dsp:txBody>
      <dsp:txXfrm>
        <a:off x="92443" y="92490"/>
        <a:ext cx="3421850" cy="1708818"/>
      </dsp:txXfrm>
    </dsp:sp>
    <dsp:sp modelId="{71F43BAE-2D28-48C9-8F09-A92E18466669}">
      <dsp:nvSpPr>
        <dsp:cNvPr id="0" name=""/>
        <dsp:cNvSpPr/>
      </dsp:nvSpPr>
      <dsp:spPr>
        <a:xfrm rot="5400000">
          <a:off x="6055242" y="-270698"/>
          <a:ext cx="1514963" cy="6411975"/>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s-MX" sz="2900" kern="1200" dirty="0"/>
            <a:t>Especificación, desarrollo, validación y evolución del software</a:t>
          </a:r>
        </a:p>
      </dsp:txBody>
      <dsp:txXfrm rot="-5400000">
        <a:off x="3606736" y="2251762"/>
        <a:ext cx="6338021" cy="1367055"/>
      </dsp:txXfrm>
    </dsp:sp>
    <dsp:sp modelId="{B38AD3CA-6015-4C7C-B7D5-6CAF1E86BE13}">
      <dsp:nvSpPr>
        <dsp:cNvPr id="0" name=""/>
        <dsp:cNvSpPr/>
      </dsp:nvSpPr>
      <dsp:spPr>
        <a:xfrm>
          <a:off x="0" y="1988437"/>
          <a:ext cx="3606736" cy="1893704"/>
        </a:xfrm>
        <a:prstGeom prst="roundRect">
          <a:avLst/>
        </a:prstGeom>
        <a:solidFill>
          <a:schemeClr val="accent1">
            <a:shade val="80000"/>
            <a:hueOff val="410307"/>
            <a:satOff val="9635"/>
            <a:lumOff val="272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s-MX" sz="2600" kern="1200" dirty="0"/>
            <a:t>¿Cuáles son las actividades fundamentales de la ingeniería de software?</a:t>
          </a:r>
        </a:p>
      </dsp:txBody>
      <dsp:txXfrm>
        <a:off x="92443" y="2080880"/>
        <a:ext cx="3421850" cy="17088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1E9E9-8357-4BA4-8F97-B057574AE086}">
      <dsp:nvSpPr>
        <dsp:cNvPr id="0" name=""/>
        <dsp:cNvSpPr/>
      </dsp:nvSpPr>
      <dsp:spPr>
        <a:xfrm>
          <a:off x="0" y="87679"/>
          <a:ext cx="10018712" cy="1074060"/>
        </a:xfrm>
        <a:prstGeom prst="roundRect">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a:t>¿Cuál es la diferencia entre ingeniería de software y ciencias de la computación?</a:t>
          </a:r>
        </a:p>
      </dsp:txBody>
      <dsp:txXfrm>
        <a:off x="52431" y="140110"/>
        <a:ext cx="9913850" cy="969198"/>
      </dsp:txXfrm>
    </dsp:sp>
    <dsp:sp modelId="{AA27460D-96B0-47B1-9DDF-C2F411223944}">
      <dsp:nvSpPr>
        <dsp:cNvPr id="0" name=""/>
        <dsp:cNvSpPr/>
      </dsp:nvSpPr>
      <dsp:spPr>
        <a:xfrm>
          <a:off x="0" y="1161739"/>
          <a:ext cx="10018712"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MX" sz="2100" kern="1200" dirty="0"/>
            <a:t>Las ciencias de la computación se enfocan en la teoría, mientras que la ingeniería de software se enfoca en el sentido práctico del desarrollo y distribución del software.</a:t>
          </a:r>
        </a:p>
      </dsp:txBody>
      <dsp:txXfrm>
        <a:off x="0" y="1161739"/>
        <a:ext cx="10018712" cy="656707"/>
      </dsp:txXfrm>
    </dsp:sp>
    <dsp:sp modelId="{C12F0DB2-48AB-4029-83A0-4BE574841CF0}">
      <dsp:nvSpPr>
        <dsp:cNvPr id="0" name=""/>
        <dsp:cNvSpPr/>
      </dsp:nvSpPr>
      <dsp:spPr>
        <a:xfrm>
          <a:off x="0" y="1818446"/>
          <a:ext cx="10018712" cy="1074060"/>
        </a:xfrm>
        <a:prstGeom prst="roundRect">
          <a:avLst/>
        </a:prstGeom>
        <a:solidFill>
          <a:schemeClr val="accent1">
            <a:shade val="80000"/>
            <a:hueOff val="410307"/>
            <a:satOff val="9635"/>
            <a:lumOff val="272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a:t>¿Cuál es la diferencia entre ingeniería de software e ingeniería de sistemas?</a:t>
          </a:r>
        </a:p>
      </dsp:txBody>
      <dsp:txXfrm>
        <a:off x="52431" y="1870877"/>
        <a:ext cx="9913850" cy="969198"/>
      </dsp:txXfrm>
    </dsp:sp>
    <dsp:sp modelId="{601A8463-4D58-4B0B-AD0B-9E786D81356D}">
      <dsp:nvSpPr>
        <dsp:cNvPr id="0" name=""/>
        <dsp:cNvSpPr/>
      </dsp:nvSpPr>
      <dsp:spPr>
        <a:xfrm>
          <a:off x="0" y="2892506"/>
          <a:ext cx="10018712"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MX" sz="2100" kern="1200" dirty="0"/>
            <a:t>La ingeniería de sistemas abarca todos los aspectos de un sistema de cómputo, incluido el hardware, software y los procesos relacionados. La ingeniería de software es una parte de ese proceso general.</a:t>
          </a:r>
        </a:p>
      </dsp:txBody>
      <dsp:txXfrm>
        <a:off x="0" y="2892506"/>
        <a:ext cx="10018712" cy="9501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E189F-B3DC-4A79-A2A7-0B08030B7CD7}">
      <dsp:nvSpPr>
        <dsp:cNvPr id="0" name=""/>
        <dsp:cNvSpPr/>
      </dsp:nvSpPr>
      <dsp:spPr>
        <a:xfrm>
          <a:off x="2402925" y="1695"/>
          <a:ext cx="1448016" cy="1448016"/>
        </a:xfrm>
        <a:prstGeom prst="ellipse">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MX" sz="1400" kern="1200" dirty="0"/>
            <a:t>Disciplina de ingeniería</a:t>
          </a:r>
        </a:p>
      </dsp:txBody>
      <dsp:txXfrm>
        <a:off x="2614982" y="213752"/>
        <a:ext cx="1023902" cy="1023902"/>
      </dsp:txXfrm>
    </dsp:sp>
    <dsp:sp modelId="{CF214E83-191E-4E0F-8857-AAB299463740}">
      <dsp:nvSpPr>
        <dsp:cNvPr id="0" name=""/>
        <dsp:cNvSpPr/>
      </dsp:nvSpPr>
      <dsp:spPr>
        <a:xfrm>
          <a:off x="2707009" y="1567291"/>
          <a:ext cx="839849" cy="839849"/>
        </a:xfrm>
        <a:prstGeom prst="mathPlus">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p>
      </dsp:txBody>
      <dsp:txXfrm>
        <a:off x="2818331" y="1888449"/>
        <a:ext cx="617205" cy="197533"/>
      </dsp:txXfrm>
    </dsp:sp>
    <dsp:sp modelId="{BE3201AD-4239-4657-824D-5F618FE68CB9}">
      <dsp:nvSpPr>
        <dsp:cNvPr id="0" name=""/>
        <dsp:cNvSpPr/>
      </dsp:nvSpPr>
      <dsp:spPr>
        <a:xfrm>
          <a:off x="2402925" y="2524719"/>
          <a:ext cx="1448016" cy="1448016"/>
        </a:xfrm>
        <a:prstGeom prst="ellipse">
          <a:avLst/>
        </a:prstGeom>
        <a:solidFill>
          <a:schemeClr val="accent1">
            <a:shade val="80000"/>
            <a:hueOff val="205154"/>
            <a:satOff val="4818"/>
            <a:lumOff val="1363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MX" sz="1400" kern="1200" dirty="0"/>
            <a:t>Todos los aspectos de la producción de software</a:t>
          </a:r>
        </a:p>
      </dsp:txBody>
      <dsp:txXfrm>
        <a:off x="2614982" y="2736776"/>
        <a:ext cx="1023902" cy="1023902"/>
      </dsp:txXfrm>
    </dsp:sp>
    <dsp:sp modelId="{6C7C79DE-9678-4EF6-80F4-0946E0178397}">
      <dsp:nvSpPr>
        <dsp:cNvPr id="0" name=""/>
        <dsp:cNvSpPr/>
      </dsp:nvSpPr>
      <dsp:spPr>
        <a:xfrm>
          <a:off x="4068144" y="1717884"/>
          <a:ext cx="460469" cy="538662"/>
        </a:xfrm>
        <a:prstGeom prst="rightArrow">
          <a:avLst>
            <a:gd name="adj1" fmla="val 60000"/>
            <a:gd name="adj2" fmla="val 50000"/>
          </a:avLst>
        </a:prstGeom>
        <a:solidFill>
          <a:schemeClr val="accent1">
            <a:shade val="90000"/>
            <a:hueOff val="410370"/>
            <a:satOff val="2001"/>
            <a:lumOff val="2446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p>
      </dsp:txBody>
      <dsp:txXfrm>
        <a:off x="4068144" y="1825616"/>
        <a:ext cx="322328" cy="323198"/>
      </dsp:txXfrm>
    </dsp:sp>
    <dsp:sp modelId="{F0D230ED-E4A2-4DC2-AF25-5EF53503EEBE}">
      <dsp:nvSpPr>
        <dsp:cNvPr id="0" name=""/>
        <dsp:cNvSpPr/>
      </dsp:nvSpPr>
      <dsp:spPr>
        <a:xfrm>
          <a:off x="4719752" y="539199"/>
          <a:ext cx="2896033" cy="2896033"/>
        </a:xfrm>
        <a:prstGeom prst="ellipse">
          <a:avLst/>
        </a:prstGeom>
        <a:solidFill>
          <a:schemeClr val="accent1">
            <a:shade val="80000"/>
            <a:hueOff val="410307"/>
            <a:satOff val="9635"/>
            <a:lumOff val="272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s-MX" sz="3700" kern="1200" dirty="0"/>
            <a:t>Ingeniería de software</a:t>
          </a:r>
        </a:p>
      </dsp:txBody>
      <dsp:txXfrm>
        <a:off x="5143866" y="963313"/>
        <a:ext cx="2047805" cy="2047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E9656-9A99-483A-81B7-DC17B894FACC}">
      <dsp:nvSpPr>
        <dsp:cNvPr id="0" name=""/>
        <dsp:cNvSpPr/>
      </dsp:nvSpPr>
      <dsp:spPr>
        <a:xfrm>
          <a:off x="1563340" y="15883"/>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A81670-F38D-45B5-B06A-75AEC616BAAC}">
      <dsp:nvSpPr>
        <dsp:cNvPr id="0" name=""/>
        <dsp:cNvSpPr/>
      </dsp:nvSpPr>
      <dsp:spPr>
        <a:xfrm>
          <a:off x="396996" y="2388316"/>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s-MX" sz="2300" kern="1200"/>
            <a:t>Mayor presencia de los sistemas de software</a:t>
          </a:r>
        </a:p>
      </dsp:txBody>
      <dsp:txXfrm>
        <a:off x="396996" y="2388316"/>
        <a:ext cx="4241250" cy="720000"/>
      </dsp:txXfrm>
    </dsp:sp>
    <dsp:sp modelId="{EA3C5CE1-3098-4408-86DD-212A5F6F39CB}">
      <dsp:nvSpPr>
        <dsp:cNvPr id="0" name=""/>
        <dsp:cNvSpPr/>
      </dsp:nvSpPr>
      <dsp:spPr>
        <a:xfrm>
          <a:off x="6546809" y="15883"/>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1E451D-0F24-4533-815E-2F85528540AB}">
      <dsp:nvSpPr>
        <dsp:cNvPr id="0" name=""/>
        <dsp:cNvSpPr/>
      </dsp:nvSpPr>
      <dsp:spPr>
        <a:xfrm>
          <a:off x="5380465" y="2388316"/>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s-MX" sz="2300" kern="1200"/>
            <a:t>Reducción de costos</a:t>
          </a:r>
        </a:p>
      </dsp:txBody>
      <dsp:txXfrm>
        <a:off x="5380465" y="2388316"/>
        <a:ext cx="42412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CA824-4875-45A3-B97E-6836AA440B9B}">
      <dsp:nvSpPr>
        <dsp:cNvPr id="0" name=""/>
        <dsp:cNvSpPr/>
      </dsp:nvSpPr>
      <dsp:spPr>
        <a:xfrm>
          <a:off x="0" y="1525"/>
          <a:ext cx="10018712" cy="0"/>
        </a:xfrm>
        <a:prstGeom prst="line">
          <a:avLst/>
        </a:prstGeom>
        <a:solidFill>
          <a:schemeClr val="accent1">
            <a:shade val="80000"/>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60382-779B-4068-8416-8A12A1843E5E}">
      <dsp:nvSpPr>
        <dsp:cNvPr id="0" name=""/>
        <dsp:cNvSpPr/>
      </dsp:nvSpPr>
      <dsp:spPr>
        <a:xfrm>
          <a:off x="0" y="1525"/>
          <a:ext cx="10018712" cy="1040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s-MX" sz="4800" kern="1200" dirty="0"/>
            <a:t>Heterogeneidad</a:t>
          </a:r>
        </a:p>
      </dsp:txBody>
      <dsp:txXfrm>
        <a:off x="0" y="1525"/>
        <a:ext cx="10018712" cy="1040383"/>
      </dsp:txXfrm>
    </dsp:sp>
    <dsp:sp modelId="{21B1F29F-24AF-455F-B391-B0831E36CC40}">
      <dsp:nvSpPr>
        <dsp:cNvPr id="0" name=""/>
        <dsp:cNvSpPr/>
      </dsp:nvSpPr>
      <dsp:spPr>
        <a:xfrm>
          <a:off x="0" y="1041908"/>
          <a:ext cx="10018712" cy="0"/>
        </a:xfrm>
        <a:prstGeom prst="line">
          <a:avLst/>
        </a:prstGeom>
        <a:solidFill>
          <a:schemeClr val="accent1">
            <a:shade val="80000"/>
            <a:hueOff val="205154"/>
            <a:satOff val="4818"/>
            <a:lumOff val="13635"/>
            <a:alphaOff val="0"/>
          </a:schemeClr>
        </a:solidFill>
        <a:ln w="15875" cap="rnd" cmpd="sng" algn="ctr">
          <a:solidFill>
            <a:schemeClr val="accent1">
              <a:shade val="80000"/>
              <a:hueOff val="205154"/>
              <a:satOff val="4818"/>
              <a:lumOff val="136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4151D3-9959-4523-B01F-3C9540C2770F}">
      <dsp:nvSpPr>
        <dsp:cNvPr id="0" name=""/>
        <dsp:cNvSpPr/>
      </dsp:nvSpPr>
      <dsp:spPr>
        <a:xfrm>
          <a:off x="0" y="1041908"/>
          <a:ext cx="10018712" cy="1040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s-MX" sz="4800" kern="1200" dirty="0"/>
            <a:t>Cambio empresarial y social</a:t>
          </a:r>
        </a:p>
      </dsp:txBody>
      <dsp:txXfrm>
        <a:off x="0" y="1041908"/>
        <a:ext cx="10018712" cy="1040383"/>
      </dsp:txXfrm>
    </dsp:sp>
    <dsp:sp modelId="{089F70F8-7004-4ED1-A0C8-1099E4EB8D52}">
      <dsp:nvSpPr>
        <dsp:cNvPr id="0" name=""/>
        <dsp:cNvSpPr/>
      </dsp:nvSpPr>
      <dsp:spPr>
        <a:xfrm>
          <a:off x="0" y="2082291"/>
          <a:ext cx="10018712" cy="0"/>
        </a:xfrm>
        <a:prstGeom prst="line">
          <a:avLst/>
        </a:prstGeom>
        <a:solidFill>
          <a:schemeClr val="accent1">
            <a:shade val="80000"/>
            <a:hueOff val="410307"/>
            <a:satOff val="9635"/>
            <a:lumOff val="27270"/>
            <a:alphaOff val="0"/>
          </a:schemeClr>
        </a:solidFill>
        <a:ln w="15875" cap="rnd" cmpd="sng" algn="ctr">
          <a:solidFill>
            <a:schemeClr val="accent1">
              <a:shade val="80000"/>
              <a:hueOff val="410307"/>
              <a:satOff val="9635"/>
              <a:lumOff val="272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8C9038-EF3D-4F9F-8FD4-59DCF65EEE0F}">
      <dsp:nvSpPr>
        <dsp:cNvPr id="0" name=""/>
        <dsp:cNvSpPr/>
      </dsp:nvSpPr>
      <dsp:spPr>
        <a:xfrm>
          <a:off x="0" y="2082291"/>
          <a:ext cx="10018712" cy="1040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s-MX" sz="4800" kern="1200" dirty="0"/>
            <a:t>Seguridad y confianza</a:t>
          </a:r>
        </a:p>
      </dsp:txBody>
      <dsp:txXfrm>
        <a:off x="0" y="2082291"/>
        <a:ext cx="10018712" cy="10403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E302C-FCF3-478C-8A6A-B9E9823F553A}">
      <dsp:nvSpPr>
        <dsp:cNvPr id="0" name=""/>
        <dsp:cNvSpPr/>
      </dsp:nvSpPr>
      <dsp:spPr>
        <a:xfrm>
          <a:off x="2743" y="312956"/>
          <a:ext cx="2675103" cy="662400"/>
        </a:xfrm>
        <a:prstGeom prst="rect">
          <a:avLst/>
        </a:prstGeom>
        <a:solidFill>
          <a:schemeClr val="accent1">
            <a:shade val="80000"/>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s-MX" sz="2300" kern="1200" dirty="0"/>
            <a:t>WEB 1.0</a:t>
          </a:r>
        </a:p>
      </dsp:txBody>
      <dsp:txXfrm>
        <a:off x="2743" y="312956"/>
        <a:ext cx="2675103" cy="662400"/>
      </dsp:txXfrm>
    </dsp:sp>
    <dsp:sp modelId="{341C73D1-3E00-46E6-9A71-C49D575414ED}">
      <dsp:nvSpPr>
        <dsp:cNvPr id="0" name=""/>
        <dsp:cNvSpPr/>
      </dsp:nvSpPr>
      <dsp:spPr>
        <a:xfrm>
          <a:off x="2743" y="975356"/>
          <a:ext cx="2675103" cy="266646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MX" sz="2300" kern="1200" dirty="0"/>
            <a:t>Almacenamiento de información</a:t>
          </a:r>
        </a:p>
        <a:p>
          <a:pPr marL="228600" lvl="1" indent="-228600" algn="l" defTabSz="1022350">
            <a:lnSpc>
              <a:spcPct val="90000"/>
            </a:lnSpc>
            <a:spcBef>
              <a:spcPct val="0"/>
            </a:spcBef>
            <a:spcAft>
              <a:spcPct val="15000"/>
            </a:spcAft>
            <a:buChar char="•"/>
          </a:pPr>
          <a:r>
            <a:rPr lang="es-MX" sz="2300" kern="1200" dirty="0"/>
            <a:t>Comunicación unidireccional</a:t>
          </a:r>
        </a:p>
      </dsp:txBody>
      <dsp:txXfrm>
        <a:off x="2743" y="975356"/>
        <a:ext cx="2675103" cy="2666467"/>
      </dsp:txXfrm>
    </dsp:sp>
    <dsp:sp modelId="{2253A821-537E-4884-9EAC-E76DF624A24F}">
      <dsp:nvSpPr>
        <dsp:cNvPr id="0" name=""/>
        <dsp:cNvSpPr/>
      </dsp:nvSpPr>
      <dsp:spPr>
        <a:xfrm>
          <a:off x="3052361" y="312956"/>
          <a:ext cx="2675103" cy="662400"/>
        </a:xfrm>
        <a:prstGeom prst="rect">
          <a:avLst/>
        </a:prstGeom>
        <a:solidFill>
          <a:schemeClr val="accent1">
            <a:shade val="80000"/>
            <a:hueOff val="205154"/>
            <a:satOff val="4818"/>
            <a:lumOff val="13635"/>
            <a:alphaOff val="0"/>
          </a:schemeClr>
        </a:solidFill>
        <a:ln w="15875" cap="rnd" cmpd="sng" algn="ctr">
          <a:solidFill>
            <a:schemeClr val="accent1">
              <a:shade val="80000"/>
              <a:hueOff val="205154"/>
              <a:satOff val="4818"/>
              <a:lumOff val="136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s-MX" sz="2300" kern="1200" dirty="0"/>
            <a:t>WEB 2.0</a:t>
          </a:r>
        </a:p>
      </dsp:txBody>
      <dsp:txXfrm>
        <a:off x="3052361" y="312956"/>
        <a:ext cx="2675103" cy="662400"/>
      </dsp:txXfrm>
    </dsp:sp>
    <dsp:sp modelId="{FD679F41-5DC4-425E-A62A-9616CF07F94F}">
      <dsp:nvSpPr>
        <dsp:cNvPr id="0" name=""/>
        <dsp:cNvSpPr/>
      </dsp:nvSpPr>
      <dsp:spPr>
        <a:xfrm>
          <a:off x="3052361" y="975356"/>
          <a:ext cx="2675103" cy="266646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MX" sz="2300" kern="1200" dirty="0"/>
            <a:t>Trabajo colaborativo, interoperabilidad</a:t>
          </a:r>
        </a:p>
        <a:p>
          <a:pPr marL="228600" lvl="1" indent="-228600" algn="l" defTabSz="1022350">
            <a:lnSpc>
              <a:spcPct val="90000"/>
            </a:lnSpc>
            <a:spcBef>
              <a:spcPct val="0"/>
            </a:spcBef>
            <a:spcAft>
              <a:spcPct val="15000"/>
            </a:spcAft>
            <a:buChar char="•"/>
          </a:pPr>
          <a:r>
            <a:rPr lang="es-MX" sz="2300" kern="1200" dirty="0"/>
            <a:t>Comunicación bidireccional</a:t>
          </a:r>
        </a:p>
        <a:p>
          <a:pPr marL="228600" lvl="1" indent="-228600" algn="l" defTabSz="1022350">
            <a:lnSpc>
              <a:spcPct val="90000"/>
            </a:lnSpc>
            <a:spcBef>
              <a:spcPct val="0"/>
            </a:spcBef>
            <a:spcAft>
              <a:spcPct val="15000"/>
            </a:spcAft>
            <a:buChar char="•"/>
          </a:pPr>
          <a:r>
            <a:rPr lang="es-MX" sz="2300" kern="1200" dirty="0"/>
            <a:t>Software como servicio</a:t>
          </a:r>
        </a:p>
      </dsp:txBody>
      <dsp:txXfrm>
        <a:off x="3052361" y="975356"/>
        <a:ext cx="2675103" cy="2666467"/>
      </dsp:txXfrm>
    </dsp:sp>
    <dsp:sp modelId="{C3E09465-C045-4231-940F-6EF7A6F3EF64}">
      <dsp:nvSpPr>
        <dsp:cNvPr id="0" name=""/>
        <dsp:cNvSpPr/>
      </dsp:nvSpPr>
      <dsp:spPr>
        <a:xfrm>
          <a:off x="6101979" y="312956"/>
          <a:ext cx="2675103" cy="662400"/>
        </a:xfrm>
        <a:prstGeom prst="rect">
          <a:avLst/>
        </a:prstGeom>
        <a:solidFill>
          <a:schemeClr val="accent1">
            <a:shade val="80000"/>
            <a:hueOff val="410307"/>
            <a:satOff val="9635"/>
            <a:lumOff val="27270"/>
            <a:alphaOff val="0"/>
          </a:schemeClr>
        </a:solidFill>
        <a:ln w="15875" cap="rnd" cmpd="sng" algn="ctr">
          <a:solidFill>
            <a:schemeClr val="accent1">
              <a:shade val="80000"/>
              <a:hueOff val="410307"/>
              <a:satOff val="9635"/>
              <a:lumOff val="2727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s-MX" sz="2300" kern="1200" dirty="0"/>
            <a:t>WEB 3.0</a:t>
          </a:r>
        </a:p>
      </dsp:txBody>
      <dsp:txXfrm>
        <a:off x="6101979" y="312956"/>
        <a:ext cx="2675103" cy="662400"/>
      </dsp:txXfrm>
    </dsp:sp>
    <dsp:sp modelId="{ABA740AC-7BBD-463B-BE62-577AD255A8B9}">
      <dsp:nvSpPr>
        <dsp:cNvPr id="0" name=""/>
        <dsp:cNvSpPr/>
      </dsp:nvSpPr>
      <dsp:spPr>
        <a:xfrm>
          <a:off x="6101979" y="975356"/>
          <a:ext cx="2675103" cy="266646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MX" sz="2300" kern="1200" dirty="0"/>
            <a:t>Almacenamiento, procesamiento y explotación de los datos a gran escala.</a:t>
          </a:r>
        </a:p>
        <a:p>
          <a:pPr marL="228600" lvl="1" indent="-228600" algn="l" defTabSz="1022350">
            <a:lnSpc>
              <a:spcPct val="90000"/>
            </a:lnSpc>
            <a:spcBef>
              <a:spcPct val="0"/>
            </a:spcBef>
            <a:spcAft>
              <a:spcPct val="15000"/>
            </a:spcAft>
            <a:buChar char="•"/>
          </a:pPr>
          <a:r>
            <a:rPr lang="es-MX" sz="2300" kern="1200" dirty="0"/>
            <a:t>Blockchain, IA, etc.</a:t>
          </a:r>
        </a:p>
      </dsp:txBody>
      <dsp:txXfrm>
        <a:off x="6101979" y="975356"/>
        <a:ext cx="2675103" cy="26664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A34C1-6A56-4C41-BAAF-C03481E2679E}">
      <dsp:nvSpPr>
        <dsp:cNvPr id="0" name=""/>
        <dsp:cNvSpPr/>
      </dsp:nvSpPr>
      <dsp:spPr>
        <a:xfrm>
          <a:off x="3600" y="1047"/>
          <a:ext cx="10011511" cy="143243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s-MX" sz="3700" kern="1200" dirty="0"/>
            <a:t>La ingeniería de software ha evolucionado para adaptarse a los sistemas basados en WEB:</a:t>
          </a:r>
        </a:p>
      </dsp:txBody>
      <dsp:txXfrm>
        <a:off x="45555" y="43002"/>
        <a:ext cx="9927601" cy="1348523"/>
      </dsp:txXfrm>
    </dsp:sp>
    <dsp:sp modelId="{BBDD3758-A539-42D2-B86F-E340ABC18FFC}">
      <dsp:nvSpPr>
        <dsp:cNvPr id="0" name=""/>
        <dsp:cNvSpPr/>
      </dsp:nvSpPr>
      <dsp:spPr>
        <a:xfrm>
          <a:off x="3600" y="1690719"/>
          <a:ext cx="3160199" cy="143243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s-MX" sz="3700" kern="1200" dirty="0"/>
            <a:t>Reutilización</a:t>
          </a:r>
        </a:p>
      </dsp:txBody>
      <dsp:txXfrm>
        <a:off x="45555" y="1732674"/>
        <a:ext cx="3076289" cy="1348523"/>
      </dsp:txXfrm>
    </dsp:sp>
    <dsp:sp modelId="{AEECE002-D121-46BC-BAA2-EBABF49E7F71}">
      <dsp:nvSpPr>
        <dsp:cNvPr id="0" name=""/>
        <dsp:cNvSpPr/>
      </dsp:nvSpPr>
      <dsp:spPr>
        <a:xfrm>
          <a:off x="3429256" y="1690719"/>
          <a:ext cx="3160199" cy="143243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s-MX" sz="3700" kern="1200" dirty="0"/>
            <a:t>Progresión</a:t>
          </a:r>
        </a:p>
      </dsp:txBody>
      <dsp:txXfrm>
        <a:off x="3471211" y="1732674"/>
        <a:ext cx="3076289" cy="1348523"/>
      </dsp:txXfrm>
    </dsp:sp>
    <dsp:sp modelId="{76F87BFB-7AB4-4AC7-BE81-663EDF3E174F}">
      <dsp:nvSpPr>
        <dsp:cNvPr id="0" name=""/>
        <dsp:cNvSpPr/>
      </dsp:nvSpPr>
      <dsp:spPr>
        <a:xfrm>
          <a:off x="6854912" y="1690719"/>
          <a:ext cx="3160199" cy="143243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s-MX" sz="3700" kern="1200" dirty="0"/>
            <a:t>Restricción de la interfaz</a:t>
          </a:r>
        </a:p>
      </dsp:txBody>
      <dsp:txXfrm>
        <a:off x="6896867" y="1732674"/>
        <a:ext cx="3076289" cy="134852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A87CE-A7BC-4588-AF81-C36BFAAC3E2B}" type="datetimeFigureOut">
              <a:rPr lang="es-MX" smtClean="0"/>
              <a:t>30/08/2023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2103D-B5B3-4BB5-8226-75515F3D5AC6}" type="slidenum">
              <a:rPr lang="es-MX" smtClean="0"/>
              <a:t>‹Nº›</a:t>
            </a:fld>
            <a:endParaRPr lang="es-MX"/>
          </a:p>
        </p:txBody>
      </p:sp>
    </p:spTree>
    <p:extLst>
      <p:ext uri="{BB962C8B-B14F-4D97-AF65-F5344CB8AC3E}">
        <p14:creationId xmlns:p14="http://schemas.microsoft.com/office/powerpoint/2010/main" val="145429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Mediante un análisis detallado se busca identificar y resolver los problemas correctos.</a:t>
            </a:r>
          </a:p>
          <a:p>
            <a:r>
              <a:rPr lang="es-MX" dirty="0"/>
              <a:t>El análisis y diseño de sistemas añade estructura a los sistemas, consiste en una serie de procesos que se llevan a cabo de forma sistemática para mejorar una organización mediante el uso de sistemas de información.</a:t>
            </a:r>
          </a:p>
          <a:p>
            <a:r>
              <a:rPr lang="es-MX" dirty="0"/>
              <a:t>Implica trabajar con los usuarios actuales y eventuales de los sistemas de información para ofrecerles soporte en su empleo de las tecnologías en un entorno organizacional.</a:t>
            </a:r>
          </a:p>
          <a:p>
            <a:endParaRPr lang="es-MX" dirty="0"/>
          </a:p>
        </p:txBody>
      </p:sp>
      <p:sp>
        <p:nvSpPr>
          <p:cNvPr id="4" name="Marcador de número de diapositiva 3"/>
          <p:cNvSpPr>
            <a:spLocks noGrp="1"/>
          </p:cNvSpPr>
          <p:nvPr>
            <p:ph type="sldNum" sz="quarter" idx="5"/>
          </p:nvPr>
        </p:nvSpPr>
        <p:spPr/>
        <p:txBody>
          <a:bodyPr/>
          <a:lstStyle/>
          <a:p>
            <a:fld id="{2332103D-B5B3-4BB5-8226-75515F3D5AC6}" type="slidenum">
              <a:rPr lang="es-MX" smtClean="0"/>
              <a:t>2</a:t>
            </a:fld>
            <a:endParaRPr lang="es-MX"/>
          </a:p>
        </p:txBody>
      </p:sp>
    </p:spTree>
    <p:extLst>
      <p:ext uri="{BB962C8B-B14F-4D97-AF65-F5344CB8AC3E}">
        <p14:creationId xmlns:p14="http://schemas.microsoft.com/office/powerpoint/2010/main" val="4248742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ingeniería de software considera costos, fechas de entrega, legislación y necesidades del cliente.</a:t>
            </a:r>
          </a:p>
          <a:p>
            <a:endParaRPr lang="es-MX" dirty="0"/>
          </a:p>
          <a:p>
            <a:r>
              <a:rPr lang="es-MX" dirty="0"/>
              <a:t>Este enfoque sistemático varía drásticamente dependiendo de la organización que desarrolla el software, el tipo de software y los individuos que intervienen en el proceso de desarrollo, no existen métodos y técnicas universales que sean adecuados para todos los sistemas y compañías.</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14</a:t>
            </a:fld>
            <a:endParaRPr lang="es-MX"/>
          </a:p>
        </p:txBody>
      </p:sp>
    </p:spTree>
    <p:extLst>
      <p:ext uri="{BB962C8B-B14F-4D97-AF65-F5344CB8AC3E}">
        <p14:creationId xmlns:p14="http://schemas.microsoft.com/office/powerpoint/2010/main" val="1478962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332103D-B5B3-4BB5-8226-75515F3D5AC6}" type="slidenum">
              <a:rPr lang="es-MX" smtClean="0"/>
              <a:t>15</a:t>
            </a:fld>
            <a:endParaRPr lang="es-MX"/>
          </a:p>
        </p:txBody>
      </p:sp>
    </p:spTree>
    <p:extLst>
      <p:ext uri="{BB962C8B-B14F-4D97-AF65-F5344CB8AC3E}">
        <p14:creationId xmlns:p14="http://schemas.microsoft.com/office/powerpoint/2010/main" val="104518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332103D-B5B3-4BB5-8226-75515F3D5AC6}" type="slidenum">
              <a:rPr lang="es-MX" smtClean="0"/>
              <a:t>16</a:t>
            </a:fld>
            <a:endParaRPr lang="es-MX"/>
          </a:p>
        </p:txBody>
      </p:sp>
    </p:spTree>
    <p:extLst>
      <p:ext uri="{BB962C8B-B14F-4D97-AF65-F5344CB8AC3E}">
        <p14:creationId xmlns:p14="http://schemas.microsoft.com/office/powerpoint/2010/main" val="2763362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La organización que diseña el software necesita planear el proceso de desarrollo, así como tener ideas claras acerca de lo que producirá y el tiempo en que estará completado. Desde luego, se usan diferentes procesos para distintos tipos de software.</a:t>
            </a:r>
          </a:p>
          <a:p>
            <a:pPr marL="228600" indent="-228600">
              <a:buAutoNum type="arabicPeriod"/>
            </a:pPr>
            <a:endParaRPr lang="es-MX" dirty="0"/>
          </a:p>
          <a:p>
            <a:pPr marL="228600" indent="-228600">
              <a:buAutoNum type="arabicPeriod"/>
            </a:pPr>
            <a:r>
              <a:rPr lang="es-MX" dirty="0"/>
              <a:t>El software tiene que comportarse como se espera, sin fallas y cuando se requiera estar disponible. Debe estar seguro en su operación y, tanto como sea posible, contra ataques externos.</a:t>
            </a:r>
          </a:p>
          <a:p>
            <a:pPr marL="228600" indent="-228600">
              <a:buAutoNum type="arabicPeriod"/>
            </a:pPr>
            <a:endParaRPr lang="es-MX" dirty="0"/>
          </a:p>
          <a:p>
            <a:pPr marL="228600" indent="-228600">
              <a:buAutoNum type="arabicPeriod"/>
            </a:pPr>
            <a:r>
              <a:rPr lang="es-MX" dirty="0"/>
              <a:t>Debe conocerse qué esperan de él los diferentes clientes y usuarios del sistema, y gestionar sus expectativas, para entregar un sistema útil dentro de la fecha y presupuesto.</a:t>
            </a:r>
          </a:p>
          <a:p>
            <a:pPr marL="228600" indent="-228600">
              <a:buAutoNum type="arabicPeriod"/>
            </a:pPr>
            <a:endParaRPr lang="es-MX" dirty="0"/>
          </a:p>
          <a:p>
            <a:pPr marL="228600" indent="-228600">
              <a:buAutoNum type="arabicPeriod"/>
            </a:pPr>
            <a:r>
              <a:rPr lang="es-MX" dirty="0"/>
              <a:t>Donde sea adecuado, hay que reutilizar el software que se haya desarrollado, en vez de diseñar uno nuevo.</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17</a:t>
            </a:fld>
            <a:endParaRPr lang="es-MX"/>
          </a:p>
        </p:txBody>
      </p:sp>
    </p:spTree>
    <p:extLst>
      <p:ext uri="{BB962C8B-B14F-4D97-AF65-F5344CB8AC3E}">
        <p14:creationId xmlns:p14="http://schemas.microsoft.com/office/powerpoint/2010/main" val="1295472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Computación en un mundo abierto: el rápido crecimiento de las redes inalámbricas quizá lleve pronto a la computación verdaderamente ubicua y distribuida. El reto será desarrollar software que permita comunicar dispositivos móviles y sistemas a través de redes enormes.</a:t>
            </a:r>
          </a:p>
          <a:p>
            <a:endParaRPr lang="es-MX" dirty="0"/>
          </a:p>
          <a:p>
            <a:r>
              <a:rPr lang="es-MX" dirty="0"/>
              <a:t>Construcción de redes: La WEB se esta convirtiendo en el motor de los sistemas de cómputo. El desafío será construir arquitecturas sencillas que proporcionen un beneficio al público objetivo.</a:t>
            </a:r>
          </a:p>
          <a:p>
            <a:endParaRPr lang="es-MX" dirty="0"/>
          </a:p>
          <a:p>
            <a:r>
              <a:rPr lang="es-MX" dirty="0"/>
              <a:t>Fuente abierta: La distribución de código fuente para aplicaciones de sistemas, de manera que mucha gente pueda contribuir a su desarrollo.</a:t>
            </a:r>
          </a:p>
          <a:p>
            <a:endParaRPr lang="es-MX" dirty="0"/>
          </a:p>
          <a:p>
            <a:r>
              <a:rPr lang="es-MX" dirty="0"/>
              <a:t>Uno adicional, todo se mueve a partir del dinero. Lo gratuito no siempre lo es. Casos como </a:t>
            </a:r>
            <a:r>
              <a:rPr lang="es-MX" dirty="0" err="1"/>
              <a:t>Copilot</a:t>
            </a:r>
            <a:r>
              <a:rPr lang="es-MX" dirty="0"/>
              <a:t>, </a:t>
            </a:r>
            <a:r>
              <a:rPr lang="es-MX" dirty="0" err="1"/>
              <a:t>ChatGPT</a:t>
            </a:r>
            <a:r>
              <a:rPr lang="es-MX" dirty="0"/>
              <a:t>, monetización, etc.</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18</a:t>
            </a:fld>
            <a:endParaRPr lang="es-MX"/>
          </a:p>
        </p:txBody>
      </p:sp>
    </p:spTree>
    <p:extLst>
      <p:ext uri="{BB962C8B-B14F-4D97-AF65-F5344CB8AC3E}">
        <p14:creationId xmlns:p14="http://schemas.microsoft.com/office/powerpoint/2010/main" val="3493937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ingeniero en sistemas, y en general, no debe usar sus habilidades y experiencia para comportarse de forma deshonesta o de un modo que desacredite su profesión. Sin embargo, existen áreas donde los estándares de comportamiento no están acotados por la legislación, sino por la noción de responsabilidad profesional.</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19</a:t>
            </a:fld>
            <a:endParaRPr lang="es-MX"/>
          </a:p>
        </p:txBody>
      </p:sp>
    </p:spTree>
    <p:extLst>
      <p:ext uri="{BB962C8B-B14F-4D97-AF65-F5344CB8AC3E}">
        <p14:creationId xmlns:p14="http://schemas.microsoft.com/office/powerpoint/2010/main" val="3998573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Confidencialidad: Se debe respetar la confidencialidad de empleadores o clientes, sin importar si se firmó o no un acuerdo formal.</a:t>
            </a:r>
          </a:p>
          <a:p>
            <a:pPr marL="228600" indent="-228600">
              <a:buAutoNum type="arabicPeriod"/>
            </a:pPr>
            <a:endParaRPr lang="es-MX" dirty="0"/>
          </a:p>
          <a:p>
            <a:pPr marL="228600" indent="-228600">
              <a:buAutoNum type="arabicPeriod"/>
            </a:pPr>
            <a:r>
              <a:rPr lang="es-MX" dirty="0"/>
              <a:t>Competencia: No se deben aceptar de manera intencional trabajos que estén fuera de su competencia.</a:t>
            </a:r>
          </a:p>
          <a:p>
            <a:pPr marL="228600" indent="-228600">
              <a:buAutoNum type="arabicPeriod"/>
            </a:pPr>
            <a:endParaRPr lang="es-MX" dirty="0"/>
          </a:p>
          <a:p>
            <a:pPr marL="228600" indent="-228600">
              <a:buAutoNum type="arabicPeriod"/>
            </a:pPr>
            <a:r>
              <a:rPr lang="es-MX" dirty="0"/>
              <a:t>Derechos de propiedad intelectual: Tiene que conocer las leyes locales que rigen el uso de la propiedad intelectual, como las patentes y el copyright. </a:t>
            </a:r>
          </a:p>
          <a:p>
            <a:pPr marL="228600" indent="-228600">
              <a:buAutoNum type="arabicPeriod"/>
            </a:pPr>
            <a:endParaRPr lang="es-MX" dirty="0"/>
          </a:p>
          <a:p>
            <a:pPr marL="228600" indent="-228600">
              <a:buAutoNum type="arabicPeriod"/>
            </a:pPr>
            <a:r>
              <a:rPr lang="es-MX" dirty="0"/>
              <a:t>Mal uso de computadoras: No debe emplear sus habilidades técnicas para usar incorrectamente los equipos de otros individuos.</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20</a:t>
            </a:fld>
            <a:endParaRPr lang="es-MX"/>
          </a:p>
        </p:txBody>
      </p:sp>
    </p:spTree>
    <p:extLst>
      <p:ext uri="{BB962C8B-B14F-4D97-AF65-F5344CB8AC3E}">
        <p14:creationId xmlns:p14="http://schemas.microsoft.com/office/powerpoint/2010/main" val="5057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análisis y diseño de sistemas busca comprender qué se necesita para analizar la entrada de datos de manera sistemática, procesar los datos, almacenarlos y producir información en el contexto de una organización específica.</a:t>
            </a:r>
          </a:p>
          <a:p>
            <a:endParaRPr lang="es-MX" u="sng" dirty="0"/>
          </a:p>
        </p:txBody>
      </p:sp>
      <p:sp>
        <p:nvSpPr>
          <p:cNvPr id="4" name="Marcador de número de diapositiva 3"/>
          <p:cNvSpPr>
            <a:spLocks noGrp="1"/>
          </p:cNvSpPr>
          <p:nvPr>
            <p:ph type="sldNum" sz="quarter" idx="5"/>
          </p:nvPr>
        </p:nvSpPr>
        <p:spPr/>
        <p:txBody>
          <a:bodyPr/>
          <a:lstStyle/>
          <a:p>
            <a:fld id="{2332103D-B5B3-4BB5-8226-75515F3D5AC6}" type="slidenum">
              <a:rPr lang="es-MX" smtClean="0"/>
              <a:t>3</a:t>
            </a:fld>
            <a:endParaRPr lang="es-MX"/>
          </a:p>
        </p:txBody>
      </p:sp>
    </p:spTree>
    <p:extLst>
      <p:ext uri="{BB962C8B-B14F-4D97-AF65-F5344CB8AC3E}">
        <p14:creationId xmlns:p14="http://schemas.microsoft.com/office/powerpoint/2010/main" val="2561889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desarrollo de software es una actividad profesional, donde el software se realiza para propósitos de negocios específicos, para su inclusión en otros dispositivos o como productos de software.</a:t>
            </a:r>
          </a:p>
          <a:p>
            <a:r>
              <a:rPr lang="es-MX" dirty="0"/>
              <a:t>La ingeniería de software busca apoyar el desarrollo profesional de software, con técnicas que apoyan la especificación, el diseño y evolución de los sistemas. Los sistemas por lo regular constan de un determinado número de aplicaciones, e incluyen la documentación que describe su estructura y la manera de emplearlo.</a:t>
            </a:r>
          </a:p>
          <a:p>
            <a:endParaRPr lang="es-MX" dirty="0"/>
          </a:p>
        </p:txBody>
      </p:sp>
      <p:sp>
        <p:nvSpPr>
          <p:cNvPr id="4" name="Marcador de número de diapositiva 3"/>
          <p:cNvSpPr>
            <a:spLocks noGrp="1"/>
          </p:cNvSpPr>
          <p:nvPr>
            <p:ph type="sldNum" sz="quarter" idx="5"/>
          </p:nvPr>
        </p:nvSpPr>
        <p:spPr/>
        <p:txBody>
          <a:bodyPr/>
          <a:lstStyle/>
          <a:p>
            <a:fld id="{2332103D-B5B3-4BB5-8226-75515F3D5AC6}" type="slidenum">
              <a:rPr lang="es-MX" smtClean="0"/>
              <a:t>4</a:t>
            </a:fld>
            <a:endParaRPr lang="es-MX"/>
          </a:p>
        </p:txBody>
      </p:sp>
    </p:spTree>
    <p:extLst>
      <p:ext uri="{BB962C8B-B14F-4D97-AF65-F5344CB8AC3E}">
        <p14:creationId xmlns:p14="http://schemas.microsoft.com/office/powerpoint/2010/main" val="25258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ingeniería de software es una disciplina de ingeniería que se interesa por todos los aspectos de la producción de software, desde las primeras etapas de la especificación del sistema hasta el mantenimiento del mismo una vez que se pone en operación. Esta definición presenta dos conceptos clave:</a:t>
            </a:r>
          </a:p>
          <a:p>
            <a:pPr marL="228600" indent="-228600">
              <a:buAutoNum type="arabicPeriod"/>
            </a:pPr>
            <a:r>
              <a:rPr lang="es-MX" dirty="0"/>
              <a:t>Disciplina de ingeniería: Los ingenieros hacen que las cosas funcionen. Aplican la teoría, métodos y herramientas donde es adecuado. Sin embargo, los usan de manera selectiva y siempre y tratan de encontrar soluciones a problemas, incluso cuando no hay teorías ni métodos aplicables. Los ingenieros también reconocen que deben trabajar ante restricciones organizaciones y financieras, de modo que buscan soluciones dentro de tales limitaciones.</a:t>
            </a:r>
          </a:p>
          <a:p>
            <a:pPr marL="228600" indent="-228600">
              <a:buAutoNum type="arabicPeriod"/>
            </a:pPr>
            <a:r>
              <a:rPr lang="es-MX" dirty="0"/>
              <a:t>Todos los aspectos de la producción de software: La ingeniería de software no sólo se interesa por los procesos técnicos del desarrollo de software, sino también incluye actividades como la administración del proyecto, el desarrollo de herramientas, así como métodos y teorías para apoyar la producción de software.</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7</a:t>
            </a:fld>
            <a:endParaRPr lang="es-MX"/>
          </a:p>
        </p:txBody>
      </p:sp>
    </p:spTree>
    <p:extLst>
      <p:ext uri="{BB962C8B-B14F-4D97-AF65-F5344CB8AC3E}">
        <p14:creationId xmlns:p14="http://schemas.microsoft.com/office/powerpoint/2010/main" val="788417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ingeniería de software es importante por dos razones:</a:t>
            </a:r>
          </a:p>
          <a:p>
            <a:pPr marL="228600" indent="-228600">
              <a:buAutoNum type="arabicPeriod"/>
            </a:pPr>
            <a:r>
              <a:rPr lang="es-MX" dirty="0"/>
              <a:t>Cada vez con mayor frecuencia, los individuos y sociedades se apoyan en los avanzados sistemas de software. Por ende, se requiere producir económica y rápidamente sistemas confiables.</a:t>
            </a:r>
          </a:p>
          <a:p>
            <a:pPr marL="228600" indent="-228600">
              <a:buAutoNum type="arabicPeriod"/>
            </a:pPr>
            <a:r>
              <a:rPr lang="es-MX" dirty="0"/>
              <a:t>A menudo resulta más barato a largo plazo usar métodos y técnicas de ingeniería de software para los sistemas de software, que sólo diseñar los programas como si fuera un proyecto de programación personal. Para muchos tipos de sistemas, la mayoría de los costos consisten en cambiar el software después de ponerlo en operación.</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8</a:t>
            </a:fld>
            <a:endParaRPr lang="es-MX"/>
          </a:p>
        </p:txBody>
      </p:sp>
    </p:spTree>
    <p:extLst>
      <p:ext uri="{BB962C8B-B14F-4D97-AF65-F5344CB8AC3E}">
        <p14:creationId xmlns:p14="http://schemas.microsoft.com/office/powerpoint/2010/main" val="4018099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Mantenibilidad: El software debe escribirse de tal forma que pueda evolucionar para satisfacer las necesidades cambiantes de los clientes. Es un atributo crítico porque el cambio del software es un requerimiento inevitable de un entorno empresarial variable.</a:t>
            </a:r>
          </a:p>
          <a:p>
            <a:pPr marL="228600" indent="-228600">
              <a:buAutoNum type="arabicPeriod"/>
            </a:pPr>
            <a:r>
              <a:rPr lang="es-MX" dirty="0"/>
              <a:t>Confiabilidad y seguridad: Un software confiable no tiene que causar daño físico ni económico, en caso de falla del sistema. Los usuarios malintencionados no deben tener posibilidad de acceder al sistema o dañarlo.</a:t>
            </a:r>
          </a:p>
          <a:p>
            <a:pPr marL="228600" indent="-228600">
              <a:buAutoNum type="arabicPeriod"/>
            </a:pPr>
            <a:r>
              <a:rPr lang="es-MX" dirty="0"/>
              <a:t>Eficiencia: El software no tiene que desperdiciar recursos, como la memoria y/o ciclos de procesamiento.</a:t>
            </a:r>
          </a:p>
          <a:p>
            <a:pPr marL="228600" indent="-228600">
              <a:buAutoNum type="arabicPeriod"/>
            </a:pPr>
            <a:r>
              <a:rPr lang="es-MX" dirty="0"/>
              <a:t>Aceptabilidad: el software debe ser aceptable al tipo de usuario para quienes se diseña. Necesita ser comprensible, utilizable y compatible con otros sistemas que los usuarios usan.</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9</a:t>
            </a:fld>
            <a:endParaRPr lang="es-MX"/>
          </a:p>
        </p:txBody>
      </p:sp>
    </p:spTree>
    <p:extLst>
      <p:ext uri="{BB962C8B-B14F-4D97-AF65-F5344CB8AC3E}">
        <p14:creationId xmlns:p14="http://schemas.microsoft.com/office/powerpoint/2010/main" val="134260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Hay muchos tipos diferentes de software. No existe un método o una técnica universales en la ingeniería de software que sea aplicable para todos éstos. No obstante, tres problemas generales afectan a la gran mayoría:</a:t>
            </a:r>
          </a:p>
          <a:p>
            <a:pPr marL="228600" indent="-228600">
              <a:buAutoNum type="arabicPeriod"/>
            </a:pPr>
            <a:endParaRPr lang="es-MX" dirty="0"/>
          </a:p>
          <a:p>
            <a:pPr marL="228600" indent="-228600">
              <a:buAutoNum type="arabicPeriod"/>
            </a:pPr>
            <a:r>
              <a:rPr lang="es-MX" dirty="0"/>
              <a:t>Heterogeneidad: Cada vez con mayor frecuencia se requieren sistemas que operen como distribuidos a través de redes que incluyan diferentes tipos de computadoras y dispositivos móviles. Se tendrá que integrar el nuevo software con sistemas legados más viejos, escritos en diferentes lenguajes de programación. El reto es desarrollar técnicas para construir software confiable que sea suficientemente flexible para enfrentar esa heterogeneidad.</a:t>
            </a:r>
          </a:p>
          <a:p>
            <a:pPr marL="228600" indent="-228600">
              <a:buAutoNum type="arabicPeriod"/>
            </a:pPr>
            <a:endParaRPr lang="es-MX" dirty="0"/>
          </a:p>
          <a:p>
            <a:pPr marL="228600" indent="-228600">
              <a:buAutoNum type="arabicPeriod"/>
            </a:pPr>
            <a:r>
              <a:rPr lang="es-MX" dirty="0"/>
              <a:t>Cambio empresarial y social: Los negocios y la sociedad cambian rápidamente. Ambos necesitan tener la posibilidad de cambiar su software existente y desarrollar rápidamente uno nuevo. Muchas técnicas tradicionales de ingeniería de software </a:t>
            </a:r>
            <a:r>
              <a:rPr lang="es-MX"/>
              <a:t>consumen mucho </a:t>
            </a:r>
            <a:r>
              <a:rPr lang="es-MX" dirty="0"/>
              <a:t>tiempo y las entregas de los nuevos sistemas tardan más de lo planeado. Requieren evolucionar de un modo que re reduzca el tiempo necesario para dar valor a los clientes.</a:t>
            </a:r>
          </a:p>
          <a:p>
            <a:pPr marL="228600" indent="-228600">
              <a:buAutoNum type="arabicPeriod"/>
            </a:pPr>
            <a:endParaRPr lang="es-MX" dirty="0"/>
          </a:p>
          <a:p>
            <a:pPr marL="228600" indent="-228600">
              <a:buAutoNum type="arabicPeriod"/>
            </a:pPr>
            <a:r>
              <a:rPr lang="es-MX" dirty="0"/>
              <a:t>Seguridad y confianza: Dado que el software está vinculado con todos los aspectos de la vida, es esencial confiar en dicho software. Es necesario asegurarse de que usuarios malintencionados no puedan atacar el software y que se conserve la seguridad de la información.</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10</a:t>
            </a:fld>
            <a:endParaRPr lang="es-MX"/>
          </a:p>
        </p:txBody>
      </p:sp>
    </p:spTree>
    <p:extLst>
      <p:ext uri="{BB962C8B-B14F-4D97-AF65-F5344CB8AC3E}">
        <p14:creationId xmlns:p14="http://schemas.microsoft.com/office/powerpoint/2010/main" val="356813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desarrollo de la WEB tuvo un efecto profundo en nuestras vidas. En un inicio, con la WEB 1.0 contábamos con un almacén de información universal, accesible que tuvo escaso impacto en el desarrollo de los sistemas de software, ya que a lo sumo, implicaban cambiar la interfaz común (terminal, escritorio) por una interfaz WEB que podía ejecutarse a través de un navegador, reduciendo los costos asociados a la interfaz.</a:t>
            </a:r>
          </a:p>
          <a:p>
            <a:endParaRPr lang="es-MX" dirty="0"/>
          </a:p>
          <a:p>
            <a:r>
              <a:rPr lang="es-MX" dirty="0"/>
              <a:t>WEB 2.0 integra la noción de servicios WEB, componentes que entregan una funcionalidad específica y útil, a los que se accede desde a WEB. Se origina el concepto software como servicio, en el que los sistemas se alojan en la nube y son consumidos a través del navegador, sin la necesidad de instalaciones locales.</a:t>
            </a:r>
          </a:p>
          <a:p>
            <a:endParaRPr lang="es-MX" dirty="0"/>
          </a:p>
          <a:p>
            <a:r>
              <a:rPr lang="es-MX" dirty="0"/>
              <a:t>WEB 3.0 hace referencia a un alto grado de interconexión entre distintos sistemas y dispositivos. El almacenamiento, procesamiento y sobre todo, la explotación de los datos ocurre a gran escala mediante el uso de tecnologías emergentes como blockchain y la inteligencia artificial.</a:t>
            </a:r>
          </a:p>
          <a:p>
            <a:endParaRPr lang="es-MX" dirty="0"/>
          </a:p>
          <a:p>
            <a:endParaRPr lang="es-MX" dirty="0"/>
          </a:p>
        </p:txBody>
      </p:sp>
      <p:sp>
        <p:nvSpPr>
          <p:cNvPr id="4" name="Marcador de número de diapositiva 3"/>
          <p:cNvSpPr>
            <a:spLocks noGrp="1"/>
          </p:cNvSpPr>
          <p:nvPr>
            <p:ph type="sldNum" sz="quarter" idx="5"/>
          </p:nvPr>
        </p:nvSpPr>
        <p:spPr/>
        <p:txBody>
          <a:bodyPr/>
          <a:lstStyle/>
          <a:p>
            <a:fld id="{2332103D-B5B3-4BB5-8226-75515F3D5AC6}" type="slidenum">
              <a:rPr lang="es-MX" smtClean="0"/>
              <a:t>11</a:t>
            </a:fld>
            <a:endParaRPr lang="es-MX"/>
          </a:p>
        </p:txBody>
      </p:sp>
    </p:spTree>
    <p:extLst>
      <p:ext uri="{BB962C8B-B14F-4D97-AF65-F5344CB8AC3E}">
        <p14:creationId xmlns:p14="http://schemas.microsoft.com/office/powerpoint/2010/main" val="2966631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cambio que ha impulsado el desarrollo de la WEB, conduce a que la ingeniería de software se aplique de manera distinta a los sistemas basados en la WEB, por ejemplo:</a:t>
            </a:r>
          </a:p>
          <a:p>
            <a:endParaRPr lang="es-MX" dirty="0"/>
          </a:p>
          <a:p>
            <a:pPr marL="228600" indent="-228600">
              <a:buAutoNum type="arabicPeriod"/>
            </a:pPr>
            <a:r>
              <a:rPr lang="es-MX" dirty="0"/>
              <a:t>La reutilización de software se ha convertido en el enfoque dominante para construir sistemas basados en la WEB. Cuando se construyen estos sistemas, se piensa en cómo ensamblarlos a partir de componentes y sistemas de software preexistentes.</a:t>
            </a:r>
          </a:p>
          <a:p>
            <a:pPr marL="228600" indent="-228600">
              <a:buAutoNum type="arabicPeriod"/>
            </a:pPr>
            <a:endParaRPr lang="es-MX" dirty="0"/>
          </a:p>
          <a:p>
            <a:pPr marL="228600" indent="-228600">
              <a:buAutoNum type="arabicPeriod"/>
            </a:pPr>
            <a:r>
              <a:rPr lang="es-MX" dirty="0"/>
              <a:t>Ahora se reconoce en general que no es práctico especificar por adelantado todos los requerimientos para tales sistemas. Los sistemas basados en la WEB deben desarrollarse y entregarse de manera progresiva.</a:t>
            </a:r>
          </a:p>
          <a:p>
            <a:pPr marL="228600" indent="-228600">
              <a:buAutoNum type="arabicPeriod"/>
            </a:pPr>
            <a:endParaRPr lang="es-MX" dirty="0"/>
          </a:p>
          <a:p>
            <a:pPr marL="228600" indent="-228600">
              <a:buAutoNum type="arabicPeriod"/>
            </a:pPr>
            <a:r>
              <a:rPr lang="es-MX" dirty="0"/>
              <a:t>Las interfaces de usuario están restringidas por las capacidades de los navegadores WEB. Las interfaces de los sistemas WEB con mayor frecuencia son más deficientes que las interfaces de usuario específicamente diseñadas en productos de sistema PC.</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12</a:t>
            </a:fld>
            <a:endParaRPr lang="es-MX"/>
          </a:p>
        </p:txBody>
      </p:sp>
    </p:spTree>
    <p:extLst>
      <p:ext uri="{BB962C8B-B14F-4D97-AF65-F5344CB8AC3E}">
        <p14:creationId xmlns:p14="http://schemas.microsoft.com/office/powerpoint/2010/main" val="3980702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184D839-CA13-47EE-893B-0C3118A8EA49}" type="datetimeFigureOut">
              <a:rPr lang="es-MX" smtClean="0"/>
              <a:t>30/08/2023</a:t>
            </a:fld>
            <a:endParaRPr lang="es-MX"/>
          </a:p>
        </p:txBody>
      </p:sp>
      <p:sp>
        <p:nvSpPr>
          <p:cNvPr id="5" name="Footer Placeholder 4"/>
          <p:cNvSpPr>
            <a:spLocks noGrp="1"/>
          </p:cNvSpPr>
          <p:nvPr>
            <p:ph type="ftr" sz="quarter" idx="11"/>
          </p:nvPr>
        </p:nvSpPr>
        <p:spPr>
          <a:xfrm>
            <a:off x="5332412" y="5883275"/>
            <a:ext cx="4324044" cy="365125"/>
          </a:xfrm>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135364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184D839-CA13-47EE-893B-0C3118A8EA49}" type="datetimeFigureOut">
              <a:rPr lang="es-MX" smtClean="0"/>
              <a:t>30/08/2023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4124574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84D839-CA13-47EE-893B-0C3118A8EA49}" type="datetimeFigureOut">
              <a:rPr lang="es-MX" smtClean="0"/>
              <a:t>30/08/2023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56124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84D839-CA13-47EE-893B-0C3118A8EA49}" type="datetimeFigureOut">
              <a:rPr lang="es-MX" smtClean="0"/>
              <a:t>30/08/2023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4167821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84D839-CA13-47EE-893B-0C3118A8EA49}" type="datetimeFigureOut">
              <a:rPr lang="es-MX" smtClean="0"/>
              <a:t>30/08/2023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162934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84D839-CA13-47EE-893B-0C3118A8EA49}" type="datetimeFigureOut">
              <a:rPr lang="es-MX" smtClean="0"/>
              <a:t>30/08/2023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1641682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84D839-CA13-47EE-893B-0C3118A8EA49}" type="datetimeFigureOut">
              <a:rPr lang="es-MX" smtClean="0"/>
              <a:t>30/08/2023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797502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84D839-CA13-47EE-893B-0C3118A8EA49}" type="datetimeFigureOut">
              <a:rPr lang="es-MX" smtClean="0"/>
              <a:t>30/08/2023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1395787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84D839-CA13-47EE-893B-0C3118A8EA49}" type="datetimeFigureOut">
              <a:rPr lang="es-MX" smtClean="0"/>
              <a:t>30/08/2023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535661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84D839-CA13-47EE-893B-0C3118A8EA49}" type="datetimeFigureOut">
              <a:rPr lang="es-MX" smtClean="0"/>
              <a:t>30/08/2023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951856" y="5867131"/>
            <a:ext cx="551167" cy="365125"/>
          </a:xfrm>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148477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84D839-CA13-47EE-893B-0C3118A8EA49}" type="datetimeFigureOut">
              <a:rPr lang="es-MX" smtClean="0"/>
              <a:t>30/08/2023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385107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184D839-CA13-47EE-893B-0C3118A8EA49}" type="datetimeFigureOut">
              <a:rPr lang="es-MX" smtClean="0"/>
              <a:t>30/08/2023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411109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184D839-CA13-47EE-893B-0C3118A8EA49}" type="datetimeFigureOut">
              <a:rPr lang="es-MX" smtClean="0"/>
              <a:t>30/08/2023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75817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184D839-CA13-47EE-893B-0C3118A8EA49}" type="datetimeFigureOut">
              <a:rPr lang="es-MX" smtClean="0"/>
              <a:t>30/08/2023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81905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4D839-CA13-47EE-893B-0C3118A8EA49}" type="datetimeFigureOut">
              <a:rPr lang="es-MX" smtClean="0"/>
              <a:t>30/08/2023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393848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184D839-CA13-47EE-893B-0C3118A8EA49}" type="datetimeFigureOut">
              <a:rPr lang="es-MX" smtClean="0"/>
              <a:t>30/08/2023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149185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184D839-CA13-47EE-893B-0C3118A8EA49}" type="datetimeFigureOut">
              <a:rPr lang="es-MX" smtClean="0"/>
              <a:t>30/08/2023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643931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84D839-CA13-47EE-893B-0C3118A8EA49}" type="datetimeFigureOut">
              <a:rPr lang="es-MX" smtClean="0"/>
              <a:t>30/08/2023</a:t>
            </a:fld>
            <a:endParaRPr lang="es-MX"/>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647EE1-1B98-415A-BF57-0B1B2DB03530}" type="slidenum">
              <a:rPr lang="es-MX" smtClean="0"/>
              <a:t>‹Nº›</a:t>
            </a:fld>
            <a:endParaRPr lang="es-MX"/>
          </a:p>
        </p:txBody>
      </p:sp>
    </p:spTree>
    <p:extLst>
      <p:ext uri="{BB962C8B-B14F-4D97-AF65-F5344CB8AC3E}">
        <p14:creationId xmlns:p14="http://schemas.microsoft.com/office/powerpoint/2010/main" val="413428274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AA170-440D-2BD3-E21A-5D0AE7BE3BF0}"/>
              </a:ext>
            </a:extLst>
          </p:cNvPr>
          <p:cNvSpPr>
            <a:spLocks noGrp="1"/>
          </p:cNvSpPr>
          <p:nvPr>
            <p:ph type="ctrTitle"/>
          </p:nvPr>
        </p:nvSpPr>
        <p:spPr/>
        <p:txBody>
          <a:bodyPr/>
          <a:lstStyle/>
          <a:p>
            <a:r>
              <a:rPr lang="es-MX" dirty="0"/>
              <a:t>Fundamentos de análisis y diseño de sistemas</a:t>
            </a:r>
          </a:p>
        </p:txBody>
      </p:sp>
      <p:sp>
        <p:nvSpPr>
          <p:cNvPr id="3" name="Subtítulo 2">
            <a:extLst>
              <a:ext uri="{FF2B5EF4-FFF2-40B4-BE49-F238E27FC236}">
                <a16:creationId xmlns:a16="http://schemas.microsoft.com/office/drawing/2014/main" id="{687C0BB1-9F1A-6F16-938D-EB59AC3DF978}"/>
              </a:ext>
            </a:extLst>
          </p:cNvPr>
          <p:cNvSpPr>
            <a:spLocks noGrp="1"/>
          </p:cNvSpPr>
          <p:nvPr>
            <p:ph type="subTitle" idx="1"/>
          </p:nvPr>
        </p:nvSpPr>
        <p:spPr/>
        <p:txBody>
          <a:bodyPr/>
          <a:lstStyle/>
          <a:p>
            <a:r>
              <a:rPr lang="es-MX" dirty="0"/>
              <a:t>Historia y evolución del desarrollo de software</a:t>
            </a:r>
          </a:p>
        </p:txBody>
      </p:sp>
    </p:spTree>
    <p:extLst>
      <p:ext uri="{BB962C8B-B14F-4D97-AF65-F5344CB8AC3E}">
        <p14:creationId xmlns:p14="http://schemas.microsoft.com/office/powerpoint/2010/main" val="191454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35E60-4AC7-5EFB-907D-2630AAC2A146}"/>
              </a:ext>
            </a:extLst>
          </p:cNvPr>
          <p:cNvSpPr>
            <a:spLocks noGrp="1"/>
          </p:cNvSpPr>
          <p:nvPr>
            <p:ph type="title"/>
          </p:nvPr>
        </p:nvSpPr>
        <p:spPr/>
        <p:txBody>
          <a:bodyPr>
            <a:normAutofit/>
          </a:bodyPr>
          <a:lstStyle/>
          <a:p>
            <a:r>
              <a:rPr lang="es-MX" dirty="0"/>
              <a:t>Problemas generales del desarrollo de software</a:t>
            </a:r>
          </a:p>
        </p:txBody>
      </p:sp>
      <p:graphicFrame>
        <p:nvGraphicFramePr>
          <p:cNvPr id="4" name="Marcador de contenido 3">
            <a:extLst>
              <a:ext uri="{FF2B5EF4-FFF2-40B4-BE49-F238E27FC236}">
                <a16:creationId xmlns:a16="http://schemas.microsoft.com/office/drawing/2014/main" id="{E23CB121-6340-3073-83F6-847B25DC4D38}"/>
              </a:ext>
            </a:extLst>
          </p:cNvPr>
          <p:cNvGraphicFramePr>
            <a:graphicFrameLocks noGrp="1"/>
          </p:cNvGraphicFramePr>
          <p:nvPr>
            <p:ph idx="1"/>
            <p:extLst>
              <p:ext uri="{D42A27DB-BD31-4B8C-83A1-F6EECF244321}">
                <p14:modId xmlns:p14="http://schemas.microsoft.com/office/powerpoint/2010/main" val="2651965183"/>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882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B639B-9EBC-7A28-5795-DC79FF1F8964}"/>
              </a:ext>
            </a:extLst>
          </p:cNvPr>
          <p:cNvSpPr>
            <a:spLocks noGrp="1"/>
          </p:cNvSpPr>
          <p:nvPr>
            <p:ph type="title"/>
          </p:nvPr>
        </p:nvSpPr>
        <p:spPr/>
        <p:txBody>
          <a:bodyPr/>
          <a:lstStyle/>
          <a:p>
            <a:r>
              <a:rPr lang="es-MX"/>
              <a:t>Ingeniería de software y la WEB</a:t>
            </a:r>
            <a:endParaRPr lang="es-MX" dirty="0"/>
          </a:p>
        </p:txBody>
      </p:sp>
      <p:graphicFrame>
        <p:nvGraphicFramePr>
          <p:cNvPr id="4" name="Marcador de contenido 3">
            <a:extLst>
              <a:ext uri="{FF2B5EF4-FFF2-40B4-BE49-F238E27FC236}">
                <a16:creationId xmlns:a16="http://schemas.microsoft.com/office/drawing/2014/main" id="{E76C1551-1D64-C4BB-DEB2-2D1BA9B3C711}"/>
              </a:ext>
            </a:extLst>
          </p:cNvPr>
          <p:cNvGraphicFramePr>
            <a:graphicFrameLocks noGrp="1"/>
          </p:cNvGraphicFramePr>
          <p:nvPr>
            <p:ph idx="1"/>
            <p:extLst>
              <p:ext uri="{D42A27DB-BD31-4B8C-83A1-F6EECF244321}">
                <p14:modId xmlns:p14="http://schemas.microsoft.com/office/powerpoint/2010/main" val="362072511"/>
              </p:ext>
            </p:extLst>
          </p:nvPr>
        </p:nvGraphicFramePr>
        <p:xfrm>
          <a:off x="2103753" y="2308860"/>
          <a:ext cx="8779827" cy="3954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446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F66A3-6BEB-E737-F915-750C70B0F484}"/>
              </a:ext>
            </a:extLst>
          </p:cNvPr>
          <p:cNvSpPr>
            <a:spLocks noGrp="1"/>
          </p:cNvSpPr>
          <p:nvPr>
            <p:ph type="title"/>
          </p:nvPr>
        </p:nvSpPr>
        <p:spPr/>
        <p:txBody>
          <a:bodyPr/>
          <a:lstStyle/>
          <a:p>
            <a:r>
              <a:rPr lang="es-MX" dirty="0"/>
              <a:t>Ingeniería de software y al WEB</a:t>
            </a:r>
          </a:p>
        </p:txBody>
      </p:sp>
      <p:graphicFrame>
        <p:nvGraphicFramePr>
          <p:cNvPr id="7" name="Marcador de contenido 6">
            <a:extLst>
              <a:ext uri="{FF2B5EF4-FFF2-40B4-BE49-F238E27FC236}">
                <a16:creationId xmlns:a16="http://schemas.microsoft.com/office/drawing/2014/main" id="{7D88F391-7CA8-23A6-D7EE-261743E28FA6}"/>
              </a:ext>
            </a:extLst>
          </p:cNvPr>
          <p:cNvGraphicFramePr>
            <a:graphicFrameLocks noGrp="1"/>
          </p:cNvGraphicFramePr>
          <p:nvPr>
            <p:ph idx="1"/>
            <p:extLst>
              <p:ext uri="{D42A27DB-BD31-4B8C-83A1-F6EECF244321}">
                <p14:modId xmlns:p14="http://schemas.microsoft.com/office/powerpoint/2010/main" val="1243807516"/>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17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8B92EE-52D4-C8EA-FE2F-68E557DFBBF6}"/>
              </a:ext>
            </a:extLst>
          </p:cNvPr>
          <p:cNvSpPr>
            <a:spLocks noGrp="1"/>
          </p:cNvSpPr>
          <p:nvPr>
            <p:ph type="title"/>
          </p:nvPr>
        </p:nvSpPr>
        <p:spPr>
          <a:xfrm>
            <a:off x="3618200" y="852055"/>
            <a:ext cx="7257455" cy="1752599"/>
          </a:xfrm>
        </p:spPr>
        <p:txBody>
          <a:bodyPr>
            <a:normAutofit/>
          </a:bodyPr>
          <a:lstStyle/>
          <a:p>
            <a:r>
              <a:rPr lang="es-MX" sz="3600"/>
              <a:t>Ejercicios</a:t>
            </a:r>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s-MX"/>
          </a:p>
        </p:txBody>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s-MX"/>
          </a:p>
        </p:txBody>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txBody>
          <a:bodyPr/>
          <a:lstStyle/>
          <a:p>
            <a:endParaRPr lang="es-MX"/>
          </a:p>
        </p:txBody>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txBody>
          <a:bodyPr/>
          <a:lstStyle/>
          <a:p>
            <a:endParaRPr lang="es-MX"/>
          </a:p>
        </p:txBody>
      </p:sp>
      <p:sp>
        <p:nvSpPr>
          <p:cNvPr id="24"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txBody>
          <a:bodyPr/>
          <a:lstStyle/>
          <a:p>
            <a:endParaRPr lang="es-MX"/>
          </a:p>
        </p:txBody>
      </p:sp>
      <p:sp>
        <p:nvSpPr>
          <p:cNvPr id="3" name="Marcador de contenido 2">
            <a:extLst>
              <a:ext uri="{FF2B5EF4-FFF2-40B4-BE49-F238E27FC236}">
                <a16:creationId xmlns:a16="http://schemas.microsoft.com/office/drawing/2014/main" id="{A203057F-862F-A8BD-1DE9-8543EC4372EB}"/>
              </a:ext>
            </a:extLst>
          </p:cNvPr>
          <p:cNvSpPr>
            <a:spLocks noGrp="1"/>
          </p:cNvSpPr>
          <p:nvPr>
            <p:ph idx="1"/>
          </p:nvPr>
        </p:nvSpPr>
        <p:spPr>
          <a:xfrm>
            <a:off x="2713325" y="3205784"/>
            <a:ext cx="9157833" cy="3513069"/>
          </a:xfrm>
        </p:spPr>
        <p:txBody>
          <a:bodyPr anchor="t">
            <a:normAutofit/>
          </a:bodyPr>
          <a:lstStyle/>
          <a:p>
            <a:pPr>
              <a:lnSpc>
                <a:spcPct val="90000"/>
              </a:lnSpc>
            </a:pPr>
            <a:r>
              <a:rPr lang="es-MX" dirty="0"/>
              <a:t>¿Cuál es la diferencia entre desarrollo de productos de software genéricos y desarrollo de software personalizado?</a:t>
            </a:r>
          </a:p>
          <a:p>
            <a:pPr>
              <a:lnSpc>
                <a:spcPct val="90000"/>
              </a:lnSpc>
            </a:pPr>
            <a:r>
              <a:rPr lang="es-MX" dirty="0"/>
              <a:t>Además de los retos de heterogeneidad, cambio empresarial y social, y confianza y seguridad, ¿qué problemas es probable que enfrente la ingeniería de software en el futuro?</a:t>
            </a:r>
          </a:p>
          <a:p>
            <a:pPr>
              <a:lnSpc>
                <a:spcPct val="90000"/>
              </a:lnSpc>
            </a:pPr>
            <a:r>
              <a:rPr lang="es-MX" dirty="0"/>
              <a:t>¿Cómo el uso generalizado de la WEB ha cambiado los sistemas de software?</a:t>
            </a:r>
          </a:p>
        </p:txBody>
      </p:sp>
    </p:spTree>
    <p:extLst>
      <p:ext uri="{BB962C8B-B14F-4D97-AF65-F5344CB8AC3E}">
        <p14:creationId xmlns:p14="http://schemas.microsoft.com/office/powerpoint/2010/main" val="174576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688E53-B5DD-3032-8911-F7C59C02C0BE}"/>
              </a:ext>
            </a:extLst>
          </p:cNvPr>
          <p:cNvSpPr>
            <a:spLocks noGrp="1"/>
          </p:cNvSpPr>
          <p:nvPr>
            <p:ph type="title"/>
          </p:nvPr>
        </p:nvSpPr>
        <p:spPr/>
        <p:txBody>
          <a:bodyPr>
            <a:normAutofit/>
          </a:bodyPr>
          <a:lstStyle/>
          <a:p>
            <a:r>
              <a:rPr lang="es-MX" dirty="0"/>
              <a:t>Diversidad en los sistemas de software</a:t>
            </a:r>
          </a:p>
        </p:txBody>
      </p:sp>
      <p:sp>
        <p:nvSpPr>
          <p:cNvPr id="3" name="Marcador de contenido 2">
            <a:extLst>
              <a:ext uri="{FF2B5EF4-FFF2-40B4-BE49-F238E27FC236}">
                <a16:creationId xmlns:a16="http://schemas.microsoft.com/office/drawing/2014/main" id="{B6EEE9A0-CE9A-2174-B114-6A607FF1B291}"/>
              </a:ext>
            </a:extLst>
          </p:cNvPr>
          <p:cNvSpPr>
            <a:spLocks noGrp="1"/>
          </p:cNvSpPr>
          <p:nvPr>
            <p:ph idx="1"/>
          </p:nvPr>
        </p:nvSpPr>
        <p:spPr/>
        <p:txBody>
          <a:bodyPr/>
          <a:lstStyle/>
          <a:p>
            <a:r>
              <a:rPr lang="es-MX" dirty="0"/>
              <a:t>La ingeniería de software es un enfoque sistemático para la producción de software que varía en cada organización que desarrolla software.</a:t>
            </a:r>
          </a:p>
          <a:p>
            <a:r>
              <a:rPr lang="es-MX" dirty="0"/>
              <a:t>No existen métodos ni técnicas universales.</a:t>
            </a:r>
          </a:p>
        </p:txBody>
      </p:sp>
    </p:spTree>
    <p:extLst>
      <p:ext uri="{BB962C8B-B14F-4D97-AF65-F5344CB8AC3E}">
        <p14:creationId xmlns:p14="http://schemas.microsoft.com/office/powerpoint/2010/main" val="80056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3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32"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33"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50A05D3D-F5F1-CA0F-31D7-DD3AFD5198D0}"/>
              </a:ext>
            </a:extLst>
          </p:cNvPr>
          <p:cNvSpPr>
            <a:spLocks noGrp="1"/>
          </p:cNvSpPr>
          <p:nvPr>
            <p:ph type="title"/>
          </p:nvPr>
        </p:nvSpPr>
        <p:spPr>
          <a:xfrm>
            <a:off x="1484312" y="1284051"/>
            <a:ext cx="2812385" cy="3723836"/>
          </a:xfrm>
        </p:spPr>
        <p:txBody>
          <a:bodyPr>
            <a:normAutofit/>
          </a:bodyPr>
          <a:lstStyle/>
          <a:p>
            <a:r>
              <a:rPr lang="es-MX" sz="3600">
                <a:solidFill>
                  <a:srgbClr val="000000"/>
                </a:solidFill>
              </a:rPr>
              <a:t>Tipos de aplicaciones de software</a:t>
            </a:r>
          </a:p>
        </p:txBody>
      </p:sp>
      <p:sp useBgFill="1">
        <p:nvSpPr>
          <p:cNvPr id="34"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AF60C17F-4BFA-8BFF-2DFF-CE995BC70656}"/>
              </a:ext>
            </a:extLst>
          </p:cNvPr>
          <p:cNvGraphicFramePr>
            <a:graphicFrameLocks noGrp="1"/>
          </p:cNvGraphicFramePr>
          <p:nvPr>
            <p:ph idx="1"/>
            <p:extLst>
              <p:ext uri="{D42A27DB-BD31-4B8C-83A1-F6EECF244321}">
                <p14:modId xmlns:p14="http://schemas.microsoft.com/office/powerpoint/2010/main" val="3593664402"/>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138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Marcador de contenido 15">
            <a:extLst>
              <a:ext uri="{FF2B5EF4-FFF2-40B4-BE49-F238E27FC236}">
                <a16:creationId xmlns:a16="http://schemas.microsoft.com/office/drawing/2014/main" id="{03537DA5-5610-CDDF-2558-8067A52B4303}"/>
              </a:ext>
            </a:extLst>
          </p:cNvPr>
          <p:cNvGraphicFramePr>
            <a:graphicFrameLocks noGrp="1"/>
          </p:cNvGraphicFramePr>
          <p:nvPr>
            <p:ph idx="1"/>
            <p:extLst>
              <p:ext uri="{D42A27DB-BD31-4B8C-83A1-F6EECF244321}">
                <p14:modId xmlns:p14="http://schemas.microsoft.com/office/powerpoint/2010/main" val="1846608432"/>
              </p:ext>
            </p:extLst>
          </p:nvPr>
        </p:nvGraphicFramePr>
        <p:xfrm>
          <a:off x="1484313" y="2171700"/>
          <a:ext cx="10018712" cy="4137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ítulo 14">
            <a:extLst>
              <a:ext uri="{FF2B5EF4-FFF2-40B4-BE49-F238E27FC236}">
                <a16:creationId xmlns:a16="http://schemas.microsoft.com/office/drawing/2014/main" id="{BDFF1E40-81F9-5BF8-93DB-48481C6C030D}"/>
              </a:ext>
            </a:extLst>
          </p:cNvPr>
          <p:cNvSpPr>
            <a:spLocks noGrp="1"/>
          </p:cNvSpPr>
          <p:nvPr>
            <p:ph type="title"/>
          </p:nvPr>
        </p:nvSpPr>
        <p:spPr/>
        <p:txBody>
          <a:bodyPr/>
          <a:lstStyle/>
          <a:p>
            <a:r>
              <a:rPr lang="es-MX"/>
              <a:t>Dominios de aplicación del software</a:t>
            </a:r>
            <a:endParaRPr lang="es-MX" dirty="0"/>
          </a:p>
        </p:txBody>
      </p:sp>
    </p:spTree>
    <p:extLst>
      <p:ext uri="{BB962C8B-B14F-4D97-AF65-F5344CB8AC3E}">
        <p14:creationId xmlns:p14="http://schemas.microsoft.com/office/powerpoint/2010/main" val="1917324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11CB6559-629A-D821-0946-D96266E58EDB}"/>
              </a:ext>
            </a:extLst>
          </p:cNvPr>
          <p:cNvSpPr>
            <a:spLocks noGrp="1"/>
          </p:cNvSpPr>
          <p:nvPr>
            <p:ph type="title"/>
          </p:nvPr>
        </p:nvSpPr>
        <p:spPr>
          <a:xfrm>
            <a:off x="535021" y="685800"/>
            <a:ext cx="2639962" cy="5105400"/>
          </a:xfrm>
        </p:spPr>
        <p:txBody>
          <a:bodyPr>
            <a:normAutofit/>
          </a:bodyPr>
          <a:lstStyle/>
          <a:p>
            <a:r>
              <a:rPr lang="es-MX" sz="3100">
                <a:solidFill>
                  <a:srgbClr val="FFFFFF"/>
                </a:solidFill>
              </a:rPr>
              <a:t>Fundamentos aplicables a los sistemas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E1E55FDF-59FB-78A0-87B1-346B3A9B9BBA}"/>
              </a:ext>
            </a:extLst>
          </p:cNvPr>
          <p:cNvGraphicFramePr>
            <a:graphicFrameLocks noGrp="1"/>
          </p:cNvGraphicFramePr>
          <p:nvPr>
            <p:ph idx="1"/>
            <p:extLst>
              <p:ext uri="{D42A27DB-BD31-4B8C-83A1-F6EECF244321}">
                <p14:modId xmlns:p14="http://schemas.microsoft.com/office/powerpoint/2010/main" val="23778700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568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9A96D-88FC-6A3F-E585-14C9931BA342}"/>
              </a:ext>
            </a:extLst>
          </p:cNvPr>
          <p:cNvSpPr>
            <a:spLocks noGrp="1"/>
          </p:cNvSpPr>
          <p:nvPr>
            <p:ph type="title"/>
          </p:nvPr>
        </p:nvSpPr>
        <p:spPr/>
        <p:txBody>
          <a:bodyPr/>
          <a:lstStyle/>
          <a:p>
            <a:r>
              <a:rPr lang="es-MX" dirty="0"/>
              <a:t>Nuevos desafíos de los sistemas</a:t>
            </a:r>
          </a:p>
        </p:txBody>
      </p:sp>
      <p:graphicFrame>
        <p:nvGraphicFramePr>
          <p:cNvPr id="4" name="Marcador de contenido 3">
            <a:extLst>
              <a:ext uri="{FF2B5EF4-FFF2-40B4-BE49-F238E27FC236}">
                <a16:creationId xmlns:a16="http://schemas.microsoft.com/office/drawing/2014/main" id="{1ABC4244-2640-DDBF-7A88-8328BDD70832}"/>
              </a:ext>
            </a:extLst>
          </p:cNvPr>
          <p:cNvGraphicFramePr>
            <a:graphicFrameLocks noGrp="1"/>
          </p:cNvGraphicFramePr>
          <p:nvPr>
            <p:ph idx="1"/>
            <p:extLst>
              <p:ext uri="{D42A27DB-BD31-4B8C-83A1-F6EECF244321}">
                <p14:modId xmlns:p14="http://schemas.microsoft.com/office/powerpoint/2010/main" val="3639343582"/>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4213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32CA30-90A6-8519-ADC4-85659EB32418}"/>
              </a:ext>
            </a:extLst>
          </p:cNvPr>
          <p:cNvSpPr>
            <a:spLocks noGrp="1"/>
          </p:cNvSpPr>
          <p:nvPr>
            <p:ph type="title"/>
          </p:nvPr>
        </p:nvSpPr>
        <p:spPr/>
        <p:txBody>
          <a:bodyPr/>
          <a:lstStyle/>
          <a:p>
            <a:r>
              <a:rPr lang="es-MX" dirty="0"/>
              <a:t>Ética en la ingeniería de software</a:t>
            </a:r>
          </a:p>
        </p:txBody>
      </p:sp>
      <p:sp>
        <p:nvSpPr>
          <p:cNvPr id="3" name="Marcador de contenido 2">
            <a:extLst>
              <a:ext uri="{FF2B5EF4-FFF2-40B4-BE49-F238E27FC236}">
                <a16:creationId xmlns:a16="http://schemas.microsoft.com/office/drawing/2014/main" id="{4216E6FD-2337-A966-92A3-0A1466949F07}"/>
              </a:ext>
            </a:extLst>
          </p:cNvPr>
          <p:cNvSpPr>
            <a:spLocks noGrp="1"/>
          </p:cNvSpPr>
          <p:nvPr>
            <p:ph idx="1"/>
          </p:nvPr>
        </p:nvSpPr>
        <p:spPr/>
        <p:txBody>
          <a:bodyPr/>
          <a:lstStyle/>
          <a:p>
            <a:r>
              <a:rPr lang="es-MX" dirty="0"/>
              <a:t>La ingeniería de software se realiza dentro de un marco social y legal que limita la libertad de la gente que trabaja en dicha área.</a:t>
            </a:r>
          </a:p>
          <a:p>
            <a:r>
              <a:rPr lang="es-MX" dirty="0"/>
              <a:t>Como ingenieros, debemos aceptar que nuestra labor implica responsabilidades mayores a la aplicación de habilidades técnicas. Debemos comportarnos de forma ética y moralmente responsable.</a:t>
            </a:r>
          </a:p>
        </p:txBody>
      </p:sp>
    </p:spTree>
    <p:extLst>
      <p:ext uri="{BB962C8B-B14F-4D97-AF65-F5344CB8AC3E}">
        <p14:creationId xmlns:p14="http://schemas.microsoft.com/office/powerpoint/2010/main" val="100425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3B9925-23B9-D888-C54D-B1628259D4F5}"/>
              </a:ext>
            </a:extLst>
          </p:cNvPr>
          <p:cNvSpPr>
            <a:spLocks noGrp="1"/>
          </p:cNvSpPr>
          <p:nvPr>
            <p:ph type="title"/>
          </p:nvPr>
        </p:nvSpPr>
        <p:spPr/>
        <p:txBody>
          <a:bodyPr>
            <a:normAutofit/>
          </a:bodyPr>
          <a:lstStyle/>
          <a:p>
            <a:r>
              <a:rPr lang="es-MX" dirty="0"/>
              <a:t>Necesidad del análisis y diseño de sistemas</a:t>
            </a:r>
          </a:p>
        </p:txBody>
      </p:sp>
      <p:sp>
        <p:nvSpPr>
          <p:cNvPr id="3" name="Marcador de contenido 2">
            <a:extLst>
              <a:ext uri="{FF2B5EF4-FFF2-40B4-BE49-F238E27FC236}">
                <a16:creationId xmlns:a16="http://schemas.microsoft.com/office/drawing/2014/main" id="{BE82BC7E-21BC-233C-B77D-D77A131C6961}"/>
              </a:ext>
            </a:extLst>
          </p:cNvPr>
          <p:cNvSpPr>
            <a:spLocks noGrp="1"/>
          </p:cNvSpPr>
          <p:nvPr>
            <p:ph idx="1"/>
          </p:nvPr>
        </p:nvSpPr>
        <p:spPr/>
        <p:txBody>
          <a:bodyPr/>
          <a:lstStyle/>
          <a:p>
            <a:pPr algn="just"/>
            <a:r>
              <a:rPr lang="es-MX" dirty="0"/>
              <a:t>El análisis y diseño de sistemas consiste en una serie de procesos que se llevan a cabo de forma sistemática para mejorar una organización mediante el uso de sistemas de información.</a:t>
            </a:r>
          </a:p>
        </p:txBody>
      </p:sp>
    </p:spTree>
    <p:extLst>
      <p:ext uri="{BB962C8B-B14F-4D97-AF65-F5344CB8AC3E}">
        <p14:creationId xmlns:p14="http://schemas.microsoft.com/office/powerpoint/2010/main" val="138593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FB121-CB27-6A05-FF35-D54C62C37042}"/>
              </a:ext>
            </a:extLst>
          </p:cNvPr>
          <p:cNvSpPr>
            <a:spLocks noGrp="1"/>
          </p:cNvSpPr>
          <p:nvPr>
            <p:ph type="title"/>
          </p:nvPr>
        </p:nvSpPr>
        <p:spPr/>
        <p:txBody>
          <a:bodyPr/>
          <a:lstStyle/>
          <a:p>
            <a:r>
              <a:rPr lang="es-MX"/>
              <a:t>Ética en la ingeniería de software</a:t>
            </a:r>
            <a:endParaRPr lang="es-MX" dirty="0"/>
          </a:p>
        </p:txBody>
      </p:sp>
      <p:graphicFrame>
        <p:nvGraphicFramePr>
          <p:cNvPr id="4" name="Marcador de contenido 3">
            <a:extLst>
              <a:ext uri="{FF2B5EF4-FFF2-40B4-BE49-F238E27FC236}">
                <a16:creationId xmlns:a16="http://schemas.microsoft.com/office/drawing/2014/main" id="{AC6BA364-B6C8-E767-2EB0-AE3E39F9C175}"/>
              </a:ext>
            </a:extLst>
          </p:cNvPr>
          <p:cNvGraphicFramePr>
            <a:graphicFrameLocks noGrp="1"/>
          </p:cNvGraphicFramePr>
          <p:nvPr>
            <p:ph idx="1"/>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2203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8B92EE-52D4-C8EA-FE2F-68E557DFBBF6}"/>
              </a:ext>
            </a:extLst>
          </p:cNvPr>
          <p:cNvSpPr>
            <a:spLocks noGrp="1"/>
          </p:cNvSpPr>
          <p:nvPr>
            <p:ph type="title"/>
          </p:nvPr>
        </p:nvSpPr>
        <p:spPr>
          <a:xfrm>
            <a:off x="3618200" y="852055"/>
            <a:ext cx="7257455" cy="1752599"/>
          </a:xfrm>
        </p:spPr>
        <p:txBody>
          <a:bodyPr>
            <a:normAutofit/>
          </a:bodyPr>
          <a:lstStyle/>
          <a:p>
            <a:r>
              <a:rPr lang="es-MX" sz="3600"/>
              <a:t>Ejercicios</a:t>
            </a:r>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s-MX"/>
          </a:p>
        </p:txBody>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s-MX"/>
          </a:p>
        </p:txBody>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txBody>
          <a:bodyPr/>
          <a:lstStyle/>
          <a:p>
            <a:endParaRPr lang="es-MX"/>
          </a:p>
        </p:txBody>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txBody>
          <a:bodyPr/>
          <a:lstStyle/>
          <a:p>
            <a:endParaRPr lang="es-MX"/>
          </a:p>
        </p:txBody>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txBody>
          <a:bodyPr/>
          <a:lstStyle/>
          <a:p>
            <a:endParaRPr lang="es-MX"/>
          </a:p>
        </p:txBody>
      </p:sp>
      <p:sp>
        <p:nvSpPr>
          <p:cNvPr id="3" name="Marcador de contenido 2">
            <a:extLst>
              <a:ext uri="{FF2B5EF4-FFF2-40B4-BE49-F238E27FC236}">
                <a16:creationId xmlns:a16="http://schemas.microsoft.com/office/drawing/2014/main" id="{A203057F-862F-A8BD-1DE9-8543EC4372EB}"/>
              </a:ext>
            </a:extLst>
          </p:cNvPr>
          <p:cNvSpPr>
            <a:spLocks noGrp="1"/>
          </p:cNvSpPr>
          <p:nvPr>
            <p:ph idx="1"/>
          </p:nvPr>
        </p:nvSpPr>
        <p:spPr>
          <a:xfrm>
            <a:off x="3613237" y="2839605"/>
            <a:ext cx="8121276" cy="3371458"/>
          </a:xfrm>
        </p:spPr>
        <p:txBody>
          <a:bodyPr anchor="t">
            <a:normAutofit fontScale="92500" lnSpcReduction="20000"/>
          </a:bodyPr>
          <a:lstStyle/>
          <a:p>
            <a:r>
              <a:rPr lang="es-MX" sz="2600" dirty="0"/>
              <a:t>¿Por qué diferentes tipos de aplicación requieren técnicas especializadas de ingeniería de software?</a:t>
            </a:r>
          </a:p>
          <a:p>
            <a:r>
              <a:rPr lang="es-MX" sz="2600" dirty="0"/>
              <a:t>¿Por qué existen ideas fundamentales de la ingeniería de software que se aplican a todos los tipos de sistemas de software?</a:t>
            </a:r>
          </a:p>
          <a:p>
            <a:r>
              <a:rPr lang="es-MX" sz="2600" dirty="0"/>
              <a:t>Para ayudar con temas de seguridad pública, se desarrollaron sistemas de cómputo para el monitoreo de la actividad de los ciudadanos. ¿Cuáles son las implicaciones éticas de estos sistemas?</a:t>
            </a:r>
          </a:p>
          <a:p>
            <a:pPr marL="0" indent="0">
              <a:buNone/>
            </a:pPr>
            <a:endParaRPr lang="es-MX" sz="1800" dirty="0"/>
          </a:p>
        </p:txBody>
      </p:sp>
    </p:spTree>
    <p:extLst>
      <p:ext uri="{BB962C8B-B14F-4D97-AF65-F5344CB8AC3E}">
        <p14:creationId xmlns:p14="http://schemas.microsoft.com/office/powerpoint/2010/main" val="238728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C62F9-691B-4872-4BC0-D65AEB2999B9}"/>
              </a:ext>
            </a:extLst>
          </p:cNvPr>
          <p:cNvSpPr>
            <a:spLocks noGrp="1"/>
          </p:cNvSpPr>
          <p:nvPr>
            <p:ph type="title"/>
          </p:nvPr>
        </p:nvSpPr>
        <p:spPr/>
        <p:txBody>
          <a:bodyPr>
            <a:normAutofit/>
          </a:bodyPr>
          <a:lstStyle/>
          <a:p>
            <a:r>
              <a:rPr lang="es-MX" dirty="0"/>
              <a:t>Necesidad del análisis y diseño de sistemas</a:t>
            </a:r>
          </a:p>
        </p:txBody>
      </p:sp>
      <p:graphicFrame>
        <p:nvGraphicFramePr>
          <p:cNvPr id="4" name="Marcador de contenido 3">
            <a:extLst>
              <a:ext uri="{FF2B5EF4-FFF2-40B4-BE49-F238E27FC236}">
                <a16:creationId xmlns:a16="http://schemas.microsoft.com/office/drawing/2014/main" id="{F2BE7A30-DEE0-C9BF-93D6-0EE6B3D73108}"/>
              </a:ext>
            </a:extLst>
          </p:cNvPr>
          <p:cNvGraphicFramePr>
            <a:graphicFrameLocks noGrp="1"/>
          </p:cNvGraphicFramePr>
          <p:nvPr>
            <p:ph idx="1"/>
            <p:extLst>
              <p:ext uri="{D42A27DB-BD31-4B8C-83A1-F6EECF244321}">
                <p14:modId xmlns:p14="http://schemas.microsoft.com/office/powerpoint/2010/main" val="1066886788"/>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107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648211-AC24-77CF-195B-CA138C44801F}"/>
              </a:ext>
            </a:extLst>
          </p:cNvPr>
          <p:cNvSpPr>
            <a:spLocks noGrp="1"/>
          </p:cNvSpPr>
          <p:nvPr>
            <p:ph type="title"/>
          </p:nvPr>
        </p:nvSpPr>
        <p:spPr/>
        <p:txBody>
          <a:bodyPr/>
          <a:lstStyle/>
          <a:p>
            <a:r>
              <a:rPr lang="es-MX" dirty="0"/>
              <a:t>Desarrollo de software profesional</a:t>
            </a:r>
          </a:p>
        </p:txBody>
      </p:sp>
      <p:graphicFrame>
        <p:nvGraphicFramePr>
          <p:cNvPr id="4" name="Marcador de contenido 3">
            <a:extLst>
              <a:ext uri="{FF2B5EF4-FFF2-40B4-BE49-F238E27FC236}">
                <a16:creationId xmlns:a16="http://schemas.microsoft.com/office/drawing/2014/main" id="{9BF79D74-8CCF-36F5-4EF6-136258FBCF8C}"/>
              </a:ext>
            </a:extLst>
          </p:cNvPr>
          <p:cNvGraphicFramePr>
            <a:graphicFrameLocks noGrp="1"/>
          </p:cNvGraphicFramePr>
          <p:nvPr>
            <p:ph idx="1"/>
            <p:extLst>
              <p:ext uri="{D42A27DB-BD31-4B8C-83A1-F6EECF244321}">
                <p14:modId xmlns:p14="http://schemas.microsoft.com/office/powerpoint/2010/main" val="1002062728"/>
              </p:ext>
            </p:extLst>
          </p:nvPr>
        </p:nvGraphicFramePr>
        <p:xfrm>
          <a:off x="1484313" y="2005263"/>
          <a:ext cx="10018712" cy="3785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750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78724-4922-6DED-0164-ABBAC7E99E28}"/>
              </a:ext>
            </a:extLst>
          </p:cNvPr>
          <p:cNvSpPr>
            <a:spLocks noGrp="1"/>
          </p:cNvSpPr>
          <p:nvPr>
            <p:ph type="title"/>
          </p:nvPr>
        </p:nvSpPr>
        <p:spPr/>
        <p:txBody>
          <a:bodyPr/>
          <a:lstStyle/>
          <a:p>
            <a:r>
              <a:rPr lang="es-MX" dirty="0"/>
              <a:t>Desarrollo de software profesional</a:t>
            </a:r>
          </a:p>
        </p:txBody>
      </p:sp>
      <p:graphicFrame>
        <p:nvGraphicFramePr>
          <p:cNvPr id="4" name="Marcador de contenido 3">
            <a:extLst>
              <a:ext uri="{FF2B5EF4-FFF2-40B4-BE49-F238E27FC236}">
                <a16:creationId xmlns:a16="http://schemas.microsoft.com/office/drawing/2014/main" id="{497C5B9A-B55D-830B-4C58-63CA9D13FAA0}"/>
              </a:ext>
            </a:extLst>
          </p:cNvPr>
          <p:cNvGraphicFramePr>
            <a:graphicFrameLocks noGrp="1"/>
          </p:cNvGraphicFramePr>
          <p:nvPr>
            <p:ph idx="1"/>
            <p:extLst>
              <p:ext uri="{D42A27DB-BD31-4B8C-83A1-F6EECF244321}">
                <p14:modId xmlns:p14="http://schemas.microsoft.com/office/powerpoint/2010/main" val="2569043344"/>
              </p:ext>
            </p:extLst>
          </p:nvPr>
        </p:nvGraphicFramePr>
        <p:xfrm>
          <a:off x="1484313" y="1909011"/>
          <a:ext cx="10018712" cy="3882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5048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78724-4922-6DED-0164-ABBAC7E99E28}"/>
              </a:ext>
            </a:extLst>
          </p:cNvPr>
          <p:cNvSpPr>
            <a:spLocks noGrp="1"/>
          </p:cNvSpPr>
          <p:nvPr>
            <p:ph type="title"/>
          </p:nvPr>
        </p:nvSpPr>
        <p:spPr/>
        <p:txBody>
          <a:bodyPr/>
          <a:lstStyle/>
          <a:p>
            <a:r>
              <a:rPr lang="es-MX" dirty="0"/>
              <a:t>Desarrollo de software profesional</a:t>
            </a:r>
          </a:p>
        </p:txBody>
      </p:sp>
      <p:graphicFrame>
        <p:nvGraphicFramePr>
          <p:cNvPr id="4" name="Marcador de contenido 3">
            <a:extLst>
              <a:ext uri="{FF2B5EF4-FFF2-40B4-BE49-F238E27FC236}">
                <a16:creationId xmlns:a16="http://schemas.microsoft.com/office/drawing/2014/main" id="{497C5B9A-B55D-830B-4C58-63CA9D13FAA0}"/>
              </a:ext>
            </a:extLst>
          </p:cNvPr>
          <p:cNvGraphicFramePr>
            <a:graphicFrameLocks noGrp="1"/>
          </p:cNvGraphicFramePr>
          <p:nvPr>
            <p:ph idx="1"/>
            <p:extLst>
              <p:ext uri="{D42A27DB-BD31-4B8C-83A1-F6EECF244321}">
                <p14:modId xmlns:p14="http://schemas.microsoft.com/office/powerpoint/2010/main" val="715985314"/>
              </p:ext>
            </p:extLst>
          </p:nvPr>
        </p:nvGraphicFramePr>
        <p:xfrm>
          <a:off x="1484313" y="1860884"/>
          <a:ext cx="10018712" cy="3930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22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4B8054-1542-8B71-3074-8866B8170B5F}"/>
              </a:ext>
            </a:extLst>
          </p:cNvPr>
          <p:cNvSpPr>
            <a:spLocks noGrp="1"/>
          </p:cNvSpPr>
          <p:nvPr>
            <p:ph type="title"/>
          </p:nvPr>
        </p:nvSpPr>
        <p:spPr/>
        <p:txBody>
          <a:bodyPr/>
          <a:lstStyle/>
          <a:p>
            <a:r>
              <a:rPr lang="es-MX" dirty="0"/>
              <a:t>Ingeniería de software</a:t>
            </a:r>
          </a:p>
        </p:txBody>
      </p:sp>
      <p:graphicFrame>
        <p:nvGraphicFramePr>
          <p:cNvPr id="4" name="Marcador de contenido 3">
            <a:extLst>
              <a:ext uri="{FF2B5EF4-FFF2-40B4-BE49-F238E27FC236}">
                <a16:creationId xmlns:a16="http://schemas.microsoft.com/office/drawing/2014/main" id="{94A6C5E5-B520-675E-0585-DC36AB0C11CA}"/>
              </a:ext>
            </a:extLst>
          </p:cNvPr>
          <p:cNvGraphicFramePr>
            <a:graphicFrameLocks noGrp="1"/>
          </p:cNvGraphicFramePr>
          <p:nvPr>
            <p:ph idx="1"/>
            <p:extLst>
              <p:ext uri="{D42A27DB-BD31-4B8C-83A1-F6EECF244321}">
                <p14:modId xmlns:p14="http://schemas.microsoft.com/office/powerpoint/2010/main" val="2113140522"/>
              </p:ext>
            </p:extLst>
          </p:nvPr>
        </p:nvGraphicFramePr>
        <p:xfrm>
          <a:off x="1484313" y="2667000"/>
          <a:ext cx="10018712" cy="3974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797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B18D7-EC0F-B5A7-A491-798633B6A1DB}"/>
              </a:ext>
            </a:extLst>
          </p:cNvPr>
          <p:cNvSpPr>
            <a:spLocks noGrp="1"/>
          </p:cNvSpPr>
          <p:nvPr>
            <p:ph type="title"/>
          </p:nvPr>
        </p:nvSpPr>
        <p:spPr/>
        <p:txBody>
          <a:bodyPr>
            <a:normAutofit/>
          </a:bodyPr>
          <a:lstStyle/>
          <a:p>
            <a:r>
              <a:rPr lang="es-MX" dirty="0"/>
              <a:t>¿Por qué es importante la ingeniería de software?</a:t>
            </a:r>
          </a:p>
        </p:txBody>
      </p:sp>
      <p:graphicFrame>
        <p:nvGraphicFramePr>
          <p:cNvPr id="4" name="Marcador de contenido 3">
            <a:extLst>
              <a:ext uri="{FF2B5EF4-FFF2-40B4-BE49-F238E27FC236}">
                <a16:creationId xmlns:a16="http://schemas.microsoft.com/office/drawing/2014/main" id="{AECC5DE7-A0D6-B241-25B8-07B9793FE8D9}"/>
              </a:ext>
            </a:extLst>
          </p:cNvPr>
          <p:cNvGraphicFramePr>
            <a:graphicFrameLocks noGrp="1"/>
          </p:cNvGraphicFramePr>
          <p:nvPr>
            <p:ph idx="1"/>
            <p:extLst>
              <p:ext uri="{D42A27DB-BD31-4B8C-83A1-F6EECF244321}">
                <p14:modId xmlns:p14="http://schemas.microsoft.com/office/powerpoint/2010/main" val="2788669692"/>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2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58C6B1-EF04-48E1-EA38-0979BF48C25D}"/>
              </a:ext>
            </a:extLst>
          </p:cNvPr>
          <p:cNvSpPr>
            <a:spLocks noGrp="1"/>
          </p:cNvSpPr>
          <p:nvPr>
            <p:ph type="title"/>
          </p:nvPr>
        </p:nvSpPr>
        <p:spPr/>
        <p:txBody>
          <a:bodyPr/>
          <a:lstStyle/>
          <a:p>
            <a:r>
              <a:rPr lang="es-MX" dirty="0"/>
              <a:t>Atributos del buen software</a:t>
            </a:r>
          </a:p>
        </p:txBody>
      </p:sp>
      <p:graphicFrame>
        <p:nvGraphicFramePr>
          <p:cNvPr id="4" name="Tabla 4">
            <a:extLst>
              <a:ext uri="{FF2B5EF4-FFF2-40B4-BE49-F238E27FC236}">
                <a16:creationId xmlns:a16="http://schemas.microsoft.com/office/drawing/2014/main" id="{FC64B70A-B3A5-0F40-63DA-4C05FA81487F}"/>
              </a:ext>
            </a:extLst>
          </p:cNvPr>
          <p:cNvGraphicFramePr>
            <a:graphicFrameLocks noGrp="1"/>
          </p:cNvGraphicFramePr>
          <p:nvPr>
            <p:ph idx="1"/>
            <p:extLst>
              <p:ext uri="{D42A27DB-BD31-4B8C-83A1-F6EECF244321}">
                <p14:modId xmlns:p14="http://schemas.microsoft.com/office/powerpoint/2010/main" val="547968247"/>
              </p:ext>
            </p:extLst>
          </p:nvPr>
        </p:nvGraphicFramePr>
        <p:xfrm>
          <a:off x="1484311" y="2249905"/>
          <a:ext cx="10018712" cy="3200400"/>
        </p:xfrm>
        <a:graphic>
          <a:graphicData uri="http://schemas.openxmlformats.org/drawingml/2006/table">
            <a:tbl>
              <a:tblPr firstRow="1" bandRow="1">
                <a:tableStyleId>{5C22544A-7EE6-4342-B048-85BDC9FD1C3A}</a:tableStyleId>
              </a:tblPr>
              <a:tblGrid>
                <a:gridCol w="10018712">
                  <a:extLst>
                    <a:ext uri="{9D8B030D-6E8A-4147-A177-3AD203B41FA5}">
                      <a16:colId xmlns:a16="http://schemas.microsoft.com/office/drawing/2014/main" val="53485664"/>
                    </a:ext>
                  </a:extLst>
                </a:gridCol>
              </a:tblGrid>
              <a:tr h="370840">
                <a:tc>
                  <a:txBody>
                    <a:bodyPr/>
                    <a:lstStyle/>
                    <a:p>
                      <a:r>
                        <a:rPr lang="es-MX" sz="3600" dirty="0"/>
                        <a:t>Características del software</a:t>
                      </a:r>
                    </a:p>
                  </a:txBody>
                  <a:tcPr/>
                </a:tc>
                <a:extLst>
                  <a:ext uri="{0D108BD9-81ED-4DB2-BD59-A6C34878D82A}">
                    <a16:rowId xmlns:a16="http://schemas.microsoft.com/office/drawing/2014/main" val="2816051672"/>
                  </a:ext>
                </a:extLst>
              </a:tr>
              <a:tr h="370840">
                <a:tc>
                  <a:txBody>
                    <a:bodyPr/>
                    <a:lstStyle/>
                    <a:p>
                      <a:r>
                        <a:rPr lang="es-MX" sz="3600" dirty="0"/>
                        <a:t>Mantenibilidad</a:t>
                      </a:r>
                    </a:p>
                  </a:txBody>
                  <a:tcPr/>
                </a:tc>
                <a:extLst>
                  <a:ext uri="{0D108BD9-81ED-4DB2-BD59-A6C34878D82A}">
                    <a16:rowId xmlns:a16="http://schemas.microsoft.com/office/drawing/2014/main" val="3260124453"/>
                  </a:ext>
                </a:extLst>
              </a:tr>
              <a:tr h="370840">
                <a:tc>
                  <a:txBody>
                    <a:bodyPr/>
                    <a:lstStyle/>
                    <a:p>
                      <a:r>
                        <a:rPr lang="es-MX" sz="3600" dirty="0"/>
                        <a:t>Confiabilidad y seguridad</a:t>
                      </a:r>
                    </a:p>
                  </a:txBody>
                  <a:tcPr/>
                </a:tc>
                <a:extLst>
                  <a:ext uri="{0D108BD9-81ED-4DB2-BD59-A6C34878D82A}">
                    <a16:rowId xmlns:a16="http://schemas.microsoft.com/office/drawing/2014/main" val="521239641"/>
                  </a:ext>
                </a:extLst>
              </a:tr>
              <a:tr h="370840">
                <a:tc>
                  <a:txBody>
                    <a:bodyPr/>
                    <a:lstStyle/>
                    <a:p>
                      <a:r>
                        <a:rPr lang="es-MX" sz="3600" dirty="0"/>
                        <a:t>Eficiencia</a:t>
                      </a:r>
                    </a:p>
                  </a:txBody>
                  <a:tcPr/>
                </a:tc>
                <a:extLst>
                  <a:ext uri="{0D108BD9-81ED-4DB2-BD59-A6C34878D82A}">
                    <a16:rowId xmlns:a16="http://schemas.microsoft.com/office/drawing/2014/main" val="555200868"/>
                  </a:ext>
                </a:extLst>
              </a:tr>
              <a:tr h="370840">
                <a:tc>
                  <a:txBody>
                    <a:bodyPr/>
                    <a:lstStyle/>
                    <a:p>
                      <a:r>
                        <a:rPr lang="es-MX" sz="3600" dirty="0"/>
                        <a:t>Aceptabilidad</a:t>
                      </a:r>
                    </a:p>
                  </a:txBody>
                  <a:tcPr/>
                </a:tc>
                <a:extLst>
                  <a:ext uri="{0D108BD9-81ED-4DB2-BD59-A6C34878D82A}">
                    <a16:rowId xmlns:a16="http://schemas.microsoft.com/office/drawing/2014/main" val="2711238706"/>
                  </a:ext>
                </a:extLst>
              </a:tr>
            </a:tbl>
          </a:graphicData>
        </a:graphic>
      </p:graphicFrame>
    </p:spTree>
    <p:extLst>
      <p:ext uri="{BB962C8B-B14F-4D97-AF65-F5344CB8AC3E}">
        <p14:creationId xmlns:p14="http://schemas.microsoft.com/office/powerpoint/2010/main" val="3065385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4460</TotalTime>
  <Words>2617</Words>
  <Application>Microsoft Office PowerPoint</Application>
  <PresentationFormat>Panorámica</PresentationFormat>
  <Paragraphs>197</Paragraphs>
  <Slides>21</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Corbel</vt:lpstr>
      <vt:lpstr>Parallax</vt:lpstr>
      <vt:lpstr>Fundamentos de análisis y diseño de sistemas</vt:lpstr>
      <vt:lpstr>Necesidad del análisis y diseño de sistemas</vt:lpstr>
      <vt:lpstr>Necesidad del análisis y diseño de sistemas</vt:lpstr>
      <vt:lpstr>Desarrollo de software profesional</vt:lpstr>
      <vt:lpstr>Desarrollo de software profesional</vt:lpstr>
      <vt:lpstr>Desarrollo de software profesional</vt:lpstr>
      <vt:lpstr>Ingeniería de software</vt:lpstr>
      <vt:lpstr>¿Por qué es importante la ingeniería de software?</vt:lpstr>
      <vt:lpstr>Atributos del buen software</vt:lpstr>
      <vt:lpstr>Problemas generales del desarrollo de software</vt:lpstr>
      <vt:lpstr>Ingeniería de software y la WEB</vt:lpstr>
      <vt:lpstr>Ingeniería de software y al WEB</vt:lpstr>
      <vt:lpstr>Ejercicios</vt:lpstr>
      <vt:lpstr>Diversidad en los sistemas de software</vt:lpstr>
      <vt:lpstr>Tipos de aplicaciones de software</vt:lpstr>
      <vt:lpstr>Dominios de aplicación del software</vt:lpstr>
      <vt:lpstr>Fundamentos aplicables a los sistemas</vt:lpstr>
      <vt:lpstr>Nuevos desafíos de los sistemas</vt:lpstr>
      <vt:lpstr>Ética en la ingeniería de software</vt:lpstr>
      <vt:lpstr>Ética en la ingeniería de software</vt:lpstr>
      <vt:lpstr>Ejercicios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análisis y diseño de sistemas</dc:title>
  <dc:creator>Ary Shared Rosas Carrillo</dc:creator>
  <cp:lastModifiedBy>Ary Shared Rosas Carrillo</cp:lastModifiedBy>
  <cp:revision>20</cp:revision>
  <dcterms:created xsi:type="dcterms:W3CDTF">2023-02-07T05:17:50Z</dcterms:created>
  <dcterms:modified xsi:type="dcterms:W3CDTF">2023-08-30T22:20:21Z</dcterms:modified>
</cp:coreProperties>
</file>