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72" r:id="rId16"/>
    <p:sldId id="265"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1796" autoAdjust="0"/>
  </p:normalViewPr>
  <p:slideViewPr>
    <p:cSldViewPr snapToGrid="0">
      <p:cViewPr varScale="1">
        <p:scale>
          <a:sx n="59" d="100"/>
          <a:sy n="59"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0DD5A-D8E0-46F3-89C9-8DFFB2A0C61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MX"/>
        </a:p>
      </dgm:t>
    </dgm:pt>
    <dgm:pt modelId="{B858EC63-589B-4732-8B7D-62546D95D691}">
      <dgm:prSet phldrT="[Texto]"/>
      <dgm:spPr/>
      <dgm:t>
        <a:bodyPr/>
        <a:lstStyle/>
        <a:p>
          <a:r>
            <a:rPr lang="es-MX" dirty="0"/>
            <a:t>Especificación</a:t>
          </a:r>
        </a:p>
      </dgm:t>
    </dgm:pt>
    <dgm:pt modelId="{280E069D-C799-4417-AEC2-25EED3B2881D}" type="parTrans" cxnId="{D4469BA3-9BAF-4905-9BEB-505DDF382FA7}">
      <dgm:prSet/>
      <dgm:spPr/>
      <dgm:t>
        <a:bodyPr/>
        <a:lstStyle/>
        <a:p>
          <a:endParaRPr lang="es-MX"/>
        </a:p>
      </dgm:t>
    </dgm:pt>
    <dgm:pt modelId="{362D1A8C-E6A7-43FE-992D-F662938F661C}" type="sibTrans" cxnId="{D4469BA3-9BAF-4905-9BEB-505DDF382FA7}">
      <dgm:prSet/>
      <dgm:spPr/>
      <dgm:t>
        <a:bodyPr/>
        <a:lstStyle/>
        <a:p>
          <a:endParaRPr lang="es-MX"/>
        </a:p>
      </dgm:t>
    </dgm:pt>
    <dgm:pt modelId="{908738CF-A29C-4A41-8DD4-5D0CAA5CE017}">
      <dgm:prSet phldrT="[Texto]"/>
      <dgm:spPr/>
      <dgm:t>
        <a:bodyPr/>
        <a:lstStyle/>
        <a:p>
          <a:r>
            <a:rPr lang="es-MX" dirty="0"/>
            <a:t>Se define la funcionalidad y las restricciones del sistema</a:t>
          </a:r>
        </a:p>
      </dgm:t>
    </dgm:pt>
    <dgm:pt modelId="{6EBEBF49-E112-432B-8F29-9E5AF713159A}" type="parTrans" cxnId="{F3573793-1422-494D-8036-F770AAD7E648}">
      <dgm:prSet/>
      <dgm:spPr/>
      <dgm:t>
        <a:bodyPr/>
        <a:lstStyle/>
        <a:p>
          <a:endParaRPr lang="es-MX"/>
        </a:p>
      </dgm:t>
    </dgm:pt>
    <dgm:pt modelId="{34CB314F-D947-460F-B6B2-4A1E18622F86}" type="sibTrans" cxnId="{F3573793-1422-494D-8036-F770AAD7E648}">
      <dgm:prSet/>
      <dgm:spPr/>
      <dgm:t>
        <a:bodyPr/>
        <a:lstStyle/>
        <a:p>
          <a:endParaRPr lang="es-MX"/>
        </a:p>
      </dgm:t>
    </dgm:pt>
    <dgm:pt modelId="{97546DFC-BFC9-4056-873D-EFD14E8264EF}">
      <dgm:prSet phldrT="[Texto]"/>
      <dgm:spPr/>
      <dgm:t>
        <a:bodyPr/>
        <a:lstStyle/>
        <a:p>
          <a:r>
            <a:rPr lang="es-MX" dirty="0"/>
            <a:t>Diseño e implementación</a:t>
          </a:r>
        </a:p>
      </dgm:t>
    </dgm:pt>
    <dgm:pt modelId="{35178FED-4EF0-4068-A94E-8FE355027CC3}" type="parTrans" cxnId="{6BEE6277-D966-4246-93EE-EFA51C22BFC2}">
      <dgm:prSet/>
      <dgm:spPr/>
      <dgm:t>
        <a:bodyPr/>
        <a:lstStyle/>
        <a:p>
          <a:endParaRPr lang="es-MX"/>
        </a:p>
      </dgm:t>
    </dgm:pt>
    <dgm:pt modelId="{C4D31BE6-2577-4C5B-AF99-A71FEF91404A}" type="sibTrans" cxnId="{6BEE6277-D966-4246-93EE-EFA51C22BFC2}">
      <dgm:prSet/>
      <dgm:spPr/>
      <dgm:t>
        <a:bodyPr/>
        <a:lstStyle/>
        <a:p>
          <a:endParaRPr lang="es-MX"/>
        </a:p>
      </dgm:t>
    </dgm:pt>
    <dgm:pt modelId="{2BAC1062-3AB1-4465-A216-98E055EA8B42}">
      <dgm:prSet phldrT="[Texto]"/>
      <dgm:spPr/>
      <dgm:t>
        <a:bodyPr/>
        <a:lstStyle/>
        <a:p>
          <a:r>
            <a:rPr lang="es-MX" dirty="0"/>
            <a:t>Se desarrolla el sistema para cumplir con las especificaciones</a:t>
          </a:r>
        </a:p>
      </dgm:t>
    </dgm:pt>
    <dgm:pt modelId="{A303EB02-1A61-4662-95D7-D9DFEA33E0E5}" type="parTrans" cxnId="{42551069-3421-409E-B1BB-00A2A8CCFFEF}">
      <dgm:prSet/>
      <dgm:spPr/>
      <dgm:t>
        <a:bodyPr/>
        <a:lstStyle/>
        <a:p>
          <a:endParaRPr lang="es-MX"/>
        </a:p>
      </dgm:t>
    </dgm:pt>
    <dgm:pt modelId="{E794B19C-D547-4079-918C-935023E01642}" type="sibTrans" cxnId="{42551069-3421-409E-B1BB-00A2A8CCFFEF}">
      <dgm:prSet/>
      <dgm:spPr/>
      <dgm:t>
        <a:bodyPr/>
        <a:lstStyle/>
        <a:p>
          <a:endParaRPr lang="es-MX"/>
        </a:p>
      </dgm:t>
    </dgm:pt>
    <dgm:pt modelId="{C5577CEA-DEC4-4E00-A0DE-F0A1D36C4112}">
      <dgm:prSet phldrT="[Texto]"/>
      <dgm:spPr/>
      <dgm:t>
        <a:bodyPr/>
        <a:lstStyle/>
        <a:p>
          <a:r>
            <a:rPr lang="es-MX" dirty="0"/>
            <a:t>Validación</a:t>
          </a:r>
        </a:p>
      </dgm:t>
    </dgm:pt>
    <dgm:pt modelId="{85515A57-4347-44F9-BE8D-63246CAC7ED1}" type="parTrans" cxnId="{D91F3066-CD38-42E3-A494-05873C9A3AE6}">
      <dgm:prSet/>
      <dgm:spPr/>
      <dgm:t>
        <a:bodyPr/>
        <a:lstStyle/>
        <a:p>
          <a:endParaRPr lang="es-MX"/>
        </a:p>
      </dgm:t>
    </dgm:pt>
    <dgm:pt modelId="{D8467601-2E41-45E1-8013-0234B1F4FCF3}" type="sibTrans" cxnId="{D91F3066-CD38-42E3-A494-05873C9A3AE6}">
      <dgm:prSet/>
      <dgm:spPr/>
      <dgm:t>
        <a:bodyPr/>
        <a:lstStyle/>
        <a:p>
          <a:endParaRPr lang="es-MX"/>
        </a:p>
      </dgm:t>
    </dgm:pt>
    <dgm:pt modelId="{191AD3E4-82BA-4BAC-8D59-2397D3697F0F}">
      <dgm:prSet phldrT="[Texto]"/>
      <dgm:spPr/>
      <dgm:t>
        <a:bodyPr/>
        <a:lstStyle/>
        <a:p>
          <a:r>
            <a:rPr lang="es-MX" dirty="0"/>
            <a:t>Se valida que el sistema cumpla con los requerimientos del cliente</a:t>
          </a:r>
        </a:p>
      </dgm:t>
    </dgm:pt>
    <dgm:pt modelId="{BBB85C80-9E43-4E8E-A92D-9A73B3271574}" type="parTrans" cxnId="{F5A87D2C-4A46-46E9-AFC1-B83FEDA334F0}">
      <dgm:prSet/>
      <dgm:spPr/>
      <dgm:t>
        <a:bodyPr/>
        <a:lstStyle/>
        <a:p>
          <a:endParaRPr lang="es-MX"/>
        </a:p>
      </dgm:t>
    </dgm:pt>
    <dgm:pt modelId="{6162F7D0-86D4-4722-96EC-ACF5BC701906}" type="sibTrans" cxnId="{F5A87D2C-4A46-46E9-AFC1-B83FEDA334F0}">
      <dgm:prSet/>
      <dgm:spPr/>
      <dgm:t>
        <a:bodyPr/>
        <a:lstStyle/>
        <a:p>
          <a:endParaRPr lang="es-MX"/>
        </a:p>
      </dgm:t>
    </dgm:pt>
    <dgm:pt modelId="{956950FD-BFE5-4C9C-8E06-07F9E869BF14}">
      <dgm:prSet phldrT="[Texto]"/>
      <dgm:spPr/>
      <dgm:t>
        <a:bodyPr/>
        <a:lstStyle/>
        <a:p>
          <a:r>
            <a:rPr lang="es-MX" dirty="0"/>
            <a:t>Evolución</a:t>
          </a:r>
        </a:p>
      </dgm:t>
    </dgm:pt>
    <dgm:pt modelId="{D7DE39F9-903C-4E1F-BED5-37215CF6888A}" type="parTrans" cxnId="{435DAD0B-1EC7-4100-BF35-E80411A886BB}">
      <dgm:prSet/>
      <dgm:spPr/>
      <dgm:t>
        <a:bodyPr/>
        <a:lstStyle/>
        <a:p>
          <a:endParaRPr lang="es-MX"/>
        </a:p>
      </dgm:t>
    </dgm:pt>
    <dgm:pt modelId="{A35FABAB-3FD5-4A7A-86D7-12AD6574F884}" type="sibTrans" cxnId="{435DAD0B-1EC7-4100-BF35-E80411A886BB}">
      <dgm:prSet/>
      <dgm:spPr/>
      <dgm:t>
        <a:bodyPr/>
        <a:lstStyle/>
        <a:p>
          <a:endParaRPr lang="es-MX"/>
        </a:p>
      </dgm:t>
    </dgm:pt>
    <dgm:pt modelId="{08DFFC8A-B498-4D7A-912D-1CEE6C4A1D69}">
      <dgm:prSet phldrT="[Texto]"/>
      <dgm:spPr/>
      <dgm:t>
        <a:bodyPr/>
        <a:lstStyle/>
        <a:p>
          <a:r>
            <a:rPr lang="es-MX" dirty="0"/>
            <a:t>El sistema evoluciona para satisfacer las nuevas necesidades del cliente</a:t>
          </a:r>
        </a:p>
      </dgm:t>
    </dgm:pt>
    <dgm:pt modelId="{D9108DCD-1EC7-453F-99AF-3E421F99B6FD}" type="parTrans" cxnId="{243DAA5C-834D-4C2F-AB72-C4648FD54857}">
      <dgm:prSet/>
      <dgm:spPr/>
      <dgm:t>
        <a:bodyPr/>
        <a:lstStyle/>
        <a:p>
          <a:endParaRPr lang="es-MX"/>
        </a:p>
      </dgm:t>
    </dgm:pt>
    <dgm:pt modelId="{32C0CE43-7395-4426-85EF-9168F9B1491E}" type="sibTrans" cxnId="{243DAA5C-834D-4C2F-AB72-C4648FD54857}">
      <dgm:prSet/>
      <dgm:spPr/>
      <dgm:t>
        <a:bodyPr/>
        <a:lstStyle/>
        <a:p>
          <a:endParaRPr lang="es-MX"/>
        </a:p>
      </dgm:t>
    </dgm:pt>
    <dgm:pt modelId="{B91CAA70-73EF-447C-AD8A-58F1268E31E5}" type="pres">
      <dgm:prSet presAssocID="{B0B0DD5A-D8E0-46F3-89C9-8DFFB2A0C618}" presName="linearFlow" presStyleCnt="0">
        <dgm:presLayoutVars>
          <dgm:dir/>
          <dgm:animLvl val="lvl"/>
          <dgm:resizeHandles val="exact"/>
        </dgm:presLayoutVars>
      </dgm:prSet>
      <dgm:spPr/>
    </dgm:pt>
    <dgm:pt modelId="{3D717F2C-75F9-4577-8EBA-2EB60EE362EC}" type="pres">
      <dgm:prSet presAssocID="{B858EC63-589B-4732-8B7D-62546D95D691}" presName="composite" presStyleCnt="0"/>
      <dgm:spPr/>
    </dgm:pt>
    <dgm:pt modelId="{546AD434-DAC7-4130-8F3F-9B888513C443}" type="pres">
      <dgm:prSet presAssocID="{B858EC63-589B-4732-8B7D-62546D95D691}" presName="parTx" presStyleLbl="node1" presStyleIdx="0" presStyleCnt="4">
        <dgm:presLayoutVars>
          <dgm:chMax val="0"/>
          <dgm:chPref val="0"/>
          <dgm:bulletEnabled val="1"/>
        </dgm:presLayoutVars>
      </dgm:prSet>
      <dgm:spPr/>
    </dgm:pt>
    <dgm:pt modelId="{CBB24FEB-D7C3-4417-B69B-E114DC1ABB7C}" type="pres">
      <dgm:prSet presAssocID="{B858EC63-589B-4732-8B7D-62546D95D691}" presName="parSh" presStyleLbl="node1" presStyleIdx="0" presStyleCnt="4"/>
      <dgm:spPr/>
    </dgm:pt>
    <dgm:pt modelId="{696689A3-0BEB-4649-A546-72935C63E3BD}" type="pres">
      <dgm:prSet presAssocID="{B858EC63-589B-4732-8B7D-62546D95D691}" presName="desTx" presStyleLbl="fgAcc1" presStyleIdx="0" presStyleCnt="4">
        <dgm:presLayoutVars>
          <dgm:bulletEnabled val="1"/>
        </dgm:presLayoutVars>
      </dgm:prSet>
      <dgm:spPr/>
    </dgm:pt>
    <dgm:pt modelId="{87BEF345-0D19-4D32-870B-74DCDB449D3C}" type="pres">
      <dgm:prSet presAssocID="{362D1A8C-E6A7-43FE-992D-F662938F661C}" presName="sibTrans" presStyleLbl="sibTrans2D1" presStyleIdx="0" presStyleCnt="3"/>
      <dgm:spPr/>
    </dgm:pt>
    <dgm:pt modelId="{EF3D5A5E-8FAA-41F6-9D27-BD97FE617921}" type="pres">
      <dgm:prSet presAssocID="{362D1A8C-E6A7-43FE-992D-F662938F661C}" presName="connTx" presStyleLbl="sibTrans2D1" presStyleIdx="0" presStyleCnt="3"/>
      <dgm:spPr/>
    </dgm:pt>
    <dgm:pt modelId="{F2C4AB01-6FDF-4727-BE69-863B1EF7DB2A}" type="pres">
      <dgm:prSet presAssocID="{97546DFC-BFC9-4056-873D-EFD14E8264EF}" presName="composite" presStyleCnt="0"/>
      <dgm:spPr/>
    </dgm:pt>
    <dgm:pt modelId="{87B78452-D4CF-41ED-BDEE-F7DD17135D31}" type="pres">
      <dgm:prSet presAssocID="{97546DFC-BFC9-4056-873D-EFD14E8264EF}" presName="parTx" presStyleLbl="node1" presStyleIdx="0" presStyleCnt="4">
        <dgm:presLayoutVars>
          <dgm:chMax val="0"/>
          <dgm:chPref val="0"/>
          <dgm:bulletEnabled val="1"/>
        </dgm:presLayoutVars>
      </dgm:prSet>
      <dgm:spPr/>
    </dgm:pt>
    <dgm:pt modelId="{A5F18746-BE1A-4A96-AB8C-485D41081DDE}" type="pres">
      <dgm:prSet presAssocID="{97546DFC-BFC9-4056-873D-EFD14E8264EF}" presName="parSh" presStyleLbl="node1" presStyleIdx="1" presStyleCnt="4"/>
      <dgm:spPr/>
    </dgm:pt>
    <dgm:pt modelId="{5A48648A-A3C0-4CF5-BD87-7859F83CC673}" type="pres">
      <dgm:prSet presAssocID="{97546DFC-BFC9-4056-873D-EFD14E8264EF}" presName="desTx" presStyleLbl="fgAcc1" presStyleIdx="1" presStyleCnt="4">
        <dgm:presLayoutVars>
          <dgm:bulletEnabled val="1"/>
        </dgm:presLayoutVars>
      </dgm:prSet>
      <dgm:spPr/>
    </dgm:pt>
    <dgm:pt modelId="{37CE7955-EDC5-4238-BDF4-3644A45E16C8}" type="pres">
      <dgm:prSet presAssocID="{C4D31BE6-2577-4C5B-AF99-A71FEF91404A}" presName="sibTrans" presStyleLbl="sibTrans2D1" presStyleIdx="1" presStyleCnt="3"/>
      <dgm:spPr/>
    </dgm:pt>
    <dgm:pt modelId="{5E2CF4C8-A27B-4BE3-A869-0A7A1B711975}" type="pres">
      <dgm:prSet presAssocID="{C4D31BE6-2577-4C5B-AF99-A71FEF91404A}" presName="connTx" presStyleLbl="sibTrans2D1" presStyleIdx="1" presStyleCnt="3"/>
      <dgm:spPr/>
    </dgm:pt>
    <dgm:pt modelId="{2B9BDE97-34BF-44E8-ACF9-CBFB2A0D577E}" type="pres">
      <dgm:prSet presAssocID="{C5577CEA-DEC4-4E00-A0DE-F0A1D36C4112}" presName="composite" presStyleCnt="0"/>
      <dgm:spPr/>
    </dgm:pt>
    <dgm:pt modelId="{72640CB3-1B5A-4AE0-9E2F-769FBF08AF7F}" type="pres">
      <dgm:prSet presAssocID="{C5577CEA-DEC4-4E00-A0DE-F0A1D36C4112}" presName="parTx" presStyleLbl="node1" presStyleIdx="1" presStyleCnt="4">
        <dgm:presLayoutVars>
          <dgm:chMax val="0"/>
          <dgm:chPref val="0"/>
          <dgm:bulletEnabled val="1"/>
        </dgm:presLayoutVars>
      </dgm:prSet>
      <dgm:spPr/>
    </dgm:pt>
    <dgm:pt modelId="{78994385-91F8-4D26-AC98-DB43DBCB2A23}" type="pres">
      <dgm:prSet presAssocID="{C5577CEA-DEC4-4E00-A0DE-F0A1D36C4112}" presName="parSh" presStyleLbl="node1" presStyleIdx="2" presStyleCnt="4"/>
      <dgm:spPr/>
    </dgm:pt>
    <dgm:pt modelId="{48CC1C7A-35F8-401D-B452-532C9DF91E3D}" type="pres">
      <dgm:prSet presAssocID="{C5577CEA-DEC4-4E00-A0DE-F0A1D36C4112}" presName="desTx" presStyleLbl="fgAcc1" presStyleIdx="2" presStyleCnt="4">
        <dgm:presLayoutVars>
          <dgm:bulletEnabled val="1"/>
        </dgm:presLayoutVars>
      </dgm:prSet>
      <dgm:spPr/>
    </dgm:pt>
    <dgm:pt modelId="{723A813D-536F-43F9-B8F3-CD846AAFD345}" type="pres">
      <dgm:prSet presAssocID="{D8467601-2E41-45E1-8013-0234B1F4FCF3}" presName="sibTrans" presStyleLbl="sibTrans2D1" presStyleIdx="2" presStyleCnt="3"/>
      <dgm:spPr/>
    </dgm:pt>
    <dgm:pt modelId="{5632A6BE-7010-4CE3-963E-41A15B251D60}" type="pres">
      <dgm:prSet presAssocID="{D8467601-2E41-45E1-8013-0234B1F4FCF3}" presName="connTx" presStyleLbl="sibTrans2D1" presStyleIdx="2" presStyleCnt="3"/>
      <dgm:spPr/>
    </dgm:pt>
    <dgm:pt modelId="{9C4843BA-0D6B-41C9-BB8D-6A2F2054C36D}" type="pres">
      <dgm:prSet presAssocID="{956950FD-BFE5-4C9C-8E06-07F9E869BF14}" presName="composite" presStyleCnt="0"/>
      <dgm:spPr/>
    </dgm:pt>
    <dgm:pt modelId="{4A84BF9F-3921-48D7-934A-C5526A05ED90}" type="pres">
      <dgm:prSet presAssocID="{956950FD-BFE5-4C9C-8E06-07F9E869BF14}" presName="parTx" presStyleLbl="node1" presStyleIdx="2" presStyleCnt="4">
        <dgm:presLayoutVars>
          <dgm:chMax val="0"/>
          <dgm:chPref val="0"/>
          <dgm:bulletEnabled val="1"/>
        </dgm:presLayoutVars>
      </dgm:prSet>
      <dgm:spPr/>
    </dgm:pt>
    <dgm:pt modelId="{E95C6A7F-DA33-4B07-9148-ED150CFC65BD}" type="pres">
      <dgm:prSet presAssocID="{956950FD-BFE5-4C9C-8E06-07F9E869BF14}" presName="parSh" presStyleLbl="node1" presStyleIdx="3" presStyleCnt="4"/>
      <dgm:spPr/>
    </dgm:pt>
    <dgm:pt modelId="{E00F6B04-0DF6-4E45-A5F5-1D9C5ECFC7A7}" type="pres">
      <dgm:prSet presAssocID="{956950FD-BFE5-4C9C-8E06-07F9E869BF14}" presName="desTx" presStyleLbl="fgAcc1" presStyleIdx="3" presStyleCnt="4">
        <dgm:presLayoutVars>
          <dgm:bulletEnabled val="1"/>
        </dgm:presLayoutVars>
      </dgm:prSet>
      <dgm:spPr/>
    </dgm:pt>
  </dgm:ptLst>
  <dgm:cxnLst>
    <dgm:cxn modelId="{0B54DF04-064A-490F-9720-FBA125543F22}" type="presOf" srcId="{C4D31BE6-2577-4C5B-AF99-A71FEF91404A}" destId="{5E2CF4C8-A27B-4BE3-A869-0A7A1B711975}" srcOrd="1" destOrd="0" presId="urn:microsoft.com/office/officeart/2005/8/layout/process3"/>
    <dgm:cxn modelId="{435DAD0B-1EC7-4100-BF35-E80411A886BB}" srcId="{B0B0DD5A-D8E0-46F3-89C9-8DFFB2A0C618}" destId="{956950FD-BFE5-4C9C-8E06-07F9E869BF14}" srcOrd="3" destOrd="0" parTransId="{D7DE39F9-903C-4E1F-BED5-37215CF6888A}" sibTransId="{A35FABAB-3FD5-4A7A-86D7-12AD6574F884}"/>
    <dgm:cxn modelId="{0C2EF212-C924-4562-BDF4-51DE1B4E9670}" type="presOf" srcId="{2BAC1062-3AB1-4465-A216-98E055EA8B42}" destId="{5A48648A-A3C0-4CF5-BD87-7859F83CC673}" srcOrd="0" destOrd="0" presId="urn:microsoft.com/office/officeart/2005/8/layout/process3"/>
    <dgm:cxn modelId="{FB536D15-4E7E-493A-B62F-0AC2ECDAF835}" type="presOf" srcId="{97546DFC-BFC9-4056-873D-EFD14E8264EF}" destId="{87B78452-D4CF-41ED-BDEE-F7DD17135D31}" srcOrd="0" destOrd="0" presId="urn:microsoft.com/office/officeart/2005/8/layout/process3"/>
    <dgm:cxn modelId="{EE334318-B2B5-4336-BF71-CE97B511B1E7}" type="presOf" srcId="{C5577CEA-DEC4-4E00-A0DE-F0A1D36C4112}" destId="{72640CB3-1B5A-4AE0-9E2F-769FBF08AF7F}" srcOrd="0" destOrd="0" presId="urn:microsoft.com/office/officeart/2005/8/layout/process3"/>
    <dgm:cxn modelId="{F5A87D2C-4A46-46E9-AFC1-B83FEDA334F0}" srcId="{C5577CEA-DEC4-4E00-A0DE-F0A1D36C4112}" destId="{191AD3E4-82BA-4BAC-8D59-2397D3697F0F}" srcOrd="0" destOrd="0" parTransId="{BBB85C80-9E43-4E8E-A92D-9A73B3271574}" sibTransId="{6162F7D0-86D4-4722-96EC-ACF5BC701906}"/>
    <dgm:cxn modelId="{9E9FE62C-3EDA-44E9-AA82-F0BBF354A0D8}" type="presOf" srcId="{B858EC63-589B-4732-8B7D-62546D95D691}" destId="{546AD434-DAC7-4130-8F3F-9B888513C443}" srcOrd="0" destOrd="0" presId="urn:microsoft.com/office/officeart/2005/8/layout/process3"/>
    <dgm:cxn modelId="{7B1ADA30-7E29-4BE5-80F6-7F43DBE6AA55}" type="presOf" srcId="{908738CF-A29C-4A41-8DD4-5D0CAA5CE017}" destId="{696689A3-0BEB-4649-A546-72935C63E3BD}" srcOrd="0" destOrd="0" presId="urn:microsoft.com/office/officeart/2005/8/layout/process3"/>
    <dgm:cxn modelId="{C93AA031-F142-49C6-A805-E209972C7C1E}" type="presOf" srcId="{956950FD-BFE5-4C9C-8E06-07F9E869BF14}" destId="{E95C6A7F-DA33-4B07-9148-ED150CFC65BD}" srcOrd="1" destOrd="0" presId="urn:microsoft.com/office/officeart/2005/8/layout/process3"/>
    <dgm:cxn modelId="{A82ED53A-70A1-469B-B67F-D11480808608}" type="presOf" srcId="{956950FD-BFE5-4C9C-8E06-07F9E869BF14}" destId="{4A84BF9F-3921-48D7-934A-C5526A05ED90}" srcOrd="0" destOrd="0" presId="urn:microsoft.com/office/officeart/2005/8/layout/process3"/>
    <dgm:cxn modelId="{1B96663B-DA56-4CAF-9D73-9119C7360B42}" type="presOf" srcId="{C4D31BE6-2577-4C5B-AF99-A71FEF91404A}" destId="{37CE7955-EDC5-4238-BDF4-3644A45E16C8}" srcOrd="0" destOrd="0" presId="urn:microsoft.com/office/officeart/2005/8/layout/process3"/>
    <dgm:cxn modelId="{243DAA5C-834D-4C2F-AB72-C4648FD54857}" srcId="{956950FD-BFE5-4C9C-8E06-07F9E869BF14}" destId="{08DFFC8A-B498-4D7A-912D-1CEE6C4A1D69}" srcOrd="0" destOrd="0" parTransId="{D9108DCD-1EC7-453F-99AF-3E421F99B6FD}" sibTransId="{32C0CE43-7395-4426-85EF-9168F9B1491E}"/>
    <dgm:cxn modelId="{A797F242-90D9-4620-BAE5-CBC6CA76DD29}" type="presOf" srcId="{D8467601-2E41-45E1-8013-0234B1F4FCF3}" destId="{5632A6BE-7010-4CE3-963E-41A15B251D60}" srcOrd="1" destOrd="0" presId="urn:microsoft.com/office/officeart/2005/8/layout/process3"/>
    <dgm:cxn modelId="{D91F3066-CD38-42E3-A494-05873C9A3AE6}" srcId="{B0B0DD5A-D8E0-46F3-89C9-8DFFB2A0C618}" destId="{C5577CEA-DEC4-4E00-A0DE-F0A1D36C4112}" srcOrd="2" destOrd="0" parTransId="{85515A57-4347-44F9-BE8D-63246CAC7ED1}" sibTransId="{D8467601-2E41-45E1-8013-0234B1F4FCF3}"/>
    <dgm:cxn modelId="{42551069-3421-409E-B1BB-00A2A8CCFFEF}" srcId="{97546DFC-BFC9-4056-873D-EFD14E8264EF}" destId="{2BAC1062-3AB1-4465-A216-98E055EA8B42}" srcOrd="0" destOrd="0" parTransId="{A303EB02-1A61-4662-95D7-D9DFEA33E0E5}" sibTransId="{E794B19C-D547-4079-918C-935023E01642}"/>
    <dgm:cxn modelId="{A19C0471-3A1B-4BB9-BA21-18B204EB816C}" type="presOf" srcId="{191AD3E4-82BA-4BAC-8D59-2397D3697F0F}" destId="{48CC1C7A-35F8-401D-B452-532C9DF91E3D}" srcOrd="0" destOrd="0" presId="urn:microsoft.com/office/officeart/2005/8/layout/process3"/>
    <dgm:cxn modelId="{79723051-2CF0-404B-99CC-CFA5D554210A}" type="presOf" srcId="{B0B0DD5A-D8E0-46F3-89C9-8DFFB2A0C618}" destId="{B91CAA70-73EF-447C-AD8A-58F1268E31E5}" srcOrd="0" destOrd="0" presId="urn:microsoft.com/office/officeart/2005/8/layout/process3"/>
    <dgm:cxn modelId="{6BEE6277-D966-4246-93EE-EFA51C22BFC2}" srcId="{B0B0DD5A-D8E0-46F3-89C9-8DFFB2A0C618}" destId="{97546DFC-BFC9-4056-873D-EFD14E8264EF}" srcOrd="1" destOrd="0" parTransId="{35178FED-4EF0-4068-A94E-8FE355027CC3}" sibTransId="{C4D31BE6-2577-4C5B-AF99-A71FEF91404A}"/>
    <dgm:cxn modelId="{EE9B1D5A-EB0D-4506-A5C2-0CFEB0EB390D}" type="presOf" srcId="{C5577CEA-DEC4-4E00-A0DE-F0A1D36C4112}" destId="{78994385-91F8-4D26-AC98-DB43DBCB2A23}" srcOrd="1" destOrd="0" presId="urn:microsoft.com/office/officeart/2005/8/layout/process3"/>
    <dgm:cxn modelId="{0CAA3C7D-37AC-4A1E-83BC-E77E94ABB6CD}" type="presOf" srcId="{08DFFC8A-B498-4D7A-912D-1CEE6C4A1D69}" destId="{E00F6B04-0DF6-4E45-A5F5-1D9C5ECFC7A7}" srcOrd="0" destOrd="0" presId="urn:microsoft.com/office/officeart/2005/8/layout/process3"/>
    <dgm:cxn modelId="{DBF97991-771C-446E-B348-BD71F04DA265}" type="presOf" srcId="{362D1A8C-E6A7-43FE-992D-F662938F661C}" destId="{EF3D5A5E-8FAA-41F6-9D27-BD97FE617921}" srcOrd="1" destOrd="0" presId="urn:microsoft.com/office/officeart/2005/8/layout/process3"/>
    <dgm:cxn modelId="{98F56B92-5447-47C0-9843-F1577518001F}" type="presOf" srcId="{D8467601-2E41-45E1-8013-0234B1F4FCF3}" destId="{723A813D-536F-43F9-B8F3-CD846AAFD345}" srcOrd="0" destOrd="0" presId="urn:microsoft.com/office/officeart/2005/8/layout/process3"/>
    <dgm:cxn modelId="{F3573793-1422-494D-8036-F770AAD7E648}" srcId="{B858EC63-589B-4732-8B7D-62546D95D691}" destId="{908738CF-A29C-4A41-8DD4-5D0CAA5CE017}" srcOrd="0" destOrd="0" parTransId="{6EBEBF49-E112-432B-8F29-9E5AF713159A}" sibTransId="{34CB314F-D947-460F-B6B2-4A1E18622F86}"/>
    <dgm:cxn modelId="{BD37699C-873D-48D1-A3B7-207BA72FDEB6}" type="presOf" srcId="{97546DFC-BFC9-4056-873D-EFD14E8264EF}" destId="{A5F18746-BE1A-4A96-AB8C-485D41081DDE}" srcOrd="1" destOrd="0" presId="urn:microsoft.com/office/officeart/2005/8/layout/process3"/>
    <dgm:cxn modelId="{D4469BA3-9BAF-4905-9BEB-505DDF382FA7}" srcId="{B0B0DD5A-D8E0-46F3-89C9-8DFFB2A0C618}" destId="{B858EC63-589B-4732-8B7D-62546D95D691}" srcOrd="0" destOrd="0" parTransId="{280E069D-C799-4417-AEC2-25EED3B2881D}" sibTransId="{362D1A8C-E6A7-43FE-992D-F662938F661C}"/>
    <dgm:cxn modelId="{5FDAC8AE-CC2B-4AEC-9B8D-F15899400C7A}" type="presOf" srcId="{362D1A8C-E6A7-43FE-992D-F662938F661C}" destId="{87BEF345-0D19-4D32-870B-74DCDB449D3C}" srcOrd="0" destOrd="0" presId="urn:microsoft.com/office/officeart/2005/8/layout/process3"/>
    <dgm:cxn modelId="{D0D2C0CE-2B6F-44BA-9572-7172C3D2123C}" type="presOf" srcId="{B858EC63-589B-4732-8B7D-62546D95D691}" destId="{CBB24FEB-D7C3-4417-B69B-E114DC1ABB7C}" srcOrd="1" destOrd="0" presId="urn:microsoft.com/office/officeart/2005/8/layout/process3"/>
    <dgm:cxn modelId="{27A7F19D-B3B8-4B83-9074-97F22A16FAF2}" type="presParOf" srcId="{B91CAA70-73EF-447C-AD8A-58F1268E31E5}" destId="{3D717F2C-75F9-4577-8EBA-2EB60EE362EC}" srcOrd="0" destOrd="0" presId="urn:microsoft.com/office/officeart/2005/8/layout/process3"/>
    <dgm:cxn modelId="{54043EF7-3CF6-421C-883B-B2FEEC908A2E}" type="presParOf" srcId="{3D717F2C-75F9-4577-8EBA-2EB60EE362EC}" destId="{546AD434-DAC7-4130-8F3F-9B888513C443}" srcOrd="0" destOrd="0" presId="urn:microsoft.com/office/officeart/2005/8/layout/process3"/>
    <dgm:cxn modelId="{E03F6EC9-9D12-439C-AFDE-A29EC986E9AD}" type="presParOf" srcId="{3D717F2C-75F9-4577-8EBA-2EB60EE362EC}" destId="{CBB24FEB-D7C3-4417-B69B-E114DC1ABB7C}" srcOrd="1" destOrd="0" presId="urn:microsoft.com/office/officeart/2005/8/layout/process3"/>
    <dgm:cxn modelId="{FA7D54C9-9B13-4C5D-9322-D6064774C085}" type="presParOf" srcId="{3D717F2C-75F9-4577-8EBA-2EB60EE362EC}" destId="{696689A3-0BEB-4649-A546-72935C63E3BD}" srcOrd="2" destOrd="0" presId="urn:microsoft.com/office/officeart/2005/8/layout/process3"/>
    <dgm:cxn modelId="{683D7606-3BC7-4324-9D17-594152CAB80C}" type="presParOf" srcId="{B91CAA70-73EF-447C-AD8A-58F1268E31E5}" destId="{87BEF345-0D19-4D32-870B-74DCDB449D3C}" srcOrd="1" destOrd="0" presId="urn:microsoft.com/office/officeart/2005/8/layout/process3"/>
    <dgm:cxn modelId="{06AFD2F8-0C6C-40EF-9210-5DAD6AB19D05}" type="presParOf" srcId="{87BEF345-0D19-4D32-870B-74DCDB449D3C}" destId="{EF3D5A5E-8FAA-41F6-9D27-BD97FE617921}" srcOrd="0" destOrd="0" presId="urn:microsoft.com/office/officeart/2005/8/layout/process3"/>
    <dgm:cxn modelId="{840ADF62-754A-4C70-9F52-CB1333A8D844}" type="presParOf" srcId="{B91CAA70-73EF-447C-AD8A-58F1268E31E5}" destId="{F2C4AB01-6FDF-4727-BE69-863B1EF7DB2A}" srcOrd="2" destOrd="0" presId="urn:microsoft.com/office/officeart/2005/8/layout/process3"/>
    <dgm:cxn modelId="{4A44B764-29FF-42A4-B6E5-BB5A1800A823}" type="presParOf" srcId="{F2C4AB01-6FDF-4727-BE69-863B1EF7DB2A}" destId="{87B78452-D4CF-41ED-BDEE-F7DD17135D31}" srcOrd="0" destOrd="0" presId="urn:microsoft.com/office/officeart/2005/8/layout/process3"/>
    <dgm:cxn modelId="{7869E2B4-72EE-48AD-B3F7-5C14557BC5A2}" type="presParOf" srcId="{F2C4AB01-6FDF-4727-BE69-863B1EF7DB2A}" destId="{A5F18746-BE1A-4A96-AB8C-485D41081DDE}" srcOrd="1" destOrd="0" presId="urn:microsoft.com/office/officeart/2005/8/layout/process3"/>
    <dgm:cxn modelId="{E1F68CFA-BB14-4502-9354-658ECABE1117}" type="presParOf" srcId="{F2C4AB01-6FDF-4727-BE69-863B1EF7DB2A}" destId="{5A48648A-A3C0-4CF5-BD87-7859F83CC673}" srcOrd="2" destOrd="0" presId="urn:microsoft.com/office/officeart/2005/8/layout/process3"/>
    <dgm:cxn modelId="{088E68BA-4CBA-4628-8945-66AE9BAED89D}" type="presParOf" srcId="{B91CAA70-73EF-447C-AD8A-58F1268E31E5}" destId="{37CE7955-EDC5-4238-BDF4-3644A45E16C8}" srcOrd="3" destOrd="0" presId="urn:microsoft.com/office/officeart/2005/8/layout/process3"/>
    <dgm:cxn modelId="{A82C3ED2-BF94-4ABB-842E-A818922D9EF5}" type="presParOf" srcId="{37CE7955-EDC5-4238-BDF4-3644A45E16C8}" destId="{5E2CF4C8-A27B-4BE3-A869-0A7A1B711975}" srcOrd="0" destOrd="0" presId="urn:microsoft.com/office/officeart/2005/8/layout/process3"/>
    <dgm:cxn modelId="{098DAF3B-B40E-409C-864F-8DF1CB35F95B}" type="presParOf" srcId="{B91CAA70-73EF-447C-AD8A-58F1268E31E5}" destId="{2B9BDE97-34BF-44E8-ACF9-CBFB2A0D577E}" srcOrd="4" destOrd="0" presId="urn:microsoft.com/office/officeart/2005/8/layout/process3"/>
    <dgm:cxn modelId="{913A610E-E597-4E32-ABDE-DE37B0B8D526}" type="presParOf" srcId="{2B9BDE97-34BF-44E8-ACF9-CBFB2A0D577E}" destId="{72640CB3-1B5A-4AE0-9E2F-769FBF08AF7F}" srcOrd="0" destOrd="0" presId="urn:microsoft.com/office/officeart/2005/8/layout/process3"/>
    <dgm:cxn modelId="{1B721BA2-6DDB-4C78-9125-54D7D33BE0E8}" type="presParOf" srcId="{2B9BDE97-34BF-44E8-ACF9-CBFB2A0D577E}" destId="{78994385-91F8-4D26-AC98-DB43DBCB2A23}" srcOrd="1" destOrd="0" presId="urn:microsoft.com/office/officeart/2005/8/layout/process3"/>
    <dgm:cxn modelId="{5280396C-7E2C-46A9-B511-D9BD1CB7F8E8}" type="presParOf" srcId="{2B9BDE97-34BF-44E8-ACF9-CBFB2A0D577E}" destId="{48CC1C7A-35F8-401D-B452-532C9DF91E3D}" srcOrd="2" destOrd="0" presId="urn:microsoft.com/office/officeart/2005/8/layout/process3"/>
    <dgm:cxn modelId="{788EF3FF-C963-429D-898C-621D79683AF8}" type="presParOf" srcId="{B91CAA70-73EF-447C-AD8A-58F1268E31E5}" destId="{723A813D-536F-43F9-B8F3-CD846AAFD345}" srcOrd="5" destOrd="0" presId="urn:microsoft.com/office/officeart/2005/8/layout/process3"/>
    <dgm:cxn modelId="{FF7F27C5-0110-4DA3-89DB-17CD50EC8924}" type="presParOf" srcId="{723A813D-536F-43F9-B8F3-CD846AAFD345}" destId="{5632A6BE-7010-4CE3-963E-41A15B251D60}" srcOrd="0" destOrd="0" presId="urn:microsoft.com/office/officeart/2005/8/layout/process3"/>
    <dgm:cxn modelId="{0FC0CA78-354E-46F5-99EC-D45BBA88E8E1}" type="presParOf" srcId="{B91CAA70-73EF-447C-AD8A-58F1268E31E5}" destId="{9C4843BA-0D6B-41C9-BB8D-6A2F2054C36D}" srcOrd="6" destOrd="0" presId="urn:microsoft.com/office/officeart/2005/8/layout/process3"/>
    <dgm:cxn modelId="{E14CBF37-5AAF-4D41-98CB-8809864A9FFD}" type="presParOf" srcId="{9C4843BA-0D6B-41C9-BB8D-6A2F2054C36D}" destId="{4A84BF9F-3921-48D7-934A-C5526A05ED90}" srcOrd="0" destOrd="0" presId="urn:microsoft.com/office/officeart/2005/8/layout/process3"/>
    <dgm:cxn modelId="{B412BFF0-E2E1-4B3B-9409-A5D56AE5B33E}" type="presParOf" srcId="{9C4843BA-0D6B-41C9-BB8D-6A2F2054C36D}" destId="{E95C6A7F-DA33-4B07-9148-ED150CFC65BD}" srcOrd="1" destOrd="0" presId="urn:microsoft.com/office/officeart/2005/8/layout/process3"/>
    <dgm:cxn modelId="{2D47A34A-5E20-4F72-96AB-A7CD2638C875}" type="presParOf" srcId="{9C4843BA-0D6B-41C9-BB8D-6A2F2054C36D}" destId="{E00F6B04-0DF6-4E45-A5F5-1D9C5ECFC7A7}"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E68F522-EE3B-452E-B8BF-0D6A0FBCC0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8CC6FA59-379A-4298-BCB3-7F6C1E2A25BF}">
      <dgm:prSet phldrT="[Texto]"/>
      <dgm:spPr/>
      <dgm:t>
        <a:bodyPr/>
        <a:lstStyle/>
        <a:p>
          <a:r>
            <a:rPr lang="es-MX" dirty="0"/>
            <a:t>Sistemas críticos</a:t>
          </a:r>
        </a:p>
      </dgm:t>
    </dgm:pt>
    <dgm:pt modelId="{BE3378D7-7A61-4478-A1F4-614FFCA3D131}" type="parTrans" cxnId="{3EA2B2FE-2148-4BB7-9FEA-DC86F29596D3}">
      <dgm:prSet/>
      <dgm:spPr/>
      <dgm:t>
        <a:bodyPr/>
        <a:lstStyle/>
        <a:p>
          <a:endParaRPr lang="es-MX"/>
        </a:p>
      </dgm:t>
    </dgm:pt>
    <dgm:pt modelId="{978B72E9-8D84-4615-AB7A-00E5BDC0822E}" type="sibTrans" cxnId="{3EA2B2FE-2148-4BB7-9FEA-DC86F29596D3}">
      <dgm:prSet/>
      <dgm:spPr/>
      <dgm:t>
        <a:bodyPr/>
        <a:lstStyle/>
        <a:p>
          <a:endParaRPr lang="es-MX"/>
        </a:p>
      </dgm:t>
    </dgm:pt>
    <dgm:pt modelId="{7DB31734-9A0E-4A19-A444-9B9420C234CE}">
      <dgm:prSet phldrT="[Texto]"/>
      <dgm:spPr/>
      <dgm:t>
        <a:bodyPr/>
        <a:lstStyle/>
        <a:p>
          <a:r>
            <a:rPr lang="es-MX" dirty="0"/>
            <a:t>Documentos detallados</a:t>
          </a:r>
        </a:p>
      </dgm:t>
    </dgm:pt>
    <dgm:pt modelId="{81349E44-771B-4012-80A0-4445A5207145}" type="parTrans" cxnId="{0C0343FF-C1EC-4EE3-BC02-E1A5B33EE8D7}">
      <dgm:prSet/>
      <dgm:spPr/>
      <dgm:t>
        <a:bodyPr/>
        <a:lstStyle/>
        <a:p>
          <a:endParaRPr lang="es-MX"/>
        </a:p>
      </dgm:t>
    </dgm:pt>
    <dgm:pt modelId="{BCCF8AAF-A951-4454-A424-DD83D9EFEA70}" type="sibTrans" cxnId="{0C0343FF-C1EC-4EE3-BC02-E1A5B33EE8D7}">
      <dgm:prSet/>
      <dgm:spPr/>
      <dgm:t>
        <a:bodyPr/>
        <a:lstStyle/>
        <a:p>
          <a:endParaRPr lang="es-MX"/>
        </a:p>
      </dgm:t>
    </dgm:pt>
    <dgm:pt modelId="{B5A48010-86EB-4336-842D-C1DD2915706E}">
      <dgm:prSet phldrT="[Texto]"/>
      <dgm:spPr/>
      <dgm:t>
        <a:bodyPr/>
        <a:lstStyle/>
        <a:p>
          <a:r>
            <a:rPr lang="es-MX" dirty="0"/>
            <a:t>Enfoque dirigido por modelo</a:t>
          </a:r>
        </a:p>
      </dgm:t>
    </dgm:pt>
    <dgm:pt modelId="{3F41941F-A3E3-48AA-8719-900B87651B1E}" type="parTrans" cxnId="{80E340CB-C677-4B6D-9D27-84B266490211}">
      <dgm:prSet/>
      <dgm:spPr/>
      <dgm:t>
        <a:bodyPr/>
        <a:lstStyle/>
        <a:p>
          <a:endParaRPr lang="es-MX"/>
        </a:p>
      </dgm:t>
    </dgm:pt>
    <dgm:pt modelId="{FE19FB5D-E60E-4BDB-A458-8808FDE88AFE}" type="sibTrans" cxnId="{80E340CB-C677-4B6D-9D27-84B266490211}">
      <dgm:prSet/>
      <dgm:spPr/>
      <dgm:t>
        <a:bodyPr/>
        <a:lstStyle/>
        <a:p>
          <a:endParaRPr lang="es-MX"/>
        </a:p>
      </dgm:t>
    </dgm:pt>
    <dgm:pt modelId="{74DA210D-EF02-46A1-840B-6B60443DD34B}">
      <dgm:prSet phldrT="[Texto]"/>
      <dgm:spPr/>
      <dgm:t>
        <a:bodyPr/>
        <a:lstStyle/>
        <a:p>
          <a:r>
            <a:rPr lang="es-MX" dirty="0"/>
            <a:t>Diagramas</a:t>
          </a:r>
        </a:p>
      </dgm:t>
    </dgm:pt>
    <dgm:pt modelId="{E8616E7F-44A5-4BD8-B6BA-EBA99BADD800}" type="parTrans" cxnId="{9F9195F2-1828-4F07-94A8-B86816453CE8}">
      <dgm:prSet/>
      <dgm:spPr/>
      <dgm:t>
        <a:bodyPr/>
        <a:lstStyle/>
        <a:p>
          <a:endParaRPr lang="es-MX"/>
        </a:p>
      </dgm:t>
    </dgm:pt>
    <dgm:pt modelId="{9EC1B366-CCD0-403A-8DDC-8F613D459692}" type="sibTrans" cxnId="{9F9195F2-1828-4F07-94A8-B86816453CE8}">
      <dgm:prSet/>
      <dgm:spPr/>
      <dgm:t>
        <a:bodyPr/>
        <a:lstStyle/>
        <a:p>
          <a:endParaRPr lang="es-MX"/>
        </a:p>
      </dgm:t>
    </dgm:pt>
    <dgm:pt modelId="{707E4629-397D-4E1F-AED8-840A2D77A9B4}">
      <dgm:prSet phldrT="[Texto]"/>
      <dgm:spPr/>
      <dgm:t>
        <a:bodyPr/>
        <a:lstStyle/>
        <a:p>
          <a:r>
            <a:rPr lang="es-MX" dirty="0"/>
            <a:t>Métodos ágiles</a:t>
          </a:r>
        </a:p>
      </dgm:t>
    </dgm:pt>
    <dgm:pt modelId="{E007081F-A5E9-4F57-B627-37F2333C15EA}" type="parTrans" cxnId="{7317A343-956E-4D5E-A885-90989AB34CA3}">
      <dgm:prSet/>
      <dgm:spPr/>
      <dgm:t>
        <a:bodyPr/>
        <a:lstStyle/>
        <a:p>
          <a:endParaRPr lang="es-MX"/>
        </a:p>
      </dgm:t>
    </dgm:pt>
    <dgm:pt modelId="{D19E6EF2-A7C4-446F-85F0-FD8E49CD5ACB}" type="sibTrans" cxnId="{7317A343-956E-4D5E-A885-90989AB34CA3}">
      <dgm:prSet/>
      <dgm:spPr/>
      <dgm:t>
        <a:bodyPr/>
        <a:lstStyle/>
        <a:p>
          <a:endParaRPr lang="es-MX"/>
        </a:p>
      </dgm:t>
    </dgm:pt>
    <dgm:pt modelId="{9A6106CF-49E5-492A-812F-60EC74CC17CA}">
      <dgm:prSet phldrT="[Texto]"/>
      <dgm:spPr/>
      <dgm:t>
        <a:bodyPr/>
        <a:lstStyle/>
        <a:p>
          <a:r>
            <a:rPr lang="es-MX" dirty="0"/>
            <a:t>Representación en código</a:t>
          </a:r>
        </a:p>
      </dgm:t>
    </dgm:pt>
    <dgm:pt modelId="{738C8858-8349-4F3C-BED5-9B29F48F84AC}" type="parTrans" cxnId="{8C30E106-FB15-472F-82FC-FE5080581F7E}">
      <dgm:prSet/>
      <dgm:spPr/>
      <dgm:t>
        <a:bodyPr/>
        <a:lstStyle/>
        <a:p>
          <a:endParaRPr lang="es-MX"/>
        </a:p>
      </dgm:t>
    </dgm:pt>
    <dgm:pt modelId="{CA97E1AA-A412-409A-972A-FC560C42D089}" type="sibTrans" cxnId="{8C30E106-FB15-472F-82FC-FE5080581F7E}">
      <dgm:prSet/>
      <dgm:spPr/>
      <dgm:t>
        <a:bodyPr/>
        <a:lstStyle/>
        <a:p>
          <a:endParaRPr lang="es-MX"/>
        </a:p>
      </dgm:t>
    </dgm:pt>
    <dgm:pt modelId="{7B5D265A-19EC-4EAC-A29C-D927D11E2314}" type="pres">
      <dgm:prSet presAssocID="{DE68F522-EE3B-452E-B8BF-0D6A0FBCC08D}" presName="linear" presStyleCnt="0">
        <dgm:presLayoutVars>
          <dgm:animLvl val="lvl"/>
          <dgm:resizeHandles val="exact"/>
        </dgm:presLayoutVars>
      </dgm:prSet>
      <dgm:spPr/>
    </dgm:pt>
    <dgm:pt modelId="{2EA11E7F-8F66-4367-A239-B84E2266E019}" type="pres">
      <dgm:prSet presAssocID="{8CC6FA59-379A-4298-BCB3-7F6C1E2A25BF}" presName="parentText" presStyleLbl="node1" presStyleIdx="0" presStyleCnt="3">
        <dgm:presLayoutVars>
          <dgm:chMax val="0"/>
          <dgm:bulletEnabled val="1"/>
        </dgm:presLayoutVars>
      </dgm:prSet>
      <dgm:spPr/>
    </dgm:pt>
    <dgm:pt modelId="{878F489A-4A28-4BBC-A116-50CC99C27D0D}" type="pres">
      <dgm:prSet presAssocID="{8CC6FA59-379A-4298-BCB3-7F6C1E2A25BF}" presName="childText" presStyleLbl="revTx" presStyleIdx="0" presStyleCnt="3">
        <dgm:presLayoutVars>
          <dgm:bulletEnabled val="1"/>
        </dgm:presLayoutVars>
      </dgm:prSet>
      <dgm:spPr/>
    </dgm:pt>
    <dgm:pt modelId="{979411D5-30DA-45FE-BD47-6E73EBE8555E}" type="pres">
      <dgm:prSet presAssocID="{B5A48010-86EB-4336-842D-C1DD2915706E}" presName="parentText" presStyleLbl="node1" presStyleIdx="1" presStyleCnt="3">
        <dgm:presLayoutVars>
          <dgm:chMax val="0"/>
          <dgm:bulletEnabled val="1"/>
        </dgm:presLayoutVars>
      </dgm:prSet>
      <dgm:spPr/>
    </dgm:pt>
    <dgm:pt modelId="{7653A164-7F74-4788-A005-570D7E229673}" type="pres">
      <dgm:prSet presAssocID="{B5A48010-86EB-4336-842D-C1DD2915706E}" presName="childText" presStyleLbl="revTx" presStyleIdx="1" presStyleCnt="3">
        <dgm:presLayoutVars>
          <dgm:bulletEnabled val="1"/>
        </dgm:presLayoutVars>
      </dgm:prSet>
      <dgm:spPr/>
    </dgm:pt>
    <dgm:pt modelId="{F48E1FC6-2747-4EE2-AD21-E55F4EB9CFC6}" type="pres">
      <dgm:prSet presAssocID="{707E4629-397D-4E1F-AED8-840A2D77A9B4}" presName="parentText" presStyleLbl="node1" presStyleIdx="2" presStyleCnt="3">
        <dgm:presLayoutVars>
          <dgm:chMax val="0"/>
          <dgm:bulletEnabled val="1"/>
        </dgm:presLayoutVars>
      </dgm:prSet>
      <dgm:spPr/>
    </dgm:pt>
    <dgm:pt modelId="{3047E837-1505-4F71-B9DE-247F53AE7A82}" type="pres">
      <dgm:prSet presAssocID="{707E4629-397D-4E1F-AED8-840A2D77A9B4}" presName="childText" presStyleLbl="revTx" presStyleIdx="2" presStyleCnt="3">
        <dgm:presLayoutVars>
          <dgm:bulletEnabled val="1"/>
        </dgm:presLayoutVars>
      </dgm:prSet>
      <dgm:spPr/>
    </dgm:pt>
  </dgm:ptLst>
  <dgm:cxnLst>
    <dgm:cxn modelId="{8C30E106-FB15-472F-82FC-FE5080581F7E}" srcId="{707E4629-397D-4E1F-AED8-840A2D77A9B4}" destId="{9A6106CF-49E5-492A-812F-60EC74CC17CA}" srcOrd="0" destOrd="0" parTransId="{738C8858-8349-4F3C-BED5-9B29F48F84AC}" sibTransId="{CA97E1AA-A412-409A-972A-FC560C42D089}"/>
    <dgm:cxn modelId="{0A12E70C-19E8-4859-A87C-8B3DE612ABAB}" type="presOf" srcId="{707E4629-397D-4E1F-AED8-840A2D77A9B4}" destId="{F48E1FC6-2747-4EE2-AD21-E55F4EB9CFC6}" srcOrd="0" destOrd="0" presId="urn:microsoft.com/office/officeart/2005/8/layout/vList2"/>
    <dgm:cxn modelId="{B132AB19-8EE4-4EC2-8FC7-1B29810DACAD}" type="presOf" srcId="{7DB31734-9A0E-4A19-A444-9B9420C234CE}" destId="{878F489A-4A28-4BBC-A116-50CC99C27D0D}" srcOrd="0" destOrd="0" presId="urn:microsoft.com/office/officeart/2005/8/layout/vList2"/>
    <dgm:cxn modelId="{7317A343-956E-4D5E-A885-90989AB34CA3}" srcId="{DE68F522-EE3B-452E-B8BF-0D6A0FBCC08D}" destId="{707E4629-397D-4E1F-AED8-840A2D77A9B4}" srcOrd="2" destOrd="0" parTransId="{E007081F-A5E9-4F57-B627-37F2333C15EA}" sibTransId="{D19E6EF2-A7C4-446F-85F0-FD8E49CD5ACB}"/>
    <dgm:cxn modelId="{0B089B8C-282E-49CD-B4B7-79AA2E908B63}" type="presOf" srcId="{B5A48010-86EB-4336-842D-C1DD2915706E}" destId="{979411D5-30DA-45FE-BD47-6E73EBE8555E}" srcOrd="0" destOrd="0" presId="urn:microsoft.com/office/officeart/2005/8/layout/vList2"/>
    <dgm:cxn modelId="{F2382FA5-0BD8-4AF9-883C-CF4E74360723}" type="presOf" srcId="{74DA210D-EF02-46A1-840B-6B60443DD34B}" destId="{7653A164-7F74-4788-A005-570D7E229673}" srcOrd="0" destOrd="0" presId="urn:microsoft.com/office/officeart/2005/8/layout/vList2"/>
    <dgm:cxn modelId="{0E58C6A8-175B-4D70-B595-829B221F5B14}" type="presOf" srcId="{DE68F522-EE3B-452E-B8BF-0D6A0FBCC08D}" destId="{7B5D265A-19EC-4EAC-A29C-D927D11E2314}" srcOrd="0" destOrd="0" presId="urn:microsoft.com/office/officeart/2005/8/layout/vList2"/>
    <dgm:cxn modelId="{D28610AF-283B-4A9E-9F03-D799BBF71EE9}" type="presOf" srcId="{8CC6FA59-379A-4298-BCB3-7F6C1E2A25BF}" destId="{2EA11E7F-8F66-4367-A239-B84E2266E019}" srcOrd="0" destOrd="0" presId="urn:microsoft.com/office/officeart/2005/8/layout/vList2"/>
    <dgm:cxn modelId="{279257B5-C488-4E48-9473-A3DD22A769D7}" type="presOf" srcId="{9A6106CF-49E5-492A-812F-60EC74CC17CA}" destId="{3047E837-1505-4F71-B9DE-247F53AE7A82}" srcOrd="0" destOrd="0" presId="urn:microsoft.com/office/officeart/2005/8/layout/vList2"/>
    <dgm:cxn modelId="{80E340CB-C677-4B6D-9D27-84B266490211}" srcId="{DE68F522-EE3B-452E-B8BF-0D6A0FBCC08D}" destId="{B5A48010-86EB-4336-842D-C1DD2915706E}" srcOrd="1" destOrd="0" parTransId="{3F41941F-A3E3-48AA-8719-900B87651B1E}" sibTransId="{FE19FB5D-E60E-4BDB-A458-8808FDE88AFE}"/>
    <dgm:cxn modelId="{9F9195F2-1828-4F07-94A8-B86816453CE8}" srcId="{B5A48010-86EB-4336-842D-C1DD2915706E}" destId="{74DA210D-EF02-46A1-840B-6B60443DD34B}" srcOrd="0" destOrd="0" parTransId="{E8616E7F-44A5-4BD8-B6BA-EBA99BADD800}" sibTransId="{9EC1B366-CCD0-403A-8DDC-8F613D459692}"/>
    <dgm:cxn modelId="{3EA2B2FE-2148-4BB7-9FEA-DC86F29596D3}" srcId="{DE68F522-EE3B-452E-B8BF-0D6A0FBCC08D}" destId="{8CC6FA59-379A-4298-BCB3-7F6C1E2A25BF}" srcOrd="0" destOrd="0" parTransId="{BE3378D7-7A61-4478-A1F4-614FFCA3D131}" sibTransId="{978B72E9-8D84-4615-AB7A-00E5BDC0822E}"/>
    <dgm:cxn modelId="{0C0343FF-C1EC-4EE3-BC02-E1A5B33EE8D7}" srcId="{8CC6FA59-379A-4298-BCB3-7F6C1E2A25BF}" destId="{7DB31734-9A0E-4A19-A444-9B9420C234CE}" srcOrd="0" destOrd="0" parTransId="{81349E44-771B-4012-80A0-4445A5207145}" sibTransId="{BCCF8AAF-A951-4454-A424-DD83D9EFEA70}"/>
    <dgm:cxn modelId="{288A0621-615F-45DA-A7C6-9112C69658B4}" type="presParOf" srcId="{7B5D265A-19EC-4EAC-A29C-D927D11E2314}" destId="{2EA11E7F-8F66-4367-A239-B84E2266E019}" srcOrd="0" destOrd="0" presId="urn:microsoft.com/office/officeart/2005/8/layout/vList2"/>
    <dgm:cxn modelId="{2A75158C-B0C1-4669-9E63-F6D4306BA44C}" type="presParOf" srcId="{7B5D265A-19EC-4EAC-A29C-D927D11E2314}" destId="{878F489A-4A28-4BBC-A116-50CC99C27D0D}" srcOrd="1" destOrd="0" presId="urn:microsoft.com/office/officeart/2005/8/layout/vList2"/>
    <dgm:cxn modelId="{FA3957B6-97ED-4698-86C7-0770F829D448}" type="presParOf" srcId="{7B5D265A-19EC-4EAC-A29C-D927D11E2314}" destId="{979411D5-30DA-45FE-BD47-6E73EBE8555E}" srcOrd="2" destOrd="0" presId="urn:microsoft.com/office/officeart/2005/8/layout/vList2"/>
    <dgm:cxn modelId="{FD0904C1-9FE9-4C55-9A3F-3E2315216FE4}" type="presParOf" srcId="{7B5D265A-19EC-4EAC-A29C-D927D11E2314}" destId="{7653A164-7F74-4788-A005-570D7E229673}" srcOrd="3" destOrd="0" presId="urn:microsoft.com/office/officeart/2005/8/layout/vList2"/>
    <dgm:cxn modelId="{4D306728-E826-44A5-B417-A34989E757A1}" type="presParOf" srcId="{7B5D265A-19EC-4EAC-A29C-D927D11E2314}" destId="{F48E1FC6-2747-4EE2-AD21-E55F4EB9CFC6}" srcOrd="4" destOrd="0" presId="urn:microsoft.com/office/officeart/2005/8/layout/vList2"/>
    <dgm:cxn modelId="{B6DD37DB-98F2-400E-BD6C-FDDE25F39E84}" type="presParOf" srcId="{7B5D265A-19EC-4EAC-A29C-D927D11E2314}" destId="{3047E837-1505-4F71-B9DE-247F53AE7A8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BFBFC7-C992-4D9A-8F93-0CA72E39BCD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B8B3AE3D-C718-41EC-B7FD-C3B8C36302DA}">
      <dgm:prSet phldrT="[Texto]"/>
      <dgm:spPr/>
      <dgm:t>
        <a:bodyPr/>
        <a:lstStyle/>
        <a:p>
          <a:r>
            <a:rPr lang="es-MX" dirty="0"/>
            <a:t>Desarrollo de modelos de sistemas gráficos</a:t>
          </a:r>
        </a:p>
      </dgm:t>
    </dgm:pt>
    <dgm:pt modelId="{BD3A47BE-A4AA-477D-A154-3DB699FCA9FE}" type="parTrans" cxnId="{8C113E5B-F095-4742-981D-61E0BE772031}">
      <dgm:prSet/>
      <dgm:spPr/>
      <dgm:t>
        <a:bodyPr/>
        <a:lstStyle/>
        <a:p>
          <a:endParaRPr lang="es-MX"/>
        </a:p>
      </dgm:t>
    </dgm:pt>
    <dgm:pt modelId="{CBB3CC18-CE69-4C3D-8CC6-DE2CEBC500B3}" type="sibTrans" cxnId="{8C113E5B-F095-4742-981D-61E0BE772031}">
      <dgm:prSet/>
      <dgm:spPr/>
      <dgm:t>
        <a:bodyPr/>
        <a:lstStyle/>
        <a:p>
          <a:endParaRPr lang="es-MX"/>
        </a:p>
      </dgm:t>
    </dgm:pt>
    <dgm:pt modelId="{BFA813E1-BF26-491F-99FA-455F01487398}">
      <dgm:prSet phldrT="[Texto]"/>
      <dgm:spPr/>
      <dgm:t>
        <a:bodyPr/>
        <a:lstStyle/>
        <a:p>
          <a:r>
            <a:rPr lang="es-MX" dirty="0"/>
            <a:t>Generación de código a partir de dichos modelos</a:t>
          </a:r>
        </a:p>
      </dgm:t>
    </dgm:pt>
    <dgm:pt modelId="{8DB182DF-0600-4DEB-9D48-D92FED78D4AF}" type="parTrans" cxnId="{495F493B-FE76-4FAF-9A56-858F23C4156E}">
      <dgm:prSet/>
      <dgm:spPr/>
      <dgm:t>
        <a:bodyPr/>
        <a:lstStyle/>
        <a:p>
          <a:endParaRPr lang="es-MX"/>
        </a:p>
      </dgm:t>
    </dgm:pt>
    <dgm:pt modelId="{7F2CCC3E-6766-4FFB-95CF-6E4205EF09C9}" type="sibTrans" cxnId="{495F493B-FE76-4FAF-9A56-858F23C4156E}">
      <dgm:prSet/>
      <dgm:spPr/>
      <dgm:t>
        <a:bodyPr/>
        <a:lstStyle/>
        <a:p>
          <a:endParaRPr lang="es-MX"/>
        </a:p>
      </dgm:t>
    </dgm:pt>
    <dgm:pt modelId="{6D51A66F-9F0B-4D82-9B86-A6B557139EEA}">
      <dgm:prSet phldrT="[Texto]"/>
      <dgm:spPr/>
      <dgm:t>
        <a:bodyPr/>
        <a:lstStyle/>
        <a:p>
          <a:r>
            <a:rPr lang="es-MX" dirty="0"/>
            <a:t>Producción de interfaces de usuario</a:t>
          </a:r>
        </a:p>
      </dgm:t>
    </dgm:pt>
    <dgm:pt modelId="{702313E6-E91A-410E-B669-C047DD865057}" type="parTrans" cxnId="{79071A8A-1B62-4186-A27F-50020C2DABA7}">
      <dgm:prSet/>
      <dgm:spPr/>
      <dgm:t>
        <a:bodyPr/>
        <a:lstStyle/>
        <a:p>
          <a:endParaRPr lang="es-MX"/>
        </a:p>
      </dgm:t>
    </dgm:pt>
    <dgm:pt modelId="{B6A757C3-1158-42BD-ABCF-02039988628A}" type="sibTrans" cxnId="{79071A8A-1B62-4186-A27F-50020C2DABA7}">
      <dgm:prSet/>
      <dgm:spPr/>
      <dgm:t>
        <a:bodyPr/>
        <a:lstStyle/>
        <a:p>
          <a:endParaRPr lang="es-MX"/>
        </a:p>
      </dgm:t>
    </dgm:pt>
    <dgm:pt modelId="{25B8821D-FFD2-45DC-9E30-A93510A33A37}">
      <dgm:prSet phldrT="[Texto]"/>
      <dgm:spPr/>
      <dgm:t>
        <a:bodyPr/>
        <a:lstStyle/>
        <a:p>
          <a:r>
            <a:rPr lang="es-MX" dirty="0"/>
            <a:t>Depuración del programa</a:t>
          </a:r>
        </a:p>
      </dgm:t>
    </dgm:pt>
    <dgm:pt modelId="{5CFCEA86-CC8C-4CCD-BC16-36867C107CC9}" type="parTrans" cxnId="{29E00019-1BBD-4E97-A169-D1A3EEE4E334}">
      <dgm:prSet/>
      <dgm:spPr/>
      <dgm:t>
        <a:bodyPr/>
        <a:lstStyle/>
        <a:p>
          <a:endParaRPr lang="es-MX"/>
        </a:p>
      </dgm:t>
    </dgm:pt>
    <dgm:pt modelId="{98458FDC-078A-4AB6-8BAE-2D5D57A9EE8D}" type="sibTrans" cxnId="{29E00019-1BBD-4E97-A169-D1A3EEE4E334}">
      <dgm:prSet/>
      <dgm:spPr/>
      <dgm:t>
        <a:bodyPr/>
        <a:lstStyle/>
        <a:p>
          <a:endParaRPr lang="es-MX"/>
        </a:p>
      </dgm:t>
    </dgm:pt>
    <dgm:pt modelId="{FD4AD9EF-0173-4617-83DE-0390914E500F}">
      <dgm:prSet phldrT="[Texto]"/>
      <dgm:spPr/>
      <dgm:t>
        <a:bodyPr/>
        <a:lstStyle/>
        <a:p>
          <a:r>
            <a:rPr lang="es-MX" dirty="0"/>
            <a:t>Traducción automatizada</a:t>
          </a:r>
        </a:p>
      </dgm:t>
    </dgm:pt>
    <dgm:pt modelId="{0F1B934B-F22C-495A-AE85-95B4DB2E5852}" type="parTrans" cxnId="{DFFAC9CE-9590-4828-9CE7-3BD7E25EF4ED}">
      <dgm:prSet/>
      <dgm:spPr/>
      <dgm:t>
        <a:bodyPr/>
        <a:lstStyle/>
        <a:p>
          <a:endParaRPr lang="es-MX"/>
        </a:p>
      </dgm:t>
    </dgm:pt>
    <dgm:pt modelId="{21A566BF-E0AF-4301-9986-D05824F9BDB5}" type="sibTrans" cxnId="{DFFAC9CE-9590-4828-9CE7-3BD7E25EF4ED}">
      <dgm:prSet/>
      <dgm:spPr/>
      <dgm:t>
        <a:bodyPr/>
        <a:lstStyle/>
        <a:p>
          <a:endParaRPr lang="es-MX"/>
        </a:p>
      </dgm:t>
    </dgm:pt>
    <dgm:pt modelId="{DBEF2642-68F7-4405-B18E-EDC11FF8F3FB}" type="pres">
      <dgm:prSet presAssocID="{84BFBFC7-C992-4D9A-8F93-0CA72E39BCD0}" presName="vert0" presStyleCnt="0">
        <dgm:presLayoutVars>
          <dgm:dir/>
          <dgm:animOne val="branch"/>
          <dgm:animLvl val="lvl"/>
        </dgm:presLayoutVars>
      </dgm:prSet>
      <dgm:spPr/>
    </dgm:pt>
    <dgm:pt modelId="{7D5D40E3-11E3-4803-9667-00E4B82CAF0F}" type="pres">
      <dgm:prSet presAssocID="{B8B3AE3D-C718-41EC-B7FD-C3B8C36302DA}" presName="thickLine" presStyleLbl="alignNode1" presStyleIdx="0" presStyleCnt="5"/>
      <dgm:spPr/>
    </dgm:pt>
    <dgm:pt modelId="{5D81A46C-2EC6-418F-86BF-FE7E1D3396FE}" type="pres">
      <dgm:prSet presAssocID="{B8B3AE3D-C718-41EC-B7FD-C3B8C36302DA}" presName="horz1" presStyleCnt="0"/>
      <dgm:spPr/>
    </dgm:pt>
    <dgm:pt modelId="{F6839BFD-AA94-4603-A207-DFD4457969E8}" type="pres">
      <dgm:prSet presAssocID="{B8B3AE3D-C718-41EC-B7FD-C3B8C36302DA}" presName="tx1" presStyleLbl="revTx" presStyleIdx="0" presStyleCnt="5"/>
      <dgm:spPr/>
    </dgm:pt>
    <dgm:pt modelId="{5688CD57-1730-4E78-A9DE-BFF059DF85FE}" type="pres">
      <dgm:prSet presAssocID="{B8B3AE3D-C718-41EC-B7FD-C3B8C36302DA}" presName="vert1" presStyleCnt="0"/>
      <dgm:spPr/>
    </dgm:pt>
    <dgm:pt modelId="{327A85B1-4D51-443D-B28B-D3D1CDD2B348}" type="pres">
      <dgm:prSet presAssocID="{BFA813E1-BF26-491F-99FA-455F01487398}" presName="thickLine" presStyleLbl="alignNode1" presStyleIdx="1" presStyleCnt="5"/>
      <dgm:spPr/>
    </dgm:pt>
    <dgm:pt modelId="{456CD8AB-7981-4807-A3D4-B4F5C5C7F1F5}" type="pres">
      <dgm:prSet presAssocID="{BFA813E1-BF26-491F-99FA-455F01487398}" presName="horz1" presStyleCnt="0"/>
      <dgm:spPr/>
    </dgm:pt>
    <dgm:pt modelId="{F2655A6F-168C-4782-9903-C9A8826BDC85}" type="pres">
      <dgm:prSet presAssocID="{BFA813E1-BF26-491F-99FA-455F01487398}" presName="tx1" presStyleLbl="revTx" presStyleIdx="1" presStyleCnt="5"/>
      <dgm:spPr/>
    </dgm:pt>
    <dgm:pt modelId="{03CC14F6-0A8E-4095-A7F9-637D7C384CC5}" type="pres">
      <dgm:prSet presAssocID="{BFA813E1-BF26-491F-99FA-455F01487398}" presName="vert1" presStyleCnt="0"/>
      <dgm:spPr/>
    </dgm:pt>
    <dgm:pt modelId="{4E465DA5-72AC-4722-A76B-1E434AFA1C30}" type="pres">
      <dgm:prSet presAssocID="{6D51A66F-9F0B-4D82-9B86-A6B557139EEA}" presName="thickLine" presStyleLbl="alignNode1" presStyleIdx="2" presStyleCnt="5"/>
      <dgm:spPr/>
    </dgm:pt>
    <dgm:pt modelId="{662911AF-84DB-4155-8ADD-3196AD165DED}" type="pres">
      <dgm:prSet presAssocID="{6D51A66F-9F0B-4D82-9B86-A6B557139EEA}" presName="horz1" presStyleCnt="0"/>
      <dgm:spPr/>
    </dgm:pt>
    <dgm:pt modelId="{7B54A029-CC5B-4BE3-8ADC-77FED560A8A0}" type="pres">
      <dgm:prSet presAssocID="{6D51A66F-9F0B-4D82-9B86-A6B557139EEA}" presName="tx1" presStyleLbl="revTx" presStyleIdx="2" presStyleCnt="5"/>
      <dgm:spPr/>
    </dgm:pt>
    <dgm:pt modelId="{A4C8D3A4-EEC5-490A-AF75-78FA5F1167A6}" type="pres">
      <dgm:prSet presAssocID="{6D51A66F-9F0B-4D82-9B86-A6B557139EEA}" presName="vert1" presStyleCnt="0"/>
      <dgm:spPr/>
    </dgm:pt>
    <dgm:pt modelId="{5B58C015-0788-4F35-B9FD-A1650A69A21B}" type="pres">
      <dgm:prSet presAssocID="{25B8821D-FFD2-45DC-9E30-A93510A33A37}" presName="thickLine" presStyleLbl="alignNode1" presStyleIdx="3" presStyleCnt="5"/>
      <dgm:spPr/>
    </dgm:pt>
    <dgm:pt modelId="{A2BCA47E-A888-4874-A004-3037E62C2F44}" type="pres">
      <dgm:prSet presAssocID="{25B8821D-FFD2-45DC-9E30-A93510A33A37}" presName="horz1" presStyleCnt="0"/>
      <dgm:spPr/>
    </dgm:pt>
    <dgm:pt modelId="{9DD8A4E6-CD72-4978-8D2A-60CE771B9097}" type="pres">
      <dgm:prSet presAssocID="{25B8821D-FFD2-45DC-9E30-A93510A33A37}" presName="tx1" presStyleLbl="revTx" presStyleIdx="3" presStyleCnt="5"/>
      <dgm:spPr/>
    </dgm:pt>
    <dgm:pt modelId="{8CE18C64-2081-4D03-83DA-0216B4177EB4}" type="pres">
      <dgm:prSet presAssocID="{25B8821D-FFD2-45DC-9E30-A93510A33A37}" presName="vert1" presStyleCnt="0"/>
      <dgm:spPr/>
    </dgm:pt>
    <dgm:pt modelId="{96619A19-0C68-4596-928F-C23351E8F7F7}" type="pres">
      <dgm:prSet presAssocID="{FD4AD9EF-0173-4617-83DE-0390914E500F}" presName="thickLine" presStyleLbl="alignNode1" presStyleIdx="4" presStyleCnt="5"/>
      <dgm:spPr/>
    </dgm:pt>
    <dgm:pt modelId="{63CABE65-4748-411F-91FC-6922F10F983D}" type="pres">
      <dgm:prSet presAssocID="{FD4AD9EF-0173-4617-83DE-0390914E500F}" presName="horz1" presStyleCnt="0"/>
      <dgm:spPr/>
    </dgm:pt>
    <dgm:pt modelId="{C73ABC52-23D7-4E97-8010-FEB76F1125C2}" type="pres">
      <dgm:prSet presAssocID="{FD4AD9EF-0173-4617-83DE-0390914E500F}" presName="tx1" presStyleLbl="revTx" presStyleIdx="4" presStyleCnt="5"/>
      <dgm:spPr/>
    </dgm:pt>
    <dgm:pt modelId="{C5CCAF7A-B930-4D90-B38F-5545919AE350}" type="pres">
      <dgm:prSet presAssocID="{FD4AD9EF-0173-4617-83DE-0390914E500F}" presName="vert1" presStyleCnt="0"/>
      <dgm:spPr/>
    </dgm:pt>
  </dgm:ptLst>
  <dgm:cxnLst>
    <dgm:cxn modelId="{97828609-0AB0-4726-81C9-6DFBEEF03709}" type="presOf" srcId="{84BFBFC7-C992-4D9A-8F93-0CA72E39BCD0}" destId="{DBEF2642-68F7-4405-B18E-EDC11FF8F3FB}" srcOrd="0" destOrd="0" presId="urn:microsoft.com/office/officeart/2008/layout/LinedList"/>
    <dgm:cxn modelId="{29E00019-1BBD-4E97-A169-D1A3EEE4E334}" srcId="{84BFBFC7-C992-4D9A-8F93-0CA72E39BCD0}" destId="{25B8821D-FFD2-45DC-9E30-A93510A33A37}" srcOrd="3" destOrd="0" parTransId="{5CFCEA86-CC8C-4CCD-BC16-36867C107CC9}" sibTransId="{98458FDC-078A-4AB6-8BAE-2D5D57A9EE8D}"/>
    <dgm:cxn modelId="{495F493B-FE76-4FAF-9A56-858F23C4156E}" srcId="{84BFBFC7-C992-4D9A-8F93-0CA72E39BCD0}" destId="{BFA813E1-BF26-491F-99FA-455F01487398}" srcOrd="1" destOrd="0" parTransId="{8DB182DF-0600-4DEB-9D48-D92FED78D4AF}" sibTransId="{7F2CCC3E-6766-4FFB-95CF-6E4205EF09C9}"/>
    <dgm:cxn modelId="{8C113E5B-F095-4742-981D-61E0BE772031}" srcId="{84BFBFC7-C992-4D9A-8F93-0CA72E39BCD0}" destId="{B8B3AE3D-C718-41EC-B7FD-C3B8C36302DA}" srcOrd="0" destOrd="0" parTransId="{BD3A47BE-A4AA-477D-A154-3DB699FCA9FE}" sibTransId="{CBB3CC18-CE69-4C3D-8CC6-DE2CEBC500B3}"/>
    <dgm:cxn modelId="{6A461B76-7DFF-4092-A075-91DD75707770}" type="presOf" srcId="{FD4AD9EF-0173-4617-83DE-0390914E500F}" destId="{C73ABC52-23D7-4E97-8010-FEB76F1125C2}" srcOrd="0" destOrd="0" presId="urn:microsoft.com/office/officeart/2008/layout/LinedList"/>
    <dgm:cxn modelId="{79071A8A-1B62-4186-A27F-50020C2DABA7}" srcId="{84BFBFC7-C992-4D9A-8F93-0CA72E39BCD0}" destId="{6D51A66F-9F0B-4D82-9B86-A6B557139EEA}" srcOrd="2" destOrd="0" parTransId="{702313E6-E91A-410E-B669-C047DD865057}" sibTransId="{B6A757C3-1158-42BD-ABCF-02039988628A}"/>
    <dgm:cxn modelId="{6EB427AC-D7DB-4A5F-B1B4-56B5BA174A94}" type="presOf" srcId="{BFA813E1-BF26-491F-99FA-455F01487398}" destId="{F2655A6F-168C-4782-9903-C9A8826BDC85}" srcOrd="0" destOrd="0" presId="urn:microsoft.com/office/officeart/2008/layout/LinedList"/>
    <dgm:cxn modelId="{361EA0B0-8BB1-41E4-BA07-5C31F1741747}" type="presOf" srcId="{B8B3AE3D-C718-41EC-B7FD-C3B8C36302DA}" destId="{F6839BFD-AA94-4603-A207-DFD4457969E8}" srcOrd="0" destOrd="0" presId="urn:microsoft.com/office/officeart/2008/layout/LinedList"/>
    <dgm:cxn modelId="{15E420B3-52F1-48DC-B6CB-A1FAFE777D26}" type="presOf" srcId="{6D51A66F-9F0B-4D82-9B86-A6B557139EEA}" destId="{7B54A029-CC5B-4BE3-8ADC-77FED560A8A0}" srcOrd="0" destOrd="0" presId="urn:microsoft.com/office/officeart/2008/layout/LinedList"/>
    <dgm:cxn modelId="{DFFAC9CE-9590-4828-9CE7-3BD7E25EF4ED}" srcId="{84BFBFC7-C992-4D9A-8F93-0CA72E39BCD0}" destId="{FD4AD9EF-0173-4617-83DE-0390914E500F}" srcOrd="4" destOrd="0" parTransId="{0F1B934B-F22C-495A-AE85-95B4DB2E5852}" sibTransId="{21A566BF-E0AF-4301-9986-D05824F9BDB5}"/>
    <dgm:cxn modelId="{8DE24CDA-13E6-48A3-AA41-4751081C2E0A}" type="presOf" srcId="{25B8821D-FFD2-45DC-9E30-A93510A33A37}" destId="{9DD8A4E6-CD72-4978-8D2A-60CE771B9097}" srcOrd="0" destOrd="0" presId="urn:microsoft.com/office/officeart/2008/layout/LinedList"/>
    <dgm:cxn modelId="{2CCD7571-3ECB-462E-A5AA-FDC369F5CF22}" type="presParOf" srcId="{DBEF2642-68F7-4405-B18E-EDC11FF8F3FB}" destId="{7D5D40E3-11E3-4803-9667-00E4B82CAF0F}" srcOrd="0" destOrd="0" presId="urn:microsoft.com/office/officeart/2008/layout/LinedList"/>
    <dgm:cxn modelId="{7ADA8936-A28A-4FAF-A51E-2F07E9625063}" type="presParOf" srcId="{DBEF2642-68F7-4405-B18E-EDC11FF8F3FB}" destId="{5D81A46C-2EC6-418F-86BF-FE7E1D3396FE}" srcOrd="1" destOrd="0" presId="urn:microsoft.com/office/officeart/2008/layout/LinedList"/>
    <dgm:cxn modelId="{B0318B4C-D325-47C4-AE80-E8AABC11DDC9}" type="presParOf" srcId="{5D81A46C-2EC6-418F-86BF-FE7E1D3396FE}" destId="{F6839BFD-AA94-4603-A207-DFD4457969E8}" srcOrd="0" destOrd="0" presId="urn:microsoft.com/office/officeart/2008/layout/LinedList"/>
    <dgm:cxn modelId="{519EBC76-C7E1-4313-A042-28AFD96597A2}" type="presParOf" srcId="{5D81A46C-2EC6-418F-86BF-FE7E1D3396FE}" destId="{5688CD57-1730-4E78-A9DE-BFF059DF85FE}" srcOrd="1" destOrd="0" presId="urn:microsoft.com/office/officeart/2008/layout/LinedList"/>
    <dgm:cxn modelId="{682904F2-DB4E-49DC-9C88-61DB07407F1C}" type="presParOf" srcId="{DBEF2642-68F7-4405-B18E-EDC11FF8F3FB}" destId="{327A85B1-4D51-443D-B28B-D3D1CDD2B348}" srcOrd="2" destOrd="0" presId="urn:microsoft.com/office/officeart/2008/layout/LinedList"/>
    <dgm:cxn modelId="{BC78AFF7-6820-4A0D-A469-19C343EB1E86}" type="presParOf" srcId="{DBEF2642-68F7-4405-B18E-EDC11FF8F3FB}" destId="{456CD8AB-7981-4807-A3D4-B4F5C5C7F1F5}" srcOrd="3" destOrd="0" presId="urn:microsoft.com/office/officeart/2008/layout/LinedList"/>
    <dgm:cxn modelId="{BD36CEDB-AF49-4F36-B8B5-BF5380B86344}" type="presParOf" srcId="{456CD8AB-7981-4807-A3D4-B4F5C5C7F1F5}" destId="{F2655A6F-168C-4782-9903-C9A8826BDC85}" srcOrd="0" destOrd="0" presId="urn:microsoft.com/office/officeart/2008/layout/LinedList"/>
    <dgm:cxn modelId="{CBBA9095-886C-4B7C-99AC-DFE6958C6FBB}" type="presParOf" srcId="{456CD8AB-7981-4807-A3D4-B4F5C5C7F1F5}" destId="{03CC14F6-0A8E-4095-A7F9-637D7C384CC5}" srcOrd="1" destOrd="0" presId="urn:microsoft.com/office/officeart/2008/layout/LinedList"/>
    <dgm:cxn modelId="{A45083A4-2853-42F3-9B96-9444AF2F190B}" type="presParOf" srcId="{DBEF2642-68F7-4405-B18E-EDC11FF8F3FB}" destId="{4E465DA5-72AC-4722-A76B-1E434AFA1C30}" srcOrd="4" destOrd="0" presId="urn:microsoft.com/office/officeart/2008/layout/LinedList"/>
    <dgm:cxn modelId="{837D7238-DAE1-4AFF-854E-8D6D30FF64DB}" type="presParOf" srcId="{DBEF2642-68F7-4405-B18E-EDC11FF8F3FB}" destId="{662911AF-84DB-4155-8ADD-3196AD165DED}" srcOrd="5" destOrd="0" presId="urn:microsoft.com/office/officeart/2008/layout/LinedList"/>
    <dgm:cxn modelId="{609E4E0C-DA84-4931-9525-E0BE3DE4CD99}" type="presParOf" srcId="{662911AF-84DB-4155-8ADD-3196AD165DED}" destId="{7B54A029-CC5B-4BE3-8ADC-77FED560A8A0}" srcOrd="0" destOrd="0" presId="urn:microsoft.com/office/officeart/2008/layout/LinedList"/>
    <dgm:cxn modelId="{111D5247-1E6E-4D25-A18E-B6D8B105A300}" type="presParOf" srcId="{662911AF-84DB-4155-8ADD-3196AD165DED}" destId="{A4C8D3A4-EEC5-490A-AF75-78FA5F1167A6}" srcOrd="1" destOrd="0" presId="urn:microsoft.com/office/officeart/2008/layout/LinedList"/>
    <dgm:cxn modelId="{8718E11D-73AD-4100-878D-2DEB71B23EB2}" type="presParOf" srcId="{DBEF2642-68F7-4405-B18E-EDC11FF8F3FB}" destId="{5B58C015-0788-4F35-B9FD-A1650A69A21B}" srcOrd="6" destOrd="0" presId="urn:microsoft.com/office/officeart/2008/layout/LinedList"/>
    <dgm:cxn modelId="{B37A6F18-ECD7-4485-9142-4DE8B7A6B9B2}" type="presParOf" srcId="{DBEF2642-68F7-4405-B18E-EDC11FF8F3FB}" destId="{A2BCA47E-A888-4874-A004-3037E62C2F44}" srcOrd="7" destOrd="0" presId="urn:microsoft.com/office/officeart/2008/layout/LinedList"/>
    <dgm:cxn modelId="{69992072-46B5-42B5-B381-FF03E57F4466}" type="presParOf" srcId="{A2BCA47E-A888-4874-A004-3037E62C2F44}" destId="{9DD8A4E6-CD72-4978-8D2A-60CE771B9097}" srcOrd="0" destOrd="0" presId="urn:microsoft.com/office/officeart/2008/layout/LinedList"/>
    <dgm:cxn modelId="{2FF27722-C111-43BE-813E-7DE1F21D55CB}" type="presParOf" srcId="{A2BCA47E-A888-4874-A004-3037E62C2F44}" destId="{8CE18C64-2081-4D03-83DA-0216B4177EB4}" srcOrd="1" destOrd="0" presId="urn:microsoft.com/office/officeart/2008/layout/LinedList"/>
    <dgm:cxn modelId="{A7AD0648-B71A-4FB3-98FA-D18C199F57F3}" type="presParOf" srcId="{DBEF2642-68F7-4405-B18E-EDC11FF8F3FB}" destId="{96619A19-0C68-4596-928F-C23351E8F7F7}" srcOrd="8" destOrd="0" presId="urn:microsoft.com/office/officeart/2008/layout/LinedList"/>
    <dgm:cxn modelId="{0F7F328A-2DB7-4181-8165-1DF0B1A61E07}" type="presParOf" srcId="{DBEF2642-68F7-4405-B18E-EDC11FF8F3FB}" destId="{63CABE65-4748-411F-91FC-6922F10F983D}" srcOrd="9" destOrd="0" presId="urn:microsoft.com/office/officeart/2008/layout/LinedList"/>
    <dgm:cxn modelId="{08505084-92E0-4556-9ADB-5C82B073C207}" type="presParOf" srcId="{63CABE65-4748-411F-91FC-6922F10F983D}" destId="{C73ABC52-23D7-4E97-8010-FEB76F1125C2}" srcOrd="0" destOrd="0" presId="urn:microsoft.com/office/officeart/2008/layout/LinedList"/>
    <dgm:cxn modelId="{0CDB0D93-D1C3-4122-971E-656DC380C167}" type="presParOf" srcId="{63CABE65-4748-411F-91FC-6922F10F983D}" destId="{C5CCAF7A-B930-4D90-B38F-5545919AE35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0DD5A-D8E0-46F3-89C9-8DFFB2A0C618}"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MX"/>
        </a:p>
      </dgm:t>
    </dgm:pt>
    <dgm:pt modelId="{B858EC63-589B-4732-8B7D-62546D95D691}">
      <dgm:prSet phldrT="[Texto]"/>
      <dgm:spPr/>
      <dgm:t>
        <a:bodyPr/>
        <a:lstStyle/>
        <a:p>
          <a:r>
            <a:rPr lang="es-MX" dirty="0"/>
            <a:t>Comunicación</a:t>
          </a:r>
        </a:p>
      </dgm:t>
    </dgm:pt>
    <dgm:pt modelId="{280E069D-C799-4417-AEC2-25EED3B2881D}" type="parTrans" cxnId="{D4469BA3-9BAF-4905-9BEB-505DDF382FA7}">
      <dgm:prSet/>
      <dgm:spPr/>
      <dgm:t>
        <a:bodyPr/>
        <a:lstStyle/>
        <a:p>
          <a:endParaRPr lang="es-MX"/>
        </a:p>
      </dgm:t>
    </dgm:pt>
    <dgm:pt modelId="{362D1A8C-E6A7-43FE-992D-F662938F661C}" type="sibTrans" cxnId="{D4469BA3-9BAF-4905-9BEB-505DDF382FA7}">
      <dgm:prSet/>
      <dgm:spPr/>
      <dgm:t>
        <a:bodyPr/>
        <a:lstStyle/>
        <a:p>
          <a:endParaRPr lang="es-MX"/>
        </a:p>
      </dgm:t>
    </dgm:pt>
    <dgm:pt modelId="{908738CF-A29C-4A41-8DD4-5D0CAA5CE017}">
      <dgm:prSet phldrT="[Texto]"/>
      <dgm:spPr/>
      <dgm:t>
        <a:bodyPr/>
        <a:lstStyle/>
        <a:p>
          <a:r>
            <a:rPr lang="es-MX" dirty="0"/>
            <a:t>Entender los objetivos del cliente y sus requerimientos</a:t>
          </a:r>
        </a:p>
      </dgm:t>
    </dgm:pt>
    <dgm:pt modelId="{6EBEBF49-E112-432B-8F29-9E5AF713159A}" type="parTrans" cxnId="{F3573793-1422-494D-8036-F770AAD7E648}">
      <dgm:prSet/>
      <dgm:spPr/>
      <dgm:t>
        <a:bodyPr/>
        <a:lstStyle/>
        <a:p>
          <a:endParaRPr lang="es-MX"/>
        </a:p>
      </dgm:t>
    </dgm:pt>
    <dgm:pt modelId="{34CB314F-D947-460F-B6B2-4A1E18622F86}" type="sibTrans" cxnId="{F3573793-1422-494D-8036-F770AAD7E648}">
      <dgm:prSet/>
      <dgm:spPr/>
      <dgm:t>
        <a:bodyPr/>
        <a:lstStyle/>
        <a:p>
          <a:endParaRPr lang="es-MX"/>
        </a:p>
      </dgm:t>
    </dgm:pt>
    <dgm:pt modelId="{97546DFC-BFC9-4056-873D-EFD14E8264EF}">
      <dgm:prSet phldrT="[Texto]"/>
      <dgm:spPr/>
      <dgm:t>
        <a:bodyPr/>
        <a:lstStyle/>
        <a:p>
          <a:r>
            <a:rPr lang="es-MX" dirty="0"/>
            <a:t>Planeación</a:t>
          </a:r>
        </a:p>
      </dgm:t>
    </dgm:pt>
    <dgm:pt modelId="{35178FED-4EF0-4068-A94E-8FE355027CC3}" type="parTrans" cxnId="{6BEE6277-D966-4246-93EE-EFA51C22BFC2}">
      <dgm:prSet/>
      <dgm:spPr/>
      <dgm:t>
        <a:bodyPr/>
        <a:lstStyle/>
        <a:p>
          <a:endParaRPr lang="es-MX"/>
        </a:p>
      </dgm:t>
    </dgm:pt>
    <dgm:pt modelId="{C4D31BE6-2577-4C5B-AF99-A71FEF91404A}" type="sibTrans" cxnId="{6BEE6277-D966-4246-93EE-EFA51C22BFC2}">
      <dgm:prSet/>
      <dgm:spPr/>
      <dgm:t>
        <a:bodyPr/>
        <a:lstStyle/>
        <a:p>
          <a:endParaRPr lang="es-MX"/>
        </a:p>
      </dgm:t>
    </dgm:pt>
    <dgm:pt modelId="{2BAC1062-3AB1-4465-A216-98E055EA8B42}">
      <dgm:prSet phldrT="[Texto]"/>
      <dgm:spPr/>
      <dgm:t>
        <a:bodyPr/>
        <a:lstStyle/>
        <a:p>
          <a:r>
            <a:rPr lang="es-MX" dirty="0"/>
            <a:t>Definir el plan de trabajo, actividades, riesgos, recursos necesarios y productos a obtener</a:t>
          </a:r>
        </a:p>
      </dgm:t>
    </dgm:pt>
    <dgm:pt modelId="{A303EB02-1A61-4662-95D7-D9DFEA33E0E5}" type="parTrans" cxnId="{42551069-3421-409E-B1BB-00A2A8CCFFEF}">
      <dgm:prSet/>
      <dgm:spPr/>
      <dgm:t>
        <a:bodyPr/>
        <a:lstStyle/>
        <a:p>
          <a:endParaRPr lang="es-MX"/>
        </a:p>
      </dgm:t>
    </dgm:pt>
    <dgm:pt modelId="{E794B19C-D547-4079-918C-935023E01642}" type="sibTrans" cxnId="{42551069-3421-409E-B1BB-00A2A8CCFFEF}">
      <dgm:prSet/>
      <dgm:spPr/>
      <dgm:t>
        <a:bodyPr/>
        <a:lstStyle/>
        <a:p>
          <a:endParaRPr lang="es-MX"/>
        </a:p>
      </dgm:t>
    </dgm:pt>
    <dgm:pt modelId="{C5577CEA-DEC4-4E00-A0DE-F0A1D36C4112}">
      <dgm:prSet phldrT="[Texto]"/>
      <dgm:spPr/>
      <dgm:t>
        <a:bodyPr/>
        <a:lstStyle/>
        <a:p>
          <a:r>
            <a:rPr lang="es-MX" dirty="0"/>
            <a:t>Modelado</a:t>
          </a:r>
        </a:p>
      </dgm:t>
    </dgm:pt>
    <dgm:pt modelId="{85515A57-4347-44F9-BE8D-63246CAC7ED1}" type="parTrans" cxnId="{D91F3066-CD38-42E3-A494-05873C9A3AE6}">
      <dgm:prSet/>
      <dgm:spPr/>
      <dgm:t>
        <a:bodyPr/>
        <a:lstStyle/>
        <a:p>
          <a:endParaRPr lang="es-MX"/>
        </a:p>
      </dgm:t>
    </dgm:pt>
    <dgm:pt modelId="{D8467601-2E41-45E1-8013-0234B1F4FCF3}" type="sibTrans" cxnId="{D91F3066-CD38-42E3-A494-05873C9A3AE6}">
      <dgm:prSet/>
      <dgm:spPr/>
      <dgm:t>
        <a:bodyPr/>
        <a:lstStyle/>
        <a:p>
          <a:endParaRPr lang="es-MX"/>
        </a:p>
      </dgm:t>
    </dgm:pt>
    <dgm:pt modelId="{191AD3E4-82BA-4BAC-8D59-2397D3697F0F}">
      <dgm:prSet phldrT="[Texto]"/>
      <dgm:spPr/>
      <dgm:t>
        <a:bodyPr/>
        <a:lstStyle/>
        <a:p>
          <a:r>
            <a:rPr lang="es-MX" dirty="0"/>
            <a:t>Crear un bosquejo de lo que se va a construir</a:t>
          </a:r>
        </a:p>
      </dgm:t>
    </dgm:pt>
    <dgm:pt modelId="{BBB85C80-9E43-4E8E-A92D-9A73B3271574}" type="parTrans" cxnId="{F5A87D2C-4A46-46E9-AFC1-B83FEDA334F0}">
      <dgm:prSet/>
      <dgm:spPr/>
      <dgm:t>
        <a:bodyPr/>
        <a:lstStyle/>
        <a:p>
          <a:endParaRPr lang="es-MX"/>
        </a:p>
      </dgm:t>
    </dgm:pt>
    <dgm:pt modelId="{6162F7D0-86D4-4722-96EC-ACF5BC701906}" type="sibTrans" cxnId="{F5A87D2C-4A46-46E9-AFC1-B83FEDA334F0}">
      <dgm:prSet/>
      <dgm:spPr/>
      <dgm:t>
        <a:bodyPr/>
        <a:lstStyle/>
        <a:p>
          <a:endParaRPr lang="es-MX"/>
        </a:p>
      </dgm:t>
    </dgm:pt>
    <dgm:pt modelId="{956950FD-BFE5-4C9C-8E06-07F9E869BF14}">
      <dgm:prSet phldrT="[Texto]"/>
      <dgm:spPr/>
      <dgm:t>
        <a:bodyPr/>
        <a:lstStyle/>
        <a:p>
          <a:r>
            <a:rPr lang="es-MX" dirty="0"/>
            <a:t>Construcción</a:t>
          </a:r>
        </a:p>
      </dgm:t>
    </dgm:pt>
    <dgm:pt modelId="{D7DE39F9-903C-4E1F-BED5-37215CF6888A}" type="parTrans" cxnId="{435DAD0B-1EC7-4100-BF35-E80411A886BB}">
      <dgm:prSet/>
      <dgm:spPr/>
      <dgm:t>
        <a:bodyPr/>
        <a:lstStyle/>
        <a:p>
          <a:endParaRPr lang="es-MX"/>
        </a:p>
      </dgm:t>
    </dgm:pt>
    <dgm:pt modelId="{A35FABAB-3FD5-4A7A-86D7-12AD6574F884}" type="sibTrans" cxnId="{435DAD0B-1EC7-4100-BF35-E80411A886BB}">
      <dgm:prSet/>
      <dgm:spPr/>
      <dgm:t>
        <a:bodyPr/>
        <a:lstStyle/>
        <a:p>
          <a:endParaRPr lang="es-MX"/>
        </a:p>
      </dgm:t>
    </dgm:pt>
    <dgm:pt modelId="{08DFFC8A-B498-4D7A-912D-1CEE6C4A1D69}">
      <dgm:prSet phldrT="[Texto]"/>
      <dgm:spPr/>
      <dgm:t>
        <a:bodyPr/>
        <a:lstStyle/>
        <a:p>
          <a:r>
            <a:rPr lang="es-MX" dirty="0"/>
            <a:t>Generación de código, pruebas</a:t>
          </a:r>
        </a:p>
      </dgm:t>
    </dgm:pt>
    <dgm:pt modelId="{D9108DCD-1EC7-453F-99AF-3E421F99B6FD}" type="parTrans" cxnId="{243DAA5C-834D-4C2F-AB72-C4648FD54857}">
      <dgm:prSet/>
      <dgm:spPr/>
      <dgm:t>
        <a:bodyPr/>
        <a:lstStyle/>
        <a:p>
          <a:endParaRPr lang="es-MX"/>
        </a:p>
      </dgm:t>
    </dgm:pt>
    <dgm:pt modelId="{32C0CE43-7395-4426-85EF-9168F9B1491E}" type="sibTrans" cxnId="{243DAA5C-834D-4C2F-AB72-C4648FD54857}">
      <dgm:prSet/>
      <dgm:spPr/>
      <dgm:t>
        <a:bodyPr/>
        <a:lstStyle/>
        <a:p>
          <a:endParaRPr lang="es-MX"/>
        </a:p>
      </dgm:t>
    </dgm:pt>
    <dgm:pt modelId="{6624248D-3836-467F-8665-19CA835135C3}">
      <dgm:prSet phldrT="[Texto]"/>
      <dgm:spPr/>
      <dgm:t>
        <a:bodyPr/>
        <a:lstStyle/>
        <a:p>
          <a:r>
            <a:rPr lang="es-MX" dirty="0"/>
            <a:t>Despliegue</a:t>
          </a:r>
        </a:p>
      </dgm:t>
    </dgm:pt>
    <dgm:pt modelId="{879B19B4-57FF-4A90-8E31-2A830BFD1855}" type="parTrans" cxnId="{A94A71E8-B0B9-4BE0-A89E-C8CABC9E0C60}">
      <dgm:prSet/>
      <dgm:spPr/>
      <dgm:t>
        <a:bodyPr/>
        <a:lstStyle/>
        <a:p>
          <a:endParaRPr lang="es-MX"/>
        </a:p>
      </dgm:t>
    </dgm:pt>
    <dgm:pt modelId="{1EE158BE-B52A-421C-8877-A534C8C75B3F}" type="sibTrans" cxnId="{A94A71E8-B0B9-4BE0-A89E-C8CABC9E0C60}">
      <dgm:prSet/>
      <dgm:spPr/>
      <dgm:t>
        <a:bodyPr/>
        <a:lstStyle/>
        <a:p>
          <a:endParaRPr lang="es-MX"/>
        </a:p>
      </dgm:t>
    </dgm:pt>
    <dgm:pt modelId="{0A2885D8-2AA0-44DB-9C03-AA71FE200AA1}">
      <dgm:prSet phldrT="[Texto]"/>
      <dgm:spPr/>
      <dgm:t>
        <a:bodyPr/>
        <a:lstStyle/>
        <a:p>
          <a:r>
            <a:rPr lang="es-MX" dirty="0"/>
            <a:t>Entrega al consumidor final</a:t>
          </a:r>
        </a:p>
      </dgm:t>
    </dgm:pt>
    <dgm:pt modelId="{C0B375EC-1C8D-4AA2-9A68-D31C265E6F59}" type="parTrans" cxnId="{788652F9-654B-476B-8B33-6AC089E68A6E}">
      <dgm:prSet/>
      <dgm:spPr/>
      <dgm:t>
        <a:bodyPr/>
        <a:lstStyle/>
        <a:p>
          <a:endParaRPr lang="es-MX"/>
        </a:p>
      </dgm:t>
    </dgm:pt>
    <dgm:pt modelId="{128993BB-D59A-46DC-988A-45FEE9F0D6FE}" type="sibTrans" cxnId="{788652F9-654B-476B-8B33-6AC089E68A6E}">
      <dgm:prSet/>
      <dgm:spPr/>
      <dgm:t>
        <a:bodyPr/>
        <a:lstStyle/>
        <a:p>
          <a:endParaRPr lang="es-MX"/>
        </a:p>
      </dgm:t>
    </dgm:pt>
    <dgm:pt modelId="{B91CAA70-73EF-447C-AD8A-58F1268E31E5}" type="pres">
      <dgm:prSet presAssocID="{B0B0DD5A-D8E0-46F3-89C9-8DFFB2A0C618}" presName="linearFlow" presStyleCnt="0">
        <dgm:presLayoutVars>
          <dgm:dir/>
          <dgm:animLvl val="lvl"/>
          <dgm:resizeHandles val="exact"/>
        </dgm:presLayoutVars>
      </dgm:prSet>
      <dgm:spPr/>
    </dgm:pt>
    <dgm:pt modelId="{3D717F2C-75F9-4577-8EBA-2EB60EE362EC}" type="pres">
      <dgm:prSet presAssocID="{B858EC63-589B-4732-8B7D-62546D95D691}" presName="composite" presStyleCnt="0"/>
      <dgm:spPr/>
    </dgm:pt>
    <dgm:pt modelId="{546AD434-DAC7-4130-8F3F-9B888513C443}" type="pres">
      <dgm:prSet presAssocID="{B858EC63-589B-4732-8B7D-62546D95D691}" presName="parTx" presStyleLbl="node1" presStyleIdx="0" presStyleCnt="5">
        <dgm:presLayoutVars>
          <dgm:chMax val="0"/>
          <dgm:chPref val="0"/>
          <dgm:bulletEnabled val="1"/>
        </dgm:presLayoutVars>
      </dgm:prSet>
      <dgm:spPr/>
    </dgm:pt>
    <dgm:pt modelId="{CBB24FEB-D7C3-4417-B69B-E114DC1ABB7C}" type="pres">
      <dgm:prSet presAssocID="{B858EC63-589B-4732-8B7D-62546D95D691}" presName="parSh" presStyleLbl="node1" presStyleIdx="0" presStyleCnt="5"/>
      <dgm:spPr/>
    </dgm:pt>
    <dgm:pt modelId="{696689A3-0BEB-4649-A546-72935C63E3BD}" type="pres">
      <dgm:prSet presAssocID="{B858EC63-589B-4732-8B7D-62546D95D691}" presName="desTx" presStyleLbl="fgAcc1" presStyleIdx="0" presStyleCnt="5">
        <dgm:presLayoutVars>
          <dgm:bulletEnabled val="1"/>
        </dgm:presLayoutVars>
      </dgm:prSet>
      <dgm:spPr/>
    </dgm:pt>
    <dgm:pt modelId="{87BEF345-0D19-4D32-870B-74DCDB449D3C}" type="pres">
      <dgm:prSet presAssocID="{362D1A8C-E6A7-43FE-992D-F662938F661C}" presName="sibTrans" presStyleLbl="sibTrans2D1" presStyleIdx="0" presStyleCnt="4"/>
      <dgm:spPr/>
    </dgm:pt>
    <dgm:pt modelId="{EF3D5A5E-8FAA-41F6-9D27-BD97FE617921}" type="pres">
      <dgm:prSet presAssocID="{362D1A8C-E6A7-43FE-992D-F662938F661C}" presName="connTx" presStyleLbl="sibTrans2D1" presStyleIdx="0" presStyleCnt="4"/>
      <dgm:spPr/>
    </dgm:pt>
    <dgm:pt modelId="{F2C4AB01-6FDF-4727-BE69-863B1EF7DB2A}" type="pres">
      <dgm:prSet presAssocID="{97546DFC-BFC9-4056-873D-EFD14E8264EF}" presName="composite" presStyleCnt="0"/>
      <dgm:spPr/>
    </dgm:pt>
    <dgm:pt modelId="{87B78452-D4CF-41ED-BDEE-F7DD17135D31}" type="pres">
      <dgm:prSet presAssocID="{97546DFC-BFC9-4056-873D-EFD14E8264EF}" presName="parTx" presStyleLbl="node1" presStyleIdx="0" presStyleCnt="5">
        <dgm:presLayoutVars>
          <dgm:chMax val="0"/>
          <dgm:chPref val="0"/>
          <dgm:bulletEnabled val="1"/>
        </dgm:presLayoutVars>
      </dgm:prSet>
      <dgm:spPr/>
    </dgm:pt>
    <dgm:pt modelId="{A5F18746-BE1A-4A96-AB8C-485D41081DDE}" type="pres">
      <dgm:prSet presAssocID="{97546DFC-BFC9-4056-873D-EFD14E8264EF}" presName="parSh" presStyleLbl="node1" presStyleIdx="1" presStyleCnt="5"/>
      <dgm:spPr/>
    </dgm:pt>
    <dgm:pt modelId="{5A48648A-A3C0-4CF5-BD87-7859F83CC673}" type="pres">
      <dgm:prSet presAssocID="{97546DFC-BFC9-4056-873D-EFD14E8264EF}" presName="desTx" presStyleLbl="fgAcc1" presStyleIdx="1" presStyleCnt="5">
        <dgm:presLayoutVars>
          <dgm:bulletEnabled val="1"/>
        </dgm:presLayoutVars>
      </dgm:prSet>
      <dgm:spPr/>
    </dgm:pt>
    <dgm:pt modelId="{37CE7955-EDC5-4238-BDF4-3644A45E16C8}" type="pres">
      <dgm:prSet presAssocID="{C4D31BE6-2577-4C5B-AF99-A71FEF91404A}" presName="sibTrans" presStyleLbl="sibTrans2D1" presStyleIdx="1" presStyleCnt="4"/>
      <dgm:spPr/>
    </dgm:pt>
    <dgm:pt modelId="{5E2CF4C8-A27B-4BE3-A869-0A7A1B711975}" type="pres">
      <dgm:prSet presAssocID="{C4D31BE6-2577-4C5B-AF99-A71FEF91404A}" presName="connTx" presStyleLbl="sibTrans2D1" presStyleIdx="1" presStyleCnt="4"/>
      <dgm:spPr/>
    </dgm:pt>
    <dgm:pt modelId="{2B9BDE97-34BF-44E8-ACF9-CBFB2A0D577E}" type="pres">
      <dgm:prSet presAssocID="{C5577CEA-DEC4-4E00-A0DE-F0A1D36C4112}" presName="composite" presStyleCnt="0"/>
      <dgm:spPr/>
    </dgm:pt>
    <dgm:pt modelId="{72640CB3-1B5A-4AE0-9E2F-769FBF08AF7F}" type="pres">
      <dgm:prSet presAssocID="{C5577CEA-DEC4-4E00-A0DE-F0A1D36C4112}" presName="parTx" presStyleLbl="node1" presStyleIdx="1" presStyleCnt="5">
        <dgm:presLayoutVars>
          <dgm:chMax val="0"/>
          <dgm:chPref val="0"/>
          <dgm:bulletEnabled val="1"/>
        </dgm:presLayoutVars>
      </dgm:prSet>
      <dgm:spPr/>
    </dgm:pt>
    <dgm:pt modelId="{78994385-91F8-4D26-AC98-DB43DBCB2A23}" type="pres">
      <dgm:prSet presAssocID="{C5577CEA-DEC4-4E00-A0DE-F0A1D36C4112}" presName="parSh" presStyleLbl="node1" presStyleIdx="2" presStyleCnt="5"/>
      <dgm:spPr/>
    </dgm:pt>
    <dgm:pt modelId="{48CC1C7A-35F8-401D-B452-532C9DF91E3D}" type="pres">
      <dgm:prSet presAssocID="{C5577CEA-DEC4-4E00-A0DE-F0A1D36C4112}" presName="desTx" presStyleLbl="fgAcc1" presStyleIdx="2" presStyleCnt="5">
        <dgm:presLayoutVars>
          <dgm:bulletEnabled val="1"/>
        </dgm:presLayoutVars>
      </dgm:prSet>
      <dgm:spPr/>
    </dgm:pt>
    <dgm:pt modelId="{723A813D-536F-43F9-B8F3-CD846AAFD345}" type="pres">
      <dgm:prSet presAssocID="{D8467601-2E41-45E1-8013-0234B1F4FCF3}" presName="sibTrans" presStyleLbl="sibTrans2D1" presStyleIdx="2" presStyleCnt="4"/>
      <dgm:spPr/>
    </dgm:pt>
    <dgm:pt modelId="{5632A6BE-7010-4CE3-963E-41A15B251D60}" type="pres">
      <dgm:prSet presAssocID="{D8467601-2E41-45E1-8013-0234B1F4FCF3}" presName="connTx" presStyleLbl="sibTrans2D1" presStyleIdx="2" presStyleCnt="4"/>
      <dgm:spPr/>
    </dgm:pt>
    <dgm:pt modelId="{9C4843BA-0D6B-41C9-BB8D-6A2F2054C36D}" type="pres">
      <dgm:prSet presAssocID="{956950FD-BFE5-4C9C-8E06-07F9E869BF14}" presName="composite" presStyleCnt="0"/>
      <dgm:spPr/>
    </dgm:pt>
    <dgm:pt modelId="{4A84BF9F-3921-48D7-934A-C5526A05ED90}" type="pres">
      <dgm:prSet presAssocID="{956950FD-BFE5-4C9C-8E06-07F9E869BF14}" presName="parTx" presStyleLbl="node1" presStyleIdx="2" presStyleCnt="5">
        <dgm:presLayoutVars>
          <dgm:chMax val="0"/>
          <dgm:chPref val="0"/>
          <dgm:bulletEnabled val="1"/>
        </dgm:presLayoutVars>
      </dgm:prSet>
      <dgm:spPr/>
    </dgm:pt>
    <dgm:pt modelId="{E95C6A7F-DA33-4B07-9148-ED150CFC65BD}" type="pres">
      <dgm:prSet presAssocID="{956950FD-BFE5-4C9C-8E06-07F9E869BF14}" presName="parSh" presStyleLbl="node1" presStyleIdx="3" presStyleCnt="5"/>
      <dgm:spPr/>
    </dgm:pt>
    <dgm:pt modelId="{E00F6B04-0DF6-4E45-A5F5-1D9C5ECFC7A7}" type="pres">
      <dgm:prSet presAssocID="{956950FD-BFE5-4C9C-8E06-07F9E869BF14}" presName="desTx" presStyleLbl="fgAcc1" presStyleIdx="3" presStyleCnt="5">
        <dgm:presLayoutVars>
          <dgm:bulletEnabled val="1"/>
        </dgm:presLayoutVars>
      </dgm:prSet>
      <dgm:spPr/>
    </dgm:pt>
    <dgm:pt modelId="{639C46F0-F616-499F-9563-D2F9474C15B9}" type="pres">
      <dgm:prSet presAssocID="{A35FABAB-3FD5-4A7A-86D7-12AD6574F884}" presName="sibTrans" presStyleLbl="sibTrans2D1" presStyleIdx="3" presStyleCnt="4"/>
      <dgm:spPr/>
    </dgm:pt>
    <dgm:pt modelId="{34F632E2-CFA3-402F-95A1-CFF469391E36}" type="pres">
      <dgm:prSet presAssocID="{A35FABAB-3FD5-4A7A-86D7-12AD6574F884}" presName="connTx" presStyleLbl="sibTrans2D1" presStyleIdx="3" presStyleCnt="4"/>
      <dgm:spPr/>
    </dgm:pt>
    <dgm:pt modelId="{6CF7AE43-DE69-4EF4-98D1-6F1187F99B53}" type="pres">
      <dgm:prSet presAssocID="{6624248D-3836-467F-8665-19CA835135C3}" presName="composite" presStyleCnt="0"/>
      <dgm:spPr/>
    </dgm:pt>
    <dgm:pt modelId="{348413E7-2760-475C-970D-3CEB4CB8E897}" type="pres">
      <dgm:prSet presAssocID="{6624248D-3836-467F-8665-19CA835135C3}" presName="parTx" presStyleLbl="node1" presStyleIdx="3" presStyleCnt="5">
        <dgm:presLayoutVars>
          <dgm:chMax val="0"/>
          <dgm:chPref val="0"/>
          <dgm:bulletEnabled val="1"/>
        </dgm:presLayoutVars>
      </dgm:prSet>
      <dgm:spPr/>
    </dgm:pt>
    <dgm:pt modelId="{17AED42A-F773-4ADF-B6F5-1B12FFE36B58}" type="pres">
      <dgm:prSet presAssocID="{6624248D-3836-467F-8665-19CA835135C3}" presName="parSh" presStyleLbl="node1" presStyleIdx="4" presStyleCnt="5"/>
      <dgm:spPr/>
    </dgm:pt>
    <dgm:pt modelId="{29BFF279-E4E2-4359-AF89-7D3DFCC8C16C}" type="pres">
      <dgm:prSet presAssocID="{6624248D-3836-467F-8665-19CA835135C3}" presName="desTx" presStyleLbl="fgAcc1" presStyleIdx="4" presStyleCnt="5">
        <dgm:presLayoutVars>
          <dgm:bulletEnabled val="1"/>
        </dgm:presLayoutVars>
      </dgm:prSet>
      <dgm:spPr/>
    </dgm:pt>
  </dgm:ptLst>
  <dgm:cxnLst>
    <dgm:cxn modelId="{0B54DF04-064A-490F-9720-FBA125543F22}" type="presOf" srcId="{C4D31BE6-2577-4C5B-AF99-A71FEF91404A}" destId="{5E2CF4C8-A27B-4BE3-A869-0A7A1B711975}" srcOrd="1" destOrd="0" presId="urn:microsoft.com/office/officeart/2005/8/layout/process3"/>
    <dgm:cxn modelId="{435DAD0B-1EC7-4100-BF35-E80411A886BB}" srcId="{B0B0DD5A-D8E0-46F3-89C9-8DFFB2A0C618}" destId="{956950FD-BFE5-4C9C-8E06-07F9E869BF14}" srcOrd="3" destOrd="0" parTransId="{D7DE39F9-903C-4E1F-BED5-37215CF6888A}" sibTransId="{A35FABAB-3FD5-4A7A-86D7-12AD6574F884}"/>
    <dgm:cxn modelId="{0C2EF212-C924-4562-BDF4-51DE1B4E9670}" type="presOf" srcId="{2BAC1062-3AB1-4465-A216-98E055EA8B42}" destId="{5A48648A-A3C0-4CF5-BD87-7859F83CC673}" srcOrd="0" destOrd="0" presId="urn:microsoft.com/office/officeart/2005/8/layout/process3"/>
    <dgm:cxn modelId="{FB536D15-4E7E-493A-B62F-0AC2ECDAF835}" type="presOf" srcId="{97546DFC-BFC9-4056-873D-EFD14E8264EF}" destId="{87B78452-D4CF-41ED-BDEE-F7DD17135D31}" srcOrd="0" destOrd="0" presId="urn:microsoft.com/office/officeart/2005/8/layout/process3"/>
    <dgm:cxn modelId="{EE334318-B2B5-4336-BF71-CE97B511B1E7}" type="presOf" srcId="{C5577CEA-DEC4-4E00-A0DE-F0A1D36C4112}" destId="{72640CB3-1B5A-4AE0-9E2F-769FBF08AF7F}" srcOrd="0" destOrd="0" presId="urn:microsoft.com/office/officeart/2005/8/layout/process3"/>
    <dgm:cxn modelId="{BC896421-7B59-4ED1-8E12-ADABFD513A1B}" type="presOf" srcId="{6624248D-3836-467F-8665-19CA835135C3}" destId="{348413E7-2760-475C-970D-3CEB4CB8E897}" srcOrd="0" destOrd="0" presId="urn:microsoft.com/office/officeart/2005/8/layout/process3"/>
    <dgm:cxn modelId="{65D6DD21-05A0-4D9F-993D-67C5BCCB36E4}" type="presOf" srcId="{0A2885D8-2AA0-44DB-9C03-AA71FE200AA1}" destId="{29BFF279-E4E2-4359-AF89-7D3DFCC8C16C}" srcOrd="0" destOrd="0" presId="urn:microsoft.com/office/officeart/2005/8/layout/process3"/>
    <dgm:cxn modelId="{8C1AAC26-916F-4235-A945-8267240380A0}" type="presOf" srcId="{A35FABAB-3FD5-4A7A-86D7-12AD6574F884}" destId="{639C46F0-F616-499F-9563-D2F9474C15B9}" srcOrd="0" destOrd="0" presId="urn:microsoft.com/office/officeart/2005/8/layout/process3"/>
    <dgm:cxn modelId="{F5A87D2C-4A46-46E9-AFC1-B83FEDA334F0}" srcId="{C5577CEA-DEC4-4E00-A0DE-F0A1D36C4112}" destId="{191AD3E4-82BA-4BAC-8D59-2397D3697F0F}" srcOrd="0" destOrd="0" parTransId="{BBB85C80-9E43-4E8E-A92D-9A73B3271574}" sibTransId="{6162F7D0-86D4-4722-96EC-ACF5BC701906}"/>
    <dgm:cxn modelId="{9E9FE62C-3EDA-44E9-AA82-F0BBF354A0D8}" type="presOf" srcId="{B858EC63-589B-4732-8B7D-62546D95D691}" destId="{546AD434-DAC7-4130-8F3F-9B888513C443}" srcOrd="0" destOrd="0" presId="urn:microsoft.com/office/officeart/2005/8/layout/process3"/>
    <dgm:cxn modelId="{7B1ADA30-7E29-4BE5-80F6-7F43DBE6AA55}" type="presOf" srcId="{908738CF-A29C-4A41-8DD4-5D0CAA5CE017}" destId="{696689A3-0BEB-4649-A546-72935C63E3BD}" srcOrd="0" destOrd="0" presId="urn:microsoft.com/office/officeart/2005/8/layout/process3"/>
    <dgm:cxn modelId="{C93AA031-F142-49C6-A805-E209972C7C1E}" type="presOf" srcId="{956950FD-BFE5-4C9C-8E06-07F9E869BF14}" destId="{E95C6A7F-DA33-4B07-9148-ED150CFC65BD}" srcOrd="1" destOrd="0" presId="urn:microsoft.com/office/officeart/2005/8/layout/process3"/>
    <dgm:cxn modelId="{A82ED53A-70A1-469B-B67F-D11480808608}" type="presOf" srcId="{956950FD-BFE5-4C9C-8E06-07F9E869BF14}" destId="{4A84BF9F-3921-48D7-934A-C5526A05ED90}" srcOrd="0" destOrd="0" presId="urn:microsoft.com/office/officeart/2005/8/layout/process3"/>
    <dgm:cxn modelId="{1B96663B-DA56-4CAF-9D73-9119C7360B42}" type="presOf" srcId="{C4D31BE6-2577-4C5B-AF99-A71FEF91404A}" destId="{37CE7955-EDC5-4238-BDF4-3644A45E16C8}" srcOrd="0" destOrd="0" presId="urn:microsoft.com/office/officeart/2005/8/layout/process3"/>
    <dgm:cxn modelId="{243DAA5C-834D-4C2F-AB72-C4648FD54857}" srcId="{956950FD-BFE5-4C9C-8E06-07F9E869BF14}" destId="{08DFFC8A-B498-4D7A-912D-1CEE6C4A1D69}" srcOrd="0" destOrd="0" parTransId="{D9108DCD-1EC7-453F-99AF-3E421F99B6FD}" sibTransId="{32C0CE43-7395-4426-85EF-9168F9B1491E}"/>
    <dgm:cxn modelId="{A797F242-90D9-4620-BAE5-CBC6CA76DD29}" type="presOf" srcId="{D8467601-2E41-45E1-8013-0234B1F4FCF3}" destId="{5632A6BE-7010-4CE3-963E-41A15B251D60}" srcOrd="1" destOrd="0" presId="urn:microsoft.com/office/officeart/2005/8/layout/process3"/>
    <dgm:cxn modelId="{D91F3066-CD38-42E3-A494-05873C9A3AE6}" srcId="{B0B0DD5A-D8E0-46F3-89C9-8DFFB2A0C618}" destId="{C5577CEA-DEC4-4E00-A0DE-F0A1D36C4112}" srcOrd="2" destOrd="0" parTransId="{85515A57-4347-44F9-BE8D-63246CAC7ED1}" sibTransId="{D8467601-2E41-45E1-8013-0234B1F4FCF3}"/>
    <dgm:cxn modelId="{42551069-3421-409E-B1BB-00A2A8CCFFEF}" srcId="{97546DFC-BFC9-4056-873D-EFD14E8264EF}" destId="{2BAC1062-3AB1-4465-A216-98E055EA8B42}" srcOrd="0" destOrd="0" parTransId="{A303EB02-1A61-4662-95D7-D9DFEA33E0E5}" sibTransId="{E794B19C-D547-4079-918C-935023E01642}"/>
    <dgm:cxn modelId="{A19C0471-3A1B-4BB9-BA21-18B204EB816C}" type="presOf" srcId="{191AD3E4-82BA-4BAC-8D59-2397D3697F0F}" destId="{48CC1C7A-35F8-401D-B452-532C9DF91E3D}" srcOrd="0" destOrd="0" presId="urn:microsoft.com/office/officeart/2005/8/layout/process3"/>
    <dgm:cxn modelId="{79723051-2CF0-404B-99CC-CFA5D554210A}" type="presOf" srcId="{B0B0DD5A-D8E0-46F3-89C9-8DFFB2A0C618}" destId="{B91CAA70-73EF-447C-AD8A-58F1268E31E5}" srcOrd="0" destOrd="0" presId="urn:microsoft.com/office/officeart/2005/8/layout/process3"/>
    <dgm:cxn modelId="{6BEE6277-D966-4246-93EE-EFA51C22BFC2}" srcId="{B0B0DD5A-D8E0-46F3-89C9-8DFFB2A0C618}" destId="{97546DFC-BFC9-4056-873D-EFD14E8264EF}" srcOrd="1" destOrd="0" parTransId="{35178FED-4EF0-4068-A94E-8FE355027CC3}" sibTransId="{C4D31BE6-2577-4C5B-AF99-A71FEF91404A}"/>
    <dgm:cxn modelId="{EE9B1D5A-EB0D-4506-A5C2-0CFEB0EB390D}" type="presOf" srcId="{C5577CEA-DEC4-4E00-A0DE-F0A1D36C4112}" destId="{78994385-91F8-4D26-AC98-DB43DBCB2A23}" srcOrd="1" destOrd="0" presId="urn:microsoft.com/office/officeart/2005/8/layout/process3"/>
    <dgm:cxn modelId="{0CAA3C7D-37AC-4A1E-83BC-E77E94ABB6CD}" type="presOf" srcId="{08DFFC8A-B498-4D7A-912D-1CEE6C4A1D69}" destId="{E00F6B04-0DF6-4E45-A5F5-1D9C5ECFC7A7}" srcOrd="0" destOrd="0" presId="urn:microsoft.com/office/officeart/2005/8/layout/process3"/>
    <dgm:cxn modelId="{CF3D0588-15A5-470D-819D-043B36B186DE}" type="presOf" srcId="{A35FABAB-3FD5-4A7A-86D7-12AD6574F884}" destId="{34F632E2-CFA3-402F-95A1-CFF469391E36}" srcOrd="1" destOrd="0" presId="urn:microsoft.com/office/officeart/2005/8/layout/process3"/>
    <dgm:cxn modelId="{DBF97991-771C-446E-B348-BD71F04DA265}" type="presOf" srcId="{362D1A8C-E6A7-43FE-992D-F662938F661C}" destId="{EF3D5A5E-8FAA-41F6-9D27-BD97FE617921}" srcOrd="1" destOrd="0" presId="urn:microsoft.com/office/officeart/2005/8/layout/process3"/>
    <dgm:cxn modelId="{98F56B92-5447-47C0-9843-F1577518001F}" type="presOf" srcId="{D8467601-2E41-45E1-8013-0234B1F4FCF3}" destId="{723A813D-536F-43F9-B8F3-CD846AAFD345}" srcOrd="0" destOrd="0" presId="urn:microsoft.com/office/officeart/2005/8/layout/process3"/>
    <dgm:cxn modelId="{F3573793-1422-494D-8036-F770AAD7E648}" srcId="{B858EC63-589B-4732-8B7D-62546D95D691}" destId="{908738CF-A29C-4A41-8DD4-5D0CAA5CE017}" srcOrd="0" destOrd="0" parTransId="{6EBEBF49-E112-432B-8F29-9E5AF713159A}" sibTransId="{34CB314F-D947-460F-B6B2-4A1E18622F86}"/>
    <dgm:cxn modelId="{BD37699C-873D-48D1-A3B7-207BA72FDEB6}" type="presOf" srcId="{97546DFC-BFC9-4056-873D-EFD14E8264EF}" destId="{A5F18746-BE1A-4A96-AB8C-485D41081DDE}" srcOrd="1" destOrd="0" presId="urn:microsoft.com/office/officeart/2005/8/layout/process3"/>
    <dgm:cxn modelId="{D4469BA3-9BAF-4905-9BEB-505DDF382FA7}" srcId="{B0B0DD5A-D8E0-46F3-89C9-8DFFB2A0C618}" destId="{B858EC63-589B-4732-8B7D-62546D95D691}" srcOrd="0" destOrd="0" parTransId="{280E069D-C799-4417-AEC2-25EED3B2881D}" sibTransId="{362D1A8C-E6A7-43FE-992D-F662938F661C}"/>
    <dgm:cxn modelId="{5FDAC8AE-CC2B-4AEC-9B8D-F15899400C7A}" type="presOf" srcId="{362D1A8C-E6A7-43FE-992D-F662938F661C}" destId="{87BEF345-0D19-4D32-870B-74DCDB449D3C}" srcOrd="0" destOrd="0" presId="urn:microsoft.com/office/officeart/2005/8/layout/process3"/>
    <dgm:cxn modelId="{98CB1FBA-0DC0-45CA-BD48-FB4FD50C7BD1}" type="presOf" srcId="{6624248D-3836-467F-8665-19CA835135C3}" destId="{17AED42A-F773-4ADF-B6F5-1B12FFE36B58}" srcOrd="1" destOrd="0" presId="urn:microsoft.com/office/officeart/2005/8/layout/process3"/>
    <dgm:cxn modelId="{D0D2C0CE-2B6F-44BA-9572-7172C3D2123C}" type="presOf" srcId="{B858EC63-589B-4732-8B7D-62546D95D691}" destId="{CBB24FEB-D7C3-4417-B69B-E114DC1ABB7C}" srcOrd="1" destOrd="0" presId="urn:microsoft.com/office/officeart/2005/8/layout/process3"/>
    <dgm:cxn modelId="{A94A71E8-B0B9-4BE0-A89E-C8CABC9E0C60}" srcId="{B0B0DD5A-D8E0-46F3-89C9-8DFFB2A0C618}" destId="{6624248D-3836-467F-8665-19CA835135C3}" srcOrd="4" destOrd="0" parTransId="{879B19B4-57FF-4A90-8E31-2A830BFD1855}" sibTransId="{1EE158BE-B52A-421C-8877-A534C8C75B3F}"/>
    <dgm:cxn modelId="{788652F9-654B-476B-8B33-6AC089E68A6E}" srcId="{6624248D-3836-467F-8665-19CA835135C3}" destId="{0A2885D8-2AA0-44DB-9C03-AA71FE200AA1}" srcOrd="0" destOrd="0" parTransId="{C0B375EC-1C8D-4AA2-9A68-D31C265E6F59}" sibTransId="{128993BB-D59A-46DC-988A-45FEE9F0D6FE}"/>
    <dgm:cxn modelId="{27A7F19D-B3B8-4B83-9074-97F22A16FAF2}" type="presParOf" srcId="{B91CAA70-73EF-447C-AD8A-58F1268E31E5}" destId="{3D717F2C-75F9-4577-8EBA-2EB60EE362EC}" srcOrd="0" destOrd="0" presId="urn:microsoft.com/office/officeart/2005/8/layout/process3"/>
    <dgm:cxn modelId="{54043EF7-3CF6-421C-883B-B2FEEC908A2E}" type="presParOf" srcId="{3D717F2C-75F9-4577-8EBA-2EB60EE362EC}" destId="{546AD434-DAC7-4130-8F3F-9B888513C443}" srcOrd="0" destOrd="0" presId="urn:microsoft.com/office/officeart/2005/8/layout/process3"/>
    <dgm:cxn modelId="{E03F6EC9-9D12-439C-AFDE-A29EC986E9AD}" type="presParOf" srcId="{3D717F2C-75F9-4577-8EBA-2EB60EE362EC}" destId="{CBB24FEB-D7C3-4417-B69B-E114DC1ABB7C}" srcOrd="1" destOrd="0" presId="urn:microsoft.com/office/officeart/2005/8/layout/process3"/>
    <dgm:cxn modelId="{FA7D54C9-9B13-4C5D-9322-D6064774C085}" type="presParOf" srcId="{3D717F2C-75F9-4577-8EBA-2EB60EE362EC}" destId="{696689A3-0BEB-4649-A546-72935C63E3BD}" srcOrd="2" destOrd="0" presId="urn:microsoft.com/office/officeart/2005/8/layout/process3"/>
    <dgm:cxn modelId="{683D7606-3BC7-4324-9D17-594152CAB80C}" type="presParOf" srcId="{B91CAA70-73EF-447C-AD8A-58F1268E31E5}" destId="{87BEF345-0D19-4D32-870B-74DCDB449D3C}" srcOrd="1" destOrd="0" presId="urn:microsoft.com/office/officeart/2005/8/layout/process3"/>
    <dgm:cxn modelId="{06AFD2F8-0C6C-40EF-9210-5DAD6AB19D05}" type="presParOf" srcId="{87BEF345-0D19-4D32-870B-74DCDB449D3C}" destId="{EF3D5A5E-8FAA-41F6-9D27-BD97FE617921}" srcOrd="0" destOrd="0" presId="urn:microsoft.com/office/officeart/2005/8/layout/process3"/>
    <dgm:cxn modelId="{840ADF62-754A-4C70-9F52-CB1333A8D844}" type="presParOf" srcId="{B91CAA70-73EF-447C-AD8A-58F1268E31E5}" destId="{F2C4AB01-6FDF-4727-BE69-863B1EF7DB2A}" srcOrd="2" destOrd="0" presId="urn:microsoft.com/office/officeart/2005/8/layout/process3"/>
    <dgm:cxn modelId="{4A44B764-29FF-42A4-B6E5-BB5A1800A823}" type="presParOf" srcId="{F2C4AB01-6FDF-4727-BE69-863B1EF7DB2A}" destId="{87B78452-D4CF-41ED-BDEE-F7DD17135D31}" srcOrd="0" destOrd="0" presId="urn:microsoft.com/office/officeart/2005/8/layout/process3"/>
    <dgm:cxn modelId="{7869E2B4-72EE-48AD-B3F7-5C14557BC5A2}" type="presParOf" srcId="{F2C4AB01-6FDF-4727-BE69-863B1EF7DB2A}" destId="{A5F18746-BE1A-4A96-AB8C-485D41081DDE}" srcOrd="1" destOrd="0" presId="urn:microsoft.com/office/officeart/2005/8/layout/process3"/>
    <dgm:cxn modelId="{E1F68CFA-BB14-4502-9354-658ECABE1117}" type="presParOf" srcId="{F2C4AB01-6FDF-4727-BE69-863B1EF7DB2A}" destId="{5A48648A-A3C0-4CF5-BD87-7859F83CC673}" srcOrd="2" destOrd="0" presId="urn:microsoft.com/office/officeart/2005/8/layout/process3"/>
    <dgm:cxn modelId="{088E68BA-4CBA-4628-8945-66AE9BAED89D}" type="presParOf" srcId="{B91CAA70-73EF-447C-AD8A-58F1268E31E5}" destId="{37CE7955-EDC5-4238-BDF4-3644A45E16C8}" srcOrd="3" destOrd="0" presId="urn:microsoft.com/office/officeart/2005/8/layout/process3"/>
    <dgm:cxn modelId="{A82C3ED2-BF94-4ABB-842E-A818922D9EF5}" type="presParOf" srcId="{37CE7955-EDC5-4238-BDF4-3644A45E16C8}" destId="{5E2CF4C8-A27B-4BE3-A869-0A7A1B711975}" srcOrd="0" destOrd="0" presId="urn:microsoft.com/office/officeart/2005/8/layout/process3"/>
    <dgm:cxn modelId="{098DAF3B-B40E-409C-864F-8DF1CB35F95B}" type="presParOf" srcId="{B91CAA70-73EF-447C-AD8A-58F1268E31E5}" destId="{2B9BDE97-34BF-44E8-ACF9-CBFB2A0D577E}" srcOrd="4" destOrd="0" presId="urn:microsoft.com/office/officeart/2005/8/layout/process3"/>
    <dgm:cxn modelId="{913A610E-E597-4E32-ABDE-DE37B0B8D526}" type="presParOf" srcId="{2B9BDE97-34BF-44E8-ACF9-CBFB2A0D577E}" destId="{72640CB3-1B5A-4AE0-9E2F-769FBF08AF7F}" srcOrd="0" destOrd="0" presId="urn:microsoft.com/office/officeart/2005/8/layout/process3"/>
    <dgm:cxn modelId="{1B721BA2-6DDB-4C78-9125-54D7D33BE0E8}" type="presParOf" srcId="{2B9BDE97-34BF-44E8-ACF9-CBFB2A0D577E}" destId="{78994385-91F8-4D26-AC98-DB43DBCB2A23}" srcOrd="1" destOrd="0" presId="urn:microsoft.com/office/officeart/2005/8/layout/process3"/>
    <dgm:cxn modelId="{5280396C-7E2C-46A9-B511-D9BD1CB7F8E8}" type="presParOf" srcId="{2B9BDE97-34BF-44E8-ACF9-CBFB2A0D577E}" destId="{48CC1C7A-35F8-401D-B452-532C9DF91E3D}" srcOrd="2" destOrd="0" presId="urn:microsoft.com/office/officeart/2005/8/layout/process3"/>
    <dgm:cxn modelId="{788EF3FF-C963-429D-898C-621D79683AF8}" type="presParOf" srcId="{B91CAA70-73EF-447C-AD8A-58F1268E31E5}" destId="{723A813D-536F-43F9-B8F3-CD846AAFD345}" srcOrd="5" destOrd="0" presId="urn:microsoft.com/office/officeart/2005/8/layout/process3"/>
    <dgm:cxn modelId="{FF7F27C5-0110-4DA3-89DB-17CD50EC8924}" type="presParOf" srcId="{723A813D-536F-43F9-B8F3-CD846AAFD345}" destId="{5632A6BE-7010-4CE3-963E-41A15B251D60}" srcOrd="0" destOrd="0" presId="urn:microsoft.com/office/officeart/2005/8/layout/process3"/>
    <dgm:cxn modelId="{0FC0CA78-354E-46F5-99EC-D45BBA88E8E1}" type="presParOf" srcId="{B91CAA70-73EF-447C-AD8A-58F1268E31E5}" destId="{9C4843BA-0D6B-41C9-BB8D-6A2F2054C36D}" srcOrd="6" destOrd="0" presId="urn:microsoft.com/office/officeart/2005/8/layout/process3"/>
    <dgm:cxn modelId="{E14CBF37-5AAF-4D41-98CB-8809864A9FFD}" type="presParOf" srcId="{9C4843BA-0D6B-41C9-BB8D-6A2F2054C36D}" destId="{4A84BF9F-3921-48D7-934A-C5526A05ED90}" srcOrd="0" destOrd="0" presId="urn:microsoft.com/office/officeart/2005/8/layout/process3"/>
    <dgm:cxn modelId="{B412BFF0-E2E1-4B3B-9409-A5D56AE5B33E}" type="presParOf" srcId="{9C4843BA-0D6B-41C9-BB8D-6A2F2054C36D}" destId="{E95C6A7F-DA33-4B07-9148-ED150CFC65BD}" srcOrd="1" destOrd="0" presId="urn:microsoft.com/office/officeart/2005/8/layout/process3"/>
    <dgm:cxn modelId="{2D47A34A-5E20-4F72-96AB-A7CD2638C875}" type="presParOf" srcId="{9C4843BA-0D6B-41C9-BB8D-6A2F2054C36D}" destId="{E00F6B04-0DF6-4E45-A5F5-1D9C5ECFC7A7}" srcOrd="2" destOrd="0" presId="urn:microsoft.com/office/officeart/2005/8/layout/process3"/>
    <dgm:cxn modelId="{CB2281E4-066E-4DDB-A63C-B036BD101224}" type="presParOf" srcId="{B91CAA70-73EF-447C-AD8A-58F1268E31E5}" destId="{639C46F0-F616-499F-9563-D2F9474C15B9}" srcOrd="7" destOrd="0" presId="urn:microsoft.com/office/officeart/2005/8/layout/process3"/>
    <dgm:cxn modelId="{3647B661-63B6-4530-8DDA-74DCF9731ACB}" type="presParOf" srcId="{639C46F0-F616-499F-9563-D2F9474C15B9}" destId="{34F632E2-CFA3-402F-95A1-CFF469391E36}" srcOrd="0" destOrd="0" presId="urn:microsoft.com/office/officeart/2005/8/layout/process3"/>
    <dgm:cxn modelId="{EFE1F3EA-CA75-4148-B73E-1A84178144C7}" type="presParOf" srcId="{B91CAA70-73EF-447C-AD8A-58F1268E31E5}" destId="{6CF7AE43-DE69-4EF4-98D1-6F1187F99B53}" srcOrd="8" destOrd="0" presId="urn:microsoft.com/office/officeart/2005/8/layout/process3"/>
    <dgm:cxn modelId="{287A7EB8-4897-4A42-854A-DFE4C32A46E5}" type="presParOf" srcId="{6CF7AE43-DE69-4EF4-98D1-6F1187F99B53}" destId="{348413E7-2760-475C-970D-3CEB4CB8E897}" srcOrd="0" destOrd="0" presId="urn:microsoft.com/office/officeart/2005/8/layout/process3"/>
    <dgm:cxn modelId="{3E83BE77-3460-4B33-9712-DD41D26C6ED1}" type="presParOf" srcId="{6CF7AE43-DE69-4EF4-98D1-6F1187F99B53}" destId="{17AED42A-F773-4ADF-B6F5-1B12FFE36B58}" srcOrd="1" destOrd="0" presId="urn:microsoft.com/office/officeart/2005/8/layout/process3"/>
    <dgm:cxn modelId="{71888192-5206-45B5-AB5B-6252B4D208D2}" type="presParOf" srcId="{6CF7AE43-DE69-4EF4-98D1-6F1187F99B53}" destId="{29BFF279-E4E2-4359-AF89-7D3DFCC8C16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49C38D-B8B2-40F2-A3FE-C7A21C4CD94E}"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s-MX"/>
        </a:p>
      </dgm:t>
    </dgm:pt>
    <dgm:pt modelId="{1A18A177-C070-496C-82FA-7A7FB21ACB43}">
      <dgm:prSet phldrT="[Texto]"/>
      <dgm:spPr/>
      <dgm:t>
        <a:bodyPr/>
        <a:lstStyle/>
        <a:p>
          <a:r>
            <a:rPr lang="es-MX" dirty="0"/>
            <a:t>Especificación</a:t>
          </a:r>
        </a:p>
      </dgm:t>
    </dgm:pt>
    <dgm:pt modelId="{DF0576EA-A1A8-4691-BFCA-41C78B30E204}" type="parTrans" cxnId="{80035EA4-2F0F-40C9-936D-D24BAC1EFF7F}">
      <dgm:prSet/>
      <dgm:spPr/>
      <dgm:t>
        <a:bodyPr/>
        <a:lstStyle/>
        <a:p>
          <a:endParaRPr lang="es-MX"/>
        </a:p>
      </dgm:t>
    </dgm:pt>
    <dgm:pt modelId="{396D0C21-FB94-4B14-82D5-9F181758A8E3}" type="sibTrans" cxnId="{80035EA4-2F0F-40C9-936D-D24BAC1EFF7F}">
      <dgm:prSet/>
      <dgm:spPr>
        <a:ln>
          <a:solidFill>
            <a:schemeClr val="tx1"/>
          </a:solidFill>
        </a:ln>
      </dgm:spPr>
      <dgm:t>
        <a:bodyPr/>
        <a:lstStyle/>
        <a:p>
          <a:endParaRPr lang="es-MX"/>
        </a:p>
      </dgm:t>
    </dgm:pt>
    <dgm:pt modelId="{13BE238A-D93C-48AB-A538-398F69A34FE0}">
      <dgm:prSet phldrT="[Texto]"/>
      <dgm:spPr/>
      <dgm:t>
        <a:bodyPr/>
        <a:lstStyle/>
        <a:p>
          <a:r>
            <a:rPr lang="es-MX" dirty="0"/>
            <a:t>Diseño</a:t>
          </a:r>
        </a:p>
      </dgm:t>
    </dgm:pt>
    <dgm:pt modelId="{E723C732-7A53-4450-B726-0153446D5B40}" type="parTrans" cxnId="{9BF2007D-D46F-4D39-BEDB-F95CFB495A19}">
      <dgm:prSet/>
      <dgm:spPr/>
      <dgm:t>
        <a:bodyPr/>
        <a:lstStyle/>
        <a:p>
          <a:endParaRPr lang="es-MX"/>
        </a:p>
      </dgm:t>
    </dgm:pt>
    <dgm:pt modelId="{496D9856-0CE1-42BD-9579-931E50326F90}" type="sibTrans" cxnId="{9BF2007D-D46F-4D39-BEDB-F95CFB495A19}">
      <dgm:prSet/>
      <dgm:spPr>
        <a:ln>
          <a:solidFill>
            <a:schemeClr val="tx1"/>
          </a:solidFill>
        </a:ln>
      </dgm:spPr>
      <dgm:t>
        <a:bodyPr/>
        <a:lstStyle/>
        <a:p>
          <a:endParaRPr lang="es-MX"/>
        </a:p>
      </dgm:t>
    </dgm:pt>
    <dgm:pt modelId="{8A153ED2-4DE6-404D-A45D-41178CCE0ED1}">
      <dgm:prSet phldrT="[Texto]"/>
      <dgm:spPr/>
      <dgm:t>
        <a:bodyPr/>
        <a:lstStyle/>
        <a:p>
          <a:r>
            <a:rPr lang="es-MX" dirty="0"/>
            <a:t>Implementación</a:t>
          </a:r>
        </a:p>
      </dgm:t>
    </dgm:pt>
    <dgm:pt modelId="{29CC98C0-0CA6-4589-834F-0589812FDDDD}" type="parTrans" cxnId="{605DF61B-754F-4040-B82E-78620822337D}">
      <dgm:prSet/>
      <dgm:spPr/>
      <dgm:t>
        <a:bodyPr/>
        <a:lstStyle/>
        <a:p>
          <a:endParaRPr lang="es-MX"/>
        </a:p>
      </dgm:t>
    </dgm:pt>
    <dgm:pt modelId="{2DD27C4C-8212-4959-8F80-A0C0202E3FB6}" type="sibTrans" cxnId="{605DF61B-754F-4040-B82E-78620822337D}">
      <dgm:prSet/>
      <dgm:spPr>
        <a:ln>
          <a:solidFill>
            <a:schemeClr val="tx1"/>
          </a:solidFill>
        </a:ln>
      </dgm:spPr>
      <dgm:t>
        <a:bodyPr/>
        <a:lstStyle/>
        <a:p>
          <a:endParaRPr lang="es-MX"/>
        </a:p>
      </dgm:t>
    </dgm:pt>
    <dgm:pt modelId="{7EE85A17-3A4B-4FF4-8967-FEF80BA71C52}">
      <dgm:prSet phldrT="[Texto]"/>
      <dgm:spPr/>
      <dgm:t>
        <a:bodyPr/>
        <a:lstStyle/>
        <a:p>
          <a:r>
            <a:rPr lang="es-MX" dirty="0"/>
            <a:t>Validación</a:t>
          </a:r>
        </a:p>
      </dgm:t>
    </dgm:pt>
    <dgm:pt modelId="{35CD92CC-6BBE-4B7A-8EAB-CD37781AEFFB}" type="parTrans" cxnId="{4A4BE000-C72D-4000-9CC4-DDE267127576}">
      <dgm:prSet/>
      <dgm:spPr/>
      <dgm:t>
        <a:bodyPr/>
        <a:lstStyle/>
        <a:p>
          <a:endParaRPr lang="es-MX"/>
        </a:p>
      </dgm:t>
    </dgm:pt>
    <dgm:pt modelId="{D4F3D540-2EE5-47DF-9E60-D8A92AB0AC4B}" type="sibTrans" cxnId="{4A4BE000-C72D-4000-9CC4-DDE267127576}">
      <dgm:prSet/>
      <dgm:spPr>
        <a:ln>
          <a:solidFill>
            <a:schemeClr val="tx1"/>
          </a:solidFill>
        </a:ln>
      </dgm:spPr>
      <dgm:t>
        <a:bodyPr/>
        <a:lstStyle/>
        <a:p>
          <a:endParaRPr lang="es-MX"/>
        </a:p>
      </dgm:t>
    </dgm:pt>
    <dgm:pt modelId="{373E8203-9710-4DD0-8A8C-BA6D347C0A68}">
      <dgm:prSet phldrT="[Texto]"/>
      <dgm:spPr/>
      <dgm:t>
        <a:bodyPr/>
        <a:lstStyle/>
        <a:p>
          <a:r>
            <a:rPr lang="es-MX" dirty="0"/>
            <a:t>Evolución</a:t>
          </a:r>
        </a:p>
      </dgm:t>
    </dgm:pt>
    <dgm:pt modelId="{AC8DE11F-76FA-4BBD-A2C7-2BF3A4B27F78}" type="parTrans" cxnId="{30A08EB0-D639-4E9A-906B-652C433411D1}">
      <dgm:prSet/>
      <dgm:spPr/>
      <dgm:t>
        <a:bodyPr/>
        <a:lstStyle/>
        <a:p>
          <a:endParaRPr lang="es-MX"/>
        </a:p>
      </dgm:t>
    </dgm:pt>
    <dgm:pt modelId="{02394A4C-3ED0-4EDB-BC0B-59677A1780B1}" type="sibTrans" cxnId="{30A08EB0-D639-4E9A-906B-652C433411D1}">
      <dgm:prSet/>
      <dgm:spPr/>
      <dgm:t>
        <a:bodyPr/>
        <a:lstStyle/>
        <a:p>
          <a:endParaRPr lang="es-MX"/>
        </a:p>
      </dgm:t>
    </dgm:pt>
    <dgm:pt modelId="{0141E6BB-2539-458B-B93C-6D9C1369018D}" type="pres">
      <dgm:prSet presAssocID="{6B49C38D-B8B2-40F2-A3FE-C7A21C4CD94E}" presName="Name0" presStyleCnt="0">
        <dgm:presLayoutVars>
          <dgm:dir/>
          <dgm:resizeHandles val="exact"/>
        </dgm:presLayoutVars>
      </dgm:prSet>
      <dgm:spPr/>
    </dgm:pt>
    <dgm:pt modelId="{98B7D319-F023-4845-AE0B-292DB524FBBF}" type="pres">
      <dgm:prSet presAssocID="{1A18A177-C070-496C-82FA-7A7FB21ACB43}" presName="node" presStyleLbl="node1" presStyleIdx="0" presStyleCnt="5">
        <dgm:presLayoutVars>
          <dgm:bulletEnabled val="1"/>
        </dgm:presLayoutVars>
      </dgm:prSet>
      <dgm:spPr/>
    </dgm:pt>
    <dgm:pt modelId="{DE9FCB23-3CD8-4ADB-9503-5DFD81B1DF8F}" type="pres">
      <dgm:prSet presAssocID="{396D0C21-FB94-4B14-82D5-9F181758A8E3}" presName="sibTrans" presStyleLbl="sibTrans2D1" presStyleIdx="0" presStyleCnt="4"/>
      <dgm:spPr/>
    </dgm:pt>
    <dgm:pt modelId="{D69E155E-D1AF-4453-BB80-C490280DCA60}" type="pres">
      <dgm:prSet presAssocID="{396D0C21-FB94-4B14-82D5-9F181758A8E3}" presName="connectorText" presStyleLbl="sibTrans2D1" presStyleIdx="0" presStyleCnt="4"/>
      <dgm:spPr/>
    </dgm:pt>
    <dgm:pt modelId="{0390E36C-AF37-4157-B320-607AE3E9CCCF}" type="pres">
      <dgm:prSet presAssocID="{13BE238A-D93C-48AB-A538-398F69A34FE0}" presName="node" presStyleLbl="node1" presStyleIdx="1" presStyleCnt="5">
        <dgm:presLayoutVars>
          <dgm:bulletEnabled val="1"/>
        </dgm:presLayoutVars>
      </dgm:prSet>
      <dgm:spPr/>
    </dgm:pt>
    <dgm:pt modelId="{76346102-CD2E-4957-81F3-6533E9BDE894}" type="pres">
      <dgm:prSet presAssocID="{496D9856-0CE1-42BD-9579-931E50326F90}" presName="sibTrans" presStyleLbl="sibTrans2D1" presStyleIdx="1" presStyleCnt="4"/>
      <dgm:spPr/>
    </dgm:pt>
    <dgm:pt modelId="{7CB15DD4-70A5-41F6-B20F-A33DF7BA3280}" type="pres">
      <dgm:prSet presAssocID="{496D9856-0CE1-42BD-9579-931E50326F90}" presName="connectorText" presStyleLbl="sibTrans2D1" presStyleIdx="1" presStyleCnt="4"/>
      <dgm:spPr/>
    </dgm:pt>
    <dgm:pt modelId="{B934B39D-8E44-4898-9A7C-C6999FF62C99}" type="pres">
      <dgm:prSet presAssocID="{8A153ED2-4DE6-404D-A45D-41178CCE0ED1}" presName="node" presStyleLbl="node1" presStyleIdx="2" presStyleCnt="5">
        <dgm:presLayoutVars>
          <dgm:bulletEnabled val="1"/>
        </dgm:presLayoutVars>
      </dgm:prSet>
      <dgm:spPr/>
    </dgm:pt>
    <dgm:pt modelId="{109BE865-DD9E-429D-B368-C9011D7FE2AB}" type="pres">
      <dgm:prSet presAssocID="{2DD27C4C-8212-4959-8F80-A0C0202E3FB6}" presName="sibTrans" presStyleLbl="sibTrans2D1" presStyleIdx="2" presStyleCnt="4"/>
      <dgm:spPr/>
    </dgm:pt>
    <dgm:pt modelId="{4404E7B6-EFAE-48F2-9A1C-99D881EE77A0}" type="pres">
      <dgm:prSet presAssocID="{2DD27C4C-8212-4959-8F80-A0C0202E3FB6}" presName="connectorText" presStyleLbl="sibTrans2D1" presStyleIdx="2" presStyleCnt="4"/>
      <dgm:spPr/>
    </dgm:pt>
    <dgm:pt modelId="{F7984636-ECE7-42D4-A446-113E848F22D9}" type="pres">
      <dgm:prSet presAssocID="{7EE85A17-3A4B-4FF4-8967-FEF80BA71C52}" presName="node" presStyleLbl="node1" presStyleIdx="3" presStyleCnt="5">
        <dgm:presLayoutVars>
          <dgm:bulletEnabled val="1"/>
        </dgm:presLayoutVars>
      </dgm:prSet>
      <dgm:spPr/>
    </dgm:pt>
    <dgm:pt modelId="{F53612F3-A4F9-4FF4-958F-40E44196A784}" type="pres">
      <dgm:prSet presAssocID="{D4F3D540-2EE5-47DF-9E60-D8A92AB0AC4B}" presName="sibTrans" presStyleLbl="sibTrans2D1" presStyleIdx="3" presStyleCnt="4"/>
      <dgm:spPr/>
    </dgm:pt>
    <dgm:pt modelId="{1FCC9EA9-C47B-42C4-8126-77F305332553}" type="pres">
      <dgm:prSet presAssocID="{D4F3D540-2EE5-47DF-9E60-D8A92AB0AC4B}" presName="connectorText" presStyleLbl="sibTrans2D1" presStyleIdx="3" presStyleCnt="4"/>
      <dgm:spPr/>
    </dgm:pt>
    <dgm:pt modelId="{91E97A3E-E56E-4E6B-A579-39297E8F1283}" type="pres">
      <dgm:prSet presAssocID="{373E8203-9710-4DD0-8A8C-BA6D347C0A68}" presName="node" presStyleLbl="node1" presStyleIdx="4" presStyleCnt="5">
        <dgm:presLayoutVars>
          <dgm:bulletEnabled val="1"/>
        </dgm:presLayoutVars>
      </dgm:prSet>
      <dgm:spPr/>
    </dgm:pt>
  </dgm:ptLst>
  <dgm:cxnLst>
    <dgm:cxn modelId="{4A4BE000-C72D-4000-9CC4-DDE267127576}" srcId="{6B49C38D-B8B2-40F2-A3FE-C7A21C4CD94E}" destId="{7EE85A17-3A4B-4FF4-8967-FEF80BA71C52}" srcOrd="3" destOrd="0" parTransId="{35CD92CC-6BBE-4B7A-8EAB-CD37781AEFFB}" sibTransId="{D4F3D540-2EE5-47DF-9E60-D8A92AB0AC4B}"/>
    <dgm:cxn modelId="{04388E06-112B-4D7D-B2B3-37D59565A595}" type="presOf" srcId="{396D0C21-FB94-4B14-82D5-9F181758A8E3}" destId="{DE9FCB23-3CD8-4ADB-9503-5DFD81B1DF8F}" srcOrd="0" destOrd="0" presId="urn:microsoft.com/office/officeart/2005/8/layout/process1"/>
    <dgm:cxn modelId="{605DF61B-754F-4040-B82E-78620822337D}" srcId="{6B49C38D-B8B2-40F2-A3FE-C7A21C4CD94E}" destId="{8A153ED2-4DE6-404D-A45D-41178CCE0ED1}" srcOrd="2" destOrd="0" parTransId="{29CC98C0-0CA6-4589-834F-0589812FDDDD}" sibTransId="{2DD27C4C-8212-4959-8F80-A0C0202E3FB6}"/>
    <dgm:cxn modelId="{2F4E1320-CA6B-4589-B22D-F07BE8662C18}" type="presOf" srcId="{2DD27C4C-8212-4959-8F80-A0C0202E3FB6}" destId="{109BE865-DD9E-429D-B368-C9011D7FE2AB}" srcOrd="0" destOrd="0" presId="urn:microsoft.com/office/officeart/2005/8/layout/process1"/>
    <dgm:cxn modelId="{F53D602A-F259-4098-9F2F-7B0B75C2B6DC}" type="presOf" srcId="{13BE238A-D93C-48AB-A538-398F69A34FE0}" destId="{0390E36C-AF37-4157-B320-607AE3E9CCCF}" srcOrd="0" destOrd="0" presId="urn:microsoft.com/office/officeart/2005/8/layout/process1"/>
    <dgm:cxn modelId="{5961575C-D440-4B4F-8D05-D70EC1E1C86F}" type="presOf" srcId="{6B49C38D-B8B2-40F2-A3FE-C7A21C4CD94E}" destId="{0141E6BB-2539-458B-B93C-6D9C1369018D}" srcOrd="0" destOrd="0" presId="urn:microsoft.com/office/officeart/2005/8/layout/process1"/>
    <dgm:cxn modelId="{3B40845E-1083-48F9-A16B-05EE33648272}" type="presOf" srcId="{7EE85A17-3A4B-4FF4-8967-FEF80BA71C52}" destId="{F7984636-ECE7-42D4-A446-113E848F22D9}" srcOrd="0" destOrd="0" presId="urn:microsoft.com/office/officeart/2005/8/layout/process1"/>
    <dgm:cxn modelId="{0F808B51-7647-4C09-9809-3AF67FE7A9CF}" type="presOf" srcId="{496D9856-0CE1-42BD-9579-931E50326F90}" destId="{7CB15DD4-70A5-41F6-B20F-A33DF7BA3280}" srcOrd="1" destOrd="0" presId="urn:microsoft.com/office/officeart/2005/8/layout/process1"/>
    <dgm:cxn modelId="{B3E9AF74-30D6-412A-B99D-35DF1449EE9C}" type="presOf" srcId="{D4F3D540-2EE5-47DF-9E60-D8A92AB0AC4B}" destId="{F53612F3-A4F9-4FF4-958F-40E44196A784}" srcOrd="0" destOrd="0" presId="urn:microsoft.com/office/officeart/2005/8/layout/process1"/>
    <dgm:cxn modelId="{2265157B-BB64-49F6-8C30-E8F1B6FA9A89}" type="presOf" srcId="{373E8203-9710-4DD0-8A8C-BA6D347C0A68}" destId="{91E97A3E-E56E-4E6B-A579-39297E8F1283}" srcOrd="0" destOrd="0" presId="urn:microsoft.com/office/officeart/2005/8/layout/process1"/>
    <dgm:cxn modelId="{A978D47B-2822-4B2C-A9EB-DB681E00C363}" type="presOf" srcId="{2DD27C4C-8212-4959-8F80-A0C0202E3FB6}" destId="{4404E7B6-EFAE-48F2-9A1C-99D881EE77A0}" srcOrd="1" destOrd="0" presId="urn:microsoft.com/office/officeart/2005/8/layout/process1"/>
    <dgm:cxn modelId="{9BF2007D-D46F-4D39-BEDB-F95CFB495A19}" srcId="{6B49C38D-B8B2-40F2-A3FE-C7A21C4CD94E}" destId="{13BE238A-D93C-48AB-A538-398F69A34FE0}" srcOrd="1" destOrd="0" parTransId="{E723C732-7A53-4450-B726-0153446D5B40}" sibTransId="{496D9856-0CE1-42BD-9579-931E50326F90}"/>
    <dgm:cxn modelId="{64CAA87D-7EFF-45B1-84B9-113A06797F43}" type="presOf" srcId="{8A153ED2-4DE6-404D-A45D-41178CCE0ED1}" destId="{B934B39D-8E44-4898-9A7C-C6999FF62C99}" srcOrd="0" destOrd="0" presId="urn:microsoft.com/office/officeart/2005/8/layout/process1"/>
    <dgm:cxn modelId="{BEEF698E-7DA9-4EC1-BFA8-53C0638774C1}" type="presOf" srcId="{1A18A177-C070-496C-82FA-7A7FB21ACB43}" destId="{98B7D319-F023-4845-AE0B-292DB524FBBF}" srcOrd="0" destOrd="0" presId="urn:microsoft.com/office/officeart/2005/8/layout/process1"/>
    <dgm:cxn modelId="{7BA13D93-C02C-44DA-B9EC-E3573A006722}" type="presOf" srcId="{496D9856-0CE1-42BD-9579-931E50326F90}" destId="{76346102-CD2E-4957-81F3-6533E9BDE894}" srcOrd="0" destOrd="0" presId="urn:microsoft.com/office/officeart/2005/8/layout/process1"/>
    <dgm:cxn modelId="{80035EA4-2F0F-40C9-936D-D24BAC1EFF7F}" srcId="{6B49C38D-B8B2-40F2-A3FE-C7A21C4CD94E}" destId="{1A18A177-C070-496C-82FA-7A7FB21ACB43}" srcOrd="0" destOrd="0" parTransId="{DF0576EA-A1A8-4691-BFCA-41C78B30E204}" sibTransId="{396D0C21-FB94-4B14-82D5-9F181758A8E3}"/>
    <dgm:cxn modelId="{30A08EB0-D639-4E9A-906B-652C433411D1}" srcId="{6B49C38D-B8B2-40F2-A3FE-C7A21C4CD94E}" destId="{373E8203-9710-4DD0-8A8C-BA6D347C0A68}" srcOrd="4" destOrd="0" parTransId="{AC8DE11F-76FA-4BBD-A2C7-2BF3A4B27F78}" sibTransId="{02394A4C-3ED0-4EDB-BC0B-59677A1780B1}"/>
    <dgm:cxn modelId="{919ADCB7-E8B0-47D4-AC10-4FB0E0767436}" type="presOf" srcId="{D4F3D540-2EE5-47DF-9E60-D8A92AB0AC4B}" destId="{1FCC9EA9-C47B-42C4-8126-77F305332553}" srcOrd="1" destOrd="0" presId="urn:microsoft.com/office/officeart/2005/8/layout/process1"/>
    <dgm:cxn modelId="{2F9F40D4-98CC-4E9F-A044-A288A515DBCD}" type="presOf" srcId="{396D0C21-FB94-4B14-82D5-9F181758A8E3}" destId="{D69E155E-D1AF-4453-BB80-C490280DCA60}" srcOrd="1" destOrd="0" presId="urn:microsoft.com/office/officeart/2005/8/layout/process1"/>
    <dgm:cxn modelId="{54F114E0-0BF2-4CDA-A2F6-C6EB6933DCA6}" type="presParOf" srcId="{0141E6BB-2539-458B-B93C-6D9C1369018D}" destId="{98B7D319-F023-4845-AE0B-292DB524FBBF}" srcOrd="0" destOrd="0" presId="urn:microsoft.com/office/officeart/2005/8/layout/process1"/>
    <dgm:cxn modelId="{327F9BFB-E7ED-4E43-BCD6-D2FD36A28709}" type="presParOf" srcId="{0141E6BB-2539-458B-B93C-6D9C1369018D}" destId="{DE9FCB23-3CD8-4ADB-9503-5DFD81B1DF8F}" srcOrd="1" destOrd="0" presId="urn:microsoft.com/office/officeart/2005/8/layout/process1"/>
    <dgm:cxn modelId="{70EFF52E-E181-49D9-996B-1E6C94685EA0}" type="presParOf" srcId="{DE9FCB23-3CD8-4ADB-9503-5DFD81B1DF8F}" destId="{D69E155E-D1AF-4453-BB80-C490280DCA60}" srcOrd="0" destOrd="0" presId="urn:microsoft.com/office/officeart/2005/8/layout/process1"/>
    <dgm:cxn modelId="{B697B9E8-568B-46F9-B531-5E7716303301}" type="presParOf" srcId="{0141E6BB-2539-458B-B93C-6D9C1369018D}" destId="{0390E36C-AF37-4157-B320-607AE3E9CCCF}" srcOrd="2" destOrd="0" presId="urn:microsoft.com/office/officeart/2005/8/layout/process1"/>
    <dgm:cxn modelId="{38FB8F1F-BA7E-49F5-BC7A-924E322D1795}" type="presParOf" srcId="{0141E6BB-2539-458B-B93C-6D9C1369018D}" destId="{76346102-CD2E-4957-81F3-6533E9BDE894}" srcOrd="3" destOrd="0" presId="urn:microsoft.com/office/officeart/2005/8/layout/process1"/>
    <dgm:cxn modelId="{6408ABAA-A817-45FC-9F30-9DD22FB56FCD}" type="presParOf" srcId="{76346102-CD2E-4957-81F3-6533E9BDE894}" destId="{7CB15DD4-70A5-41F6-B20F-A33DF7BA3280}" srcOrd="0" destOrd="0" presId="urn:microsoft.com/office/officeart/2005/8/layout/process1"/>
    <dgm:cxn modelId="{F7B0F8A9-9E7E-42A7-8A67-713ADDAC8564}" type="presParOf" srcId="{0141E6BB-2539-458B-B93C-6D9C1369018D}" destId="{B934B39D-8E44-4898-9A7C-C6999FF62C99}" srcOrd="4" destOrd="0" presId="urn:microsoft.com/office/officeart/2005/8/layout/process1"/>
    <dgm:cxn modelId="{E0E2DBDF-709F-40F8-8E06-1DF2D84E79B5}" type="presParOf" srcId="{0141E6BB-2539-458B-B93C-6D9C1369018D}" destId="{109BE865-DD9E-429D-B368-C9011D7FE2AB}" srcOrd="5" destOrd="0" presId="urn:microsoft.com/office/officeart/2005/8/layout/process1"/>
    <dgm:cxn modelId="{794848B7-C660-4265-AEAF-BBFCFB6827AC}" type="presParOf" srcId="{109BE865-DD9E-429D-B368-C9011D7FE2AB}" destId="{4404E7B6-EFAE-48F2-9A1C-99D881EE77A0}" srcOrd="0" destOrd="0" presId="urn:microsoft.com/office/officeart/2005/8/layout/process1"/>
    <dgm:cxn modelId="{53801425-3B5E-4189-93DE-1E4D1C5D1487}" type="presParOf" srcId="{0141E6BB-2539-458B-B93C-6D9C1369018D}" destId="{F7984636-ECE7-42D4-A446-113E848F22D9}" srcOrd="6" destOrd="0" presId="urn:microsoft.com/office/officeart/2005/8/layout/process1"/>
    <dgm:cxn modelId="{272C3390-876E-427E-921B-35C1C89363BB}" type="presParOf" srcId="{0141E6BB-2539-458B-B93C-6D9C1369018D}" destId="{F53612F3-A4F9-4FF4-958F-40E44196A784}" srcOrd="7" destOrd="0" presId="urn:microsoft.com/office/officeart/2005/8/layout/process1"/>
    <dgm:cxn modelId="{9B41BD45-FC31-42CF-B9BF-3E7C811C338B}" type="presParOf" srcId="{F53612F3-A4F9-4FF4-958F-40E44196A784}" destId="{1FCC9EA9-C47B-42C4-8126-77F305332553}" srcOrd="0" destOrd="0" presId="urn:microsoft.com/office/officeart/2005/8/layout/process1"/>
    <dgm:cxn modelId="{CB26EDB5-65D2-4297-91F1-F8A7FA004ED0}" type="presParOf" srcId="{0141E6BB-2539-458B-B93C-6D9C1369018D}" destId="{91E97A3E-E56E-4E6B-A579-39297E8F128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49C38D-B8B2-40F2-A3FE-C7A21C4CD94E}"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s-MX"/>
        </a:p>
      </dgm:t>
    </dgm:pt>
    <dgm:pt modelId="{1A18A177-C070-496C-82FA-7A7FB21ACB43}">
      <dgm:prSet phldrT="[Texto]"/>
      <dgm:spPr/>
      <dgm:t>
        <a:bodyPr/>
        <a:lstStyle/>
        <a:p>
          <a:r>
            <a:rPr lang="es-MX" dirty="0"/>
            <a:t>Especificación</a:t>
          </a:r>
        </a:p>
      </dgm:t>
    </dgm:pt>
    <dgm:pt modelId="{DF0576EA-A1A8-4691-BFCA-41C78B30E204}" type="parTrans" cxnId="{80035EA4-2F0F-40C9-936D-D24BAC1EFF7F}">
      <dgm:prSet/>
      <dgm:spPr/>
      <dgm:t>
        <a:bodyPr/>
        <a:lstStyle/>
        <a:p>
          <a:endParaRPr lang="es-MX"/>
        </a:p>
      </dgm:t>
    </dgm:pt>
    <dgm:pt modelId="{396D0C21-FB94-4B14-82D5-9F181758A8E3}" type="sibTrans" cxnId="{80035EA4-2F0F-40C9-936D-D24BAC1EFF7F}">
      <dgm:prSet/>
      <dgm:spPr>
        <a:ln>
          <a:solidFill>
            <a:schemeClr val="tx1"/>
          </a:solidFill>
        </a:ln>
      </dgm:spPr>
      <dgm:t>
        <a:bodyPr/>
        <a:lstStyle/>
        <a:p>
          <a:endParaRPr lang="es-MX"/>
        </a:p>
      </dgm:t>
    </dgm:pt>
    <dgm:pt modelId="{13BE238A-D93C-48AB-A538-398F69A34FE0}">
      <dgm:prSet phldrT="[Texto]"/>
      <dgm:spPr/>
      <dgm:t>
        <a:bodyPr/>
        <a:lstStyle/>
        <a:p>
          <a:r>
            <a:rPr lang="es-MX" dirty="0"/>
            <a:t>Diseño</a:t>
          </a:r>
        </a:p>
      </dgm:t>
    </dgm:pt>
    <dgm:pt modelId="{E723C732-7A53-4450-B726-0153446D5B40}" type="parTrans" cxnId="{9BF2007D-D46F-4D39-BEDB-F95CFB495A19}">
      <dgm:prSet/>
      <dgm:spPr/>
      <dgm:t>
        <a:bodyPr/>
        <a:lstStyle/>
        <a:p>
          <a:endParaRPr lang="es-MX"/>
        </a:p>
      </dgm:t>
    </dgm:pt>
    <dgm:pt modelId="{496D9856-0CE1-42BD-9579-931E50326F90}" type="sibTrans" cxnId="{9BF2007D-D46F-4D39-BEDB-F95CFB495A19}">
      <dgm:prSet/>
      <dgm:spPr>
        <a:ln>
          <a:solidFill>
            <a:schemeClr val="tx1"/>
          </a:solidFill>
        </a:ln>
      </dgm:spPr>
      <dgm:t>
        <a:bodyPr/>
        <a:lstStyle/>
        <a:p>
          <a:endParaRPr lang="es-MX"/>
        </a:p>
      </dgm:t>
    </dgm:pt>
    <dgm:pt modelId="{8A153ED2-4DE6-404D-A45D-41178CCE0ED1}">
      <dgm:prSet phldrT="[Texto]"/>
      <dgm:spPr/>
      <dgm:t>
        <a:bodyPr/>
        <a:lstStyle/>
        <a:p>
          <a:r>
            <a:rPr lang="es-MX" dirty="0"/>
            <a:t>Implementación</a:t>
          </a:r>
        </a:p>
      </dgm:t>
    </dgm:pt>
    <dgm:pt modelId="{29CC98C0-0CA6-4589-834F-0589812FDDDD}" type="parTrans" cxnId="{605DF61B-754F-4040-B82E-78620822337D}">
      <dgm:prSet/>
      <dgm:spPr/>
      <dgm:t>
        <a:bodyPr/>
        <a:lstStyle/>
        <a:p>
          <a:endParaRPr lang="es-MX"/>
        </a:p>
      </dgm:t>
    </dgm:pt>
    <dgm:pt modelId="{2DD27C4C-8212-4959-8F80-A0C0202E3FB6}" type="sibTrans" cxnId="{605DF61B-754F-4040-B82E-78620822337D}">
      <dgm:prSet/>
      <dgm:spPr>
        <a:ln>
          <a:solidFill>
            <a:schemeClr val="tx1"/>
          </a:solidFill>
        </a:ln>
      </dgm:spPr>
      <dgm:t>
        <a:bodyPr/>
        <a:lstStyle/>
        <a:p>
          <a:endParaRPr lang="es-MX"/>
        </a:p>
      </dgm:t>
    </dgm:pt>
    <dgm:pt modelId="{7EE85A17-3A4B-4FF4-8967-FEF80BA71C52}">
      <dgm:prSet phldrT="[Texto]"/>
      <dgm:spPr/>
      <dgm:t>
        <a:bodyPr/>
        <a:lstStyle/>
        <a:p>
          <a:r>
            <a:rPr lang="es-MX" dirty="0"/>
            <a:t>Validación</a:t>
          </a:r>
        </a:p>
      </dgm:t>
    </dgm:pt>
    <dgm:pt modelId="{35CD92CC-6BBE-4B7A-8EAB-CD37781AEFFB}" type="parTrans" cxnId="{4A4BE000-C72D-4000-9CC4-DDE267127576}">
      <dgm:prSet/>
      <dgm:spPr/>
      <dgm:t>
        <a:bodyPr/>
        <a:lstStyle/>
        <a:p>
          <a:endParaRPr lang="es-MX"/>
        </a:p>
      </dgm:t>
    </dgm:pt>
    <dgm:pt modelId="{D4F3D540-2EE5-47DF-9E60-D8A92AB0AC4B}" type="sibTrans" cxnId="{4A4BE000-C72D-4000-9CC4-DDE267127576}">
      <dgm:prSet/>
      <dgm:spPr>
        <a:ln>
          <a:solidFill>
            <a:schemeClr val="tx1"/>
          </a:solidFill>
        </a:ln>
      </dgm:spPr>
      <dgm:t>
        <a:bodyPr/>
        <a:lstStyle/>
        <a:p>
          <a:endParaRPr lang="es-MX"/>
        </a:p>
      </dgm:t>
    </dgm:pt>
    <dgm:pt modelId="{373E8203-9710-4DD0-8A8C-BA6D347C0A68}">
      <dgm:prSet phldrT="[Texto]"/>
      <dgm:spPr/>
      <dgm:t>
        <a:bodyPr/>
        <a:lstStyle/>
        <a:p>
          <a:r>
            <a:rPr lang="es-MX" dirty="0"/>
            <a:t>Evolución</a:t>
          </a:r>
        </a:p>
      </dgm:t>
    </dgm:pt>
    <dgm:pt modelId="{AC8DE11F-76FA-4BBD-A2C7-2BF3A4B27F78}" type="parTrans" cxnId="{30A08EB0-D639-4E9A-906B-652C433411D1}">
      <dgm:prSet/>
      <dgm:spPr/>
      <dgm:t>
        <a:bodyPr/>
        <a:lstStyle/>
        <a:p>
          <a:endParaRPr lang="es-MX"/>
        </a:p>
      </dgm:t>
    </dgm:pt>
    <dgm:pt modelId="{02394A4C-3ED0-4EDB-BC0B-59677A1780B1}" type="sibTrans" cxnId="{30A08EB0-D639-4E9A-906B-652C433411D1}">
      <dgm:prSet/>
      <dgm:spPr/>
      <dgm:t>
        <a:bodyPr/>
        <a:lstStyle/>
        <a:p>
          <a:endParaRPr lang="es-MX"/>
        </a:p>
      </dgm:t>
    </dgm:pt>
    <dgm:pt modelId="{5D19C46D-154C-41E9-9680-2970866AEA9D}" type="pres">
      <dgm:prSet presAssocID="{6B49C38D-B8B2-40F2-A3FE-C7A21C4CD94E}" presName="Name0" presStyleCnt="0">
        <dgm:presLayoutVars>
          <dgm:dir/>
          <dgm:resizeHandles val="exact"/>
        </dgm:presLayoutVars>
      </dgm:prSet>
      <dgm:spPr/>
    </dgm:pt>
    <dgm:pt modelId="{F330A362-F304-469D-B943-FD94FAC4C731}" type="pres">
      <dgm:prSet presAssocID="{1A18A177-C070-496C-82FA-7A7FB21ACB43}" presName="node" presStyleLbl="node1" presStyleIdx="0" presStyleCnt="5">
        <dgm:presLayoutVars>
          <dgm:bulletEnabled val="1"/>
        </dgm:presLayoutVars>
      </dgm:prSet>
      <dgm:spPr/>
    </dgm:pt>
    <dgm:pt modelId="{9020235F-895A-4D41-ABFB-4728390076CD}" type="pres">
      <dgm:prSet presAssocID="{396D0C21-FB94-4B14-82D5-9F181758A8E3}" presName="sibTrans" presStyleLbl="sibTrans2D1" presStyleIdx="0" presStyleCnt="4"/>
      <dgm:spPr/>
    </dgm:pt>
    <dgm:pt modelId="{032E1D29-C6E5-418A-85AB-97F01F747FDC}" type="pres">
      <dgm:prSet presAssocID="{396D0C21-FB94-4B14-82D5-9F181758A8E3}" presName="connectorText" presStyleLbl="sibTrans2D1" presStyleIdx="0" presStyleCnt="4"/>
      <dgm:spPr/>
    </dgm:pt>
    <dgm:pt modelId="{76EE5DC9-57A2-4355-8EE7-B42B2F3D969F}" type="pres">
      <dgm:prSet presAssocID="{13BE238A-D93C-48AB-A538-398F69A34FE0}" presName="node" presStyleLbl="node1" presStyleIdx="1" presStyleCnt="5">
        <dgm:presLayoutVars>
          <dgm:bulletEnabled val="1"/>
        </dgm:presLayoutVars>
      </dgm:prSet>
      <dgm:spPr/>
    </dgm:pt>
    <dgm:pt modelId="{229C83D6-FA25-4C46-9996-DEF3C40A92B8}" type="pres">
      <dgm:prSet presAssocID="{496D9856-0CE1-42BD-9579-931E50326F90}" presName="sibTrans" presStyleLbl="sibTrans2D1" presStyleIdx="1" presStyleCnt="4"/>
      <dgm:spPr/>
    </dgm:pt>
    <dgm:pt modelId="{2C50C746-3EE2-4192-827C-48A8478702B4}" type="pres">
      <dgm:prSet presAssocID="{496D9856-0CE1-42BD-9579-931E50326F90}" presName="connectorText" presStyleLbl="sibTrans2D1" presStyleIdx="1" presStyleCnt="4"/>
      <dgm:spPr/>
    </dgm:pt>
    <dgm:pt modelId="{BBCC1B9D-79CF-4FDE-9AC5-B2717064F81E}" type="pres">
      <dgm:prSet presAssocID="{8A153ED2-4DE6-404D-A45D-41178CCE0ED1}" presName="node" presStyleLbl="node1" presStyleIdx="2" presStyleCnt="5">
        <dgm:presLayoutVars>
          <dgm:bulletEnabled val="1"/>
        </dgm:presLayoutVars>
      </dgm:prSet>
      <dgm:spPr/>
    </dgm:pt>
    <dgm:pt modelId="{062D5C57-C243-45AE-A1A2-D872C1F4A0A8}" type="pres">
      <dgm:prSet presAssocID="{2DD27C4C-8212-4959-8F80-A0C0202E3FB6}" presName="sibTrans" presStyleLbl="sibTrans2D1" presStyleIdx="2" presStyleCnt="4"/>
      <dgm:spPr/>
    </dgm:pt>
    <dgm:pt modelId="{F278D946-8101-4693-9678-9BAAD53541CD}" type="pres">
      <dgm:prSet presAssocID="{2DD27C4C-8212-4959-8F80-A0C0202E3FB6}" presName="connectorText" presStyleLbl="sibTrans2D1" presStyleIdx="2" presStyleCnt="4"/>
      <dgm:spPr/>
    </dgm:pt>
    <dgm:pt modelId="{C02324FE-ECE9-48EB-B155-1199D131C948}" type="pres">
      <dgm:prSet presAssocID="{7EE85A17-3A4B-4FF4-8967-FEF80BA71C52}" presName="node" presStyleLbl="node1" presStyleIdx="3" presStyleCnt="5">
        <dgm:presLayoutVars>
          <dgm:bulletEnabled val="1"/>
        </dgm:presLayoutVars>
      </dgm:prSet>
      <dgm:spPr/>
    </dgm:pt>
    <dgm:pt modelId="{E409B4C6-95B9-4190-A746-C4686CE4CB91}" type="pres">
      <dgm:prSet presAssocID="{D4F3D540-2EE5-47DF-9E60-D8A92AB0AC4B}" presName="sibTrans" presStyleLbl="sibTrans2D1" presStyleIdx="3" presStyleCnt="4"/>
      <dgm:spPr/>
    </dgm:pt>
    <dgm:pt modelId="{632ADB72-6583-4CCB-8398-68C0B91753DD}" type="pres">
      <dgm:prSet presAssocID="{D4F3D540-2EE5-47DF-9E60-D8A92AB0AC4B}" presName="connectorText" presStyleLbl="sibTrans2D1" presStyleIdx="3" presStyleCnt="4"/>
      <dgm:spPr/>
    </dgm:pt>
    <dgm:pt modelId="{E61C66A9-35B0-4357-BF6C-0C2A8F3928AF}" type="pres">
      <dgm:prSet presAssocID="{373E8203-9710-4DD0-8A8C-BA6D347C0A68}" presName="node" presStyleLbl="node1" presStyleIdx="4" presStyleCnt="5">
        <dgm:presLayoutVars>
          <dgm:bulletEnabled val="1"/>
        </dgm:presLayoutVars>
      </dgm:prSet>
      <dgm:spPr/>
    </dgm:pt>
  </dgm:ptLst>
  <dgm:cxnLst>
    <dgm:cxn modelId="{4A4BE000-C72D-4000-9CC4-DDE267127576}" srcId="{6B49C38D-B8B2-40F2-A3FE-C7A21C4CD94E}" destId="{7EE85A17-3A4B-4FF4-8967-FEF80BA71C52}" srcOrd="3" destOrd="0" parTransId="{35CD92CC-6BBE-4B7A-8EAB-CD37781AEFFB}" sibTransId="{D4F3D540-2EE5-47DF-9E60-D8A92AB0AC4B}"/>
    <dgm:cxn modelId="{605DF61B-754F-4040-B82E-78620822337D}" srcId="{6B49C38D-B8B2-40F2-A3FE-C7A21C4CD94E}" destId="{8A153ED2-4DE6-404D-A45D-41178CCE0ED1}" srcOrd="2" destOrd="0" parTransId="{29CC98C0-0CA6-4589-834F-0589812FDDDD}" sibTransId="{2DD27C4C-8212-4959-8F80-A0C0202E3FB6}"/>
    <dgm:cxn modelId="{9F233A1F-7DC2-463C-BFDC-32CD076AF620}" type="presOf" srcId="{496D9856-0CE1-42BD-9579-931E50326F90}" destId="{229C83D6-FA25-4C46-9996-DEF3C40A92B8}" srcOrd="0" destOrd="0" presId="urn:microsoft.com/office/officeart/2005/8/layout/process1"/>
    <dgm:cxn modelId="{D9A00D20-419F-4A2F-A008-4A9C2DD57D14}" type="presOf" srcId="{D4F3D540-2EE5-47DF-9E60-D8A92AB0AC4B}" destId="{632ADB72-6583-4CCB-8398-68C0B91753DD}" srcOrd="1" destOrd="0" presId="urn:microsoft.com/office/officeart/2005/8/layout/process1"/>
    <dgm:cxn modelId="{A164A961-CEC0-4297-90B9-C4B13027E9CE}" type="presOf" srcId="{1A18A177-C070-496C-82FA-7A7FB21ACB43}" destId="{F330A362-F304-469D-B943-FD94FAC4C731}" srcOrd="0" destOrd="0" presId="urn:microsoft.com/office/officeart/2005/8/layout/process1"/>
    <dgm:cxn modelId="{8BA5BC42-8A60-436E-819A-98D7DC9BE723}" type="presOf" srcId="{13BE238A-D93C-48AB-A538-398F69A34FE0}" destId="{76EE5DC9-57A2-4355-8EE7-B42B2F3D969F}" srcOrd="0" destOrd="0" presId="urn:microsoft.com/office/officeart/2005/8/layout/process1"/>
    <dgm:cxn modelId="{1A9AA166-D982-4280-A301-FCD852D0B3AA}" type="presOf" srcId="{2DD27C4C-8212-4959-8F80-A0C0202E3FB6}" destId="{F278D946-8101-4693-9678-9BAAD53541CD}" srcOrd="1" destOrd="0" presId="urn:microsoft.com/office/officeart/2005/8/layout/process1"/>
    <dgm:cxn modelId="{05D6D346-635C-45D0-945C-0BCA60B5F6CB}" type="presOf" srcId="{396D0C21-FB94-4B14-82D5-9F181758A8E3}" destId="{032E1D29-C6E5-418A-85AB-97F01F747FDC}" srcOrd="1" destOrd="0" presId="urn:microsoft.com/office/officeart/2005/8/layout/process1"/>
    <dgm:cxn modelId="{9D275E73-A72A-46EC-A3C1-2D516B5F39C6}" type="presOf" srcId="{D4F3D540-2EE5-47DF-9E60-D8A92AB0AC4B}" destId="{E409B4C6-95B9-4190-A746-C4686CE4CB91}" srcOrd="0" destOrd="0" presId="urn:microsoft.com/office/officeart/2005/8/layout/process1"/>
    <dgm:cxn modelId="{9BF2007D-D46F-4D39-BEDB-F95CFB495A19}" srcId="{6B49C38D-B8B2-40F2-A3FE-C7A21C4CD94E}" destId="{13BE238A-D93C-48AB-A538-398F69A34FE0}" srcOrd="1" destOrd="0" parTransId="{E723C732-7A53-4450-B726-0153446D5B40}" sibTransId="{496D9856-0CE1-42BD-9579-931E50326F90}"/>
    <dgm:cxn modelId="{D6318A7E-84B8-4937-A941-B5D6773841C0}" type="presOf" srcId="{7EE85A17-3A4B-4FF4-8967-FEF80BA71C52}" destId="{C02324FE-ECE9-48EB-B155-1199D131C948}" srcOrd="0" destOrd="0" presId="urn:microsoft.com/office/officeart/2005/8/layout/process1"/>
    <dgm:cxn modelId="{445E4586-4EBA-4F5B-B335-8CACE9D8AED2}" type="presOf" srcId="{8A153ED2-4DE6-404D-A45D-41178CCE0ED1}" destId="{BBCC1B9D-79CF-4FDE-9AC5-B2717064F81E}" srcOrd="0" destOrd="0" presId="urn:microsoft.com/office/officeart/2005/8/layout/process1"/>
    <dgm:cxn modelId="{80035EA4-2F0F-40C9-936D-D24BAC1EFF7F}" srcId="{6B49C38D-B8B2-40F2-A3FE-C7A21C4CD94E}" destId="{1A18A177-C070-496C-82FA-7A7FB21ACB43}" srcOrd="0" destOrd="0" parTransId="{DF0576EA-A1A8-4691-BFCA-41C78B30E204}" sibTransId="{396D0C21-FB94-4B14-82D5-9F181758A8E3}"/>
    <dgm:cxn modelId="{30A08EB0-D639-4E9A-906B-652C433411D1}" srcId="{6B49C38D-B8B2-40F2-A3FE-C7A21C4CD94E}" destId="{373E8203-9710-4DD0-8A8C-BA6D347C0A68}" srcOrd="4" destOrd="0" parTransId="{AC8DE11F-76FA-4BBD-A2C7-2BF3A4B27F78}" sibTransId="{02394A4C-3ED0-4EDB-BC0B-59677A1780B1}"/>
    <dgm:cxn modelId="{FD1C8AD3-8756-4C4D-BEBB-84AFCF8B73B4}" type="presOf" srcId="{373E8203-9710-4DD0-8A8C-BA6D347C0A68}" destId="{E61C66A9-35B0-4357-BF6C-0C2A8F3928AF}" srcOrd="0" destOrd="0" presId="urn:microsoft.com/office/officeart/2005/8/layout/process1"/>
    <dgm:cxn modelId="{F18B53D6-EE7D-4119-A9DD-E19CB6EB4CD7}" type="presOf" srcId="{396D0C21-FB94-4B14-82D5-9F181758A8E3}" destId="{9020235F-895A-4D41-ABFB-4728390076CD}" srcOrd="0" destOrd="0" presId="urn:microsoft.com/office/officeart/2005/8/layout/process1"/>
    <dgm:cxn modelId="{5DF424EB-6FC3-4011-B526-263507062BBD}" type="presOf" srcId="{2DD27C4C-8212-4959-8F80-A0C0202E3FB6}" destId="{062D5C57-C243-45AE-A1A2-D872C1F4A0A8}" srcOrd="0" destOrd="0" presId="urn:microsoft.com/office/officeart/2005/8/layout/process1"/>
    <dgm:cxn modelId="{084951EC-C8E9-4916-9E50-F711E2F7B593}" type="presOf" srcId="{6B49C38D-B8B2-40F2-A3FE-C7A21C4CD94E}" destId="{5D19C46D-154C-41E9-9680-2970866AEA9D}" srcOrd="0" destOrd="0" presId="urn:microsoft.com/office/officeart/2005/8/layout/process1"/>
    <dgm:cxn modelId="{8F2870EF-6968-4142-ABE2-6CE40538672D}" type="presOf" srcId="{496D9856-0CE1-42BD-9579-931E50326F90}" destId="{2C50C746-3EE2-4192-827C-48A8478702B4}" srcOrd="1" destOrd="0" presId="urn:microsoft.com/office/officeart/2005/8/layout/process1"/>
    <dgm:cxn modelId="{BF48A1AA-AE61-426E-9707-A25EF6A53299}" type="presParOf" srcId="{5D19C46D-154C-41E9-9680-2970866AEA9D}" destId="{F330A362-F304-469D-B943-FD94FAC4C731}" srcOrd="0" destOrd="0" presId="urn:microsoft.com/office/officeart/2005/8/layout/process1"/>
    <dgm:cxn modelId="{066FB563-39BA-4C2A-BABB-87743B8C926C}" type="presParOf" srcId="{5D19C46D-154C-41E9-9680-2970866AEA9D}" destId="{9020235F-895A-4D41-ABFB-4728390076CD}" srcOrd="1" destOrd="0" presId="urn:microsoft.com/office/officeart/2005/8/layout/process1"/>
    <dgm:cxn modelId="{44476FAF-7AC7-413E-8AD2-0858DB65F25D}" type="presParOf" srcId="{9020235F-895A-4D41-ABFB-4728390076CD}" destId="{032E1D29-C6E5-418A-85AB-97F01F747FDC}" srcOrd="0" destOrd="0" presId="urn:microsoft.com/office/officeart/2005/8/layout/process1"/>
    <dgm:cxn modelId="{DED5BCE0-3B50-4AE7-83E0-CC876FC40B91}" type="presParOf" srcId="{5D19C46D-154C-41E9-9680-2970866AEA9D}" destId="{76EE5DC9-57A2-4355-8EE7-B42B2F3D969F}" srcOrd="2" destOrd="0" presId="urn:microsoft.com/office/officeart/2005/8/layout/process1"/>
    <dgm:cxn modelId="{7D6936F2-5946-4733-8AED-A323BD6C63D1}" type="presParOf" srcId="{5D19C46D-154C-41E9-9680-2970866AEA9D}" destId="{229C83D6-FA25-4C46-9996-DEF3C40A92B8}" srcOrd="3" destOrd="0" presId="urn:microsoft.com/office/officeart/2005/8/layout/process1"/>
    <dgm:cxn modelId="{429A5BA6-92B2-4B7F-9EFE-F660772D8F3C}" type="presParOf" srcId="{229C83D6-FA25-4C46-9996-DEF3C40A92B8}" destId="{2C50C746-3EE2-4192-827C-48A8478702B4}" srcOrd="0" destOrd="0" presId="urn:microsoft.com/office/officeart/2005/8/layout/process1"/>
    <dgm:cxn modelId="{D319A080-6DB5-4B45-BC44-A382A43EB08A}" type="presParOf" srcId="{5D19C46D-154C-41E9-9680-2970866AEA9D}" destId="{BBCC1B9D-79CF-4FDE-9AC5-B2717064F81E}" srcOrd="4" destOrd="0" presId="urn:microsoft.com/office/officeart/2005/8/layout/process1"/>
    <dgm:cxn modelId="{AE3B5505-25B6-435E-B005-F3494678BA3F}" type="presParOf" srcId="{5D19C46D-154C-41E9-9680-2970866AEA9D}" destId="{062D5C57-C243-45AE-A1A2-D872C1F4A0A8}" srcOrd="5" destOrd="0" presId="urn:microsoft.com/office/officeart/2005/8/layout/process1"/>
    <dgm:cxn modelId="{D7969132-C010-4BF8-B22A-F1632A22533D}" type="presParOf" srcId="{062D5C57-C243-45AE-A1A2-D872C1F4A0A8}" destId="{F278D946-8101-4693-9678-9BAAD53541CD}" srcOrd="0" destOrd="0" presId="urn:microsoft.com/office/officeart/2005/8/layout/process1"/>
    <dgm:cxn modelId="{3E1D7E4E-6F19-4FBA-B062-C2F05528A9B7}" type="presParOf" srcId="{5D19C46D-154C-41E9-9680-2970866AEA9D}" destId="{C02324FE-ECE9-48EB-B155-1199D131C948}" srcOrd="6" destOrd="0" presId="urn:microsoft.com/office/officeart/2005/8/layout/process1"/>
    <dgm:cxn modelId="{99AD0B24-5E3F-4344-9BCE-4959F16D44E9}" type="presParOf" srcId="{5D19C46D-154C-41E9-9680-2970866AEA9D}" destId="{E409B4C6-95B9-4190-A746-C4686CE4CB91}" srcOrd="7" destOrd="0" presId="urn:microsoft.com/office/officeart/2005/8/layout/process1"/>
    <dgm:cxn modelId="{2734C2D9-700F-43E4-A66E-81E8EFFECDB5}" type="presParOf" srcId="{E409B4C6-95B9-4190-A746-C4686CE4CB91}" destId="{632ADB72-6583-4CCB-8398-68C0B91753DD}" srcOrd="0" destOrd="0" presId="urn:microsoft.com/office/officeart/2005/8/layout/process1"/>
    <dgm:cxn modelId="{EB9956D6-F3AF-4B71-BFD6-42F4BCE0B79C}" type="presParOf" srcId="{5D19C46D-154C-41E9-9680-2970866AEA9D}" destId="{E61C66A9-35B0-4357-BF6C-0C2A8F3928AF}"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49C38D-B8B2-40F2-A3FE-C7A21C4CD94E}"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s-MX"/>
        </a:p>
      </dgm:t>
    </dgm:pt>
    <dgm:pt modelId="{1A18A177-C070-496C-82FA-7A7FB21ACB43}">
      <dgm:prSet phldrT="[Texto]"/>
      <dgm:spPr/>
      <dgm:t>
        <a:bodyPr/>
        <a:lstStyle/>
        <a:p>
          <a:r>
            <a:rPr lang="es-MX" dirty="0"/>
            <a:t>Especificación</a:t>
          </a:r>
        </a:p>
      </dgm:t>
    </dgm:pt>
    <dgm:pt modelId="{DF0576EA-A1A8-4691-BFCA-41C78B30E204}" type="parTrans" cxnId="{80035EA4-2F0F-40C9-936D-D24BAC1EFF7F}">
      <dgm:prSet/>
      <dgm:spPr/>
      <dgm:t>
        <a:bodyPr/>
        <a:lstStyle/>
        <a:p>
          <a:endParaRPr lang="es-MX"/>
        </a:p>
      </dgm:t>
    </dgm:pt>
    <dgm:pt modelId="{396D0C21-FB94-4B14-82D5-9F181758A8E3}" type="sibTrans" cxnId="{80035EA4-2F0F-40C9-936D-D24BAC1EFF7F}">
      <dgm:prSet/>
      <dgm:spPr>
        <a:ln>
          <a:solidFill>
            <a:schemeClr val="tx1"/>
          </a:solidFill>
        </a:ln>
      </dgm:spPr>
      <dgm:t>
        <a:bodyPr/>
        <a:lstStyle/>
        <a:p>
          <a:endParaRPr lang="es-MX"/>
        </a:p>
      </dgm:t>
    </dgm:pt>
    <dgm:pt modelId="{13BE238A-D93C-48AB-A538-398F69A34FE0}">
      <dgm:prSet phldrT="[Texto]"/>
      <dgm:spPr/>
      <dgm:t>
        <a:bodyPr/>
        <a:lstStyle/>
        <a:p>
          <a:r>
            <a:rPr lang="es-MX" dirty="0"/>
            <a:t>Diseño</a:t>
          </a:r>
        </a:p>
      </dgm:t>
    </dgm:pt>
    <dgm:pt modelId="{E723C732-7A53-4450-B726-0153446D5B40}" type="parTrans" cxnId="{9BF2007D-D46F-4D39-BEDB-F95CFB495A19}">
      <dgm:prSet/>
      <dgm:spPr/>
      <dgm:t>
        <a:bodyPr/>
        <a:lstStyle/>
        <a:p>
          <a:endParaRPr lang="es-MX"/>
        </a:p>
      </dgm:t>
    </dgm:pt>
    <dgm:pt modelId="{496D9856-0CE1-42BD-9579-931E50326F90}" type="sibTrans" cxnId="{9BF2007D-D46F-4D39-BEDB-F95CFB495A19}">
      <dgm:prSet/>
      <dgm:spPr>
        <a:ln>
          <a:solidFill>
            <a:schemeClr val="tx1"/>
          </a:solidFill>
        </a:ln>
      </dgm:spPr>
      <dgm:t>
        <a:bodyPr/>
        <a:lstStyle/>
        <a:p>
          <a:endParaRPr lang="es-MX"/>
        </a:p>
      </dgm:t>
    </dgm:pt>
    <dgm:pt modelId="{8A153ED2-4DE6-404D-A45D-41178CCE0ED1}">
      <dgm:prSet phldrT="[Texto]"/>
      <dgm:spPr/>
      <dgm:t>
        <a:bodyPr/>
        <a:lstStyle/>
        <a:p>
          <a:r>
            <a:rPr lang="es-MX" dirty="0"/>
            <a:t>Implementación</a:t>
          </a:r>
        </a:p>
      </dgm:t>
    </dgm:pt>
    <dgm:pt modelId="{29CC98C0-0CA6-4589-834F-0589812FDDDD}" type="parTrans" cxnId="{605DF61B-754F-4040-B82E-78620822337D}">
      <dgm:prSet/>
      <dgm:spPr/>
      <dgm:t>
        <a:bodyPr/>
        <a:lstStyle/>
        <a:p>
          <a:endParaRPr lang="es-MX"/>
        </a:p>
      </dgm:t>
    </dgm:pt>
    <dgm:pt modelId="{2DD27C4C-8212-4959-8F80-A0C0202E3FB6}" type="sibTrans" cxnId="{605DF61B-754F-4040-B82E-78620822337D}">
      <dgm:prSet/>
      <dgm:spPr>
        <a:ln>
          <a:solidFill>
            <a:schemeClr val="tx1"/>
          </a:solidFill>
        </a:ln>
      </dgm:spPr>
      <dgm:t>
        <a:bodyPr/>
        <a:lstStyle/>
        <a:p>
          <a:endParaRPr lang="es-MX"/>
        </a:p>
      </dgm:t>
    </dgm:pt>
    <dgm:pt modelId="{7EE85A17-3A4B-4FF4-8967-FEF80BA71C52}">
      <dgm:prSet phldrT="[Texto]"/>
      <dgm:spPr/>
      <dgm:t>
        <a:bodyPr/>
        <a:lstStyle/>
        <a:p>
          <a:r>
            <a:rPr lang="es-MX" dirty="0"/>
            <a:t>Validación</a:t>
          </a:r>
        </a:p>
      </dgm:t>
    </dgm:pt>
    <dgm:pt modelId="{35CD92CC-6BBE-4B7A-8EAB-CD37781AEFFB}" type="parTrans" cxnId="{4A4BE000-C72D-4000-9CC4-DDE267127576}">
      <dgm:prSet/>
      <dgm:spPr/>
      <dgm:t>
        <a:bodyPr/>
        <a:lstStyle/>
        <a:p>
          <a:endParaRPr lang="es-MX"/>
        </a:p>
      </dgm:t>
    </dgm:pt>
    <dgm:pt modelId="{D4F3D540-2EE5-47DF-9E60-D8A92AB0AC4B}" type="sibTrans" cxnId="{4A4BE000-C72D-4000-9CC4-DDE267127576}">
      <dgm:prSet/>
      <dgm:spPr>
        <a:ln>
          <a:solidFill>
            <a:schemeClr val="tx1"/>
          </a:solidFill>
        </a:ln>
      </dgm:spPr>
      <dgm:t>
        <a:bodyPr/>
        <a:lstStyle/>
        <a:p>
          <a:endParaRPr lang="es-MX"/>
        </a:p>
      </dgm:t>
    </dgm:pt>
    <dgm:pt modelId="{373E8203-9710-4DD0-8A8C-BA6D347C0A68}">
      <dgm:prSet phldrT="[Texto]"/>
      <dgm:spPr/>
      <dgm:t>
        <a:bodyPr/>
        <a:lstStyle/>
        <a:p>
          <a:r>
            <a:rPr lang="es-MX" dirty="0"/>
            <a:t>Evolución</a:t>
          </a:r>
        </a:p>
      </dgm:t>
    </dgm:pt>
    <dgm:pt modelId="{AC8DE11F-76FA-4BBD-A2C7-2BF3A4B27F78}" type="parTrans" cxnId="{30A08EB0-D639-4E9A-906B-652C433411D1}">
      <dgm:prSet/>
      <dgm:spPr/>
      <dgm:t>
        <a:bodyPr/>
        <a:lstStyle/>
        <a:p>
          <a:endParaRPr lang="es-MX"/>
        </a:p>
      </dgm:t>
    </dgm:pt>
    <dgm:pt modelId="{02394A4C-3ED0-4EDB-BC0B-59677A1780B1}" type="sibTrans" cxnId="{30A08EB0-D639-4E9A-906B-652C433411D1}">
      <dgm:prSet/>
      <dgm:spPr>
        <a:ln>
          <a:solidFill>
            <a:schemeClr val="tx1"/>
          </a:solidFill>
        </a:ln>
      </dgm:spPr>
      <dgm:t>
        <a:bodyPr/>
        <a:lstStyle/>
        <a:p>
          <a:endParaRPr lang="es-MX"/>
        </a:p>
      </dgm:t>
    </dgm:pt>
    <dgm:pt modelId="{4D9B9A1E-4D71-40CE-A3A4-A3EDE1AD6347}" type="pres">
      <dgm:prSet presAssocID="{6B49C38D-B8B2-40F2-A3FE-C7A21C4CD94E}" presName="cycle" presStyleCnt="0">
        <dgm:presLayoutVars>
          <dgm:dir/>
          <dgm:resizeHandles val="exact"/>
        </dgm:presLayoutVars>
      </dgm:prSet>
      <dgm:spPr/>
    </dgm:pt>
    <dgm:pt modelId="{B145DCD7-2D2A-4A65-A6E6-423B72FFE762}" type="pres">
      <dgm:prSet presAssocID="{1A18A177-C070-496C-82FA-7A7FB21ACB43}" presName="node" presStyleLbl="node1" presStyleIdx="0" presStyleCnt="5">
        <dgm:presLayoutVars>
          <dgm:bulletEnabled val="1"/>
        </dgm:presLayoutVars>
      </dgm:prSet>
      <dgm:spPr/>
    </dgm:pt>
    <dgm:pt modelId="{93603376-005E-4E30-BD39-11202B5FDA9C}" type="pres">
      <dgm:prSet presAssocID="{396D0C21-FB94-4B14-82D5-9F181758A8E3}" presName="sibTrans" presStyleLbl="sibTrans2D1" presStyleIdx="0" presStyleCnt="5"/>
      <dgm:spPr/>
    </dgm:pt>
    <dgm:pt modelId="{DD38A1F1-5630-4CA9-8E2B-C52B7556B7EF}" type="pres">
      <dgm:prSet presAssocID="{396D0C21-FB94-4B14-82D5-9F181758A8E3}" presName="connectorText" presStyleLbl="sibTrans2D1" presStyleIdx="0" presStyleCnt="5"/>
      <dgm:spPr/>
    </dgm:pt>
    <dgm:pt modelId="{D6C810A3-459D-4C33-8E70-0E56621534CB}" type="pres">
      <dgm:prSet presAssocID="{13BE238A-D93C-48AB-A538-398F69A34FE0}" presName="node" presStyleLbl="node1" presStyleIdx="1" presStyleCnt="5">
        <dgm:presLayoutVars>
          <dgm:bulletEnabled val="1"/>
        </dgm:presLayoutVars>
      </dgm:prSet>
      <dgm:spPr/>
    </dgm:pt>
    <dgm:pt modelId="{695D4E95-47BD-45F1-A8F2-6D62652E6C9F}" type="pres">
      <dgm:prSet presAssocID="{496D9856-0CE1-42BD-9579-931E50326F90}" presName="sibTrans" presStyleLbl="sibTrans2D1" presStyleIdx="1" presStyleCnt="5"/>
      <dgm:spPr/>
    </dgm:pt>
    <dgm:pt modelId="{A27E3F37-3F3D-47FB-80F1-7A04A7A17166}" type="pres">
      <dgm:prSet presAssocID="{496D9856-0CE1-42BD-9579-931E50326F90}" presName="connectorText" presStyleLbl="sibTrans2D1" presStyleIdx="1" presStyleCnt="5"/>
      <dgm:spPr/>
    </dgm:pt>
    <dgm:pt modelId="{E1BFF522-2F92-4525-AC92-95A0BAE4506A}" type="pres">
      <dgm:prSet presAssocID="{8A153ED2-4DE6-404D-A45D-41178CCE0ED1}" presName="node" presStyleLbl="node1" presStyleIdx="2" presStyleCnt="5">
        <dgm:presLayoutVars>
          <dgm:bulletEnabled val="1"/>
        </dgm:presLayoutVars>
      </dgm:prSet>
      <dgm:spPr/>
    </dgm:pt>
    <dgm:pt modelId="{7E9FF93B-534A-4CD4-B7C1-7D010F90C018}" type="pres">
      <dgm:prSet presAssocID="{2DD27C4C-8212-4959-8F80-A0C0202E3FB6}" presName="sibTrans" presStyleLbl="sibTrans2D1" presStyleIdx="2" presStyleCnt="5"/>
      <dgm:spPr/>
    </dgm:pt>
    <dgm:pt modelId="{B4AC1AC4-FB8F-48A4-A03D-380315514CE7}" type="pres">
      <dgm:prSet presAssocID="{2DD27C4C-8212-4959-8F80-A0C0202E3FB6}" presName="connectorText" presStyleLbl="sibTrans2D1" presStyleIdx="2" presStyleCnt="5"/>
      <dgm:spPr/>
    </dgm:pt>
    <dgm:pt modelId="{88496EA7-BEF2-4A14-8C84-81C19206EEB2}" type="pres">
      <dgm:prSet presAssocID="{7EE85A17-3A4B-4FF4-8967-FEF80BA71C52}" presName="node" presStyleLbl="node1" presStyleIdx="3" presStyleCnt="5">
        <dgm:presLayoutVars>
          <dgm:bulletEnabled val="1"/>
        </dgm:presLayoutVars>
      </dgm:prSet>
      <dgm:spPr/>
    </dgm:pt>
    <dgm:pt modelId="{D82CD5FE-7F55-434C-889C-7C1B804B1670}" type="pres">
      <dgm:prSet presAssocID="{D4F3D540-2EE5-47DF-9E60-D8A92AB0AC4B}" presName="sibTrans" presStyleLbl="sibTrans2D1" presStyleIdx="3" presStyleCnt="5"/>
      <dgm:spPr/>
    </dgm:pt>
    <dgm:pt modelId="{893157C0-63E8-4E90-ABAF-E3801080FE79}" type="pres">
      <dgm:prSet presAssocID="{D4F3D540-2EE5-47DF-9E60-D8A92AB0AC4B}" presName="connectorText" presStyleLbl="sibTrans2D1" presStyleIdx="3" presStyleCnt="5"/>
      <dgm:spPr/>
    </dgm:pt>
    <dgm:pt modelId="{64D77CF8-CA0C-4A37-9EC7-581DE9E04F79}" type="pres">
      <dgm:prSet presAssocID="{373E8203-9710-4DD0-8A8C-BA6D347C0A68}" presName="node" presStyleLbl="node1" presStyleIdx="4" presStyleCnt="5">
        <dgm:presLayoutVars>
          <dgm:bulletEnabled val="1"/>
        </dgm:presLayoutVars>
      </dgm:prSet>
      <dgm:spPr/>
    </dgm:pt>
    <dgm:pt modelId="{BCC5EA32-4114-48CA-9D0D-A72C6C241E1C}" type="pres">
      <dgm:prSet presAssocID="{02394A4C-3ED0-4EDB-BC0B-59677A1780B1}" presName="sibTrans" presStyleLbl="sibTrans2D1" presStyleIdx="4" presStyleCnt="5"/>
      <dgm:spPr/>
    </dgm:pt>
    <dgm:pt modelId="{ACDA8FE5-EBF3-4EF8-83DE-B4AFC8383FC6}" type="pres">
      <dgm:prSet presAssocID="{02394A4C-3ED0-4EDB-BC0B-59677A1780B1}" presName="connectorText" presStyleLbl="sibTrans2D1" presStyleIdx="4" presStyleCnt="5"/>
      <dgm:spPr/>
    </dgm:pt>
  </dgm:ptLst>
  <dgm:cxnLst>
    <dgm:cxn modelId="{4A4BE000-C72D-4000-9CC4-DDE267127576}" srcId="{6B49C38D-B8B2-40F2-A3FE-C7A21C4CD94E}" destId="{7EE85A17-3A4B-4FF4-8967-FEF80BA71C52}" srcOrd="3" destOrd="0" parTransId="{35CD92CC-6BBE-4B7A-8EAB-CD37781AEFFB}" sibTransId="{D4F3D540-2EE5-47DF-9E60-D8A92AB0AC4B}"/>
    <dgm:cxn modelId="{605DF61B-754F-4040-B82E-78620822337D}" srcId="{6B49C38D-B8B2-40F2-A3FE-C7A21C4CD94E}" destId="{8A153ED2-4DE6-404D-A45D-41178CCE0ED1}" srcOrd="2" destOrd="0" parTransId="{29CC98C0-0CA6-4589-834F-0589812FDDDD}" sibTransId="{2DD27C4C-8212-4959-8F80-A0C0202E3FB6}"/>
    <dgm:cxn modelId="{248F1026-6EC5-435B-805A-AB5490ED822D}" type="presOf" srcId="{02394A4C-3ED0-4EDB-BC0B-59677A1780B1}" destId="{BCC5EA32-4114-48CA-9D0D-A72C6C241E1C}" srcOrd="0" destOrd="0" presId="urn:microsoft.com/office/officeart/2005/8/layout/cycle2"/>
    <dgm:cxn modelId="{FEF71036-09BF-4E19-AEC6-31B89F64353B}" type="presOf" srcId="{7EE85A17-3A4B-4FF4-8967-FEF80BA71C52}" destId="{88496EA7-BEF2-4A14-8C84-81C19206EEB2}" srcOrd="0" destOrd="0" presId="urn:microsoft.com/office/officeart/2005/8/layout/cycle2"/>
    <dgm:cxn modelId="{EBC95160-7F62-44F0-BE63-BD000D5BBC93}" type="presOf" srcId="{373E8203-9710-4DD0-8A8C-BA6D347C0A68}" destId="{64D77CF8-CA0C-4A37-9EC7-581DE9E04F79}" srcOrd="0" destOrd="0" presId="urn:microsoft.com/office/officeart/2005/8/layout/cycle2"/>
    <dgm:cxn modelId="{C92ED341-5FA5-463A-8D2B-88C0137D09B6}" type="presOf" srcId="{396D0C21-FB94-4B14-82D5-9F181758A8E3}" destId="{DD38A1F1-5630-4CA9-8E2B-C52B7556B7EF}" srcOrd="1" destOrd="0" presId="urn:microsoft.com/office/officeart/2005/8/layout/cycle2"/>
    <dgm:cxn modelId="{9BF2007D-D46F-4D39-BEDB-F95CFB495A19}" srcId="{6B49C38D-B8B2-40F2-A3FE-C7A21C4CD94E}" destId="{13BE238A-D93C-48AB-A538-398F69A34FE0}" srcOrd="1" destOrd="0" parTransId="{E723C732-7A53-4450-B726-0153446D5B40}" sibTransId="{496D9856-0CE1-42BD-9579-931E50326F90}"/>
    <dgm:cxn modelId="{E6D0A186-0803-4ADE-86BA-554F8862A8C8}" type="presOf" srcId="{1A18A177-C070-496C-82FA-7A7FB21ACB43}" destId="{B145DCD7-2D2A-4A65-A6E6-423B72FFE762}" srcOrd="0" destOrd="0" presId="urn:microsoft.com/office/officeart/2005/8/layout/cycle2"/>
    <dgm:cxn modelId="{018F848D-BABA-447A-A654-894815AE7993}" type="presOf" srcId="{2DD27C4C-8212-4959-8F80-A0C0202E3FB6}" destId="{7E9FF93B-534A-4CD4-B7C1-7D010F90C018}" srcOrd="0" destOrd="0" presId="urn:microsoft.com/office/officeart/2005/8/layout/cycle2"/>
    <dgm:cxn modelId="{635F839F-17C7-445C-A360-B1954FBC8BEA}" type="presOf" srcId="{D4F3D540-2EE5-47DF-9E60-D8A92AB0AC4B}" destId="{D82CD5FE-7F55-434C-889C-7C1B804B1670}" srcOrd="0" destOrd="0" presId="urn:microsoft.com/office/officeart/2005/8/layout/cycle2"/>
    <dgm:cxn modelId="{5E8654A3-972C-4A2C-AD41-B47FA749E433}" type="presOf" srcId="{13BE238A-D93C-48AB-A538-398F69A34FE0}" destId="{D6C810A3-459D-4C33-8E70-0E56621534CB}" srcOrd="0" destOrd="0" presId="urn:microsoft.com/office/officeart/2005/8/layout/cycle2"/>
    <dgm:cxn modelId="{80035EA4-2F0F-40C9-936D-D24BAC1EFF7F}" srcId="{6B49C38D-B8B2-40F2-A3FE-C7A21C4CD94E}" destId="{1A18A177-C070-496C-82FA-7A7FB21ACB43}" srcOrd="0" destOrd="0" parTransId="{DF0576EA-A1A8-4691-BFCA-41C78B30E204}" sibTransId="{396D0C21-FB94-4B14-82D5-9F181758A8E3}"/>
    <dgm:cxn modelId="{CF3315A7-403B-4D49-94B0-961ACE694F83}" type="presOf" srcId="{8A153ED2-4DE6-404D-A45D-41178CCE0ED1}" destId="{E1BFF522-2F92-4525-AC92-95A0BAE4506A}" srcOrd="0" destOrd="0" presId="urn:microsoft.com/office/officeart/2005/8/layout/cycle2"/>
    <dgm:cxn modelId="{30A08EB0-D639-4E9A-906B-652C433411D1}" srcId="{6B49C38D-B8B2-40F2-A3FE-C7A21C4CD94E}" destId="{373E8203-9710-4DD0-8A8C-BA6D347C0A68}" srcOrd="4" destOrd="0" parTransId="{AC8DE11F-76FA-4BBD-A2C7-2BF3A4B27F78}" sibTransId="{02394A4C-3ED0-4EDB-BC0B-59677A1780B1}"/>
    <dgm:cxn modelId="{182509B8-05F1-490F-8E17-79F8F324281D}" type="presOf" srcId="{496D9856-0CE1-42BD-9579-931E50326F90}" destId="{A27E3F37-3F3D-47FB-80F1-7A04A7A17166}" srcOrd="1" destOrd="0" presId="urn:microsoft.com/office/officeart/2005/8/layout/cycle2"/>
    <dgm:cxn modelId="{89C9D5C1-43AD-4580-B242-A7893E37263C}" type="presOf" srcId="{D4F3D540-2EE5-47DF-9E60-D8A92AB0AC4B}" destId="{893157C0-63E8-4E90-ABAF-E3801080FE79}" srcOrd="1" destOrd="0" presId="urn:microsoft.com/office/officeart/2005/8/layout/cycle2"/>
    <dgm:cxn modelId="{D35168CF-4290-4624-AE07-6EB1D3177680}" type="presOf" srcId="{2DD27C4C-8212-4959-8F80-A0C0202E3FB6}" destId="{B4AC1AC4-FB8F-48A4-A03D-380315514CE7}" srcOrd="1" destOrd="0" presId="urn:microsoft.com/office/officeart/2005/8/layout/cycle2"/>
    <dgm:cxn modelId="{80E980E7-B973-4D0D-804E-457AC5B23A39}" type="presOf" srcId="{396D0C21-FB94-4B14-82D5-9F181758A8E3}" destId="{93603376-005E-4E30-BD39-11202B5FDA9C}" srcOrd="0" destOrd="0" presId="urn:microsoft.com/office/officeart/2005/8/layout/cycle2"/>
    <dgm:cxn modelId="{3F5253EC-5FEE-4084-AB9F-3A5A0495959A}" type="presOf" srcId="{496D9856-0CE1-42BD-9579-931E50326F90}" destId="{695D4E95-47BD-45F1-A8F2-6D62652E6C9F}" srcOrd="0" destOrd="0" presId="urn:microsoft.com/office/officeart/2005/8/layout/cycle2"/>
    <dgm:cxn modelId="{7337C5EF-63B7-44F7-A27E-0A2076C8D5E4}" type="presOf" srcId="{02394A4C-3ED0-4EDB-BC0B-59677A1780B1}" destId="{ACDA8FE5-EBF3-4EF8-83DE-B4AFC8383FC6}" srcOrd="1" destOrd="0" presId="urn:microsoft.com/office/officeart/2005/8/layout/cycle2"/>
    <dgm:cxn modelId="{97FCC2F6-2DB5-4BF3-B801-5E424BE43D99}" type="presOf" srcId="{6B49C38D-B8B2-40F2-A3FE-C7A21C4CD94E}" destId="{4D9B9A1E-4D71-40CE-A3A4-A3EDE1AD6347}" srcOrd="0" destOrd="0" presId="urn:microsoft.com/office/officeart/2005/8/layout/cycle2"/>
    <dgm:cxn modelId="{1899E3A1-5639-4910-BFF7-6F0FCA86268D}" type="presParOf" srcId="{4D9B9A1E-4D71-40CE-A3A4-A3EDE1AD6347}" destId="{B145DCD7-2D2A-4A65-A6E6-423B72FFE762}" srcOrd="0" destOrd="0" presId="urn:microsoft.com/office/officeart/2005/8/layout/cycle2"/>
    <dgm:cxn modelId="{08CC4DC0-43D4-447B-BA25-52A6B2A1ABFB}" type="presParOf" srcId="{4D9B9A1E-4D71-40CE-A3A4-A3EDE1AD6347}" destId="{93603376-005E-4E30-BD39-11202B5FDA9C}" srcOrd="1" destOrd="0" presId="urn:microsoft.com/office/officeart/2005/8/layout/cycle2"/>
    <dgm:cxn modelId="{0EF89F6C-76ED-4622-B9AB-A6FA917490A3}" type="presParOf" srcId="{93603376-005E-4E30-BD39-11202B5FDA9C}" destId="{DD38A1F1-5630-4CA9-8E2B-C52B7556B7EF}" srcOrd="0" destOrd="0" presId="urn:microsoft.com/office/officeart/2005/8/layout/cycle2"/>
    <dgm:cxn modelId="{D7217D4D-2F10-48E8-BE7E-A9E67B94D278}" type="presParOf" srcId="{4D9B9A1E-4D71-40CE-A3A4-A3EDE1AD6347}" destId="{D6C810A3-459D-4C33-8E70-0E56621534CB}" srcOrd="2" destOrd="0" presId="urn:microsoft.com/office/officeart/2005/8/layout/cycle2"/>
    <dgm:cxn modelId="{98C42C47-CBF3-4069-BF7F-C48247B8A8F2}" type="presParOf" srcId="{4D9B9A1E-4D71-40CE-A3A4-A3EDE1AD6347}" destId="{695D4E95-47BD-45F1-A8F2-6D62652E6C9F}" srcOrd="3" destOrd="0" presId="urn:microsoft.com/office/officeart/2005/8/layout/cycle2"/>
    <dgm:cxn modelId="{347CC60F-43CA-491A-92D5-3F74212D46E2}" type="presParOf" srcId="{695D4E95-47BD-45F1-A8F2-6D62652E6C9F}" destId="{A27E3F37-3F3D-47FB-80F1-7A04A7A17166}" srcOrd="0" destOrd="0" presId="urn:microsoft.com/office/officeart/2005/8/layout/cycle2"/>
    <dgm:cxn modelId="{56878157-4B4D-4F97-BE95-1A5E5A28E563}" type="presParOf" srcId="{4D9B9A1E-4D71-40CE-A3A4-A3EDE1AD6347}" destId="{E1BFF522-2F92-4525-AC92-95A0BAE4506A}" srcOrd="4" destOrd="0" presId="urn:microsoft.com/office/officeart/2005/8/layout/cycle2"/>
    <dgm:cxn modelId="{742E8B5F-DB50-4E56-BE2F-9A95278B2B64}" type="presParOf" srcId="{4D9B9A1E-4D71-40CE-A3A4-A3EDE1AD6347}" destId="{7E9FF93B-534A-4CD4-B7C1-7D010F90C018}" srcOrd="5" destOrd="0" presId="urn:microsoft.com/office/officeart/2005/8/layout/cycle2"/>
    <dgm:cxn modelId="{D638F964-A2D5-4E2D-A2B9-6253EC34A35F}" type="presParOf" srcId="{7E9FF93B-534A-4CD4-B7C1-7D010F90C018}" destId="{B4AC1AC4-FB8F-48A4-A03D-380315514CE7}" srcOrd="0" destOrd="0" presId="urn:microsoft.com/office/officeart/2005/8/layout/cycle2"/>
    <dgm:cxn modelId="{4A4B6F1D-0718-42E2-93F6-BE9C44361603}" type="presParOf" srcId="{4D9B9A1E-4D71-40CE-A3A4-A3EDE1AD6347}" destId="{88496EA7-BEF2-4A14-8C84-81C19206EEB2}" srcOrd="6" destOrd="0" presId="urn:microsoft.com/office/officeart/2005/8/layout/cycle2"/>
    <dgm:cxn modelId="{E72DFE47-770A-49C4-911F-DFE37E78C2A4}" type="presParOf" srcId="{4D9B9A1E-4D71-40CE-A3A4-A3EDE1AD6347}" destId="{D82CD5FE-7F55-434C-889C-7C1B804B1670}" srcOrd="7" destOrd="0" presId="urn:microsoft.com/office/officeart/2005/8/layout/cycle2"/>
    <dgm:cxn modelId="{54FF621D-B13C-43D8-B5BC-1DB8182EF398}" type="presParOf" srcId="{D82CD5FE-7F55-434C-889C-7C1B804B1670}" destId="{893157C0-63E8-4E90-ABAF-E3801080FE79}" srcOrd="0" destOrd="0" presId="urn:microsoft.com/office/officeart/2005/8/layout/cycle2"/>
    <dgm:cxn modelId="{2BEC18E4-5AFB-4E47-9FF7-3D7E5DB2401C}" type="presParOf" srcId="{4D9B9A1E-4D71-40CE-A3A4-A3EDE1AD6347}" destId="{64D77CF8-CA0C-4A37-9EC7-581DE9E04F79}" srcOrd="8" destOrd="0" presId="urn:microsoft.com/office/officeart/2005/8/layout/cycle2"/>
    <dgm:cxn modelId="{931F1BF5-DAF7-4C53-A03D-B0F2F1B079C5}" type="presParOf" srcId="{4D9B9A1E-4D71-40CE-A3A4-A3EDE1AD6347}" destId="{BCC5EA32-4114-48CA-9D0D-A72C6C241E1C}" srcOrd="9" destOrd="0" presId="urn:microsoft.com/office/officeart/2005/8/layout/cycle2"/>
    <dgm:cxn modelId="{310CA346-218E-4C2D-8197-1238D639C276}" type="presParOf" srcId="{BCC5EA32-4114-48CA-9D0D-A72C6C241E1C}" destId="{ACDA8FE5-EBF3-4EF8-83DE-B4AFC8383FC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0854B5-2A17-466D-B981-FFB79C79058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MX"/>
        </a:p>
      </dgm:t>
    </dgm:pt>
    <dgm:pt modelId="{1E262A34-2D26-442A-8628-48F18D4FBB7F}">
      <dgm:prSet phldrT="[Texto]"/>
      <dgm:spPr/>
      <dgm:t>
        <a:bodyPr/>
        <a:lstStyle/>
        <a:p>
          <a:r>
            <a:rPr lang="es-MX" dirty="0"/>
            <a:t>Productos</a:t>
          </a:r>
        </a:p>
      </dgm:t>
    </dgm:pt>
    <dgm:pt modelId="{25E546AD-33AB-4267-A2BD-20F86FC760FA}" type="parTrans" cxnId="{8E05D385-E22B-4B8E-B740-83DFA9FDDB94}">
      <dgm:prSet/>
      <dgm:spPr/>
      <dgm:t>
        <a:bodyPr/>
        <a:lstStyle/>
        <a:p>
          <a:endParaRPr lang="es-MX"/>
        </a:p>
      </dgm:t>
    </dgm:pt>
    <dgm:pt modelId="{2A902B49-2B9B-49D8-9C04-9530BFE350FA}" type="sibTrans" cxnId="{8E05D385-E22B-4B8E-B740-83DFA9FDDB94}">
      <dgm:prSet/>
      <dgm:spPr/>
      <dgm:t>
        <a:bodyPr/>
        <a:lstStyle/>
        <a:p>
          <a:endParaRPr lang="es-MX"/>
        </a:p>
      </dgm:t>
    </dgm:pt>
    <dgm:pt modelId="{B9EA8CFE-1193-4924-B754-5AF176A428B2}">
      <dgm:prSet phldrT="[Texto]"/>
      <dgm:spPr/>
      <dgm:t>
        <a:bodyPr/>
        <a:lstStyle/>
        <a:p>
          <a:r>
            <a:rPr lang="es-MX" dirty="0"/>
            <a:t>Son los resultados de una actividad del proceso</a:t>
          </a:r>
        </a:p>
      </dgm:t>
    </dgm:pt>
    <dgm:pt modelId="{A4240446-329E-446B-8737-1906C588076F}" type="parTrans" cxnId="{F2489499-F71D-4041-A4F7-F189D4530123}">
      <dgm:prSet/>
      <dgm:spPr/>
      <dgm:t>
        <a:bodyPr/>
        <a:lstStyle/>
        <a:p>
          <a:endParaRPr lang="es-MX"/>
        </a:p>
      </dgm:t>
    </dgm:pt>
    <dgm:pt modelId="{E78FE83F-7A44-49DA-99BD-24C4C4F537A9}" type="sibTrans" cxnId="{F2489499-F71D-4041-A4F7-F189D4530123}">
      <dgm:prSet/>
      <dgm:spPr/>
      <dgm:t>
        <a:bodyPr/>
        <a:lstStyle/>
        <a:p>
          <a:endParaRPr lang="es-MX"/>
        </a:p>
      </dgm:t>
    </dgm:pt>
    <dgm:pt modelId="{BD6B0E2E-D6F3-4823-83F6-F8D30844815D}">
      <dgm:prSet phldrT="[Texto]"/>
      <dgm:spPr/>
      <dgm:t>
        <a:bodyPr/>
        <a:lstStyle/>
        <a:p>
          <a:r>
            <a:rPr lang="es-MX" dirty="0"/>
            <a:t>Roles</a:t>
          </a:r>
        </a:p>
      </dgm:t>
    </dgm:pt>
    <dgm:pt modelId="{A99CC012-4FB6-4551-8859-EF6CBA21B724}" type="parTrans" cxnId="{3A4B9CF8-39F3-4BC8-87B8-389A0384F4F3}">
      <dgm:prSet/>
      <dgm:spPr/>
      <dgm:t>
        <a:bodyPr/>
        <a:lstStyle/>
        <a:p>
          <a:endParaRPr lang="es-MX"/>
        </a:p>
      </dgm:t>
    </dgm:pt>
    <dgm:pt modelId="{2555395A-172B-4528-8E04-91BA4E73A263}" type="sibTrans" cxnId="{3A4B9CF8-39F3-4BC8-87B8-389A0384F4F3}">
      <dgm:prSet/>
      <dgm:spPr/>
      <dgm:t>
        <a:bodyPr/>
        <a:lstStyle/>
        <a:p>
          <a:endParaRPr lang="es-MX"/>
        </a:p>
      </dgm:t>
    </dgm:pt>
    <dgm:pt modelId="{DACF6AC5-A2AE-4B6C-B6A5-A3219EF34FA6}">
      <dgm:prSet phldrT="[Texto]"/>
      <dgm:spPr/>
      <dgm:t>
        <a:bodyPr/>
        <a:lstStyle/>
        <a:p>
          <a:r>
            <a:rPr lang="es-MX" dirty="0"/>
            <a:t>Reflejan las responsabilidades de la gente que interviene en el proceso</a:t>
          </a:r>
        </a:p>
      </dgm:t>
    </dgm:pt>
    <dgm:pt modelId="{1874C915-27C8-44AA-83E9-74196FE81954}" type="parTrans" cxnId="{696A9AD9-C074-4448-8322-F182B86999A8}">
      <dgm:prSet/>
      <dgm:spPr/>
      <dgm:t>
        <a:bodyPr/>
        <a:lstStyle/>
        <a:p>
          <a:endParaRPr lang="es-MX"/>
        </a:p>
      </dgm:t>
    </dgm:pt>
    <dgm:pt modelId="{2C5B6F3E-EBA9-4782-9B1A-3530BAF3B237}" type="sibTrans" cxnId="{696A9AD9-C074-4448-8322-F182B86999A8}">
      <dgm:prSet/>
      <dgm:spPr/>
      <dgm:t>
        <a:bodyPr/>
        <a:lstStyle/>
        <a:p>
          <a:endParaRPr lang="es-MX"/>
        </a:p>
      </dgm:t>
    </dgm:pt>
    <dgm:pt modelId="{3BFEE5CB-5201-4864-BAF4-7593636CB173}">
      <dgm:prSet phldrT="[Texto]"/>
      <dgm:spPr/>
      <dgm:t>
        <a:bodyPr/>
        <a:lstStyle/>
        <a:p>
          <a:r>
            <a:rPr lang="es-MX" dirty="0"/>
            <a:t>Precondiciones y postcondiciones</a:t>
          </a:r>
        </a:p>
      </dgm:t>
    </dgm:pt>
    <dgm:pt modelId="{BDC2C8B7-1ACB-4096-A693-DC067CFB152E}" type="parTrans" cxnId="{DCA20013-1DE2-49B5-BABB-29CB37DF30A3}">
      <dgm:prSet/>
      <dgm:spPr/>
      <dgm:t>
        <a:bodyPr/>
        <a:lstStyle/>
        <a:p>
          <a:endParaRPr lang="es-MX"/>
        </a:p>
      </dgm:t>
    </dgm:pt>
    <dgm:pt modelId="{F6341B5F-901F-46F2-A5AE-D721453B7B3A}" type="sibTrans" cxnId="{DCA20013-1DE2-49B5-BABB-29CB37DF30A3}">
      <dgm:prSet/>
      <dgm:spPr/>
      <dgm:t>
        <a:bodyPr/>
        <a:lstStyle/>
        <a:p>
          <a:endParaRPr lang="es-MX"/>
        </a:p>
      </dgm:t>
    </dgm:pt>
    <dgm:pt modelId="{E2F0CE7C-4635-48D4-BB68-7F32F82FF79A}">
      <dgm:prSet phldrT="[Texto]"/>
      <dgm:spPr/>
      <dgm:t>
        <a:bodyPr/>
        <a:lstStyle/>
        <a:p>
          <a:r>
            <a:rPr lang="es-MX" dirty="0"/>
            <a:t>Declaraciones válidas antes y después de realizar una actividad</a:t>
          </a:r>
        </a:p>
      </dgm:t>
    </dgm:pt>
    <dgm:pt modelId="{2CABC273-2ECA-45E0-9162-27F3A7B7558B}" type="parTrans" cxnId="{31D6D331-8108-4F1B-BC86-B8DB1028958D}">
      <dgm:prSet/>
      <dgm:spPr/>
      <dgm:t>
        <a:bodyPr/>
        <a:lstStyle/>
        <a:p>
          <a:endParaRPr lang="es-MX"/>
        </a:p>
      </dgm:t>
    </dgm:pt>
    <dgm:pt modelId="{D60C0857-4500-46CE-9CFB-1C1CC5D3B2B2}" type="sibTrans" cxnId="{31D6D331-8108-4F1B-BC86-B8DB1028958D}">
      <dgm:prSet/>
      <dgm:spPr/>
      <dgm:t>
        <a:bodyPr/>
        <a:lstStyle/>
        <a:p>
          <a:endParaRPr lang="es-MX"/>
        </a:p>
      </dgm:t>
    </dgm:pt>
    <dgm:pt modelId="{C3A2B928-4CE3-4C70-8124-DC8ABA0E3BD4}" type="pres">
      <dgm:prSet presAssocID="{860854B5-2A17-466D-B981-FFB79C79058B}" presName="Name0" presStyleCnt="0">
        <dgm:presLayoutVars>
          <dgm:dir/>
          <dgm:animLvl val="lvl"/>
          <dgm:resizeHandles val="exact"/>
        </dgm:presLayoutVars>
      </dgm:prSet>
      <dgm:spPr/>
    </dgm:pt>
    <dgm:pt modelId="{7B46487E-6193-4E08-96DE-59C32F0FD2D5}" type="pres">
      <dgm:prSet presAssocID="{1E262A34-2D26-442A-8628-48F18D4FBB7F}" presName="composite" presStyleCnt="0"/>
      <dgm:spPr/>
    </dgm:pt>
    <dgm:pt modelId="{5C9F6B64-EDCC-4D51-B3FC-BAEA6D070CA4}" type="pres">
      <dgm:prSet presAssocID="{1E262A34-2D26-442A-8628-48F18D4FBB7F}" presName="parTx" presStyleLbl="alignNode1" presStyleIdx="0" presStyleCnt="3">
        <dgm:presLayoutVars>
          <dgm:chMax val="0"/>
          <dgm:chPref val="0"/>
          <dgm:bulletEnabled val="1"/>
        </dgm:presLayoutVars>
      </dgm:prSet>
      <dgm:spPr/>
    </dgm:pt>
    <dgm:pt modelId="{0AE5C5BB-1032-4CD7-A76C-85689803C7C7}" type="pres">
      <dgm:prSet presAssocID="{1E262A34-2D26-442A-8628-48F18D4FBB7F}" presName="desTx" presStyleLbl="alignAccFollowNode1" presStyleIdx="0" presStyleCnt="3">
        <dgm:presLayoutVars>
          <dgm:bulletEnabled val="1"/>
        </dgm:presLayoutVars>
      </dgm:prSet>
      <dgm:spPr/>
    </dgm:pt>
    <dgm:pt modelId="{03D5D59A-EA9D-458A-89A2-33D0E48BE70A}" type="pres">
      <dgm:prSet presAssocID="{2A902B49-2B9B-49D8-9C04-9530BFE350FA}" presName="space" presStyleCnt="0"/>
      <dgm:spPr/>
    </dgm:pt>
    <dgm:pt modelId="{8D804774-5AF2-456C-8586-96DE11127D95}" type="pres">
      <dgm:prSet presAssocID="{BD6B0E2E-D6F3-4823-83F6-F8D30844815D}" presName="composite" presStyleCnt="0"/>
      <dgm:spPr/>
    </dgm:pt>
    <dgm:pt modelId="{91389DB5-4BB3-476D-9E01-1A911973DAD2}" type="pres">
      <dgm:prSet presAssocID="{BD6B0E2E-D6F3-4823-83F6-F8D30844815D}" presName="parTx" presStyleLbl="alignNode1" presStyleIdx="1" presStyleCnt="3">
        <dgm:presLayoutVars>
          <dgm:chMax val="0"/>
          <dgm:chPref val="0"/>
          <dgm:bulletEnabled val="1"/>
        </dgm:presLayoutVars>
      </dgm:prSet>
      <dgm:spPr/>
    </dgm:pt>
    <dgm:pt modelId="{72038840-C2D5-4444-A541-F5BA7BE933A9}" type="pres">
      <dgm:prSet presAssocID="{BD6B0E2E-D6F3-4823-83F6-F8D30844815D}" presName="desTx" presStyleLbl="alignAccFollowNode1" presStyleIdx="1" presStyleCnt="3">
        <dgm:presLayoutVars>
          <dgm:bulletEnabled val="1"/>
        </dgm:presLayoutVars>
      </dgm:prSet>
      <dgm:spPr/>
    </dgm:pt>
    <dgm:pt modelId="{F50103EE-A737-48C2-82F5-B70767A68339}" type="pres">
      <dgm:prSet presAssocID="{2555395A-172B-4528-8E04-91BA4E73A263}" presName="space" presStyleCnt="0"/>
      <dgm:spPr/>
    </dgm:pt>
    <dgm:pt modelId="{816C1804-754D-496D-9D77-57B893158FD5}" type="pres">
      <dgm:prSet presAssocID="{3BFEE5CB-5201-4864-BAF4-7593636CB173}" presName="composite" presStyleCnt="0"/>
      <dgm:spPr/>
    </dgm:pt>
    <dgm:pt modelId="{0E81D3B9-E7C3-44A7-893D-69505543943B}" type="pres">
      <dgm:prSet presAssocID="{3BFEE5CB-5201-4864-BAF4-7593636CB173}" presName="parTx" presStyleLbl="alignNode1" presStyleIdx="2" presStyleCnt="3">
        <dgm:presLayoutVars>
          <dgm:chMax val="0"/>
          <dgm:chPref val="0"/>
          <dgm:bulletEnabled val="1"/>
        </dgm:presLayoutVars>
      </dgm:prSet>
      <dgm:spPr/>
    </dgm:pt>
    <dgm:pt modelId="{FD539561-56CC-4DB0-AD5C-9BBCEF96630B}" type="pres">
      <dgm:prSet presAssocID="{3BFEE5CB-5201-4864-BAF4-7593636CB173}" presName="desTx" presStyleLbl="alignAccFollowNode1" presStyleIdx="2" presStyleCnt="3">
        <dgm:presLayoutVars>
          <dgm:bulletEnabled val="1"/>
        </dgm:presLayoutVars>
      </dgm:prSet>
      <dgm:spPr/>
    </dgm:pt>
  </dgm:ptLst>
  <dgm:cxnLst>
    <dgm:cxn modelId="{DCA20013-1DE2-49B5-BABB-29CB37DF30A3}" srcId="{860854B5-2A17-466D-B981-FFB79C79058B}" destId="{3BFEE5CB-5201-4864-BAF4-7593636CB173}" srcOrd="2" destOrd="0" parTransId="{BDC2C8B7-1ACB-4096-A693-DC067CFB152E}" sibTransId="{F6341B5F-901F-46F2-A5AE-D721453B7B3A}"/>
    <dgm:cxn modelId="{134BF32A-E7BF-4C7D-A80D-9E8B66A12B22}" type="presOf" srcId="{1E262A34-2D26-442A-8628-48F18D4FBB7F}" destId="{5C9F6B64-EDCC-4D51-B3FC-BAEA6D070CA4}" srcOrd="0" destOrd="0" presId="urn:microsoft.com/office/officeart/2005/8/layout/hList1"/>
    <dgm:cxn modelId="{31D6D331-8108-4F1B-BC86-B8DB1028958D}" srcId="{3BFEE5CB-5201-4864-BAF4-7593636CB173}" destId="{E2F0CE7C-4635-48D4-BB68-7F32F82FF79A}" srcOrd="0" destOrd="0" parTransId="{2CABC273-2ECA-45E0-9162-27F3A7B7558B}" sibTransId="{D60C0857-4500-46CE-9CFB-1C1CC5D3B2B2}"/>
    <dgm:cxn modelId="{344EDB36-AB9B-412A-BB97-AA1E08231446}" type="presOf" srcId="{BD6B0E2E-D6F3-4823-83F6-F8D30844815D}" destId="{91389DB5-4BB3-476D-9E01-1A911973DAD2}" srcOrd="0" destOrd="0" presId="urn:microsoft.com/office/officeart/2005/8/layout/hList1"/>
    <dgm:cxn modelId="{88B3D23D-6EA6-43B8-97C1-8255A20981BC}" type="presOf" srcId="{DACF6AC5-A2AE-4B6C-B6A5-A3219EF34FA6}" destId="{72038840-C2D5-4444-A541-F5BA7BE933A9}" srcOrd="0" destOrd="0" presId="urn:microsoft.com/office/officeart/2005/8/layout/hList1"/>
    <dgm:cxn modelId="{736B094F-2FC0-47F3-B69E-879D16912090}" type="presOf" srcId="{860854B5-2A17-466D-B981-FFB79C79058B}" destId="{C3A2B928-4CE3-4C70-8124-DC8ABA0E3BD4}" srcOrd="0" destOrd="0" presId="urn:microsoft.com/office/officeart/2005/8/layout/hList1"/>
    <dgm:cxn modelId="{83DBF455-9F18-45DB-8ABF-438CB1FE0621}" type="presOf" srcId="{3BFEE5CB-5201-4864-BAF4-7593636CB173}" destId="{0E81D3B9-E7C3-44A7-893D-69505543943B}" srcOrd="0" destOrd="0" presId="urn:microsoft.com/office/officeart/2005/8/layout/hList1"/>
    <dgm:cxn modelId="{8E05D385-E22B-4B8E-B740-83DFA9FDDB94}" srcId="{860854B5-2A17-466D-B981-FFB79C79058B}" destId="{1E262A34-2D26-442A-8628-48F18D4FBB7F}" srcOrd="0" destOrd="0" parTransId="{25E546AD-33AB-4267-A2BD-20F86FC760FA}" sibTransId="{2A902B49-2B9B-49D8-9C04-9530BFE350FA}"/>
    <dgm:cxn modelId="{F2489499-F71D-4041-A4F7-F189D4530123}" srcId="{1E262A34-2D26-442A-8628-48F18D4FBB7F}" destId="{B9EA8CFE-1193-4924-B754-5AF176A428B2}" srcOrd="0" destOrd="0" parTransId="{A4240446-329E-446B-8737-1906C588076F}" sibTransId="{E78FE83F-7A44-49DA-99BD-24C4C4F537A9}"/>
    <dgm:cxn modelId="{9F11B2C3-1164-4FA2-B683-AB1EB812FB6F}" type="presOf" srcId="{E2F0CE7C-4635-48D4-BB68-7F32F82FF79A}" destId="{FD539561-56CC-4DB0-AD5C-9BBCEF96630B}" srcOrd="0" destOrd="0" presId="urn:microsoft.com/office/officeart/2005/8/layout/hList1"/>
    <dgm:cxn modelId="{696A9AD9-C074-4448-8322-F182B86999A8}" srcId="{BD6B0E2E-D6F3-4823-83F6-F8D30844815D}" destId="{DACF6AC5-A2AE-4B6C-B6A5-A3219EF34FA6}" srcOrd="0" destOrd="0" parTransId="{1874C915-27C8-44AA-83E9-74196FE81954}" sibTransId="{2C5B6F3E-EBA9-4782-9B1A-3530BAF3B237}"/>
    <dgm:cxn modelId="{66B730EB-6BF8-4F8E-B985-9B914AFC0A1D}" type="presOf" srcId="{B9EA8CFE-1193-4924-B754-5AF176A428B2}" destId="{0AE5C5BB-1032-4CD7-A76C-85689803C7C7}" srcOrd="0" destOrd="0" presId="urn:microsoft.com/office/officeart/2005/8/layout/hList1"/>
    <dgm:cxn modelId="{3A4B9CF8-39F3-4BC8-87B8-389A0384F4F3}" srcId="{860854B5-2A17-466D-B981-FFB79C79058B}" destId="{BD6B0E2E-D6F3-4823-83F6-F8D30844815D}" srcOrd="1" destOrd="0" parTransId="{A99CC012-4FB6-4551-8859-EF6CBA21B724}" sibTransId="{2555395A-172B-4528-8E04-91BA4E73A263}"/>
    <dgm:cxn modelId="{2DFAA43D-2C42-4394-9823-2C714DD632E3}" type="presParOf" srcId="{C3A2B928-4CE3-4C70-8124-DC8ABA0E3BD4}" destId="{7B46487E-6193-4E08-96DE-59C32F0FD2D5}" srcOrd="0" destOrd="0" presId="urn:microsoft.com/office/officeart/2005/8/layout/hList1"/>
    <dgm:cxn modelId="{3DAF551A-79EF-4A4E-9FA3-B6BBD95CEEB6}" type="presParOf" srcId="{7B46487E-6193-4E08-96DE-59C32F0FD2D5}" destId="{5C9F6B64-EDCC-4D51-B3FC-BAEA6D070CA4}" srcOrd="0" destOrd="0" presId="urn:microsoft.com/office/officeart/2005/8/layout/hList1"/>
    <dgm:cxn modelId="{C1F85F63-BC5D-4923-A5F3-D538D5FD891D}" type="presParOf" srcId="{7B46487E-6193-4E08-96DE-59C32F0FD2D5}" destId="{0AE5C5BB-1032-4CD7-A76C-85689803C7C7}" srcOrd="1" destOrd="0" presId="urn:microsoft.com/office/officeart/2005/8/layout/hList1"/>
    <dgm:cxn modelId="{3F04F39F-D012-4BE1-8BC5-D6F0C7B0D68A}" type="presParOf" srcId="{C3A2B928-4CE3-4C70-8124-DC8ABA0E3BD4}" destId="{03D5D59A-EA9D-458A-89A2-33D0E48BE70A}" srcOrd="1" destOrd="0" presId="urn:microsoft.com/office/officeart/2005/8/layout/hList1"/>
    <dgm:cxn modelId="{3AE4F37E-2737-49DA-9DC2-C56C6DF47C28}" type="presParOf" srcId="{C3A2B928-4CE3-4C70-8124-DC8ABA0E3BD4}" destId="{8D804774-5AF2-456C-8586-96DE11127D95}" srcOrd="2" destOrd="0" presId="urn:microsoft.com/office/officeart/2005/8/layout/hList1"/>
    <dgm:cxn modelId="{1307929B-B46B-4917-B335-3616E7BEA5AD}" type="presParOf" srcId="{8D804774-5AF2-456C-8586-96DE11127D95}" destId="{91389DB5-4BB3-476D-9E01-1A911973DAD2}" srcOrd="0" destOrd="0" presId="urn:microsoft.com/office/officeart/2005/8/layout/hList1"/>
    <dgm:cxn modelId="{364348BA-4584-416B-82B3-FA9CFBDA6E18}" type="presParOf" srcId="{8D804774-5AF2-456C-8586-96DE11127D95}" destId="{72038840-C2D5-4444-A541-F5BA7BE933A9}" srcOrd="1" destOrd="0" presId="urn:microsoft.com/office/officeart/2005/8/layout/hList1"/>
    <dgm:cxn modelId="{5526CF64-3E58-4DEB-8142-68551AC74FBB}" type="presParOf" srcId="{C3A2B928-4CE3-4C70-8124-DC8ABA0E3BD4}" destId="{F50103EE-A737-48C2-82F5-B70767A68339}" srcOrd="3" destOrd="0" presId="urn:microsoft.com/office/officeart/2005/8/layout/hList1"/>
    <dgm:cxn modelId="{9BB1C11A-8FF9-43D9-BA7A-515D61F6BD57}" type="presParOf" srcId="{C3A2B928-4CE3-4C70-8124-DC8ABA0E3BD4}" destId="{816C1804-754D-496D-9D77-57B893158FD5}" srcOrd="4" destOrd="0" presId="urn:microsoft.com/office/officeart/2005/8/layout/hList1"/>
    <dgm:cxn modelId="{2E34FE81-A153-4701-80F9-ED2511655C2F}" type="presParOf" srcId="{816C1804-754D-496D-9D77-57B893158FD5}" destId="{0E81D3B9-E7C3-44A7-893D-69505543943B}" srcOrd="0" destOrd="0" presId="urn:microsoft.com/office/officeart/2005/8/layout/hList1"/>
    <dgm:cxn modelId="{51A32DAA-490E-4F1F-A8DC-384733E01D95}" type="presParOf" srcId="{816C1804-754D-496D-9D77-57B893158FD5}" destId="{FD539561-56CC-4DB0-AD5C-9BBCEF96630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B1A151-9D6C-443C-BE52-6DB63B5186FC}"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s-MX"/>
        </a:p>
      </dgm:t>
    </dgm:pt>
    <dgm:pt modelId="{3C0A1924-40DD-440B-8932-9F4413E9EFAA}">
      <dgm:prSet phldrT="[Texto]"/>
      <dgm:spPr/>
      <dgm:t>
        <a:bodyPr/>
        <a:lstStyle/>
        <a:p>
          <a:r>
            <a:rPr lang="es-MX" dirty="0"/>
            <a:t>Definición de actividades estructurales</a:t>
          </a:r>
        </a:p>
      </dgm:t>
    </dgm:pt>
    <dgm:pt modelId="{9897C7F6-F20F-4ED4-B544-D411FE6DA5D0}" type="parTrans" cxnId="{A8C78C4D-02E2-424F-A31E-19DC8E83BC40}">
      <dgm:prSet/>
      <dgm:spPr/>
      <dgm:t>
        <a:bodyPr/>
        <a:lstStyle/>
        <a:p>
          <a:endParaRPr lang="es-MX"/>
        </a:p>
      </dgm:t>
    </dgm:pt>
    <dgm:pt modelId="{52A72158-1114-4480-B4AF-AF8EB4F8D5E5}" type="sibTrans" cxnId="{A8C78C4D-02E2-424F-A31E-19DC8E83BC40}">
      <dgm:prSet/>
      <dgm:spPr>
        <a:ln>
          <a:solidFill>
            <a:schemeClr val="tx1">
              <a:alpha val="90000"/>
            </a:schemeClr>
          </a:solidFill>
        </a:ln>
      </dgm:spPr>
      <dgm:t>
        <a:bodyPr/>
        <a:lstStyle/>
        <a:p>
          <a:endParaRPr lang="es-MX"/>
        </a:p>
      </dgm:t>
    </dgm:pt>
    <dgm:pt modelId="{898368BD-65AC-46D4-A1B7-E44514CE47E5}">
      <dgm:prSet phldrT="[Texto]"/>
      <dgm:spPr/>
      <dgm:t>
        <a:bodyPr/>
        <a:lstStyle/>
        <a:p>
          <a:r>
            <a:rPr lang="es-MX" dirty="0"/>
            <a:t>Identificación del conjunto de tareas</a:t>
          </a:r>
        </a:p>
      </dgm:t>
    </dgm:pt>
    <dgm:pt modelId="{21B1CF72-9290-417F-B5EB-AC2590D75AD6}" type="parTrans" cxnId="{45A685F0-B58B-4676-963C-AD95565FFD5A}">
      <dgm:prSet/>
      <dgm:spPr/>
      <dgm:t>
        <a:bodyPr/>
        <a:lstStyle/>
        <a:p>
          <a:endParaRPr lang="es-MX"/>
        </a:p>
      </dgm:t>
    </dgm:pt>
    <dgm:pt modelId="{E4B2D276-87B2-4F46-8632-C4EBAC2A5A5D}" type="sibTrans" cxnId="{45A685F0-B58B-4676-963C-AD95565FFD5A}">
      <dgm:prSet/>
      <dgm:spPr>
        <a:ln>
          <a:solidFill>
            <a:schemeClr val="tx1">
              <a:alpha val="90000"/>
            </a:schemeClr>
          </a:solidFill>
        </a:ln>
      </dgm:spPr>
      <dgm:t>
        <a:bodyPr/>
        <a:lstStyle/>
        <a:p>
          <a:endParaRPr lang="es-MX"/>
        </a:p>
      </dgm:t>
    </dgm:pt>
    <dgm:pt modelId="{CA249B60-46FD-42B7-84CA-F3DC2BDB5A4F}">
      <dgm:prSet phldrT="[Texto]"/>
      <dgm:spPr/>
      <dgm:t>
        <a:bodyPr/>
        <a:lstStyle/>
        <a:p>
          <a:r>
            <a:rPr lang="es-MX" dirty="0"/>
            <a:t>Patrones de proceso</a:t>
          </a:r>
        </a:p>
      </dgm:t>
    </dgm:pt>
    <dgm:pt modelId="{97D284B2-5C7E-4A28-A7F2-0852D85B310A}" type="parTrans" cxnId="{CD7072CE-0402-492B-A413-DCE83CA425F5}">
      <dgm:prSet/>
      <dgm:spPr/>
      <dgm:t>
        <a:bodyPr/>
        <a:lstStyle/>
        <a:p>
          <a:endParaRPr lang="es-MX"/>
        </a:p>
      </dgm:t>
    </dgm:pt>
    <dgm:pt modelId="{36133006-BF3C-4B6E-A3FE-700A08EE4B96}" type="sibTrans" cxnId="{CD7072CE-0402-492B-A413-DCE83CA425F5}">
      <dgm:prSet/>
      <dgm:spPr/>
      <dgm:t>
        <a:bodyPr/>
        <a:lstStyle/>
        <a:p>
          <a:endParaRPr lang="es-MX"/>
        </a:p>
      </dgm:t>
    </dgm:pt>
    <dgm:pt modelId="{CC689569-A702-49E8-8C72-C51DA776231C}" type="pres">
      <dgm:prSet presAssocID="{1FB1A151-9D6C-443C-BE52-6DB63B5186FC}" presName="outerComposite" presStyleCnt="0">
        <dgm:presLayoutVars>
          <dgm:chMax val="5"/>
          <dgm:dir/>
          <dgm:resizeHandles val="exact"/>
        </dgm:presLayoutVars>
      </dgm:prSet>
      <dgm:spPr/>
    </dgm:pt>
    <dgm:pt modelId="{A694940D-C719-4EB6-971D-48A6EFEEF798}" type="pres">
      <dgm:prSet presAssocID="{1FB1A151-9D6C-443C-BE52-6DB63B5186FC}" presName="dummyMaxCanvas" presStyleCnt="0">
        <dgm:presLayoutVars/>
      </dgm:prSet>
      <dgm:spPr/>
    </dgm:pt>
    <dgm:pt modelId="{9BA1DFB7-987A-4725-A7B3-CAFAFB72CB25}" type="pres">
      <dgm:prSet presAssocID="{1FB1A151-9D6C-443C-BE52-6DB63B5186FC}" presName="ThreeNodes_1" presStyleLbl="node1" presStyleIdx="0" presStyleCnt="3">
        <dgm:presLayoutVars>
          <dgm:bulletEnabled val="1"/>
        </dgm:presLayoutVars>
      </dgm:prSet>
      <dgm:spPr/>
    </dgm:pt>
    <dgm:pt modelId="{B9905609-37EE-4910-AE97-A64FF2E3F96D}" type="pres">
      <dgm:prSet presAssocID="{1FB1A151-9D6C-443C-BE52-6DB63B5186FC}" presName="ThreeNodes_2" presStyleLbl="node1" presStyleIdx="1" presStyleCnt="3">
        <dgm:presLayoutVars>
          <dgm:bulletEnabled val="1"/>
        </dgm:presLayoutVars>
      </dgm:prSet>
      <dgm:spPr/>
    </dgm:pt>
    <dgm:pt modelId="{A07EEB62-61CF-44BA-A739-063E5A39FA69}" type="pres">
      <dgm:prSet presAssocID="{1FB1A151-9D6C-443C-BE52-6DB63B5186FC}" presName="ThreeNodes_3" presStyleLbl="node1" presStyleIdx="2" presStyleCnt="3">
        <dgm:presLayoutVars>
          <dgm:bulletEnabled val="1"/>
        </dgm:presLayoutVars>
      </dgm:prSet>
      <dgm:spPr/>
    </dgm:pt>
    <dgm:pt modelId="{70D54A72-F827-4957-8943-07C656336E6C}" type="pres">
      <dgm:prSet presAssocID="{1FB1A151-9D6C-443C-BE52-6DB63B5186FC}" presName="ThreeConn_1-2" presStyleLbl="fgAccFollowNode1" presStyleIdx="0" presStyleCnt="2">
        <dgm:presLayoutVars>
          <dgm:bulletEnabled val="1"/>
        </dgm:presLayoutVars>
      </dgm:prSet>
      <dgm:spPr/>
    </dgm:pt>
    <dgm:pt modelId="{62061D31-073A-45F5-8C92-6E5C9614F346}" type="pres">
      <dgm:prSet presAssocID="{1FB1A151-9D6C-443C-BE52-6DB63B5186FC}" presName="ThreeConn_2-3" presStyleLbl="fgAccFollowNode1" presStyleIdx="1" presStyleCnt="2">
        <dgm:presLayoutVars>
          <dgm:bulletEnabled val="1"/>
        </dgm:presLayoutVars>
      </dgm:prSet>
      <dgm:spPr/>
    </dgm:pt>
    <dgm:pt modelId="{5569347D-524B-4A56-B918-B5C4E4EC5B1D}" type="pres">
      <dgm:prSet presAssocID="{1FB1A151-9D6C-443C-BE52-6DB63B5186FC}" presName="ThreeNodes_1_text" presStyleLbl="node1" presStyleIdx="2" presStyleCnt="3">
        <dgm:presLayoutVars>
          <dgm:bulletEnabled val="1"/>
        </dgm:presLayoutVars>
      </dgm:prSet>
      <dgm:spPr/>
    </dgm:pt>
    <dgm:pt modelId="{FB7C6D12-1AD6-4796-A464-C1731F7BD288}" type="pres">
      <dgm:prSet presAssocID="{1FB1A151-9D6C-443C-BE52-6DB63B5186FC}" presName="ThreeNodes_2_text" presStyleLbl="node1" presStyleIdx="2" presStyleCnt="3">
        <dgm:presLayoutVars>
          <dgm:bulletEnabled val="1"/>
        </dgm:presLayoutVars>
      </dgm:prSet>
      <dgm:spPr/>
    </dgm:pt>
    <dgm:pt modelId="{715470C4-678F-4F3B-BA69-CB82436A8737}" type="pres">
      <dgm:prSet presAssocID="{1FB1A151-9D6C-443C-BE52-6DB63B5186FC}" presName="ThreeNodes_3_text" presStyleLbl="node1" presStyleIdx="2" presStyleCnt="3">
        <dgm:presLayoutVars>
          <dgm:bulletEnabled val="1"/>
        </dgm:presLayoutVars>
      </dgm:prSet>
      <dgm:spPr/>
    </dgm:pt>
  </dgm:ptLst>
  <dgm:cxnLst>
    <dgm:cxn modelId="{D6596A2D-720F-42F8-A0A1-A3B8847BAF17}" type="presOf" srcId="{CA249B60-46FD-42B7-84CA-F3DC2BDB5A4F}" destId="{A07EEB62-61CF-44BA-A739-063E5A39FA69}" srcOrd="0" destOrd="0" presId="urn:microsoft.com/office/officeart/2005/8/layout/vProcess5"/>
    <dgm:cxn modelId="{8E5A652E-F3D4-4FED-BF14-462310F25336}" type="presOf" srcId="{E4B2D276-87B2-4F46-8632-C4EBAC2A5A5D}" destId="{62061D31-073A-45F5-8C92-6E5C9614F346}" srcOrd="0" destOrd="0" presId="urn:microsoft.com/office/officeart/2005/8/layout/vProcess5"/>
    <dgm:cxn modelId="{A8C78C4D-02E2-424F-A31E-19DC8E83BC40}" srcId="{1FB1A151-9D6C-443C-BE52-6DB63B5186FC}" destId="{3C0A1924-40DD-440B-8932-9F4413E9EFAA}" srcOrd="0" destOrd="0" parTransId="{9897C7F6-F20F-4ED4-B544-D411FE6DA5D0}" sibTransId="{52A72158-1114-4480-B4AF-AF8EB4F8D5E5}"/>
    <dgm:cxn modelId="{B182DF75-1D4D-4903-B542-73AAB0FB8EA1}" type="presOf" srcId="{3C0A1924-40DD-440B-8932-9F4413E9EFAA}" destId="{5569347D-524B-4A56-B918-B5C4E4EC5B1D}" srcOrd="1" destOrd="0" presId="urn:microsoft.com/office/officeart/2005/8/layout/vProcess5"/>
    <dgm:cxn modelId="{2A473156-A66E-443E-9730-2A4025EA996A}" type="presOf" srcId="{1FB1A151-9D6C-443C-BE52-6DB63B5186FC}" destId="{CC689569-A702-49E8-8C72-C51DA776231C}" srcOrd="0" destOrd="0" presId="urn:microsoft.com/office/officeart/2005/8/layout/vProcess5"/>
    <dgm:cxn modelId="{186A867F-093C-4241-AF62-883412F43DE0}" type="presOf" srcId="{CA249B60-46FD-42B7-84CA-F3DC2BDB5A4F}" destId="{715470C4-678F-4F3B-BA69-CB82436A8737}" srcOrd="1" destOrd="0" presId="urn:microsoft.com/office/officeart/2005/8/layout/vProcess5"/>
    <dgm:cxn modelId="{837ED881-4161-4947-BC7F-CF8B5C1C57DA}" type="presOf" srcId="{3C0A1924-40DD-440B-8932-9F4413E9EFAA}" destId="{9BA1DFB7-987A-4725-A7B3-CAFAFB72CB25}" srcOrd="0" destOrd="0" presId="urn:microsoft.com/office/officeart/2005/8/layout/vProcess5"/>
    <dgm:cxn modelId="{18C23A8A-40C3-4ADD-8B64-FCA89959E49F}" type="presOf" srcId="{898368BD-65AC-46D4-A1B7-E44514CE47E5}" destId="{B9905609-37EE-4910-AE97-A64FF2E3F96D}" srcOrd="0" destOrd="0" presId="urn:microsoft.com/office/officeart/2005/8/layout/vProcess5"/>
    <dgm:cxn modelId="{68AD7999-C330-4431-B646-72FF2085849A}" type="presOf" srcId="{898368BD-65AC-46D4-A1B7-E44514CE47E5}" destId="{FB7C6D12-1AD6-4796-A464-C1731F7BD288}" srcOrd="1" destOrd="0" presId="urn:microsoft.com/office/officeart/2005/8/layout/vProcess5"/>
    <dgm:cxn modelId="{CD7072CE-0402-492B-A413-DCE83CA425F5}" srcId="{1FB1A151-9D6C-443C-BE52-6DB63B5186FC}" destId="{CA249B60-46FD-42B7-84CA-F3DC2BDB5A4F}" srcOrd="2" destOrd="0" parTransId="{97D284B2-5C7E-4A28-A7F2-0852D85B310A}" sibTransId="{36133006-BF3C-4B6E-A3FE-700A08EE4B96}"/>
    <dgm:cxn modelId="{338411E8-0B45-4744-AE7E-B99688C21D7C}" type="presOf" srcId="{52A72158-1114-4480-B4AF-AF8EB4F8D5E5}" destId="{70D54A72-F827-4957-8943-07C656336E6C}" srcOrd="0" destOrd="0" presId="urn:microsoft.com/office/officeart/2005/8/layout/vProcess5"/>
    <dgm:cxn modelId="{45A685F0-B58B-4676-963C-AD95565FFD5A}" srcId="{1FB1A151-9D6C-443C-BE52-6DB63B5186FC}" destId="{898368BD-65AC-46D4-A1B7-E44514CE47E5}" srcOrd="1" destOrd="0" parTransId="{21B1CF72-9290-417F-B5EB-AC2590D75AD6}" sibTransId="{E4B2D276-87B2-4F46-8632-C4EBAC2A5A5D}"/>
    <dgm:cxn modelId="{E394D81B-2B57-4666-987F-988AA8CFAE4C}" type="presParOf" srcId="{CC689569-A702-49E8-8C72-C51DA776231C}" destId="{A694940D-C719-4EB6-971D-48A6EFEEF798}" srcOrd="0" destOrd="0" presId="urn:microsoft.com/office/officeart/2005/8/layout/vProcess5"/>
    <dgm:cxn modelId="{32C9A27E-CB2C-4E51-9A50-B8AEF52CA026}" type="presParOf" srcId="{CC689569-A702-49E8-8C72-C51DA776231C}" destId="{9BA1DFB7-987A-4725-A7B3-CAFAFB72CB25}" srcOrd="1" destOrd="0" presId="urn:microsoft.com/office/officeart/2005/8/layout/vProcess5"/>
    <dgm:cxn modelId="{1B1439A5-A24C-4EE5-823D-74D6637BBC92}" type="presParOf" srcId="{CC689569-A702-49E8-8C72-C51DA776231C}" destId="{B9905609-37EE-4910-AE97-A64FF2E3F96D}" srcOrd="2" destOrd="0" presId="urn:microsoft.com/office/officeart/2005/8/layout/vProcess5"/>
    <dgm:cxn modelId="{2555DD13-113D-447B-B176-02296A02179D}" type="presParOf" srcId="{CC689569-A702-49E8-8C72-C51DA776231C}" destId="{A07EEB62-61CF-44BA-A739-063E5A39FA69}" srcOrd="3" destOrd="0" presId="urn:microsoft.com/office/officeart/2005/8/layout/vProcess5"/>
    <dgm:cxn modelId="{B8263EFE-C750-4F6E-9710-7C86535F74C7}" type="presParOf" srcId="{CC689569-A702-49E8-8C72-C51DA776231C}" destId="{70D54A72-F827-4957-8943-07C656336E6C}" srcOrd="4" destOrd="0" presId="urn:microsoft.com/office/officeart/2005/8/layout/vProcess5"/>
    <dgm:cxn modelId="{7D562DFC-019B-43DE-8093-3A7E3404D829}" type="presParOf" srcId="{CC689569-A702-49E8-8C72-C51DA776231C}" destId="{62061D31-073A-45F5-8C92-6E5C9614F346}" srcOrd="5" destOrd="0" presId="urn:microsoft.com/office/officeart/2005/8/layout/vProcess5"/>
    <dgm:cxn modelId="{64B6CA75-8BC0-47A0-96AD-28E603540BB8}" type="presParOf" srcId="{CC689569-A702-49E8-8C72-C51DA776231C}" destId="{5569347D-524B-4A56-B918-B5C4E4EC5B1D}" srcOrd="6" destOrd="0" presId="urn:microsoft.com/office/officeart/2005/8/layout/vProcess5"/>
    <dgm:cxn modelId="{6EBEF976-75F5-41E4-96FC-769414EBCE05}" type="presParOf" srcId="{CC689569-A702-49E8-8C72-C51DA776231C}" destId="{FB7C6D12-1AD6-4796-A464-C1731F7BD288}" srcOrd="7" destOrd="0" presId="urn:microsoft.com/office/officeart/2005/8/layout/vProcess5"/>
    <dgm:cxn modelId="{B02D2448-65ED-4436-9CFA-19B0E8741F8B}" type="presParOf" srcId="{CC689569-A702-49E8-8C72-C51DA776231C}" destId="{715470C4-678F-4F3B-BA69-CB82436A873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880F32-2696-4AFD-98CE-BD2F569B1760}"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s-MX"/>
        </a:p>
      </dgm:t>
    </dgm:pt>
    <dgm:pt modelId="{CFF0016C-D1F2-422B-816B-973490A9EE84}">
      <dgm:prSet phldrT="[Texto]"/>
      <dgm:spPr/>
      <dgm:t>
        <a:bodyPr/>
        <a:lstStyle/>
        <a:p>
          <a:r>
            <a:rPr lang="es-MX" dirty="0"/>
            <a:t>Nombre del patrón</a:t>
          </a:r>
        </a:p>
      </dgm:t>
    </dgm:pt>
    <dgm:pt modelId="{0DC78BA3-481E-4E6B-A536-026EC1E72CF3}" type="parTrans" cxnId="{B122931A-0161-4EEA-82E3-5DAB8FB79780}">
      <dgm:prSet/>
      <dgm:spPr/>
      <dgm:t>
        <a:bodyPr/>
        <a:lstStyle/>
        <a:p>
          <a:endParaRPr lang="es-MX"/>
        </a:p>
      </dgm:t>
    </dgm:pt>
    <dgm:pt modelId="{A74B3121-2F67-4F15-84B8-D81B47BB93DE}" type="sibTrans" cxnId="{B122931A-0161-4EEA-82E3-5DAB8FB79780}">
      <dgm:prSet/>
      <dgm:spPr>
        <a:ln>
          <a:solidFill>
            <a:schemeClr val="tx1"/>
          </a:solidFill>
        </a:ln>
      </dgm:spPr>
      <dgm:t>
        <a:bodyPr/>
        <a:lstStyle/>
        <a:p>
          <a:endParaRPr lang="es-MX"/>
        </a:p>
      </dgm:t>
    </dgm:pt>
    <dgm:pt modelId="{CEBB8595-D98E-40AA-A8CA-A522697C3A7D}">
      <dgm:prSet phldrT="[Texto]"/>
      <dgm:spPr/>
      <dgm:t>
        <a:bodyPr/>
        <a:lstStyle/>
        <a:p>
          <a:r>
            <a:rPr lang="es-MX" dirty="0"/>
            <a:t>Fuerzas</a:t>
          </a:r>
        </a:p>
      </dgm:t>
    </dgm:pt>
    <dgm:pt modelId="{A4E6B8C6-57FE-457C-B892-C5836EC3A5E4}" type="parTrans" cxnId="{F84E7814-13DC-4BBF-BD0A-D1894CD6D81F}">
      <dgm:prSet/>
      <dgm:spPr/>
      <dgm:t>
        <a:bodyPr/>
        <a:lstStyle/>
        <a:p>
          <a:endParaRPr lang="es-MX"/>
        </a:p>
      </dgm:t>
    </dgm:pt>
    <dgm:pt modelId="{3065F020-24C9-41AD-97A3-E2DA96E39AB9}" type="sibTrans" cxnId="{F84E7814-13DC-4BBF-BD0A-D1894CD6D81F}">
      <dgm:prSet/>
      <dgm:spPr>
        <a:ln>
          <a:solidFill>
            <a:schemeClr val="tx1"/>
          </a:solidFill>
        </a:ln>
      </dgm:spPr>
      <dgm:t>
        <a:bodyPr/>
        <a:lstStyle/>
        <a:p>
          <a:endParaRPr lang="es-MX"/>
        </a:p>
      </dgm:t>
    </dgm:pt>
    <dgm:pt modelId="{EEB18F30-E25E-40D4-B91A-B003E630437A}">
      <dgm:prSet phldrT="[Texto]"/>
      <dgm:spPr/>
      <dgm:t>
        <a:bodyPr/>
        <a:lstStyle/>
        <a:p>
          <a:r>
            <a:rPr lang="es-MX" dirty="0"/>
            <a:t>Tipo</a:t>
          </a:r>
        </a:p>
      </dgm:t>
    </dgm:pt>
    <dgm:pt modelId="{DC497CC2-B298-4669-8688-6D2AB9150980}" type="parTrans" cxnId="{8FCD128C-D902-4D3D-9B9E-E55ACAC66630}">
      <dgm:prSet/>
      <dgm:spPr/>
      <dgm:t>
        <a:bodyPr/>
        <a:lstStyle/>
        <a:p>
          <a:endParaRPr lang="es-MX"/>
        </a:p>
      </dgm:t>
    </dgm:pt>
    <dgm:pt modelId="{B024B407-A9A2-4603-8C8C-271D77435004}" type="sibTrans" cxnId="{8FCD128C-D902-4D3D-9B9E-E55ACAC66630}">
      <dgm:prSet/>
      <dgm:spPr>
        <a:ln>
          <a:solidFill>
            <a:schemeClr val="tx1"/>
          </a:solidFill>
        </a:ln>
      </dgm:spPr>
      <dgm:t>
        <a:bodyPr/>
        <a:lstStyle/>
        <a:p>
          <a:endParaRPr lang="es-MX"/>
        </a:p>
      </dgm:t>
    </dgm:pt>
    <dgm:pt modelId="{71FE7AC5-1260-4B30-A2A8-A4FBA2FF31EC}">
      <dgm:prSet phldrT="[Texto]"/>
      <dgm:spPr/>
      <dgm:t>
        <a:bodyPr/>
        <a:lstStyle/>
        <a:p>
          <a:r>
            <a:rPr lang="es-MX" dirty="0"/>
            <a:t>Patrón de etapa</a:t>
          </a:r>
        </a:p>
      </dgm:t>
    </dgm:pt>
    <dgm:pt modelId="{C30ED8AF-E34F-4013-B7F2-766140B06526}" type="parTrans" cxnId="{43F34E35-B27E-4390-8E54-1A32F312FBBE}">
      <dgm:prSet/>
      <dgm:spPr/>
      <dgm:t>
        <a:bodyPr/>
        <a:lstStyle/>
        <a:p>
          <a:endParaRPr lang="es-MX"/>
        </a:p>
      </dgm:t>
    </dgm:pt>
    <dgm:pt modelId="{E9EC3445-E3DD-4BE7-8A66-94789C38DE57}" type="sibTrans" cxnId="{43F34E35-B27E-4390-8E54-1A32F312FBBE}">
      <dgm:prSet/>
      <dgm:spPr/>
      <dgm:t>
        <a:bodyPr/>
        <a:lstStyle/>
        <a:p>
          <a:endParaRPr lang="es-MX"/>
        </a:p>
      </dgm:t>
    </dgm:pt>
    <dgm:pt modelId="{8ADA3DC0-D33D-47D4-A88F-AC87CB142A49}">
      <dgm:prSet phldrT="[Texto]"/>
      <dgm:spPr/>
      <dgm:t>
        <a:bodyPr/>
        <a:lstStyle/>
        <a:p>
          <a:r>
            <a:rPr lang="es-MX" dirty="0"/>
            <a:t>Patrón de tarea</a:t>
          </a:r>
        </a:p>
      </dgm:t>
    </dgm:pt>
    <dgm:pt modelId="{A63FE39E-7C27-4998-B111-EFFFD2E3FB09}" type="parTrans" cxnId="{F7F53A80-1ED5-47CA-829A-B2554DD485B5}">
      <dgm:prSet/>
      <dgm:spPr/>
      <dgm:t>
        <a:bodyPr/>
        <a:lstStyle/>
        <a:p>
          <a:endParaRPr lang="es-MX"/>
        </a:p>
      </dgm:t>
    </dgm:pt>
    <dgm:pt modelId="{DFCA4C2D-FE0E-44C7-A011-0318C099221D}" type="sibTrans" cxnId="{F7F53A80-1ED5-47CA-829A-B2554DD485B5}">
      <dgm:prSet/>
      <dgm:spPr/>
      <dgm:t>
        <a:bodyPr/>
        <a:lstStyle/>
        <a:p>
          <a:endParaRPr lang="es-MX"/>
        </a:p>
      </dgm:t>
    </dgm:pt>
    <dgm:pt modelId="{E86F4068-8F12-48AE-9FEE-7C2E4C882FE2}">
      <dgm:prSet phldrT="[Texto]"/>
      <dgm:spPr/>
      <dgm:t>
        <a:bodyPr/>
        <a:lstStyle/>
        <a:p>
          <a:r>
            <a:rPr lang="es-MX" dirty="0"/>
            <a:t>Patrón de fase</a:t>
          </a:r>
        </a:p>
      </dgm:t>
    </dgm:pt>
    <dgm:pt modelId="{30E9E7B9-ED41-4917-A152-ED8D84FE1D52}" type="parTrans" cxnId="{B61B79F1-1B64-4EFC-8450-A4ED390A247D}">
      <dgm:prSet/>
      <dgm:spPr/>
      <dgm:t>
        <a:bodyPr/>
        <a:lstStyle/>
        <a:p>
          <a:endParaRPr lang="es-MX"/>
        </a:p>
      </dgm:t>
    </dgm:pt>
    <dgm:pt modelId="{D64E4DAD-9AA8-4370-903C-A8ADB7F0ECBB}" type="sibTrans" cxnId="{B61B79F1-1B64-4EFC-8450-A4ED390A247D}">
      <dgm:prSet/>
      <dgm:spPr/>
      <dgm:t>
        <a:bodyPr/>
        <a:lstStyle/>
        <a:p>
          <a:endParaRPr lang="es-MX"/>
        </a:p>
      </dgm:t>
    </dgm:pt>
    <dgm:pt modelId="{B58A99FD-AD51-4FB8-AD93-D85170BA10AE}">
      <dgm:prSet phldrT="[Texto]"/>
      <dgm:spPr/>
      <dgm:t>
        <a:bodyPr/>
        <a:lstStyle/>
        <a:p>
          <a:r>
            <a:rPr lang="es-MX" dirty="0"/>
            <a:t>Contexto inicial</a:t>
          </a:r>
        </a:p>
      </dgm:t>
    </dgm:pt>
    <dgm:pt modelId="{CFE883E3-0AA0-4428-BF89-01C731E1D49E}" type="parTrans" cxnId="{7BF6B7A0-411A-4EA9-93B5-8AC4D228CB41}">
      <dgm:prSet/>
      <dgm:spPr/>
      <dgm:t>
        <a:bodyPr/>
        <a:lstStyle/>
        <a:p>
          <a:endParaRPr lang="es-MX"/>
        </a:p>
      </dgm:t>
    </dgm:pt>
    <dgm:pt modelId="{7F32775A-F1A5-4F00-A126-67CCE53992BC}" type="sibTrans" cxnId="{7BF6B7A0-411A-4EA9-93B5-8AC4D228CB41}">
      <dgm:prSet/>
      <dgm:spPr>
        <a:ln>
          <a:solidFill>
            <a:schemeClr val="tx1"/>
          </a:solidFill>
        </a:ln>
      </dgm:spPr>
      <dgm:t>
        <a:bodyPr/>
        <a:lstStyle/>
        <a:p>
          <a:endParaRPr lang="es-MX"/>
        </a:p>
      </dgm:t>
    </dgm:pt>
    <dgm:pt modelId="{0A065181-1F0F-4B57-8118-498BA5D5A8D2}">
      <dgm:prSet phldrT="[Texto]"/>
      <dgm:spPr/>
      <dgm:t>
        <a:bodyPr/>
        <a:lstStyle/>
        <a:p>
          <a:r>
            <a:rPr lang="es-MX" dirty="0"/>
            <a:t>Problema</a:t>
          </a:r>
        </a:p>
      </dgm:t>
    </dgm:pt>
    <dgm:pt modelId="{9CCC7788-13C5-4540-9A53-7142E8ADF044}" type="parTrans" cxnId="{07D6C83D-6647-430F-BDBD-E9E8DF17606F}">
      <dgm:prSet/>
      <dgm:spPr/>
      <dgm:t>
        <a:bodyPr/>
        <a:lstStyle/>
        <a:p>
          <a:endParaRPr lang="es-MX"/>
        </a:p>
      </dgm:t>
    </dgm:pt>
    <dgm:pt modelId="{B535112A-83F0-403F-AE40-35049132C04D}" type="sibTrans" cxnId="{07D6C83D-6647-430F-BDBD-E9E8DF17606F}">
      <dgm:prSet/>
      <dgm:spPr>
        <a:ln>
          <a:solidFill>
            <a:schemeClr val="tx1"/>
          </a:solidFill>
        </a:ln>
      </dgm:spPr>
      <dgm:t>
        <a:bodyPr/>
        <a:lstStyle/>
        <a:p>
          <a:endParaRPr lang="es-MX"/>
        </a:p>
      </dgm:t>
    </dgm:pt>
    <dgm:pt modelId="{BF057A2E-2A62-4437-9EBD-A4C4EA1ADD13}">
      <dgm:prSet phldrT="[Texto]"/>
      <dgm:spPr/>
      <dgm:t>
        <a:bodyPr/>
        <a:lstStyle/>
        <a:p>
          <a:r>
            <a:rPr lang="es-MX" dirty="0"/>
            <a:t>Solución</a:t>
          </a:r>
        </a:p>
      </dgm:t>
    </dgm:pt>
    <dgm:pt modelId="{23487916-A83E-4B79-B407-0AC4E872D85D}" type="parTrans" cxnId="{2D7E9C8E-5E5D-48D2-B6DC-53DE249DF3DD}">
      <dgm:prSet/>
      <dgm:spPr/>
      <dgm:t>
        <a:bodyPr/>
        <a:lstStyle/>
        <a:p>
          <a:endParaRPr lang="es-MX"/>
        </a:p>
      </dgm:t>
    </dgm:pt>
    <dgm:pt modelId="{80AC97B3-71D1-4C64-BA82-9D1A73C85DA9}" type="sibTrans" cxnId="{2D7E9C8E-5E5D-48D2-B6DC-53DE249DF3DD}">
      <dgm:prSet/>
      <dgm:spPr>
        <a:ln>
          <a:solidFill>
            <a:schemeClr val="tx1"/>
          </a:solidFill>
        </a:ln>
      </dgm:spPr>
      <dgm:t>
        <a:bodyPr/>
        <a:lstStyle/>
        <a:p>
          <a:endParaRPr lang="es-MX"/>
        </a:p>
      </dgm:t>
    </dgm:pt>
    <dgm:pt modelId="{076E46A3-D582-4AE0-B5BD-7D894BE972F5}">
      <dgm:prSet phldrT="[Texto]"/>
      <dgm:spPr/>
      <dgm:t>
        <a:bodyPr/>
        <a:lstStyle/>
        <a:p>
          <a:r>
            <a:rPr lang="es-MX" dirty="0"/>
            <a:t>Contexto resultante</a:t>
          </a:r>
        </a:p>
      </dgm:t>
    </dgm:pt>
    <dgm:pt modelId="{E29F74C6-F986-4A3B-B759-AA9B425DC031}" type="parTrans" cxnId="{1785334F-A08C-4612-80EA-37E7F90EF3EB}">
      <dgm:prSet/>
      <dgm:spPr/>
      <dgm:t>
        <a:bodyPr/>
        <a:lstStyle/>
        <a:p>
          <a:endParaRPr lang="es-MX"/>
        </a:p>
      </dgm:t>
    </dgm:pt>
    <dgm:pt modelId="{EC4FBC56-2B5F-4CCB-AA20-07BF550A7DD8}" type="sibTrans" cxnId="{1785334F-A08C-4612-80EA-37E7F90EF3EB}">
      <dgm:prSet/>
      <dgm:spPr>
        <a:ln>
          <a:solidFill>
            <a:schemeClr val="tx1"/>
          </a:solidFill>
        </a:ln>
      </dgm:spPr>
      <dgm:t>
        <a:bodyPr/>
        <a:lstStyle/>
        <a:p>
          <a:endParaRPr lang="es-MX"/>
        </a:p>
      </dgm:t>
    </dgm:pt>
    <dgm:pt modelId="{95A9ED35-A545-40FB-977F-04F33B6B59CC}">
      <dgm:prSet phldrT="[Texto]"/>
      <dgm:spPr/>
      <dgm:t>
        <a:bodyPr/>
        <a:lstStyle/>
        <a:p>
          <a:r>
            <a:rPr lang="es-MX" dirty="0"/>
            <a:t>Patrones relacionados</a:t>
          </a:r>
        </a:p>
      </dgm:t>
    </dgm:pt>
    <dgm:pt modelId="{9C1F3FC4-84D9-494D-B605-2D973D32F109}" type="parTrans" cxnId="{2D6116A8-1B7F-4324-93B1-25BB5C2EBFCA}">
      <dgm:prSet/>
      <dgm:spPr/>
      <dgm:t>
        <a:bodyPr/>
        <a:lstStyle/>
        <a:p>
          <a:endParaRPr lang="es-MX"/>
        </a:p>
      </dgm:t>
    </dgm:pt>
    <dgm:pt modelId="{66734CD9-988F-49CF-B764-A6D36D503458}" type="sibTrans" cxnId="{2D6116A8-1B7F-4324-93B1-25BB5C2EBFCA}">
      <dgm:prSet/>
      <dgm:spPr/>
      <dgm:t>
        <a:bodyPr/>
        <a:lstStyle/>
        <a:p>
          <a:endParaRPr lang="es-MX"/>
        </a:p>
      </dgm:t>
    </dgm:pt>
    <dgm:pt modelId="{BD0970AC-1EFA-4330-B1FB-9427A782D165}" type="pres">
      <dgm:prSet presAssocID="{77880F32-2696-4AFD-98CE-BD2F569B1760}" presName="diagram" presStyleCnt="0">
        <dgm:presLayoutVars>
          <dgm:dir/>
          <dgm:resizeHandles val="exact"/>
        </dgm:presLayoutVars>
      </dgm:prSet>
      <dgm:spPr/>
    </dgm:pt>
    <dgm:pt modelId="{062E8653-B00F-4540-8BE2-0CB6F189A8B3}" type="pres">
      <dgm:prSet presAssocID="{CFF0016C-D1F2-422B-816B-973490A9EE84}" presName="node" presStyleLbl="node1" presStyleIdx="0" presStyleCnt="8">
        <dgm:presLayoutVars>
          <dgm:bulletEnabled val="1"/>
        </dgm:presLayoutVars>
      </dgm:prSet>
      <dgm:spPr/>
    </dgm:pt>
    <dgm:pt modelId="{CC265621-2516-4454-A48A-BE5DAD128AB5}" type="pres">
      <dgm:prSet presAssocID="{A74B3121-2F67-4F15-84B8-D81B47BB93DE}" presName="sibTrans" presStyleLbl="sibTrans2D1" presStyleIdx="0" presStyleCnt="7"/>
      <dgm:spPr/>
    </dgm:pt>
    <dgm:pt modelId="{A572C66F-1EDF-4500-8791-071BDEF6F8E9}" type="pres">
      <dgm:prSet presAssocID="{A74B3121-2F67-4F15-84B8-D81B47BB93DE}" presName="connectorText" presStyleLbl="sibTrans2D1" presStyleIdx="0" presStyleCnt="7"/>
      <dgm:spPr/>
    </dgm:pt>
    <dgm:pt modelId="{11F40A97-D7BF-409F-BFBF-70A1286A1207}" type="pres">
      <dgm:prSet presAssocID="{CEBB8595-D98E-40AA-A8CA-A522697C3A7D}" presName="node" presStyleLbl="node1" presStyleIdx="1" presStyleCnt="8">
        <dgm:presLayoutVars>
          <dgm:bulletEnabled val="1"/>
        </dgm:presLayoutVars>
      </dgm:prSet>
      <dgm:spPr/>
    </dgm:pt>
    <dgm:pt modelId="{7CDB85B7-4D94-4426-A800-29C2276ACD64}" type="pres">
      <dgm:prSet presAssocID="{3065F020-24C9-41AD-97A3-E2DA96E39AB9}" presName="sibTrans" presStyleLbl="sibTrans2D1" presStyleIdx="1" presStyleCnt="7"/>
      <dgm:spPr/>
    </dgm:pt>
    <dgm:pt modelId="{292ECC9E-02A9-44EE-B735-01993568650F}" type="pres">
      <dgm:prSet presAssocID="{3065F020-24C9-41AD-97A3-E2DA96E39AB9}" presName="connectorText" presStyleLbl="sibTrans2D1" presStyleIdx="1" presStyleCnt="7"/>
      <dgm:spPr/>
    </dgm:pt>
    <dgm:pt modelId="{93362A3D-BE28-42A9-AE7F-51BED09879AA}" type="pres">
      <dgm:prSet presAssocID="{EEB18F30-E25E-40D4-B91A-B003E630437A}" presName="node" presStyleLbl="node1" presStyleIdx="2" presStyleCnt="8">
        <dgm:presLayoutVars>
          <dgm:bulletEnabled val="1"/>
        </dgm:presLayoutVars>
      </dgm:prSet>
      <dgm:spPr/>
    </dgm:pt>
    <dgm:pt modelId="{F7DC4A37-E4C0-4B32-9FDA-C8C353CC8190}" type="pres">
      <dgm:prSet presAssocID="{B024B407-A9A2-4603-8C8C-271D77435004}" presName="sibTrans" presStyleLbl="sibTrans2D1" presStyleIdx="2" presStyleCnt="7"/>
      <dgm:spPr/>
    </dgm:pt>
    <dgm:pt modelId="{4907B9BF-2A38-4D21-A5AD-8BC0EA68002A}" type="pres">
      <dgm:prSet presAssocID="{B024B407-A9A2-4603-8C8C-271D77435004}" presName="connectorText" presStyleLbl="sibTrans2D1" presStyleIdx="2" presStyleCnt="7"/>
      <dgm:spPr/>
    </dgm:pt>
    <dgm:pt modelId="{8DB72725-885C-4A49-8673-68ABA63ED2CC}" type="pres">
      <dgm:prSet presAssocID="{B58A99FD-AD51-4FB8-AD93-D85170BA10AE}" presName="node" presStyleLbl="node1" presStyleIdx="3" presStyleCnt="8">
        <dgm:presLayoutVars>
          <dgm:bulletEnabled val="1"/>
        </dgm:presLayoutVars>
      </dgm:prSet>
      <dgm:spPr/>
    </dgm:pt>
    <dgm:pt modelId="{94B66882-6DCF-43A3-BBA9-674F16A3E715}" type="pres">
      <dgm:prSet presAssocID="{7F32775A-F1A5-4F00-A126-67CCE53992BC}" presName="sibTrans" presStyleLbl="sibTrans2D1" presStyleIdx="3" presStyleCnt="7"/>
      <dgm:spPr/>
    </dgm:pt>
    <dgm:pt modelId="{0E5B51FA-BE13-4997-9119-9BEA82EB02D0}" type="pres">
      <dgm:prSet presAssocID="{7F32775A-F1A5-4F00-A126-67CCE53992BC}" presName="connectorText" presStyleLbl="sibTrans2D1" presStyleIdx="3" presStyleCnt="7"/>
      <dgm:spPr/>
    </dgm:pt>
    <dgm:pt modelId="{C52B7EEC-9983-49BC-AC50-4488DA8A2363}" type="pres">
      <dgm:prSet presAssocID="{0A065181-1F0F-4B57-8118-498BA5D5A8D2}" presName="node" presStyleLbl="node1" presStyleIdx="4" presStyleCnt="8">
        <dgm:presLayoutVars>
          <dgm:bulletEnabled val="1"/>
        </dgm:presLayoutVars>
      </dgm:prSet>
      <dgm:spPr/>
    </dgm:pt>
    <dgm:pt modelId="{62D700CE-7E94-4E27-A04F-6566E604DCAF}" type="pres">
      <dgm:prSet presAssocID="{B535112A-83F0-403F-AE40-35049132C04D}" presName="sibTrans" presStyleLbl="sibTrans2D1" presStyleIdx="4" presStyleCnt="7"/>
      <dgm:spPr/>
    </dgm:pt>
    <dgm:pt modelId="{7606E467-A614-4D5A-8E6A-2533E06E1443}" type="pres">
      <dgm:prSet presAssocID="{B535112A-83F0-403F-AE40-35049132C04D}" presName="connectorText" presStyleLbl="sibTrans2D1" presStyleIdx="4" presStyleCnt="7"/>
      <dgm:spPr/>
    </dgm:pt>
    <dgm:pt modelId="{2B70591A-FBD0-4B32-BEA9-85278EE4BF76}" type="pres">
      <dgm:prSet presAssocID="{BF057A2E-2A62-4437-9EBD-A4C4EA1ADD13}" presName="node" presStyleLbl="node1" presStyleIdx="5" presStyleCnt="8">
        <dgm:presLayoutVars>
          <dgm:bulletEnabled val="1"/>
        </dgm:presLayoutVars>
      </dgm:prSet>
      <dgm:spPr/>
    </dgm:pt>
    <dgm:pt modelId="{740F263D-DA74-4EB5-8343-713BCB8C7B37}" type="pres">
      <dgm:prSet presAssocID="{80AC97B3-71D1-4C64-BA82-9D1A73C85DA9}" presName="sibTrans" presStyleLbl="sibTrans2D1" presStyleIdx="5" presStyleCnt="7"/>
      <dgm:spPr/>
    </dgm:pt>
    <dgm:pt modelId="{418425EE-3563-48FA-8828-2507D8BC7895}" type="pres">
      <dgm:prSet presAssocID="{80AC97B3-71D1-4C64-BA82-9D1A73C85DA9}" presName="connectorText" presStyleLbl="sibTrans2D1" presStyleIdx="5" presStyleCnt="7"/>
      <dgm:spPr/>
    </dgm:pt>
    <dgm:pt modelId="{FACD9903-4F59-4283-AB04-C4F25F1C410C}" type="pres">
      <dgm:prSet presAssocID="{076E46A3-D582-4AE0-B5BD-7D894BE972F5}" presName="node" presStyleLbl="node1" presStyleIdx="6" presStyleCnt="8">
        <dgm:presLayoutVars>
          <dgm:bulletEnabled val="1"/>
        </dgm:presLayoutVars>
      </dgm:prSet>
      <dgm:spPr/>
    </dgm:pt>
    <dgm:pt modelId="{FF1087E4-7DDE-4B78-8B82-BDC7A1C22739}" type="pres">
      <dgm:prSet presAssocID="{EC4FBC56-2B5F-4CCB-AA20-07BF550A7DD8}" presName="sibTrans" presStyleLbl="sibTrans2D1" presStyleIdx="6" presStyleCnt="7"/>
      <dgm:spPr/>
    </dgm:pt>
    <dgm:pt modelId="{32A1F973-AAB4-4CAF-A1E3-E185CA0B13E8}" type="pres">
      <dgm:prSet presAssocID="{EC4FBC56-2B5F-4CCB-AA20-07BF550A7DD8}" presName="connectorText" presStyleLbl="sibTrans2D1" presStyleIdx="6" presStyleCnt="7"/>
      <dgm:spPr/>
    </dgm:pt>
    <dgm:pt modelId="{186EBE21-6E22-4A9F-A315-2751986B3D3A}" type="pres">
      <dgm:prSet presAssocID="{95A9ED35-A545-40FB-977F-04F33B6B59CC}" presName="node" presStyleLbl="node1" presStyleIdx="7" presStyleCnt="8">
        <dgm:presLayoutVars>
          <dgm:bulletEnabled val="1"/>
        </dgm:presLayoutVars>
      </dgm:prSet>
      <dgm:spPr/>
    </dgm:pt>
  </dgm:ptLst>
  <dgm:cxnLst>
    <dgm:cxn modelId="{5AA63203-0AF8-4B71-AC1B-EE6BA984B875}" type="presOf" srcId="{8ADA3DC0-D33D-47D4-A88F-AC87CB142A49}" destId="{93362A3D-BE28-42A9-AE7F-51BED09879AA}" srcOrd="0" destOrd="2" presId="urn:microsoft.com/office/officeart/2005/8/layout/process5"/>
    <dgm:cxn modelId="{3F17E812-55CD-4F6E-8D07-C091A77216C5}" type="presOf" srcId="{B024B407-A9A2-4603-8C8C-271D77435004}" destId="{4907B9BF-2A38-4D21-A5AD-8BC0EA68002A}" srcOrd="1" destOrd="0" presId="urn:microsoft.com/office/officeart/2005/8/layout/process5"/>
    <dgm:cxn modelId="{F84E7814-13DC-4BBF-BD0A-D1894CD6D81F}" srcId="{77880F32-2696-4AFD-98CE-BD2F569B1760}" destId="{CEBB8595-D98E-40AA-A8CA-A522697C3A7D}" srcOrd="1" destOrd="0" parTransId="{A4E6B8C6-57FE-457C-B892-C5836EC3A5E4}" sibTransId="{3065F020-24C9-41AD-97A3-E2DA96E39AB9}"/>
    <dgm:cxn modelId="{B122931A-0161-4EEA-82E3-5DAB8FB79780}" srcId="{77880F32-2696-4AFD-98CE-BD2F569B1760}" destId="{CFF0016C-D1F2-422B-816B-973490A9EE84}" srcOrd="0" destOrd="0" parTransId="{0DC78BA3-481E-4E6B-A536-026EC1E72CF3}" sibTransId="{A74B3121-2F67-4F15-84B8-D81B47BB93DE}"/>
    <dgm:cxn modelId="{FA5D701B-D258-4306-B9C6-A1A6484101BC}" type="presOf" srcId="{80AC97B3-71D1-4C64-BA82-9D1A73C85DA9}" destId="{418425EE-3563-48FA-8828-2507D8BC7895}" srcOrd="1" destOrd="0" presId="urn:microsoft.com/office/officeart/2005/8/layout/process5"/>
    <dgm:cxn modelId="{59F51E20-825A-4A25-B7B0-184D4166AD4F}" type="presOf" srcId="{A74B3121-2F67-4F15-84B8-D81B47BB93DE}" destId="{CC265621-2516-4454-A48A-BE5DAD128AB5}" srcOrd="0" destOrd="0" presId="urn:microsoft.com/office/officeart/2005/8/layout/process5"/>
    <dgm:cxn modelId="{71B56C25-1716-4691-9B6D-30C8EE184DA7}" type="presOf" srcId="{0A065181-1F0F-4B57-8118-498BA5D5A8D2}" destId="{C52B7EEC-9983-49BC-AC50-4488DA8A2363}" srcOrd="0" destOrd="0" presId="urn:microsoft.com/office/officeart/2005/8/layout/process5"/>
    <dgm:cxn modelId="{90D5F932-E657-4F4F-964A-6D08D2F413A4}" type="presOf" srcId="{076E46A3-D582-4AE0-B5BD-7D894BE972F5}" destId="{FACD9903-4F59-4283-AB04-C4F25F1C410C}" srcOrd="0" destOrd="0" presId="urn:microsoft.com/office/officeart/2005/8/layout/process5"/>
    <dgm:cxn modelId="{7BEA0135-43D9-415B-B882-D12E29F8DF60}" type="presOf" srcId="{7F32775A-F1A5-4F00-A126-67CCE53992BC}" destId="{0E5B51FA-BE13-4997-9119-9BEA82EB02D0}" srcOrd="1" destOrd="0" presId="urn:microsoft.com/office/officeart/2005/8/layout/process5"/>
    <dgm:cxn modelId="{43F34E35-B27E-4390-8E54-1A32F312FBBE}" srcId="{EEB18F30-E25E-40D4-B91A-B003E630437A}" destId="{71FE7AC5-1260-4B30-A2A8-A4FBA2FF31EC}" srcOrd="0" destOrd="0" parTransId="{C30ED8AF-E34F-4013-B7F2-766140B06526}" sibTransId="{E9EC3445-E3DD-4BE7-8A66-94789C38DE57}"/>
    <dgm:cxn modelId="{8BA2E63B-8021-473A-B919-C37AB0198410}" type="presOf" srcId="{95A9ED35-A545-40FB-977F-04F33B6B59CC}" destId="{186EBE21-6E22-4A9F-A315-2751986B3D3A}" srcOrd="0" destOrd="0" presId="urn:microsoft.com/office/officeart/2005/8/layout/process5"/>
    <dgm:cxn modelId="{07D6C83D-6647-430F-BDBD-E9E8DF17606F}" srcId="{77880F32-2696-4AFD-98CE-BD2F569B1760}" destId="{0A065181-1F0F-4B57-8118-498BA5D5A8D2}" srcOrd="4" destOrd="0" parTransId="{9CCC7788-13C5-4540-9A53-7142E8ADF044}" sibTransId="{B535112A-83F0-403F-AE40-35049132C04D}"/>
    <dgm:cxn modelId="{267B786C-F14D-43D2-8576-F90ABD16FE62}" type="presOf" srcId="{EEB18F30-E25E-40D4-B91A-B003E630437A}" destId="{93362A3D-BE28-42A9-AE7F-51BED09879AA}" srcOrd="0" destOrd="0" presId="urn:microsoft.com/office/officeart/2005/8/layout/process5"/>
    <dgm:cxn modelId="{1785334F-A08C-4612-80EA-37E7F90EF3EB}" srcId="{77880F32-2696-4AFD-98CE-BD2F569B1760}" destId="{076E46A3-D582-4AE0-B5BD-7D894BE972F5}" srcOrd="6" destOrd="0" parTransId="{E29F74C6-F986-4A3B-B759-AA9B425DC031}" sibTransId="{EC4FBC56-2B5F-4CCB-AA20-07BF550A7DD8}"/>
    <dgm:cxn modelId="{3BBB8E50-8310-4E68-B4AD-452FADBC3E77}" type="presOf" srcId="{CFF0016C-D1F2-422B-816B-973490A9EE84}" destId="{062E8653-B00F-4540-8BE2-0CB6F189A8B3}" srcOrd="0" destOrd="0" presId="urn:microsoft.com/office/officeart/2005/8/layout/process5"/>
    <dgm:cxn modelId="{54E6D670-AB66-44B8-9DDD-52F237BA62BC}" type="presOf" srcId="{EC4FBC56-2B5F-4CCB-AA20-07BF550A7DD8}" destId="{32A1F973-AAB4-4CAF-A1E3-E185CA0B13E8}" srcOrd="1" destOrd="0" presId="urn:microsoft.com/office/officeart/2005/8/layout/process5"/>
    <dgm:cxn modelId="{F7F53A80-1ED5-47CA-829A-B2554DD485B5}" srcId="{EEB18F30-E25E-40D4-B91A-B003E630437A}" destId="{8ADA3DC0-D33D-47D4-A88F-AC87CB142A49}" srcOrd="1" destOrd="0" parTransId="{A63FE39E-7C27-4998-B111-EFFFD2E3FB09}" sibTransId="{DFCA4C2D-FE0E-44C7-A011-0318C099221D}"/>
    <dgm:cxn modelId="{38EBB783-788A-4544-B69D-F47EA3171EEC}" type="presOf" srcId="{3065F020-24C9-41AD-97A3-E2DA96E39AB9}" destId="{7CDB85B7-4D94-4426-A800-29C2276ACD64}" srcOrd="0" destOrd="0" presId="urn:microsoft.com/office/officeart/2005/8/layout/process5"/>
    <dgm:cxn modelId="{AB40F68A-A9AF-4F19-A284-5FD842ED132F}" type="presOf" srcId="{CEBB8595-D98E-40AA-A8CA-A522697C3A7D}" destId="{11F40A97-D7BF-409F-BFBF-70A1286A1207}" srcOrd="0" destOrd="0" presId="urn:microsoft.com/office/officeart/2005/8/layout/process5"/>
    <dgm:cxn modelId="{8FCD128C-D902-4D3D-9B9E-E55ACAC66630}" srcId="{77880F32-2696-4AFD-98CE-BD2F569B1760}" destId="{EEB18F30-E25E-40D4-B91A-B003E630437A}" srcOrd="2" destOrd="0" parTransId="{DC497CC2-B298-4669-8688-6D2AB9150980}" sibTransId="{B024B407-A9A2-4603-8C8C-271D77435004}"/>
    <dgm:cxn modelId="{0CA53D8C-4721-47DD-8B7B-2543582702C0}" type="presOf" srcId="{B535112A-83F0-403F-AE40-35049132C04D}" destId="{62D700CE-7E94-4E27-A04F-6566E604DCAF}" srcOrd="0" destOrd="0" presId="urn:microsoft.com/office/officeart/2005/8/layout/process5"/>
    <dgm:cxn modelId="{2D7E9C8E-5E5D-48D2-B6DC-53DE249DF3DD}" srcId="{77880F32-2696-4AFD-98CE-BD2F569B1760}" destId="{BF057A2E-2A62-4437-9EBD-A4C4EA1ADD13}" srcOrd="5" destOrd="0" parTransId="{23487916-A83E-4B79-B407-0AC4E872D85D}" sibTransId="{80AC97B3-71D1-4C64-BA82-9D1A73C85DA9}"/>
    <dgm:cxn modelId="{D449CB8F-B4FC-4E4C-8487-AD40B0FF00CC}" type="presOf" srcId="{A74B3121-2F67-4F15-84B8-D81B47BB93DE}" destId="{A572C66F-1EDF-4500-8791-071BDEF6F8E9}" srcOrd="1" destOrd="0" presId="urn:microsoft.com/office/officeart/2005/8/layout/process5"/>
    <dgm:cxn modelId="{39F39390-F26D-4857-A5B7-2FF7622B4968}" type="presOf" srcId="{7F32775A-F1A5-4F00-A126-67CCE53992BC}" destId="{94B66882-6DCF-43A3-BBA9-674F16A3E715}" srcOrd="0" destOrd="0" presId="urn:microsoft.com/office/officeart/2005/8/layout/process5"/>
    <dgm:cxn modelId="{7BF6B7A0-411A-4EA9-93B5-8AC4D228CB41}" srcId="{77880F32-2696-4AFD-98CE-BD2F569B1760}" destId="{B58A99FD-AD51-4FB8-AD93-D85170BA10AE}" srcOrd="3" destOrd="0" parTransId="{CFE883E3-0AA0-4428-BF89-01C731E1D49E}" sibTransId="{7F32775A-F1A5-4F00-A126-67CCE53992BC}"/>
    <dgm:cxn modelId="{FBC21CA3-7A09-4455-9D9B-CB8EDDEB0E39}" type="presOf" srcId="{71FE7AC5-1260-4B30-A2A8-A4FBA2FF31EC}" destId="{93362A3D-BE28-42A9-AE7F-51BED09879AA}" srcOrd="0" destOrd="1" presId="urn:microsoft.com/office/officeart/2005/8/layout/process5"/>
    <dgm:cxn modelId="{2D6116A8-1B7F-4324-93B1-25BB5C2EBFCA}" srcId="{77880F32-2696-4AFD-98CE-BD2F569B1760}" destId="{95A9ED35-A545-40FB-977F-04F33B6B59CC}" srcOrd="7" destOrd="0" parTransId="{9C1F3FC4-84D9-494D-B605-2D973D32F109}" sibTransId="{66734CD9-988F-49CF-B764-A6D36D503458}"/>
    <dgm:cxn modelId="{64F155A9-9449-4355-8560-A4E186722799}" type="presOf" srcId="{B535112A-83F0-403F-AE40-35049132C04D}" destId="{7606E467-A614-4D5A-8E6A-2533E06E1443}" srcOrd="1" destOrd="0" presId="urn:microsoft.com/office/officeart/2005/8/layout/process5"/>
    <dgm:cxn modelId="{C8AAB8C9-5348-401B-8209-0C5E6EC0CF15}" type="presOf" srcId="{EC4FBC56-2B5F-4CCB-AA20-07BF550A7DD8}" destId="{FF1087E4-7DDE-4B78-8B82-BDC7A1C22739}" srcOrd="0" destOrd="0" presId="urn:microsoft.com/office/officeart/2005/8/layout/process5"/>
    <dgm:cxn modelId="{8D3E7ECB-1791-4728-AE9D-36CB4F7A1405}" type="presOf" srcId="{3065F020-24C9-41AD-97A3-E2DA96E39AB9}" destId="{292ECC9E-02A9-44EE-B735-01993568650F}" srcOrd="1" destOrd="0" presId="urn:microsoft.com/office/officeart/2005/8/layout/process5"/>
    <dgm:cxn modelId="{2D17A6CD-CDB9-4886-BF89-168010F4DFF8}" type="presOf" srcId="{B024B407-A9A2-4603-8C8C-271D77435004}" destId="{F7DC4A37-E4C0-4B32-9FDA-C8C353CC8190}" srcOrd="0" destOrd="0" presId="urn:microsoft.com/office/officeart/2005/8/layout/process5"/>
    <dgm:cxn modelId="{B2214BCF-29F4-4116-82B5-D16C528CE318}" type="presOf" srcId="{77880F32-2696-4AFD-98CE-BD2F569B1760}" destId="{BD0970AC-1EFA-4330-B1FB-9427A782D165}" srcOrd="0" destOrd="0" presId="urn:microsoft.com/office/officeart/2005/8/layout/process5"/>
    <dgm:cxn modelId="{0D84C0DE-A642-45D2-ACEA-83A26923A870}" type="presOf" srcId="{E86F4068-8F12-48AE-9FEE-7C2E4C882FE2}" destId="{93362A3D-BE28-42A9-AE7F-51BED09879AA}" srcOrd="0" destOrd="3" presId="urn:microsoft.com/office/officeart/2005/8/layout/process5"/>
    <dgm:cxn modelId="{6D9082E8-268E-4DAA-8C59-DEEC44155E7C}" type="presOf" srcId="{BF057A2E-2A62-4437-9EBD-A4C4EA1ADD13}" destId="{2B70591A-FBD0-4B32-BEA9-85278EE4BF76}" srcOrd="0" destOrd="0" presId="urn:microsoft.com/office/officeart/2005/8/layout/process5"/>
    <dgm:cxn modelId="{B61B79F1-1B64-4EFC-8450-A4ED390A247D}" srcId="{EEB18F30-E25E-40D4-B91A-B003E630437A}" destId="{E86F4068-8F12-48AE-9FEE-7C2E4C882FE2}" srcOrd="2" destOrd="0" parTransId="{30E9E7B9-ED41-4917-A152-ED8D84FE1D52}" sibTransId="{D64E4DAD-9AA8-4370-903C-A8ADB7F0ECBB}"/>
    <dgm:cxn modelId="{509E92FA-0696-4C64-A3A1-D8ABCE381CD5}" type="presOf" srcId="{B58A99FD-AD51-4FB8-AD93-D85170BA10AE}" destId="{8DB72725-885C-4A49-8673-68ABA63ED2CC}" srcOrd="0" destOrd="0" presId="urn:microsoft.com/office/officeart/2005/8/layout/process5"/>
    <dgm:cxn modelId="{435FB8FB-C893-432F-BD69-39D183C1FC5F}" type="presOf" srcId="{80AC97B3-71D1-4C64-BA82-9D1A73C85DA9}" destId="{740F263D-DA74-4EB5-8343-713BCB8C7B37}" srcOrd="0" destOrd="0" presId="urn:microsoft.com/office/officeart/2005/8/layout/process5"/>
    <dgm:cxn modelId="{B40223C8-7BA7-43E1-B0B9-94D9EBBE9102}" type="presParOf" srcId="{BD0970AC-1EFA-4330-B1FB-9427A782D165}" destId="{062E8653-B00F-4540-8BE2-0CB6F189A8B3}" srcOrd="0" destOrd="0" presId="urn:microsoft.com/office/officeart/2005/8/layout/process5"/>
    <dgm:cxn modelId="{B04F1554-11B4-4DF5-848D-CAD959AF13B0}" type="presParOf" srcId="{BD0970AC-1EFA-4330-B1FB-9427A782D165}" destId="{CC265621-2516-4454-A48A-BE5DAD128AB5}" srcOrd="1" destOrd="0" presId="urn:microsoft.com/office/officeart/2005/8/layout/process5"/>
    <dgm:cxn modelId="{E01A3CF4-E718-4EB4-ABDB-E4AD37A65BF0}" type="presParOf" srcId="{CC265621-2516-4454-A48A-BE5DAD128AB5}" destId="{A572C66F-1EDF-4500-8791-071BDEF6F8E9}" srcOrd="0" destOrd="0" presId="urn:microsoft.com/office/officeart/2005/8/layout/process5"/>
    <dgm:cxn modelId="{3F23AE5E-5EFE-45F5-8DF4-5FD6CA5873D4}" type="presParOf" srcId="{BD0970AC-1EFA-4330-B1FB-9427A782D165}" destId="{11F40A97-D7BF-409F-BFBF-70A1286A1207}" srcOrd="2" destOrd="0" presId="urn:microsoft.com/office/officeart/2005/8/layout/process5"/>
    <dgm:cxn modelId="{FA45404D-5B19-4676-811B-0D2F13253E75}" type="presParOf" srcId="{BD0970AC-1EFA-4330-B1FB-9427A782D165}" destId="{7CDB85B7-4D94-4426-A800-29C2276ACD64}" srcOrd="3" destOrd="0" presId="urn:microsoft.com/office/officeart/2005/8/layout/process5"/>
    <dgm:cxn modelId="{F839DBFD-28FE-4CBD-AC9F-B708315325D6}" type="presParOf" srcId="{7CDB85B7-4D94-4426-A800-29C2276ACD64}" destId="{292ECC9E-02A9-44EE-B735-01993568650F}" srcOrd="0" destOrd="0" presId="urn:microsoft.com/office/officeart/2005/8/layout/process5"/>
    <dgm:cxn modelId="{C1F82050-97F3-4D7C-B4DD-607FA0E7CFA8}" type="presParOf" srcId="{BD0970AC-1EFA-4330-B1FB-9427A782D165}" destId="{93362A3D-BE28-42A9-AE7F-51BED09879AA}" srcOrd="4" destOrd="0" presId="urn:microsoft.com/office/officeart/2005/8/layout/process5"/>
    <dgm:cxn modelId="{6A07585E-5895-4C65-A97E-212F3397E524}" type="presParOf" srcId="{BD0970AC-1EFA-4330-B1FB-9427A782D165}" destId="{F7DC4A37-E4C0-4B32-9FDA-C8C353CC8190}" srcOrd="5" destOrd="0" presId="urn:microsoft.com/office/officeart/2005/8/layout/process5"/>
    <dgm:cxn modelId="{BC973DB8-2986-4324-88E1-AF5D4DA21BAE}" type="presParOf" srcId="{F7DC4A37-E4C0-4B32-9FDA-C8C353CC8190}" destId="{4907B9BF-2A38-4D21-A5AD-8BC0EA68002A}" srcOrd="0" destOrd="0" presId="urn:microsoft.com/office/officeart/2005/8/layout/process5"/>
    <dgm:cxn modelId="{4CCA0D65-864B-4314-9200-DCD12CC4B777}" type="presParOf" srcId="{BD0970AC-1EFA-4330-B1FB-9427A782D165}" destId="{8DB72725-885C-4A49-8673-68ABA63ED2CC}" srcOrd="6" destOrd="0" presId="urn:microsoft.com/office/officeart/2005/8/layout/process5"/>
    <dgm:cxn modelId="{96C96E28-B8B6-41B9-9AB4-5DF6EAFB8C12}" type="presParOf" srcId="{BD0970AC-1EFA-4330-B1FB-9427A782D165}" destId="{94B66882-6DCF-43A3-BBA9-674F16A3E715}" srcOrd="7" destOrd="0" presId="urn:microsoft.com/office/officeart/2005/8/layout/process5"/>
    <dgm:cxn modelId="{A3C2AB9C-C384-436C-AA10-98657810D6E3}" type="presParOf" srcId="{94B66882-6DCF-43A3-BBA9-674F16A3E715}" destId="{0E5B51FA-BE13-4997-9119-9BEA82EB02D0}" srcOrd="0" destOrd="0" presId="urn:microsoft.com/office/officeart/2005/8/layout/process5"/>
    <dgm:cxn modelId="{0826B73F-B6F0-449C-88EE-BD4C82AD65D2}" type="presParOf" srcId="{BD0970AC-1EFA-4330-B1FB-9427A782D165}" destId="{C52B7EEC-9983-49BC-AC50-4488DA8A2363}" srcOrd="8" destOrd="0" presId="urn:microsoft.com/office/officeart/2005/8/layout/process5"/>
    <dgm:cxn modelId="{5AEC9D22-5186-4F99-886D-20324E3E3FD1}" type="presParOf" srcId="{BD0970AC-1EFA-4330-B1FB-9427A782D165}" destId="{62D700CE-7E94-4E27-A04F-6566E604DCAF}" srcOrd="9" destOrd="0" presId="urn:microsoft.com/office/officeart/2005/8/layout/process5"/>
    <dgm:cxn modelId="{6B0074AC-EF14-49E8-A417-E51B9FD7BDBC}" type="presParOf" srcId="{62D700CE-7E94-4E27-A04F-6566E604DCAF}" destId="{7606E467-A614-4D5A-8E6A-2533E06E1443}" srcOrd="0" destOrd="0" presId="urn:microsoft.com/office/officeart/2005/8/layout/process5"/>
    <dgm:cxn modelId="{6FAEF429-C1E2-4DCE-8A14-795C70AE536A}" type="presParOf" srcId="{BD0970AC-1EFA-4330-B1FB-9427A782D165}" destId="{2B70591A-FBD0-4B32-BEA9-85278EE4BF76}" srcOrd="10" destOrd="0" presId="urn:microsoft.com/office/officeart/2005/8/layout/process5"/>
    <dgm:cxn modelId="{7CEB7C5B-467F-468F-ADA7-F644F4D86076}" type="presParOf" srcId="{BD0970AC-1EFA-4330-B1FB-9427A782D165}" destId="{740F263D-DA74-4EB5-8343-713BCB8C7B37}" srcOrd="11" destOrd="0" presId="urn:microsoft.com/office/officeart/2005/8/layout/process5"/>
    <dgm:cxn modelId="{ADB8F162-4173-45AF-A33F-0C42CEBFB6C4}" type="presParOf" srcId="{740F263D-DA74-4EB5-8343-713BCB8C7B37}" destId="{418425EE-3563-48FA-8828-2507D8BC7895}" srcOrd="0" destOrd="0" presId="urn:microsoft.com/office/officeart/2005/8/layout/process5"/>
    <dgm:cxn modelId="{73FF81DD-1D3F-4CAA-B475-CA2E3AA72512}" type="presParOf" srcId="{BD0970AC-1EFA-4330-B1FB-9427A782D165}" destId="{FACD9903-4F59-4283-AB04-C4F25F1C410C}" srcOrd="12" destOrd="0" presId="urn:microsoft.com/office/officeart/2005/8/layout/process5"/>
    <dgm:cxn modelId="{F15F1673-0B30-42D8-98BB-955D488AD2F8}" type="presParOf" srcId="{BD0970AC-1EFA-4330-B1FB-9427A782D165}" destId="{FF1087E4-7DDE-4B78-8B82-BDC7A1C22739}" srcOrd="13" destOrd="0" presId="urn:microsoft.com/office/officeart/2005/8/layout/process5"/>
    <dgm:cxn modelId="{055CE419-0D22-4136-8E4B-2CA0AC9A1080}" type="presParOf" srcId="{FF1087E4-7DDE-4B78-8B82-BDC7A1C22739}" destId="{32A1F973-AAB4-4CAF-A1E3-E185CA0B13E8}" srcOrd="0" destOrd="0" presId="urn:microsoft.com/office/officeart/2005/8/layout/process5"/>
    <dgm:cxn modelId="{1FC8C990-F343-4E60-AF5D-820240C1EDEB}" type="presParOf" srcId="{BD0970AC-1EFA-4330-B1FB-9427A782D165}" destId="{186EBE21-6E22-4A9F-A315-2751986B3D3A}"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11E521-E123-4AF0-9EA4-07D51C6F4B1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MX"/>
        </a:p>
      </dgm:t>
    </dgm:pt>
    <dgm:pt modelId="{B4486E34-A8B8-4CD5-BBF8-AEEFCEF0FB4F}">
      <dgm:prSet phldrT="[Texto]"/>
      <dgm:spPr/>
      <dgm:t>
        <a:bodyPr/>
        <a:lstStyle/>
        <a:p>
          <a:r>
            <a:rPr lang="es-MX" dirty="0"/>
            <a:t>Método de evaluación del estándar CMMI para el proceso de mejora</a:t>
          </a:r>
        </a:p>
      </dgm:t>
    </dgm:pt>
    <dgm:pt modelId="{F49BB74E-337F-44E1-9605-D37962818F24}" type="parTrans" cxnId="{D9E7EE51-02DD-4337-9A71-E4B94DB47524}">
      <dgm:prSet/>
      <dgm:spPr/>
      <dgm:t>
        <a:bodyPr/>
        <a:lstStyle/>
        <a:p>
          <a:endParaRPr lang="es-MX"/>
        </a:p>
      </dgm:t>
    </dgm:pt>
    <dgm:pt modelId="{18F8170C-D559-4DD7-BE22-DDA571E01E28}" type="sibTrans" cxnId="{D9E7EE51-02DD-4337-9A71-E4B94DB47524}">
      <dgm:prSet/>
      <dgm:spPr/>
      <dgm:t>
        <a:bodyPr/>
        <a:lstStyle/>
        <a:p>
          <a:endParaRPr lang="es-MX"/>
        </a:p>
      </dgm:t>
    </dgm:pt>
    <dgm:pt modelId="{A6F0BA52-692C-45C1-B9DB-EFEA6CCE4F15}">
      <dgm:prSet phldrT="[Texto]"/>
      <dgm:spPr/>
      <dgm:t>
        <a:bodyPr/>
        <a:lstStyle/>
        <a:p>
          <a:r>
            <a:rPr lang="es-MX" dirty="0"/>
            <a:t>Evaluación basada en CMM para la mejora del proceso interno (CBA IPI)</a:t>
          </a:r>
        </a:p>
      </dgm:t>
    </dgm:pt>
    <dgm:pt modelId="{6EDB7199-2F00-40F4-B07C-D48DE3AAFD36}" type="parTrans" cxnId="{CC1C651A-E3CB-487D-8B10-553A58B4485C}">
      <dgm:prSet/>
      <dgm:spPr/>
      <dgm:t>
        <a:bodyPr/>
        <a:lstStyle/>
        <a:p>
          <a:endParaRPr lang="es-MX"/>
        </a:p>
      </dgm:t>
    </dgm:pt>
    <dgm:pt modelId="{4F79E764-EA31-42D4-8F8E-886115FDEF40}" type="sibTrans" cxnId="{CC1C651A-E3CB-487D-8B10-553A58B4485C}">
      <dgm:prSet/>
      <dgm:spPr/>
      <dgm:t>
        <a:bodyPr/>
        <a:lstStyle/>
        <a:p>
          <a:endParaRPr lang="es-MX"/>
        </a:p>
      </dgm:t>
    </dgm:pt>
    <dgm:pt modelId="{AAC9ED4E-233A-412C-97DE-DA952E8C0AF1}">
      <dgm:prSet phldrT="[Texto]"/>
      <dgm:spPr/>
      <dgm:t>
        <a:bodyPr/>
        <a:lstStyle/>
        <a:p>
          <a:r>
            <a:rPr lang="es-MX" dirty="0"/>
            <a:t>SPICE (ISO/IEC 15504)</a:t>
          </a:r>
        </a:p>
      </dgm:t>
    </dgm:pt>
    <dgm:pt modelId="{CAF16AAB-F4A1-4C64-98DE-CAE1F1A57174}" type="parTrans" cxnId="{2467E1A1-4B36-453D-8212-68BF1FD4DBBF}">
      <dgm:prSet/>
      <dgm:spPr/>
      <dgm:t>
        <a:bodyPr/>
        <a:lstStyle/>
        <a:p>
          <a:endParaRPr lang="es-MX"/>
        </a:p>
      </dgm:t>
    </dgm:pt>
    <dgm:pt modelId="{5676A06B-6638-4A0D-B786-7EEF81D2A549}" type="sibTrans" cxnId="{2467E1A1-4B36-453D-8212-68BF1FD4DBBF}">
      <dgm:prSet/>
      <dgm:spPr/>
      <dgm:t>
        <a:bodyPr/>
        <a:lstStyle/>
        <a:p>
          <a:endParaRPr lang="es-MX"/>
        </a:p>
      </dgm:t>
    </dgm:pt>
    <dgm:pt modelId="{9D024BF6-7EF8-4D42-91F2-51A0FF6A39FA}">
      <dgm:prSet phldrT="[Texto]"/>
      <dgm:spPr/>
      <dgm:t>
        <a:bodyPr/>
        <a:lstStyle/>
        <a:p>
          <a:endParaRPr lang="es-MX" dirty="0"/>
        </a:p>
      </dgm:t>
    </dgm:pt>
    <dgm:pt modelId="{96FB259F-B275-48DC-A5E6-B6D6866E0F90}" type="parTrans" cxnId="{C863E88C-1E77-4927-A8CF-E31797F529D9}">
      <dgm:prSet/>
      <dgm:spPr/>
      <dgm:t>
        <a:bodyPr/>
        <a:lstStyle/>
        <a:p>
          <a:endParaRPr lang="es-MX"/>
        </a:p>
      </dgm:t>
    </dgm:pt>
    <dgm:pt modelId="{1520C7A8-A108-4D4C-BE99-0795B3263FDF}" type="sibTrans" cxnId="{C863E88C-1E77-4927-A8CF-E31797F529D9}">
      <dgm:prSet/>
      <dgm:spPr/>
      <dgm:t>
        <a:bodyPr/>
        <a:lstStyle/>
        <a:p>
          <a:endParaRPr lang="es-MX"/>
        </a:p>
      </dgm:t>
    </dgm:pt>
    <dgm:pt modelId="{FA2697E5-FDBC-431B-B103-53BE884FDC7B}">
      <dgm:prSet phldrT="[Texto]"/>
      <dgm:spPr/>
      <dgm:t>
        <a:bodyPr/>
        <a:lstStyle/>
        <a:p>
          <a:r>
            <a:rPr lang="es-MX" dirty="0"/>
            <a:t>ISO 9001:2000</a:t>
          </a:r>
        </a:p>
      </dgm:t>
    </dgm:pt>
    <dgm:pt modelId="{2D1B1A0A-8803-4B7C-800C-632DCFD4F869}" type="parTrans" cxnId="{51FD73ED-5AAF-4EB0-A003-B8C9360F8AEA}">
      <dgm:prSet/>
      <dgm:spPr/>
      <dgm:t>
        <a:bodyPr/>
        <a:lstStyle/>
        <a:p>
          <a:endParaRPr lang="es-MX"/>
        </a:p>
      </dgm:t>
    </dgm:pt>
    <dgm:pt modelId="{B2864EF7-951B-41BD-8F32-D449F5FE9C67}" type="sibTrans" cxnId="{51FD73ED-5AAF-4EB0-A003-B8C9360F8AEA}">
      <dgm:prSet/>
      <dgm:spPr/>
      <dgm:t>
        <a:bodyPr/>
        <a:lstStyle/>
        <a:p>
          <a:endParaRPr lang="es-MX"/>
        </a:p>
      </dgm:t>
    </dgm:pt>
    <dgm:pt modelId="{241776AA-ED48-4418-8052-5FB44A394C0D}" type="pres">
      <dgm:prSet presAssocID="{B711E521-E123-4AF0-9EA4-07D51C6F4B10}" presName="vert0" presStyleCnt="0">
        <dgm:presLayoutVars>
          <dgm:dir/>
          <dgm:animOne val="branch"/>
          <dgm:animLvl val="lvl"/>
        </dgm:presLayoutVars>
      </dgm:prSet>
      <dgm:spPr/>
    </dgm:pt>
    <dgm:pt modelId="{982DE754-9870-46F2-AFE3-3DD3387D1B49}" type="pres">
      <dgm:prSet presAssocID="{B4486E34-A8B8-4CD5-BBF8-AEEFCEF0FB4F}" presName="thickLine" presStyleLbl="alignNode1" presStyleIdx="0" presStyleCnt="5"/>
      <dgm:spPr/>
    </dgm:pt>
    <dgm:pt modelId="{D69F30E9-CD9B-4BBE-A1A6-DD51B989B1FB}" type="pres">
      <dgm:prSet presAssocID="{B4486E34-A8B8-4CD5-BBF8-AEEFCEF0FB4F}" presName="horz1" presStyleCnt="0"/>
      <dgm:spPr/>
    </dgm:pt>
    <dgm:pt modelId="{76A1A909-D6C7-4EDC-8B7A-F4B5C1DCB247}" type="pres">
      <dgm:prSet presAssocID="{B4486E34-A8B8-4CD5-BBF8-AEEFCEF0FB4F}" presName="tx1" presStyleLbl="revTx" presStyleIdx="0" presStyleCnt="5"/>
      <dgm:spPr/>
    </dgm:pt>
    <dgm:pt modelId="{081D7146-3F0B-43F9-9183-F06BC7652A40}" type="pres">
      <dgm:prSet presAssocID="{B4486E34-A8B8-4CD5-BBF8-AEEFCEF0FB4F}" presName="vert1" presStyleCnt="0"/>
      <dgm:spPr/>
    </dgm:pt>
    <dgm:pt modelId="{EA808578-B8C8-494B-A3AE-4BE1C240FABC}" type="pres">
      <dgm:prSet presAssocID="{A6F0BA52-692C-45C1-B9DB-EFEA6CCE4F15}" presName="thickLine" presStyleLbl="alignNode1" presStyleIdx="1" presStyleCnt="5"/>
      <dgm:spPr/>
    </dgm:pt>
    <dgm:pt modelId="{7B271C18-A02F-4B73-81C2-CDFFE20C8998}" type="pres">
      <dgm:prSet presAssocID="{A6F0BA52-692C-45C1-B9DB-EFEA6CCE4F15}" presName="horz1" presStyleCnt="0"/>
      <dgm:spPr/>
    </dgm:pt>
    <dgm:pt modelId="{51D33209-2E36-4396-9558-A201DDD37956}" type="pres">
      <dgm:prSet presAssocID="{A6F0BA52-692C-45C1-B9DB-EFEA6CCE4F15}" presName="tx1" presStyleLbl="revTx" presStyleIdx="1" presStyleCnt="5"/>
      <dgm:spPr/>
    </dgm:pt>
    <dgm:pt modelId="{E4B0D1CB-0A2C-4AA6-B9C2-E196DA67F76E}" type="pres">
      <dgm:prSet presAssocID="{A6F0BA52-692C-45C1-B9DB-EFEA6CCE4F15}" presName="vert1" presStyleCnt="0"/>
      <dgm:spPr/>
    </dgm:pt>
    <dgm:pt modelId="{A7345707-50DE-4EDE-9686-ABF4580CF3C7}" type="pres">
      <dgm:prSet presAssocID="{AAC9ED4E-233A-412C-97DE-DA952E8C0AF1}" presName="thickLine" presStyleLbl="alignNode1" presStyleIdx="2" presStyleCnt="5"/>
      <dgm:spPr/>
    </dgm:pt>
    <dgm:pt modelId="{E78C592A-4F08-4AB6-856F-FA97C5249954}" type="pres">
      <dgm:prSet presAssocID="{AAC9ED4E-233A-412C-97DE-DA952E8C0AF1}" presName="horz1" presStyleCnt="0"/>
      <dgm:spPr/>
    </dgm:pt>
    <dgm:pt modelId="{A1DE8F79-057F-455F-A01B-8CA8E620117B}" type="pres">
      <dgm:prSet presAssocID="{AAC9ED4E-233A-412C-97DE-DA952E8C0AF1}" presName="tx1" presStyleLbl="revTx" presStyleIdx="2" presStyleCnt="5"/>
      <dgm:spPr/>
    </dgm:pt>
    <dgm:pt modelId="{CA198F75-66C4-42EB-BDFE-58A870225A98}" type="pres">
      <dgm:prSet presAssocID="{AAC9ED4E-233A-412C-97DE-DA952E8C0AF1}" presName="vert1" presStyleCnt="0"/>
      <dgm:spPr/>
    </dgm:pt>
    <dgm:pt modelId="{12C70758-D79D-4A67-BF6B-9E30CC615696}" type="pres">
      <dgm:prSet presAssocID="{FA2697E5-FDBC-431B-B103-53BE884FDC7B}" presName="thickLine" presStyleLbl="alignNode1" presStyleIdx="3" presStyleCnt="5"/>
      <dgm:spPr/>
    </dgm:pt>
    <dgm:pt modelId="{842EE332-6926-4105-8E39-DE17CE357E18}" type="pres">
      <dgm:prSet presAssocID="{FA2697E5-FDBC-431B-B103-53BE884FDC7B}" presName="horz1" presStyleCnt="0"/>
      <dgm:spPr/>
    </dgm:pt>
    <dgm:pt modelId="{03C44FD7-0C47-4D47-AAE2-AC64C54D777F}" type="pres">
      <dgm:prSet presAssocID="{FA2697E5-FDBC-431B-B103-53BE884FDC7B}" presName="tx1" presStyleLbl="revTx" presStyleIdx="3" presStyleCnt="5"/>
      <dgm:spPr/>
    </dgm:pt>
    <dgm:pt modelId="{FDD2A80A-9DF7-4EE7-98DB-ED2704FC71E4}" type="pres">
      <dgm:prSet presAssocID="{FA2697E5-FDBC-431B-B103-53BE884FDC7B}" presName="vert1" presStyleCnt="0"/>
      <dgm:spPr/>
    </dgm:pt>
    <dgm:pt modelId="{F3C37A03-B317-44E1-855B-E953D04AC41C}" type="pres">
      <dgm:prSet presAssocID="{9D024BF6-7EF8-4D42-91F2-51A0FF6A39FA}" presName="thickLine" presStyleLbl="alignNode1" presStyleIdx="4" presStyleCnt="5"/>
      <dgm:spPr/>
    </dgm:pt>
    <dgm:pt modelId="{A86E373D-7F2C-44CE-B511-8D224583C996}" type="pres">
      <dgm:prSet presAssocID="{9D024BF6-7EF8-4D42-91F2-51A0FF6A39FA}" presName="horz1" presStyleCnt="0"/>
      <dgm:spPr/>
    </dgm:pt>
    <dgm:pt modelId="{6A2DC7FF-CF4D-48A7-97A1-4BA95E0A3AFF}" type="pres">
      <dgm:prSet presAssocID="{9D024BF6-7EF8-4D42-91F2-51A0FF6A39FA}" presName="tx1" presStyleLbl="revTx" presStyleIdx="4" presStyleCnt="5"/>
      <dgm:spPr/>
    </dgm:pt>
    <dgm:pt modelId="{FE158641-A347-41B4-A2C7-06E2CB625A3E}" type="pres">
      <dgm:prSet presAssocID="{9D024BF6-7EF8-4D42-91F2-51A0FF6A39FA}" presName="vert1" presStyleCnt="0"/>
      <dgm:spPr/>
    </dgm:pt>
  </dgm:ptLst>
  <dgm:cxnLst>
    <dgm:cxn modelId="{CC1C651A-E3CB-487D-8B10-553A58B4485C}" srcId="{B711E521-E123-4AF0-9EA4-07D51C6F4B10}" destId="{A6F0BA52-692C-45C1-B9DB-EFEA6CCE4F15}" srcOrd="1" destOrd="0" parTransId="{6EDB7199-2F00-40F4-B07C-D48DE3AAFD36}" sibTransId="{4F79E764-EA31-42D4-8F8E-886115FDEF40}"/>
    <dgm:cxn modelId="{75199E1A-0B62-4DA7-A76C-DA47C6485C5E}" type="presOf" srcId="{AAC9ED4E-233A-412C-97DE-DA952E8C0AF1}" destId="{A1DE8F79-057F-455F-A01B-8CA8E620117B}" srcOrd="0" destOrd="0" presId="urn:microsoft.com/office/officeart/2008/layout/LinedList"/>
    <dgm:cxn modelId="{12F45E62-0B01-453D-807A-7D4DFF04A360}" type="presOf" srcId="{9D024BF6-7EF8-4D42-91F2-51A0FF6A39FA}" destId="{6A2DC7FF-CF4D-48A7-97A1-4BA95E0A3AFF}" srcOrd="0" destOrd="0" presId="urn:microsoft.com/office/officeart/2008/layout/LinedList"/>
    <dgm:cxn modelId="{D9E7EE51-02DD-4337-9A71-E4B94DB47524}" srcId="{B711E521-E123-4AF0-9EA4-07D51C6F4B10}" destId="{B4486E34-A8B8-4CD5-BBF8-AEEFCEF0FB4F}" srcOrd="0" destOrd="0" parTransId="{F49BB74E-337F-44E1-9605-D37962818F24}" sibTransId="{18F8170C-D559-4DD7-BE22-DDA571E01E28}"/>
    <dgm:cxn modelId="{060E2083-1ACE-4550-A16F-95E1FD46EA1F}" type="presOf" srcId="{B4486E34-A8B8-4CD5-BBF8-AEEFCEF0FB4F}" destId="{76A1A909-D6C7-4EDC-8B7A-F4B5C1DCB247}" srcOrd="0" destOrd="0" presId="urn:microsoft.com/office/officeart/2008/layout/LinedList"/>
    <dgm:cxn modelId="{C863E88C-1E77-4927-A8CF-E31797F529D9}" srcId="{B711E521-E123-4AF0-9EA4-07D51C6F4B10}" destId="{9D024BF6-7EF8-4D42-91F2-51A0FF6A39FA}" srcOrd="4" destOrd="0" parTransId="{96FB259F-B275-48DC-A5E6-B6D6866E0F90}" sibTransId="{1520C7A8-A108-4D4C-BE99-0795B3263FDF}"/>
    <dgm:cxn modelId="{2467E1A1-4B36-453D-8212-68BF1FD4DBBF}" srcId="{B711E521-E123-4AF0-9EA4-07D51C6F4B10}" destId="{AAC9ED4E-233A-412C-97DE-DA952E8C0AF1}" srcOrd="2" destOrd="0" parTransId="{CAF16AAB-F4A1-4C64-98DE-CAE1F1A57174}" sibTransId="{5676A06B-6638-4A0D-B786-7EEF81D2A549}"/>
    <dgm:cxn modelId="{DFE4E6C9-F852-4EF1-92F6-350C656BF9B6}" type="presOf" srcId="{A6F0BA52-692C-45C1-B9DB-EFEA6CCE4F15}" destId="{51D33209-2E36-4396-9558-A201DDD37956}" srcOrd="0" destOrd="0" presId="urn:microsoft.com/office/officeart/2008/layout/LinedList"/>
    <dgm:cxn modelId="{5A2DA6CC-1E04-417B-B0CB-4D908FD38021}" type="presOf" srcId="{B711E521-E123-4AF0-9EA4-07D51C6F4B10}" destId="{241776AA-ED48-4418-8052-5FB44A394C0D}" srcOrd="0" destOrd="0" presId="urn:microsoft.com/office/officeart/2008/layout/LinedList"/>
    <dgm:cxn modelId="{51FD73ED-5AAF-4EB0-A003-B8C9360F8AEA}" srcId="{B711E521-E123-4AF0-9EA4-07D51C6F4B10}" destId="{FA2697E5-FDBC-431B-B103-53BE884FDC7B}" srcOrd="3" destOrd="0" parTransId="{2D1B1A0A-8803-4B7C-800C-632DCFD4F869}" sibTransId="{B2864EF7-951B-41BD-8F32-D449F5FE9C67}"/>
    <dgm:cxn modelId="{5518EFF8-0FD3-443A-AD78-072DCE1CCEAF}" type="presOf" srcId="{FA2697E5-FDBC-431B-B103-53BE884FDC7B}" destId="{03C44FD7-0C47-4D47-AAE2-AC64C54D777F}" srcOrd="0" destOrd="0" presId="urn:microsoft.com/office/officeart/2008/layout/LinedList"/>
    <dgm:cxn modelId="{073FE866-1984-4051-9E15-D2329DEE8957}" type="presParOf" srcId="{241776AA-ED48-4418-8052-5FB44A394C0D}" destId="{982DE754-9870-46F2-AFE3-3DD3387D1B49}" srcOrd="0" destOrd="0" presId="urn:microsoft.com/office/officeart/2008/layout/LinedList"/>
    <dgm:cxn modelId="{E70E820A-4EBE-4440-9AE1-0D2BCE87C910}" type="presParOf" srcId="{241776AA-ED48-4418-8052-5FB44A394C0D}" destId="{D69F30E9-CD9B-4BBE-A1A6-DD51B989B1FB}" srcOrd="1" destOrd="0" presId="urn:microsoft.com/office/officeart/2008/layout/LinedList"/>
    <dgm:cxn modelId="{04D1C559-80A7-4E04-B103-6636E46A6E79}" type="presParOf" srcId="{D69F30E9-CD9B-4BBE-A1A6-DD51B989B1FB}" destId="{76A1A909-D6C7-4EDC-8B7A-F4B5C1DCB247}" srcOrd="0" destOrd="0" presId="urn:microsoft.com/office/officeart/2008/layout/LinedList"/>
    <dgm:cxn modelId="{2DE5B4FF-2D77-4FBC-9F58-23209B073F4F}" type="presParOf" srcId="{D69F30E9-CD9B-4BBE-A1A6-DD51B989B1FB}" destId="{081D7146-3F0B-43F9-9183-F06BC7652A40}" srcOrd="1" destOrd="0" presId="urn:microsoft.com/office/officeart/2008/layout/LinedList"/>
    <dgm:cxn modelId="{741F7750-B86A-4183-8707-475C5A17DC18}" type="presParOf" srcId="{241776AA-ED48-4418-8052-5FB44A394C0D}" destId="{EA808578-B8C8-494B-A3AE-4BE1C240FABC}" srcOrd="2" destOrd="0" presId="urn:microsoft.com/office/officeart/2008/layout/LinedList"/>
    <dgm:cxn modelId="{F8D75A8E-C25C-435A-B030-8DBA2445F313}" type="presParOf" srcId="{241776AA-ED48-4418-8052-5FB44A394C0D}" destId="{7B271C18-A02F-4B73-81C2-CDFFE20C8998}" srcOrd="3" destOrd="0" presId="urn:microsoft.com/office/officeart/2008/layout/LinedList"/>
    <dgm:cxn modelId="{6B705719-BB15-4F59-B3C6-65C67955C194}" type="presParOf" srcId="{7B271C18-A02F-4B73-81C2-CDFFE20C8998}" destId="{51D33209-2E36-4396-9558-A201DDD37956}" srcOrd="0" destOrd="0" presId="urn:microsoft.com/office/officeart/2008/layout/LinedList"/>
    <dgm:cxn modelId="{BB2F2564-0911-4B4E-85CE-4CE88C69C52F}" type="presParOf" srcId="{7B271C18-A02F-4B73-81C2-CDFFE20C8998}" destId="{E4B0D1CB-0A2C-4AA6-B9C2-E196DA67F76E}" srcOrd="1" destOrd="0" presId="urn:microsoft.com/office/officeart/2008/layout/LinedList"/>
    <dgm:cxn modelId="{D29E3FA7-DB02-4EA4-AB5F-F74D421F4067}" type="presParOf" srcId="{241776AA-ED48-4418-8052-5FB44A394C0D}" destId="{A7345707-50DE-4EDE-9686-ABF4580CF3C7}" srcOrd="4" destOrd="0" presId="urn:microsoft.com/office/officeart/2008/layout/LinedList"/>
    <dgm:cxn modelId="{4468FFC8-FFA0-45A4-9F43-B367AD130086}" type="presParOf" srcId="{241776AA-ED48-4418-8052-5FB44A394C0D}" destId="{E78C592A-4F08-4AB6-856F-FA97C5249954}" srcOrd="5" destOrd="0" presId="urn:microsoft.com/office/officeart/2008/layout/LinedList"/>
    <dgm:cxn modelId="{F3CC0B47-C4B6-44C6-90D2-3F32527FDFA5}" type="presParOf" srcId="{E78C592A-4F08-4AB6-856F-FA97C5249954}" destId="{A1DE8F79-057F-455F-A01B-8CA8E620117B}" srcOrd="0" destOrd="0" presId="urn:microsoft.com/office/officeart/2008/layout/LinedList"/>
    <dgm:cxn modelId="{4AE1DEFE-96B4-4F4A-A3B6-C8387E415C7A}" type="presParOf" srcId="{E78C592A-4F08-4AB6-856F-FA97C5249954}" destId="{CA198F75-66C4-42EB-BDFE-58A870225A98}" srcOrd="1" destOrd="0" presId="urn:microsoft.com/office/officeart/2008/layout/LinedList"/>
    <dgm:cxn modelId="{20885704-DF65-42AF-BC8A-28C4D5EF3053}" type="presParOf" srcId="{241776AA-ED48-4418-8052-5FB44A394C0D}" destId="{12C70758-D79D-4A67-BF6B-9E30CC615696}" srcOrd="6" destOrd="0" presId="urn:microsoft.com/office/officeart/2008/layout/LinedList"/>
    <dgm:cxn modelId="{B1303300-7488-4222-B6EF-3F1F48E10F7D}" type="presParOf" srcId="{241776AA-ED48-4418-8052-5FB44A394C0D}" destId="{842EE332-6926-4105-8E39-DE17CE357E18}" srcOrd="7" destOrd="0" presId="urn:microsoft.com/office/officeart/2008/layout/LinedList"/>
    <dgm:cxn modelId="{1BB900AF-1167-4E5D-8FB6-406CD6BC782D}" type="presParOf" srcId="{842EE332-6926-4105-8E39-DE17CE357E18}" destId="{03C44FD7-0C47-4D47-AAE2-AC64C54D777F}" srcOrd="0" destOrd="0" presId="urn:microsoft.com/office/officeart/2008/layout/LinedList"/>
    <dgm:cxn modelId="{419F1ED0-AF14-4895-9F1F-6EE60BB0640A}" type="presParOf" srcId="{842EE332-6926-4105-8E39-DE17CE357E18}" destId="{FDD2A80A-9DF7-4EE7-98DB-ED2704FC71E4}" srcOrd="1" destOrd="0" presId="urn:microsoft.com/office/officeart/2008/layout/LinedList"/>
    <dgm:cxn modelId="{F8025E33-03E1-4602-A3D2-7AA59A9DC1F8}" type="presParOf" srcId="{241776AA-ED48-4418-8052-5FB44A394C0D}" destId="{F3C37A03-B317-44E1-855B-E953D04AC41C}" srcOrd="8" destOrd="0" presId="urn:microsoft.com/office/officeart/2008/layout/LinedList"/>
    <dgm:cxn modelId="{0250581E-80DF-4F8C-8057-4D9197D57AEF}" type="presParOf" srcId="{241776AA-ED48-4418-8052-5FB44A394C0D}" destId="{A86E373D-7F2C-44CE-B511-8D224583C996}" srcOrd="9" destOrd="0" presId="urn:microsoft.com/office/officeart/2008/layout/LinedList"/>
    <dgm:cxn modelId="{803A84F3-FD23-42A9-87F9-DDA51EA75DDB}" type="presParOf" srcId="{A86E373D-7F2C-44CE-B511-8D224583C996}" destId="{6A2DC7FF-CF4D-48A7-97A1-4BA95E0A3AFF}" srcOrd="0" destOrd="0" presId="urn:microsoft.com/office/officeart/2008/layout/LinedList"/>
    <dgm:cxn modelId="{619C7924-8414-47AB-86A8-EEBC1ED1F430}" type="presParOf" srcId="{A86E373D-7F2C-44CE-B511-8D224583C996}" destId="{FE158641-A347-41B4-A2C7-06E2CB625A3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24FEB-D7C3-4417-B69B-E114DC1ABB7C}">
      <dsp:nvSpPr>
        <dsp:cNvPr id="0" name=""/>
        <dsp:cNvSpPr/>
      </dsp:nvSpPr>
      <dsp:spPr>
        <a:xfrm>
          <a:off x="1323" y="540592"/>
          <a:ext cx="1662700" cy="8257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s-MX" sz="1400" kern="1200" dirty="0"/>
            <a:t>Especificación</a:t>
          </a:r>
        </a:p>
      </dsp:txBody>
      <dsp:txXfrm>
        <a:off x="1323" y="540592"/>
        <a:ext cx="1662700" cy="550507"/>
      </dsp:txXfrm>
    </dsp:sp>
    <dsp:sp modelId="{696689A3-0BEB-4649-A546-72935C63E3BD}">
      <dsp:nvSpPr>
        <dsp:cNvPr id="0" name=""/>
        <dsp:cNvSpPr/>
      </dsp:nvSpPr>
      <dsp:spPr>
        <a:xfrm>
          <a:off x="341876" y="1091099"/>
          <a:ext cx="1662700" cy="14925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a:t>Se define la funcionalidad y las restricciones del sistema</a:t>
          </a:r>
        </a:p>
      </dsp:txBody>
      <dsp:txXfrm>
        <a:off x="385590" y="1134813"/>
        <a:ext cx="1575272" cy="1405081"/>
      </dsp:txXfrm>
    </dsp:sp>
    <dsp:sp modelId="{87BEF345-0D19-4D32-870B-74DCDB449D3C}">
      <dsp:nvSpPr>
        <dsp:cNvPr id="0" name=""/>
        <dsp:cNvSpPr/>
      </dsp:nvSpPr>
      <dsp:spPr>
        <a:xfrm>
          <a:off x="1916082" y="608863"/>
          <a:ext cx="534365" cy="413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1916082" y="691656"/>
        <a:ext cx="410176" cy="248378"/>
      </dsp:txXfrm>
    </dsp:sp>
    <dsp:sp modelId="{A5F18746-BE1A-4A96-AB8C-485D41081DDE}">
      <dsp:nvSpPr>
        <dsp:cNvPr id="0" name=""/>
        <dsp:cNvSpPr/>
      </dsp:nvSpPr>
      <dsp:spPr>
        <a:xfrm>
          <a:off x="2672260" y="540592"/>
          <a:ext cx="1662700" cy="8257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s-MX" sz="1400" kern="1200" dirty="0"/>
            <a:t>Diseño e implementación</a:t>
          </a:r>
        </a:p>
      </dsp:txBody>
      <dsp:txXfrm>
        <a:off x="2672260" y="540592"/>
        <a:ext cx="1662700" cy="550507"/>
      </dsp:txXfrm>
    </dsp:sp>
    <dsp:sp modelId="{5A48648A-A3C0-4CF5-BD87-7859F83CC673}">
      <dsp:nvSpPr>
        <dsp:cNvPr id="0" name=""/>
        <dsp:cNvSpPr/>
      </dsp:nvSpPr>
      <dsp:spPr>
        <a:xfrm>
          <a:off x="3012813" y="1091099"/>
          <a:ext cx="1662700" cy="14925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a:t>Se desarrolla el sistema para cumplir con las especificaciones</a:t>
          </a:r>
        </a:p>
      </dsp:txBody>
      <dsp:txXfrm>
        <a:off x="3056527" y="1134813"/>
        <a:ext cx="1575272" cy="1405081"/>
      </dsp:txXfrm>
    </dsp:sp>
    <dsp:sp modelId="{37CE7955-EDC5-4238-BDF4-3644A45E16C8}">
      <dsp:nvSpPr>
        <dsp:cNvPr id="0" name=""/>
        <dsp:cNvSpPr/>
      </dsp:nvSpPr>
      <dsp:spPr>
        <a:xfrm>
          <a:off x="4587020" y="608863"/>
          <a:ext cx="534365" cy="413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4587020" y="691656"/>
        <a:ext cx="410176" cy="248378"/>
      </dsp:txXfrm>
    </dsp:sp>
    <dsp:sp modelId="{78994385-91F8-4D26-AC98-DB43DBCB2A23}">
      <dsp:nvSpPr>
        <dsp:cNvPr id="0" name=""/>
        <dsp:cNvSpPr/>
      </dsp:nvSpPr>
      <dsp:spPr>
        <a:xfrm>
          <a:off x="5343198" y="540592"/>
          <a:ext cx="1662700" cy="8257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s-MX" sz="1400" kern="1200" dirty="0"/>
            <a:t>Validación</a:t>
          </a:r>
        </a:p>
      </dsp:txBody>
      <dsp:txXfrm>
        <a:off x="5343198" y="540592"/>
        <a:ext cx="1662700" cy="550507"/>
      </dsp:txXfrm>
    </dsp:sp>
    <dsp:sp modelId="{48CC1C7A-35F8-401D-B452-532C9DF91E3D}">
      <dsp:nvSpPr>
        <dsp:cNvPr id="0" name=""/>
        <dsp:cNvSpPr/>
      </dsp:nvSpPr>
      <dsp:spPr>
        <a:xfrm>
          <a:off x="5683751" y="1091099"/>
          <a:ext cx="1662700" cy="14925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a:t>Se valida que el sistema cumpla con los requerimientos del cliente</a:t>
          </a:r>
        </a:p>
      </dsp:txBody>
      <dsp:txXfrm>
        <a:off x="5727465" y="1134813"/>
        <a:ext cx="1575272" cy="1405081"/>
      </dsp:txXfrm>
    </dsp:sp>
    <dsp:sp modelId="{723A813D-536F-43F9-B8F3-CD846AAFD345}">
      <dsp:nvSpPr>
        <dsp:cNvPr id="0" name=""/>
        <dsp:cNvSpPr/>
      </dsp:nvSpPr>
      <dsp:spPr>
        <a:xfrm>
          <a:off x="7257958" y="608863"/>
          <a:ext cx="534365" cy="413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p>
      </dsp:txBody>
      <dsp:txXfrm>
        <a:off x="7257958" y="691656"/>
        <a:ext cx="410176" cy="248378"/>
      </dsp:txXfrm>
    </dsp:sp>
    <dsp:sp modelId="{E95C6A7F-DA33-4B07-9148-ED150CFC65BD}">
      <dsp:nvSpPr>
        <dsp:cNvPr id="0" name=""/>
        <dsp:cNvSpPr/>
      </dsp:nvSpPr>
      <dsp:spPr>
        <a:xfrm>
          <a:off x="8014136" y="540592"/>
          <a:ext cx="1662700" cy="82576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s-MX" sz="1400" kern="1200" dirty="0"/>
            <a:t>Evolución</a:t>
          </a:r>
        </a:p>
      </dsp:txBody>
      <dsp:txXfrm>
        <a:off x="8014136" y="540592"/>
        <a:ext cx="1662700" cy="550507"/>
      </dsp:txXfrm>
    </dsp:sp>
    <dsp:sp modelId="{E00F6B04-0DF6-4E45-A5F5-1D9C5ECFC7A7}">
      <dsp:nvSpPr>
        <dsp:cNvPr id="0" name=""/>
        <dsp:cNvSpPr/>
      </dsp:nvSpPr>
      <dsp:spPr>
        <a:xfrm>
          <a:off x="8354689" y="1091099"/>
          <a:ext cx="1662700" cy="14925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s-MX" sz="1400" kern="1200" dirty="0"/>
            <a:t>El sistema evoluciona para satisfacer las nuevas necesidades del cliente</a:t>
          </a:r>
        </a:p>
      </dsp:txBody>
      <dsp:txXfrm>
        <a:off x="8398403" y="1134813"/>
        <a:ext cx="1575272" cy="14050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11E7F-8F66-4367-A239-B84E2266E019}">
      <dsp:nvSpPr>
        <dsp:cNvPr id="0" name=""/>
        <dsp:cNvSpPr/>
      </dsp:nvSpPr>
      <dsp:spPr>
        <a:xfrm>
          <a:off x="0" y="41662"/>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Sistemas críticos</a:t>
          </a:r>
        </a:p>
      </dsp:txBody>
      <dsp:txXfrm>
        <a:off x="29271" y="70933"/>
        <a:ext cx="4837308" cy="541083"/>
      </dsp:txXfrm>
    </dsp:sp>
    <dsp:sp modelId="{878F489A-4A28-4BBC-A116-50CC99C27D0D}">
      <dsp:nvSpPr>
        <dsp:cNvPr id="0" name=""/>
        <dsp:cNvSpPr/>
      </dsp:nvSpPr>
      <dsp:spPr>
        <a:xfrm>
          <a:off x="0" y="641287"/>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Documentos detallados</a:t>
          </a:r>
        </a:p>
      </dsp:txBody>
      <dsp:txXfrm>
        <a:off x="0" y="641287"/>
        <a:ext cx="4895850" cy="414000"/>
      </dsp:txXfrm>
    </dsp:sp>
    <dsp:sp modelId="{979411D5-30DA-45FE-BD47-6E73EBE8555E}">
      <dsp:nvSpPr>
        <dsp:cNvPr id="0" name=""/>
        <dsp:cNvSpPr/>
      </dsp:nvSpPr>
      <dsp:spPr>
        <a:xfrm>
          <a:off x="0" y="1055287"/>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Enfoque dirigido por modelo</a:t>
          </a:r>
        </a:p>
      </dsp:txBody>
      <dsp:txXfrm>
        <a:off x="29271" y="1084558"/>
        <a:ext cx="4837308" cy="541083"/>
      </dsp:txXfrm>
    </dsp:sp>
    <dsp:sp modelId="{7653A164-7F74-4788-A005-570D7E229673}">
      <dsp:nvSpPr>
        <dsp:cNvPr id="0" name=""/>
        <dsp:cNvSpPr/>
      </dsp:nvSpPr>
      <dsp:spPr>
        <a:xfrm>
          <a:off x="0" y="1654912"/>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Diagramas</a:t>
          </a:r>
        </a:p>
      </dsp:txBody>
      <dsp:txXfrm>
        <a:off x="0" y="1654912"/>
        <a:ext cx="4895850" cy="414000"/>
      </dsp:txXfrm>
    </dsp:sp>
    <dsp:sp modelId="{F48E1FC6-2747-4EE2-AD21-E55F4EB9CFC6}">
      <dsp:nvSpPr>
        <dsp:cNvPr id="0" name=""/>
        <dsp:cNvSpPr/>
      </dsp:nvSpPr>
      <dsp:spPr>
        <a:xfrm>
          <a:off x="0" y="2068912"/>
          <a:ext cx="4895850"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MX" sz="2500" kern="1200" dirty="0"/>
            <a:t>Métodos ágiles</a:t>
          </a:r>
        </a:p>
      </dsp:txBody>
      <dsp:txXfrm>
        <a:off x="29271" y="2098183"/>
        <a:ext cx="4837308" cy="541083"/>
      </dsp:txXfrm>
    </dsp:sp>
    <dsp:sp modelId="{3047E837-1505-4F71-B9DE-247F53AE7A82}">
      <dsp:nvSpPr>
        <dsp:cNvPr id="0" name=""/>
        <dsp:cNvSpPr/>
      </dsp:nvSpPr>
      <dsp:spPr>
        <a:xfrm>
          <a:off x="0" y="2668537"/>
          <a:ext cx="489585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MX" sz="2000" kern="1200" dirty="0"/>
            <a:t>Representación en código</a:t>
          </a:r>
        </a:p>
      </dsp:txBody>
      <dsp:txXfrm>
        <a:off x="0" y="2668537"/>
        <a:ext cx="4895850" cy="414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D40E3-11E3-4803-9667-00E4B82CAF0F}">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39BFD-AA94-4603-A207-DFD4457969E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Desarrollo de modelos de sistemas gráficos</a:t>
          </a:r>
        </a:p>
      </dsp:txBody>
      <dsp:txXfrm>
        <a:off x="0" y="623"/>
        <a:ext cx="6492875" cy="1020830"/>
      </dsp:txXfrm>
    </dsp:sp>
    <dsp:sp modelId="{327A85B1-4D51-443D-B28B-D3D1CDD2B348}">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55A6F-168C-4782-9903-C9A8826BDC85}">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Generación de código a partir de dichos modelos</a:t>
          </a:r>
        </a:p>
      </dsp:txBody>
      <dsp:txXfrm>
        <a:off x="0" y="1021453"/>
        <a:ext cx="6492875" cy="1020830"/>
      </dsp:txXfrm>
    </dsp:sp>
    <dsp:sp modelId="{4E465DA5-72AC-4722-A76B-1E434AFA1C30}">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4A029-CC5B-4BE3-8ADC-77FED560A8A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Producción de interfaces de usuario</a:t>
          </a:r>
        </a:p>
      </dsp:txBody>
      <dsp:txXfrm>
        <a:off x="0" y="2042284"/>
        <a:ext cx="6492875" cy="1020830"/>
      </dsp:txXfrm>
    </dsp:sp>
    <dsp:sp modelId="{5B58C015-0788-4F35-B9FD-A1650A69A21B}">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8A4E6-CD72-4978-8D2A-60CE771B9097}">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Depuración del programa</a:t>
          </a:r>
        </a:p>
      </dsp:txBody>
      <dsp:txXfrm>
        <a:off x="0" y="3063115"/>
        <a:ext cx="6492875" cy="1020830"/>
      </dsp:txXfrm>
    </dsp:sp>
    <dsp:sp modelId="{96619A19-0C68-4596-928F-C23351E8F7F7}">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3ABC52-23D7-4E97-8010-FEB76F1125C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Traducción automatizada</a:t>
          </a:r>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24FEB-D7C3-4417-B69B-E114DC1ABB7C}">
      <dsp:nvSpPr>
        <dsp:cNvPr id="0" name=""/>
        <dsp:cNvSpPr/>
      </dsp:nvSpPr>
      <dsp:spPr>
        <a:xfrm>
          <a:off x="6162" y="921466"/>
          <a:ext cx="1390519" cy="5183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MX" sz="1200" kern="1200" dirty="0"/>
            <a:t>Comunicación</a:t>
          </a:r>
        </a:p>
      </dsp:txBody>
      <dsp:txXfrm>
        <a:off x="6162" y="921466"/>
        <a:ext cx="1390519" cy="345600"/>
      </dsp:txXfrm>
    </dsp:sp>
    <dsp:sp modelId="{696689A3-0BEB-4649-A546-72935C63E3BD}">
      <dsp:nvSpPr>
        <dsp:cNvPr id="0" name=""/>
        <dsp:cNvSpPr/>
      </dsp:nvSpPr>
      <dsp:spPr>
        <a:xfrm>
          <a:off x="290968" y="1267066"/>
          <a:ext cx="1390519" cy="1587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MX" sz="1200" kern="1200" dirty="0"/>
            <a:t>Entender los objetivos del cliente y sus requerimientos</a:t>
          </a:r>
        </a:p>
      </dsp:txBody>
      <dsp:txXfrm>
        <a:off x="331695" y="1307793"/>
        <a:ext cx="1309065" cy="1506146"/>
      </dsp:txXfrm>
    </dsp:sp>
    <dsp:sp modelId="{87BEF345-0D19-4D32-870B-74DCDB449D3C}">
      <dsp:nvSpPr>
        <dsp:cNvPr id="0" name=""/>
        <dsp:cNvSpPr/>
      </dsp:nvSpPr>
      <dsp:spPr>
        <a:xfrm>
          <a:off x="1607480" y="921166"/>
          <a:ext cx="446891" cy="34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1607480" y="990406"/>
        <a:ext cx="343031" cy="207719"/>
      </dsp:txXfrm>
    </dsp:sp>
    <dsp:sp modelId="{A5F18746-BE1A-4A96-AB8C-485D41081DDE}">
      <dsp:nvSpPr>
        <dsp:cNvPr id="0" name=""/>
        <dsp:cNvSpPr/>
      </dsp:nvSpPr>
      <dsp:spPr>
        <a:xfrm>
          <a:off x="2239873" y="921466"/>
          <a:ext cx="1390519" cy="5183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MX" sz="1200" kern="1200" dirty="0"/>
            <a:t>Planeación</a:t>
          </a:r>
        </a:p>
      </dsp:txBody>
      <dsp:txXfrm>
        <a:off x="2239873" y="921466"/>
        <a:ext cx="1390519" cy="345600"/>
      </dsp:txXfrm>
    </dsp:sp>
    <dsp:sp modelId="{5A48648A-A3C0-4CF5-BD87-7859F83CC673}">
      <dsp:nvSpPr>
        <dsp:cNvPr id="0" name=""/>
        <dsp:cNvSpPr/>
      </dsp:nvSpPr>
      <dsp:spPr>
        <a:xfrm>
          <a:off x="2524678" y="1267066"/>
          <a:ext cx="1390519" cy="1587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MX" sz="1200" kern="1200" dirty="0"/>
            <a:t>Definir el plan de trabajo, actividades, riesgos, recursos necesarios y productos a obtener</a:t>
          </a:r>
        </a:p>
      </dsp:txBody>
      <dsp:txXfrm>
        <a:off x="2565405" y="1307793"/>
        <a:ext cx="1309065" cy="1506146"/>
      </dsp:txXfrm>
    </dsp:sp>
    <dsp:sp modelId="{37CE7955-EDC5-4238-BDF4-3644A45E16C8}">
      <dsp:nvSpPr>
        <dsp:cNvPr id="0" name=""/>
        <dsp:cNvSpPr/>
      </dsp:nvSpPr>
      <dsp:spPr>
        <a:xfrm>
          <a:off x="3841190" y="921166"/>
          <a:ext cx="446891" cy="34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3841190" y="990406"/>
        <a:ext cx="343031" cy="207719"/>
      </dsp:txXfrm>
    </dsp:sp>
    <dsp:sp modelId="{78994385-91F8-4D26-AC98-DB43DBCB2A23}">
      <dsp:nvSpPr>
        <dsp:cNvPr id="0" name=""/>
        <dsp:cNvSpPr/>
      </dsp:nvSpPr>
      <dsp:spPr>
        <a:xfrm>
          <a:off x="4473583" y="921466"/>
          <a:ext cx="1390519" cy="5183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MX" sz="1200" kern="1200" dirty="0"/>
            <a:t>Modelado</a:t>
          </a:r>
        </a:p>
      </dsp:txBody>
      <dsp:txXfrm>
        <a:off x="4473583" y="921466"/>
        <a:ext cx="1390519" cy="345600"/>
      </dsp:txXfrm>
    </dsp:sp>
    <dsp:sp modelId="{48CC1C7A-35F8-401D-B452-532C9DF91E3D}">
      <dsp:nvSpPr>
        <dsp:cNvPr id="0" name=""/>
        <dsp:cNvSpPr/>
      </dsp:nvSpPr>
      <dsp:spPr>
        <a:xfrm>
          <a:off x="4758388" y="1267066"/>
          <a:ext cx="1390519" cy="1587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MX" sz="1200" kern="1200" dirty="0"/>
            <a:t>Crear un bosquejo de lo que se va a construir</a:t>
          </a:r>
        </a:p>
      </dsp:txBody>
      <dsp:txXfrm>
        <a:off x="4799115" y="1307793"/>
        <a:ext cx="1309065" cy="1506146"/>
      </dsp:txXfrm>
    </dsp:sp>
    <dsp:sp modelId="{723A813D-536F-43F9-B8F3-CD846AAFD345}">
      <dsp:nvSpPr>
        <dsp:cNvPr id="0" name=""/>
        <dsp:cNvSpPr/>
      </dsp:nvSpPr>
      <dsp:spPr>
        <a:xfrm>
          <a:off x="6074900" y="921166"/>
          <a:ext cx="446891" cy="34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6074900" y="990406"/>
        <a:ext cx="343031" cy="207719"/>
      </dsp:txXfrm>
    </dsp:sp>
    <dsp:sp modelId="{E95C6A7F-DA33-4B07-9148-ED150CFC65BD}">
      <dsp:nvSpPr>
        <dsp:cNvPr id="0" name=""/>
        <dsp:cNvSpPr/>
      </dsp:nvSpPr>
      <dsp:spPr>
        <a:xfrm>
          <a:off x="6707294" y="921466"/>
          <a:ext cx="1390519" cy="5183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MX" sz="1200" kern="1200" dirty="0"/>
            <a:t>Construcción</a:t>
          </a:r>
        </a:p>
      </dsp:txBody>
      <dsp:txXfrm>
        <a:off x="6707294" y="921466"/>
        <a:ext cx="1390519" cy="345600"/>
      </dsp:txXfrm>
    </dsp:sp>
    <dsp:sp modelId="{E00F6B04-0DF6-4E45-A5F5-1D9C5ECFC7A7}">
      <dsp:nvSpPr>
        <dsp:cNvPr id="0" name=""/>
        <dsp:cNvSpPr/>
      </dsp:nvSpPr>
      <dsp:spPr>
        <a:xfrm>
          <a:off x="6992099" y="1267066"/>
          <a:ext cx="1390519" cy="1587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MX" sz="1200" kern="1200" dirty="0"/>
            <a:t>Generación de código, pruebas</a:t>
          </a:r>
        </a:p>
      </dsp:txBody>
      <dsp:txXfrm>
        <a:off x="7032826" y="1307793"/>
        <a:ext cx="1309065" cy="1506146"/>
      </dsp:txXfrm>
    </dsp:sp>
    <dsp:sp modelId="{639C46F0-F616-499F-9563-D2F9474C15B9}">
      <dsp:nvSpPr>
        <dsp:cNvPr id="0" name=""/>
        <dsp:cNvSpPr/>
      </dsp:nvSpPr>
      <dsp:spPr>
        <a:xfrm>
          <a:off x="8308611" y="921166"/>
          <a:ext cx="446891" cy="3461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p>
      </dsp:txBody>
      <dsp:txXfrm>
        <a:off x="8308611" y="990406"/>
        <a:ext cx="343031" cy="207719"/>
      </dsp:txXfrm>
    </dsp:sp>
    <dsp:sp modelId="{17AED42A-F773-4ADF-B6F5-1B12FFE36B58}">
      <dsp:nvSpPr>
        <dsp:cNvPr id="0" name=""/>
        <dsp:cNvSpPr/>
      </dsp:nvSpPr>
      <dsp:spPr>
        <a:xfrm>
          <a:off x="8941004" y="921466"/>
          <a:ext cx="1390519" cy="5183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MX" sz="1200" kern="1200" dirty="0"/>
            <a:t>Despliegue</a:t>
          </a:r>
        </a:p>
      </dsp:txBody>
      <dsp:txXfrm>
        <a:off x="8941004" y="921466"/>
        <a:ext cx="1390519" cy="345600"/>
      </dsp:txXfrm>
    </dsp:sp>
    <dsp:sp modelId="{29BFF279-E4E2-4359-AF89-7D3DFCC8C16C}">
      <dsp:nvSpPr>
        <dsp:cNvPr id="0" name=""/>
        <dsp:cNvSpPr/>
      </dsp:nvSpPr>
      <dsp:spPr>
        <a:xfrm>
          <a:off x="9225809" y="1267066"/>
          <a:ext cx="1390519" cy="15876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MX" sz="1200" kern="1200" dirty="0"/>
            <a:t>Entrega al consumidor final</a:t>
          </a:r>
        </a:p>
      </dsp:txBody>
      <dsp:txXfrm>
        <a:off x="9266536" y="1307793"/>
        <a:ext cx="1309065" cy="1506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7D319-F023-4845-AE0B-292DB524FBBF}">
      <dsp:nvSpPr>
        <dsp:cNvPr id="0" name=""/>
        <dsp:cNvSpPr/>
      </dsp:nvSpPr>
      <dsp:spPr>
        <a:xfrm>
          <a:off x="4891" y="1107149"/>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Especificación</a:t>
          </a:r>
        </a:p>
      </dsp:txBody>
      <dsp:txXfrm>
        <a:off x="31541" y="1133799"/>
        <a:ext cx="1463204" cy="856602"/>
      </dsp:txXfrm>
    </dsp:sp>
    <dsp:sp modelId="{DE9FCB23-3CD8-4ADB-9503-5DFD81B1DF8F}">
      <dsp:nvSpPr>
        <dsp:cNvPr id="0" name=""/>
        <dsp:cNvSpPr/>
      </dsp:nvSpPr>
      <dsp:spPr>
        <a:xfrm>
          <a:off x="1673046"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1673046" y="1449272"/>
        <a:ext cx="225049" cy="225655"/>
      </dsp:txXfrm>
    </dsp:sp>
    <dsp:sp modelId="{0390E36C-AF37-4157-B320-607AE3E9CCCF}">
      <dsp:nvSpPr>
        <dsp:cNvPr id="0" name=""/>
        <dsp:cNvSpPr/>
      </dsp:nvSpPr>
      <dsp:spPr>
        <a:xfrm>
          <a:off x="2127998" y="1107149"/>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Diseño</a:t>
          </a:r>
        </a:p>
      </dsp:txBody>
      <dsp:txXfrm>
        <a:off x="2154648" y="1133799"/>
        <a:ext cx="1463204" cy="856602"/>
      </dsp:txXfrm>
    </dsp:sp>
    <dsp:sp modelId="{76346102-CD2E-4957-81F3-6533E9BDE894}">
      <dsp:nvSpPr>
        <dsp:cNvPr id="0" name=""/>
        <dsp:cNvSpPr/>
      </dsp:nvSpPr>
      <dsp:spPr>
        <a:xfrm>
          <a:off x="3796152"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3796152" y="1449272"/>
        <a:ext cx="225049" cy="225655"/>
      </dsp:txXfrm>
    </dsp:sp>
    <dsp:sp modelId="{B934B39D-8E44-4898-9A7C-C6999FF62C99}">
      <dsp:nvSpPr>
        <dsp:cNvPr id="0" name=""/>
        <dsp:cNvSpPr/>
      </dsp:nvSpPr>
      <dsp:spPr>
        <a:xfrm>
          <a:off x="4251104" y="1107149"/>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Implementación</a:t>
          </a:r>
        </a:p>
      </dsp:txBody>
      <dsp:txXfrm>
        <a:off x="4277754" y="1133799"/>
        <a:ext cx="1463204" cy="856602"/>
      </dsp:txXfrm>
    </dsp:sp>
    <dsp:sp modelId="{109BE865-DD9E-429D-B368-C9011D7FE2AB}">
      <dsp:nvSpPr>
        <dsp:cNvPr id="0" name=""/>
        <dsp:cNvSpPr/>
      </dsp:nvSpPr>
      <dsp:spPr>
        <a:xfrm>
          <a:off x="5919259"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5919259" y="1449272"/>
        <a:ext cx="225049" cy="225655"/>
      </dsp:txXfrm>
    </dsp:sp>
    <dsp:sp modelId="{F7984636-ECE7-42D4-A446-113E848F22D9}">
      <dsp:nvSpPr>
        <dsp:cNvPr id="0" name=""/>
        <dsp:cNvSpPr/>
      </dsp:nvSpPr>
      <dsp:spPr>
        <a:xfrm>
          <a:off x="6374210" y="1107149"/>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Validación</a:t>
          </a:r>
        </a:p>
      </dsp:txBody>
      <dsp:txXfrm>
        <a:off x="6400860" y="1133799"/>
        <a:ext cx="1463204" cy="856602"/>
      </dsp:txXfrm>
    </dsp:sp>
    <dsp:sp modelId="{F53612F3-A4F9-4FF4-958F-40E44196A784}">
      <dsp:nvSpPr>
        <dsp:cNvPr id="0" name=""/>
        <dsp:cNvSpPr/>
      </dsp:nvSpPr>
      <dsp:spPr>
        <a:xfrm>
          <a:off x="8042365"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8042365" y="1449272"/>
        <a:ext cx="225049" cy="225655"/>
      </dsp:txXfrm>
    </dsp:sp>
    <dsp:sp modelId="{91E97A3E-E56E-4E6B-A579-39297E8F1283}">
      <dsp:nvSpPr>
        <dsp:cNvPr id="0" name=""/>
        <dsp:cNvSpPr/>
      </dsp:nvSpPr>
      <dsp:spPr>
        <a:xfrm>
          <a:off x="8497316" y="1107149"/>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Evolución</a:t>
          </a:r>
        </a:p>
      </dsp:txBody>
      <dsp:txXfrm>
        <a:off x="8523966" y="1133799"/>
        <a:ext cx="1463204" cy="856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0A362-F304-469D-B943-FD94FAC4C731}">
      <dsp:nvSpPr>
        <dsp:cNvPr id="0" name=""/>
        <dsp:cNvSpPr/>
      </dsp:nvSpPr>
      <dsp:spPr>
        <a:xfrm>
          <a:off x="4891" y="1107148"/>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Especificación</a:t>
          </a:r>
        </a:p>
      </dsp:txBody>
      <dsp:txXfrm>
        <a:off x="31541" y="1133798"/>
        <a:ext cx="1463204" cy="856602"/>
      </dsp:txXfrm>
    </dsp:sp>
    <dsp:sp modelId="{9020235F-895A-4D41-ABFB-4728390076CD}">
      <dsp:nvSpPr>
        <dsp:cNvPr id="0" name=""/>
        <dsp:cNvSpPr/>
      </dsp:nvSpPr>
      <dsp:spPr>
        <a:xfrm>
          <a:off x="1673046"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1673046" y="1449272"/>
        <a:ext cx="225049" cy="225655"/>
      </dsp:txXfrm>
    </dsp:sp>
    <dsp:sp modelId="{76EE5DC9-57A2-4355-8EE7-B42B2F3D969F}">
      <dsp:nvSpPr>
        <dsp:cNvPr id="0" name=""/>
        <dsp:cNvSpPr/>
      </dsp:nvSpPr>
      <dsp:spPr>
        <a:xfrm>
          <a:off x="2127997" y="1107148"/>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Diseño</a:t>
          </a:r>
        </a:p>
      </dsp:txBody>
      <dsp:txXfrm>
        <a:off x="2154647" y="1133798"/>
        <a:ext cx="1463204" cy="856602"/>
      </dsp:txXfrm>
    </dsp:sp>
    <dsp:sp modelId="{229C83D6-FA25-4C46-9996-DEF3C40A92B8}">
      <dsp:nvSpPr>
        <dsp:cNvPr id="0" name=""/>
        <dsp:cNvSpPr/>
      </dsp:nvSpPr>
      <dsp:spPr>
        <a:xfrm>
          <a:off x="3796152"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3796152" y="1449272"/>
        <a:ext cx="225049" cy="225655"/>
      </dsp:txXfrm>
    </dsp:sp>
    <dsp:sp modelId="{BBCC1B9D-79CF-4FDE-9AC5-B2717064F81E}">
      <dsp:nvSpPr>
        <dsp:cNvPr id="0" name=""/>
        <dsp:cNvSpPr/>
      </dsp:nvSpPr>
      <dsp:spPr>
        <a:xfrm>
          <a:off x="4251103" y="1107148"/>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Implementación</a:t>
          </a:r>
        </a:p>
      </dsp:txBody>
      <dsp:txXfrm>
        <a:off x="4277753" y="1133798"/>
        <a:ext cx="1463204" cy="856602"/>
      </dsp:txXfrm>
    </dsp:sp>
    <dsp:sp modelId="{062D5C57-C243-45AE-A1A2-D872C1F4A0A8}">
      <dsp:nvSpPr>
        <dsp:cNvPr id="0" name=""/>
        <dsp:cNvSpPr/>
      </dsp:nvSpPr>
      <dsp:spPr>
        <a:xfrm>
          <a:off x="5919258"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5919258" y="1449272"/>
        <a:ext cx="225049" cy="225655"/>
      </dsp:txXfrm>
    </dsp:sp>
    <dsp:sp modelId="{C02324FE-ECE9-48EB-B155-1199D131C948}">
      <dsp:nvSpPr>
        <dsp:cNvPr id="0" name=""/>
        <dsp:cNvSpPr/>
      </dsp:nvSpPr>
      <dsp:spPr>
        <a:xfrm>
          <a:off x="6374209" y="1107148"/>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Validación</a:t>
          </a:r>
        </a:p>
      </dsp:txBody>
      <dsp:txXfrm>
        <a:off x="6400859" y="1133798"/>
        <a:ext cx="1463204" cy="856602"/>
      </dsp:txXfrm>
    </dsp:sp>
    <dsp:sp modelId="{E409B4C6-95B9-4190-A746-C4686CE4CB91}">
      <dsp:nvSpPr>
        <dsp:cNvPr id="0" name=""/>
        <dsp:cNvSpPr/>
      </dsp:nvSpPr>
      <dsp:spPr>
        <a:xfrm>
          <a:off x="8042364" y="1374053"/>
          <a:ext cx="321498" cy="376093"/>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MX" sz="1200" kern="1200"/>
        </a:p>
      </dsp:txBody>
      <dsp:txXfrm>
        <a:off x="8042364" y="1449272"/>
        <a:ext cx="225049" cy="225655"/>
      </dsp:txXfrm>
    </dsp:sp>
    <dsp:sp modelId="{E61C66A9-35B0-4357-BF6C-0C2A8F3928AF}">
      <dsp:nvSpPr>
        <dsp:cNvPr id="0" name=""/>
        <dsp:cNvSpPr/>
      </dsp:nvSpPr>
      <dsp:spPr>
        <a:xfrm>
          <a:off x="8497315" y="1107148"/>
          <a:ext cx="1516504" cy="909902"/>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t>Evolución</a:t>
          </a:r>
        </a:p>
      </dsp:txBody>
      <dsp:txXfrm>
        <a:off x="8523965" y="1133798"/>
        <a:ext cx="1463204" cy="8566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5DCD7-2D2A-4A65-A6E6-423B72FFE762}">
      <dsp:nvSpPr>
        <dsp:cNvPr id="0" name=""/>
        <dsp:cNvSpPr/>
      </dsp:nvSpPr>
      <dsp:spPr>
        <a:xfrm>
          <a:off x="4345273" y="1779"/>
          <a:ext cx="1328164" cy="1328164"/>
        </a:xfrm>
        <a:prstGeom prst="ellips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Especificación</a:t>
          </a:r>
        </a:p>
      </dsp:txBody>
      <dsp:txXfrm>
        <a:off x="4539778" y="196284"/>
        <a:ext cx="939154" cy="939154"/>
      </dsp:txXfrm>
    </dsp:sp>
    <dsp:sp modelId="{93603376-005E-4E30-BD39-11202B5FDA9C}">
      <dsp:nvSpPr>
        <dsp:cNvPr id="0" name=""/>
        <dsp:cNvSpPr/>
      </dsp:nvSpPr>
      <dsp:spPr>
        <a:xfrm rot="2160000">
          <a:off x="5631560" y="1022201"/>
          <a:ext cx="353480" cy="44825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5641686" y="1080686"/>
        <a:ext cx="247436" cy="268953"/>
      </dsp:txXfrm>
    </dsp:sp>
    <dsp:sp modelId="{D6C810A3-459D-4C33-8E70-0E56621534CB}">
      <dsp:nvSpPr>
        <dsp:cNvPr id="0" name=""/>
        <dsp:cNvSpPr/>
      </dsp:nvSpPr>
      <dsp:spPr>
        <a:xfrm>
          <a:off x="5959350" y="1174474"/>
          <a:ext cx="1328164" cy="1328164"/>
        </a:xfrm>
        <a:prstGeom prst="ellips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Diseño</a:t>
          </a:r>
        </a:p>
      </dsp:txBody>
      <dsp:txXfrm>
        <a:off x="6153855" y="1368979"/>
        <a:ext cx="939154" cy="939154"/>
      </dsp:txXfrm>
    </dsp:sp>
    <dsp:sp modelId="{695D4E95-47BD-45F1-A8F2-6D62652E6C9F}">
      <dsp:nvSpPr>
        <dsp:cNvPr id="0" name=""/>
        <dsp:cNvSpPr/>
      </dsp:nvSpPr>
      <dsp:spPr>
        <a:xfrm rot="6480000">
          <a:off x="6141522" y="2553644"/>
          <a:ext cx="353480" cy="44825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10800000">
        <a:off x="6210929" y="2592868"/>
        <a:ext cx="247436" cy="268953"/>
      </dsp:txXfrm>
    </dsp:sp>
    <dsp:sp modelId="{E1BFF522-2F92-4525-AC92-95A0BAE4506A}">
      <dsp:nvSpPr>
        <dsp:cNvPr id="0" name=""/>
        <dsp:cNvSpPr/>
      </dsp:nvSpPr>
      <dsp:spPr>
        <a:xfrm>
          <a:off x="5342827" y="3071935"/>
          <a:ext cx="1328164" cy="1328164"/>
        </a:xfrm>
        <a:prstGeom prst="ellips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Implementación</a:t>
          </a:r>
        </a:p>
      </dsp:txBody>
      <dsp:txXfrm>
        <a:off x="5537332" y="3266440"/>
        <a:ext cx="939154" cy="939154"/>
      </dsp:txXfrm>
    </dsp:sp>
    <dsp:sp modelId="{7E9FF93B-534A-4CD4-B7C1-7D010F90C018}">
      <dsp:nvSpPr>
        <dsp:cNvPr id="0" name=""/>
        <dsp:cNvSpPr/>
      </dsp:nvSpPr>
      <dsp:spPr>
        <a:xfrm rot="10800000">
          <a:off x="4842620" y="3511889"/>
          <a:ext cx="353480" cy="44825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10800000">
        <a:off x="4948664" y="3601540"/>
        <a:ext cx="247436" cy="268953"/>
      </dsp:txXfrm>
    </dsp:sp>
    <dsp:sp modelId="{88496EA7-BEF2-4A14-8C84-81C19206EEB2}">
      <dsp:nvSpPr>
        <dsp:cNvPr id="0" name=""/>
        <dsp:cNvSpPr/>
      </dsp:nvSpPr>
      <dsp:spPr>
        <a:xfrm>
          <a:off x="3347719" y="3071935"/>
          <a:ext cx="1328164" cy="1328164"/>
        </a:xfrm>
        <a:prstGeom prst="ellips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Validación</a:t>
          </a:r>
        </a:p>
      </dsp:txBody>
      <dsp:txXfrm>
        <a:off x="3542224" y="3266440"/>
        <a:ext cx="939154" cy="939154"/>
      </dsp:txXfrm>
    </dsp:sp>
    <dsp:sp modelId="{D82CD5FE-7F55-434C-889C-7C1B804B1670}">
      <dsp:nvSpPr>
        <dsp:cNvPr id="0" name=""/>
        <dsp:cNvSpPr/>
      </dsp:nvSpPr>
      <dsp:spPr>
        <a:xfrm rot="15120000">
          <a:off x="3529892" y="2572673"/>
          <a:ext cx="353480" cy="44825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10800000">
        <a:off x="3599299" y="2712751"/>
        <a:ext cx="247436" cy="268953"/>
      </dsp:txXfrm>
    </dsp:sp>
    <dsp:sp modelId="{64D77CF8-CA0C-4A37-9EC7-581DE9E04F79}">
      <dsp:nvSpPr>
        <dsp:cNvPr id="0" name=""/>
        <dsp:cNvSpPr/>
      </dsp:nvSpPr>
      <dsp:spPr>
        <a:xfrm>
          <a:off x="2731197" y="1174474"/>
          <a:ext cx="1328164" cy="1328164"/>
        </a:xfrm>
        <a:prstGeom prst="ellips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MX" sz="1000" kern="1200" dirty="0"/>
            <a:t>Evolución</a:t>
          </a:r>
        </a:p>
      </dsp:txBody>
      <dsp:txXfrm>
        <a:off x="2925702" y="1368979"/>
        <a:ext cx="939154" cy="939154"/>
      </dsp:txXfrm>
    </dsp:sp>
    <dsp:sp modelId="{BCC5EA32-4114-48CA-9D0D-A72C6C241E1C}">
      <dsp:nvSpPr>
        <dsp:cNvPr id="0" name=""/>
        <dsp:cNvSpPr/>
      </dsp:nvSpPr>
      <dsp:spPr>
        <a:xfrm rot="19440000">
          <a:off x="4017484" y="1033961"/>
          <a:ext cx="353480" cy="44825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4027610" y="1154778"/>
        <a:ext cx="247436" cy="268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F6B64-EDCC-4D51-B3FC-BAEA6D070CA4}">
      <dsp:nvSpPr>
        <dsp:cNvPr id="0" name=""/>
        <dsp:cNvSpPr/>
      </dsp:nvSpPr>
      <dsp:spPr>
        <a:xfrm>
          <a:off x="3130" y="53047"/>
          <a:ext cx="3052576" cy="9078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MX" sz="2500" kern="1200" dirty="0"/>
            <a:t>Productos</a:t>
          </a:r>
        </a:p>
      </dsp:txBody>
      <dsp:txXfrm>
        <a:off x="3130" y="53047"/>
        <a:ext cx="3052576" cy="907886"/>
      </dsp:txXfrm>
    </dsp:sp>
    <dsp:sp modelId="{0AE5C5BB-1032-4CD7-A76C-85689803C7C7}">
      <dsp:nvSpPr>
        <dsp:cNvPr id="0" name=""/>
        <dsp:cNvSpPr/>
      </dsp:nvSpPr>
      <dsp:spPr>
        <a:xfrm>
          <a:off x="3130" y="960934"/>
          <a:ext cx="3052576"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dirty="0"/>
            <a:t>Son los resultados de una actividad del proceso</a:t>
          </a:r>
        </a:p>
      </dsp:txBody>
      <dsp:txXfrm>
        <a:off x="3130" y="960934"/>
        <a:ext cx="3052576" cy="2110218"/>
      </dsp:txXfrm>
    </dsp:sp>
    <dsp:sp modelId="{91389DB5-4BB3-476D-9E01-1A911973DAD2}">
      <dsp:nvSpPr>
        <dsp:cNvPr id="0" name=""/>
        <dsp:cNvSpPr/>
      </dsp:nvSpPr>
      <dsp:spPr>
        <a:xfrm>
          <a:off x="3483068" y="53047"/>
          <a:ext cx="3052576" cy="9078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MX" sz="2500" kern="1200" dirty="0"/>
            <a:t>Roles</a:t>
          </a:r>
        </a:p>
      </dsp:txBody>
      <dsp:txXfrm>
        <a:off x="3483068" y="53047"/>
        <a:ext cx="3052576" cy="907886"/>
      </dsp:txXfrm>
    </dsp:sp>
    <dsp:sp modelId="{72038840-C2D5-4444-A541-F5BA7BE933A9}">
      <dsp:nvSpPr>
        <dsp:cNvPr id="0" name=""/>
        <dsp:cNvSpPr/>
      </dsp:nvSpPr>
      <dsp:spPr>
        <a:xfrm>
          <a:off x="3483068" y="960934"/>
          <a:ext cx="3052576"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dirty="0"/>
            <a:t>Reflejan las responsabilidades de la gente que interviene en el proceso</a:t>
          </a:r>
        </a:p>
      </dsp:txBody>
      <dsp:txXfrm>
        <a:off x="3483068" y="960934"/>
        <a:ext cx="3052576" cy="2110218"/>
      </dsp:txXfrm>
    </dsp:sp>
    <dsp:sp modelId="{0E81D3B9-E7C3-44A7-893D-69505543943B}">
      <dsp:nvSpPr>
        <dsp:cNvPr id="0" name=""/>
        <dsp:cNvSpPr/>
      </dsp:nvSpPr>
      <dsp:spPr>
        <a:xfrm>
          <a:off x="6963005" y="53047"/>
          <a:ext cx="3052576" cy="9078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s-MX" sz="2500" kern="1200" dirty="0"/>
            <a:t>Precondiciones y postcondiciones</a:t>
          </a:r>
        </a:p>
      </dsp:txBody>
      <dsp:txXfrm>
        <a:off x="6963005" y="53047"/>
        <a:ext cx="3052576" cy="907886"/>
      </dsp:txXfrm>
    </dsp:sp>
    <dsp:sp modelId="{FD539561-56CC-4DB0-AD5C-9BBCEF96630B}">
      <dsp:nvSpPr>
        <dsp:cNvPr id="0" name=""/>
        <dsp:cNvSpPr/>
      </dsp:nvSpPr>
      <dsp:spPr>
        <a:xfrm>
          <a:off x="6963005" y="960934"/>
          <a:ext cx="3052576"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dirty="0"/>
            <a:t>Declaraciones válidas antes y después de realizar una actividad</a:t>
          </a:r>
        </a:p>
      </dsp:txBody>
      <dsp:txXfrm>
        <a:off x="6963005" y="960934"/>
        <a:ext cx="3052576" cy="21102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1DFB7-987A-4725-A7B3-CAFAFB72CB25}">
      <dsp:nvSpPr>
        <dsp:cNvPr id="0" name=""/>
        <dsp:cNvSpPr/>
      </dsp:nvSpPr>
      <dsp:spPr>
        <a:xfrm>
          <a:off x="0" y="0"/>
          <a:ext cx="8280971" cy="928991"/>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Definición de actividades estructurales</a:t>
          </a:r>
        </a:p>
      </dsp:txBody>
      <dsp:txXfrm>
        <a:off x="27209" y="27209"/>
        <a:ext cx="7278517" cy="874573"/>
      </dsp:txXfrm>
    </dsp:sp>
    <dsp:sp modelId="{B9905609-37EE-4910-AE97-A64FF2E3F96D}">
      <dsp:nvSpPr>
        <dsp:cNvPr id="0" name=""/>
        <dsp:cNvSpPr/>
      </dsp:nvSpPr>
      <dsp:spPr>
        <a:xfrm>
          <a:off x="730673" y="1083823"/>
          <a:ext cx="8280971" cy="928991"/>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Identificación del conjunto de tareas</a:t>
          </a:r>
        </a:p>
      </dsp:txBody>
      <dsp:txXfrm>
        <a:off x="757882" y="1111032"/>
        <a:ext cx="6892034" cy="874573"/>
      </dsp:txXfrm>
    </dsp:sp>
    <dsp:sp modelId="{A07EEB62-61CF-44BA-A739-063E5A39FA69}">
      <dsp:nvSpPr>
        <dsp:cNvPr id="0" name=""/>
        <dsp:cNvSpPr/>
      </dsp:nvSpPr>
      <dsp:spPr>
        <a:xfrm>
          <a:off x="1461347" y="2167646"/>
          <a:ext cx="8280971" cy="928991"/>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dirty="0"/>
            <a:t>Patrones de proceso</a:t>
          </a:r>
        </a:p>
      </dsp:txBody>
      <dsp:txXfrm>
        <a:off x="1488556" y="2194855"/>
        <a:ext cx="6892034" cy="874573"/>
      </dsp:txXfrm>
    </dsp:sp>
    <dsp:sp modelId="{70D54A72-F827-4957-8943-07C656336E6C}">
      <dsp:nvSpPr>
        <dsp:cNvPr id="0" name=""/>
        <dsp:cNvSpPr/>
      </dsp:nvSpPr>
      <dsp:spPr>
        <a:xfrm>
          <a:off x="7677126" y="704485"/>
          <a:ext cx="603844" cy="603844"/>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s-MX" sz="2700" kern="1200"/>
        </a:p>
      </dsp:txBody>
      <dsp:txXfrm>
        <a:off x="7812991" y="704485"/>
        <a:ext cx="332114" cy="454393"/>
      </dsp:txXfrm>
    </dsp:sp>
    <dsp:sp modelId="{62061D31-073A-45F5-8C92-6E5C9614F346}">
      <dsp:nvSpPr>
        <dsp:cNvPr id="0" name=""/>
        <dsp:cNvSpPr/>
      </dsp:nvSpPr>
      <dsp:spPr>
        <a:xfrm>
          <a:off x="8407800" y="1782115"/>
          <a:ext cx="603844" cy="603844"/>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s-MX" sz="2700" kern="1200"/>
        </a:p>
      </dsp:txBody>
      <dsp:txXfrm>
        <a:off x="8543665" y="1782115"/>
        <a:ext cx="332114" cy="454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E8653-B00F-4540-8BE2-0CB6F189A8B3}">
      <dsp:nvSpPr>
        <dsp:cNvPr id="0" name=""/>
        <dsp:cNvSpPr/>
      </dsp:nvSpPr>
      <dsp:spPr>
        <a:xfrm>
          <a:off x="4281" y="50818"/>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Nombre del patrón</a:t>
          </a:r>
        </a:p>
      </dsp:txBody>
      <dsp:txXfrm>
        <a:off x="37176" y="83713"/>
        <a:ext cx="1806086" cy="1057335"/>
      </dsp:txXfrm>
    </dsp:sp>
    <dsp:sp modelId="{CC265621-2516-4454-A48A-BE5DAD128AB5}">
      <dsp:nvSpPr>
        <dsp:cNvPr id="0" name=""/>
        <dsp:cNvSpPr/>
      </dsp:nvSpPr>
      <dsp:spPr>
        <a:xfrm>
          <a:off x="2040882" y="380268"/>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a:off x="2040882" y="473113"/>
        <a:ext cx="277786" cy="278535"/>
      </dsp:txXfrm>
    </dsp:sp>
    <dsp:sp modelId="{11F40A97-D7BF-409F-BFBF-70A1286A1207}">
      <dsp:nvSpPr>
        <dsp:cNvPr id="0" name=""/>
        <dsp:cNvSpPr/>
      </dsp:nvSpPr>
      <dsp:spPr>
        <a:xfrm>
          <a:off x="2624908" y="50818"/>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Fuerzas</a:t>
          </a:r>
        </a:p>
      </dsp:txBody>
      <dsp:txXfrm>
        <a:off x="2657803" y="83713"/>
        <a:ext cx="1806086" cy="1057335"/>
      </dsp:txXfrm>
    </dsp:sp>
    <dsp:sp modelId="{7CDB85B7-4D94-4426-A800-29C2276ACD64}">
      <dsp:nvSpPr>
        <dsp:cNvPr id="0" name=""/>
        <dsp:cNvSpPr/>
      </dsp:nvSpPr>
      <dsp:spPr>
        <a:xfrm>
          <a:off x="4661509" y="380268"/>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a:off x="4661509" y="473113"/>
        <a:ext cx="277786" cy="278535"/>
      </dsp:txXfrm>
    </dsp:sp>
    <dsp:sp modelId="{93362A3D-BE28-42A9-AE7F-51BED09879AA}">
      <dsp:nvSpPr>
        <dsp:cNvPr id="0" name=""/>
        <dsp:cNvSpPr/>
      </dsp:nvSpPr>
      <dsp:spPr>
        <a:xfrm>
          <a:off x="5245534" y="50818"/>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Tipo</a:t>
          </a:r>
        </a:p>
        <a:p>
          <a:pPr marL="114300" lvl="1" indent="-114300" algn="l" defTabSz="533400">
            <a:lnSpc>
              <a:spcPct val="90000"/>
            </a:lnSpc>
            <a:spcBef>
              <a:spcPct val="0"/>
            </a:spcBef>
            <a:spcAft>
              <a:spcPct val="15000"/>
            </a:spcAft>
            <a:buChar char="•"/>
          </a:pPr>
          <a:r>
            <a:rPr lang="es-MX" sz="1200" kern="1200" dirty="0"/>
            <a:t>Patrón de etapa</a:t>
          </a:r>
        </a:p>
        <a:p>
          <a:pPr marL="114300" lvl="1" indent="-114300" algn="l" defTabSz="533400">
            <a:lnSpc>
              <a:spcPct val="90000"/>
            </a:lnSpc>
            <a:spcBef>
              <a:spcPct val="0"/>
            </a:spcBef>
            <a:spcAft>
              <a:spcPct val="15000"/>
            </a:spcAft>
            <a:buChar char="•"/>
          </a:pPr>
          <a:r>
            <a:rPr lang="es-MX" sz="1200" kern="1200" dirty="0"/>
            <a:t>Patrón de tarea</a:t>
          </a:r>
        </a:p>
        <a:p>
          <a:pPr marL="114300" lvl="1" indent="-114300" algn="l" defTabSz="533400">
            <a:lnSpc>
              <a:spcPct val="90000"/>
            </a:lnSpc>
            <a:spcBef>
              <a:spcPct val="0"/>
            </a:spcBef>
            <a:spcAft>
              <a:spcPct val="15000"/>
            </a:spcAft>
            <a:buChar char="•"/>
          </a:pPr>
          <a:r>
            <a:rPr lang="es-MX" sz="1200" kern="1200" dirty="0"/>
            <a:t>Patrón de fase</a:t>
          </a:r>
        </a:p>
      </dsp:txBody>
      <dsp:txXfrm>
        <a:off x="5278429" y="83713"/>
        <a:ext cx="1806086" cy="1057335"/>
      </dsp:txXfrm>
    </dsp:sp>
    <dsp:sp modelId="{F7DC4A37-E4C0-4B32-9FDA-C8C353CC8190}">
      <dsp:nvSpPr>
        <dsp:cNvPr id="0" name=""/>
        <dsp:cNvSpPr/>
      </dsp:nvSpPr>
      <dsp:spPr>
        <a:xfrm>
          <a:off x="7282136" y="380268"/>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a:off x="7282136" y="473113"/>
        <a:ext cx="277786" cy="278535"/>
      </dsp:txXfrm>
    </dsp:sp>
    <dsp:sp modelId="{8DB72725-885C-4A49-8673-68ABA63ED2CC}">
      <dsp:nvSpPr>
        <dsp:cNvPr id="0" name=""/>
        <dsp:cNvSpPr/>
      </dsp:nvSpPr>
      <dsp:spPr>
        <a:xfrm>
          <a:off x="7866161" y="50818"/>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Contexto inicial</a:t>
          </a:r>
        </a:p>
      </dsp:txBody>
      <dsp:txXfrm>
        <a:off x="7899056" y="83713"/>
        <a:ext cx="1806086" cy="1057335"/>
      </dsp:txXfrm>
    </dsp:sp>
    <dsp:sp modelId="{94B66882-6DCF-43A3-BBA9-674F16A3E715}">
      <dsp:nvSpPr>
        <dsp:cNvPr id="0" name=""/>
        <dsp:cNvSpPr/>
      </dsp:nvSpPr>
      <dsp:spPr>
        <a:xfrm rot="5400000">
          <a:off x="8603680" y="1304975"/>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rot="-5400000">
        <a:off x="8662832" y="1338669"/>
        <a:ext cx="278535" cy="277786"/>
      </dsp:txXfrm>
    </dsp:sp>
    <dsp:sp modelId="{C52B7EEC-9983-49BC-AC50-4488DA8A2363}">
      <dsp:nvSpPr>
        <dsp:cNvPr id="0" name=""/>
        <dsp:cNvSpPr/>
      </dsp:nvSpPr>
      <dsp:spPr>
        <a:xfrm>
          <a:off x="7866161" y="1922694"/>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Problema</a:t>
          </a:r>
        </a:p>
      </dsp:txBody>
      <dsp:txXfrm>
        <a:off x="7899056" y="1955589"/>
        <a:ext cx="1806086" cy="1057335"/>
      </dsp:txXfrm>
    </dsp:sp>
    <dsp:sp modelId="{62D700CE-7E94-4E27-A04F-6566E604DCAF}">
      <dsp:nvSpPr>
        <dsp:cNvPr id="0" name=""/>
        <dsp:cNvSpPr/>
      </dsp:nvSpPr>
      <dsp:spPr>
        <a:xfrm rot="10800000">
          <a:off x="7304598" y="2252144"/>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rot="10800000">
        <a:off x="7423649" y="2344989"/>
        <a:ext cx="277786" cy="278535"/>
      </dsp:txXfrm>
    </dsp:sp>
    <dsp:sp modelId="{2B70591A-FBD0-4B32-BEA9-85278EE4BF76}">
      <dsp:nvSpPr>
        <dsp:cNvPr id="0" name=""/>
        <dsp:cNvSpPr/>
      </dsp:nvSpPr>
      <dsp:spPr>
        <a:xfrm>
          <a:off x="5245534" y="1922694"/>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Solución</a:t>
          </a:r>
        </a:p>
      </dsp:txBody>
      <dsp:txXfrm>
        <a:off x="5278429" y="1955589"/>
        <a:ext cx="1806086" cy="1057335"/>
      </dsp:txXfrm>
    </dsp:sp>
    <dsp:sp modelId="{740F263D-DA74-4EB5-8343-713BCB8C7B37}">
      <dsp:nvSpPr>
        <dsp:cNvPr id="0" name=""/>
        <dsp:cNvSpPr/>
      </dsp:nvSpPr>
      <dsp:spPr>
        <a:xfrm rot="10800000">
          <a:off x="4683971" y="2252144"/>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rot="10800000">
        <a:off x="4803022" y="2344989"/>
        <a:ext cx="277786" cy="278535"/>
      </dsp:txXfrm>
    </dsp:sp>
    <dsp:sp modelId="{FACD9903-4F59-4283-AB04-C4F25F1C410C}">
      <dsp:nvSpPr>
        <dsp:cNvPr id="0" name=""/>
        <dsp:cNvSpPr/>
      </dsp:nvSpPr>
      <dsp:spPr>
        <a:xfrm>
          <a:off x="2624908" y="1922694"/>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Contexto resultante</a:t>
          </a:r>
        </a:p>
      </dsp:txBody>
      <dsp:txXfrm>
        <a:off x="2657803" y="1955589"/>
        <a:ext cx="1806086" cy="1057335"/>
      </dsp:txXfrm>
    </dsp:sp>
    <dsp:sp modelId="{FF1087E4-7DDE-4B78-8B82-BDC7A1C22739}">
      <dsp:nvSpPr>
        <dsp:cNvPr id="0" name=""/>
        <dsp:cNvSpPr/>
      </dsp:nvSpPr>
      <dsp:spPr>
        <a:xfrm rot="10800000">
          <a:off x="2063345" y="2252144"/>
          <a:ext cx="396837" cy="464225"/>
        </a:xfrm>
        <a:prstGeom prst="rightArrow">
          <a:avLst>
            <a:gd name="adj1" fmla="val 60000"/>
            <a:gd name="adj2" fmla="val 50000"/>
          </a:avLst>
        </a:prstGeom>
        <a:gradFill rotWithShape="0">
          <a:gsLst>
            <a:gs pos="0">
              <a:schemeClr val="accent1">
                <a:tint val="60000"/>
                <a:hueOff val="0"/>
                <a:satOff val="0"/>
                <a:lumOff val="0"/>
                <a:alphaOff val="0"/>
                <a:tint val="60000"/>
                <a:lumMod val="104000"/>
              </a:schemeClr>
            </a:gs>
            <a:gs pos="100000">
              <a:schemeClr val="accent1">
                <a:tint val="60000"/>
                <a:hueOff val="0"/>
                <a:satOff val="0"/>
                <a:lumOff val="0"/>
                <a:alphaOff val="0"/>
                <a:tint val="84000"/>
              </a:schemeClr>
            </a:gs>
          </a:gsLst>
          <a:lin ang="5400000" scaled="0"/>
        </a:gradFill>
        <a:ln>
          <a:solidFill>
            <a:schemeClr val="tx1"/>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p>
      </dsp:txBody>
      <dsp:txXfrm rot="10800000">
        <a:off x="2182396" y="2344989"/>
        <a:ext cx="277786" cy="278535"/>
      </dsp:txXfrm>
    </dsp:sp>
    <dsp:sp modelId="{186EBE21-6E22-4A9F-A315-2751986B3D3A}">
      <dsp:nvSpPr>
        <dsp:cNvPr id="0" name=""/>
        <dsp:cNvSpPr/>
      </dsp:nvSpPr>
      <dsp:spPr>
        <a:xfrm>
          <a:off x="4281" y="1922694"/>
          <a:ext cx="1871876" cy="1123125"/>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Patrones relacionados</a:t>
          </a:r>
        </a:p>
      </dsp:txBody>
      <dsp:txXfrm>
        <a:off x="37176" y="1955589"/>
        <a:ext cx="1806086" cy="1057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DE754-9870-46F2-AFE3-3DD3387D1B49}">
      <dsp:nvSpPr>
        <dsp:cNvPr id="0" name=""/>
        <dsp:cNvSpPr/>
      </dsp:nvSpPr>
      <dsp:spPr>
        <a:xfrm>
          <a:off x="0" y="381"/>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1A909-D6C7-4EDC-8B7A-F4B5C1DCB247}">
      <dsp:nvSpPr>
        <dsp:cNvPr id="0" name=""/>
        <dsp:cNvSpPr/>
      </dsp:nvSpPr>
      <dsp:spPr>
        <a:xfrm>
          <a:off x="0" y="381"/>
          <a:ext cx="10018712"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Método de evaluación del estándar CMMI para el proceso de mejora</a:t>
          </a:r>
        </a:p>
      </dsp:txBody>
      <dsp:txXfrm>
        <a:off x="0" y="381"/>
        <a:ext cx="10018712" cy="624687"/>
      </dsp:txXfrm>
    </dsp:sp>
    <dsp:sp modelId="{EA808578-B8C8-494B-A3AE-4BE1C240FABC}">
      <dsp:nvSpPr>
        <dsp:cNvPr id="0" name=""/>
        <dsp:cNvSpPr/>
      </dsp:nvSpPr>
      <dsp:spPr>
        <a:xfrm>
          <a:off x="0" y="625069"/>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33209-2E36-4396-9558-A201DDD37956}">
      <dsp:nvSpPr>
        <dsp:cNvPr id="0" name=""/>
        <dsp:cNvSpPr/>
      </dsp:nvSpPr>
      <dsp:spPr>
        <a:xfrm>
          <a:off x="0" y="625069"/>
          <a:ext cx="10018712"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Evaluación basada en CMM para la mejora del proceso interno (CBA IPI)</a:t>
          </a:r>
        </a:p>
      </dsp:txBody>
      <dsp:txXfrm>
        <a:off x="0" y="625069"/>
        <a:ext cx="10018712" cy="624687"/>
      </dsp:txXfrm>
    </dsp:sp>
    <dsp:sp modelId="{A7345707-50DE-4EDE-9686-ABF4580CF3C7}">
      <dsp:nvSpPr>
        <dsp:cNvPr id="0" name=""/>
        <dsp:cNvSpPr/>
      </dsp:nvSpPr>
      <dsp:spPr>
        <a:xfrm>
          <a:off x="0" y="1249756"/>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E8F79-057F-455F-A01B-8CA8E620117B}">
      <dsp:nvSpPr>
        <dsp:cNvPr id="0" name=""/>
        <dsp:cNvSpPr/>
      </dsp:nvSpPr>
      <dsp:spPr>
        <a:xfrm>
          <a:off x="0" y="1249756"/>
          <a:ext cx="10018712"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SPICE (ISO/IEC 15504)</a:t>
          </a:r>
        </a:p>
      </dsp:txBody>
      <dsp:txXfrm>
        <a:off x="0" y="1249756"/>
        <a:ext cx="10018712" cy="624687"/>
      </dsp:txXfrm>
    </dsp:sp>
    <dsp:sp modelId="{12C70758-D79D-4A67-BF6B-9E30CC615696}">
      <dsp:nvSpPr>
        <dsp:cNvPr id="0" name=""/>
        <dsp:cNvSpPr/>
      </dsp:nvSpPr>
      <dsp:spPr>
        <a:xfrm>
          <a:off x="0" y="1874444"/>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C44FD7-0C47-4D47-AAE2-AC64C54D777F}">
      <dsp:nvSpPr>
        <dsp:cNvPr id="0" name=""/>
        <dsp:cNvSpPr/>
      </dsp:nvSpPr>
      <dsp:spPr>
        <a:xfrm>
          <a:off x="0" y="1874444"/>
          <a:ext cx="10018712"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ISO 9001:2000</a:t>
          </a:r>
        </a:p>
      </dsp:txBody>
      <dsp:txXfrm>
        <a:off x="0" y="1874444"/>
        <a:ext cx="10018712" cy="624687"/>
      </dsp:txXfrm>
    </dsp:sp>
    <dsp:sp modelId="{F3C37A03-B317-44E1-855B-E953D04AC41C}">
      <dsp:nvSpPr>
        <dsp:cNvPr id="0" name=""/>
        <dsp:cNvSpPr/>
      </dsp:nvSpPr>
      <dsp:spPr>
        <a:xfrm>
          <a:off x="0" y="2499131"/>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DC7FF-CF4D-48A7-97A1-4BA95E0A3AFF}">
      <dsp:nvSpPr>
        <dsp:cNvPr id="0" name=""/>
        <dsp:cNvSpPr/>
      </dsp:nvSpPr>
      <dsp:spPr>
        <a:xfrm>
          <a:off x="0" y="2499131"/>
          <a:ext cx="10018712"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s-MX" sz="2600" kern="1200" dirty="0"/>
        </a:p>
      </dsp:txBody>
      <dsp:txXfrm>
        <a:off x="0" y="2499131"/>
        <a:ext cx="10018712" cy="6246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24/02/2023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Estas actividades pueden incluir el desarrollo de software desde cero en un lenguaje de programación. Sin embargo, las aplicaciones de negocios no se desarrollan precisamente de esa forma. El nuevo software empresarial con frecuencia ahora se desarrolla extendiendo o modificando los sistemas existentes, o configurando e integrando el software comercial o compontes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a:p>
        </p:txBody>
      </p:sp>
    </p:spTree>
    <p:extLst>
      <p:ext uri="{BB962C8B-B14F-4D97-AF65-F5344CB8AC3E}">
        <p14:creationId xmlns:p14="http://schemas.microsoft.com/office/powerpoint/2010/main" val="406801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CMMI: Proporciona un modelo de 5 fases para evaluar el proceso -&gt; Inicio, diagnóstico, establecimiento, actuación y aprendizaje.</a:t>
            </a:r>
          </a:p>
          <a:p>
            <a:endParaRPr lang="es-MX" dirty="0"/>
          </a:p>
          <a:p>
            <a:r>
              <a:rPr lang="es-MX" dirty="0"/>
              <a:t>CMM: Proporciona una técnica de diagnóstico para evaluar la madurez relativa de una organización de software.</a:t>
            </a:r>
          </a:p>
          <a:p>
            <a:endParaRPr lang="es-MX" dirty="0"/>
          </a:p>
          <a:p>
            <a:r>
              <a:rPr lang="es-MX" dirty="0"/>
              <a:t>SPICE: estándar que define un conjunto de requerimientos para la evaluación del proceso de software. El objetivo del estándar es ayudar a las organizaciones a desarrollar una evaluación objetiva de cualquier proceso de software definido.</a:t>
            </a:r>
          </a:p>
          <a:p>
            <a:endParaRPr lang="es-MX" dirty="0"/>
          </a:p>
          <a:p>
            <a:r>
              <a:rPr lang="es-MX" dirty="0"/>
              <a:t>ISO: estándar genérico que se aplica a cualquier organización que desee mejorar la calidad general de los productos, sistemas o servicios que proporciona. Por tanto, se puede aplicar a las compañías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a:p>
        </p:txBody>
      </p:sp>
    </p:spTree>
    <p:extLst>
      <p:ext uri="{BB962C8B-B14F-4D97-AF65-F5344CB8AC3E}">
        <p14:creationId xmlns:p14="http://schemas.microsoft.com/office/powerpoint/2010/main" val="401834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nuevo modelo 2.0, publicado en 2018, integra en un modelo único los anteriores modelos en los que estaba dividido CMMI:</a:t>
            </a:r>
          </a:p>
          <a:p>
            <a:pPr marL="171450" indent="-171450">
              <a:buFontTx/>
              <a:buChar char="-"/>
            </a:pPr>
            <a:r>
              <a:rPr lang="es-MX" dirty="0"/>
              <a:t>CMMI </a:t>
            </a:r>
            <a:r>
              <a:rPr lang="es-MX" dirty="0" err="1"/>
              <a:t>for</a:t>
            </a:r>
            <a:r>
              <a:rPr lang="es-MX" dirty="0"/>
              <a:t> </a:t>
            </a:r>
            <a:r>
              <a:rPr lang="es-MX" dirty="0" err="1"/>
              <a:t>Development</a:t>
            </a:r>
            <a:r>
              <a:rPr lang="es-MX" dirty="0"/>
              <a:t>: para la gestión de desarrollo de productos</a:t>
            </a:r>
          </a:p>
          <a:p>
            <a:pPr marL="171450" indent="-171450">
              <a:buFontTx/>
              <a:buChar char="-"/>
            </a:pPr>
            <a:r>
              <a:rPr lang="es-MX" dirty="0"/>
              <a:t>CMMI </a:t>
            </a:r>
            <a:r>
              <a:rPr lang="es-MX" dirty="0" err="1"/>
              <a:t>for</a:t>
            </a:r>
            <a:r>
              <a:rPr lang="es-MX" dirty="0"/>
              <a:t> </a:t>
            </a:r>
            <a:r>
              <a:rPr lang="es-MX" dirty="0" err="1"/>
              <a:t>Acquisition</a:t>
            </a:r>
            <a:r>
              <a:rPr lang="es-MX" dirty="0"/>
              <a:t>: para la gestión de compras, </a:t>
            </a:r>
            <a:r>
              <a:rPr lang="es-MX" dirty="0" err="1"/>
              <a:t>supply</a:t>
            </a:r>
            <a:r>
              <a:rPr lang="es-MX" dirty="0"/>
              <a:t> </a:t>
            </a:r>
            <a:r>
              <a:rPr lang="es-MX" dirty="0" err="1"/>
              <a:t>chain</a:t>
            </a:r>
            <a:r>
              <a:rPr lang="es-MX" dirty="0"/>
              <a:t> y outsourcing</a:t>
            </a:r>
          </a:p>
          <a:p>
            <a:pPr marL="171450" indent="-171450">
              <a:buFontTx/>
              <a:buChar char="-"/>
            </a:pPr>
            <a:r>
              <a:rPr lang="es-MX" dirty="0"/>
              <a:t>CMMI </a:t>
            </a:r>
            <a:r>
              <a:rPr lang="es-MX" dirty="0" err="1"/>
              <a:t>for</a:t>
            </a:r>
            <a:r>
              <a:rPr lang="es-MX" dirty="0"/>
              <a:t> </a:t>
            </a:r>
            <a:r>
              <a:rPr lang="es-MX" dirty="0" err="1"/>
              <a:t>Services</a:t>
            </a:r>
            <a:r>
              <a:rPr lang="es-MX" dirty="0"/>
              <a:t>: para la gestión de servicios, de forma similar a ITIL o ISO 20000</a:t>
            </a:r>
          </a:p>
          <a:p>
            <a:pPr marL="171450" indent="-171450">
              <a:buFontTx/>
              <a:buChar char="-"/>
            </a:pPr>
            <a:endParaRPr lang="es-MX" dirty="0"/>
          </a:p>
          <a:p>
            <a:pPr marL="0" indent="0">
              <a:buFontTx/>
              <a:buNone/>
            </a:pPr>
            <a:r>
              <a:rPr lang="es-MX" dirty="0"/>
              <a:t>Así mismo ofrece:</a:t>
            </a:r>
          </a:p>
          <a:p>
            <a:pPr marL="171450" indent="-171450">
              <a:buFontTx/>
              <a:buChar char="-"/>
            </a:pPr>
            <a:r>
              <a:rPr lang="es-MX" dirty="0"/>
              <a:t>Mayor protagonismo de las prácticas relacionadas con la medición y mejora del rendimiento del negocio.</a:t>
            </a:r>
          </a:p>
          <a:p>
            <a:pPr marL="171450" indent="-171450">
              <a:buFontTx/>
              <a:buChar char="-"/>
            </a:pPr>
            <a:r>
              <a:rPr lang="es-MX" dirty="0"/>
              <a:t>Mejor integración y escalado de proyectos y organizaciones que ya usan Agile y Scrum.</a:t>
            </a:r>
          </a:p>
          <a:p>
            <a:pPr marL="171450" indent="-171450">
              <a:buFontTx/>
              <a:buChar char="-"/>
            </a:pPr>
            <a:r>
              <a:rPr lang="es-MX" dirty="0"/>
              <a:t>Novedades en la operativa de evaluación.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a:p>
        </p:txBody>
      </p:sp>
    </p:spTree>
    <p:extLst>
      <p:ext uri="{BB962C8B-B14F-4D97-AF65-F5344CB8AC3E}">
        <p14:creationId xmlns:p14="http://schemas.microsoft.com/office/powerpoint/2010/main" val="391528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norma SPICE establece requisitos para una evaluación de procesos y modelos de evaluación pretendiendo que estos requisitos puedan ser aplicados en cualquier modelo de evaluación de una organización.</a:t>
            </a:r>
          </a:p>
          <a:p>
            <a:endParaRPr lang="es-MX" dirty="0"/>
          </a:p>
          <a:p>
            <a:pPr marL="171450" indent="-171450">
              <a:buFontTx/>
              <a:buChar char="-"/>
            </a:pPr>
            <a:r>
              <a:rPr lang="es-MX" dirty="0"/>
              <a:t>Evaluación de procesos</a:t>
            </a:r>
          </a:p>
          <a:p>
            <a:pPr marL="171450" indent="-171450">
              <a:buFontTx/>
              <a:buChar char="-"/>
            </a:pPr>
            <a:r>
              <a:rPr lang="es-MX" dirty="0"/>
              <a:t>Mejora de procesos</a:t>
            </a:r>
          </a:p>
          <a:p>
            <a:pPr marL="171450" indent="-171450">
              <a:buFontTx/>
              <a:buChar char="-"/>
            </a:pPr>
            <a:r>
              <a:rPr lang="es-MX" dirty="0"/>
              <a:t>Evaluación de la capacidad y/o madurez de los procesos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a:p>
        </p:txBody>
      </p:sp>
    </p:spTree>
    <p:extLst>
      <p:ext uri="{BB962C8B-B14F-4D97-AF65-F5344CB8AC3E}">
        <p14:creationId xmlns:p14="http://schemas.microsoft.com/office/powerpoint/2010/main" val="16276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procesos de software son complejos y, como todos los procesos intelectuales y creativos, se apoyan en personas con capacidad de juzgar y tomar decisiones. No hay un proceso idea, además, la mayoría de las organizaciones han diseñado sus propios procesos de desarrollo de software. Los procesos han evolucionado para beneficiarse de las capacidades de la gente en una organización.</a:t>
            </a:r>
          </a:p>
          <a:p>
            <a:endParaRPr lang="es-MX" dirty="0"/>
          </a:p>
          <a:p>
            <a:r>
              <a:rPr lang="es-MX" dirty="0"/>
              <a:t>Para algunos sistemas críticos, se requiere de un proceso de desarrollo muy estructurado. Para los sistemas empresariales, con requerimientos cambiantes, es probable que sea más efectivo un proceso menos forma y flexible.</a:t>
            </a:r>
          </a:p>
          <a:p>
            <a:endParaRPr lang="es-MX" dirty="0"/>
          </a:p>
          <a:p>
            <a:r>
              <a:rPr lang="es-MX" dirty="0"/>
              <a:t>Los procesos de software pueden mejorarse con la estandarización, donde se reduce la diversidad en los procesos de software en una organización. Esto conduce a mejorar la comunicación, reducir el tiempo de capacitación, y a economizar el soporte de los procesos automatizados.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a:p>
        </p:txBody>
      </p:sp>
    </p:spTree>
    <p:extLst>
      <p:ext uri="{BB962C8B-B14F-4D97-AF65-F5344CB8AC3E}">
        <p14:creationId xmlns:p14="http://schemas.microsoft.com/office/powerpoint/2010/main" val="363073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se enfoca en producir un documento que especifique los requerimientos que cumplirá el sistema.</a:t>
            </a:r>
          </a:p>
          <a:p>
            <a:r>
              <a:rPr lang="es-MX" dirty="0"/>
              <a:t>Existen cuatro actividades del proceso de ingeniería de requerimientos:</a:t>
            </a:r>
          </a:p>
          <a:p>
            <a:pPr marL="228600" indent="-228600">
              <a:buAutoNum type="arabicPeriod"/>
            </a:pPr>
            <a:r>
              <a:rPr lang="es-MX" dirty="0"/>
              <a:t>Estudio de factibilidad: Se realiza una estimación sobre si las necesidades identificadas se cubren con las actuales tecnologías de software y hardware.</a:t>
            </a:r>
          </a:p>
          <a:p>
            <a:pPr marL="228600" indent="-228600">
              <a:buAutoNum type="arabicPeriod"/>
            </a:pPr>
            <a:r>
              <a:rPr lang="es-MX" dirty="0"/>
              <a:t>Obtención y análisis de requerimientos: Proceso para obtener los requerimientos del sistema, mediante la observación de los sistemas existentes, discusiones con los usuarios y proveedores, análisis de tareas, etc.</a:t>
            </a:r>
          </a:p>
          <a:p>
            <a:pPr marL="228600" indent="-228600">
              <a:buAutoNum type="arabicPeriod"/>
            </a:pPr>
            <a:r>
              <a:rPr lang="es-MX" dirty="0"/>
              <a:t>Especificación de requerimientos: Consiste en transcribir la información recopilada en un documento que define un conjunto de requerimientos, divididos en dos categorías:</a:t>
            </a:r>
          </a:p>
          <a:p>
            <a:pPr marL="685800" lvl="1" indent="-228600">
              <a:buAutoNum type="arabicPeriod"/>
            </a:pPr>
            <a:r>
              <a:rPr lang="es-MX" dirty="0"/>
              <a:t>Requerimientos de usuario</a:t>
            </a:r>
          </a:p>
          <a:p>
            <a:pPr marL="685800" lvl="1" indent="-228600">
              <a:buAutoNum type="arabicPeriod"/>
            </a:pPr>
            <a:r>
              <a:rPr lang="es-MX" dirty="0"/>
              <a:t>Requerimientos de sistema</a:t>
            </a:r>
          </a:p>
          <a:p>
            <a:pPr marL="228600" lvl="0" indent="-228600">
              <a:buAutoNum type="arabicPeriod"/>
            </a:pPr>
            <a:r>
              <a:rPr lang="es-MX" dirty="0"/>
              <a:t>Validación de requerimientos: Se verifica que los requerimientos sean realistas, coherentes y completos.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a:p>
        </p:txBody>
      </p:sp>
    </p:spTree>
    <p:extLst>
      <p:ext uri="{BB962C8B-B14F-4D97-AF65-F5344CB8AC3E}">
        <p14:creationId xmlns:p14="http://schemas.microsoft.com/office/powerpoint/2010/main" val="397485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buNone/>
            </a:pPr>
            <a:r>
              <a:rPr lang="es-MX" dirty="0"/>
              <a:t>Las actividades en el proceso de diseño varían dependiendo del tipo de sistema, sin embargo, en el diagrama se muestran las actividades del diseño de un sistema de información:</a:t>
            </a:r>
          </a:p>
          <a:p>
            <a:pPr marL="228600" lvl="0" indent="-228600">
              <a:buAutoNum type="arabicPeriod"/>
            </a:pPr>
            <a:endParaRPr lang="es-MX" dirty="0"/>
          </a:p>
          <a:p>
            <a:pPr marL="228600" lvl="0" indent="-228600">
              <a:buAutoNum type="arabicPeriod"/>
            </a:pPr>
            <a:r>
              <a:rPr lang="es-MX" dirty="0"/>
              <a:t>Diseño arquitectónico: Se identifica la estructura global del sistema, los principales componentes, sus relaciones y cómo se distribuyen.</a:t>
            </a:r>
          </a:p>
          <a:p>
            <a:pPr marL="228600" lvl="0" indent="-228600">
              <a:buAutoNum type="arabicPeriod"/>
            </a:pPr>
            <a:endParaRPr lang="es-MX" dirty="0"/>
          </a:p>
          <a:p>
            <a:pPr marL="228600" lvl="0" indent="-228600">
              <a:buAutoNum type="arabicPeriod"/>
            </a:pPr>
            <a:r>
              <a:rPr lang="es-MX" dirty="0"/>
              <a:t>Diseño de interfaz: Se definen las interfaces entre los componentes de sistemas. Con una interfaz precisa, es factible usar un componente sin que otros tengan que saber como se implementó. Una vez finalizado este proceso, los componentes se diseñan y desarrollan de manera concurrente.</a:t>
            </a:r>
          </a:p>
          <a:p>
            <a:pPr marL="228600" lvl="0" indent="-228600">
              <a:buAutoNum type="arabicPeriod"/>
            </a:pPr>
            <a:endParaRPr lang="es-MX" dirty="0"/>
          </a:p>
          <a:p>
            <a:pPr marL="228600" lvl="0" indent="-228600">
              <a:buAutoNum type="arabicPeriod"/>
            </a:pPr>
            <a:r>
              <a:rPr lang="es-MX" dirty="0"/>
              <a:t>Diseño de componentes: Se toma cada componente del sistema y cómo funcionará. Esto puede ser un simple dato de la funcionalidad que se espera implementar, y al programador se le deja el diseño específico.</a:t>
            </a:r>
          </a:p>
          <a:p>
            <a:pPr marL="228600" lvl="0" indent="-228600">
              <a:buAutoNum type="arabicPeriod"/>
            </a:pPr>
            <a:endParaRPr lang="es-MX" dirty="0"/>
          </a:p>
          <a:p>
            <a:pPr marL="228600" lvl="0" indent="-228600">
              <a:buAutoNum type="arabicPeriod"/>
            </a:pPr>
            <a:r>
              <a:rPr lang="es-MX" dirty="0"/>
              <a:t>Diseño de la base de datos: Se diseñan las estructuras del sistema de datos y cómo se representarán en una base de datos.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a:p>
        </p:txBody>
      </p:sp>
    </p:spTree>
    <p:extLst>
      <p:ext uri="{BB962C8B-B14F-4D97-AF65-F5344CB8AC3E}">
        <p14:creationId xmlns:p14="http://schemas.microsoft.com/office/powerpoint/2010/main" val="149661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estructurados de diseño desarrollados en los 70’s y 80’s fueron los precursores de UML y el diseño orientado a objetos. El desarrollo dirigido por modelo (Schmidt, 2006), donde se crean modelos de software a diferentes niveles de abstracción es una evolución de los métodos estructurados.</a:t>
            </a:r>
          </a:p>
          <a:p>
            <a:endParaRPr lang="es-MX" dirty="0"/>
          </a:p>
          <a:p>
            <a:r>
              <a:rPr lang="es-MX" dirty="0"/>
              <a:t>La programación es una actividad personal y no hay un proceso que se siga de manera general. Algunos programadores comienzan con lo más fácil, otros con lo más complejo; algunos especifican cada dato, otros dejan datos sin especificar tanto como sea posible.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a:p>
        </p:txBody>
      </p:sp>
    </p:spTree>
    <p:extLst>
      <p:ext uri="{BB962C8B-B14F-4D97-AF65-F5344CB8AC3E}">
        <p14:creationId xmlns:p14="http://schemas.microsoft.com/office/powerpoint/2010/main" val="235717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pruebas del sistema, donde se ejecuta a través de datos simulados, son la principal técnica de validación. Esta última también puede incluir procesos de comprobación, como inspecciones y revisiones en cada etapa del proceso del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a:p>
        </p:txBody>
      </p:sp>
    </p:spTree>
    <p:extLst>
      <p:ext uri="{BB962C8B-B14F-4D97-AF65-F5344CB8AC3E}">
        <p14:creationId xmlns:p14="http://schemas.microsoft.com/office/powerpoint/2010/main" val="172673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Pruebas de desarrollo: Las personas que desarrollan el sistema ponen a prueba los componentes que constituyen el sistema. Cada componente se prueba de manera independiente.</a:t>
            </a:r>
          </a:p>
          <a:p>
            <a:pPr marL="228600" indent="-228600">
              <a:buAutoNum type="arabicPeriod"/>
            </a:pPr>
            <a:endParaRPr lang="es-MX" dirty="0"/>
          </a:p>
          <a:p>
            <a:pPr marL="228600" indent="-228600">
              <a:buAutoNum type="arabicPeriod"/>
            </a:pPr>
            <a:r>
              <a:rPr lang="es-MX" dirty="0"/>
              <a:t>Pruebas del sistema: Los componentes del sistema se integran para crear un sistema completo. Este proceso tiene la finalidad de descubrir errores que resulten de interacciones no anticipadas entre componentes y problemas de interfaz de componentes, así como demostrar que cubre los requerimientos funcionales y no funcionales, y poner a prueba las propiedades emergentes del sistema.</a:t>
            </a:r>
          </a:p>
          <a:p>
            <a:pPr marL="228600" indent="-228600">
              <a:buAutoNum type="arabicPeriod"/>
            </a:pPr>
            <a:endParaRPr lang="es-MX" dirty="0"/>
          </a:p>
          <a:p>
            <a:pPr marL="228600" indent="-228600">
              <a:buAutoNum type="arabicPeriod"/>
            </a:pPr>
            <a:r>
              <a:rPr lang="es-MX" dirty="0"/>
              <a:t>Pruebas de aceptación: Etapa final del proceso. El sistema se pone a prueba con datos proporcionados por el cliente. Revelan errores y omisiones en la definición de requerimientos del sistema, ya que los datos reales ejercitan el sistema en diferentes formas a partir de los datos de prueba.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a:p>
        </p:txBody>
      </p:sp>
    </p:spTree>
    <p:extLst>
      <p:ext uri="{BB962C8B-B14F-4D97-AF65-F5344CB8AC3E}">
        <p14:creationId xmlns:p14="http://schemas.microsoft.com/office/powerpoint/2010/main" val="321620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equipo independiente de examinadores trabaja con base en dichos planes de prueba </a:t>
            </a:r>
            <a:r>
              <a:rPr lang="es-MX" dirty="0" err="1"/>
              <a:t>preformulados</a:t>
            </a:r>
            <a:r>
              <a:rPr lang="es-MX" dirty="0"/>
              <a:t>, que se desarrollan a partir de la especificación y el diseño del sistema.</a:t>
            </a:r>
          </a:p>
          <a:p>
            <a:endParaRPr lang="es-MX" dirty="0"/>
          </a:p>
          <a:p>
            <a:r>
              <a:rPr lang="es-MX" dirty="0"/>
              <a:t>En ocasiones, a las pruebas de aceptación se les denomina pruebas alfa. Y transcurren hasta que el desarrollador y el cliente estén de acuerdo en que el sistema entregado cumple con los requerimientos estipulados.</a:t>
            </a:r>
          </a:p>
          <a:p>
            <a:endParaRPr lang="es-MX" dirty="0"/>
          </a:p>
          <a:p>
            <a:r>
              <a:rPr lang="es-MX" dirty="0"/>
              <a:t>Cuando un sistema se marca como un producto de software, se utiliza con frecuencia un proceso de prueba llamado prueba beta. Se entrega a algunos clientes que reportan los problemas encontrados, los cuales serán corregidos posteriormente hasta una implementación final.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a:p>
        </p:txBody>
      </p:sp>
    </p:spTree>
    <p:extLst>
      <p:ext uri="{BB962C8B-B14F-4D97-AF65-F5344CB8AC3E}">
        <p14:creationId xmlns:p14="http://schemas.microsoft.com/office/powerpoint/2010/main" val="200401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Estas actividades forman parte de todos los procesos de software. En la práctica, estas actividades son complejas en sí mismas e incluyen otras actividades como la validación de requerimientos, el diseño arquitectónico, las pruebas unitarias, etc.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a:p>
        </p:txBody>
      </p:sp>
    </p:spTree>
    <p:extLst>
      <p:ext uri="{BB962C8B-B14F-4D97-AF65-F5344CB8AC3E}">
        <p14:creationId xmlns:p14="http://schemas.microsoft.com/office/powerpoint/2010/main" val="3510737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Siempre ha existido división entre el proceso de desarrollo del software y el proceso de evolución. Se considera el desarrollo como un actividad creativa, mientras que el mantenimiento es una actividad insulsa, irrelevante.</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25</a:t>
            </a:fld>
            <a:endParaRPr lang="es-MX"/>
          </a:p>
        </p:txBody>
      </p:sp>
    </p:spTree>
    <p:extLst>
      <p:ext uri="{BB962C8B-B14F-4D97-AF65-F5344CB8AC3E}">
        <p14:creationId xmlns:p14="http://schemas.microsoft.com/office/powerpoint/2010/main" val="3907349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Esta distinción es cada vez más irrelevante, ya que es difícil que cualquier sistema de software sea un sistema completamente nuevo. En lugar de dos procesos separados, es más realista pensar en la ingeniería de software como un proceso evolutivo, donde el software cambia constantemente a lo largo de la vida, en función de los requerimientos y las necesidades del cliente.</a:t>
            </a:r>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26</a:t>
            </a:fld>
            <a:endParaRPr lang="es-MX"/>
          </a:p>
        </p:txBody>
      </p:sp>
    </p:spTree>
    <p:extLst>
      <p:ext uri="{BB962C8B-B14F-4D97-AF65-F5344CB8AC3E}">
        <p14:creationId xmlns:p14="http://schemas.microsoft.com/office/powerpoint/2010/main" val="1284526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herramientas de software ofrecen apoyo de proceso al automatizar algunas actividades del proceso y brindar información sobre el software que desarrolla.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27</a:t>
            </a:fld>
            <a:endParaRPr lang="es-MX"/>
          </a:p>
        </p:txBody>
      </p:sp>
    </p:spTree>
    <p:extLst>
      <p:ext uri="{BB962C8B-B14F-4D97-AF65-F5344CB8AC3E}">
        <p14:creationId xmlns:p14="http://schemas.microsoft.com/office/powerpoint/2010/main" val="170890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ejemplos de actividades susceptibles de automatizarse son.</a:t>
            </a:r>
          </a:p>
          <a:p>
            <a:endParaRPr lang="es-MX" dirty="0"/>
          </a:p>
          <a:p>
            <a:r>
              <a:rPr lang="es-MX" dirty="0"/>
              <a:t>Las herramientas pueden combinarse en un marco llamado ambiente de desarrollo interactivo (IDE). Esto ofrece un conjunto común de facilidades, que usan las herramientas para comunicarse y operar con mayor destreza en una forma integrada.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28</a:t>
            </a:fld>
            <a:endParaRPr lang="es-MX"/>
          </a:p>
        </p:txBody>
      </p:sp>
    </p:spTree>
    <p:extLst>
      <p:ext uri="{BB962C8B-B14F-4D97-AF65-F5344CB8AC3E}">
        <p14:creationId xmlns:p14="http://schemas.microsoft.com/office/powerpoint/2010/main" val="3251211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Herramientas de diagramación: permiten realizar representaciones gráficas de datos y procesos, elementos del sistema y flujo de datos entre los diferentes componentes del sistema.</a:t>
            </a:r>
          </a:p>
          <a:p>
            <a:pPr marL="228600" indent="-228600">
              <a:buAutoNum type="arabicPeriod"/>
            </a:pPr>
            <a:endParaRPr lang="es-MX" dirty="0"/>
          </a:p>
          <a:p>
            <a:pPr marL="228600" indent="-228600">
              <a:buAutoNum type="arabicPeriod"/>
            </a:pPr>
            <a:r>
              <a:rPr lang="es-MX" dirty="0"/>
              <a:t>Generadores de reportes: permiten entender requerimientos, datos y las relaciones entre ellos.</a:t>
            </a:r>
          </a:p>
          <a:p>
            <a:pPr marL="228600" indent="-228600">
              <a:buAutoNum type="arabicPeriod"/>
            </a:pPr>
            <a:endParaRPr lang="es-MX" dirty="0"/>
          </a:p>
          <a:p>
            <a:pPr marL="228600" indent="-228600">
              <a:buAutoNum type="arabicPeriod"/>
            </a:pPr>
            <a:r>
              <a:rPr lang="es-MX" dirty="0"/>
              <a:t>Herramientas de análisis: permite recolectar los requerimientos del sistema, así como detectar inconsistencias o errores en la especificación del sistema, errores en los diagramas de flujo de datos, redundancia en los datos, entre otros.</a:t>
            </a:r>
          </a:p>
          <a:p>
            <a:pPr marL="228600" indent="-228600">
              <a:buAutoNum type="arabicPeriod"/>
            </a:pPr>
            <a:endParaRPr lang="es-MX" dirty="0"/>
          </a:p>
          <a:p>
            <a:pPr marL="228600" indent="-228600">
              <a:buAutoNum type="arabicPeriod"/>
            </a:pPr>
            <a:r>
              <a:rPr lang="es-MX" dirty="0"/>
              <a:t>Repositorios centralizados: permiten mantener en un solo punto de almacenamiento los reportes, diagramas y documentos relacionados con la gestión de un proyecto.</a:t>
            </a:r>
          </a:p>
          <a:p>
            <a:pPr marL="228600" indent="-228600">
              <a:buAutoNum type="arabicPeriod"/>
            </a:pPr>
            <a:endParaRPr lang="es-MX" dirty="0"/>
          </a:p>
          <a:p>
            <a:pPr marL="228600" indent="-228600">
              <a:buAutoNum type="arabicPeriod"/>
            </a:pPr>
            <a:r>
              <a:rPr lang="es-MX" dirty="0"/>
              <a:t>Generadores de documentación: permite crear la documentación técnica y de usuario de acuerdo a determinado estándar.</a:t>
            </a:r>
          </a:p>
          <a:p>
            <a:pPr marL="228600" indent="-228600">
              <a:buAutoNum type="arabicPeriod"/>
            </a:pPr>
            <a:endParaRPr lang="es-MX" dirty="0"/>
          </a:p>
          <a:p>
            <a:pPr marL="228600" indent="-228600">
              <a:buAutoNum type="arabicPeriod"/>
            </a:pPr>
            <a:r>
              <a:rPr lang="es-MX" dirty="0"/>
              <a:t>Generadores de código: permiten la generación automatizada de código a partir de la documentación de diseño.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29</a:t>
            </a:fld>
            <a:endParaRPr lang="es-MX"/>
          </a:p>
        </p:txBody>
      </p:sp>
    </p:spTree>
    <p:extLst>
      <p:ext uri="{BB962C8B-B14F-4D97-AF65-F5344CB8AC3E}">
        <p14:creationId xmlns:p14="http://schemas.microsoft.com/office/powerpoint/2010/main" val="135792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es otro modelo del proceso del software, adicionalmente podemos considerar algunas otras actividades que pueden aplicarse en el desarrollo de software:</a:t>
            </a:r>
          </a:p>
          <a:p>
            <a:endParaRPr lang="es-MX" dirty="0"/>
          </a:p>
          <a:p>
            <a:pPr marL="228600" indent="-228600">
              <a:buAutoNum type="arabicPeriod"/>
            </a:pPr>
            <a:r>
              <a:rPr lang="es-MX" dirty="0"/>
              <a:t>Seguimiento y control del proyecto</a:t>
            </a:r>
          </a:p>
          <a:p>
            <a:pPr marL="228600" indent="-228600">
              <a:buAutoNum type="arabicPeriod"/>
            </a:pPr>
            <a:r>
              <a:rPr lang="es-MX" dirty="0"/>
              <a:t>Administración del riesgo</a:t>
            </a:r>
          </a:p>
          <a:p>
            <a:pPr marL="228600" indent="-228600">
              <a:buAutoNum type="arabicPeriod"/>
            </a:pPr>
            <a:r>
              <a:rPr lang="es-MX" dirty="0"/>
              <a:t>Aseguramiento de la calidad</a:t>
            </a:r>
          </a:p>
          <a:p>
            <a:pPr marL="228600" indent="-228600">
              <a:buAutoNum type="arabicPeriod"/>
            </a:pPr>
            <a:r>
              <a:rPr lang="es-MX" dirty="0"/>
              <a:t>Revisiones técnicas</a:t>
            </a:r>
          </a:p>
          <a:p>
            <a:pPr marL="228600" indent="-228600">
              <a:buAutoNum type="arabicPeriod"/>
            </a:pPr>
            <a:r>
              <a:rPr lang="es-MX" dirty="0"/>
              <a:t>Medición</a:t>
            </a:r>
          </a:p>
          <a:p>
            <a:pPr marL="228600" indent="-228600">
              <a:buAutoNum type="arabicPeriod"/>
            </a:pPr>
            <a:r>
              <a:rPr lang="es-MX" dirty="0"/>
              <a:t>Administración de la reutilización</a:t>
            </a:r>
          </a:p>
          <a:p>
            <a:pPr marL="228600" indent="-228600">
              <a:buAutoNum type="arabicPeriod"/>
            </a:pPr>
            <a:r>
              <a:rPr lang="es-MX" dirty="0"/>
              <a:t>Preparación y producción del producto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a:p>
        </p:txBody>
      </p:sp>
    </p:spTree>
    <p:extLst>
      <p:ext uri="{BB962C8B-B14F-4D97-AF65-F5344CB8AC3E}">
        <p14:creationId xmlns:p14="http://schemas.microsoft.com/office/powerpoint/2010/main" val="116633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flujo de proceso lineal ejecuta cada una de las actividades estructurales en secuencia.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a:p>
        </p:txBody>
      </p:sp>
    </p:spTree>
    <p:extLst>
      <p:ext uri="{BB962C8B-B14F-4D97-AF65-F5344CB8AC3E}">
        <p14:creationId xmlns:p14="http://schemas.microsoft.com/office/powerpoint/2010/main" val="28534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flujo de proceso iterativo repite una o más de las actividades antes de pasar a la siguiente.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a:p>
        </p:txBody>
      </p:sp>
    </p:spTree>
    <p:extLst>
      <p:ext uri="{BB962C8B-B14F-4D97-AF65-F5344CB8AC3E}">
        <p14:creationId xmlns:p14="http://schemas.microsoft.com/office/powerpoint/2010/main" val="200862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 flujo de proceso evolutivo realiza las actividades de forma circular. A través de las actividades, cada circuito lleva a una versión más completa del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a:p>
        </p:txBody>
      </p:sp>
    </p:spTree>
    <p:extLst>
      <p:ext uri="{BB962C8B-B14F-4D97-AF65-F5344CB8AC3E}">
        <p14:creationId xmlns:p14="http://schemas.microsoft.com/office/powerpoint/2010/main" val="410318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Cuando los procesos se discuten y describen, por lo general se habla de actividades como especificar un modelo de datos, diseñar una interfaz de usuario, etc. Sin embargo, al igual que las actividades, también la descripción de los procesos deben incluir:</a:t>
            </a:r>
          </a:p>
          <a:p>
            <a:endParaRPr lang="es-MX" dirty="0"/>
          </a:p>
          <a:p>
            <a:pPr marL="228600" indent="-228600">
              <a:buAutoNum type="arabicPeriod"/>
            </a:pPr>
            <a:r>
              <a:rPr lang="es-MX" dirty="0"/>
              <a:t>Productos</a:t>
            </a:r>
          </a:p>
          <a:p>
            <a:pPr marL="228600" indent="-228600">
              <a:buAutoNum type="arabicPeriod"/>
            </a:pPr>
            <a:r>
              <a:rPr lang="es-MX" dirty="0"/>
              <a:t>Roles</a:t>
            </a:r>
          </a:p>
          <a:p>
            <a:pPr marL="228600" indent="-228600">
              <a:buAutoNum type="arabicPeriod"/>
            </a:pPr>
            <a:r>
              <a:rPr lang="es-MX" dirty="0"/>
              <a:t>Precondiciones y postcondiciones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a:p>
        </p:txBody>
      </p:sp>
    </p:spTree>
    <p:extLst>
      <p:ext uri="{BB962C8B-B14F-4D97-AF65-F5344CB8AC3E}">
        <p14:creationId xmlns:p14="http://schemas.microsoft.com/office/powerpoint/2010/main" val="20968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Definición de actividades estructurales: Se deben identificar las acciones apropiadas para el desarrollo de la actividad estructural en cuestión.</a:t>
            </a:r>
          </a:p>
          <a:p>
            <a:pPr marL="228600" indent="-228600">
              <a:buAutoNum type="arabicPeriod"/>
            </a:pPr>
            <a:endParaRPr lang="es-MX" dirty="0"/>
          </a:p>
          <a:p>
            <a:pPr marL="228600" indent="-228600">
              <a:buAutoNum type="arabicPeriod"/>
            </a:pPr>
            <a:r>
              <a:rPr lang="es-MX" dirty="0"/>
              <a:t>Identificación del conjunto de tareas: Debe escogerse el conjunto de tareas que se adapte mejor a las necesidades del proyecto y a las características del equipo.</a:t>
            </a:r>
          </a:p>
          <a:p>
            <a:pPr marL="228600" indent="-228600">
              <a:buAutoNum type="arabicPeriod"/>
            </a:pPr>
            <a:endParaRPr lang="es-MX" dirty="0"/>
          </a:p>
          <a:p>
            <a:pPr marL="228600" indent="-228600">
              <a:buAutoNum type="arabicPeriod"/>
            </a:pPr>
            <a:r>
              <a:rPr lang="es-MX" dirty="0"/>
              <a:t>Patrones de proceso: Un patrón de proceso describe un problema relacionado con el proceso que se encuentra durante el trabajo de ingeniería de software, identifica el ambiente en el que surge el problema y sugiere una o más soluciones para el mismo.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a:p>
        </p:txBody>
      </p:sp>
    </p:spTree>
    <p:extLst>
      <p:ext uri="{BB962C8B-B14F-4D97-AF65-F5344CB8AC3E}">
        <p14:creationId xmlns:p14="http://schemas.microsoft.com/office/powerpoint/2010/main" val="400025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Nombre: Es un nombre significativo que describe el contexto del proceso de software.</a:t>
            </a:r>
          </a:p>
          <a:p>
            <a:pPr marL="228600" indent="-228600">
              <a:buAutoNum type="arabicPeriod"/>
            </a:pPr>
            <a:r>
              <a:rPr lang="es-MX" dirty="0"/>
              <a:t>Fuerzas: El ambiente en el que se encuentra el patrón y los aspectos que hacen visible el problema.</a:t>
            </a:r>
          </a:p>
          <a:p>
            <a:pPr marL="228600" indent="-228600">
              <a:buAutoNum type="arabicPeriod"/>
            </a:pPr>
            <a:r>
              <a:rPr lang="es-MX" dirty="0"/>
              <a:t>Tipo: Describe el tipo de patrón.</a:t>
            </a:r>
          </a:p>
          <a:p>
            <a:pPr marL="685800" lvl="1" indent="-228600">
              <a:buAutoNum type="arabicPeriod"/>
            </a:pPr>
            <a:r>
              <a:rPr lang="es-MX" dirty="0"/>
              <a:t>Patrón de etapa: define un problema asociado con una actividad estructural al proceso</a:t>
            </a:r>
          </a:p>
          <a:p>
            <a:pPr marL="685800" lvl="1" indent="-228600">
              <a:buAutoNum type="arabicPeriod"/>
            </a:pPr>
            <a:r>
              <a:rPr lang="es-MX" dirty="0"/>
              <a:t>Patrón de tarea: define un problema asociado con una acción o tarea de trabajo</a:t>
            </a:r>
          </a:p>
          <a:p>
            <a:pPr marL="685800" lvl="1" indent="-228600">
              <a:buAutoNum type="arabicPeriod"/>
            </a:pPr>
            <a:r>
              <a:rPr lang="es-MX" dirty="0"/>
              <a:t>Patrón de fase: define la secuencia de actividades estructurales que ocurren dentro del proceso (espiral, prototipado).</a:t>
            </a:r>
          </a:p>
          <a:p>
            <a:pPr marL="228600" lvl="0" indent="-228600">
              <a:buAutoNum type="arabicPeriod"/>
            </a:pPr>
            <a:r>
              <a:rPr lang="es-MX" dirty="0"/>
              <a:t>Contexto inicial: describe las condiciones en las que se aplica el patrón.</a:t>
            </a:r>
          </a:p>
          <a:p>
            <a:pPr marL="228600" lvl="0" indent="-228600">
              <a:buAutoNum type="arabicPeriod"/>
            </a:pPr>
            <a:r>
              <a:rPr lang="es-MX" dirty="0"/>
              <a:t>Problema: describe el problema específico que debe resolver el patrón.</a:t>
            </a:r>
          </a:p>
          <a:p>
            <a:pPr marL="228600" lvl="0" indent="-228600">
              <a:buAutoNum type="arabicPeriod"/>
            </a:pPr>
            <a:r>
              <a:rPr lang="es-MX" dirty="0"/>
              <a:t>Solución: Describe cómo implementar con éxito el patrón.</a:t>
            </a:r>
          </a:p>
          <a:p>
            <a:pPr marL="228600" lvl="0" indent="-228600">
              <a:buAutoNum type="arabicPeriod"/>
            </a:pPr>
            <a:r>
              <a:rPr lang="es-MX" dirty="0"/>
              <a:t>Contexto resultante: describe las condiciones que resultarán una vez que se haya implementado con éxito el patrón.</a:t>
            </a:r>
          </a:p>
          <a:p>
            <a:pPr marL="228600" lvl="0" indent="-228600">
              <a:buAutoNum type="arabicPeriod"/>
            </a:pPr>
            <a:r>
              <a:rPr lang="es-MX" dirty="0"/>
              <a:t>Patrones relacionados.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a:p>
        </p:txBody>
      </p:sp>
    </p:spTree>
    <p:extLst>
      <p:ext uri="{BB962C8B-B14F-4D97-AF65-F5344CB8AC3E}">
        <p14:creationId xmlns:p14="http://schemas.microsoft.com/office/powerpoint/2010/main" val="306471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92514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24/02/2023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5566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34197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181241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212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36132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72260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87304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15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26931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24/02/2023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492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24/02/2023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4565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24/02/2023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10792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24/02/2023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40523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24/02/2023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3796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24/02/2023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5635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24/02/2023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a:p>
        </p:txBody>
      </p:sp>
    </p:spTree>
    <p:extLst>
      <p:ext uri="{BB962C8B-B14F-4D97-AF65-F5344CB8AC3E}">
        <p14:creationId xmlns:p14="http://schemas.microsoft.com/office/powerpoint/2010/main" val="7945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24/02/2023</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a:p>
        </p:txBody>
      </p:sp>
    </p:spTree>
    <p:extLst>
      <p:ext uri="{BB962C8B-B14F-4D97-AF65-F5344CB8AC3E}">
        <p14:creationId xmlns:p14="http://schemas.microsoft.com/office/powerpoint/2010/main" val="87428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Fundamentos de análisis y diseño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Ciclo de vida del desarrollo de software</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053E5-E8B3-C5D9-DCFC-5DC67FFF2247}"/>
              </a:ext>
            </a:extLst>
          </p:cNvPr>
          <p:cNvSpPr>
            <a:spLocks noGrp="1"/>
          </p:cNvSpPr>
          <p:nvPr>
            <p:ph type="title"/>
          </p:nvPr>
        </p:nvSpPr>
        <p:spPr>
          <a:xfrm>
            <a:off x="1760706" y="685800"/>
            <a:ext cx="9742318" cy="1752599"/>
          </a:xfrm>
        </p:spPr>
        <p:txBody>
          <a:bodyPr>
            <a:normAutofit/>
          </a:bodyPr>
          <a:lstStyle/>
          <a:p>
            <a:r>
              <a:rPr lang="es-MX" dirty="0"/>
              <a:t>Patrones de proceso</a:t>
            </a:r>
          </a:p>
        </p:txBody>
      </p:sp>
      <p:graphicFrame>
        <p:nvGraphicFramePr>
          <p:cNvPr id="4" name="Marcador de contenido 3">
            <a:extLst>
              <a:ext uri="{FF2B5EF4-FFF2-40B4-BE49-F238E27FC236}">
                <a16:creationId xmlns:a16="http://schemas.microsoft.com/office/drawing/2014/main" id="{A64B2C80-2B58-FE3C-EC0C-0469AA2D8E7D}"/>
              </a:ext>
            </a:extLst>
          </p:cNvPr>
          <p:cNvGraphicFramePr>
            <a:graphicFrameLocks noGrp="1"/>
          </p:cNvGraphicFramePr>
          <p:nvPr>
            <p:ph idx="1"/>
            <p:extLst>
              <p:ext uri="{D42A27DB-BD31-4B8C-83A1-F6EECF244321}">
                <p14:modId xmlns:p14="http://schemas.microsoft.com/office/powerpoint/2010/main" val="2144538767"/>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976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B6B1-88F4-8897-C3A8-BFACF3C000B4}"/>
              </a:ext>
            </a:extLst>
          </p:cNvPr>
          <p:cNvSpPr>
            <a:spLocks noGrp="1"/>
          </p:cNvSpPr>
          <p:nvPr>
            <p:ph type="title"/>
          </p:nvPr>
        </p:nvSpPr>
        <p:spPr/>
        <p:txBody>
          <a:bodyPr/>
          <a:lstStyle/>
          <a:p>
            <a:r>
              <a:rPr lang="es-MX" dirty="0"/>
              <a:t>Evaluación del proceso de software</a:t>
            </a:r>
          </a:p>
        </p:txBody>
      </p:sp>
      <p:graphicFrame>
        <p:nvGraphicFramePr>
          <p:cNvPr id="4" name="Marcador de contenido 3">
            <a:extLst>
              <a:ext uri="{FF2B5EF4-FFF2-40B4-BE49-F238E27FC236}">
                <a16:creationId xmlns:a16="http://schemas.microsoft.com/office/drawing/2014/main" id="{4424E5BA-263D-8E61-F1FE-CFAD87199895}"/>
              </a:ext>
            </a:extLst>
          </p:cNvPr>
          <p:cNvGraphicFramePr>
            <a:graphicFrameLocks noGrp="1"/>
          </p:cNvGraphicFramePr>
          <p:nvPr>
            <p:ph idx="1"/>
            <p:extLst>
              <p:ext uri="{D42A27DB-BD31-4B8C-83A1-F6EECF244321}">
                <p14:modId xmlns:p14="http://schemas.microsoft.com/office/powerpoint/2010/main" val="246660161"/>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091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4DFA1C-0FA4-FE8D-F468-BCC71DBCBD74}"/>
              </a:ext>
            </a:extLst>
          </p:cNvPr>
          <p:cNvSpPr>
            <a:spLocks noGrp="1"/>
          </p:cNvSpPr>
          <p:nvPr>
            <p:ph type="title"/>
          </p:nvPr>
        </p:nvSpPr>
        <p:spPr>
          <a:xfrm>
            <a:off x="3618200" y="852055"/>
            <a:ext cx="7257455" cy="1752599"/>
          </a:xfrm>
        </p:spPr>
        <p:txBody>
          <a:bodyPr>
            <a:normAutofit/>
          </a:bodyPr>
          <a:lstStyle/>
          <a:p>
            <a:r>
              <a:rPr lang="es-ES" sz="3600"/>
              <a:t>Integración de los modelos de madurez de capacidades (CMMI)</a:t>
            </a:r>
            <a:endParaRPr lang="es-MX" sz="3600"/>
          </a:p>
        </p:txBody>
      </p:sp>
      <p:sp>
        <p:nvSpPr>
          <p:cNvPr id="22"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Marcador de contenido 2">
            <a:extLst>
              <a:ext uri="{FF2B5EF4-FFF2-40B4-BE49-F238E27FC236}">
                <a16:creationId xmlns:a16="http://schemas.microsoft.com/office/drawing/2014/main" id="{398188FB-CE0A-7DD6-F66E-7D0B9E564A03}"/>
              </a:ext>
            </a:extLst>
          </p:cNvPr>
          <p:cNvSpPr>
            <a:spLocks noGrp="1"/>
          </p:cNvSpPr>
          <p:nvPr>
            <p:ph idx="1"/>
          </p:nvPr>
        </p:nvSpPr>
        <p:spPr>
          <a:xfrm>
            <a:off x="3613237" y="2839604"/>
            <a:ext cx="7200236" cy="3764395"/>
          </a:xfrm>
        </p:spPr>
        <p:txBody>
          <a:bodyPr anchor="t">
            <a:normAutofit/>
          </a:bodyPr>
          <a:lstStyle/>
          <a:p>
            <a:pPr>
              <a:lnSpc>
                <a:spcPct val="90000"/>
              </a:lnSpc>
            </a:pPr>
            <a:r>
              <a:rPr lang="es-MX" sz="2000" dirty="0"/>
              <a:t>Es un conjunto de buenas prácticas organizadas por capacidades críticas de negocio con el objetivo de mejorar su rendimiento:</a:t>
            </a:r>
          </a:p>
          <a:p>
            <a:pPr lvl="1">
              <a:lnSpc>
                <a:spcPct val="90000"/>
              </a:lnSpc>
            </a:pPr>
            <a:r>
              <a:rPr lang="es-MX" dirty="0"/>
              <a:t>Asegurar la calidad</a:t>
            </a:r>
          </a:p>
          <a:p>
            <a:pPr lvl="1">
              <a:lnSpc>
                <a:spcPct val="90000"/>
              </a:lnSpc>
            </a:pPr>
            <a:r>
              <a:rPr lang="es-MX" dirty="0"/>
              <a:t>Diseñar y desarrollar productos</a:t>
            </a:r>
          </a:p>
          <a:p>
            <a:pPr lvl="1">
              <a:lnSpc>
                <a:spcPct val="90000"/>
              </a:lnSpc>
            </a:pPr>
            <a:r>
              <a:rPr lang="es-MX" dirty="0"/>
              <a:t>Entregar y gestionar servicios</a:t>
            </a:r>
          </a:p>
          <a:p>
            <a:pPr lvl="1">
              <a:lnSpc>
                <a:spcPct val="90000"/>
              </a:lnSpc>
            </a:pPr>
            <a:r>
              <a:rPr lang="es-MX" dirty="0"/>
              <a:t>Planificar y gestionar el trabajo</a:t>
            </a:r>
          </a:p>
          <a:p>
            <a:pPr lvl="1">
              <a:lnSpc>
                <a:spcPct val="90000"/>
              </a:lnSpc>
            </a:pPr>
            <a:r>
              <a:rPr lang="es-MX" dirty="0"/>
              <a:t>Gestionar la resiliencia</a:t>
            </a:r>
          </a:p>
          <a:p>
            <a:pPr lvl="1">
              <a:lnSpc>
                <a:spcPct val="90000"/>
              </a:lnSpc>
            </a:pPr>
            <a:r>
              <a:rPr lang="es-MX" dirty="0"/>
              <a:t>Gestionar el personal</a:t>
            </a:r>
          </a:p>
          <a:p>
            <a:pPr lvl="1">
              <a:lnSpc>
                <a:spcPct val="90000"/>
              </a:lnSpc>
            </a:pPr>
            <a:r>
              <a:rPr lang="es-MX" dirty="0"/>
              <a:t>Mejorar el rendimiento de la organización</a:t>
            </a:r>
          </a:p>
        </p:txBody>
      </p:sp>
    </p:spTree>
    <p:extLst>
      <p:ext uri="{BB962C8B-B14F-4D97-AF65-F5344CB8AC3E}">
        <p14:creationId xmlns:p14="http://schemas.microsoft.com/office/powerpoint/2010/main" val="70875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DCC76-5E96-3218-1B45-7C5AC2A75172}"/>
              </a:ext>
            </a:extLst>
          </p:cNvPr>
          <p:cNvSpPr>
            <a:spLocks noGrp="1"/>
          </p:cNvSpPr>
          <p:nvPr>
            <p:ph type="title"/>
          </p:nvPr>
        </p:nvSpPr>
        <p:spPr/>
        <p:txBody>
          <a:bodyPr>
            <a:normAutofit/>
          </a:bodyPr>
          <a:lstStyle/>
          <a:p>
            <a:r>
              <a:rPr lang="es-MX" dirty="0"/>
              <a:t>Evaluación basada en CMM para la mejora del proceso interno (CBA IPI)</a:t>
            </a:r>
          </a:p>
        </p:txBody>
      </p:sp>
      <p:sp>
        <p:nvSpPr>
          <p:cNvPr id="3" name="Marcador de contenido 2">
            <a:extLst>
              <a:ext uri="{FF2B5EF4-FFF2-40B4-BE49-F238E27FC236}">
                <a16:creationId xmlns:a16="http://schemas.microsoft.com/office/drawing/2014/main" id="{439C2EC4-BBD5-884C-0CDA-F696EF37E96B}"/>
              </a:ext>
            </a:extLst>
          </p:cNvPr>
          <p:cNvSpPr>
            <a:spLocks noGrp="1"/>
          </p:cNvSpPr>
          <p:nvPr>
            <p:ph idx="1"/>
          </p:nvPr>
        </p:nvSpPr>
        <p:spPr>
          <a:xfrm>
            <a:off x="1738310" y="2666999"/>
            <a:ext cx="10018713" cy="3852334"/>
          </a:xfrm>
        </p:spPr>
        <p:txBody>
          <a:bodyPr/>
          <a:lstStyle/>
          <a:p>
            <a:r>
              <a:rPr lang="es-MX" sz="2800" dirty="0"/>
              <a:t>Es una herramienta de diagnóstico que permite evaluar la capacidad de desarrollo de software de una organización. Tiene dos objetivos principales:</a:t>
            </a:r>
          </a:p>
          <a:p>
            <a:pPr lvl="1"/>
            <a:r>
              <a:rPr lang="es-MX" sz="2400" dirty="0"/>
              <a:t>Soportar, habilitar y fomentar el compromiso de la organización a mejorar sus procesos.</a:t>
            </a:r>
          </a:p>
          <a:p>
            <a:pPr lvl="1"/>
            <a:r>
              <a:rPr lang="es-MX" sz="2400" dirty="0"/>
              <a:t>Proveer una imagen exacta de las debilidades y fortalezas de los procesos de software</a:t>
            </a:r>
            <a:r>
              <a:rPr lang="es-MX" dirty="0"/>
              <a:t>.</a:t>
            </a:r>
          </a:p>
        </p:txBody>
      </p:sp>
    </p:spTree>
    <p:extLst>
      <p:ext uri="{BB962C8B-B14F-4D97-AF65-F5344CB8AC3E}">
        <p14:creationId xmlns:p14="http://schemas.microsoft.com/office/powerpoint/2010/main" val="182317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9DF05-FB5B-A9E3-DBC9-36DF38512460}"/>
              </a:ext>
            </a:extLst>
          </p:cNvPr>
          <p:cNvSpPr>
            <a:spLocks noGrp="1"/>
          </p:cNvSpPr>
          <p:nvPr>
            <p:ph type="title"/>
          </p:nvPr>
        </p:nvSpPr>
        <p:spPr/>
        <p:txBody>
          <a:bodyPr/>
          <a:lstStyle/>
          <a:p>
            <a:r>
              <a:rPr lang="es-MX" dirty="0"/>
              <a:t>Determinación de la capacidad de mejora del proceso de software SPICE (ISO/IEC 15504)</a:t>
            </a:r>
          </a:p>
        </p:txBody>
      </p:sp>
      <p:sp>
        <p:nvSpPr>
          <p:cNvPr id="3" name="Marcador de contenido 2">
            <a:extLst>
              <a:ext uri="{FF2B5EF4-FFF2-40B4-BE49-F238E27FC236}">
                <a16:creationId xmlns:a16="http://schemas.microsoft.com/office/drawing/2014/main" id="{132AFAD2-5661-1931-E34F-E7285AD5ED38}"/>
              </a:ext>
            </a:extLst>
          </p:cNvPr>
          <p:cNvSpPr>
            <a:spLocks noGrp="1"/>
          </p:cNvSpPr>
          <p:nvPr>
            <p:ph idx="1"/>
          </p:nvPr>
        </p:nvSpPr>
        <p:spPr/>
        <p:txBody>
          <a:bodyPr/>
          <a:lstStyle/>
          <a:p>
            <a:r>
              <a:rPr lang="es-MX" dirty="0"/>
              <a:t>Proponer y desarrollar un estándar de evaluación de procesos de software.</a:t>
            </a:r>
          </a:p>
          <a:p>
            <a:r>
              <a:rPr lang="es-MX" dirty="0"/>
              <a:t>Evaluar su desempeño mediante su experimentación en la industria del desarrollo de software.</a:t>
            </a:r>
          </a:p>
          <a:p>
            <a:r>
              <a:rPr lang="es-MX" dirty="0"/>
              <a:t>Promover la transferencia de tecnología de la evaluación de procesos de software a la industria del software a nivel mundial.</a:t>
            </a:r>
          </a:p>
        </p:txBody>
      </p:sp>
    </p:spTree>
    <p:extLst>
      <p:ext uri="{BB962C8B-B14F-4D97-AF65-F5344CB8AC3E}">
        <p14:creationId xmlns:p14="http://schemas.microsoft.com/office/powerpoint/2010/main" val="135414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0D64D3-B7AE-92AC-8F5B-FD4E4166F9A7}"/>
              </a:ext>
            </a:extLst>
          </p:cNvPr>
          <p:cNvSpPr>
            <a:spLocks noGrp="1"/>
          </p:cNvSpPr>
          <p:nvPr>
            <p:ph type="title"/>
          </p:nvPr>
        </p:nvSpPr>
        <p:spPr>
          <a:xfrm>
            <a:off x="3618200" y="852055"/>
            <a:ext cx="7257455" cy="1752599"/>
          </a:xfrm>
        </p:spPr>
        <p:txBody>
          <a:bodyPr>
            <a:normAutofit/>
          </a:bodyPr>
          <a:lstStyle/>
          <a:p>
            <a:r>
              <a:rPr lang="es-MX" sz="3600"/>
              <a:t>ISO 9001:2000</a:t>
            </a:r>
            <a:br>
              <a:rPr lang="es-MX" sz="3600"/>
            </a:br>
            <a:endParaRPr lang="es-MX" sz="3600"/>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Marcador de contenido 2">
            <a:extLst>
              <a:ext uri="{FF2B5EF4-FFF2-40B4-BE49-F238E27FC236}">
                <a16:creationId xmlns:a16="http://schemas.microsoft.com/office/drawing/2014/main" id="{E52F2782-EA60-FEFB-EDF7-8CED3A4F1897}"/>
              </a:ext>
            </a:extLst>
          </p:cNvPr>
          <p:cNvSpPr>
            <a:spLocks noGrp="1"/>
          </p:cNvSpPr>
          <p:nvPr>
            <p:ph idx="1"/>
          </p:nvPr>
        </p:nvSpPr>
        <p:spPr>
          <a:xfrm>
            <a:off x="3613237" y="2604653"/>
            <a:ext cx="7200236" cy="3969141"/>
          </a:xfrm>
        </p:spPr>
        <p:txBody>
          <a:bodyPr anchor="t">
            <a:normAutofit/>
          </a:bodyPr>
          <a:lstStyle/>
          <a:p>
            <a:r>
              <a:rPr lang="es-MX" sz="2000" dirty="0"/>
              <a:t>Especifica los requisitos para un sistema de gestión de la calidad cuando una organización:</a:t>
            </a:r>
          </a:p>
          <a:p>
            <a:pPr lvl="1"/>
            <a:r>
              <a:rPr lang="es-MX" dirty="0"/>
              <a:t>Necesita demostrar su capacidad para proporcionar productos que satisfagan los requisitos del cliente</a:t>
            </a:r>
          </a:p>
          <a:p>
            <a:pPr lvl="1"/>
            <a:r>
              <a:rPr lang="es-MX" dirty="0"/>
              <a:t>Aspira a aumentar la satisfacción del cliente a través de la aplicación eficaz del sistema, incluidos los procesos para la mejora continua</a:t>
            </a:r>
          </a:p>
          <a:p>
            <a:r>
              <a:rPr lang="es-MX" sz="2000" dirty="0"/>
              <a:t>Todos los requisitos de la norma son genéricos y se pretende que sean aplicables a todas las organizaciones.</a:t>
            </a:r>
          </a:p>
          <a:p>
            <a:pPr lvl="1"/>
            <a:endParaRPr lang="es-MX" sz="1700" dirty="0"/>
          </a:p>
        </p:txBody>
      </p:sp>
    </p:spTree>
    <p:extLst>
      <p:ext uri="{BB962C8B-B14F-4D97-AF65-F5344CB8AC3E}">
        <p14:creationId xmlns:p14="http://schemas.microsoft.com/office/powerpoint/2010/main" val="384420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88B6CDFD-4AB8-BD37-4E1F-4073BC17915E}"/>
              </a:ext>
            </a:extLst>
          </p:cNvPr>
          <p:cNvSpPr>
            <a:spLocks noGrp="1"/>
          </p:cNvSpPr>
          <p:nvPr>
            <p:ph type="title"/>
          </p:nvPr>
        </p:nvSpPr>
        <p:spPr>
          <a:xfrm>
            <a:off x="3962399" y="685800"/>
            <a:ext cx="7345891" cy="1413933"/>
          </a:xfrm>
        </p:spPr>
        <p:txBody>
          <a:bodyPr>
            <a:normAutofit/>
          </a:bodyPr>
          <a:lstStyle/>
          <a:p>
            <a:r>
              <a:rPr lang="es-MX"/>
              <a:t>Procesos de software</a:t>
            </a:r>
            <a:endParaRPr lang="es-MX" dirty="0"/>
          </a:p>
        </p:txBody>
      </p:sp>
      <p:pic>
        <p:nvPicPr>
          <p:cNvPr id="23" name="Picture 4">
            <a:extLst>
              <a:ext uri="{FF2B5EF4-FFF2-40B4-BE49-F238E27FC236}">
                <a16:creationId xmlns:a16="http://schemas.microsoft.com/office/drawing/2014/main" id="{A156DBEE-B8E0-A935-AF18-407157D887F1}"/>
              </a:ext>
            </a:extLst>
          </p:cNvPr>
          <p:cNvPicPr>
            <a:picLocks noChangeAspect="1"/>
          </p:cNvPicPr>
          <p:nvPr/>
        </p:nvPicPr>
        <p:blipFill rotWithShape="1">
          <a:blip r:embed="rId4"/>
          <a:srcRect l="19092" r="52536"/>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Marcador de contenido 2">
            <a:extLst>
              <a:ext uri="{FF2B5EF4-FFF2-40B4-BE49-F238E27FC236}">
                <a16:creationId xmlns:a16="http://schemas.microsoft.com/office/drawing/2014/main" id="{C936F9F2-4562-72B2-F868-2F6E00C6F201}"/>
              </a:ext>
            </a:extLst>
          </p:cNvPr>
          <p:cNvSpPr>
            <a:spLocks noGrp="1"/>
          </p:cNvSpPr>
          <p:nvPr>
            <p:ph idx="1"/>
          </p:nvPr>
        </p:nvSpPr>
        <p:spPr>
          <a:xfrm>
            <a:off x="3843867" y="2048933"/>
            <a:ext cx="7659156" cy="3742267"/>
          </a:xfrm>
        </p:spPr>
        <p:txBody>
          <a:bodyPr>
            <a:normAutofit/>
          </a:bodyPr>
          <a:lstStyle/>
          <a:p>
            <a:r>
              <a:rPr lang="es-MX" dirty="0"/>
              <a:t>Son complejos, se apoyan en la capacidad de las personas para juzgar y tomar decisiones.</a:t>
            </a:r>
          </a:p>
          <a:p>
            <a:r>
              <a:rPr lang="es-MX" dirty="0"/>
              <a:t>No hay un proceso ideal, pero en muchas organizaciones existe un ámbito para mejorar el proceso de software.</a:t>
            </a:r>
          </a:p>
          <a:p>
            <a:r>
              <a:rPr lang="es-MX" dirty="0"/>
              <a:t>Los procesos de software pueden mejorarse a través de la estandarización.</a:t>
            </a:r>
          </a:p>
        </p:txBody>
      </p:sp>
    </p:spTree>
    <p:extLst>
      <p:ext uri="{BB962C8B-B14F-4D97-AF65-F5344CB8AC3E}">
        <p14:creationId xmlns:p14="http://schemas.microsoft.com/office/powerpoint/2010/main" val="13504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Especificación del software</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La especificación del software consiste en el proceso de comprender y definir qué servicios requieren del sistema, así como la identificación de las restricciones sobre la operación y el desarrollo del sistema.</a:t>
            </a:r>
          </a:p>
        </p:txBody>
      </p:sp>
    </p:spTree>
    <p:extLst>
      <p:ext uri="{BB962C8B-B14F-4D97-AF65-F5344CB8AC3E}">
        <p14:creationId xmlns:p14="http://schemas.microsoft.com/office/powerpoint/2010/main" val="21721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4CC995A-80A2-A392-1F53-4D8E6E17CCB3}"/>
              </a:ext>
            </a:extLst>
          </p:cNvPr>
          <p:cNvSpPr>
            <a:spLocks noGrp="1"/>
          </p:cNvSpPr>
          <p:nvPr>
            <p:ph type="title"/>
          </p:nvPr>
        </p:nvSpPr>
        <p:spPr>
          <a:xfrm>
            <a:off x="1379537" y="2552700"/>
            <a:ext cx="2812385" cy="1752599"/>
          </a:xfrm>
        </p:spPr>
        <p:txBody>
          <a:bodyPr>
            <a:normAutofit/>
          </a:bodyPr>
          <a:lstStyle/>
          <a:p>
            <a:r>
              <a:rPr lang="es-MX" sz="3200" dirty="0"/>
              <a:t>Especificación del software</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2C0CC1D1-9E93-4748-9443-C22BFBF86F92}"/>
              </a:ext>
            </a:extLst>
          </p:cNvPr>
          <p:cNvPicPr>
            <a:picLocks noChangeAspect="1"/>
          </p:cNvPicPr>
          <p:nvPr/>
        </p:nvPicPr>
        <p:blipFill>
          <a:blip r:embed="rId4"/>
          <a:stretch>
            <a:fillRect/>
          </a:stretch>
        </p:blipFill>
        <p:spPr>
          <a:xfrm>
            <a:off x="4741333" y="1702389"/>
            <a:ext cx="6657357" cy="3378608"/>
          </a:xfrm>
          <a:prstGeom prst="rect">
            <a:avLst/>
          </a:prstGeom>
        </p:spPr>
      </p:pic>
    </p:spTree>
    <p:extLst>
      <p:ext uri="{BB962C8B-B14F-4D97-AF65-F5344CB8AC3E}">
        <p14:creationId xmlns:p14="http://schemas.microsoft.com/office/powerpoint/2010/main" val="86125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271849" y="685801"/>
            <a:ext cx="2967463" cy="5105400"/>
          </a:xfrm>
        </p:spPr>
        <p:txBody>
          <a:bodyPr>
            <a:normAutofit/>
          </a:bodyPr>
          <a:lstStyle/>
          <a:p>
            <a:pPr algn="l"/>
            <a:r>
              <a:rPr lang="es-MX" sz="3200" dirty="0">
                <a:solidFill>
                  <a:srgbClr val="FFFFFF"/>
                </a:solidFill>
              </a:rPr>
              <a:t>Diseño e implementación del software</a:t>
            </a: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La etapa de diseño e implementación del software corresponde al proceso de convertir una especificación del sistema en un sistema ejecutable.</a:t>
            </a:r>
          </a:p>
        </p:txBody>
      </p:sp>
    </p:spTree>
    <p:extLst>
      <p:ext uri="{BB962C8B-B14F-4D97-AF65-F5344CB8AC3E}">
        <p14:creationId xmlns:p14="http://schemas.microsoft.com/office/powerpoint/2010/main" val="25306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81DCD-7D1D-DB1C-5467-EDB49CF35668}"/>
              </a:ext>
            </a:extLst>
          </p:cNvPr>
          <p:cNvSpPr>
            <a:spLocks noGrp="1"/>
          </p:cNvSpPr>
          <p:nvPr>
            <p:ph type="title"/>
          </p:nvPr>
        </p:nvSpPr>
        <p:spPr/>
        <p:txBody>
          <a:bodyPr/>
          <a:lstStyle/>
          <a:p>
            <a:r>
              <a:rPr lang="es-MX"/>
              <a:t>Proceso de software</a:t>
            </a:r>
            <a:endParaRPr lang="es-MX" dirty="0"/>
          </a:p>
        </p:txBody>
      </p:sp>
      <p:sp>
        <p:nvSpPr>
          <p:cNvPr id="3" name="Marcador de contenido 2">
            <a:extLst>
              <a:ext uri="{FF2B5EF4-FFF2-40B4-BE49-F238E27FC236}">
                <a16:creationId xmlns:a16="http://schemas.microsoft.com/office/drawing/2014/main" id="{E188FF9F-411B-F870-ED4F-EACAF770090F}"/>
              </a:ext>
            </a:extLst>
          </p:cNvPr>
          <p:cNvSpPr>
            <a:spLocks noGrp="1"/>
          </p:cNvSpPr>
          <p:nvPr>
            <p:ph idx="1"/>
          </p:nvPr>
        </p:nvSpPr>
        <p:spPr/>
        <p:txBody>
          <a:bodyPr/>
          <a:lstStyle/>
          <a:p>
            <a:r>
              <a:rPr lang="es-MX"/>
              <a:t>Un proceso de software es una serie de actividades relacionadas que conduce a la elaboración de un producto de software.</a:t>
            </a:r>
            <a:endParaRPr lang="es-MX" dirty="0"/>
          </a:p>
        </p:txBody>
      </p:sp>
    </p:spTree>
    <p:extLst>
      <p:ext uri="{BB962C8B-B14F-4D97-AF65-F5344CB8AC3E}">
        <p14:creationId xmlns:p14="http://schemas.microsoft.com/office/powerpoint/2010/main" val="99717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CC995A-80A2-A392-1F53-4D8E6E17CCB3}"/>
              </a:ext>
            </a:extLst>
          </p:cNvPr>
          <p:cNvSpPr>
            <a:spLocks noGrp="1"/>
          </p:cNvSpPr>
          <p:nvPr>
            <p:ph type="title"/>
          </p:nvPr>
        </p:nvSpPr>
        <p:spPr>
          <a:xfrm>
            <a:off x="7670454" y="648930"/>
            <a:ext cx="4318346" cy="3347337"/>
          </a:xfrm>
        </p:spPr>
        <p:txBody>
          <a:bodyPr vert="horz" lIns="91440" tIns="45720" rIns="91440" bIns="45720" rtlCol="0" anchor="b">
            <a:normAutofit/>
          </a:bodyPr>
          <a:lstStyle/>
          <a:p>
            <a:pPr algn="r"/>
            <a:r>
              <a:rPr lang="es-MX" sz="4400" dirty="0"/>
              <a:t>Diseño e implementación</a:t>
            </a:r>
            <a:r>
              <a:rPr lang="en-US" sz="4400" dirty="0"/>
              <a:t> del software</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7F1ED83-0B57-A2F5-F5B3-E39CF7FC3C5B}"/>
              </a:ext>
            </a:extLst>
          </p:cNvPr>
          <p:cNvPicPr>
            <a:picLocks noChangeAspect="1"/>
          </p:cNvPicPr>
          <p:nvPr/>
        </p:nvPicPr>
        <p:blipFill>
          <a:blip r:embed="rId4"/>
          <a:stretch>
            <a:fillRect/>
          </a:stretch>
        </p:blipFill>
        <p:spPr>
          <a:xfrm>
            <a:off x="785486" y="853630"/>
            <a:ext cx="6654946" cy="4835969"/>
          </a:xfrm>
          <a:prstGeom prst="rect">
            <a:avLst/>
          </a:prstGeom>
        </p:spPr>
      </p:pic>
    </p:spTree>
    <p:extLst>
      <p:ext uri="{BB962C8B-B14F-4D97-AF65-F5344CB8AC3E}">
        <p14:creationId xmlns:p14="http://schemas.microsoft.com/office/powerpoint/2010/main" val="3473211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0640B-4889-EA20-01D6-C31F8C874E1F}"/>
              </a:ext>
            </a:extLst>
          </p:cNvPr>
          <p:cNvSpPr>
            <a:spLocks noGrp="1"/>
          </p:cNvSpPr>
          <p:nvPr>
            <p:ph type="title"/>
          </p:nvPr>
        </p:nvSpPr>
        <p:spPr/>
        <p:txBody>
          <a:bodyPr/>
          <a:lstStyle/>
          <a:p>
            <a:r>
              <a:rPr lang="es-MX" dirty="0"/>
              <a:t>Diseño e implementación del sistema</a:t>
            </a:r>
          </a:p>
        </p:txBody>
      </p:sp>
      <p:graphicFrame>
        <p:nvGraphicFramePr>
          <p:cNvPr id="6" name="Marcador de contenido 5">
            <a:extLst>
              <a:ext uri="{FF2B5EF4-FFF2-40B4-BE49-F238E27FC236}">
                <a16:creationId xmlns:a16="http://schemas.microsoft.com/office/drawing/2014/main" id="{36566158-4154-A6F6-1B15-109E81A220AA}"/>
              </a:ext>
            </a:extLst>
          </p:cNvPr>
          <p:cNvGraphicFramePr>
            <a:graphicFrameLocks noGrp="1"/>
          </p:cNvGraphicFramePr>
          <p:nvPr>
            <p:ph sz="half" idx="2"/>
            <p:extLst>
              <p:ext uri="{D42A27DB-BD31-4B8C-83A1-F6EECF244321}">
                <p14:modId xmlns:p14="http://schemas.microsoft.com/office/powerpoint/2010/main" val="4102036630"/>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Marcador de contenido 7">
            <a:extLst>
              <a:ext uri="{FF2B5EF4-FFF2-40B4-BE49-F238E27FC236}">
                <a16:creationId xmlns:a16="http://schemas.microsoft.com/office/drawing/2014/main" id="{FDB59BDA-0B4D-51E1-8612-E16A0D788D97}"/>
              </a:ext>
            </a:extLst>
          </p:cNvPr>
          <p:cNvSpPr>
            <a:spLocks noGrp="1"/>
          </p:cNvSpPr>
          <p:nvPr>
            <p:ph sz="half" idx="1"/>
          </p:nvPr>
        </p:nvSpPr>
        <p:spPr/>
        <p:txBody>
          <a:bodyPr>
            <a:normAutofit/>
          </a:bodyPr>
          <a:lstStyle/>
          <a:p>
            <a:r>
              <a:rPr lang="es-MX" sz="2800" dirty="0"/>
              <a:t>Las actividades de diseño conducen a un conjunto de salidas, que varían en detalle y representación dependiendo del tipo de sistema a desarrollar</a:t>
            </a:r>
          </a:p>
        </p:txBody>
      </p:sp>
    </p:spTree>
    <p:extLst>
      <p:ext uri="{BB962C8B-B14F-4D97-AF65-F5344CB8AC3E}">
        <p14:creationId xmlns:p14="http://schemas.microsoft.com/office/powerpoint/2010/main" val="215194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2700" dirty="0">
                <a:solidFill>
                  <a:srgbClr val="FFFFFF"/>
                </a:solidFill>
              </a:rPr>
              <a:t>Validación de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600" dirty="0"/>
              <a:t>La verificación y validación de software, se crea para mostrar que un sistema cumple tanto con sus especificaciones como con las expectativas del cliente</a:t>
            </a:r>
          </a:p>
        </p:txBody>
      </p:sp>
    </p:spTree>
    <p:extLst>
      <p:ext uri="{BB962C8B-B14F-4D97-AF65-F5344CB8AC3E}">
        <p14:creationId xmlns:p14="http://schemas.microsoft.com/office/powerpoint/2010/main" val="291865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38BA06C-10DF-74F0-D994-60CFAE1DE3C7}"/>
              </a:ext>
            </a:extLst>
          </p:cNvPr>
          <p:cNvSpPr>
            <a:spLocks noGrp="1"/>
          </p:cNvSpPr>
          <p:nvPr>
            <p:ph type="title"/>
          </p:nvPr>
        </p:nvSpPr>
        <p:spPr>
          <a:xfrm>
            <a:off x="1484312" y="685800"/>
            <a:ext cx="2812385" cy="1752599"/>
          </a:xfrm>
        </p:spPr>
        <p:txBody>
          <a:bodyPr>
            <a:normAutofit/>
          </a:bodyPr>
          <a:lstStyle/>
          <a:p>
            <a:r>
              <a:rPr lang="es-MX" sz="3200" dirty="0"/>
              <a:t>Validación de software</a:t>
            </a:r>
          </a:p>
        </p:txBody>
      </p:sp>
      <p:sp>
        <p:nvSpPr>
          <p:cNvPr id="9" name="Content Placeholder 8">
            <a:extLst>
              <a:ext uri="{FF2B5EF4-FFF2-40B4-BE49-F238E27FC236}">
                <a16:creationId xmlns:a16="http://schemas.microsoft.com/office/drawing/2014/main" id="{E58231D7-6A03-C566-16E3-C9FCAE3DF362}"/>
              </a:ext>
            </a:extLst>
          </p:cNvPr>
          <p:cNvSpPr>
            <a:spLocks noGrp="1"/>
          </p:cNvSpPr>
          <p:nvPr>
            <p:ph idx="1"/>
          </p:nvPr>
        </p:nvSpPr>
        <p:spPr>
          <a:xfrm>
            <a:off x="1435713" y="1866899"/>
            <a:ext cx="2812387" cy="3124201"/>
          </a:xfrm>
        </p:spPr>
        <p:txBody>
          <a:bodyPr>
            <a:normAutofit/>
          </a:bodyPr>
          <a:lstStyle/>
          <a:p>
            <a:r>
              <a:rPr lang="es-MX" dirty="0"/>
              <a:t>Las etapas del proceso de validación de software son las siguientes:</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93F85CF0-76C3-E555-B0B1-8E0DFDFE313F}"/>
              </a:ext>
            </a:extLst>
          </p:cNvPr>
          <p:cNvPicPr>
            <a:picLocks noChangeAspect="1"/>
          </p:cNvPicPr>
          <p:nvPr/>
        </p:nvPicPr>
        <p:blipFill>
          <a:blip r:embed="rId4"/>
          <a:stretch>
            <a:fillRect/>
          </a:stretch>
        </p:blipFill>
        <p:spPr>
          <a:xfrm>
            <a:off x="4707468" y="2427481"/>
            <a:ext cx="6675934" cy="1873585"/>
          </a:xfrm>
          <a:prstGeom prst="rect">
            <a:avLst/>
          </a:prstGeom>
        </p:spPr>
      </p:pic>
    </p:spTree>
    <p:extLst>
      <p:ext uri="{BB962C8B-B14F-4D97-AF65-F5344CB8AC3E}">
        <p14:creationId xmlns:p14="http://schemas.microsoft.com/office/powerpoint/2010/main" val="10965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607A5679-363C-F6CE-D728-663A39EF392C}"/>
              </a:ext>
            </a:extLst>
          </p:cNvPr>
          <p:cNvSpPr>
            <a:spLocks noGrp="1"/>
          </p:cNvSpPr>
          <p:nvPr>
            <p:ph type="title"/>
          </p:nvPr>
        </p:nvSpPr>
        <p:spPr>
          <a:xfrm>
            <a:off x="1484312" y="685800"/>
            <a:ext cx="2812385" cy="1752599"/>
          </a:xfrm>
        </p:spPr>
        <p:txBody>
          <a:bodyPr>
            <a:normAutofit/>
          </a:bodyPr>
          <a:lstStyle/>
          <a:p>
            <a:r>
              <a:rPr lang="es-MX" sz="3200"/>
              <a:t>Validación de software</a:t>
            </a:r>
          </a:p>
        </p:txBody>
      </p:sp>
      <p:sp>
        <p:nvSpPr>
          <p:cNvPr id="9" name="Content Placeholder 8">
            <a:extLst>
              <a:ext uri="{FF2B5EF4-FFF2-40B4-BE49-F238E27FC236}">
                <a16:creationId xmlns:a16="http://schemas.microsoft.com/office/drawing/2014/main" id="{C275F556-1A46-E990-F8F0-1D8B3859C1F1}"/>
              </a:ext>
            </a:extLst>
          </p:cNvPr>
          <p:cNvSpPr>
            <a:spLocks noGrp="1"/>
          </p:cNvSpPr>
          <p:nvPr>
            <p:ph idx="1"/>
          </p:nvPr>
        </p:nvSpPr>
        <p:spPr>
          <a:xfrm>
            <a:off x="1484310" y="2138361"/>
            <a:ext cx="2812387" cy="3124201"/>
          </a:xfrm>
        </p:spPr>
        <p:txBody>
          <a:bodyPr>
            <a:normAutofit/>
          </a:bodyPr>
          <a:lstStyle/>
          <a:p>
            <a:r>
              <a:rPr lang="es-MX" dirty="0"/>
              <a:t>Cuando se usa un proceso de software dirigido por un plan, las pruebas se realizan mediante un conjunto de planes de prueba</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71BE8CD2-D5F4-4408-E189-29ABFAD7DCD2}"/>
              </a:ext>
            </a:extLst>
          </p:cNvPr>
          <p:cNvPicPr>
            <a:picLocks noChangeAspect="1"/>
          </p:cNvPicPr>
          <p:nvPr/>
        </p:nvPicPr>
        <p:blipFill>
          <a:blip r:embed="rId4"/>
          <a:stretch>
            <a:fillRect/>
          </a:stretch>
        </p:blipFill>
        <p:spPr>
          <a:xfrm>
            <a:off x="4742121" y="2193581"/>
            <a:ext cx="6666614" cy="2303991"/>
          </a:xfrm>
          <a:prstGeom prst="rect">
            <a:avLst/>
          </a:prstGeom>
        </p:spPr>
      </p:pic>
    </p:spTree>
    <p:extLst>
      <p:ext uri="{BB962C8B-B14F-4D97-AF65-F5344CB8AC3E}">
        <p14:creationId xmlns:p14="http://schemas.microsoft.com/office/powerpoint/2010/main" val="4010171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A2D2D6C-67F1-F285-FDA2-9386D69363F3}"/>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Evolución del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A6455652-6832-EEF6-1C86-E33B9B261C3A}"/>
              </a:ext>
            </a:extLst>
          </p:cNvPr>
          <p:cNvSpPr>
            <a:spLocks noGrp="1"/>
          </p:cNvSpPr>
          <p:nvPr>
            <p:ph idx="1"/>
          </p:nvPr>
        </p:nvSpPr>
        <p:spPr>
          <a:xfrm>
            <a:off x="5117106" y="685801"/>
            <a:ext cx="6385918" cy="5105400"/>
          </a:xfrm>
        </p:spPr>
        <p:txBody>
          <a:bodyPr>
            <a:normAutofit/>
          </a:bodyPr>
          <a:lstStyle/>
          <a:p>
            <a:r>
              <a:rPr lang="es-MX" sz="3200" dirty="0"/>
              <a:t>En cualquier momento durante o después del desarrollo del sistema, pueden hacerse cambios al software.</a:t>
            </a:r>
          </a:p>
        </p:txBody>
      </p:sp>
    </p:spTree>
    <p:extLst>
      <p:ext uri="{BB962C8B-B14F-4D97-AF65-F5344CB8AC3E}">
        <p14:creationId xmlns:p14="http://schemas.microsoft.com/office/powerpoint/2010/main" val="68370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FB950B6E-CEB9-A806-983E-F26F24C63255}"/>
              </a:ext>
            </a:extLst>
          </p:cNvPr>
          <p:cNvSpPr>
            <a:spLocks noGrp="1"/>
          </p:cNvSpPr>
          <p:nvPr>
            <p:ph type="title"/>
          </p:nvPr>
        </p:nvSpPr>
        <p:spPr>
          <a:xfrm>
            <a:off x="1484312" y="685800"/>
            <a:ext cx="2812385" cy="1752599"/>
          </a:xfrm>
        </p:spPr>
        <p:txBody>
          <a:bodyPr>
            <a:normAutofit/>
          </a:bodyPr>
          <a:lstStyle/>
          <a:p>
            <a:r>
              <a:rPr lang="es-MX" sz="3200" dirty="0"/>
              <a:t>Evolución del software</a:t>
            </a:r>
          </a:p>
        </p:txBody>
      </p:sp>
      <p:sp>
        <p:nvSpPr>
          <p:cNvPr id="9" name="Content Placeholder 8">
            <a:extLst>
              <a:ext uri="{FF2B5EF4-FFF2-40B4-BE49-F238E27FC236}">
                <a16:creationId xmlns:a16="http://schemas.microsoft.com/office/drawing/2014/main" id="{6A13D867-1C60-EA21-788D-560B86A04671}"/>
              </a:ext>
            </a:extLst>
          </p:cNvPr>
          <p:cNvSpPr>
            <a:spLocks noGrp="1"/>
          </p:cNvSpPr>
          <p:nvPr>
            <p:ph idx="1"/>
          </p:nvPr>
        </p:nvSpPr>
        <p:spPr>
          <a:xfrm>
            <a:off x="1484310" y="2300287"/>
            <a:ext cx="2812387" cy="3124201"/>
          </a:xfrm>
        </p:spPr>
        <p:txBody>
          <a:bodyPr>
            <a:normAutofit lnSpcReduction="10000"/>
          </a:bodyPr>
          <a:lstStyle/>
          <a:p>
            <a:r>
              <a:rPr lang="es-MX" sz="2000" dirty="0"/>
              <a:t>La ingeniería de software es un proceso evolutivo, donde el software cambia constantemente en función de los requerimientos y necesidades del cliente</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7683F80C-75C7-EB35-06F2-EC5296C10F13}"/>
              </a:ext>
            </a:extLst>
          </p:cNvPr>
          <p:cNvPicPr>
            <a:picLocks noChangeAspect="1"/>
          </p:cNvPicPr>
          <p:nvPr/>
        </p:nvPicPr>
        <p:blipFill>
          <a:blip r:embed="rId4"/>
          <a:stretch>
            <a:fillRect/>
          </a:stretch>
        </p:blipFill>
        <p:spPr>
          <a:xfrm>
            <a:off x="4741335" y="2474263"/>
            <a:ext cx="6710890" cy="2063870"/>
          </a:xfrm>
          <a:prstGeom prst="rect">
            <a:avLst/>
          </a:prstGeom>
        </p:spPr>
      </p:pic>
    </p:spTree>
    <p:extLst>
      <p:ext uri="{BB962C8B-B14F-4D97-AF65-F5344CB8AC3E}">
        <p14:creationId xmlns:p14="http://schemas.microsoft.com/office/powerpoint/2010/main" val="3441156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9F0520AD-5B90-5014-50F4-42D8C64BE850}"/>
              </a:ext>
            </a:extLst>
          </p:cNvPr>
          <p:cNvSpPr>
            <a:spLocks noGrp="1"/>
          </p:cNvSpPr>
          <p:nvPr>
            <p:ph type="title"/>
          </p:nvPr>
        </p:nvSpPr>
        <p:spPr>
          <a:xfrm>
            <a:off x="412025" y="1072609"/>
            <a:ext cx="3041557" cy="4522647"/>
          </a:xfrm>
          <a:effectLst/>
        </p:spPr>
        <p:txBody>
          <a:bodyPr anchor="ctr">
            <a:normAutofit/>
          </a:bodyPr>
          <a:lstStyle/>
          <a:p>
            <a:pPr algn="l"/>
            <a:r>
              <a:rPr lang="es-MX" sz="3200"/>
              <a:t>Herramientas de desarrollo de software</a:t>
            </a:r>
          </a:p>
        </p:txBody>
      </p:sp>
      <p:sp>
        <p:nvSpPr>
          <p:cNvPr id="3" name="Marcador de contenido 2">
            <a:extLst>
              <a:ext uri="{FF2B5EF4-FFF2-40B4-BE49-F238E27FC236}">
                <a16:creationId xmlns:a16="http://schemas.microsoft.com/office/drawing/2014/main" id="{9C43CE55-2BB5-A306-93DD-7EE8F87331F3}"/>
              </a:ext>
            </a:extLst>
          </p:cNvPr>
          <p:cNvSpPr>
            <a:spLocks noGrp="1"/>
          </p:cNvSpPr>
          <p:nvPr>
            <p:ph idx="1"/>
          </p:nvPr>
        </p:nvSpPr>
        <p:spPr>
          <a:xfrm>
            <a:off x="5149032" y="1072609"/>
            <a:ext cx="6652441" cy="4522647"/>
          </a:xfrm>
        </p:spPr>
        <p:txBody>
          <a:bodyPr anchor="ctr">
            <a:normAutofit/>
          </a:bodyPr>
          <a:lstStyle/>
          <a:p>
            <a:r>
              <a:rPr lang="es-MX" sz="2800" dirty="0">
                <a:solidFill>
                  <a:schemeClr val="bg1"/>
                </a:solidFill>
              </a:rPr>
              <a:t>También llamadas herramientas de ingeniería de software asistido por computadora (CASE), son programas usados para apoyar las actividades del proceso de ingeniería de software.</a:t>
            </a:r>
          </a:p>
        </p:txBody>
      </p:sp>
    </p:spTree>
    <p:extLst>
      <p:ext uri="{BB962C8B-B14F-4D97-AF65-F5344CB8AC3E}">
        <p14:creationId xmlns:p14="http://schemas.microsoft.com/office/powerpoint/2010/main" val="402551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8110833F-3357-2D37-35F0-7D7E45D25417}"/>
              </a:ext>
            </a:extLst>
          </p:cNvPr>
          <p:cNvSpPr>
            <a:spLocks noGrp="1"/>
          </p:cNvSpPr>
          <p:nvPr>
            <p:ph type="title"/>
          </p:nvPr>
        </p:nvSpPr>
        <p:spPr>
          <a:xfrm>
            <a:off x="535021" y="685800"/>
            <a:ext cx="2639962" cy="5105400"/>
          </a:xfrm>
        </p:spPr>
        <p:txBody>
          <a:bodyPr>
            <a:normAutofit/>
          </a:bodyPr>
          <a:lstStyle/>
          <a:p>
            <a:r>
              <a:rPr lang="es-MX" sz="3400">
                <a:solidFill>
                  <a:srgbClr val="FFFFFF"/>
                </a:solidFill>
              </a:rPr>
              <a:t>Herramientas de desarrollo de software</a:t>
            </a:r>
          </a:p>
        </p:txBody>
      </p:sp>
      <p:grpSp>
        <p:nvGrpSpPr>
          <p:cNvPr id="2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955E40DA-3067-3667-252D-C7EA106CA7DA}"/>
              </a:ext>
            </a:extLst>
          </p:cNvPr>
          <p:cNvGraphicFramePr>
            <a:graphicFrameLocks noGrp="1"/>
          </p:cNvGraphicFramePr>
          <p:nvPr>
            <p:ph idx="1"/>
            <p:extLst>
              <p:ext uri="{D42A27DB-BD31-4B8C-83A1-F6EECF244321}">
                <p14:modId xmlns:p14="http://schemas.microsoft.com/office/powerpoint/2010/main" val="285271286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743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1C351DD-7F8F-1760-F390-35C5656434BD}"/>
              </a:ext>
            </a:extLst>
          </p:cNvPr>
          <p:cNvSpPr>
            <a:spLocks noGrp="1"/>
          </p:cNvSpPr>
          <p:nvPr>
            <p:ph type="title"/>
          </p:nvPr>
        </p:nvSpPr>
        <p:spPr>
          <a:xfrm>
            <a:off x="412025" y="1072609"/>
            <a:ext cx="3041557" cy="4522647"/>
          </a:xfrm>
          <a:effectLst/>
        </p:spPr>
        <p:txBody>
          <a:bodyPr anchor="ctr">
            <a:normAutofit/>
          </a:bodyPr>
          <a:lstStyle/>
          <a:p>
            <a:pPr algn="l"/>
            <a:r>
              <a:rPr lang="es-MX" sz="3200"/>
              <a:t>Tipos de herramientas CASE</a:t>
            </a:r>
          </a:p>
        </p:txBody>
      </p:sp>
      <p:sp>
        <p:nvSpPr>
          <p:cNvPr id="3" name="Marcador de contenido 2">
            <a:extLst>
              <a:ext uri="{FF2B5EF4-FFF2-40B4-BE49-F238E27FC236}">
                <a16:creationId xmlns:a16="http://schemas.microsoft.com/office/drawing/2014/main" id="{13D72C28-B7B3-EF4F-CD45-8089F81744E9}"/>
              </a:ext>
            </a:extLst>
          </p:cNvPr>
          <p:cNvSpPr>
            <a:spLocks noGrp="1"/>
          </p:cNvSpPr>
          <p:nvPr>
            <p:ph idx="1"/>
          </p:nvPr>
        </p:nvSpPr>
        <p:spPr>
          <a:xfrm>
            <a:off x="5149032" y="1072609"/>
            <a:ext cx="6652441" cy="4522647"/>
          </a:xfrm>
        </p:spPr>
        <p:txBody>
          <a:bodyPr anchor="ctr">
            <a:normAutofit/>
          </a:bodyPr>
          <a:lstStyle/>
          <a:p>
            <a:r>
              <a:rPr lang="es-MX" sz="2800" dirty="0">
                <a:solidFill>
                  <a:schemeClr val="bg1"/>
                </a:solidFill>
              </a:rPr>
              <a:t>Herramientas de diagramación</a:t>
            </a:r>
          </a:p>
          <a:p>
            <a:r>
              <a:rPr lang="es-MX" sz="2800" dirty="0">
                <a:solidFill>
                  <a:schemeClr val="bg1"/>
                </a:solidFill>
              </a:rPr>
              <a:t>Generadores de reportes</a:t>
            </a:r>
          </a:p>
          <a:p>
            <a:r>
              <a:rPr lang="es-MX" sz="2800" dirty="0">
                <a:solidFill>
                  <a:schemeClr val="bg1"/>
                </a:solidFill>
              </a:rPr>
              <a:t>Herramientas de análisis</a:t>
            </a:r>
          </a:p>
          <a:p>
            <a:r>
              <a:rPr lang="es-MX" sz="2800" dirty="0">
                <a:solidFill>
                  <a:schemeClr val="bg1"/>
                </a:solidFill>
              </a:rPr>
              <a:t>Repositorios centralizados</a:t>
            </a:r>
          </a:p>
          <a:p>
            <a:r>
              <a:rPr lang="es-MX" sz="2800" dirty="0">
                <a:solidFill>
                  <a:schemeClr val="bg1"/>
                </a:solidFill>
              </a:rPr>
              <a:t>Generadores de documentación</a:t>
            </a:r>
          </a:p>
          <a:p>
            <a:r>
              <a:rPr lang="es-MX" sz="2800" dirty="0">
                <a:solidFill>
                  <a:schemeClr val="bg1"/>
                </a:solidFill>
              </a:rPr>
              <a:t>Generadores de código</a:t>
            </a:r>
          </a:p>
        </p:txBody>
      </p:sp>
    </p:spTree>
    <p:extLst>
      <p:ext uri="{BB962C8B-B14F-4D97-AF65-F5344CB8AC3E}">
        <p14:creationId xmlns:p14="http://schemas.microsoft.com/office/powerpoint/2010/main" val="242196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330BA-42B4-09FC-2D4F-262CABB5A867}"/>
              </a:ext>
            </a:extLst>
          </p:cNvPr>
          <p:cNvSpPr>
            <a:spLocks noGrp="1"/>
          </p:cNvSpPr>
          <p:nvPr>
            <p:ph type="title"/>
          </p:nvPr>
        </p:nvSpPr>
        <p:spPr/>
        <p:txBody>
          <a:bodyPr/>
          <a:lstStyle/>
          <a:p>
            <a:r>
              <a:rPr lang="es-MX" dirty="0"/>
              <a:t>Proceso de software</a:t>
            </a:r>
          </a:p>
        </p:txBody>
      </p:sp>
      <p:graphicFrame>
        <p:nvGraphicFramePr>
          <p:cNvPr id="4" name="Marcador de contenido 3">
            <a:extLst>
              <a:ext uri="{FF2B5EF4-FFF2-40B4-BE49-F238E27FC236}">
                <a16:creationId xmlns:a16="http://schemas.microsoft.com/office/drawing/2014/main" id="{5E8446AA-2CD3-327D-5074-A3F5699A930C}"/>
              </a:ext>
            </a:extLst>
          </p:cNvPr>
          <p:cNvGraphicFramePr>
            <a:graphicFrameLocks noGrp="1"/>
          </p:cNvGraphicFramePr>
          <p:nvPr>
            <p:ph idx="1"/>
            <p:extLst>
              <p:ext uri="{D42A27DB-BD31-4B8C-83A1-F6EECF244321}">
                <p14:modId xmlns:p14="http://schemas.microsoft.com/office/powerpoint/2010/main" val="4066166647"/>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177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CF89D6E0-F6C0-8CCB-F96E-9D79433C8BC4}"/>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Ejercicios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Marcador de contenido 2">
            <a:extLst>
              <a:ext uri="{FF2B5EF4-FFF2-40B4-BE49-F238E27FC236}">
                <a16:creationId xmlns:a16="http://schemas.microsoft.com/office/drawing/2014/main" id="{2C087B91-B716-CEAB-EDFA-708267FF676C}"/>
              </a:ext>
            </a:extLst>
          </p:cNvPr>
          <p:cNvSpPr>
            <a:spLocks noGrp="1"/>
          </p:cNvSpPr>
          <p:nvPr>
            <p:ph idx="1"/>
          </p:nvPr>
        </p:nvSpPr>
        <p:spPr>
          <a:xfrm>
            <a:off x="5117106" y="685801"/>
            <a:ext cx="6385918" cy="5105400"/>
          </a:xfrm>
        </p:spPr>
        <p:txBody>
          <a:bodyPr>
            <a:normAutofit/>
          </a:bodyPr>
          <a:lstStyle/>
          <a:p>
            <a:r>
              <a:rPr lang="es-MX" sz="2000" dirty="0"/>
              <a:t>¿Por qué en el proceso de ingeniería de requerimientos, es importante hacer una distinción entre desarrollar los requerimientos de usuario y desarrollar los requerimientos del sistema?</a:t>
            </a:r>
          </a:p>
          <a:p>
            <a:r>
              <a:rPr lang="es-MX" sz="2000" dirty="0"/>
              <a:t>Históricamente, la introducción de la tecnología ha causado profundos cambios en el </a:t>
            </a:r>
            <a:r>
              <a:rPr lang="es-MX" sz="2000"/>
              <a:t>mercado laboral, </a:t>
            </a:r>
            <a:r>
              <a:rPr lang="es-MX" sz="2000" dirty="0"/>
              <a:t>y al menos temporalmente, ha reemplazado a personas en los puestos de trabajo. Explique si es probable que la introducción de extensos procesos de automatización tenga las mismas consecuencias para los ingenieros de software. Si es el caso, ¿sería ético que los ingenieros afectados resistan pasiva o activamente la introducción de esta tecnología?</a:t>
            </a:r>
          </a:p>
        </p:txBody>
      </p:sp>
    </p:spTree>
    <p:extLst>
      <p:ext uri="{BB962C8B-B14F-4D97-AF65-F5344CB8AC3E}">
        <p14:creationId xmlns:p14="http://schemas.microsoft.com/office/powerpoint/2010/main" val="359660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330BA-42B4-09FC-2D4F-262CABB5A867}"/>
              </a:ext>
            </a:extLst>
          </p:cNvPr>
          <p:cNvSpPr>
            <a:spLocks noGrp="1"/>
          </p:cNvSpPr>
          <p:nvPr>
            <p:ph type="title"/>
          </p:nvPr>
        </p:nvSpPr>
        <p:spPr/>
        <p:txBody>
          <a:bodyPr/>
          <a:lstStyle/>
          <a:p>
            <a:r>
              <a:rPr lang="es-MX" dirty="0"/>
              <a:t>Proceso de software</a:t>
            </a:r>
          </a:p>
        </p:txBody>
      </p:sp>
      <p:graphicFrame>
        <p:nvGraphicFramePr>
          <p:cNvPr id="4" name="Marcador de contenido 3">
            <a:extLst>
              <a:ext uri="{FF2B5EF4-FFF2-40B4-BE49-F238E27FC236}">
                <a16:creationId xmlns:a16="http://schemas.microsoft.com/office/drawing/2014/main" id="{5E8446AA-2CD3-327D-5074-A3F5699A930C}"/>
              </a:ext>
            </a:extLst>
          </p:cNvPr>
          <p:cNvGraphicFramePr>
            <a:graphicFrameLocks noGrp="1"/>
          </p:cNvGraphicFramePr>
          <p:nvPr>
            <p:ph idx="1"/>
            <p:extLst>
              <p:ext uri="{D42A27DB-BD31-4B8C-83A1-F6EECF244321}">
                <p14:modId xmlns:p14="http://schemas.microsoft.com/office/powerpoint/2010/main" val="1926399471"/>
              </p:ext>
            </p:extLst>
          </p:nvPr>
        </p:nvGraphicFramePr>
        <p:xfrm>
          <a:off x="1354666" y="2218267"/>
          <a:ext cx="10622492" cy="3776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46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Flujo de proceso lineal</a:t>
            </a:r>
          </a:p>
        </p:txBody>
      </p:sp>
      <p:graphicFrame>
        <p:nvGraphicFramePr>
          <p:cNvPr id="4" name="Marcador de contenido 3">
            <a:extLst>
              <a:ext uri="{FF2B5EF4-FFF2-40B4-BE49-F238E27FC236}">
                <a16:creationId xmlns:a16="http://schemas.microsoft.com/office/drawing/2014/main" id="{B87562C2-8DD2-4EF3-2824-9EB4071C879C}"/>
              </a:ext>
            </a:extLst>
          </p:cNvPr>
          <p:cNvGraphicFramePr>
            <a:graphicFrameLocks noGrp="1"/>
          </p:cNvGraphicFramePr>
          <p:nvPr>
            <p:ph idx="1"/>
            <p:extLst>
              <p:ext uri="{D42A27DB-BD31-4B8C-83A1-F6EECF244321}">
                <p14:modId xmlns:p14="http://schemas.microsoft.com/office/powerpoint/2010/main" val="290293724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720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Flujo de proceso iterativo</a:t>
            </a:r>
          </a:p>
        </p:txBody>
      </p:sp>
      <p:graphicFrame>
        <p:nvGraphicFramePr>
          <p:cNvPr id="4" name="Marcador de contenido 3">
            <a:extLst>
              <a:ext uri="{FF2B5EF4-FFF2-40B4-BE49-F238E27FC236}">
                <a16:creationId xmlns:a16="http://schemas.microsoft.com/office/drawing/2014/main" id="{B87562C2-8DD2-4EF3-2824-9EB4071C879C}"/>
              </a:ext>
            </a:extLst>
          </p:cNvPr>
          <p:cNvGraphicFramePr>
            <a:graphicFrameLocks noGrp="1"/>
          </p:cNvGraphicFramePr>
          <p:nvPr>
            <p:ph idx="1"/>
            <p:extLst>
              <p:ext uri="{D42A27DB-BD31-4B8C-83A1-F6EECF244321}">
                <p14:modId xmlns:p14="http://schemas.microsoft.com/office/powerpoint/2010/main" val="3649102211"/>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echa: curvada hacia arriba 2">
            <a:extLst>
              <a:ext uri="{FF2B5EF4-FFF2-40B4-BE49-F238E27FC236}">
                <a16:creationId xmlns:a16="http://schemas.microsoft.com/office/drawing/2014/main" id="{051D59B9-DACC-6581-54C1-8A7BA35D1EBE}"/>
              </a:ext>
            </a:extLst>
          </p:cNvPr>
          <p:cNvSpPr/>
          <p:nvPr/>
        </p:nvSpPr>
        <p:spPr>
          <a:xfrm flipH="1">
            <a:off x="2434854" y="4912241"/>
            <a:ext cx="6177517" cy="754912"/>
          </a:xfrm>
          <a:prstGeom prst="curvedUpArrow">
            <a:avLst/>
          </a:prstGeom>
          <a:solidFill>
            <a:srgbClr val="30ACEC">
              <a:tint val="60000"/>
              <a:hueOff val="0"/>
              <a:satOff val="0"/>
              <a:lumOff val="0"/>
              <a:alphaOff val="0"/>
            </a:srgbClr>
          </a:solidFill>
          <a:ln>
            <a:solidFill>
              <a:schemeClr val="tx1"/>
            </a:solidFill>
          </a:ln>
          <a:effectLst/>
        </p:spPr>
        <p:txBody>
          <a:bodyPr spcFirstLastPara="0" vert="horz" wrap="square" lIns="0" tIns="0" rIns="0" bIns="0" numCol="1" spcCol="1270" anchor="ctr" anchorCtr="0">
            <a:noAutofit/>
          </a:bodyPr>
          <a:lstStyle/>
          <a:p>
            <a:endParaRPr lang="es-MX"/>
          </a:p>
        </p:txBody>
      </p:sp>
      <p:sp>
        <p:nvSpPr>
          <p:cNvPr id="5" name="Flecha: curvada hacia arriba 4">
            <a:extLst>
              <a:ext uri="{FF2B5EF4-FFF2-40B4-BE49-F238E27FC236}">
                <a16:creationId xmlns:a16="http://schemas.microsoft.com/office/drawing/2014/main" id="{484CBC8E-D0BE-A4FE-B94A-68FD5EFD90B9}"/>
              </a:ext>
            </a:extLst>
          </p:cNvPr>
          <p:cNvSpPr/>
          <p:nvPr/>
        </p:nvSpPr>
        <p:spPr>
          <a:xfrm flipH="1" flipV="1">
            <a:off x="4242391" y="3071925"/>
            <a:ext cx="2251276" cy="478464"/>
          </a:xfrm>
          <a:prstGeom prst="curvedUpArrow">
            <a:avLst/>
          </a:prstGeom>
          <a:solidFill>
            <a:srgbClr val="30ACEC">
              <a:tint val="60000"/>
              <a:hueOff val="0"/>
              <a:satOff val="0"/>
              <a:lumOff val="0"/>
              <a:alphaOff val="0"/>
            </a:srgbClr>
          </a:solidFill>
          <a:ln>
            <a:solidFill>
              <a:schemeClr val="tx1"/>
            </a:solidFill>
          </a:ln>
          <a:effectLst/>
        </p:spPr>
        <p:txBody>
          <a:bodyPr spcFirstLastPara="0" vert="horz" wrap="square" lIns="0" tIns="0" rIns="0" bIns="0" numCol="1" spcCol="1270" anchor="ctr" anchorCtr="0">
            <a:noAutofit/>
          </a:bodyPr>
          <a:lstStyle/>
          <a:p>
            <a:endParaRPr lang="es-MX"/>
          </a:p>
        </p:txBody>
      </p:sp>
    </p:spTree>
    <p:extLst>
      <p:ext uri="{BB962C8B-B14F-4D97-AF65-F5344CB8AC3E}">
        <p14:creationId xmlns:p14="http://schemas.microsoft.com/office/powerpoint/2010/main" val="252279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Flujo de proceso evolutivo</a:t>
            </a:r>
          </a:p>
        </p:txBody>
      </p:sp>
      <p:graphicFrame>
        <p:nvGraphicFramePr>
          <p:cNvPr id="4" name="Marcador de contenido 3">
            <a:extLst>
              <a:ext uri="{FF2B5EF4-FFF2-40B4-BE49-F238E27FC236}">
                <a16:creationId xmlns:a16="http://schemas.microsoft.com/office/drawing/2014/main" id="{B87562C2-8DD2-4EF3-2824-9EB4071C879C}"/>
              </a:ext>
            </a:extLst>
          </p:cNvPr>
          <p:cNvGraphicFramePr>
            <a:graphicFrameLocks noGrp="1"/>
          </p:cNvGraphicFramePr>
          <p:nvPr>
            <p:ph idx="1"/>
            <p:extLst>
              <p:ext uri="{D42A27DB-BD31-4B8C-83A1-F6EECF244321}">
                <p14:modId xmlns:p14="http://schemas.microsoft.com/office/powerpoint/2010/main" val="2286948210"/>
              </p:ext>
            </p:extLst>
          </p:nvPr>
        </p:nvGraphicFramePr>
        <p:xfrm>
          <a:off x="1484313" y="2115879"/>
          <a:ext cx="10018712" cy="4401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019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p:txBody>
          <a:bodyPr/>
          <a:lstStyle/>
          <a:p>
            <a:r>
              <a:rPr lang="es-MX" dirty="0"/>
              <a:t>Descripción de los procesos</a:t>
            </a:r>
          </a:p>
        </p:txBody>
      </p:sp>
      <p:graphicFrame>
        <p:nvGraphicFramePr>
          <p:cNvPr id="6" name="Marcador de contenido 5">
            <a:extLst>
              <a:ext uri="{FF2B5EF4-FFF2-40B4-BE49-F238E27FC236}">
                <a16:creationId xmlns:a16="http://schemas.microsoft.com/office/drawing/2014/main" id="{4FDE356A-B407-8D10-8198-DB0810CE503A}"/>
              </a:ext>
            </a:extLst>
          </p:cNvPr>
          <p:cNvGraphicFramePr>
            <a:graphicFrameLocks noGrp="1"/>
          </p:cNvGraphicFramePr>
          <p:nvPr>
            <p:ph idx="1"/>
            <p:extLst>
              <p:ext uri="{D42A27DB-BD31-4B8C-83A1-F6EECF244321}">
                <p14:modId xmlns:p14="http://schemas.microsoft.com/office/powerpoint/2010/main" val="385978168"/>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847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8D848-D063-6F94-DAF0-3C218B9F5393}"/>
              </a:ext>
            </a:extLst>
          </p:cNvPr>
          <p:cNvSpPr>
            <a:spLocks noGrp="1"/>
          </p:cNvSpPr>
          <p:nvPr>
            <p:ph type="title"/>
          </p:nvPr>
        </p:nvSpPr>
        <p:spPr>
          <a:xfrm>
            <a:off x="1760706" y="685800"/>
            <a:ext cx="9742318" cy="1752599"/>
          </a:xfrm>
        </p:spPr>
        <p:txBody>
          <a:bodyPr>
            <a:normAutofit/>
          </a:bodyPr>
          <a:lstStyle/>
          <a:p>
            <a:r>
              <a:rPr lang="es-MX" dirty="0"/>
              <a:t>Descripción de los procesos</a:t>
            </a:r>
          </a:p>
        </p:txBody>
      </p:sp>
      <p:graphicFrame>
        <p:nvGraphicFramePr>
          <p:cNvPr id="5" name="Marcador de contenido 4">
            <a:extLst>
              <a:ext uri="{FF2B5EF4-FFF2-40B4-BE49-F238E27FC236}">
                <a16:creationId xmlns:a16="http://schemas.microsoft.com/office/drawing/2014/main" id="{018804A5-88F5-43A3-7D24-2C19C2AA8000}"/>
              </a:ext>
            </a:extLst>
          </p:cNvPr>
          <p:cNvGraphicFramePr>
            <a:graphicFrameLocks noGrp="1"/>
          </p:cNvGraphicFramePr>
          <p:nvPr>
            <p:ph idx="1"/>
            <p:extLst>
              <p:ext uri="{D42A27DB-BD31-4B8C-83A1-F6EECF244321}">
                <p14:modId xmlns:p14="http://schemas.microsoft.com/office/powerpoint/2010/main" val="100804936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7413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5010</TotalTime>
  <Words>2981</Words>
  <Application>Microsoft Office PowerPoint</Application>
  <PresentationFormat>Panorámica</PresentationFormat>
  <Paragraphs>271</Paragraphs>
  <Slides>30</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Corbel</vt:lpstr>
      <vt:lpstr>Parallax</vt:lpstr>
      <vt:lpstr>Fundamentos de análisis y diseño de sistemas </vt:lpstr>
      <vt:lpstr>Proceso de software</vt:lpstr>
      <vt:lpstr>Proceso de software</vt:lpstr>
      <vt:lpstr>Proceso de software</vt:lpstr>
      <vt:lpstr>Flujo de proceso lineal</vt:lpstr>
      <vt:lpstr>Flujo de proceso iterativo</vt:lpstr>
      <vt:lpstr>Flujo de proceso evolutivo</vt:lpstr>
      <vt:lpstr>Descripción de los procesos</vt:lpstr>
      <vt:lpstr>Descripción de los procesos</vt:lpstr>
      <vt:lpstr>Patrones de proceso</vt:lpstr>
      <vt:lpstr>Evaluación del proceso de software</vt:lpstr>
      <vt:lpstr>Integración de los modelos de madurez de capacidades (CMMI)</vt:lpstr>
      <vt:lpstr>Evaluación basada en CMM para la mejora del proceso interno (CBA IPI)</vt:lpstr>
      <vt:lpstr>Determinación de la capacidad de mejora del proceso de software SPICE (ISO/IEC 15504)</vt:lpstr>
      <vt:lpstr>ISO 9001:2000 </vt:lpstr>
      <vt:lpstr>Procesos de software</vt:lpstr>
      <vt:lpstr>Especificación del software</vt:lpstr>
      <vt:lpstr>Especificación del software</vt:lpstr>
      <vt:lpstr>Diseño e implementación del software</vt:lpstr>
      <vt:lpstr>Diseño e implementación del software</vt:lpstr>
      <vt:lpstr>Diseño e implementación del sistema</vt:lpstr>
      <vt:lpstr>Validación de software</vt:lpstr>
      <vt:lpstr>Validación de software</vt:lpstr>
      <vt:lpstr>Validación de software</vt:lpstr>
      <vt:lpstr>Evolución del software</vt:lpstr>
      <vt:lpstr>Evolución del software</vt:lpstr>
      <vt:lpstr>Herramientas de desarrollo de software</vt:lpstr>
      <vt:lpstr>Herramientas de desarrollo de software</vt:lpstr>
      <vt:lpstr>Tipos de herramientas CASE</vt:lpstr>
      <vt:lpstr>Ejercicios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19</cp:revision>
  <dcterms:created xsi:type="dcterms:W3CDTF">2023-02-15T19:43:08Z</dcterms:created>
  <dcterms:modified xsi:type="dcterms:W3CDTF">2023-02-25T05:54:39Z</dcterms:modified>
</cp:coreProperties>
</file>