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77"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1796" autoAdjust="0"/>
  </p:normalViewPr>
  <p:slideViewPr>
    <p:cSldViewPr snapToGrid="0">
      <p:cViewPr varScale="1">
        <p:scale>
          <a:sx n="57" d="100"/>
          <a:sy n="57" d="100"/>
        </p:scale>
        <p:origin x="78"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183D7-9A9E-4835-A7AC-DE44A3C158E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385DE7-4DA2-4C56-969F-3C343B036217}">
      <dgm:prSet/>
      <dgm:spPr/>
      <dgm:t>
        <a:bodyPr/>
        <a:lstStyle/>
        <a:p>
          <a:r>
            <a:rPr lang="es-MX"/>
            <a:t>Entender lo que desea el cliente</a:t>
          </a:r>
          <a:endParaRPr lang="en-US"/>
        </a:p>
      </dgm:t>
    </dgm:pt>
    <dgm:pt modelId="{9EB9057F-2F2A-494D-B3F3-B27C62338BE7}" type="parTrans" cxnId="{9FDA765E-25D9-40DD-9C3F-0774D84F0B11}">
      <dgm:prSet/>
      <dgm:spPr/>
      <dgm:t>
        <a:bodyPr/>
        <a:lstStyle/>
        <a:p>
          <a:endParaRPr lang="en-US"/>
        </a:p>
      </dgm:t>
    </dgm:pt>
    <dgm:pt modelId="{8F47EFC7-E309-4223-A2B3-F9F8E7DFEE83}" type="sibTrans" cxnId="{9FDA765E-25D9-40DD-9C3F-0774D84F0B11}">
      <dgm:prSet/>
      <dgm:spPr/>
      <dgm:t>
        <a:bodyPr/>
        <a:lstStyle/>
        <a:p>
          <a:endParaRPr lang="en-US"/>
        </a:p>
      </dgm:t>
    </dgm:pt>
    <dgm:pt modelId="{E8216EE3-368D-4419-A400-E4B16590FE27}">
      <dgm:prSet/>
      <dgm:spPr/>
      <dgm:t>
        <a:bodyPr/>
        <a:lstStyle/>
        <a:p>
          <a:r>
            <a:rPr lang="es-MX"/>
            <a:t>Analizar las necesidades</a:t>
          </a:r>
          <a:endParaRPr lang="en-US"/>
        </a:p>
      </dgm:t>
    </dgm:pt>
    <dgm:pt modelId="{DF027255-15AE-4A99-BB07-73E25665A5D3}" type="parTrans" cxnId="{8EA9BE85-1A5C-4F1E-8251-E9AC1B595E5A}">
      <dgm:prSet/>
      <dgm:spPr/>
      <dgm:t>
        <a:bodyPr/>
        <a:lstStyle/>
        <a:p>
          <a:endParaRPr lang="en-US"/>
        </a:p>
      </dgm:t>
    </dgm:pt>
    <dgm:pt modelId="{E947D5B7-45E3-47CF-92D4-0E69B16A45C0}" type="sibTrans" cxnId="{8EA9BE85-1A5C-4F1E-8251-E9AC1B595E5A}">
      <dgm:prSet/>
      <dgm:spPr/>
      <dgm:t>
        <a:bodyPr/>
        <a:lstStyle/>
        <a:p>
          <a:endParaRPr lang="en-US"/>
        </a:p>
      </dgm:t>
    </dgm:pt>
    <dgm:pt modelId="{ECA4275F-8DCD-4E8B-8C0E-653D79EDECEE}">
      <dgm:prSet/>
      <dgm:spPr/>
      <dgm:t>
        <a:bodyPr/>
        <a:lstStyle/>
        <a:p>
          <a:r>
            <a:rPr lang="es-MX"/>
            <a:t>Evaluar factibilidad</a:t>
          </a:r>
          <a:endParaRPr lang="en-US"/>
        </a:p>
      </dgm:t>
    </dgm:pt>
    <dgm:pt modelId="{30E5C5BF-B80C-44EA-AC8E-0C22F10DA8A7}" type="parTrans" cxnId="{5C947794-4083-4AD5-8C8B-B57CE14F6C2E}">
      <dgm:prSet/>
      <dgm:spPr/>
      <dgm:t>
        <a:bodyPr/>
        <a:lstStyle/>
        <a:p>
          <a:endParaRPr lang="en-US"/>
        </a:p>
      </dgm:t>
    </dgm:pt>
    <dgm:pt modelId="{58F4667D-EA39-4FC5-9E16-404B1DFE433A}" type="sibTrans" cxnId="{5C947794-4083-4AD5-8C8B-B57CE14F6C2E}">
      <dgm:prSet/>
      <dgm:spPr/>
      <dgm:t>
        <a:bodyPr/>
        <a:lstStyle/>
        <a:p>
          <a:endParaRPr lang="en-US"/>
        </a:p>
      </dgm:t>
    </dgm:pt>
    <dgm:pt modelId="{169A2A8F-730A-4BFB-A6BA-3663A4A5952C}">
      <dgm:prSet/>
      <dgm:spPr/>
      <dgm:t>
        <a:bodyPr/>
        <a:lstStyle/>
        <a:p>
          <a:r>
            <a:rPr lang="es-MX"/>
            <a:t>Negociar una solución razonable</a:t>
          </a:r>
          <a:endParaRPr lang="en-US"/>
        </a:p>
      </dgm:t>
    </dgm:pt>
    <dgm:pt modelId="{B36D181B-F96D-4D78-B501-0FD31FB34D5F}" type="parTrans" cxnId="{CBB5128F-DDA2-4D64-8554-0A4097827328}">
      <dgm:prSet/>
      <dgm:spPr/>
      <dgm:t>
        <a:bodyPr/>
        <a:lstStyle/>
        <a:p>
          <a:endParaRPr lang="en-US"/>
        </a:p>
      </dgm:t>
    </dgm:pt>
    <dgm:pt modelId="{8253F70C-8200-40C3-8DD7-C7DE9F83093F}" type="sibTrans" cxnId="{CBB5128F-DDA2-4D64-8554-0A4097827328}">
      <dgm:prSet/>
      <dgm:spPr/>
      <dgm:t>
        <a:bodyPr/>
        <a:lstStyle/>
        <a:p>
          <a:endParaRPr lang="en-US"/>
        </a:p>
      </dgm:t>
    </dgm:pt>
    <dgm:pt modelId="{F2B2801F-C79C-404F-AEC0-8693DB751295}">
      <dgm:prSet/>
      <dgm:spPr/>
      <dgm:t>
        <a:bodyPr/>
        <a:lstStyle/>
        <a:p>
          <a:r>
            <a:rPr lang="es-MX"/>
            <a:t>Especificar la solución sin ambigüedades</a:t>
          </a:r>
          <a:endParaRPr lang="en-US"/>
        </a:p>
      </dgm:t>
    </dgm:pt>
    <dgm:pt modelId="{C5709D97-0A31-4FB8-964C-7AB35D785A21}" type="parTrans" cxnId="{AE89D01F-B8B1-41E7-BAC8-71F825400B2F}">
      <dgm:prSet/>
      <dgm:spPr/>
      <dgm:t>
        <a:bodyPr/>
        <a:lstStyle/>
        <a:p>
          <a:endParaRPr lang="en-US"/>
        </a:p>
      </dgm:t>
    </dgm:pt>
    <dgm:pt modelId="{1A6B0C54-6EA6-4F25-9846-C27706836EC7}" type="sibTrans" cxnId="{AE89D01F-B8B1-41E7-BAC8-71F825400B2F}">
      <dgm:prSet/>
      <dgm:spPr/>
      <dgm:t>
        <a:bodyPr/>
        <a:lstStyle/>
        <a:p>
          <a:endParaRPr lang="en-US"/>
        </a:p>
      </dgm:t>
    </dgm:pt>
    <dgm:pt modelId="{9A7DA3BC-E15C-43EB-A1DC-681A4668FBD3}">
      <dgm:prSet/>
      <dgm:spPr/>
      <dgm:t>
        <a:bodyPr/>
        <a:lstStyle/>
        <a:p>
          <a:r>
            <a:rPr lang="es-MX"/>
            <a:t>Validar la especificación</a:t>
          </a:r>
          <a:endParaRPr lang="en-US"/>
        </a:p>
      </dgm:t>
    </dgm:pt>
    <dgm:pt modelId="{086CE8C7-8F4C-4C71-8A6D-00A404DECCC6}" type="parTrans" cxnId="{9AE28771-8C98-427C-A7D0-44A7CCD97002}">
      <dgm:prSet/>
      <dgm:spPr/>
      <dgm:t>
        <a:bodyPr/>
        <a:lstStyle/>
        <a:p>
          <a:endParaRPr lang="en-US"/>
        </a:p>
      </dgm:t>
    </dgm:pt>
    <dgm:pt modelId="{BBCD660F-B7AF-48EA-8763-7AC909972CEF}" type="sibTrans" cxnId="{9AE28771-8C98-427C-A7D0-44A7CCD97002}">
      <dgm:prSet/>
      <dgm:spPr/>
      <dgm:t>
        <a:bodyPr/>
        <a:lstStyle/>
        <a:p>
          <a:endParaRPr lang="en-US"/>
        </a:p>
      </dgm:t>
    </dgm:pt>
    <dgm:pt modelId="{A5445BC0-A92F-4039-8D94-1FD20B18664C}">
      <dgm:prSet/>
      <dgm:spPr/>
      <dgm:t>
        <a:bodyPr/>
        <a:lstStyle/>
        <a:p>
          <a:r>
            <a:rPr lang="es-MX"/>
            <a:t>Administrar los requerimientos</a:t>
          </a:r>
          <a:endParaRPr lang="en-US"/>
        </a:p>
      </dgm:t>
    </dgm:pt>
    <dgm:pt modelId="{FAB56943-1A39-499F-9491-7B108B8EC4ED}" type="parTrans" cxnId="{9C1BA67E-6DD8-4573-904E-4C1A56112500}">
      <dgm:prSet/>
      <dgm:spPr/>
      <dgm:t>
        <a:bodyPr/>
        <a:lstStyle/>
        <a:p>
          <a:endParaRPr lang="en-US"/>
        </a:p>
      </dgm:t>
    </dgm:pt>
    <dgm:pt modelId="{0F98D584-0CD4-4807-8ECB-A74D758D9075}" type="sibTrans" cxnId="{9C1BA67E-6DD8-4573-904E-4C1A56112500}">
      <dgm:prSet/>
      <dgm:spPr/>
      <dgm:t>
        <a:bodyPr/>
        <a:lstStyle/>
        <a:p>
          <a:endParaRPr lang="en-US"/>
        </a:p>
      </dgm:t>
    </dgm:pt>
    <dgm:pt modelId="{DF702C85-2944-409F-B755-31385FBEC645}" type="pres">
      <dgm:prSet presAssocID="{4F2183D7-9A9E-4835-A7AC-DE44A3C158EA}" presName="linear" presStyleCnt="0">
        <dgm:presLayoutVars>
          <dgm:animLvl val="lvl"/>
          <dgm:resizeHandles val="exact"/>
        </dgm:presLayoutVars>
      </dgm:prSet>
      <dgm:spPr/>
    </dgm:pt>
    <dgm:pt modelId="{C6EDB9FC-6F27-4594-AC43-83B252447285}" type="pres">
      <dgm:prSet presAssocID="{54385DE7-4DA2-4C56-969F-3C343B036217}" presName="parentText" presStyleLbl="node1" presStyleIdx="0" presStyleCnt="7">
        <dgm:presLayoutVars>
          <dgm:chMax val="0"/>
          <dgm:bulletEnabled val="1"/>
        </dgm:presLayoutVars>
      </dgm:prSet>
      <dgm:spPr/>
    </dgm:pt>
    <dgm:pt modelId="{107164A6-25E1-4BFA-82BD-39BE064FEC0F}" type="pres">
      <dgm:prSet presAssocID="{8F47EFC7-E309-4223-A2B3-F9F8E7DFEE83}" presName="spacer" presStyleCnt="0"/>
      <dgm:spPr/>
    </dgm:pt>
    <dgm:pt modelId="{DF2F573D-F240-49FE-8885-D5C8FF68F549}" type="pres">
      <dgm:prSet presAssocID="{E8216EE3-368D-4419-A400-E4B16590FE27}" presName="parentText" presStyleLbl="node1" presStyleIdx="1" presStyleCnt="7">
        <dgm:presLayoutVars>
          <dgm:chMax val="0"/>
          <dgm:bulletEnabled val="1"/>
        </dgm:presLayoutVars>
      </dgm:prSet>
      <dgm:spPr/>
    </dgm:pt>
    <dgm:pt modelId="{2C10B4DA-7451-4B73-ACED-B50C7FB1ECE9}" type="pres">
      <dgm:prSet presAssocID="{E947D5B7-45E3-47CF-92D4-0E69B16A45C0}" presName="spacer" presStyleCnt="0"/>
      <dgm:spPr/>
    </dgm:pt>
    <dgm:pt modelId="{B3077ABA-DB5A-4BAB-8C7E-40CDD5E2CCBA}" type="pres">
      <dgm:prSet presAssocID="{ECA4275F-8DCD-4E8B-8C0E-653D79EDECEE}" presName="parentText" presStyleLbl="node1" presStyleIdx="2" presStyleCnt="7">
        <dgm:presLayoutVars>
          <dgm:chMax val="0"/>
          <dgm:bulletEnabled val="1"/>
        </dgm:presLayoutVars>
      </dgm:prSet>
      <dgm:spPr/>
    </dgm:pt>
    <dgm:pt modelId="{A0587E7B-AAC3-4D5E-BBBB-4D2CF2119FC3}" type="pres">
      <dgm:prSet presAssocID="{58F4667D-EA39-4FC5-9E16-404B1DFE433A}" presName="spacer" presStyleCnt="0"/>
      <dgm:spPr/>
    </dgm:pt>
    <dgm:pt modelId="{82A105FE-371D-4DA7-B1D4-39389119C14F}" type="pres">
      <dgm:prSet presAssocID="{169A2A8F-730A-4BFB-A6BA-3663A4A5952C}" presName="parentText" presStyleLbl="node1" presStyleIdx="3" presStyleCnt="7">
        <dgm:presLayoutVars>
          <dgm:chMax val="0"/>
          <dgm:bulletEnabled val="1"/>
        </dgm:presLayoutVars>
      </dgm:prSet>
      <dgm:spPr/>
    </dgm:pt>
    <dgm:pt modelId="{07A2DD32-2476-4018-B56B-B1A90DFCA8F8}" type="pres">
      <dgm:prSet presAssocID="{8253F70C-8200-40C3-8DD7-C7DE9F83093F}" presName="spacer" presStyleCnt="0"/>
      <dgm:spPr/>
    </dgm:pt>
    <dgm:pt modelId="{4016BE63-BE88-4248-9D8E-24369A749E6B}" type="pres">
      <dgm:prSet presAssocID="{F2B2801F-C79C-404F-AEC0-8693DB751295}" presName="parentText" presStyleLbl="node1" presStyleIdx="4" presStyleCnt="7">
        <dgm:presLayoutVars>
          <dgm:chMax val="0"/>
          <dgm:bulletEnabled val="1"/>
        </dgm:presLayoutVars>
      </dgm:prSet>
      <dgm:spPr/>
    </dgm:pt>
    <dgm:pt modelId="{F81C59C5-CC9B-4C0F-A94C-20BAD145D9A9}" type="pres">
      <dgm:prSet presAssocID="{1A6B0C54-6EA6-4F25-9846-C27706836EC7}" presName="spacer" presStyleCnt="0"/>
      <dgm:spPr/>
    </dgm:pt>
    <dgm:pt modelId="{3E56C612-2F5F-42B0-B399-846FC5249390}" type="pres">
      <dgm:prSet presAssocID="{9A7DA3BC-E15C-43EB-A1DC-681A4668FBD3}" presName="parentText" presStyleLbl="node1" presStyleIdx="5" presStyleCnt="7">
        <dgm:presLayoutVars>
          <dgm:chMax val="0"/>
          <dgm:bulletEnabled val="1"/>
        </dgm:presLayoutVars>
      </dgm:prSet>
      <dgm:spPr/>
    </dgm:pt>
    <dgm:pt modelId="{12807709-4980-409F-BE2D-4C6BD13C227D}" type="pres">
      <dgm:prSet presAssocID="{BBCD660F-B7AF-48EA-8763-7AC909972CEF}" presName="spacer" presStyleCnt="0"/>
      <dgm:spPr/>
    </dgm:pt>
    <dgm:pt modelId="{1FF75EC9-1A1F-41CE-B4A2-BB769E839ADE}" type="pres">
      <dgm:prSet presAssocID="{A5445BC0-A92F-4039-8D94-1FD20B18664C}" presName="parentText" presStyleLbl="node1" presStyleIdx="6" presStyleCnt="7">
        <dgm:presLayoutVars>
          <dgm:chMax val="0"/>
          <dgm:bulletEnabled val="1"/>
        </dgm:presLayoutVars>
      </dgm:prSet>
      <dgm:spPr/>
    </dgm:pt>
  </dgm:ptLst>
  <dgm:cxnLst>
    <dgm:cxn modelId="{11D96208-C1DE-412A-B48A-A13FC4205C42}" type="presOf" srcId="{9A7DA3BC-E15C-43EB-A1DC-681A4668FBD3}" destId="{3E56C612-2F5F-42B0-B399-846FC5249390}" srcOrd="0" destOrd="0" presId="urn:microsoft.com/office/officeart/2005/8/layout/vList2"/>
    <dgm:cxn modelId="{0D622810-F8F8-4133-AAE7-5BE67694B916}" type="presOf" srcId="{169A2A8F-730A-4BFB-A6BA-3663A4A5952C}" destId="{82A105FE-371D-4DA7-B1D4-39389119C14F}" srcOrd="0" destOrd="0" presId="urn:microsoft.com/office/officeart/2005/8/layout/vList2"/>
    <dgm:cxn modelId="{AE89D01F-B8B1-41E7-BAC8-71F825400B2F}" srcId="{4F2183D7-9A9E-4835-A7AC-DE44A3C158EA}" destId="{F2B2801F-C79C-404F-AEC0-8693DB751295}" srcOrd="4" destOrd="0" parTransId="{C5709D97-0A31-4FB8-964C-7AB35D785A21}" sibTransId="{1A6B0C54-6EA6-4F25-9846-C27706836EC7}"/>
    <dgm:cxn modelId="{FFF5A62F-184D-4A88-B4C7-676686D2FFB0}" type="presOf" srcId="{ECA4275F-8DCD-4E8B-8C0E-653D79EDECEE}" destId="{B3077ABA-DB5A-4BAB-8C7E-40CDD5E2CCBA}" srcOrd="0" destOrd="0" presId="urn:microsoft.com/office/officeart/2005/8/layout/vList2"/>
    <dgm:cxn modelId="{9FDA765E-25D9-40DD-9C3F-0774D84F0B11}" srcId="{4F2183D7-9A9E-4835-A7AC-DE44A3C158EA}" destId="{54385DE7-4DA2-4C56-969F-3C343B036217}" srcOrd="0" destOrd="0" parTransId="{9EB9057F-2F2A-494D-B3F3-B27C62338BE7}" sibTransId="{8F47EFC7-E309-4223-A2B3-F9F8E7DFEE83}"/>
    <dgm:cxn modelId="{9AE28771-8C98-427C-A7D0-44A7CCD97002}" srcId="{4F2183D7-9A9E-4835-A7AC-DE44A3C158EA}" destId="{9A7DA3BC-E15C-43EB-A1DC-681A4668FBD3}" srcOrd="5" destOrd="0" parTransId="{086CE8C7-8F4C-4C71-8A6D-00A404DECCC6}" sibTransId="{BBCD660F-B7AF-48EA-8763-7AC909972CEF}"/>
    <dgm:cxn modelId="{59085C7C-A444-472E-B4C7-28A986AC24B0}" type="presOf" srcId="{A5445BC0-A92F-4039-8D94-1FD20B18664C}" destId="{1FF75EC9-1A1F-41CE-B4A2-BB769E839ADE}" srcOrd="0" destOrd="0" presId="urn:microsoft.com/office/officeart/2005/8/layout/vList2"/>
    <dgm:cxn modelId="{9C1BA67E-6DD8-4573-904E-4C1A56112500}" srcId="{4F2183D7-9A9E-4835-A7AC-DE44A3C158EA}" destId="{A5445BC0-A92F-4039-8D94-1FD20B18664C}" srcOrd="6" destOrd="0" parTransId="{FAB56943-1A39-499F-9491-7B108B8EC4ED}" sibTransId="{0F98D584-0CD4-4807-8ECB-A74D758D9075}"/>
    <dgm:cxn modelId="{8EA9BE85-1A5C-4F1E-8251-E9AC1B595E5A}" srcId="{4F2183D7-9A9E-4835-A7AC-DE44A3C158EA}" destId="{E8216EE3-368D-4419-A400-E4B16590FE27}" srcOrd="1" destOrd="0" parTransId="{DF027255-15AE-4A99-BB07-73E25665A5D3}" sibTransId="{E947D5B7-45E3-47CF-92D4-0E69B16A45C0}"/>
    <dgm:cxn modelId="{CBB5128F-DDA2-4D64-8554-0A4097827328}" srcId="{4F2183D7-9A9E-4835-A7AC-DE44A3C158EA}" destId="{169A2A8F-730A-4BFB-A6BA-3663A4A5952C}" srcOrd="3" destOrd="0" parTransId="{B36D181B-F96D-4D78-B501-0FD31FB34D5F}" sibTransId="{8253F70C-8200-40C3-8DD7-C7DE9F83093F}"/>
    <dgm:cxn modelId="{B6B01B92-B48E-4CA9-A4A8-F66A43F98F0C}" type="presOf" srcId="{4F2183D7-9A9E-4835-A7AC-DE44A3C158EA}" destId="{DF702C85-2944-409F-B755-31385FBEC645}" srcOrd="0" destOrd="0" presId="urn:microsoft.com/office/officeart/2005/8/layout/vList2"/>
    <dgm:cxn modelId="{5C947794-4083-4AD5-8C8B-B57CE14F6C2E}" srcId="{4F2183D7-9A9E-4835-A7AC-DE44A3C158EA}" destId="{ECA4275F-8DCD-4E8B-8C0E-653D79EDECEE}" srcOrd="2" destOrd="0" parTransId="{30E5C5BF-B80C-44EA-AC8E-0C22F10DA8A7}" sibTransId="{58F4667D-EA39-4FC5-9E16-404B1DFE433A}"/>
    <dgm:cxn modelId="{36E32499-C300-4450-92F8-3956777B3871}" type="presOf" srcId="{54385DE7-4DA2-4C56-969F-3C343B036217}" destId="{C6EDB9FC-6F27-4594-AC43-83B252447285}" srcOrd="0" destOrd="0" presId="urn:microsoft.com/office/officeart/2005/8/layout/vList2"/>
    <dgm:cxn modelId="{D1084ABE-C0CB-4918-92CD-E3B407E2A7A1}" type="presOf" srcId="{F2B2801F-C79C-404F-AEC0-8693DB751295}" destId="{4016BE63-BE88-4248-9D8E-24369A749E6B}" srcOrd="0" destOrd="0" presId="urn:microsoft.com/office/officeart/2005/8/layout/vList2"/>
    <dgm:cxn modelId="{2B19F9C0-2D53-4455-9F48-BD44DC4299BC}" type="presOf" srcId="{E8216EE3-368D-4419-A400-E4B16590FE27}" destId="{DF2F573D-F240-49FE-8885-D5C8FF68F549}" srcOrd="0" destOrd="0" presId="urn:microsoft.com/office/officeart/2005/8/layout/vList2"/>
    <dgm:cxn modelId="{B17B0D5F-E339-4B27-BE61-40E39AAFD521}" type="presParOf" srcId="{DF702C85-2944-409F-B755-31385FBEC645}" destId="{C6EDB9FC-6F27-4594-AC43-83B252447285}" srcOrd="0" destOrd="0" presId="urn:microsoft.com/office/officeart/2005/8/layout/vList2"/>
    <dgm:cxn modelId="{18A46C0E-3E57-467D-A2CF-D4EDE6A02E6E}" type="presParOf" srcId="{DF702C85-2944-409F-B755-31385FBEC645}" destId="{107164A6-25E1-4BFA-82BD-39BE064FEC0F}" srcOrd="1" destOrd="0" presId="urn:microsoft.com/office/officeart/2005/8/layout/vList2"/>
    <dgm:cxn modelId="{B0FC6668-7D78-4534-92F4-93D9746CC855}" type="presParOf" srcId="{DF702C85-2944-409F-B755-31385FBEC645}" destId="{DF2F573D-F240-49FE-8885-D5C8FF68F549}" srcOrd="2" destOrd="0" presId="urn:microsoft.com/office/officeart/2005/8/layout/vList2"/>
    <dgm:cxn modelId="{25696317-A20A-48D8-BB37-44122E802003}" type="presParOf" srcId="{DF702C85-2944-409F-B755-31385FBEC645}" destId="{2C10B4DA-7451-4B73-ACED-B50C7FB1ECE9}" srcOrd="3" destOrd="0" presId="urn:microsoft.com/office/officeart/2005/8/layout/vList2"/>
    <dgm:cxn modelId="{6C745572-A345-41A5-8BCD-48ACBF06808F}" type="presParOf" srcId="{DF702C85-2944-409F-B755-31385FBEC645}" destId="{B3077ABA-DB5A-4BAB-8C7E-40CDD5E2CCBA}" srcOrd="4" destOrd="0" presId="urn:microsoft.com/office/officeart/2005/8/layout/vList2"/>
    <dgm:cxn modelId="{ED4725D6-4082-4991-AF9E-5545C05F0FC6}" type="presParOf" srcId="{DF702C85-2944-409F-B755-31385FBEC645}" destId="{A0587E7B-AAC3-4D5E-BBBB-4D2CF2119FC3}" srcOrd="5" destOrd="0" presId="urn:microsoft.com/office/officeart/2005/8/layout/vList2"/>
    <dgm:cxn modelId="{C5C7E10F-C64A-46D4-A2ED-6403BF12C5A7}" type="presParOf" srcId="{DF702C85-2944-409F-B755-31385FBEC645}" destId="{82A105FE-371D-4DA7-B1D4-39389119C14F}" srcOrd="6" destOrd="0" presId="urn:microsoft.com/office/officeart/2005/8/layout/vList2"/>
    <dgm:cxn modelId="{2BDDD878-721B-49E5-B9DB-01C15419ABC7}" type="presParOf" srcId="{DF702C85-2944-409F-B755-31385FBEC645}" destId="{07A2DD32-2476-4018-B56B-B1A90DFCA8F8}" srcOrd="7" destOrd="0" presId="urn:microsoft.com/office/officeart/2005/8/layout/vList2"/>
    <dgm:cxn modelId="{B1B70A13-6075-4AAE-B46D-007E79FC1A12}" type="presParOf" srcId="{DF702C85-2944-409F-B755-31385FBEC645}" destId="{4016BE63-BE88-4248-9D8E-24369A749E6B}" srcOrd="8" destOrd="0" presId="urn:microsoft.com/office/officeart/2005/8/layout/vList2"/>
    <dgm:cxn modelId="{ED2837EC-5E4B-4E41-9E7E-F2FB2F9BDCB3}" type="presParOf" srcId="{DF702C85-2944-409F-B755-31385FBEC645}" destId="{F81C59C5-CC9B-4C0F-A94C-20BAD145D9A9}" srcOrd="9" destOrd="0" presId="urn:microsoft.com/office/officeart/2005/8/layout/vList2"/>
    <dgm:cxn modelId="{259D04C8-2FFF-4DE7-81FB-83224AC48DC1}" type="presParOf" srcId="{DF702C85-2944-409F-B755-31385FBEC645}" destId="{3E56C612-2F5F-42B0-B399-846FC5249390}" srcOrd="10" destOrd="0" presId="urn:microsoft.com/office/officeart/2005/8/layout/vList2"/>
    <dgm:cxn modelId="{C21C884A-68C9-4C00-83FE-54F3BD2C14BF}" type="presParOf" srcId="{DF702C85-2944-409F-B755-31385FBEC645}" destId="{12807709-4980-409F-BE2D-4C6BD13C227D}" srcOrd="11" destOrd="0" presId="urn:microsoft.com/office/officeart/2005/8/layout/vList2"/>
    <dgm:cxn modelId="{0B04DD56-27E1-45B1-A67F-1CE26299FA82}" type="presParOf" srcId="{DF702C85-2944-409F-B755-31385FBEC645}" destId="{1FF75EC9-1A1F-41CE-B4A2-BB769E839ADE}"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D2C3D6-0F84-44C0-84D1-79092C68708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BB3B9DA9-0734-4D45-AB34-7EC2DE7ACAC0}">
      <dgm:prSet phldrT="[Texto]"/>
      <dgm:spPr/>
      <dgm:t>
        <a:bodyPr/>
        <a:lstStyle/>
        <a:p>
          <a:r>
            <a:rPr lang="es-MX" dirty="0"/>
            <a:t>Requerimientos normales</a:t>
          </a:r>
        </a:p>
      </dgm:t>
    </dgm:pt>
    <dgm:pt modelId="{7BF401EC-6CAA-4D80-B71E-05AF07913835}" type="parTrans" cxnId="{CFA88AE5-A805-45AB-9587-28F5AAF9F50A}">
      <dgm:prSet/>
      <dgm:spPr/>
      <dgm:t>
        <a:bodyPr/>
        <a:lstStyle/>
        <a:p>
          <a:endParaRPr lang="es-MX"/>
        </a:p>
      </dgm:t>
    </dgm:pt>
    <dgm:pt modelId="{A1C01C72-FD22-4ABA-BE10-28D968B9FBD8}" type="sibTrans" cxnId="{CFA88AE5-A805-45AB-9587-28F5AAF9F50A}">
      <dgm:prSet/>
      <dgm:spPr/>
      <dgm:t>
        <a:bodyPr/>
        <a:lstStyle/>
        <a:p>
          <a:endParaRPr lang="es-MX"/>
        </a:p>
      </dgm:t>
    </dgm:pt>
    <dgm:pt modelId="{B7E449D1-C255-47CC-8226-44E7A6D9AD3B}">
      <dgm:prSet phldrT="[Texto]"/>
      <dgm:spPr/>
      <dgm:t>
        <a:bodyPr/>
        <a:lstStyle/>
        <a:p>
          <a:r>
            <a:rPr lang="es-MX" dirty="0"/>
            <a:t>Objetivos y metas que se establecen para un sistema durante las reuniones con el cliente</a:t>
          </a:r>
        </a:p>
      </dgm:t>
    </dgm:pt>
    <dgm:pt modelId="{6ACB88B3-9330-4910-BAB3-52A4D475AAFF}" type="parTrans" cxnId="{6A742236-74EE-4008-9FA8-8FC4E7EF8FFB}">
      <dgm:prSet/>
      <dgm:spPr/>
      <dgm:t>
        <a:bodyPr/>
        <a:lstStyle/>
        <a:p>
          <a:endParaRPr lang="es-MX"/>
        </a:p>
      </dgm:t>
    </dgm:pt>
    <dgm:pt modelId="{789DBE60-E6FB-4889-B2FD-111887577DF7}" type="sibTrans" cxnId="{6A742236-74EE-4008-9FA8-8FC4E7EF8FFB}">
      <dgm:prSet/>
      <dgm:spPr/>
      <dgm:t>
        <a:bodyPr/>
        <a:lstStyle/>
        <a:p>
          <a:endParaRPr lang="es-MX"/>
        </a:p>
      </dgm:t>
    </dgm:pt>
    <dgm:pt modelId="{00BD6D33-6FDD-47D9-92E9-E9BB88DBFD8B}">
      <dgm:prSet phldrT="[Texto]"/>
      <dgm:spPr/>
      <dgm:t>
        <a:bodyPr/>
        <a:lstStyle/>
        <a:p>
          <a:r>
            <a:rPr lang="es-MX" dirty="0"/>
            <a:t>Requerimientos esperados</a:t>
          </a:r>
        </a:p>
      </dgm:t>
    </dgm:pt>
    <dgm:pt modelId="{1265258E-9051-4565-83A7-A2A05CD4E047}" type="parTrans" cxnId="{C228B34F-D708-4562-AE9D-2FC7CFC2DE61}">
      <dgm:prSet/>
      <dgm:spPr/>
      <dgm:t>
        <a:bodyPr/>
        <a:lstStyle/>
        <a:p>
          <a:endParaRPr lang="es-MX"/>
        </a:p>
      </dgm:t>
    </dgm:pt>
    <dgm:pt modelId="{61D7831F-4080-4E59-A6B6-992A4BC156B2}" type="sibTrans" cxnId="{C228B34F-D708-4562-AE9D-2FC7CFC2DE61}">
      <dgm:prSet/>
      <dgm:spPr/>
      <dgm:t>
        <a:bodyPr/>
        <a:lstStyle/>
        <a:p>
          <a:endParaRPr lang="es-MX"/>
        </a:p>
      </dgm:t>
    </dgm:pt>
    <dgm:pt modelId="{8E144E1B-E684-4F0D-B85B-A320FC528130}">
      <dgm:prSet phldrT="[Texto]"/>
      <dgm:spPr/>
      <dgm:t>
        <a:bodyPr/>
        <a:lstStyle/>
        <a:p>
          <a:r>
            <a:rPr lang="es-MX" dirty="0"/>
            <a:t>Están implícitos en el sistema</a:t>
          </a:r>
        </a:p>
      </dgm:t>
    </dgm:pt>
    <dgm:pt modelId="{8642BAA6-DD27-4E11-8214-C88D09422067}" type="parTrans" cxnId="{BDB86EF9-A5F2-49CE-A811-A79A5E50C20F}">
      <dgm:prSet/>
      <dgm:spPr/>
      <dgm:t>
        <a:bodyPr/>
        <a:lstStyle/>
        <a:p>
          <a:endParaRPr lang="es-MX"/>
        </a:p>
      </dgm:t>
    </dgm:pt>
    <dgm:pt modelId="{B9B1DB96-6765-4A19-B273-1DC98C62397B}" type="sibTrans" cxnId="{BDB86EF9-A5F2-49CE-A811-A79A5E50C20F}">
      <dgm:prSet/>
      <dgm:spPr/>
      <dgm:t>
        <a:bodyPr/>
        <a:lstStyle/>
        <a:p>
          <a:endParaRPr lang="es-MX"/>
        </a:p>
      </dgm:t>
    </dgm:pt>
    <dgm:pt modelId="{09A72A4E-E34D-45AA-86A7-C8DFEDDE65AF}">
      <dgm:prSet phldrT="[Texto]"/>
      <dgm:spPr/>
      <dgm:t>
        <a:bodyPr/>
        <a:lstStyle/>
        <a:p>
          <a:r>
            <a:rPr lang="es-MX" dirty="0"/>
            <a:t>Requerimientos emocionantes</a:t>
          </a:r>
        </a:p>
      </dgm:t>
    </dgm:pt>
    <dgm:pt modelId="{F0373FA4-9CF8-4D88-B3A4-626BC27027A5}" type="parTrans" cxnId="{B3D4A977-CFAA-4B5A-ADFE-0DE26C0AA878}">
      <dgm:prSet/>
      <dgm:spPr/>
      <dgm:t>
        <a:bodyPr/>
        <a:lstStyle/>
        <a:p>
          <a:endParaRPr lang="es-MX"/>
        </a:p>
      </dgm:t>
    </dgm:pt>
    <dgm:pt modelId="{D32CF5AB-FAE9-4228-AEB2-1C3F89DB164B}" type="sibTrans" cxnId="{B3D4A977-CFAA-4B5A-ADFE-0DE26C0AA878}">
      <dgm:prSet/>
      <dgm:spPr/>
      <dgm:t>
        <a:bodyPr/>
        <a:lstStyle/>
        <a:p>
          <a:endParaRPr lang="es-MX"/>
        </a:p>
      </dgm:t>
    </dgm:pt>
    <dgm:pt modelId="{EBA20CA9-1262-43CD-BE28-5514C4C7FBBC}">
      <dgm:prSet phldrT="[Texto]"/>
      <dgm:spPr/>
      <dgm:t>
        <a:bodyPr/>
        <a:lstStyle/>
        <a:p>
          <a:r>
            <a:rPr lang="es-MX" dirty="0"/>
            <a:t>Características más allá de las expectativas del cliente</a:t>
          </a:r>
        </a:p>
      </dgm:t>
    </dgm:pt>
    <dgm:pt modelId="{74D6B4AC-8380-4CAA-93C7-40413DEBAB3D}" type="parTrans" cxnId="{E335C5DD-59E7-4581-8A95-34C331EE6704}">
      <dgm:prSet/>
      <dgm:spPr/>
      <dgm:t>
        <a:bodyPr/>
        <a:lstStyle/>
        <a:p>
          <a:endParaRPr lang="es-MX"/>
        </a:p>
      </dgm:t>
    </dgm:pt>
    <dgm:pt modelId="{BE820EBA-B0EE-4D6A-8CA9-66F6CD98FAD1}" type="sibTrans" cxnId="{E335C5DD-59E7-4581-8A95-34C331EE6704}">
      <dgm:prSet/>
      <dgm:spPr/>
      <dgm:t>
        <a:bodyPr/>
        <a:lstStyle/>
        <a:p>
          <a:endParaRPr lang="es-MX"/>
        </a:p>
      </dgm:t>
    </dgm:pt>
    <dgm:pt modelId="{0D00DB60-A572-43CE-A4D0-A3778AF477FC}" type="pres">
      <dgm:prSet presAssocID="{BCD2C3D6-0F84-44C0-84D1-79092C687080}" presName="linear" presStyleCnt="0">
        <dgm:presLayoutVars>
          <dgm:animLvl val="lvl"/>
          <dgm:resizeHandles val="exact"/>
        </dgm:presLayoutVars>
      </dgm:prSet>
      <dgm:spPr/>
    </dgm:pt>
    <dgm:pt modelId="{95988904-D349-4654-AD10-9EF63956F2EB}" type="pres">
      <dgm:prSet presAssocID="{BB3B9DA9-0734-4D45-AB34-7EC2DE7ACAC0}" presName="parentText" presStyleLbl="node1" presStyleIdx="0" presStyleCnt="3">
        <dgm:presLayoutVars>
          <dgm:chMax val="0"/>
          <dgm:bulletEnabled val="1"/>
        </dgm:presLayoutVars>
      </dgm:prSet>
      <dgm:spPr/>
    </dgm:pt>
    <dgm:pt modelId="{BEBABFE4-BC16-4699-B4B6-803418C6BCDA}" type="pres">
      <dgm:prSet presAssocID="{BB3B9DA9-0734-4D45-AB34-7EC2DE7ACAC0}" presName="childText" presStyleLbl="revTx" presStyleIdx="0" presStyleCnt="3">
        <dgm:presLayoutVars>
          <dgm:bulletEnabled val="1"/>
        </dgm:presLayoutVars>
      </dgm:prSet>
      <dgm:spPr/>
    </dgm:pt>
    <dgm:pt modelId="{A4DDD57E-B8A5-4436-8D8F-FBA46B78565B}" type="pres">
      <dgm:prSet presAssocID="{00BD6D33-6FDD-47D9-92E9-E9BB88DBFD8B}" presName="parentText" presStyleLbl="node1" presStyleIdx="1" presStyleCnt="3">
        <dgm:presLayoutVars>
          <dgm:chMax val="0"/>
          <dgm:bulletEnabled val="1"/>
        </dgm:presLayoutVars>
      </dgm:prSet>
      <dgm:spPr/>
    </dgm:pt>
    <dgm:pt modelId="{C69BA793-849B-4DE0-BEBE-89476EA16E33}" type="pres">
      <dgm:prSet presAssocID="{00BD6D33-6FDD-47D9-92E9-E9BB88DBFD8B}" presName="childText" presStyleLbl="revTx" presStyleIdx="1" presStyleCnt="3">
        <dgm:presLayoutVars>
          <dgm:bulletEnabled val="1"/>
        </dgm:presLayoutVars>
      </dgm:prSet>
      <dgm:spPr/>
    </dgm:pt>
    <dgm:pt modelId="{C44B2161-F7AC-4D4D-96F0-1B6719B0E632}" type="pres">
      <dgm:prSet presAssocID="{09A72A4E-E34D-45AA-86A7-C8DFEDDE65AF}" presName="parentText" presStyleLbl="node1" presStyleIdx="2" presStyleCnt="3">
        <dgm:presLayoutVars>
          <dgm:chMax val="0"/>
          <dgm:bulletEnabled val="1"/>
        </dgm:presLayoutVars>
      </dgm:prSet>
      <dgm:spPr/>
    </dgm:pt>
    <dgm:pt modelId="{162FA4AD-1178-49AC-B4B2-FB9256A0F6E8}" type="pres">
      <dgm:prSet presAssocID="{09A72A4E-E34D-45AA-86A7-C8DFEDDE65AF}" presName="childText" presStyleLbl="revTx" presStyleIdx="2" presStyleCnt="3">
        <dgm:presLayoutVars>
          <dgm:bulletEnabled val="1"/>
        </dgm:presLayoutVars>
      </dgm:prSet>
      <dgm:spPr/>
    </dgm:pt>
  </dgm:ptLst>
  <dgm:cxnLst>
    <dgm:cxn modelId="{B637E017-1BFC-4419-B6B9-14B55CE2FD7B}" type="presOf" srcId="{BB3B9DA9-0734-4D45-AB34-7EC2DE7ACAC0}" destId="{95988904-D349-4654-AD10-9EF63956F2EB}" srcOrd="0" destOrd="0" presId="urn:microsoft.com/office/officeart/2005/8/layout/vList2"/>
    <dgm:cxn modelId="{B78C3C1D-7022-4A14-8872-57ECDEA9E1DA}" type="presOf" srcId="{00BD6D33-6FDD-47D9-92E9-E9BB88DBFD8B}" destId="{A4DDD57E-B8A5-4436-8D8F-FBA46B78565B}" srcOrd="0" destOrd="0" presId="urn:microsoft.com/office/officeart/2005/8/layout/vList2"/>
    <dgm:cxn modelId="{6A742236-74EE-4008-9FA8-8FC4E7EF8FFB}" srcId="{BB3B9DA9-0734-4D45-AB34-7EC2DE7ACAC0}" destId="{B7E449D1-C255-47CC-8226-44E7A6D9AD3B}" srcOrd="0" destOrd="0" parTransId="{6ACB88B3-9330-4910-BAB3-52A4D475AAFF}" sibTransId="{789DBE60-E6FB-4889-B2FD-111887577DF7}"/>
    <dgm:cxn modelId="{71F50E3A-71F0-4084-9F36-BE3759921381}" type="presOf" srcId="{BCD2C3D6-0F84-44C0-84D1-79092C687080}" destId="{0D00DB60-A572-43CE-A4D0-A3778AF477FC}" srcOrd="0" destOrd="0" presId="urn:microsoft.com/office/officeart/2005/8/layout/vList2"/>
    <dgm:cxn modelId="{E1B74864-4270-4812-AD80-296E28C773FA}" type="presOf" srcId="{09A72A4E-E34D-45AA-86A7-C8DFEDDE65AF}" destId="{C44B2161-F7AC-4D4D-96F0-1B6719B0E632}" srcOrd="0" destOrd="0" presId="urn:microsoft.com/office/officeart/2005/8/layout/vList2"/>
    <dgm:cxn modelId="{C1A99744-187C-44DD-A78E-22F4CE9DFA1E}" type="presOf" srcId="{B7E449D1-C255-47CC-8226-44E7A6D9AD3B}" destId="{BEBABFE4-BC16-4699-B4B6-803418C6BCDA}" srcOrd="0" destOrd="0" presId="urn:microsoft.com/office/officeart/2005/8/layout/vList2"/>
    <dgm:cxn modelId="{C228B34F-D708-4562-AE9D-2FC7CFC2DE61}" srcId="{BCD2C3D6-0F84-44C0-84D1-79092C687080}" destId="{00BD6D33-6FDD-47D9-92E9-E9BB88DBFD8B}" srcOrd="1" destOrd="0" parTransId="{1265258E-9051-4565-83A7-A2A05CD4E047}" sibTransId="{61D7831F-4080-4E59-A6B6-992A4BC156B2}"/>
    <dgm:cxn modelId="{B3D4A977-CFAA-4B5A-ADFE-0DE26C0AA878}" srcId="{BCD2C3D6-0F84-44C0-84D1-79092C687080}" destId="{09A72A4E-E34D-45AA-86A7-C8DFEDDE65AF}" srcOrd="2" destOrd="0" parTransId="{F0373FA4-9CF8-4D88-B3A4-626BC27027A5}" sibTransId="{D32CF5AB-FAE9-4228-AEB2-1C3F89DB164B}"/>
    <dgm:cxn modelId="{B987C782-BF0B-4BC3-AA50-81BF32BFAC60}" type="presOf" srcId="{EBA20CA9-1262-43CD-BE28-5514C4C7FBBC}" destId="{162FA4AD-1178-49AC-B4B2-FB9256A0F6E8}" srcOrd="0" destOrd="0" presId="urn:microsoft.com/office/officeart/2005/8/layout/vList2"/>
    <dgm:cxn modelId="{63B95AB9-0BCC-4EDA-AD85-8883D56CC354}" type="presOf" srcId="{8E144E1B-E684-4F0D-B85B-A320FC528130}" destId="{C69BA793-849B-4DE0-BEBE-89476EA16E33}" srcOrd="0" destOrd="0" presId="urn:microsoft.com/office/officeart/2005/8/layout/vList2"/>
    <dgm:cxn modelId="{E335C5DD-59E7-4581-8A95-34C331EE6704}" srcId="{09A72A4E-E34D-45AA-86A7-C8DFEDDE65AF}" destId="{EBA20CA9-1262-43CD-BE28-5514C4C7FBBC}" srcOrd="0" destOrd="0" parTransId="{74D6B4AC-8380-4CAA-93C7-40413DEBAB3D}" sibTransId="{BE820EBA-B0EE-4D6A-8CA9-66F6CD98FAD1}"/>
    <dgm:cxn modelId="{CFA88AE5-A805-45AB-9587-28F5AAF9F50A}" srcId="{BCD2C3D6-0F84-44C0-84D1-79092C687080}" destId="{BB3B9DA9-0734-4D45-AB34-7EC2DE7ACAC0}" srcOrd="0" destOrd="0" parTransId="{7BF401EC-6CAA-4D80-B71E-05AF07913835}" sibTransId="{A1C01C72-FD22-4ABA-BE10-28D968B9FBD8}"/>
    <dgm:cxn modelId="{BDB86EF9-A5F2-49CE-A811-A79A5E50C20F}" srcId="{00BD6D33-6FDD-47D9-92E9-E9BB88DBFD8B}" destId="{8E144E1B-E684-4F0D-B85B-A320FC528130}" srcOrd="0" destOrd="0" parTransId="{8642BAA6-DD27-4E11-8214-C88D09422067}" sibTransId="{B9B1DB96-6765-4A19-B273-1DC98C62397B}"/>
    <dgm:cxn modelId="{FC88FFB2-E5AC-430B-B50C-63FDCDB2D4F5}" type="presParOf" srcId="{0D00DB60-A572-43CE-A4D0-A3778AF477FC}" destId="{95988904-D349-4654-AD10-9EF63956F2EB}" srcOrd="0" destOrd="0" presId="urn:microsoft.com/office/officeart/2005/8/layout/vList2"/>
    <dgm:cxn modelId="{A1C8B942-25F2-4B4E-8B98-A22DD7AE8538}" type="presParOf" srcId="{0D00DB60-A572-43CE-A4D0-A3778AF477FC}" destId="{BEBABFE4-BC16-4699-B4B6-803418C6BCDA}" srcOrd="1" destOrd="0" presId="urn:microsoft.com/office/officeart/2005/8/layout/vList2"/>
    <dgm:cxn modelId="{8FD44648-87FA-4030-9602-6FF47E2BD84D}" type="presParOf" srcId="{0D00DB60-A572-43CE-A4D0-A3778AF477FC}" destId="{A4DDD57E-B8A5-4436-8D8F-FBA46B78565B}" srcOrd="2" destOrd="0" presId="urn:microsoft.com/office/officeart/2005/8/layout/vList2"/>
    <dgm:cxn modelId="{71479BF7-74B3-4563-A3DF-F758B1D11C90}" type="presParOf" srcId="{0D00DB60-A572-43CE-A4D0-A3778AF477FC}" destId="{C69BA793-849B-4DE0-BEBE-89476EA16E33}" srcOrd="3" destOrd="0" presId="urn:microsoft.com/office/officeart/2005/8/layout/vList2"/>
    <dgm:cxn modelId="{0565D2C9-A144-44A4-8600-B69454A445A4}" type="presParOf" srcId="{0D00DB60-A572-43CE-A4D0-A3778AF477FC}" destId="{C44B2161-F7AC-4D4D-96F0-1B6719B0E632}" srcOrd="4" destOrd="0" presId="urn:microsoft.com/office/officeart/2005/8/layout/vList2"/>
    <dgm:cxn modelId="{11F03747-53A1-4483-A137-1F427CEA701A}" type="presParOf" srcId="{0D00DB60-A572-43CE-A4D0-A3778AF477FC}" destId="{162FA4AD-1178-49AC-B4B2-FB9256A0F6E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19CAB-ECB8-4005-B022-B8CE0D2D062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6F5A2B12-AFB5-4E63-86F5-B519995F77FC}">
      <dgm:prSet phldrT="[Texto]"/>
      <dgm:spPr/>
      <dgm:t>
        <a:bodyPr/>
        <a:lstStyle/>
        <a:p>
          <a:r>
            <a:rPr lang="es-MX" dirty="0"/>
            <a:t>Concepción</a:t>
          </a:r>
        </a:p>
      </dgm:t>
    </dgm:pt>
    <dgm:pt modelId="{7CF174A1-D8AE-4B4C-BC03-0F001DE8E69E}" type="parTrans" cxnId="{52758BA0-E9CF-4ED6-B742-7497755FCE5E}">
      <dgm:prSet/>
      <dgm:spPr/>
      <dgm:t>
        <a:bodyPr/>
        <a:lstStyle/>
        <a:p>
          <a:endParaRPr lang="es-MX"/>
        </a:p>
      </dgm:t>
    </dgm:pt>
    <dgm:pt modelId="{2CCCD44E-77FA-4376-9219-BA623AA29E17}" type="sibTrans" cxnId="{52758BA0-E9CF-4ED6-B742-7497755FCE5E}">
      <dgm:prSet/>
      <dgm:spPr/>
      <dgm:t>
        <a:bodyPr/>
        <a:lstStyle/>
        <a:p>
          <a:endParaRPr lang="es-MX"/>
        </a:p>
      </dgm:t>
    </dgm:pt>
    <dgm:pt modelId="{0BBC093C-2071-40B5-873B-66BF3E4D1F81}">
      <dgm:prSet phldrT="[Texto]"/>
      <dgm:spPr/>
      <dgm:t>
        <a:bodyPr/>
        <a:lstStyle/>
        <a:p>
          <a:r>
            <a:rPr lang="es-MX" dirty="0"/>
            <a:t>Indagación</a:t>
          </a:r>
        </a:p>
      </dgm:t>
    </dgm:pt>
    <dgm:pt modelId="{CA3069B7-DD97-4CEA-9951-25FE1BD67754}" type="parTrans" cxnId="{0745AFCF-0A31-4D48-BBAF-81C3120A81A7}">
      <dgm:prSet/>
      <dgm:spPr/>
      <dgm:t>
        <a:bodyPr/>
        <a:lstStyle/>
        <a:p>
          <a:endParaRPr lang="es-MX"/>
        </a:p>
      </dgm:t>
    </dgm:pt>
    <dgm:pt modelId="{BD8E047E-F611-4845-9158-F87F89EE6BFA}" type="sibTrans" cxnId="{0745AFCF-0A31-4D48-BBAF-81C3120A81A7}">
      <dgm:prSet/>
      <dgm:spPr/>
      <dgm:t>
        <a:bodyPr/>
        <a:lstStyle/>
        <a:p>
          <a:endParaRPr lang="es-MX"/>
        </a:p>
      </dgm:t>
    </dgm:pt>
    <dgm:pt modelId="{B1D02522-BBC1-4F4C-8916-E3C73DA074B7}">
      <dgm:prSet phldrT="[Texto]"/>
      <dgm:spPr/>
      <dgm:t>
        <a:bodyPr/>
        <a:lstStyle/>
        <a:p>
          <a:r>
            <a:rPr lang="es-MX" dirty="0"/>
            <a:t>Elaboración</a:t>
          </a:r>
        </a:p>
      </dgm:t>
    </dgm:pt>
    <dgm:pt modelId="{3A356B37-C8E1-4EFF-A26D-6FF41A9EE39B}" type="parTrans" cxnId="{CD4DD38D-C070-4521-9BBA-38F253B9B9FF}">
      <dgm:prSet/>
      <dgm:spPr/>
      <dgm:t>
        <a:bodyPr/>
        <a:lstStyle/>
        <a:p>
          <a:endParaRPr lang="es-MX"/>
        </a:p>
      </dgm:t>
    </dgm:pt>
    <dgm:pt modelId="{F3E9C97D-C66C-4B3E-8A13-B2B328EDF267}" type="sibTrans" cxnId="{CD4DD38D-C070-4521-9BBA-38F253B9B9FF}">
      <dgm:prSet/>
      <dgm:spPr/>
      <dgm:t>
        <a:bodyPr/>
        <a:lstStyle/>
        <a:p>
          <a:endParaRPr lang="es-MX"/>
        </a:p>
      </dgm:t>
    </dgm:pt>
    <dgm:pt modelId="{94A78917-476E-449A-A105-11674DCD867E}">
      <dgm:prSet phldrT="[Texto]"/>
      <dgm:spPr/>
      <dgm:t>
        <a:bodyPr/>
        <a:lstStyle/>
        <a:p>
          <a:r>
            <a:rPr lang="es-MX" dirty="0"/>
            <a:t>Negociación</a:t>
          </a:r>
        </a:p>
      </dgm:t>
    </dgm:pt>
    <dgm:pt modelId="{41B7B4CB-AAF5-46E5-BE56-BF18FCE265E0}" type="parTrans" cxnId="{5E68278A-38AA-4EB0-86AF-258A35194019}">
      <dgm:prSet/>
      <dgm:spPr/>
      <dgm:t>
        <a:bodyPr/>
        <a:lstStyle/>
        <a:p>
          <a:endParaRPr lang="es-MX"/>
        </a:p>
      </dgm:t>
    </dgm:pt>
    <dgm:pt modelId="{F604C192-806A-4EF5-A9E1-6D7D50A00861}" type="sibTrans" cxnId="{5E68278A-38AA-4EB0-86AF-258A35194019}">
      <dgm:prSet/>
      <dgm:spPr/>
      <dgm:t>
        <a:bodyPr/>
        <a:lstStyle/>
        <a:p>
          <a:endParaRPr lang="es-MX"/>
        </a:p>
      </dgm:t>
    </dgm:pt>
    <dgm:pt modelId="{04696DC8-0266-40F7-92DD-901BB6C74CF2}">
      <dgm:prSet phldrT="[Texto]"/>
      <dgm:spPr/>
      <dgm:t>
        <a:bodyPr/>
        <a:lstStyle/>
        <a:p>
          <a:r>
            <a:rPr lang="es-MX" dirty="0"/>
            <a:t>Especificación</a:t>
          </a:r>
        </a:p>
      </dgm:t>
    </dgm:pt>
    <dgm:pt modelId="{9BA0DFB4-D2C9-4580-B4C3-027ECED31168}" type="parTrans" cxnId="{21D02F8F-4DCF-41E8-BC45-72D135E460DA}">
      <dgm:prSet/>
      <dgm:spPr/>
      <dgm:t>
        <a:bodyPr/>
        <a:lstStyle/>
        <a:p>
          <a:endParaRPr lang="es-MX"/>
        </a:p>
      </dgm:t>
    </dgm:pt>
    <dgm:pt modelId="{5731F386-7759-42E3-8B80-BC1BEF340446}" type="sibTrans" cxnId="{21D02F8F-4DCF-41E8-BC45-72D135E460DA}">
      <dgm:prSet/>
      <dgm:spPr/>
      <dgm:t>
        <a:bodyPr/>
        <a:lstStyle/>
        <a:p>
          <a:endParaRPr lang="es-MX"/>
        </a:p>
      </dgm:t>
    </dgm:pt>
    <dgm:pt modelId="{C1A0F352-02BF-4EEE-AC4A-85E00CF2DB1A}">
      <dgm:prSet phldrT="[Texto]"/>
      <dgm:spPr/>
      <dgm:t>
        <a:bodyPr/>
        <a:lstStyle/>
        <a:p>
          <a:r>
            <a:rPr lang="es-MX" dirty="0"/>
            <a:t>Validación</a:t>
          </a:r>
        </a:p>
      </dgm:t>
    </dgm:pt>
    <dgm:pt modelId="{8AAD51ED-9807-4298-8080-440D3E7173D8}" type="parTrans" cxnId="{DFBE0229-9141-4468-985D-1BBD0587EC15}">
      <dgm:prSet/>
      <dgm:spPr/>
      <dgm:t>
        <a:bodyPr/>
        <a:lstStyle/>
        <a:p>
          <a:endParaRPr lang="es-MX"/>
        </a:p>
      </dgm:t>
    </dgm:pt>
    <dgm:pt modelId="{0ADEE1E7-EA5A-4F64-8C54-CC73B931100D}" type="sibTrans" cxnId="{DFBE0229-9141-4468-985D-1BBD0587EC15}">
      <dgm:prSet/>
      <dgm:spPr/>
      <dgm:t>
        <a:bodyPr/>
        <a:lstStyle/>
        <a:p>
          <a:endParaRPr lang="es-MX"/>
        </a:p>
      </dgm:t>
    </dgm:pt>
    <dgm:pt modelId="{3262D03C-FE92-4A13-A5CA-60287C0410AD}">
      <dgm:prSet phldrT="[Texto]"/>
      <dgm:spPr/>
      <dgm:t>
        <a:bodyPr/>
        <a:lstStyle/>
        <a:p>
          <a:r>
            <a:rPr lang="es-MX" dirty="0"/>
            <a:t>Administración</a:t>
          </a:r>
        </a:p>
      </dgm:t>
    </dgm:pt>
    <dgm:pt modelId="{A1056D18-46BB-4A13-A17B-42C16FCC5059}" type="parTrans" cxnId="{13D57ADC-0517-4C7D-B75A-E5AF845167E7}">
      <dgm:prSet/>
      <dgm:spPr/>
      <dgm:t>
        <a:bodyPr/>
        <a:lstStyle/>
        <a:p>
          <a:endParaRPr lang="es-MX"/>
        </a:p>
      </dgm:t>
    </dgm:pt>
    <dgm:pt modelId="{3CDDDB25-83FC-4580-8DE4-B545B6018347}" type="sibTrans" cxnId="{13D57ADC-0517-4C7D-B75A-E5AF845167E7}">
      <dgm:prSet/>
      <dgm:spPr/>
      <dgm:t>
        <a:bodyPr/>
        <a:lstStyle/>
        <a:p>
          <a:endParaRPr lang="es-MX"/>
        </a:p>
      </dgm:t>
    </dgm:pt>
    <dgm:pt modelId="{053C392D-70E4-4437-837C-8DC61B0E7466}">
      <dgm:prSet phldrT="[Texto]"/>
      <dgm:spPr/>
      <dgm:t>
        <a:bodyPr/>
        <a:lstStyle/>
        <a:p>
          <a:r>
            <a:rPr lang="es-MX" dirty="0"/>
            <a:t>Problema de Alcance</a:t>
          </a:r>
        </a:p>
      </dgm:t>
    </dgm:pt>
    <dgm:pt modelId="{E8272839-2698-4A17-96AA-4300F51BC44F}" type="parTrans" cxnId="{445B32F5-7028-42E2-933A-7DF5EF2BD91E}">
      <dgm:prSet/>
      <dgm:spPr/>
      <dgm:t>
        <a:bodyPr/>
        <a:lstStyle/>
        <a:p>
          <a:endParaRPr lang="es-MX"/>
        </a:p>
      </dgm:t>
    </dgm:pt>
    <dgm:pt modelId="{A5D04E9C-8F29-461D-9823-03C7E8B58C92}" type="sibTrans" cxnId="{445B32F5-7028-42E2-933A-7DF5EF2BD91E}">
      <dgm:prSet/>
      <dgm:spPr/>
      <dgm:t>
        <a:bodyPr/>
        <a:lstStyle/>
        <a:p>
          <a:endParaRPr lang="es-MX"/>
        </a:p>
      </dgm:t>
    </dgm:pt>
    <dgm:pt modelId="{AC10DB9D-4E0E-4B9C-BD0B-8D8E7CBB45BF}">
      <dgm:prSet phldrT="[Texto]"/>
      <dgm:spPr/>
      <dgm:t>
        <a:bodyPr/>
        <a:lstStyle/>
        <a:p>
          <a:r>
            <a:rPr lang="es-MX" dirty="0"/>
            <a:t>Problema de Entendimiento</a:t>
          </a:r>
        </a:p>
      </dgm:t>
    </dgm:pt>
    <dgm:pt modelId="{5D3A7FC9-61E8-420F-AAF0-EDD00280F9B5}" type="parTrans" cxnId="{5BF483EF-72C7-4C07-89E9-50743113A81A}">
      <dgm:prSet/>
      <dgm:spPr/>
      <dgm:t>
        <a:bodyPr/>
        <a:lstStyle/>
        <a:p>
          <a:endParaRPr lang="es-MX"/>
        </a:p>
      </dgm:t>
    </dgm:pt>
    <dgm:pt modelId="{540B9EA5-0F5F-45CA-84AD-A5823A232A7A}" type="sibTrans" cxnId="{5BF483EF-72C7-4C07-89E9-50743113A81A}">
      <dgm:prSet/>
      <dgm:spPr/>
      <dgm:t>
        <a:bodyPr/>
        <a:lstStyle/>
        <a:p>
          <a:endParaRPr lang="es-MX"/>
        </a:p>
      </dgm:t>
    </dgm:pt>
    <dgm:pt modelId="{DCE87050-144B-49E8-BC38-663CA71AA8D4}">
      <dgm:prSet phldrT="[Texto]"/>
      <dgm:spPr/>
      <dgm:t>
        <a:bodyPr/>
        <a:lstStyle/>
        <a:p>
          <a:r>
            <a:rPr lang="es-MX" dirty="0"/>
            <a:t>Problema de Volatilidad</a:t>
          </a:r>
        </a:p>
      </dgm:t>
    </dgm:pt>
    <dgm:pt modelId="{D97C5641-4D08-4ACF-897D-21A06646F708}" type="parTrans" cxnId="{A445ADDB-866B-4CB8-8E39-6EC55F9A4CAF}">
      <dgm:prSet/>
      <dgm:spPr/>
      <dgm:t>
        <a:bodyPr/>
        <a:lstStyle/>
        <a:p>
          <a:endParaRPr lang="es-MX"/>
        </a:p>
      </dgm:t>
    </dgm:pt>
    <dgm:pt modelId="{D78C686E-FD6A-470A-85B2-7A22B5798DC1}" type="sibTrans" cxnId="{A445ADDB-866B-4CB8-8E39-6EC55F9A4CAF}">
      <dgm:prSet/>
      <dgm:spPr/>
      <dgm:t>
        <a:bodyPr/>
        <a:lstStyle/>
        <a:p>
          <a:endParaRPr lang="es-MX"/>
        </a:p>
      </dgm:t>
    </dgm:pt>
    <dgm:pt modelId="{2304436E-5E96-4B21-9D74-726C3117160F}" type="pres">
      <dgm:prSet presAssocID="{50919CAB-ECB8-4005-B022-B8CE0D2D062C}" presName="linear" presStyleCnt="0">
        <dgm:presLayoutVars>
          <dgm:animLvl val="lvl"/>
          <dgm:resizeHandles val="exact"/>
        </dgm:presLayoutVars>
      </dgm:prSet>
      <dgm:spPr/>
    </dgm:pt>
    <dgm:pt modelId="{A4876769-7B06-4799-8D3A-2D308F32229C}" type="pres">
      <dgm:prSet presAssocID="{6F5A2B12-AFB5-4E63-86F5-B519995F77FC}" presName="parentText" presStyleLbl="node1" presStyleIdx="0" presStyleCnt="7">
        <dgm:presLayoutVars>
          <dgm:chMax val="0"/>
          <dgm:bulletEnabled val="1"/>
        </dgm:presLayoutVars>
      </dgm:prSet>
      <dgm:spPr/>
    </dgm:pt>
    <dgm:pt modelId="{EBC0148D-8C7E-4C70-8F65-81C76F458364}" type="pres">
      <dgm:prSet presAssocID="{2CCCD44E-77FA-4376-9219-BA623AA29E17}" presName="spacer" presStyleCnt="0"/>
      <dgm:spPr/>
    </dgm:pt>
    <dgm:pt modelId="{5C9CC6D8-F313-436C-805C-7FBB87E55932}" type="pres">
      <dgm:prSet presAssocID="{0BBC093C-2071-40B5-873B-66BF3E4D1F81}" presName="parentText" presStyleLbl="node1" presStyleIdx="1" presStyleCnt="7">
        <dgm:presLayoutVars>
          <dgm:chMax val="0"/>
          <dgm:bulletEnabled val="1"/>
        </dgm:presLayoutVars>
      </dgm:prSet>
      <dgm:spPr/>
    </dgm:pt>
    <dgm:pt modelId="{091627EA-DBE1-4D93-A0A2-5B6917E1046C}" type="pres">
      <dgm:prSet presAssocID="{0BBC093C-2071-40B5-873B-66BF3E4D1F81}" presName="childText" presStyleLbl="revTx" presStyleIdx="0" presStyleCnt="1">
        <dgm:presLayoutVars>
          <dgm:bulletEnabled val="1"/>
        </dgm:presLayoutVars>
      </dgm:prSet>
      <dgm:spPr/>
    </dgm:pt>
    <dgm:pt modelId="{C8ACA74C-0B86-457A-85CC-82E308142B72}" type="pres">
      <dgm:prSet presAssocID="{B1D02522-BBC1-4F4C-8916-E3C73DA074B7}" presName="parentText" presStyleLbl="node1" presStyleIdx="2" presStyleCnt="7">
        <dgm:presLayoutVars>
          <dgm:chMax val="0"/>
          <dgm:bulletEnabled val="1"/>
        </dgm:presLayoutVars>
      </dgm:prSet>
      <dgm:spPr/>
    </dgm:pt>
    <dgm:pt modelId="{7FC41E1A-0818-4217-8021-0BB2A49EFD54}" type="pres">
      <dgm:prSet presAssocID="{F3E9C97D-C66C-4B3E-8A13-B2B328EDF267}" presName="spacer" presStyleCnt="0"/>
      <dgm:spPr/>
    </dgm:pt>
    <dgm:pt modelId="{9339DBFF-5CB9-4929-99E1-B5C8EEF9E4BC}" type="pres">
      <dgm:prSet presAssocID="{94A78917-476E-449A-A105-11674DCD867E}" presName="parentText" presStyleLbl="node1" presStyleIdx="3" presStyleCnt="7">
        <dgm:presLayoutVars>
          <dgm:chMax val="0"/>
          <dgm:bulletEnabled val="1"/>
        </dgm:presLayoutVars>
      </dgm:prSet>
      <dgm:spPr/>
    </dgm:pt>
    <dgm:pt modelId="{C9E538D1-18AA-4E17-A1E2-2B4FA5BB43F2}" type="pres">
      <dgm:prSet presAssocID="{F604C192-806A-4EF5-A9E1-6D7D50A00861}" presName="spacer" presStyleCnt="0"/>
      <dgm:spPr/>
    </dgm:pt>
    <dgm:pt modelId="{6735B956-B2DD-48B9-BDE3-11143B9AC5A1}" type="pres">
      <dgm:prSet presAssocID="{04696DC8-0266-40F7-92DD-901BB6C74CF2}" presName="parentText" presStyleLbl="node1" presStyleIdx="4" presStyleCnt="7">
        <dgm:presLayoutVars>
          <dgm:chMax val="0"/>
          <dgm:bulletEnabled val="1"/>
        </dgm:presLayoutVars>
      </dgm:prSet>
      <dgm:spPr/>
    </dgm:pt>
    <dgm:pt modelId="{0AAFF62C-2A52-4375-9DBE-9422983B32F3}" type="pres">
      <dgm:prSet presAssocID="{5731F386-7759-42E3-8B80-BC1BEF340446}" presName="spacer" presStyleCnt="0"/>
      <dgm:spPr/>
    </dgm:pt>
    <dgm:pt modelId="{96861565-D159-48CF-B0F5-839CAE280BFD}" type="pres">
      <dgm:prSet presAssocID="{C1A0F352-02BF-4EEE-AC4A-85E00CF2DB1A}" presName="parentText" presStyleLbl="node1" presStyleIdx="5" presStyleCnt="7">
        <dgm:presLayoutVars>
          <dgm:chMax val="0"/>
          <dgm:bulletEnabled val="1"/>
        </dgm:presLayoutVars>
      </dgm:prSet>
      <dgm:spPr/>
    </dgm:pt>
    <dgm:pt modelId="{42EAA8A7-699B-42D6-8585-40471E8DD6D8}" type="pres">
      <dgm:prSet presAssocID="{0ADEE1E7-EA5A-4F64-8C54-CC73B931100D}" presName="spacer" presStyleCnt="0"/>
      <dgm:spPr/>
    </dgm:pt>
    <dgm:pt modelId="{C6A47E8E-0627-4C6D-9F4E-BFD4A6C08CBE}" type="pres">
      <dgm:prSet presAssocID="{3262D03C-FE92-4A13-A5CA-60287C0410AD}" presName="parentText" presStyleLbl="node1" presStyleIdx="6" presStyleCnt="7">
        <dgm:presLayoutVars>
          <dgm:chMax val="0"/>
          <dgm:bulletEnabled val="1"/>
        </dgm:presLayoutVars>
      </dgm:prSet>
      <dgm:spPr/>
    </dgm:pt>
  </dgm:ptLst>
  <dgm:cxnLst>
    <dgm:cxn modelId="{8DA3DD03-6AA3-4C1C-9367-E1989BDFF7B0}" type="presOf" srcId="{0BBC093C-2071-40B5-873B-66BF3E4D1F81}" destId="{5C9CC6D8-F313-436C-805C-7FBB87E55932}" srcOrd="0" destOrd="0" presId="urn:microsoft.com/office/officeart/2005/8/layout/vList2"/>
    <dgm:cxn modelId="{A1F31308-BDE0-4D07-B3E8-0920FB513691}" type="presOf" srcId="{50919CAB-ECB8-4005-B022-B8CE0D2D062C}" destId="{2304436E-5E96-4B21-9D74-726C3117160F}" srcOrd="0" destOrd="0" presId="urn:microsoft.com/office/officeart/2005/8/layout/vList2"/>
    <dgm:cxn modelId="{DFBE0229-9141-4468-985D-1BBD0587EC15}" srcId="{50919CAB-ECB8-4005-B022-B8CE0D2D062C}" destId="{C1A0F352-02BF-4EEE-AC4A-85E00CF2DB1A}" srcOrd="5" destOrd="0" parTransId="{8AAD51ED-9807-4298-8080-440D3E7173D8}" sibTransId="{0ADEE1E7-EA5A-4F64-8C54-CC73B931100D}"/>
    <dgm:cxn modelId="{83A6AF44-8AEC-451A-AA3B-5A6A6F694640}" type="presOf" srcId="{DCE87050-144B-49E8-BC38-663CA71AA8D4}" destId="{091627EA-DBE1-4D93-A0A2-5B6917E1046C}" srcOrd="0" destOrd="2" presId="urn:microsoft.com/office/officeart/2005/8/layout/vList2"/>
    <dgm:cxn modelId="{A1A30950-82F1-4880-9A96-85539F131607}" type="presOf" srcId="{053C392D-70E4-4437-837C-8DC61B0E7466}" destId="{091627EA-DBE1-4D93-A0A2-5B6917E1046C}" srcOrd="0" destOrd="0" presId="urn:microsoft.com/office/officeart/2005/8/layout/vList2"/>
    <dgm:cxn modelId="{F898C981-B311-4DFB-9304-047D75EA9C00}" type="presOf" srcId="{04696DC8-0266-40F7-92DD-901BB6C74CF2}" destId="{6735B956-B2DD-48B9-BDE3-11143B9AC5A1}" srcOrd="0" destOrd="0" presId="urn:microsoft.com/office/officeart/2005/8/layout/vList2"/>
    <dgm:cxn modelId="{240DEA83-26DB-4D0D-8E18-1326236F682F}" type="presOf" srcId="{AC10DB9D-4E0E-4B9C-BD0B-8D8E7CBB45BF}" destId="{091627EA-DBE1-4D93-A0A2-5B6917E1046C}" srcOrd="0" destOrd="1" presId="urn:microsoft.com/office/officeart/2005/8/layout/vList2"/>
    <dgm:cxn modelId="{5E68278A-38AA-4EB0-86AF-258A35194019}" srcId="{50919CAB-ECB8-4005-B022-B8CE0D2D062C}" destId="{94A78917-476E-449A-A105-11674DCD867E}" srcOrd="3" destOrd="0" parTransId="{41B7B4CB-AAF5-46E5-BE56-BF18FCE265E0}" sibTransId="{F604C192-806A-4EF5-A9E1-6D7D50A00861}"/>
    <dgm:cxn modelId="{CD4DD38D-C070-4521-9BBA-38F253B9B9FF}" srcId="{50919CAB-ECB8-4005-B022-B8CE0D2D062C}" destId="{B1D02522-BBC1-4F4C-8916-E3C73DA074B7}" srcOrd="2" destOrd="0" parTransId="{3A356B37-C8E1-4EFF-A26D-6FF41A9EE39B}" sibTransId="{F3E9C97D-C66C-4B3E-8A13-B2B328EDF267}"/>
    <dgm:cxn modelId="{21D02F8F-4DCF-41E8-BC45-72D135E460DA}" srcId="{50919CAB-ECB8-4005-B022-B8CE0D2D062C}" destId="{04696DC8-0266-40F7-92DD-901BB6C74CF2}" srcOrd="4" destOrd="0" parTransId="{9BA0DFB4-D2C9-4580-B4C3-027ECED31168}" sibTransId="{5731F386-7759-42E3-8B80-BC1BEF340446}"/>
    <dgm:cxn modelId="{2A0DEF95-A626-4F9E-B656-84DA2A0F11EF}" type="presOf" srcId="{6F5A2B12-AFB5-4E63-86F5-B519995F77FC}" destId="{A4876769-7B06-4799-8D3A-2D308F32229C}" srcOrd="0" destOrd="0" presId="urn:microsoft.com/office/officeart/2005/8/layout/vList2"/>
    <dgm:cxn modelId="{52758BA0-E9CF-4ED6-B742-7497755FCE5E}" srcId="{50919CAB-ECB8-4005-B022-B8CE0D2D062C}" destId="{6F5A2B12-AFB5-4E63-86F5-B519995F77FC}" srcOrd="0" destOrd="0" parTransId="{7CF174A1-D8AE-4B4C-BC03-0F001DE8E69E}" sibTransId="{2CCCD44E-77FA-4376-9219-BA623AA29E17}"/>
    <dgm:cxn modelId="{CB5513B1-48CC-4EE6-9131-D7FBEF08F7A6}" type="presOf" srcId="{94A78917-476E-449A-A105-11674DCD867E}" destId="{9339DBFF-5CB9-4929-99E1-B5C8EEF9E4BC}" srcOrd="0" destOrd="0" presId="urn:microsoft.com/office/officeart/2005/8/layout/vList2"/>
    <dgm:cxn modelId="{0745AFCF-0A31-4D48-BBAF-81C3120A81A7}" srcId="{50919CAB-ECB8-4005-B022-B8CE0D2D062C}" destId="{0BBC093C-2071-40B5-873B-66BF3E4D1F81}" srcOrd="1" destOrd="0" parTransId="{CA3069B7-DD97-4CEA-9951-25FE1BD67754}" sibTransId="{BD8E047E-F611-4845-9158-F87F89EE6BFA}"/>
    <dgm:cxn modelId="{FD35FCD3-0BCD-4A51-88D2-15DEBAA1604C}" type="presOf" srcId="{3262D03C-FE92-4A13-A5CA-60287C0410AD}" destId="{C6A47E8E-0627-4C6D-9F4E-BFD4A6C08CBE}" srcOrd="0" destOrd="0" presId="urn:microsoft.com/office/officeart/2005/8/layout/vList2"/>
    <dgm:cxn modelId="{A445ADDB-866B-4CB8-8E39-6EC55F9A4CAF}" srcId="{0BBC093C-2071-40B5-873B-66BF3E4D1F81}" destId="{DCE87050-144B-49E8-BC38-663CA71AA8D4}" srcOrd="2" destOrd="0" parTransId="{D97C5641-4D08-4ACF-897D-21A06646F708}" sibTransId="{D78C686E-FD6A-470A-85B2-7A22B5798DC1}"/>
    <dgm:cxn modelId="{13D57ADC-0517-4C7D-B75A-E5AF845167E7}" srcId="{50919CAB-ECB8-4005-B022-B8CE0D2D062C}" destId="{3262D03C-FE92-4A13-A5CA-60287C0410AD}" srcOrd="6" destOrd="0" parTransId="{A1056D18-46BB-4A13-A17B-42C16FCC5059}" sibTransId="{3CDDDB25-83FC-4580-8DE4-B545B6018347}"/>
    <dgm:cxn modelId="{5BF483EF-72C7-4C07-89E9-50743113A81A}" srcId="{0BBC093C-2071-40B5-873B-66BF3E4D1F81}" destId="{AC10DB9D-4E0E-4B9C-BD0B-8D8E7CBB45BF}" srcOrd="1" destOrd="0" parTransId="{5D3A7FC9-61E8-420F-AAF0-EDD00280F9B5}" sibTransId="{540B9EA5-0F5F-45CA-84AD-A5823A232A7A}"/>
    <dgm:cxn modelId="{FAE745F2-CB36-4D04-A934-B3607F081863}" type="presOf" srcId="{C1A0F352-02BF-4EEE-AC4A-85E00CF2DB1A}" destId="{96861565-D159-48CF-B0F5-839CAE280BFD}" srcOrd="0" destOrd="0" presId="urn:microsoft.com/office/officeart/2005/8/layout/vList2"/>
    <dgm:cxn modelId="{445B32F5-7028-42E2-933A-7DF5EF2BD91E}" srcId="{0BBC093C-2071-40B5-873B-66BF3E4D1F81}" destId="{053C392D-70E4-4437-837C-8DC61B0E7466}" srcOrd="0" destOrd="0" parTransId="{E8272839-2698-4A17-96AA-4300F51BC44F}" sibTransId="{A5D04E9C-8F29-461D-9823-03C7E8B58C92}"/>
    <dgm:cxn modelId="{752F67FA-4227-4B6C-BDDA-090E6FD532EB}" type="presOf" srcId="{B1D02522-BBC1-4F4C-8916-E3C73DA074B7}" destId="{C8ACA74C-0B86-457A-85CC-82E308142B72}" srcOrd="0" destOrd="0" presId="urn:microsoft.com/office/officeart/2005/8/layout/vList2"/>
    <dgm:cxn modelId="{C91A664A-E6C8-4C5B-BD79-CDA018E58F2A}" type="presParOf" srcId="{2304436E-5E96-4B21-9D74-726C3117160F}" destId="{A4876769-7B06-4799-8D3A-2D308F32229C}" srcOrd="0" destOrd="0" presId="urn:microsoft.com/office/officeart/2005/8/layout/vList2"/>
    <dgm:cxn modelId="{FCF4848A-7422-4A3B-A5F3-A0D63DBBBB07}" type="presParOf" srcId="{2304436E-5E96-4B21-9D74-726C3117160F}" destId="{EBC0148D-8C7E-4C70-8F65-81C76F458364}" srcOrd="1" destOrd="0" presId="urn:microsoft.com/office/officeart/2005/8/layout/vList2"/>
    <dgm:cxn modelId="{3752739D-B6B1-4194-BE7B-3CA9CE438DAA}" type="presParOf" srcId="{2304436E-5E96-4B21-9D74-726C3117160F}" destId="{5C9CC6D8-F313-436C-805C-7FBB87E55932}" srcOrd="2" destOrd="0" presId="urn:microsoft.com/office/officeart/2005/8/layout/vList2"/>
    <dgm:cxn modelId="{FE79937C-DB4E-466C-8245-51F1D2E0AB37}" type="presParOf" srcId="{2304436E-5E96-4B21-9D74-726C3117160F}" destId="{091627EA-DBE1-4D93-A0A2-5B6917E1046C}" srcOrd="3" destOrd="0" presId="urn:microsoft.com/office/officeart/2005/8/layout/vList2"/>
    <dgm:cxn modelId="{50FAE23D-AE2B-4B1D-8C8F-979AE7598CC6}" type="presParOf" srcId="{2304436E-5E96-4B21-9D74-726C3117160F}" destId="{C8ACA74C-0B86-457A-85CC-82E308142B72}" srcOrd="4" destOrd="0" presId="urn:microsoft.com/office/officeart/2005/8/layout/vList2"/>
    <dgm:cxn modelId="{3E2142BA-2F30-4811-9DE8-B7E566B97360}" type="presParOf" srcId="{2304436E-5E96-4B21-9D74-726C3117160F}" destId="{7FC41E1A-0818-4217-8021-0BB2A49EFD54}" srcOrd="5" destOrd="0" presId="urn:microsoft.com/office/officeart/2005/8/layout/vList2"/>
    <dgm:cxn modelId="{8933C99F-16F5-4B75-B4B2-5C492E7A8E8E}" type="presParOf" srcId="{2304436E-5E96-4B21-9D74-726C3117160F}" destId="{9339DBFF-5CB9-4929-99E1-B5C8EEF9E4BC}" srcOrd="6" destOrd="0" presId="urn:microsoft.com/office/officeart/2005/8/layout/vList2"/>
    <dgm:cxn modelId="{63AF95EF-29D8-410B-A586-2C9EE9E29C54}" type="presParOf" srcId="{2304436E-5E96-4B21-9D74-726C3117160F}" destId="{C9E538D1-18AA-4E17-A1E2-2B4FA5BB43F2}" srcOrd="7" destOrd="0" presId="urn:microsoft.com/office/officeart/2005/8/layout/vList2"/>
    <dgm:cxn modelId="{2494D63B-DB38-456B-8EBE-C9E4575B9113}" type="presParOf" srcId="{2304436E-5E96-4B21-9D74-726C3117160F}" destId="{6735B956-B2DD-48B9-BDE3-11143B9AC5A1}" srcOrd="8" destOrd="0" presId="urn:microsoft.com/office/officeart/2005/8/layout/vList2"/>
    <dgm:cxn modelId="{259F8344-E525-46F2-973F-863D51B840FF}" type="presParOf" srcId="{2304436E-5E96-4B21-9D74-726C3117160F}" destId="{0AAFF62C-2A52-4375-9DBE-9422983B32F3}" srcOrd="9" destOrd="0" presId="urn:microsoft.com/office/officeart/2005/8/layout/vList2"/>
    <dgm:cxn modelId="{BA3F0D57-A47C-40AE-8FC8-CC5670FA4DD5}" type="presParOf" srcId="{2304436E-5E96-4B21-9D74-726C3117160F}" destId="{96861565-D159-48CF-B0F5-839CAE280BFD}" srcOrd="10" destOrd="0" presId="urn:microsoft.com/office/officeart/2005/8/layout/vList2"/>
    <dgm:cxn modelId="{4E75B666-10E3-4F84-A9DC-4BBE872C6411}" type="presParOf" srcId="{2304436E-5E96-4B21-9D74-726C3117160F}" destId="{42EAA8A7-699B-42D6-8585-40471E8DD6D8}" srcOrd="11" destOrd="0" presId="urn:microsoft.com/office/officeart/2005/8/layout/vList2"/>
    <dgm:cxn modelId="{B957D375-6232-4469-AF2D-7DB9DB373307}" type="presParOf" srcId="{2304436E-5E96-4B21-9D74-726C3117160F}" destId="{C6A47E8E-0627-4C6D-9F4E-BFD4A6C08CBE}"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D56634-D582-45DD-8829-2892B26010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D1712C35-8751-4C3E-8491-5521BBBB4F0B}">
      <dgm:prSet phldrT="[Texto]"/>
      <dgm:spPr/>
      <dgm:t>
        <a:bodyPr/>
        <a:lstStyle/>
        <a:p>
          <a:r>
            <a:rPr lang="es-MX" dirty="0"/>
            <a:t>Gerentes de operaciones</a:t>
          </a:r>
        </a:p>
      </dgm:t>
    </dgm:pt>
    <dgm:pt modelId="{ECCD2C23-A580-42E5-8F53-DC874582D1F6}" type="parTrans" cxnId="{09BC2ED9-6F0B-456C-8A30-05043891D77E}">
      <dgm:prSet/>
      <dgm:spPr/>
      <dgm:t>
        <a:bodyPr/>
        <a:lstStyle/>
        <a:p>
          <a:endParaRPr lang="es-MX"/>
        </a:p>
      </dgm:t>
    </dgm:pt>
    <dgm:pt modelId="{A1E80082-B06E-4DE3-BC4E-296BF6699BC7}" type="sibTrans" cxnId="{09BC2ED9-6F0B-456C-8A30-05043891D77E}">
      <dgm:prSet/>
      <dgm:spPr/>
      <dgm:t>
        <a:bodyPr/>
        <a:lstStyle/>
        <a:p>
          <a:endParaRPr lang="es-MX"/>
        </a:p>
      </dgm:t>
    </dgm:pt>
    <dgm:pt modelId="{02E498E2-E38C-4D78-B390-B760B9AC992B}">
      <dgm:prSet phldrT="[Texto]"/>
      <dgm:spPr/>
      <dgm:t>
        <a:bodyPr/>
        <a:lstStyle/>
        <a:p>
          <a:r>
            <a:rPr lang="es-MX" dirty="0"/>
            <a:t>Clientes externos e internos</a:t>
          </a:r>
        </a:p>
      </dgm:t>
    </dgm:pt>
    <dgm:pt modelId="{33D4227D-0AFB-452E-86FD-97777E147901}" type="parTrans" cxnId="{64A699CE-816C-4E19-9A2A-484BA0F18C55}">
      <dgm:prSet/>
      <dgm:spPr/>
      <dgm:t>
        <a:bodyPr/>
        <a:lstStyle/>
        <a:p>
          <a:endParaRPr lang="es-MX"/>
        </a:p>
      </dgm:t>
    </dgm:pt>
    <dgm:pt modelId="{483673A5-86F0-4A03-A0E3-AE3E4A15B891}" type="sibTrans" cxnId="{64A699CE-816C-4E19-9A2A-484BA0F18C55}">
      <dgm:prSet/>
      <dgm:spPr/>
      <dgm:t>
        <a:bodyPr/>
        <a:lstStyle/>
        <a:p>
          <a:endParaRPr lang="es-MX"/>
        </a:p>
      </dgm:t>
    </dgm:pt>
    <dgm:pt modelId="{B648C957-F775-4011-A1BD-CACC4062063A}">
      <dgm:prSet phldrT="[Texto]"/>
      <dgm:spPr/>
      <dgm:t>
        <a:bodyPr/>
        <a:lstStyle/>
        <a:p>
          <a:r>
            <a:rPr lang="es-MX" dirty="0"/>
            <a:t>Usuarios finales</a:t>
          </a:r>
        </a:p>
      </dgm:t>
    </dgm:pt>
    <dgm:pt modelId="{AC39C38A-43F8-4174-B3D3-0F3AFE558627}" type="parTrans" cxnId="{1E1508C5-70B7-4D62-A6BF-475D31AAF9FF}">
      <dgm:prSet/>
      <dgm:spPr/>
      <dgm:t>
        <a:bodyPr/>
        <a:lstStyle/>
        <a:p>
          <a:endParaRPr lang="es-MX"/>
        </a:p>
      </dgm:t>
    </dgm:pt>
    <dgm:pt modelId="{79657331-4FFF-4A40-A898-B94E8649029E}" type="sibTrans" cxnId="{1E1508C5-70B7-4D62-A6BF-475D31AAF9FF}">
      <dgm:prSet/>
      <dgm:spPr/>
      <dgm:t>
        <a:bodyPr/>
        <a:lstStyle/>
        <a:p>
          <a:endParaRPr lang="es-MX"/>
        </a:p>
      </dgm:t>
    </dgm:pt>
    <dgm:pt modelId="{C8E6BA7B-F614-443E-B956-8DC464CE1CC2}">
      <dgm:prSet phldrT="[Texto]"/>
      <dgm:spPr/>
      <dgm:t>
        <a:bodyPr/>
        <a:lstStyle/>
        <a:p>
          <a:r>
            <a:rPr lang="es-MX" dirty="0"/>
            <a:t>Consultores</a:t>
          </a:r>
        </a:p>
      </dgm:t>
    </dgm:pt>
    <dgm:pt modelId="{B0BFC0C0-A9C1-46FE-B437-36CCE0C0F5EA}" type="parTrans" cxnId="{25626D13-9736-40F1-8C6E-2416F956BD40}">
      <dgm:prSet/>
      <dgm:spPr/>
      <dgm:t>
        <a:bodyPr/>
        <a:lstStyle/>
        <a:p>
          <a:endParaRPr lang="es-MX"/>
        </a:p>
      </dgm:t>
    </dgm:pt>
    <dgm:pt modelId="{FE76FBD6-44F3-4630-80A8-322B9FD84F25}" type="sibTrans" cxnId="{25626D13-9736-40F1-8C6E-2416F956BD40}">
      <dgm:prSet/>
      <dgm:spPr/>
      <dgm:t>
        <a:bodyPr/>
        <a:lstStyle/>
        <a:p>
          <a:endParaRPr lang="es-MX"/>
        </a:p>
      </dgm:t>
    </dgm:pt>
    <dgm:pt modelId="{DC1DA1AE-7C04-4A15-A83B-AD60C760772D}">
      <dgm:prSet phldrT="[Texto]"/>
      <dgm:spPr/>
      <dgm:t>
        <a:bodyPr/>
        <a:lstStyle/>
        <a:p>
          <a:r>
            <a:rPr lang="es-MX" dirty="0"/>
            <a:t>Ingenieros de software</a:t>
          </a:r>
        </a:p>
      </dgm:t>
    </dgm:pt>
    <dgm:pt modelId="{F9458B40-06FB-48C6-B86E-6E881F0C0E54}" type="parTrans" cxnId="{0A3A02DC-5BA2-48A3-9678-E3A83BF7E327}">
      <dgm:prSet/>
      <dgm:spPr/>
      <dgm:t>
        <a:bodyPr/>
        <a:lstStyle/>
        <a:p>
          <a:endParaRPr lang="es-MX"/>
        </a:p>
      </dgm:t>
    </dgm:pt>
    <dgm:pt modelId="{8D9DAD2D-F7ED-40D5-A356-85B1F5CF0BE7}" type="sibTrans" cxnId="{0A3A02DC-5BA2-48A3-9678-E3A83BF7E327}">
      <dgm:prSet/>
      <dgm:spPr/>
      <dgm:t>
        <a:bodyPr/>
        <a:lstStyle/>
        <a:p>
          <a:endParaRPr lang="es-MX"/>
        </a:p>
      </dgm:t>
    </dgm:pt>
    <dgm:pt modelId="{3A5E365D-D3CA-4E74-8A91-70F293DA6A13}">
      <dgm:prSet phldrT="[Texto]"/>
      <dgm:spPr/>
      <dgm:t>
        <a:bodyPr/>
        <a:lstStyle/>
        <a:p>
          <a:r>
            <a:rPr lang="es-MX" dirty="0"/>
            <a:t>Personal de mercadotecnia</a:t>
          </a:r>
        </a:p>
      </dgm:t>
    </dgm:pt>
    <dgm:pt modelId="{719DBB8B-A16E-40BE-98E8-45310A86B52E}" type="parTrans" cxnId="{2CA8E2B8-60F8-4F06-8C4D-A3FEA6AEC676}">
      <dgm:prSet/>
      <dgm:spPr/>
      <dgm:t>
        <a:bodyPr/>
        <a:lstStyle/>
        <a:p>
          <a:endParaRPr lang="es-MX"/>
        </a:p>
      </dgm:t>
    </dgm:pt>
    <dgm:pt modelId="{D5198D06-7CB7-4D89-9594-6B75613B68C6}" type="sibTrans" cxnId="{2CA8E2B8-60F8-4F06-8C4D-A3FEA6AEC676}">
      <dgm:prSet/>
      <dgm:spPr/>
      <dgm:t>
        <a:bodyPr/>
        <a:lstStyle/>
        <a:p>
          <a:endParaRPr lang="es-MX"/>
        </a:p>
      </dgm:t>
    </dgm:pt>
    <dgm:pt modelId="{6DFA3D91-4F84-4E23-9F79-9B4048C8BD26}" type="pres">
      <dgm:prSet presAssocID="{E7D56634-D582-45DD-8829-2892B2601006}" presName="linear" presStyleCnt="0">
        <dgm:presLayoutVars>
          <dgm:animLvl val="lvl"/>
          <dgm:resizeHandles val="exact"/>
        </dgm:presLayoutVars>
      </dgm:prSet>
      <dgm:spPr/>
    </dgm:pt>
    <dgm:pt modelId="{92A62505-C620-4F5D-A185-377382D0D577}" type="pres">
      <dgm:prSet presAssocID="{D1712C35-8751-4C3E-8491-5521BBBB4F0B}" presName="parentText" presStyleLbl="node1" presStyleIdx="0" presStyleCnt="6">
        <dgm:presLayoutVars>
          <dgm:chMax val="0"/>
          <dgm:bulletEnabled val="1"/>
        </dgm:presLayoutVars>
      </dgm:prSet>
      <dgm:spPr/>
    </dgm:pt>
    <dgm:pt modelId="{5A25F07D-3679-4EE0-847D-D7FB3FFFD92A}" type="pres">
      <dgm:prSet presAssocID="{A1E80082-B06E-4DE3-BC4E-296BF6699BC7}" presName="spacer" presStyleCnt="0"/>
      <dgm:spPr/>
    </dgm:pt>
    <dgm:pt modelId="{0E1B79C2-63FB-42BA-93C4-AEA478475318}" type="pres">
      <dgm:prSet presAssocID="{3A5E365D-D3CA-4E74-8A91-70F293DA6A13}" presName="parentText" presStyleLbl="node1" presStyleIdx="1" presStyleCnt="6">
        <dgm:presLayoutVars>
          <dgm:chMax val="0"/>
          <dgm:bulletEnabled val="1"/>
        </dgm:presLayoutVars>
      </dgm:prSet>
      <dgm:spPr/>
    </dgm:pt>
    <dgm:pt modelId="{613EC256-1750-4388-8C88-B32FCC5F8C2B}" type="pres">
      <dgm:prSet presAssocID="{D5198D06-7CB7-4D89-9594-6B75613B68C6}" presName="spacer" presStyleCnt="0"/>
      <dgm:spPr/>
    </dgm:pt>
    <dgm:pt modelId="{675332E4-EA96-417E-BB3D-99CB12EECF9B}" type="pres">
      <dgm:prSet presAssocID="{02E498E2-E38C-4D78-B390-B760B9AC992B}" presName="parentText" presStyleLbl="node1" presStyleIdx="2" presStyleCnt="6">
        <dgm:presLayoutVars>
          <dgm:chMax val="0"/>
          <dgm:bulletEnabled val="1"/>
        </dgm:presLayoutVars>
      </dgm:prSet>
      <dgm:spPr/>
    </dgm:pt>
    <dgm:pt modelId="{3380B472-2BA2-4AEB-B62C-CAFA1AAD4C4D}" type="pres">
      <dgm:prSet presAssocID="{483673A5-86F0-4A03-A0E3-AE3E4A15B891}" presName="spacer" presStyleCnt="0"/>
      <dgm:spPr/>
    </dgm:pt>
    <dgm:pt modelId="{7F98BE40-EEBD-4E33-892B-A9AFFDF417C9}" type="pres">
      <dgm:prSet presAssocID="{B648C957-F775-4011-A1BD-CACC4062063A}" presName="parentText" presStyleLbl="node1" presStyleIdx="3" presStyleCnt="6">
        <dgm:presLayoutVars>
          <dgm:chMax val="0"/>
          <dgm:bulletEnabled val="1"/>
        </dgm:presLayoutVars>
      </dgm:prSet>
      <dgm:spPr/>
    </dgm:pt>
    <dgm:pt modelId="{7BEEA03F-F87A-4391-8DE9-10C0344416F2}" type="pres">
      <dgm:prSet presAssocID="{79657331-4FFF-4A40-A898-B94E8649029E}" presName="spacer" presStyleCnt="0"/>
      <dgm:spPr/>
    </dgm:pt>
    <dgm:pt modelId="{1F380ADF-ED24-401E-88D1-0B6442FD4DE0}" type="pres">
      <dgm:prSet presAssocID="{C8E6BA7B-F614-443E-B956-8DC464CE1CC2}" presName="parentText" presStyleLbl="node1" presStyleIdx="4" presStyleCnt="6">
        <dgm:presLayoutVars>
          <dgm:chMax val="0"/>
          <dgm:bulletEnabled val="1"/>
        </dgm:presLayoutVars>
      </dgm:prSet>
      <dgm:spPr/>
    </dgm:pt>
    <dgm:pt modelId="{52734166-A9E7-440C-8EC7-59F914B701C5}" type="pres">
      <dgm:prSet presAssocID="{FE76FBD6-44F3-4630-80A8-322B9FD84F25}" presName="spacer" presStyleCnt="0"/>
      <dgm:spPr/>
    </dgm:pt>
    <dgm:pt modelId="{B4E23049-EEB7-4DD4-BB72-61F6405BD3C7}" type="pres">
      <dgm:prSet presAssocID="{DC1DA1AE-7C04-4A15-A83B-AD60C760772D}" presName="parentText" presStyleLbl="node1" presStyleIdx="5" presStyleCnt="6">
        <dgm:presLayoutVars>
          <dgm:chMax val="0"/>
          <dgm:bulletEnabled val="1"/>
        </dgm:presLayoutVars>
      </dgm:prSet>
      <dgm:spPr/>
    </dgm:pt>
  </dgm:ptLst>
  <dgm:cxnLst>
    <dgm:cxn modelId="{25626D13-9736-40F1-8C6E-2416F956BD40}" srcId="{E7D56634-D582-45DD-8829-2892B2601006}" destId="{C8E6BA7B-F614-443E-B956-8DC464CE1CC2}" srcOrd="4" destOrd="0" parTransId="{B0BFC0C0-A9C1-46FE-B437-36CCE0C0F5EA}" sibTransId="{FE76FBD6-44F3-4630-80A8-322B9FD84F25}"/>
    <dgm:cxn modelId="{DD9F9635-EE0E-404D-BE36-2A2697421DED}" type="presOf" srcId="{C8E6BA7B-F614-443E-B956-8DC464CE1CC2}" destId="{1F380ADF-ED24-401E-88D1-0B6442FD4DE0}" srcOrd="0" destOrd="0" presId="urn:microsoft.com/office/officeart/2005/8/layout/vList2"/>
    <dgm:cxn modelId="{BAED5682-5837-48AA-BB77-3F0A12B9F26B}" type="presOf" srcId="{02E498E2-E38C-4D78-B390-B760B9AC992B}" destId="{675332E4-EA96-417E-BB3D-99CB12EECF9B}" srcOrd="0" destOrd="0" presId="urn:microsoft.com/office/officeart/2005/8/layout/vList2"/>
    <dgm:cxn modelId="{72950F83-6424-468D-9B05-07F926C7DA54}" type="presOf" srcId="{B648C957-F775-4011-A1BD-CACC4062063A}" destId="{7F98BE40-EEBD-4E33-892B-A9AFFDF417C9}" srcOrd="0" destOrd="0" presId="urn:microsoft.com/office/officeart/2005/8/layout/vList2"/>
    <dgm:cxn modelId="{C689AF8F-29D9-43A6-85BE-7A8E1C55DDB5}" type="presOf" srcId="{DC1DA1AE-7C04-4A15-A83B-AD60C760772D}" destId="{B4E23049-EEB7-4DD4-BB72-61F6405BD3C7}" srcOrd="0" destOrd="0" presId="urn:microsoft.com/office/officeart/2005/8/layout/vList2"/>
    <dgm:cxn modelId="{2CA8E2B8-60F8-4F06-8C4D-A3FEA6AEC676}" srcId="{E7D56634-D582-45DD-8829-2892B2601006}" destId="{3A5E365D-D3CA-4E74-8A91-70F293DA6A13}" srcOrd="1" destOrd="0" parTransId="{719DBB8B-A16E-40BE-98E8-45310A86B52E}" sibTransId="{D5198D06-7CB7-4D89-9594-6B75613B68C6}"/>
    <dgm:cxn modelId="{1E1508C5-70B7-4D62-A6BF-475D31AAF9FF}" srcId="{E7D56634-D582-45DD-8829-2892B2601006}" destId="{B648C957-F775-4011-A1BD-CACC4062063A}" srcOrd="3" destOrd="0" parTransId="{AC39C38A-43F8-4174-B3D3-0F3AFE558627}" sibTransId="{79657331-4FFF-4A40-A898-B94E8649029E}"/>
    <dgm:cxn modelId="{64A699CE-816C-4E19-9A2A-484BA0F18C55}" srcId="{E7D56634-D582-45DD-8829-2892B2601006}" destId="{02E498E2-E38C-4D78-B390-B760B9AC992B}" srcOrd="2" destOrd="0" parTransId="{33D4227D-0AFB-452E-86FD-97777E147901}" sibTransId="{483673A5-86F0-4A03-A0E3-AE3E4A15B891}"/>
    <dgm:cxn modelId="{09BC2ED9-6F0B-456C-8A30-05043891D77E}" srcId="{E7D56634-D582-45DD-8829-2892B2601006}" destId="{D1712C35-8751-4C3E-8491-5521BBBB4F0B}" srcOrd="0" destOrd="0" parTransId="{ECCD2C23-A580-42E5-8F53-DC874582D1F6}" sibTransId="{A1E80082-B06E-4DE3-BC4E-296BF6699BC7}"/>
    <dgm:cxn modelId="{0A3A02DC-5BA2-48A3-9678-E3A83BF7E327}" srcId="{E7D56634-D582-45DD-8829-2892B2601006}" destId="{DC1DA1AE-7C04-4A15-A83B-AD60C760772D}" srcOrd="5" destOrd="0" parTransId="{F9458B40-06FB-48C6-B86E-6E881F0C0E54}" sibTransId="{8D9DAD2D-F7ED-40D5-A356-85B1F5CF0BE7}"/>
    <dgm:cxn modelId="{C6A2DBE7-1B76-4ADC-AA0A-C228271A575F}" type="presOf" srcId="{3A5E365D-D3CA-4E74-8A91-70F293DA6A13}" destId="{0E1B79C2-63FB-42BA-93C4-AEA478475318}" srcOrd="0" destOrd="0" presId="urn:microsoft.com/office/officeart/2005/8/layout/vList2"/>
    <dgm:cxn modelId="{AE8F8FEF-F445-48A3-8524-162AD5403F59}" type="presOf" srcId="{E7D56634-D582-45DD-8829-2892B2601006}" destId="{6DFA3D91-4F84-4E23-9F79-9B4048C8BD26}" srcOrd="0" destOrd="0" presId="urn:microsoft.com/office/officeart/2005/8/layout/vList2"/>
    <dgm:cxn modelId="{765B4FF0-CE58-4A57-957D-132FF888FF24}" type="presOf" srcId="{D1712C35-8751-4C3E-8491-5521BBBB4F0B}" destId="{92A62505-C620-4F5D-A185-377382D0D577}" srcOrd="0" destOrd="0" presId="urn:microsoft.com/office/officeart/2005/8/layout/vList2"/>
    <dgm:cxn modelId="{764BF0DB-D46E-447F-A353-DED99734702B}" type="presParOf" srcId="{6DFA3D91-4F84-4E23-9F79-9B4048C8BD26}" destId="{92A62505-C620-4F5D-A185-377382D0D577}" srcOrd="0" destOrd="0" presId="urn:microsoft.com/office/officeart/2005/8/layout/vList2"/>
    <dgm:cxn modelId="{43DE1C8B-14C0-4E8B-A944-40FC59B7C930}" type="presParOf" srcId="{6DFA3D91-4F84-4E23-9F79-9B4048C8BD26}" destId="{5A25F07D-3679-4EE0-847D-D7FB3FFFD92A}" srcOrd="1" destOrd="0" presId="urn:microsoft.com/office/officeart/2005/8/layout/vList2"/>
    <dgm:cxn modelId="{6BF56C2F-3D54-4C44-9FF4-8DE9E3EB6534}" type="presParOf" srcId="{6DFA3D91-4F84-4E23-9F79-9B4048C8BD26}" destId="{0E1B79C2-63FB-42BA-93C4-AEA478475318}" srcOrd="2" destOrd="0" presId="urn:microsoft.com/office/officeart/2005/8/layout/vList2"/>
    <dgm:cxn modelId="{5363F81C-64FC-4085-B88E-4A9A567C1448}" type="presParOf" srcId="{6DFA3D91-4F84-4E23-9F79-9B4048C8BD26}" destId="{613EC256-1750-4388-8C88-B32FCC5F8C2B}" srcOrd="3" destOrd="0" presId="urn:microsoft.com/office/officeart/2005/8/layout/vList2"/>
    <dgm:cxn modelId="{230967CD-26D9-4235-B9DE-EEA1EA924B9F}" type="presParOf" srcId="{6DFA3D91-4F84-4E23-9F79-9B4048C8BD26}" destId="{675332E4-EA96-417E-BB3D-99CB12EECF9B}" srcOrd="4" destOrd="0" presId="urn:microsoft.com/office/officeart/2005/8/layout/vList2"/>
    <dgm:cxn modelId="{3B75B949-C9F3-423E-A30B-D9588532661E}" type="presParOf" srcId="{6DFA3D91-4F84-4E23-9F79-9B4048C8BD26}" destId="{3380B472-2BA2-4AEB-B62C-CAFA1AAD4C4D}" srcOrd="5" destOrd="0" presId="urn:microsoft.com/office/officeart/2005/8/layout/vList2"/>
    <dgm:cxn modelId="{AB748DCB-929F-422C-9762-96FEC7BE5C24}" type="presParOf" srcId="{6DFA3D91-4F84-4E23-9F79-9B4048C8BD26}" destId="{7F98BE40-EEBD-4E33-892B-A9AFFDF417C9}" srcOrd="6" destOrd="0" presId="urn:microsoft.com/office/officeart/2005/8/layout/vList2"/>
    <dgm:cxn modelId="{8DA6F3AA-35E3-4B40-86EA-33E6E2967C36}" type="presParOf" srcId="{6DFA3D91-4F84-4E23-9F79-9B4048C8BD26}" destId="{7BEEA03F-F87A-4391-8DE9-10C0344416F2}" srcOrd="7" destOrd="0" presId="urn:microsoft.com/office/officeart/2005/8/layout/vList2"/>
    <dgm:cxn modelId="{C61823CD-B741-4BA6-95F0-5D05998142F6}" type="presParOf" srcId="{6DFA3D91-4F84-4E23-9F79-9B4048C8BD26}" destId="{1F380ADF-ED24-401E-88D1-0B6442FD4DE0}" srcOrd="8" destOrd="0" presId="urn:microsoft.com/office/officeart/2005/8/layout/vList2"/>
    <dgm:cxn modelId="{B2F0C3BC-E89C-4CA9-93EB-74A4AFBD1E40}" type="presParOf" srcId="{6DFA3D91-4F84-4E23-9F79-9B4048C8BD26}" destId="{52734166-A9E7-440C-8EC7-59F914B701C5}" srcOrd="9" destOrd="0" presId="urn:microsoft.com/office/officeart/2005/8/layout/vList2"/>
    <dgm:cxn modelId="{07AB7213-A82F-4761-A96D-E8EA48016BC5}" type="presParOf" srcId="{6DFA3D91-4F84-4E23-9F79-9B4048C8BD26}" destId="{B4E23049-EEB7-4DD4-BB72-61F6405BD3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200D13-0E40-45CF-89CE-422BF71094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33C36E-1C08-41A4-89CD-148E94106354}">
      <dgm:prSet/>
      <dgm:spPr/>
      <dgm:t>
        <a:bodyPr/>
        <a:lstStyle/>
        <a:p>
          <a:r>
            <a:rPr lang="es-MX"/>
            <a:t>¿Quién solicita el trabajo?¿Quién usará la solución?¿Cuál será el beneficio económico de una solución exitosa?</a:t>
          </a:r>
          <a:endParaRPr lang="en-US"/>
        </a:p>
      </dgm:t>
    </dgm:pt>
    <dgm:pt modelId="{AF65A8E1-F706-45B1-9C55-04327BEAE550}" type="parTrans" cxnId="{5FE0A51D-431B-45D8-9AF5-F2FA0A285319}">
      <dgm:prSet/>
      <dgm:spPr/>
      <dgm:t>
        <a:bodyPr/>
        <a:lstStyle/>
        <a:p>
          <a:endParaRPr lang="en-US"/>
        </a:p>
      </dgm:t>
    </dgm:pt>
    <dgm:pt modelId="{F9E6995D-46B1-48E7-97BA-BB7E60F20599}" type="sibTrans" cxnId="{5FE0A51D-431B-45D8-9AF5-F2FA0A285319}">
      <dgm:prSet/>
      <dgm:spPr/>
      <dgm:t>
        <a:bodyPr/>
        <a:lstStyle/>
        <a:p>
          <a:endParaRPr lang="en-US"/>
        </a:p>
      </dgm:t>
    </dgm:pt>
    <dgm:pt modelId="{1DD186F3-FC6D-4F83-A1BD-04C068F38EF3}">
      <dgm:prSet/>
      <dgm:spPr/>
      <dgm:t>
        <a:bodyPr/>
        <a:lstStyle/>
        <a:p>
          <a:r>
            <a:rPr lang="es-MX"/>
            <a:t>¿Cuál sería una buena salida generada por una solución exitosa?¿Qué problemas resolvería esta solución?¿En que ambiente de negocios se usaría la solución?¿Hay aspectos especiales de desempeño o restricciones que afecten el modo en el que se enfoque la solución?</a:t>
          </a:r>
          <a:endParaRPr lang="en-US"/>
        </a:p>
      </dgm:t>
    </dgm:pt>
    <dgm:pt modelId="{EB59AFE4-570F-44C5-9C85-D8FA2FBA3D24}" type="parTrans" cxnId="{4708BC8C-18AE-46F8-A1F1-38B9CE89D549}">
      <dgm:prSet/>
      <dgm:spPr/>
      <dgm:t>
        <a:bodyPr/>
        <a:lstStyle/>
        <a:p>
          <a:endParaRPr lang="en-US"/>
        </a:p>
      </dgm:t>
    </dgm:pt>
    <dgm:pt modelId="{BE8DB39D-9A30-4515-A2F7-960347373716}" type="sibTrans" cxnId="{4708BC8C-18AE-46F8-A1F1-38B9CE89D549}">
      <dgm:prSet/>
      <dgm:spPr/>
      <dgm:t>
        <a:bodyPr/>
        <a:lstStyle/>
        <a:p>
          <a:endParaRPr lang="en-US"/>
        </a:p>
      </dgm:t>
    </dgm:pt>
    <dgm:pt modelId="{7A1B3810-3093-4BF7-8494-1D8294615657}">
      <dgm:prSet/>
      <dgm:spPr/>
      <dgm:t>
        <a:bodyPr/>
        <a:lstStyle/>
        <a:p>
          <a:r>
            <a:rPr lang="es-MX"/>
            <a:t>¿Es la persona indicada para responder estas preguntas?¿Las preguntas son relevantes para el problema que se tiene?¿Son demasiadas preguntas?¿Puede otra persona dar información adicional?¿Debería preguntar algo más?</a:t>
          </a:r>
          <a:endParaRPr lang="en-US"/>
        </a:p>
      </dgm:t>
    </dgm:pt>
    <dgm:pt modelId="{61A5A3F0-80C3-4BC2-AD5D-B6FFD4624F1E}" type="parTrans" cxnId="{CD24A278-A875-46FB-AEFE-46787F1953F9}">
      <dgm:prSet/>
      <dgm:spPr/>
      <dgm:t>
        <a:bodyPr/>
        <a:lstStyle/>
        <a:p>
          <a:endParaRPr lang="en-US"/>
        </a:p>
      </dgm:t>
    </dgm:pt>
    <dgm:pt modelId="{3D28F973-3AE8-49D2-9A2E-CF2AD932B183}" type="sibTrans" cxnId="{CD24A278-A875-46FB-AEFE-46787F1953F9}">
      <dgm:prSet/>
      <dgm:spPr/>
      <dgm:t>
        <a:bodyPr/>
        <a:lstStyle/>
        <a:p>
          <a:endParaRPr lang="en-US"/>
        </a:p>
      </dgm:t>
    </dgm:pt>
    <dgm:pt modelId="{2259E26E-D128-46CC-B481-A2B04022F989}" type="pres">
      <dgm:prSet presAssocID="{40200D13-0E40-45CF-89CE-422BF7109489}" presName="root" presStyleCnt="0">
        <dgm:presLayoutVars>
          <dgm:dir/>
          <dgm:resizeHandles val="exact"/>
        </dgm:presLayoutVars>
      </dgm:prSet>
      <dgm:spPr/>
    </dgm:pt>
    <dgm:pt modelId="{A11E1F9D-91F9-4AB5-9D64-1F0D70361B35}" type="pres">
      <dgm:prSet presAssocID="{BD33C36E-1C08-41A4-89CD-148E94106354}" presName="compNode" presStyleCnt="0"/>
      <dgm:spPr/>
    </dgm:pt>
    <dgm:pt modelId="{9FB57933-FFBC-4DC9-9C05-1A14768BAF67}" type="pres">
      <dgm:prSet presAssocID="{BD33C36E-1C08-41A4-89CD-148E94106354}" presName="bgRect" presStyleLbl="bgShp" presStyleIdx="0" presStyleCnt="3"/>
      <dgm:spPr/>
    </dgm:pt>
    <dgm:pt modelId="{EC1BD99E-0C7B-4754-A7C2-3AF7A9A800C5}" type="pres">
      <dgm:prSet presAssocID="{BD33C36E-1C08-41A4-89CD-148E941063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78699039-2B15-4777-8E30-B4E6CF36A743}" type="pres">
      <dgm:prSet presAssocID="{BD33C36E-1C08-41A4-89CD-148E94106354}" presName="spaceRect" presStyleCnt="0"/>
      <dgm:spPr/>
    </dgm:pt>
    <dgm:pt modelId="{298B2E67-151F-43C5-9DB1-01EE5305235E}" type="pres">
      <dgm:prSet presAssocID="{BD33C36E-1C08-41A4-89CD-148E94106354}" presName="parTx" presStyleLbl="revTx" presStyleIdx="0" presStyleCnt="3">
        <dgm:presLayoutVars>
          <dgm:chMax val="0"/>
          <dgm:chPref val="0"/>
        </dgm:presLayoutVars>
      </dgm:prSet>
      <dgm:spPr/>
    </dgm:pt>
    <dgm:pt modelId="{11961F06-2BF5-4452-839C-2DDDB6793668}" type="pres">
      <dgm:prSet presAssocID="{F9E6995D-46B1-48E7-97BA-BB7E60F20599}" presName="sibTrans" presStyleCnt="0"/>
      <dgm:spPr/>
    </dgm:pt>
    <dgm:pt modelId="{E3270FDF-C166-4A7F-8619-1C7FA0545D81}" type="pres">
      <dgm:prSet presAssocID="{1DD186F3-FC6D-4F83-A1BD-04C068F38EF3}" presName="compNode" presStyleCnt="0"/>
      <dgm:spPr/>
    </dgm:pt>
    <dgm:pt modelId="{66400E56-CE58-4740-9C39-8DF80894017A}" type="pres">
      <dgm:prSet presAssocID="{1DD186F3-FC6D-4F83-A1BD-04C068F38EF3}" presName="bgRect" presStyleLbl="bgShp" presStyleIdx="1" presStyleCnt="3"/>
      <dgm:spPr/>
    </dgm:pt>
    <dgm:pt modelId="{217E7221-1342-444C-A7EE-612463613978}" type="pres">
      <dgm:prSet presAssocID="{1DD186F3-FC6D-4F83-A1BD-04C068F38E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conectado"/>
        </a:ext>
      </dgm:extLst>
    </dgm:pt>
    <dgm:pt modelId="{1616EAC2-8E1E-45C9-BAB5-19C3AC96AD0B}" type="pres">
      <dgm:prSet presAssocID="{1DD186F3-FC6D-4F83-A1BD-04C068F38EF3}" presName="spaceRect" presStyleCnt="0"/>
      <dgm:spPr/>
    </dgm:pt>
    <dgm:pt modelId="{BB483208-1FB7-4CEF-8122-3BF75214448E}" type="pres">
      <dgm:prSet presAssocID="{1DD186F3-FC6D-4F83-A1BD-04C068F38EF3}" presName="parTx" presStyleLbl="revTx" presStyleIdx="1" presStyleCnt="3">
        <dgm:presLayoutVars>
          <dgm:chMax val="0"/>
          <dgm:chPref val="0"/>
        </dgm:presLayoutVars>
      </dgm:prSet>
      <dgm:spPr/>
    </dgm:pt>
    <dgm:pt modelId="{F802FDC4-3B86-4678-8AC7-6CCBD7492D76}" type="pres">
      <dgm:prSet presAssocID="{BE8DB39D-9A30-4515-A2F7-960347373716}" presName="sibTrans" presStyleCnt="0"/>
      <dgm:spPr/>
    </dgm:pt>
    <dgm:pt modelId="{B9B6BBB9-5916-4041-B1BC-CBA0E39CFE23}" type="pres">
      <dgm:prSet presAssocID="{7A1B3810-3093-4BF7-8494-1D8294615657}" presName="compNode" presStyleCnt="0"/>
      <dgm:spPr/>
    </dgm:pt>
    <dgm:pt modelId="{F0077083-C769-4DE4-858D-9991A29758DD}" type="pres">
      <dgm:prSet presAssocID="{7A1B3810-3093-4BF7-8494-1D8294615657}" presName="bgRect" presStyleLbl="bgShp" presStyleIdx="2" presStyleCnt="3"/>
      <dgm:spPr/>
    </dgm:pt>
    <dgm:pt modelId="{1862E9BC-563E-4B88-952B-338B5AEBA2C6}" type="pres">
      <dgm:prSet presAssocID="{7A1B3810-3093-4BF7-8494-1D82946156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guntas"/>
        </a:ext>
      </dgm:extLst>
    </dgm:pt>
    <dgm:pt modelId="{9D0846E0-884C-4719-A15D-597F8AEA9F58}" type="pres">
      <dgm:prSet presAssocID="{7A1B3810-3093-4BF7-8494-1D8294615657}" presName="spaceRect" presStyleCnt="0"/>
      <dgm:spPr/>
    </dgm:pt>
    <dgm:pt modelId="{28323AEE-09AB-4E33-93AB-5DDC87B57047}" type="pres">
      <dgm:prSet presAssocID="{7A1B3810-3093-4BF7-8494-1D8294615657}" presName="parTx" presStyleLbl="revTx" presStyleIdx="2" presStyleCnt="3">
        <dgm:presLayoutVars>
          <dgm:chMax val="0"/>
          <dgm:chPref val="0"/>
        </dgm:presLayoutVars>
      </dgm:prSet>
      <dgm:spPr/>
    </dgm:pt>
  </dgm:ptLst>
  <dgm:cxnLst>
    <dgm:cxn modelId="{5FE0A51D-431B-45D8-9AF5-F2FA0A285319}" srcId="{40200D13-0E40-45CF-89CE-422BF7109489}" destId="{BD33C36E-1C08-41A4-89CD-148E94106354}" srcOrd="0" destOrd="0" parTransId="{AF65A8E1-F706-45B1-9C55-04327BEAE550}" sibTransId="{F9E6995D-46B1-48E7-97BA-BB7E60F20599}"/>
    <dgm:cxn modelId="{9353A937-BCDB-4168-A7B0-A7380F6C93D3}" type="presOf" srcId="{BD33C36E-1C08-41A4-89CD-148E94106354}" destId="{298B2E67-151F-43C5-9DB1-01EE5305235E}" srcOrd="0" destOrd="0" presId="urn:microsoft.com/office/officeart/2018/2/layout/IconVerticalSolidList"/>
    <dgm:cxn modelId="{5A5BCE41-9899-4C9A-B74A-78C7A3724A07}" type="presOf" srcId="{1DD186F3-FC6D-4F83-A1BD-04C068F38EF3}" destId="{BB483208-1FB7-4CEF-8122-3BF75214448E}" srcOrd="0" destOrd="0" presId="urn:microsoft.com/office/officeart/2018/2/layout/IconVerticalSolidList"/>
    <dgm:cxn modelId="{CD24A278-A875-46FB-AEFE-46787F1953F9}" srcId="{40200D13-0E40-45CF-89CE-422BF7109489}" destId="{7A1B3810-3093-4BF7-8494-1D8294615657}" srcOrd="2" destOrd="0" parTransId="{61A5A3F0-80C3-4BC2-AD5D-B6FFD4624F1E}" sibTransId="{3D28F973-3AE8-49D2-9A2E-CF2AD932B183}"/>
    <dgm:cxn modelId="{4708BC8C-18AE-46F8-A1F1-38B9CE89D549}" srcId="{40200D13-0E40-45CF-89CE-422BF7109489}" destId="{1DD186F3-FC6D-4F83-A1BD-04C068F38EF3}" srcOrd="1" destOrd="0" parTransId="{EB59AFE4-570F-44C5-9C85-D8FA2FBA3D24}" sibTransId="{BE8DB39D-9A30-4515-A2F7-960347373716}"/>
    <dgm:cxn modelId="{1EA618C2-9791-4C38-8CD5-9A6B8B552A45}" type="presOf" srcId="{40200D13-0E40-45CF-89CE-422BF7109489}" destId="{2259E26E-D128-46CC-B481-A2B04022F989}" srcOrd="0" destOrd="0" presId="urn:microsoft.com/office/officeart/2018/2/layout/IconVerticalSolidList"/>
    <dgm:cxn modelId="{CD624BD8-DBD1-43F9-BFCC-328E0EE91635}" type="presOf" srcId="{7A1B3810-3093-4BF7-8494-1D8294615657}" destId="{28323AEE-09AB-4E33-93AB-5DDC87B57047}" srcOrd="0" destOrd="0" presId="urn:microsoft.com/office/officeart/2018/2/layout/IconVerticalSolidList"/>
    <dgm:cxn modelId="{B6867D64-C373-41FF-854D-17094E1998FC}" type="presParOf" srcId="{2259E26E-D128-46CC-B481-A2B04022F989}" destId="{A11E1F9D-91F9-4AB5-9D64-1F0D70361B35}" srcOrd="0" destOrd="0" presId="urn:microsoft.com/office/officeart/2018/2/layout/IconVerticalSolidList"/>
    <dgm:cxn modelId="{13D7D9F9-549B-4E07-A8D4-9C5CCF95AAE1}" type="presParOf" srcId="{A11E1F9D-91F9-4AB5-9D64-1F0D70361B35}" destId="{9FB57933-FFBC-4DC9-9C05-1A14768BAF67}" srcOrd="0" destOrd="0" presId="urn:microsoft.com/office/officeart/2018/2/layout/IconVerticalSolidList"/>
    <dgm:cxn modelId="{C5B43528-65A9-4BA1-A1D1-B70D25D7DB5C}" type="presParOf" srcId="{A11E1F9D-91F9-4AB5-9D64-1F0D70361B35}" destId="{EC1BD99E-0C7B-4754-A7C2-3AF7A9A800C5}" srcOrd="1" destOrd="0" presId="urn:microsoft.com/office/officeart/2018/2/layout/IconVerticalSolidList"/>
    <dgm:cxn modelId="{90B49EB9-F817-4F57-A5FB-06F0E52F8B19}" type="presParOf" srcId="{A11E1F9D-91F9-4AB5-9D64-1F0D70361B35}" destId="{78699039-2B15-4777-8E30-B4E6CF36A743}" srcOrd="2" destOrd="0" presId="urn:microsoft.com/office/officeart/2018/2/layout/IconVerticalSolidList"/>
    <dgm:cxn modelId="{CD9351E4-22B3-40DE-84A8-B72272D8C293}" type="presParOf" srcId="{A11E1F9D-91F9-4AB5-9D64-1F0D70361B35}" destId="{298B2E67-151F-43C5-9DB1-01EE5305235E}" srcOrd="3" destOrd="0" presId="urn:microsoft.com/office/officeart/2018/2/layout/IconVerticalSolidList"/>
    <dgm:cxn modelId="{2FA87663-0859-4CAB-817D-06FBB6800840}" type="presParOf" srcId="{2259E26E-D128-46CC-B481-A2B04022F989}" destId="{11961F06-2BF5-4452-839C-2DDDB6793668}" srcOrd="1" destOrd="0" presId="urn:microsoft.com/office/officeart/2018/2/layout/IconVerticalSolidList"/>
    <dgm:cxn modelId="{93B6C23A-0421-4D69-955D-04868743DFE6}" type="presParOf" srcId="{2259E26E-D128-46CC-B481-A2B04022F989}" destId="{E3270FDF-C166-4A7F-8619-1C7FA0545D81}" srcOrd="2" destOrd="0" presId="urn:microsoft.com/office/officeart/2018/2/layout/IconVerticalSolidList"/>
    <dgm:cxn modelId="{28E6D348-8788-42BF-81B7-2E7E9B1C6F9E}" type="presParOf" srcId="{E3270FDF-C166-4A7F-8619-1C7FA0545D81}" destId="{66400E56-CE58-4740-9C39-8DF80894017A}" srcOrd="0" destOrd="0" presId="urn:microsoft.com/office/officeart/2018/2/layout/IconVerticalSolidList"/>
    <dgm:cxn modelId="{12D3273D-EB50-4FB1-85C6-C8B8EEFDB1D6}" type="presParOf" srcId="{E3270FDF-C166-4A7F-8619-1C7FA0545D81}" destId="{217E7221-1342-444C-A7EE-612463613978}" srcOrd="1" destOrd="0" presId="urn:microsoft.com/office/officeart/2018/2/layout/IconVerticalSolidList"/>
    <dgm:cxn modelId="{AC27E3C9-FFE0-4FD7-BF84-6C6A211BEC96}" type="presParOf" srcId="{E3270FDF-C166-4A7F-8619-1C7FA0545D81}" destId="{1616EAC2-8E1E-45C9-BAB5-19C3AC96AD0B}" srcOrd="2" destOrd="0" presId="urn:microsoft.com/office/officeart/2018/2/layout/IconVerticalSolidList"/>
    <dgm:cxn modelId="{3749B065-09DD-4438-9C52-14668114A957}" type="presParOf" srcId="{E3270FDF-C166-4A7F-8619-1C7FA0545D81}" destId="{BB483208-1FB7-4CEF-8122-3BF75214448E}" srcOrd="3" destOrd="0" presId="urn:microsoft.com/office/officeart/2018/2/layout/IconVerticalSolidList"/>
    <dgm:cxn modelId="{F541A30C-0566-4613-AED4-295151E143B9}" type="presParOf" srcId="{2259E26E-D128-46CC-B481-A2B04022F989}" destId="{F802FDC4-3B86-4678-8AC7-6CCBD7492D76}" srcOrd="3" destOrd="0" presId="urn:microsoft.com/office/officeart/2018/2/layout/IconVerticalSolidList"/>
    <dgm:cxn modelId="{4691C747-8005-457D-B156-492A0FA8213D}" type="presParOf" srcId="{2259E26E-D128-46CC-B481-A2B04022F989}" destId="{B9B6BBB9-5916-4041-B1BC-CBA0E39CFE23}" srcOrd="4" destOrd="0" presId="urn:microsoft.com/office/officeart/2018/2/layout/IconVerticalSolidList"/>
    <dgm:cxn modelId="{BA80849D-4646-467D-A407-04D0C6B13FB5}" type="presParOf" srcId="{B9B6BBB9-5916-4041-B1BC-CBA0E39CFE23}" destId="{F0077083-C769-4DE4-858D-9991A29758DD}" srcOrd="0" destOrd="0" presId="urn:microsoft.com/office/officeart/2018/2/layout/IconVerticalSolidList"/>
    <dgm:cxn modelId="{A503F945-1F44-4FCE-8A16-5BAA7A92FC4D}" type="presParOf" srcId="{B9B6BBB9-5916-4041-B1BC-CBA0E39CFE23}" destId="{1862E9BC-563E-4B88-952B-338B5AEBA2C6}" srcOrd="1" destOrd="0" presId="urn:microsoft.com/office/officeart/2018/2/layout/IconVerticalSolidList"/>
    <dgm:cxn modelId="{5A8917DC-E7DE-4474-B1CC-93554828C4F5}" type="presParOf" srcId="{B9B6BBB9-5916-4041-B1BC-CBA0E39CFE23}" destId="{9D0846E0-884C-4719-A15D-597F8AEA9F58}" srcOrd="2" destOrd="0" presId="urn:microsoft.com/office/officeart/2018/2/layout/IconVerticalSolidList"/>
    <dgm:cxn modelId="{F1A69BC6-D86D-4CA6-AEDA-F0A91B456257}" type="presParOf" srcId="{B9B6BBB9-5916-4041-B1BC-CBA0E39CFE23}" destId="{28323AEE-09AB-4E33-93AB-5DDC87B570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E8BFB9-F3E4-425A-980F-B1D78029688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2F5DD3C2-76EC-4109-864A-13095C9D3661}">
      <dgm:prSet phldrT="[Texto]"/>
      <dgm:spPr/>
      <dgm:t>
        <a:bodyPr/>
        <a:lstStyle/>
        <a:p>
          <a:r>
            <a:rPr lang="es-MX" dirty="0"/>
            <a:t>Entrevistas cerradas</a:t>
          </a:r>
        </a:p>
      </dgm:t>
    </dgm:pt>
    <dgm:pt modelId="{6168B593-FD9C-4A28-84B5-27D8583B1150}" type="parTrans" cxnId="{F0268889-5DAE-49B3-8EAD-CC791B1F9413}">
      <dgm:prSet/>
      <dgm:spPr/>
      <dgm:t>
        <a:bodyPr/>
        <a:lstStyle/>
        <a:p>
          <a:endParaRPr lang="es-MX"/>
        </a:p>
      </dgm:t>
    </dgm:pt>
    <dgm:pt modelId="{8D756010-AA0F-4FA9-A29B-99E6EA90B9E9}" type="sibTrans" cxnId="{F0268889-5DAE-49B3-8EAD-CC791B1F9413}">
      <dgm:prSet/>
      <dgm:spPr/>
      <dgm:t>
        <a:bodyPr/>
        <a:lstStyle/>
        <a:p>
          <a:endParaRPr lang="es-MX"/>
        </a:p>
      </dgm:t>
    </dgm:pt>
    <dgm:pt modelId="{AC73249F-31CC-4D84-86D4-C0BA43F85CD5}">
      <dgm:prSet phldrT="[Texto]"/>
      <dgm:spPr/>
      <dgm:t>
        <a:bodyPr/>
        <a:lstStyle/>
        <a:p>
          <a:r>
            <a:rPr lang="es-MX" dirty="0"/>
            <a:t>Entrevistas abiertas</a:t>
          </a:r>
        </a:p>
      </dgm:t>
    </dgm:pt>
    <dgm:pt modelId="{CC30FE56-99C3-49C8-8A95-04EF3EA3CAF1}" type="parTrans" cxnId="{087C7919-E38A-4477-84A6-8C17A655E866}">
      <dgm:prSet/>
      <dgm:spPr/>
      <dgm:t>
        <a:bodyPr/>
        <a:lstStyle/>
        <a:p>
          <a:endParaRPr lang="es-MX"/>
        </a:p>
      </dgm:t>
    </dgm:pt>
    <dgm:pt modelId="{8DF74993-FBFA-4D75-A56F-2798845CCA8D}" type="sibTrans" cxnId="{087C7919-E38A-4477-84A6-8C17A655E866}">
      <dgm:prSet/>
      <dgm:spPr/>
      <dgm:t>
        <a:bodyPr/>
        <a:lstStyle/>
        <a:p>
          <a:endParaRPr lang="es-MX"/>
        </a:p>
      </dgm:t>
    </dgm:pt>
    <dgm:pt modelId="{E3F3A9A3-A6E4-48F4-9885-0E8B63694A84}" type="pres">
      <dgm:prSet presAssocID="{3DE8BFB9-F3E4-425A-980F-B1D78029688F}" presName="linear" presStyleCnt="0">
        <dgm:presLayoutVars>
          <dgm:animLvl val="lvl"/>
          <dgm:resizeHandles val="exact"/>
        </dgm:presLayoutVars>
      </dgm:prSet>
      <dgm:spPr/>
    </dgm:pt>
    <dgm:pt modelId="{A06E352B-940C-4274-BBCF-4BA5E176D87A}" type="pres">
      <dgm:prSet presAssocID="{2F5DD3C2-76EC-4109-864A-13095C9D3661}" presName="parentText" presStyleLbl="node1" presStyleIdx="0" presStyleCnt="2">
        <dgm:presLayoutVars>
          <dgm:chMax val="0"/>
          <dgm:bulletEnabled val="1"/>
        </dgm:presLayoutVars>
      </dgm:prSet>
      <dgm:spPr/>
    </dgm:pt>
    <dgm:pt modelId="{C55D08F8-1B12-4163-B5C8-1850E58A2042}" type="pres">
      <dgm:prSet presAssocID="{8D756010-AA0F-4FA9-A29B-99E6EA90B9E9}" presName="spacer" presStyleCnt="0"/>
      <dgm:spPr/>
    </dgm:pt>
    <dgm:pt modelId="{3A79F449-498C-4F9D-BFDF-CFD4246CE696}" type="pres">
      <dgm:prSet presAssocID="{AC73249F-31CC-4D84-86D4-C0BA43F85CD5}" presName="parentText" presStyleLbl="node1" presStyleIdx="1" presStyleCnt="2">
        <dgm:presLayoutVars>
          <dgm:chMax val="0"/>
          <dgm:bulletEnabled val="1"/>
        </dgm:presLayoutVars>
      </dgm:prSet>
      <dgm:spPr/>
    </dgm:pt>
  </dgm:ptLst>
  <dgm:cxnLst>
    <dgm:cxn modelId="{51E25F05-4A20-4CC3-B99F-58D8427B5678}" type="presOf" srcId="{AC73249F-31CC-4D84-86D4-C0BA43F85CD5}" destId="{3A79F449-498C-4F9D-BFDF-CFD4246CE696}" srcOrd="0" destOrd="0" presId="urn:microsoft.com/office/officeart/2005/8/layout/vList2"/>
    <dgm:cxn modelId="{087C7919-E38A-4477-84A6-8C17A655E866}" srcId="{3DE8BFB9-F3E4-425A-980F-B1D78029688F}" destId="{AC73249F-31CC-4D84-86D4-C0BA43F85CD5}" srcOrd="1" destOrd="0" parTransId="{CC30FE56-99C3-49C8-8A95-04EF3EA3CAF1}" sibTransId="{8DF74993-FBFA-4D75-A56F-2798845CCA8D}"/>
    <dgm:cxn modelId="{89712084-D580-448B-9F21-F5D9C34C9C40}" type="presOf" srcId="{2F5DD3C2-76EC-4109-864A-13095C9D3661}" destId="{A06E352B-940C-4274-BBCF-4BA5E176D87A}" srcOrd="0" destOrd="0" presId="urn:microsoft.com/office/officeart/2005/8/layout/vList2"/>
    <dgm:cxn modelId="{F0268889-5DAE-49B3-8EAD-CC791B1F9413}" srcId="{3DE8BFB9-F3E4-425A-980F-B1D78029688F}" destId="{2F5DD3C2-76EC-4109-864A-13095C9D3661}" srcOrd="0" destOrd="0" parTransId="{6168B593-FD9C-4A28-84B5-27D8583B1150}" sibTransId="{8D756010-AA0F-4FA9-A29B-99E6EA90B9E9}"/>
    <dgm:cxn modelId="{04EF458F-3CB7-4151-A66E-1365A7CA637A}" type="presOf" srcId="{3DE8BFB9-F3E4-425A-980F-B1D78029688F}" destId="{E3F3A9A3-A6E4-48F4-9885-0E8B63694A84}" srcOrd="0" destOrd="0" presId="urn:microsoft.com/office/officeart/2005/8/layout/vList2"/>
    <dgm:cxn modelId="{EF06D614-96FA-4D17-AB80-6E871F7A7E1A}" type="presParOf" srcId="{E3F3A9A3-A6E4-48F4-9885-0E8B63694A84}" destId="{A06E352B-940C-4274-BBCF-4BA5E176D87A}" srcOrd="0" destOrd="0" presId="urn:microsoft.com/office/officeart/2005/8/layout/vList2"/>
    <dgm:cxn modelId="{20C4368A-CE2D-4A46-9712-840D4EBE9833}" type="presParOf" srcId="{E3F3A9A3-A6E4-48F4-9885-0E8B63694A84}" destId="{C55D08F8-1B12-4163-B5C8-1850E58A2042}" srcOrd="1" destOrd="0" presId="urn:microsoft.com/office/officeart/2005/8/layout/vList2"/>
    <dgm:cxn modelId="{803A14EA-9468-4429-B2F0-83AA985F0DD2}" type="presParOf" srcId="{E3F3A9A3-A6E4-48F4-9885-0E8B63694A84}" destId="{3A79F449-498C-4F9D-BFDF-CFD4246CE6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669D86-50DE-48A6-ACB5-71E4E845D6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2C26265A-763A-4407-9BFC-E4DE2AC85A39}">
      <dgm:prSet phldrT="[Texto]"/>
      <dgm:spPr/>
      <dgm:t>
        <a:bodyPr/>
        <a:lstStyle/>
        <a:p>
          <a:r>
            <a:rPr lang="es-MX" dirty="0"/>
            <a:t>Los participantes usan terminología y jerga que son específicos de un dominio.</a:t>
          </a:r>
        </a:p>
      </dgm:t>
    </dgm:pt>
    <dgm:pt modelId="{23F6250F-3723-4BBB-B4B4-AD8B909460A4}" type="parTrans" cxnId="{0526502D-E092-4DF7-A7BA-43C29A5F9791}">
      <dgm:prSet/>
      <dgm:spPr/>
      <dgm:t>
        <a:bodyPr/>
        <a:lstStyle/>
        <a:p>
          <a:endParaRPr lang="es-MX"/>
        </a:p>
      </dgm:t>
    </dgm:pt>
    <dgm:pt modelId="{BFCF40C6-348B-4A0D-BA2D-AF90AEAA243A}" type="sibTrans" cxnId="{0526502D-E092-4DF7-A7BA-43C29A5F9791}">
      <dgm:prSet/>
      <dgm:spPr/>
      <dgm:t>
        <a:bodyPr/>
        <a:lstStyle/>
        <a:p>
          <a:endParaRPr lang="es-MX"/>
        </a:p>
      </dgm:t>
    </dgm:pt>
    <dgm:pt modelId="{B99717C1-6C7F-40FD-B02D-DA55E842EF0F}">
      <dgm:prSet/>
      <dgm:spPr/>
      <dgm:t>
        <a:bodyPr/>
        <a:lstStyle/>
        <a:p>
          <a:r>
            <a:rPr lang="es-MX" dirty="0"/>
            <a:t>Cierto conocimiento del dominio es muy familiar</a:t>
          </a:r>
        </a:p>
      </dgm:t>
    </dgm:pt>
    <dgm:pt modelId="{3FC556ED-E98B-4B03-9EB1-DA33BFF71974}" type="parTrans" cxnId="{C1FE8FCB-3D77-4DA6-A96B-3491CD0C417D}">
      <dgm:prSet/>
      <dgm:spPr/>
      <dgm:t>
        <a:bodyPr/>
        <a:lstStyle/>
        <a:p>
          <a:endParaRPr lang="es-MX"/>
        </a:p>
      </dgm:t>
    </dgm:pt>
    <dgm:pt modelId="{7455CEAF-BC75-46C9-9755-1254AFAD0ABF}" type="sibTrans" cxnId="{C1FE8FCB-3D77-4DA6-A96B-3491CD0C417D}">
      <dgm:prSet/>
      <dgm:spPr/>
      <dgm:t>
        <a:bodyPr/>
        <a:lstStyle/>
        <a:p>
          <a:endParaRPr lang="es-MX"/>
        </a:p>
      </dgm:t>
    </dgm:pt>
    <dgm:pt modelId="{60326036-52BB-45FE-8E9D-8E4DB4BB595D}" type="pres">
      <dgm:prSet presAssocID="{76669D86-50DE-48A6-ACB5-71E4E845D650}" presName="linear" presStyleCnt="0">
        <dgm:presLayoutVars>
          <dgm:animLvl val="lvl"/>
          <dgm:resizeHandles val="exact"/>
        </dgm:presLayoutVars>
      </dgm:prSet>
      <dgm:spPr/>
    </dgm:pt>
    <dgm:pt modelId="{40E7E33B-852D-4734-8257-F9B4D89725C9}" type="pres">
      <dgm:prSet presAssocID="{2C26265A-763A-4407-9BFC-E4DE2AC85A39}" presName="parentText" presStyleLbl="node1" presStyleIdx="0" presStyleCnt="2">
        <dgm:presLayoutVars>
          <dgm:chMax val="0"/>
          <dgm:bulletEnabled val="1"/>
        </dgm:presLayoutVars>
      </dgm:prSet>
      <dgm:spPr/>
    </dgm:pt>
    <dgm:pt modelId="{50D8F33B-DDE9-43A4-95BB-0508EAA14C91}" type="pres">
      <dgm:prSet presAssocID="{BFCF40C6-348B-4A0D-BA2D-AF90AEAA243A}" presName="spacer" presStyleCnt="0"/>
      <dgm:spPr/>
    </dgm:pt>
    <dgm:pt modelId="{D3579232-57C8-4F46-A8BC-6C0F5EA74D0E}" type="pres">
      <dgm:prSet presAssocID="{B99717C1-6C7F-40FD-B02D-DA55E842EF0F}" presName="parentText" presStyleLbl="node1" presStyleIdx="1" presStyleCnt="2">
        <dgm:presLayoutVars>
          <dgm:chMax val="0"/>
          <dgm:bulletEnabled val="1"/>
        </dgm:presLayoutVars>
      </dgm:prSet>
      <dgm:spPr/>
    </dgm:pt>
  </dgm:ptLst>
  <dgm:cxnLst>
    <dgm:cxn modelId="{0526502D-E092-4DF7-A7BA-43C29A5F9791}" srcId="{76669D86-50DE-48A6-ACB5-71E4E845D650}" destId="{2C26265A-763A-4407-9BFC-E4DE2AC85A39}" srcOrd="0" destOrd="0" parTransId="{23F6250F-3723-4BBB-B4B4-AD8B909460A4}" sibTransId="{BFCF40C6-348B-4A0D-BA2D-AF90AEAA243A}"/>
    <dgm:cxn modelId="{5DAFDA6D-4EB6-422B-9C18-B58E9D1368E6}" type="presOf" srcId="{76669D86-50DE-48A6-ACB5-71E4E845D650}" destId="{60326036-52BB-45FE-8E9D-8E4DB4BB595D}" srcOrd="0" destOrd="0" presId="urn:microsoft.com/office/officeart/2005/8/layout/vList2"/>
    <dgm:cxn modelId="{B93A7F57-DE56-4CFA-A3C2-91332B9D1049}" type="presOf" srcId="{B99717C1-6C7F-40FD-B02D-DA55E842EF0F}" destId="{D3579232-57C8-4F46-A8BC-6C0F5EA74D0E}" srcOrd="0" destOrd="0" presId="urn:microsoft.com/office/officeart/2005/8/layout/vList2"/>
    <dgm:cxn modelId="{C1FE8FCB-3D77-4DA6-A96B-3491CD0C417D}" srcId="{76669D86-50DE-48A6-ACB5-71E4E845D650}" destId="{B99717C1-6C7F-40FD-B02D-DA55E842EF0F}" srcOrd="1" destOrd="0" parTransId="{3FC556ED-E98B-4B03-9EB1-DA33BFF71974}" sibTransId="{7455CEAF-BC75-46C9-9755-1254AFAD0ABF}"/>
    <dgm:cxn modelId="{32F7FED0-4E34-4AB3-961F-48D24FA80C1A}" type="presOf" srcId="{2C26265A-763A-4407-9BFC-E4DE2AC85A39}" destId="{40E7E33B-852D-4734-8257-F9B4D89725C9}" srcOrd="0" destOrd="0" presId="urn:microsoft.com/office/officeart/2005/8/layout/vList2"/>
    <dgm:cxn modelId="{6E9A5657-2289-4FC7-A406-DA5982B68B69}" type="presParOf" srcId="{60326036-52BB-45FE-8E9D-8E4DB4BB595D}" destId="{40E7E33B-852D-4734-8257-F9B4D89725C9}" srcOrd="0" destOrd="0" presId="urn:microsoft.com/office/officeart/2005/8/layout/vList2"/>
    <dgm:cxn modelId="{BB50B16C-1AAC-4FFB-8C27-7C20EDF294EF}" type="presParOf" srcId="{60326036-52BB-45FE-8E9D-8E4DB4BB595D}" destId="{50D8F33B-DDE9-43A4-95BB-0508EAA14C91}" srcOrd="1" destOrd="0" presId="urn:microsoft.com/office/officeart/2005/8/layout/vList2"/>
    <dgm:cxn modelId="{3CD4086B-E0EC-40A7-8007-A4D244EF3C50}" type="presParOf" srcId="{60326036-52BB-45FE-8E9D-8E4DB4BB595D}" destId="{D3579232-57C8-4F46-A8BC-6C0F5EA74D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871DF2-AE49-488E-97CF-74EB305DBAD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0A876FD0-F2F4-48E3-AFCC-7369E432AA02}">
      <dgm:prSet phldrT="[Texto]"/>
      <dgm:spPr/>
      <dgm:t>
        <a:bodyPr/>
        <a:lstStyle/>
        <a:p>
          <a:r>
            <a:rPr lang="es-MX" dirty="0"/>
            <a:t>Tienen mentalidad abierta, evitan ideas preconcebidas y escuchan a los participantes</a:t>
          </a:r>
        </a:p>
      </dgm:t>
    </dgm:pt>
    <dgm:pt modelId="{7E4A83ED-B5FC-48DA-9089-0DFE218FCF47}" type="parTrans" cxnId="{6EBFB83D-87E9-41C2-9A4E-EBE4D5CC3484}">
      <dgm:prSet/>
      <dgm:spPr/>
      <dgm:t>
        <a:bodyPr/>
        <a:lstStyle/>
        <a:p>
          <a:endParaRPr lang="es-MX"/>
        </a:p>
      </dgm:t>
    </dgm:pt>
    <dgm:pt modelId="{B6AA3BDC-A959-442E-B9BB-FF053A219B1E}" type="sibTrans" cxnId="{6EBFB83D-87E9-41C2-9A4E-EBE4D5CC3484}">
      <dgm:prSet/>
      <dgm:spPr/>
      <dgm:t>
        <a:bodyPr/>
        <a:lstStyle/>
        <a:p>
          <a:endParaRPr lang="es-MX"/>
        </a:p>
      </dgm:t>
    </dgm:pt>
    <dgm:pt modelId="{25E504EC-2803-4F69-A4BB-085416088604}">
      <dgm:prSet phldrT="[Texto]"/>
      <dgm:spPr/>
      <dgm:t>
        <a:bodyPr/>
        <a:lstStyle/>
        <a:p>
          <a:r>
            <a:rPr lang="es-MX" dirty="0"/>
            <a:t>Instan al entrevistado a colaborar</a:t>
          </a:r>
        </a:p>
      </dgm:t>
    </dgm:pt>
    <dgm:pt modelId="{2A6E47B7-3130-4A48-BDAB-71D0B7200F96}" type="parTrans" cxnId="{82257761-43EA-4CFA-ABBA-54B4344E6DE8}">
      <dgm:prSet/>
      <dgm:spPr/>
      <dgm:t>
        <a:bodyPr/>
        <a:lstStyle/>
        <a:p>
          <a:endParaRPr lang="es-MX"/>
        </a:p>
      </dgm:t>
    </dgm:pt>
    <dgm:pt modelId="{A81C251A-8489-4C6C-8713-BEB138A1DC2D}" type="sibTrans" cxnId="{82257761-43EA-4CFA-ABBA-54B4344E6DE8}">
      <dgm:prSet/>
      <dgm:spPr/>
      <dgm:t>
        <a:bodyPr/>
        <a:lstStyle/>
        <a:p>
          <a:endParaRPr lang="es-MX"/>
        </a:p>
      </dgm:t>
    </dgm:pt>
    <dgm:pt modelId="{574F12DC-8953-45B9-AD56-0783F202A2B9}" type="pres">
      <dgm:prSet presAssocID="{94871DF2-AE49-488E-97CF-74EB305DBADA}" presName="linear" presStyleCnt="0">
        <dgm:presLayoutVars>
          <dgm:animLvl val="lvl"/>
          <dgm:resizeHandles val="exact"/>
        </dgm:presLayoutVars>
      </dgm:prSet>
      <dgm:spPr/>
    </dgm:pt>
    <dgm:pt modelId="{EC974EBC-E2AB-49DA-97CD-FC7E45E21415}" type="pres">
      <dgm:prSet presAssocID="{0A876FD0-F2F4-48E3-AFCC-7369E432AA02}" presName="parentText" presStyleLbl="node1" presStyleIdx="0" presStyleCnt="2">
        <dgm:presLayoutVars>
          <dgm:chMax val="0"/>
          <dgm:bulletEnabled val="1"/>
        </dgm:presLayoutVars>
      </dgm:prSet>
      <dgm:spPr/>
    </dgm:pt>
    <dgm:pt modelId="{880712F3-6792-45B4-A206-FD8477BBF224}" type="pres">
      <dgm:prSet presAssocID="{B6AA3BDC-A959-442E-B9BB-FF053A219B1E}" presName="spacer" presStyleCnt="0"/>
      <dgm:spPr/>
    </dgm:pt>
    <dgm:pt modelId="{213B0BF8-B713-437F-9F70-EECB3BED203C}" type="pres">
      <dgm:prSet presAssocID="{25E504EC-2803-4F69-A4BB-085416088604}" presName="parentText" presStyleLbl="node1" presStyleIdx="1" presStyleCnt="2">
        <dgm:presLayoutVars>
          <dgm:chMax val="0"/>
          <dgm:bulletEnabled val="1"/>
        </dgm:presLayoutVars>
      </dgm:prSet>
      <dgm:spPr/>
    </dgm:pt>
  </dgm:ptLst>
  <dgm:cxnLst>
    <dgm:cxn modelId="{6EBFB83D-87E9-41C2-9A4E-EBE4D5CC3484}" srcId="{94871DF2-AE49-488E-97CF-74EB305DBADA}" destId="{0A876FD0-F2F4-48E3-AFCC-7369E432AA02}" srcOrd="0" destOrd="0" parTransId="{7E4A83ED-B5FC-48DA-9089-0DFE218FCF47}" sibTransId="{B6AA3BDC-A959-442E-B9BB-FF053A219B1E}"/>
    <dgm:cxn modelId="{82257761-43EA-4CFA-ABBA-54B4344E6DE8}" srcId="{94871DF2-AE49-488E-97CF-74EB305DBADA}" destId="{25E504EC-2803-4F69-A4BB-085416088604}" srcOrd="1" destOrd="0" parTransId="{2A6E47B7-3130-4A48-BDAB-71D0B7200F96}" sibTransId="{A81C251A-8489-4C6C-8713-BEB138A1DC2D}"/>
    <dgm:cxn modelId="{88A19766-09A6-4703-86E2-02665C4FF36D}" type="presOf" srcId="{25E504EC-2803-4F69-A4BB-085416088604}" destId="{213B0BF8-B713-437F-9F70-EECB3BED203C}" srcOrd="0" destOrd="0" presId="urn:microsoft.com/office/officeart/2005/8/layout/vList2"/>
    <dgm:cxn modelId="{17EF4489-1F90-4EA2-B446-68E5472C1F8D}" type="presOf" srcId="{0A876FD0-F2F4-48E3-AFCC-7369E432AA02}" destId="{EC974EBC-E2AB-49DA-97CD-FC7E45E21415}" srcOrd="0" destOrd="0" presId="urn:microsoft.com/office/officeart/2005/8/layout/vList2"/>
    <dgm:cxn modelId="{9AFDB0B4-5A53-4BC7-8365-FD88F4D2EEC5}" type="presOf" srcId="{94871DF2-AE49-488E-97CF-74EB305DBADA}" destId="{574F12DC-8953-45B9-AD56-0783F202A2B9}" srcOrd="0" destOrd="0" presId="urn:microsoft.com/office/officeart/2005/8/layout/vList2"/>
    <dgm:cxn modelId="{C0C0E71D-7BB5-4E69-949A-4474A777E81E}" type="presParOf" srcId="{574F12DC-8953-45B9-AD56-0783F202A2B9}" destId="{EC974EBC-E2AB-49DA-97CD-FC7E45E21415}" srcOrd="0" destOrd="0" presId="urn:microsoft.com/office/officeart/2005/8/layout/vList2"/>
    <dgm:cxn modelId="{2550919D-D086-4967-BA67-296549078119}" type="presParOf" srcId="{574F12DC-8953-45B9-AD56-0783F202A2B9}" destId="{880712F3-6792-45B4-A206-FD8477BBF224}" srcOrd="1" destOrd="0" presId="urn:microsoft.com/office/officeart/2005/8/layout/vList2"/>
    <dgm:cxn modelId="{E411C2C0-C5F5-4020-A724-7E4A3418E7B3}" type="presParOf" srcId="{574F12DC-8953-45B9-AD56-0783F202A2B9}" destId="{213B0BF8-B713-437F-9F70-EECB3BED203C}"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FDAD39-A1B9-4087-B263-210331E0784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MX"/>
        </a:p>
      </dgm:t>
    </dgm:pt>
    <dgm:pt modelId="{8D37D956-0EEC-4467-9D06-8B044201D13B}">
      <dgm:prSet phldrT="[Texto]"/>
      <dgm:spPr/>
      <dgm:t>
        <a:bodyPr/>
        <a:lstStyle/>
        <a:p>
          <a:r>
            <a:rPr lang="es-MX" dirty="0"/>
            <a:t>Descripción de qué esperan el sistema y los usuarios cuando inicia el escenario</a:t>
          </a:r>
        </a:p>
      </dgm:t>
    </dgm:pt>
    <dgm:pt modelId="{EBC27EC6-E73F-49C3-870F-F7F3B8726FEF}" type="parTrans" cxnId="{98E9D741-890E-4C14-BB1F-F5329C798D78}">
      <dgm:prSet/>
      <dgm:spPr/>
      <dgm:t>
        <a:bodyPr/>
        <a:lstStyle/>
        <a:p>
          <a:endParaRPr lang="es-MX"/>
        </a:p>
      </dgm:t>
    </dgm:pt>
    <dgm:pt modelId="{3A1BDEC2-AF0A-4EDC-8038-263D3D14967B}" type="sibTrans" cxnId="{98E9D741-890E-4C14-BB1F-F5329C798D78}">
      <dgm:prSet/>
      <dgm:spPr/>
      <dgm:t>
        <a:bodyPr/>
        <a:lstStyle/>
        <a:p>
          <a:endParaRPr lang="es-MX"/>
        </a:p>
      </dgm:t>
    </dgm:pt>
    <dgm:pt modelId="{BFA68160-BE9D-45B1-B8E8-5BDD1C95AE65}">
      <dgm:prSet phldrT="[Texto]"/>
      <dgm:spPr/>
      <dgm:t>
        <a:bodyPr/>
        <a:lstStyle/>
        <a:p>
          <a:r>
            <a:rPr lang="es-MX" dirty="0"/>
            <a:t>Descripción en el escenario del flujo normal de los eventos</a:t>
          </a:r>
        </a:p>
      </dgm:t>
    </dgm:pt>
    <dgm:pt modelId="{1BB72FA6-8B1C-468E-9F6B-B0827DAC7DD7}" type="parTrans" cxnId="{AFFC6CE8-04B7-460E-AC7C-7CFF30DFD3FD}">
      <dgm:prSet/>
      <dgm:spPr/>
      <dgm:t>
        <a:bodyPr/>
        <a:lstStyle/>
        <a:p>
          <a:endParaRPr lang="es-MX"/>
        </a:p>
      </dgm:t>
    </dgm:pt>
    <dgm:pt modelId="{F96552FD-D494-4E84-818C-20B9E2DABABC}" type="sibTrans" cxnId="{AFFC6CE8-04B7-460E-AC7C-7CFF30DFD3FD}">
      <dgm:prSet/>
      <dgm:spPr/>
      <dgm:t>
        <a:bodyPr/>
        <a:lstStyle/>
        <a:p>
          <a:endParaRPr lang="es-MX"/>
        </a:p>
      </dgm:t>
    </dgm:pt>
    <dgm:pt modelId="{44FCA5C2-A1DE-4F44-891A-81A1D497D60A}">
      <dgm:prSet phldrT="[Texto]"/>
      <dgm:spPr/>
      <dgm:t>
        <a:bodyPr/>
        <a:lstStyle/>
        <a:p>
          <a:r>
            <a:rPr lang="es-MX" dirty="0"/>
            <a:t>Descripción de qué puede salir mal y como se manejaría</a:t>
          </a:r>
        </a:p>
      </dgm:t>
    </dgm:pt>
    <dgm:pt modelId="{FD7D6640-78DA-4CBE-9C3D-452881778718}" type="parTrans" cxnId="{760685A1-6FF7-4955-8052-214E5D093681}">
      <dgm:prSet/>
      <dgm:spPr/>
      <dgm:t>
        <a:bodyPr/>
        <a:lstStyle/>
        <a:p>
          <a:endParaRPr lang="es-MX"/>
        </a:p>
      </dgm:t>
    </dgm:pt>
    <dgm:pt modelId="{AFE3EB05-1292-4AEA-9A32-FF6CCAD1905D}" type="sibTrans" cxnId="{760685A1-6FF7-4955-8052-214E5D093681}">
      <dgm:prSet/>
      <dgm:spPr/>
      <dgm:t>
        <a:bodyPr/>
        <a:lstStyle/>
        <a:p>
          <a:endParaRPr lang="es-MX"/>
        </a:p>
      </dgm:t>
    </dgm:pt>
    <dgm:pt modelId="{0854B54A-B399-4A91-922C-1CD841F80C1D}">
      <dgm:prSet phldrT="[Texto]"/>
      <dgm:spPr/>
      <dgm:t>
        <a:bodyPr/>
        <a:lstStyle/>
        <a:p>
          <a:r>
            <a:rPr lang="es-MX" dirty="0"/>
            <a:t>Información de otras actividades que estén en marcha al mismo tiempo</a:t>
          </a:r>
        </a:p>
      </dgm:t>
    </dgm:pt>
    <dgm:pt modelId="{FF08872E-28D3-47AA-982D-8167435B6629}" type="parTrans" cxnId="{CDE7E9B8-213B-420D-B77B-41A31991245E}">
      <dgm:prSet/>
      <dgm:spPr/>
      <dgm:t>
        <a:bodyPr/>
        <a:lstStyle/>
        <a:p>
          <a:endParaRPr lang="es-MX"/>
        </a:p>
      </dgm:t>
    </dgm:pt>
    <dgm:pt modelId="{F4060A60-AE20-46A3-A896-6D97F0DC2B00}" type="sibTrans" cxnId="{CDE7E9B8-213B-420D-B77B-41A31991245E}">
      <dgm:prSet/>
      <dgm:spPr/>
      <dgm:t>
        <a:bodyPr/>
        <a:lstStyle/>
        <a:p>
          <a:endParaRPr lang="es-MX"/>
        </a:p>
      </dgm:t>
    </dgm:pt>
    <dgm:pt modelId="{FC53E653-120B-41A9-ACCA-25B767CBBAC6}">
      <dgm:prSet phldrT="[Texto]"/>
      <dgm:spPr/>
      <dgm:t>
        <a:bodyPr/>
        <a:lstStyle/>
        <a:p>
          <a:r>
            <a:rPr lang="es-MX" dirty="0"/>
            <a:t>Una descripción del estado del sistema cuando termina el escenario</a:t>
          </a:r>
        </a:p>
      </dgm:t>
    </dgm:pt>
    <dgm:pt modelId="{5CC99813-FBAC-4BE0-98CA-8C069B695CD9}" type="parTrans" cxnId="{C6A0CA8E-080B-42CD-979C-E68805A14B2A}">
      <dgm:prSet/>
      <dgm:spPr/>
      <dgm:t>
        <a:bodyPr/>
        <a:lstStyle/>
        <a:p>
          <a:endParaRPr lang="es-MX"/>
        </a:p>
      </dgm:t>
    </dgm:pt>
    <dgm:pt modelId="{0DB80DB3-467C-440B-9B44-E75B24DC1C70}" type="sibTrans" cxnId="{C6A0CA8E-080B-42CD-979C-E68805A14B2A}">
      <dgm:prSet/>
      <dgm:spPr/>
      <dgm:t>
        <a:bodyPr/>
        <a:lstStyle/>
        <a:p>
          <a:endParaRPr lang="es-MX"/>
        </a:p>
      </dgm:t>
    </dgm:pt>
    <dgm:pt modelId="{E6E8CF79-DDAB-46DB-A3DF-DC8A689168D8}" type="pres">
      <dgm:prSet presAssocID="{C6FDAD39-A1B9-4087-B263-210331E07845}" presName="vert0" presStyleCnt="0">
        <dgm:presLayoutVars>
          <dgm:dir/>
          <dgm:animOne val="branch"/>
          <dgm:animLvl val="lvl"/>
        </dgm:presLayoutVars>
      </dgm:prSet>
      <dgm:spPr/>
    </dgm:pt>
    <dgm:pt modelId="{80E69005-0200-4D2B-BE45-D3BEF977BA80}" type="pres">
      <dgm:prSet presAssocID="{8D37D956-0EEC-4467-9D06-8B044201D13B}" presName="thickLine" presStyleLbl="alignNode1" presStyleIdx="0" presStyleCnt="5"/>
      <dgm:spPr/>
    </dgm:pt>
    <dgm:pt modelId="{CA28FA80-3D5A-47E7-A3C3-8C0C59FD170A}" type="pres">
      <dgm:prSet presAssocID="{8D37D956-0EEC-4467-9D06-8B044201D13B}" presName="horz1" presStyleCnt="0"/>
      <dgm:spPr/>
    </dgm:pt>
    <dgm:pt modelId="{8BDFB76B-821C-49D4-A2FC-CD19B5E277EA}" type="pres">
      <dgm:prSet presAssocID="{8D37D956-0EEC-4467-9D06-8B044201D13B}" presName="tx1" presStyleLbl="revTx" presStyleIdx="0" presStyleCnt="5"/>
      <dgm:spPr/>
    </dgm:pt>
    <dgm:pt modelId="{0A4D5801-4F50-42C1-8BF0-D7C97C5DD50E}" type="pres">
      <dgm:prSet presAssocID="{8D37D956-0EEC-4467-9D06-8B044201D13B}" presName="vert1" presStyleCnt="0"/>
      <dgm:spPr/>
    </dgm:pt>
    <dgm:pt modelId="{F2AF062C-6AAB-4C51-B857-0C68B5BA912A}" type="pres">
      <dgm:prSet presAssocID="{BFA68160-BE9D-45B1-B8E8-5BDD1C95AE65}" presName="thickLine" presStyleLbl="alignNode1" presStyleIdx="1" presStyleCnt="5"/>
      <dgm:spPr/>
    </dgm:pt>
    <dgm:pt modelId="{87A19AAC-15CF-4F53-8568-789FBBFA44B2}" type="pres">
      <dgm:prSet presAssocID="{BFA68160-BE9D-45B1-B8E8-5BDD1C95AE65}" presName="horz1" presStyleCnt="0"/>
      <dgm:spPr/>
    </dgm:pt>
    <dgm:pt modelId="{388602D4-EF2C-4294-9AB6-91AB39299306}" type="pres">
      <dgm:prSet presAssocID="{BFA68160-BE9D-45B1-B8E8-5BDD1C95AE65}" presName="tx1" presStyleLbl="revTx" presStyleIdx="1" presStyleCnt="5"/>
      <dgm:spPr/>
    </dgm:pt>
    <dgm:pt modelId="{CB47DC8A-3921-4387-A431-A7890D0AD44E}" type="pres">
      <dgm:prSet presAssocID="{BFA68160-BE9D-45B1-B8E8-5BDD1C95AE65}" presName="vert1" presStyleCnt="0"/>
      <dgm:spPr/>
    </dgm:pt>
    <dgm:pt modelId="{B50A63BD-D0D5-4C37-880F-7425CA0D74BD}" type="pres">
      <dgm:prSet presAssocID="{44FCA5C2-A1DE-4F44-891A-81A1D497D60A}" presName="thickLine" presStyleLbl="alignNode1" presStyleIdx="2" presStyleCnt="5"/>
      <dgm:spPr/>
    </dgm:pt>
    <dgm:pt modelId="{EEE3981A-6402-4494-AB6C-88CA96B4BC44}" type="pres">
      <dgm:prSet presAssocID="{44FCA5C2-A1DE-4F44-891A-81A1D497D60A}" presName="horz1" presStyleCnt="0"/>
      <dgm:spPr/>
    </dgm:pt>
    <dgm:pt modelId="{BAB70191-3DBA-447C-915C-C35DF8EF8BBB}" type="pres">
      <dgm:prSet presAssocID="{44FCA5C2-A1DE-4F44-891A-81A1D497D60A}" presName="tx1" presStyleLbl="revTx" presStyleIdx="2" presStyleCnt="5"/>
      <dgm:spPr/>
    </dgm:pt>
    <dgm:pt modelId="{4340F4ED-D7F0-4BAD-8208-0EC7DBA21D4E}" type="pres">
      <dgm:prSet presAssocID="{44FCA5C2-A1DE-4F44-891A-81A1D497D60A}" presName="vert1" presStyleCnt="0"/>
      <dgm:spPr/>
    </dgm:pt>
    <dgm:pt modelId="{2C72E992-782D-41BF-AFB5-BF01A16143FA}" type="pres">
      <dgm:prSet presAssocID="{0854B54A-B399-4A91-922C-1CD841F80C1D}" presName="thickLine" presStyleLbl="alignNode1" presStyleIdx="3" presStyleCnt="5"/>
      <dgm:spPr/>
    </dgm:pt>
    <dgm:pt modelId="{5AD5BFA7-629C-43CD-A31A-7A19F4EC5477}" type="pres">
      <dgm:prSet presAssocID="{0854B54A-B399-4A91-922C-1CD841F80C1D}" presName="horz1" presStyleCnt="0"/>
      <dgm:spPr/>
    </dgm:pt>
    <dgm:pt modelId="{A37D2038-4BB0-49D8-A5EE-41590A449BFD}" type="pres">
      <dgm:prSet presAssocID="{0854B54A-B399-4A91-922C-1CD841F80C1D}" presName="tx1" presStyleLbl="revTx" presStyleIdx="3" presStyleCnt="5"/>
      <dgm:spPr/>
    </dgm:pt>
    <dgm:pt modelId="{35FFE9BC-9C77-48E6-8903-DA99C985863E}" type="pres">
      <dgm:prSet presAssocID="{0854B54A-B399-4A91-922C-1CD841F80C1D}" presName="vert1" presStyleCnt="0"/>
      <dgm:spPr/>
    </dgm:pt>
    <dgm:pt modelId="{78D648AD-36D7-47DF-8C28-CC9AFBCC9C7C}" type="pres">
      <dgm:prSet presAssocID="{FC53E653-120B-41A9-ACCA-25B767CBBAC6}" presName="thickLine" presStyleLbl="alignNode1" presStyleIdx="4" presStyleCnt="5"/>
      <dgm:spPr/>
    </dgm:pt>
    <dgm:pt modelId="{0D9001AC-8DE6-47F9-B16E-EDEEAAC994FD}" type="pres">
      <dgm:prSet presAssocID="{FC53E653-120B-41A9-ACCA-25B767CBBAC6}" presName="horz1" presStyleCnt="0"/>
      <dgm:spPr/>
    </dgm:pt>
    <dgm:pt modelId="{2D275921-03E7-464D-95ED-B82BF39D29F6}" type="pres">
      <dgm:prSet presAssocID="{FC53E653-120B-41A9-ACCA-25B767CBBAC6}" presName="tx1" presStyleLbl="revTx" presStyleIdx="4" presStyleCnt="5"/>
      <dgm:spPr/>
    </dgm:pt>
    <dgm:pt modelId="{4BC1B178-5A67-44CD-A55E-CE09D963DC89}" type="pres">
      <dgm:prSet presAssocID="{FC53E653-120B-41A9-ACCA-25B767CBBAC6}" presName="vert1" presStyleCnt="0"/>
      <dgm:spPr/>
    </dgm:pt>
  </dgm:ptLst>
  <dgm:cxnLst>
    <dgm:cxn modelId="{CF1A7512-60E5-4B69-B4E8-9C462414DE2B}" type="presOf" srcId="{C6FDAD39-A1B9-4087-B263-210331E07845}" destId="{E6E8CF79-DDAB-46DB-A3DF-DC8A689168D8}" srcOrd="0" destOrd="0" presId="urn:microsoft.com/office/officeart/2008/layout/LinedList"/>
    <dgm:cxn modelId="{98E9D741-890E-4C14-BB1F-F5329C798D78}" srcId="{C6FDAD39-A1B9-4087-B263-210331E07845}" destId="{8D37D956-0EEC-4467-9D06-8B044201D13B}" srcOrd="0" destOrd="0" parTransId="{EBC27EC6-E73F-49C3-870F-F7F3B8726FEF}" sibTransId="{3A1BDEC2-AF0A-4EDC-8038-263D3D14967B}"/>
    <dgm:cxn modelId="{359D6470-D6EC-43A8-AD5F-20472E962F32}" type="presOf" srcId="{8D37D956-0EEC-4467-9D06-8B044201D13B}" destId="{8BDFB76B-821C-49D4-A2FC-CD19B5E277EA}" srcOrd="0" destOrd="0" presId="urn:microsoft.com/office/officeart/2008/layout/LinedList"/>
    <dgm:cxn modelId="{97F9A778-5225-45A2-82AD-2EA561F6409E}" type="presOf" srcId="{44FCA5C2-A1DE-4F44-891A-81A1D497D60A}" destId="{BAB70191-3DBA-447C-915C-C35DF8EF8BBB}" srcOrd="0" destOrd="0" presId="urn:microsoft.com/office/officeart/2008/layout/LinedList"/>
    <dgm:cxn modelId="{E377138B-9045-4D96-8FB8-C0D6845CF94C}" type="presOf" srcId="{BFA68160-BE9D-45B1-B8E8-5BDD1C95AE65}" destId="{388602D4-EF2C-4294-9AB6-91AB39299306}" srcOrd="0" destOrd="0" presId="urn:microsoft.com/office/officeart/2008/layout/LinedList"/>
    <dgm:cxn modelId="{CC579E8C-C0B1-4C07-A47B-6E9461438C3D}" type="presOf" srcId="{FC53E653-120B-41A9-ACCA-25B767CBBAC6}" destId="{2D275921-03E7-464D-95ED-B82BF39D29F6}" srcOrd="0" destOrd="0" presId="urn:microsoft.com/office/officeart/2008/layout/LinedList"/>
    <dgm:cxn modelId="{C6A0CA8E-080B-42CD-979C-E68805A14B2A}" srcId="{C6FDAD39-A1B9-4087-B263-210331E07845}" destId="{FC53E653-120B-41A9-ACCA-25B767CBBAC6}" srcOrd="4" destOrd="0" parTransId="{5CC99813-FBAC-4BE0-98CA-8C069B695CD9}" sibTransId="{0DB80DB3-467C-440B-9B44-E75B24DC1C70}"/>
    <dgm:cxn modelId="{EF414B94-2EE9-45F8-84EB-0A2DEC516E82}" type="presOf" srcId="{0854B54A-B399-4A91-922C-1CD841F80C1D}" destId="{A37D2038-4BB0-49D8-A5EE-41590A449BFD}" srcOrd="0" destOrd="0" presId="urn:microsoft.com/office/officeart/2008/layout/LinedList"/>
    <dgm:cxn modelId="{760685A1-6FF7-4955-8052-214E5D093681}" srcId="{C6FDAD39-A1B9-4087-B263-210331E07845}" destId="{44FCA5C2-A1DE-4F44-891A-81A1D497D60A}" srcOrd="2" destOrd="0" parTransId="{FD7D6640-78DA-4CBE-9C3D-452881778718}" sibTransId="{AFE3EB05-1292-4AEA-9A32-FF6CCAD1905D}"/>
    <dgm:cxn modelId="{CDE7E9B8-213B-420D-B77B-41A31991245E}" srcId="{C6FDAD39-A1B9-4087-B263-210331E07845}" destId="{0854B54A-B399-4A91-922C-1CD841F80C1D}" srcOrd="3" destOrd="0" parTransId="{FF08872E-28D3-47AA-982D-8167435B6629}" sibTransId="{F4060A60-AE20-46A3-A896-6D97F0DC2B00}"/>
    <dgm:cxn modelId="{AFFC6CE8-04B7-460E-AC7C-7CFF30DFD3FD}" srcId="{C6FDAD39-A1B9-4087-B263-210331E07845}" destId="{BFA68160-BE9D-45B1-B8E8-5BDD1C95AE65}" srcOrd="1" destOrd="0" parTransId="{1BB72FA6-8B1C-468E-9F6B-B0827DAC7DD7}" sibTransId="{F96552FD-D494-4E84-818C-20B9E2DABABC}"/>
    <dgm:cxn modelId="{8AE24A4E-01DC-435F-B393-82479764EEC3}" type="presParOf" srcId="{E6E8CF79-DDAB-46DB-A3DF-DC8A689168D8}" destId="{80E69005-0200-4D2B-BE45-D3BEF977BA80}" srcOrd="0" destOrd="0" presId="urn:microsoft.com/office/officeart/2008/layout/LinedList"/>
    <dgm:cxn modelId="{AF87CCB4-EBA4-4C76-BEA1-244B0E2B9258}" type="presParOf" srcId="{E6E8CF79-DDAB-46DB-A3DF-DC8A689168D8}" destId="{CA28FA80-3D5A-47E7-A3C3-8C0C59FD170A}" srcOrd="1" destOrd="0" presId="urn:microsoft.com/office/officeart/2008/layout/LinedList"/>
    <dgm:cxn modelId="{9A319C9A-1A73-4B5B-9242-BD6DB2A6CCFD}" type="presParOf" srcId="{CA28FA80-3D5A-47E7-A3C3-8C0C59FD170A}" destId="{8BDFB76B-821C-49D4-A2FC-CD19B5E277EA}" srcOrd="0" destOrd="0" presId="urn:microsoft.com/office/officeart/2008/layout/LinedList"/>
    <dgm:cxn modelId="{6E7E9751-10D9-476B-98FD-101B41BAAF4E}" type="presParOf" srcId="{CA28FA80-3D5A-47E7-A3C3-8C0C59FD170A}" destId="{0A4D5801-4F50-42C1-8BF0-D7C97C5DD50E}" srcOrd="1" destOrd="0" presId="urn:microsoft.com/office/officeart/2008/layout/LinedList"/>
    <dgm:cxn modelId="{A6EDAC4C-7BBA-4338-BACB-A554C4531C65}" type="presParOf" srcId="{E6E8CF79-DDAB-46DB-A3DF-DC8A689168D8}" destId="{F2AF062C-6AAB-4C51-B857-0C68B5BA912A}" srcOrd="2" destOrd="0" presId="urn:microsoft.com/office/officeart/2008/layout/LinedList"/>
    <dgm:cxn modelId="{E2E1BA0C-F296-4905-916A-C6757F3B899B}" type="presParOf" srcId="{E6E8CF79-DDAB-46DB-A3DF-DC8A689168D8}" destId="{87A19AAC-15CF-4F53-8568-789FBBFA44B2}" srcOrd="3" destOrd="0" presId="urn:microsoft.com/office/officeart/2008/layout/LinedList"/>
    <dgm:cxn modelId="{3D2B74D1-0BD4-4312-A885-D80FE9264224}" type="presParOf" srcId="{87A19AAC-15CF-4F53-8568-789FBBFA44B2}" destId="{388602D4-EF2C-4294-9AB6-91AB39299306}" srcOrd="0" destOrd="0" presId="urn:microsoft.com/office/officeart/2008/layout/LinedList"/>
    <dgm:cxn modelId="{45AD18C4-BA10-4251-88A6-61A09AA05153}" type="presParOf" srcId="{87A19AAC-15CF-4F53-8568-789FBBFA44B2}" destId="{CB47DC8A-3921-4387-A431-A7890D0AD44E}" srcOrd="1" destOrd="0" presId="urn:microsoft.com/office/officeart/2008/layout/LinedList"/>
    <dgm:cxn modelId="{D5BDE52E-0439-49C5-81C5-D85B963B5F55}" type="presParOf" srcId="{E6E8CF79-DDAB-46DB-A3DF-DC8A689168D8}" destId="{B50A63BD-D0D5-4C37-880F-7425CA0D74BD}" srcOrd="4" destOrd="0" presId="urn:microsoft.com/office/officeart/2008/layout/LinedList"/>
    <dgm:cxn modelId="{3228331C-49D6-4F2C-B72A-B907E7903EE8}" type="presParOf" srcId="{E6E8CF79-DDAB-46DB-A3DF-DC8A689168D8}" destId="{EEE3981A-6402-4494-AB6C-88CA96B4BC44}" srcOrd="5" destOrd="0" presId="urn:microsoft.com/office/officeart/2008/layout/LinedList"/>
    <dgm:cxn modelId="{68DB8E0F-F20F-4606-A20F-712830C86A27}" type="presParOf" srcId="{EEE3981A-6402-4494-AB6C-88CA96B4BC44}" destId="{BAB70191-3DBA-447C-915C-C35DF8EF8BBB}" srcOrd="0" destOrd="0" presId="urn:microsoft.com/office/officeart/2008/layout/LinedList"/>
    <dgm:cxn modelId="{4567ECE3-5E10-476D-A308-422110ADD2F5}" type="presParOf" srcId="{EEE3981A-6402-4494-AB6C-88CA96B4BC44}" destId="{4340F4ED-D7F0-4BAD-8208-0EC7DBA21D4E}" srcOrd="1" destOrd="0" presId="urn:microsoft.com/office/officeart/2008/layout/LinedList"/>
    <dgm:cxn modelId="{1356ECFC-D992-40B0-B7BC-DA1334260597}" type="presParOf" srcId="{E6E8CF79-DDAB-46DB-A3DF-DC8A689168D8}" destId="{2C72E992-782D-41BF-AFB5-BF01A16143FA}" srcOrd="6" destOrd="0" presId="urn:microsoft.com/office/officeart/2008/layout/LinedList"/>
    <dgm:cxn modelId="{98BD9B4E-BF56-4F42-8BDB-AA074156BC98}" type="presParOf" srcId="{E6E8CF79-DDAB-46DB-A3DF-DC8A689168D8}" destId="{5AD5BFA7-629C-43CD-A31A-7A19F4EC5477}" srcOrd="7" destOrd="0" presId="urn:microsoft.com/office/officeart/2008/layout/LinedList"/>
    <dgm:cxn modelId="{F960B1ED-684C-4E76-8A57-C33B4224E1D5}" type="presParOf" srcId="{5AD5BFA7-629C-43CD-A31A-7A19F4EC5477}" destId="{A37D2038-4BB0-49D8-A5EE-41590A449BFD}" srcOrd="0" destOrd="0" presId="urn:microsoft.com/office/officeart/2008/layout/LinedList"/>
    <dgm:cxn modelId="{ABAAA326-A7E5-40EC-8705-567FB8FA6A71}" type="presParOf" srcId="{5AD5BFA7-629C-43CD-A31A-7A19F4EC5477}" destId="{35FFE9BC-9C77-48E6-8903-DA99C985863E}" srcOrd="1" destOrd="0" presId="urn:microsoft.com/office/officeart/2008/layout/LinedList"/>
    <dgm:cxn modelId="{9F8D7D98-4942-416E-B32F-F87225678B02}" type="presParOf" srcId="{E6E8CF79-DDAB-46DB-A3DF-DC8A689168D8}" destId="{78D648AD-36D7-47DF-8C28-CC9AFBCC9C7C}" srcOrd="8" destOrd="0" presId="urn:microsoft.com/office/officeart/2008/layout/LinedList"/>
    <dgm:cxn modelId="{1F1BD6EC-E479-4D12-AF11-F57F3EF0A535}" type="presParOf" srcId="{E6E8CF79-DDAB-46DB-A3DF-DC8A689168D8}" destId="{0D9001AC-8DE6-47F9-B16E-EDEEAAC994FD}" srcOrd="9" destOrd="0" presId="urn:microsoft.com/office/officeart/2008/layout/LinedList"/>
    <dgm:cxn modelId="{B141E580-E9A8-4971-A52D-FBEC500C6DD7}" type="presParOf" srcId="{0D9001AC-8DE6-47F9-B16E-EDEEAAC994FD}" destId="{2D275921-03E7-464D-95ED-B82BF39D29F6}" srcOrd="0" destOrd="0" presId="urn:microsoft.com/office/officeart/2008/layout/LinedList"/>
    <dgm:cxn modelId="{6D8E5750-8ABD-4D5F-B040-F4C02A6CFED2}" type="presParOf" srcId="{0D9001AC-8DE6-47F9-B16E-EDEEAAC994FD}" destId="{4BC1B178-5A67-44CD-A55E-CE09D963DC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89558C-7AA7-4604-896C-E0E90A9BB621}"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s-MX"/>
        </a:p>
      </dgm:t>
    </dgm:pt>
    <dgm:pt modelId="{BCA8412A-443C-444C-B312-A4A84D633776}">
      <dgm:prSet phldrT="[Texto]"/>
      <dgm:spPr/>
      <dgm:t>
        <a:bodyPr/>
        <a:lstStyle/>
        <a:p>
          <a:r>
            <a:rPr lang="es-MX" dirty="0"/>
            <a:t>1. Requerimientos que se derivan de la forma en que trabaja la gente, en lugar de las definiciones del proceso que indican el trabajo</a:t>
          </a:r>
        </a:p>
      </dgm:t>
    </dgm:pt>
    <dgm:pt modelId="{B7E1CAB3-0271-4977-ABAB-6C3A65FD4263}" type="parTrans" cxnId="{B76F0F1E-840F-4AD5-98E2-95D3458CCF54}">
      <dgm:prSet/>
      <dgm:spPr/>
      <dgm:t>
        <a:bodyPr/>
        <a:lstStyle/>
        <a:p>
          <a:endParaRPr lang="es-MX"/>
        </a:p>
      </dgm:t>
    </dgm:pt>
    <dgm:pt modelId="{04C7A115-BE98-443F-8376-8169D077AE5C}" type="sibTrans" cxnId="{B76F0F1E-840F-4AD5-98E2-95D3458CCF54}">
      <dgm:prSet/>
      <dgm:spPr/>
      <dgm:t>
        <a:bodyPr/>
        <a:lstStyle/>
        <a:p>
          <a:endParaRPr lang="es-MX"/>
        </a:p>
      </dgm:t>
    </dgm:pt>
    <dgm:pt modelId="{CD729D9D-CD8D-411C-B1B9-610EBFD6F74E}">
      <dgm:prSet phldrT="[Texto]"/>
      <dgm:spPr/>
      <dgm:t>
        <a:bodyPr/>
        <a:lstStyle/>
        <a:p>
          <a:r>
            <a:rPr lang="es-MX" dirty="0"/>
            <a:t>2. Requerimientos que se derivan de la operación y conocimiento de las actividades de otras personas</a:t>
          </a:r>
        </a:p>
      </dgm:t>
    </dgm:pt>
    <dgm:pt modelId="{3D3993FB-CD27-4909-AA5A-E74182E84E86}" type="parTrans" cxnId="{F3E88E7B-4932-45E1-992E-6BE6B1D345ED}">
      <dgm:prSet/>
      <dgm:spPr/>
      <dgm:t>
        <a:bodyPr/>
        <a:lstStyle/>
        <a:p>
          <a:endParaRPr lang="es-MX"/>
        </a:p>
      </dgm:t>
    </dgm:pt>
    <dgm:pt modelId="{1E6594BF-4D95-48C3-884B-3DE6C44D81D6}" type="sibTrans" cxnId="{F3E88E7B-4932-45E1-992E-6BE6B1D345ED}">
      <dgm:prSet/>
      <dgm:spPr/>
      <dgm:t>
        <a:bodyPr/>
        <a:lstStyle/>
        <a:p>
          <a:endParaRPr lang="es-MX"/>
        </a:p>
      </dgm:t>
    </dgm:pt>
    <dgm:pt modelId="{9AF4B109-D3B6-4057-A120-10C0238B6822}" type="pres">
      <dgm:prSet presAssocID="{7689558C-7AA7-4604-896C-E0E90A9BB621}" presName="vert0" presStyleCnt="0">
        <dgm:presLayoutVars>
          <dgm:dir/>
          <dgm:animOne val="branch"/>
          <dgm:animLvl val="lvl"/>
        </dgm:presLayoutVars>
      </dgm:prSet>
      <dgm:spPr/>
    </dgm:pt>
    <dgm:pt modelId="{BCC35C38-ACB0-4CAD-8332-B752D9137256}" type="pres">
      <dgm:prSet presAssocID="{BCA8412A-443C-444C-B312-A4A84D633776}" presName="thickLine" presStyleLbl="alignNode1" presStyleIdx="0" presStyleCnt="2"/>
      <dgm:spPr/>
    </dgm:pt>
    <dgm:pt modelId="{B1E678E6-C769-454E-B25D-08FAF8F3EE43}" type="pres">
      <dgm:prSet presAssocID="{BCA8412A-443C-444C-B312-A4A84D633776}" presName="horz1" presStyleCnt="0"/>
      <dgm:spPr/>
    </dgm:pt>
    <dgm:pt modelId="{1337B924-2239-406E-80EA-E8878274E597}" type="pres">
      <dgm:prSet presAssocID="{BCA8412A-443C-444C-B312-A4A84D633776}" presName="tx1" presStyleLbl="revTx" presStyleIdx="0" presStyleCnt="2"/>
      <dgm:spPr/>
    </dgm:pt>
    <dgm:pt modelId="{C1F1BE26-8A5B-4815-A76D-EA8B7F804F93}" type="pres">
      <dgm:prSet presAssocID="{BCA8412A-443C-444C-B312-A4A84D633776}" presName="vert1" presStyleCnt="0"/>
      <dgm:spPr/>
    </dgm:pt>
    <dgm:pt modelId="{385CA400-1EA3-4FE2-9463-D968FDC671A5}" type="pres">
      <dgm:prSet presAssocID="{CD729D9D-CD8D-411C-B1B9-610EBFD6F74E}" presName="thickLine" presStyleLbl="alignNode1" presStyleIdx="1" presStyleCnt="2"/>
      <dgm:spPr/>
    </dgm:pt>
    <dgm:pt modelId="{C5F8680A-FAFA-4E72-81E1-63F3AB68971D}" type="pres">
      <dgm:prSet presAssocID="{CD729D9D-CD8D-411C-B1B9-610EBFD6F74E}" presName="horz1" presStyleCnt="0"/>
      <dgm:spPr/>
    </dgm:pt>
    <dgm:pt modelId="{F18B08BD-5493-4F0C-8B5E-E35A13D9C950}" type="pres">
      <dgm:prSet presAssocID="{CD729D9D-CD8D-411C-B1B9-610EBFD6F74E}" presName="tx1" presStyleLbl="revTx" presStyleIdx="1" presStyleCnt="2"/>
      <dgm:spPr/>
    </dgm:pt>
    <dgm:pt modelId="{D375C616-5907-46A6-9847-CF47B84A84DA}" type="pres">
      <dgm:prSet presAssocID="{CD729D9D-CD8D-411C-B1B9-610EBFD6F74E}" presName="vert1" presStyleCnt="0"/>
      <dgm:spPr/>
    </dgm:pt>
  </dgm:ptLst>
  <dgm:cxnLst>
    <dgm:cxn modelId="{02FFAB12-C22E-46F2-AA23-C3A68DC5A4F2}" type="presOf" srcId="{CD729D9D-CD8D-411C-B1B9-610EBFD6F74E}" destId="{F18B08BD-5493-4F0C-8B5E-E35A13D9C950}" srcOrd="0" destOrd="0" presId="urn:microsoft.com/office/officeart/2008/layout/LinedList"/>
    <dgm:cxn modelId="{B76F0F1E-840F-4AD5-98E2-95D3458CCF54}" srcId="{7689558C-7AA7-4604-896C-E0E90A9BB621}" destId="{BCA8412A-443C-444C-B312-A4A84D633776}" srcOrd="0" destOrd="0" parTransId="{B7E1CAB3-0271-4977-ABAB-6C3A65FD4263}" sibTransId="{04C7A115-BE98-443F-8376-8169D077AE5C}"/>
    <dgm:cxn modelId="{548DF35D-19A2-48E4-A7B1-F3BC7C5F2488}" type="presOf" srcId="{BCA8412A-443C-444C-B312-A4A84D633776}" destId="{1337B924-2239-406E-80EA-E8878274E597}" srcOrd="0" destOrd="0" presId="urn:microsoft.com/office/officeart/2008/layout/LinedList"/>
    <dgm:cxn modelId="{D79B7243-9BED-4EB4-AC3B-8A7A4F407DB1}" type="presOf" srcId="{7689558C-7AA7-4604-896C-E0E90A9BB621}" destId="{9AF4B109-D3B6-4057-A120-10C0238B6822}" srcOrd="0" destOrd="0" presId="urn:microsoft.com/office/officeart/2008/layout/LinedList"/>
    <dgm:cxn modelId="{F3E88E7B-4932-45E1-992E-6BE6B1D345ED}" srcId="{7689558C-7AA7-4604-896C-E0E90A9BB621}" destId="{CD729D9D-CD8D-411C-B1B9-610EBFD6F74E}" srcOrd="1" destOrd="0" parTransId="{3D3993FB-CD27-4909-AA5A-E74182E84E86}" sibTransId="{1E6594BF-4D95-48C3-884B-3DE6C44D81D6}"/>
    <dgm:cxn modelId="{A362E03A-37AE-4DFA-834D-4960E4992A46}" type="presParOf" srcId="{9AF4B109-D3B6-4057-A120-10C0238B6822}" destId="{BCC35C38-ACB0-4CAD-8332-B752D9137256}" srcOrd="0" destOrd="0" presId="urn:microsoft.com/office/officeart/2008/layout/LinedList"/>
    <dgm:cxn modelId="{106D8BB8-4EBA-4484-BAF1-95E860726693}" type="presParOf" srcId="{9AF4B109-D3B6-4057-A120-10C0238B6822}" destId="{B1E678E6-C769-454E-B25D-08FAF8F3EE43}" srcOrd="1" destOrd="0" presId="urn:microsoft.com/office/officeart/2008/layout/LinedList"/>
    <dgm:cxn modelId="{62C732E2-56D4-484A-A49E-57EF8E33B23E}" type="presParOf" srcId="{B1E678E6-C769-454E-B25D-08FAF8F3EE43}" destId="{1337B924-2239-406E-80EA-E8878274E597}" srcOrd="0" destOrd="0" presId="urn:microsoft.com/office/officeart/2008/layout/LinedList"/>
    <dgm:cxn modelId="{F18EC6CE-1CB6-490C-9FFE-30DDB328CFE4}" type="presParOf" srcId="{B1E678E6-C769-454E-B25D-08FAF8F3EE43}" destId="{C1F1BE26-8A5B-4815-A76D-EA8B7F804F93}" srcOrd="1" destOrd="0" presId="urn:microsoft.com/office/officeart/2008/layout/LinedList"/>
    <dgm:cxn modelId="{F559D053-54E1-4981-A179-5DAC08F35DB6}" type="presParOf" srcId="{9AF4B109-D3B6-4057-A120-10C0238B6822}" destId="{385CA400-1EA3-4FE2-9463-D968FDC671A5}" srcOrd="2" destOrd="0" presId="urn:microsoft.com/office/officeart/2008/layout/LinedList"/>
    <dgm:cxn modelId="{EE91DC6D-C29D-4BD2-A932-82E1F3FD01ED}" type="presParOf" srcId="{9AF4B109-D3B6-4057-A120-10C0238B6822}" destId="{C5F8680A-FAFA-4E72-81E1-63F3AB68971D}" srcOrd="3" destOrd="0" presId="urn:microsoft.com/office/officeart/2008/layout/LinedList"/>
    <dgm:cxn modelId="{381D368E-0899-4EC6-9B4E-EA2CCEF6DA79}" type="presParOf" srcId="{C5F8680A-FAFA-4E72-81E1-63F3AB68971D}" destId="{F18B08BD-5493-4F0C-8B5E-E35A13D9C950}" srcOrd="0" destOrd="0" presId="urn:microsoft.com/office/officeart/2008/layout/LinedList"/>
    <dgm:cxn modelId="{DDE42901-B15C-46E2-A00F-E380AAEA6E41}" type="presParOf" srcId="{C5F8680A-FAFA-4E72-81E1-63F3AB68971D}" destId="{D375C616-5907-46A6-9847-CF47B84A84D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DB9FC-6F27-4594-AC43-83B252447285}">
      <dsp:nvSpPr>
        <dsp:cNvPr id="0" name=""/>
        <dsp:cNvSpPr/>
      </dsp:nvSpPr>
      <dsp:spPr>
        <a:xfrm>
          <a:off x="0" y="61045"/>
          <a:ext cx="6237359" cy="57563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Entender lo que desea el cliente</a:t>
          </a:r>
          <a:endParaRPr lang="en-US" sz="2400" kern="1200"/>
        </a:p>
      </dsp:txBody>
      <dsp:txXfrm>
        <a:off x="28100" y="89145"/>
        <a:ext cx="6181159" cy="519439"/>
      </dsp:txXfrm>
    </dsp:sp>
    <dsp:sp modelId="{DF2F573D-F240-49FE-8885-D5C8FF68F549}">
      <dsp:nvSpPr>
        <dsp:cNvPr id="0" name=""/>
        <dsp:cNvSpPr/>
      </dsp:nvSpPr>
      <dsp:spPr>
        <a:xfrm>
          <a:off x="0" y="705805"/>
          <a:ext cx="6237359" cy="575639"/>
        </a:xfrm>
        <a:prstGeom prst="roundRect">
          <a:avLst/>
        </a:prstGeom>
        <a:solidFill>
          <a:schemeClr val="accent2">
            <a:hueOff val="248288"/>
            <a:satOff val="-7970"/>
            <a:lumOff val="143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Analizar las necesidades</a:t>
          </a:r>
          <a:endParaRPr lang="en-US" sz="2400" kern="1200"/>
        </a:p>
      </dsp:txBody>
      <dsp:txXfrm>
        <a:off x="28100" y="733905"/>
        <a:ext cx="6181159" cy="519439"/>
      </dsp:txXfrm>
    </dsp:sp>
    <dsp:sp modelId="{B3077ABA-DB5A-4BAB-8C7E-40CDD5E2CCBA}">
      <dsp:nvSpPr>
        <dsp:cNvPr id="0" name=""/>
        <dsp:cNvSpPr/>
      </dsp:nvSpPr>
      <dsp:spPr>
        <a:xfrm>
          <a:off x="0" y="1350565"/>
          <a:ext cx="6237359" cy="575639"/>
        </a:xfrm>
        <a:prstGeom prst="roundRect">
          <a:avLst/>
        </a:prstGeom>
        <a:solidFill>
          <a:schemeClr val="accent2">
            <a:hueOff val="496577"/>
            <a:satOff val="-15941"/>
            <a:lumOff val="28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Evaluar factibilidad</a:t>
          </a:r>
          <a:endParaRPr lang="en-US" sz="2400" kern="1200"/>
        </a:p>
      </dsp:txBody>
      <dsp:txXfrm>
        <a:off x="28100" y="1378665"/>
        <a:ext cx="6181159" cy="519439"/>
      </dsp:txXfrm>
    </dsp:sp>
    <dsp:sp modelId="{82A105FE-371D-4DA7-B1D4-39389119C14F}">
      <dsp:nvSpPr>
        <dsp:cNvPr id="0" name=""/>
        <dsp:cNvSpPr/>
      </dsp:nvSpPr>
      <dsp:spPr>
        <a:xfrm>
          <a:off x="0" y="1995325"/>
          <a:ext cx="6237359" cy="575639"/>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Negociar una solución razonable</a:t>
          </a:r>
          <a:endParaRPr lang="en-US" sz="2400" kern="1200"/>
        </a:p>
      </dsp:txBody>
      <dsp:txXfrm>
        <a:off x="28100" y="2023425"/>
        <a:ext cx="6181159" cy="519439"/>
      </dsp:txXfrm>
    </dsp:sp>
    <dsp:sp modelId="{4016BE63-BE88-4248-9D8E-24369A749E6B}">
      <dsp:nvSpPr>
        <dsp:cNvPr id="0" name=""/>
        <dsp:cNvSpPr/>
      </dsp:nvSpPr>
      <dsp:spPr>
        <a:xfrm>
          <a:off x="0" y="2640085"/>
          <a:ext cx="6237359" cy="575639"/>
        </a:xfrm>
        <a:prstGeom prst="roundRect">
          <a:avLst/>
        </a:prstGeom>
        <a:solidFill>
          <a:schemeClr val="accent2">
            <a:hueOff val="993154"/>
            <a:satOff val="-31882"/>
            <a:lumOff val="575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Especificar la solución sin ambigüedades</a:t>
          </a:r>
          <a:endParaRPr lang="en-US" sz="2400" kern="1200"/>
        </a:p>
      </dsp:txBody>
      <dsp:txXfrm>
        <a:off x="28100" y="2668185"/>
        <a:ext cx="6181159" cy="519439"/>
      </dsp:txXfrm>
    </dsp:sp>
    <dsp:sp modelId="{3E56C612-2F5F-42B0-B399-846FC5249390}">
      <dsp:nvSpPr>
        <dsp:cNvPr id="0" name=""/>
        <dsp:cNvSpPr/>
      </dsp:nvSpPr>
      <dsp:spPr>
        <a:xfrm>
          <a:off x="0" y="3284845"/>
          <a:ext cx="6237359" cy="575639"/>
        </a:xfrm>
        <a:prstGeom prst="roundRect">
          <a:avLst/>
        </a:prstGeom>
        <a:solidFill>
          <a:schemeClr val="accent2">
            <a:hueOff val="1241442"/>
            <a:satOff val="-39852"/>
            <a:lumOff val="71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Validar la especificación</a:t>
          </a:r>
          <a:endParaRPr lang="en-US" sz="2400" kern="1200"/>
        </a:p>
      </dsp:txBody>
      <dsp:txXfrm>
        <a:off x="28100" y="3312945"/>
        <a:ext cx="6181159" cy="519439"/>
      </dsp:txXfrm>
    </dsp:sp>
    <dsp:sp modelId="{1FF75EC9-1A1F-41CE-B4A2-BB769E839ADE}">
      <dsp:nvSpPr>
        <dsp:cNvPr id="0" name=""/>
        <dsp:cNvSpPr/>
      </dsp:nvSpPr>
      <dsp:spPr>
        <a:xfrm>
          <a:off x="0" y="3929605"/>
          <a:ext cx="6237359" cy="575639"/>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Administrar los requerimientos</a:t>
          </a:r>
          <a:endParaRPr lang="en-US" sz="2400" kern="1200"/>
        </a:p>
      </dsp:txBody>
      <dsp:txXfrm>
        <a:off x="28100" y="3957705"/>
        <a:ext cx="6181159" cy="519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88904-D349-4654-AD10-9EF63956F2EB}">
      <dsp:nvSpPr>
        <dsp:cNvPr id="0" name=""/>
        <dsp:cNvSpPr/>
      </dsp:nvSpPr>
      <dsp:spPr>
        <a:xfrm>
          <a:off x="0" y="9839"/>
          <a:ext cx="6240462" cy="81549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Requerimientos normales</a:t>
          </a:r>
        </a:p>
      </dsp:txBody>
      <dsp:txXfrm>
        <a:off x="39809" y="49648"/>
        <a:ext cx="6160844" cy="735872"/>
      </dsp:txXfrm>
    </dsp:sp>
    <dsp:sp modelId="{BEBABFE4-BC16-4699-B4B6-803418C6BCDA}">
      <dsp:nvSpPr>
        <dsp:cNvPr id="0" name=""/>
        <dsp:cNvSpPr/>
      </dsp:nvSpPr>
      <dsp:spPr>
        <a:xfrm>
          <a:off x="0" y="825329"/>
          <a:ext cx="6240462"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35"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Objetivos y metas que se establecen para un sistema durante las reuniones con el cliente</a:t>
          </a:r>
        </a:p>
      </dsp:txBody>
      <dsp:txXfrm>
        <a:off x="0" y="825329"/>
        <a:ext cx="6240462" cy="1231650"/>
      </dsp:txXfrm>
    </dsp:sp>
    <dsp:sp modelId="{A4DDD57E-B8A5-4436-8D8F-FBA46B78565B}">
      <dsp:nvSpPr>
        <dsp:cNvPr id="0" name=""/>
        <dsp:cNvSpPr/>
      </dsp:nvSpPr>
      <dsp:spPr>
        <a:xfrm>
          <a:off x="0" y="2056980"/>
          <a:ext cx="6240462" cy="815490"/>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Requerimientos esperados</a:t>
          </a:r>
        </a:p>
      </dsp:txBody>
      <dsp:txXfrm>
        <a:off x="39809" y="2096789"/>
        <a:ext cx="6160844" cy="735872"/>
      </dsp:txXfrm>
    </dsp:sp>
    <dsp:sp modelId="{C69BA793-849B-4DE0-BEBE-89476EA16E33}">
      <dsp:nvSpPr>
        <dsp:cNvPr id="0" name=""/>
        <dsp:cNvSpPr/>
      </dsp:nvSpPr>
      <dsp:spPr>
        <a:xfrm>
          <a:off x="0" y="2872470"/>
          <a:ext cx="624046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35"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Están implícitos en el sistema</a:t>
          </a:r>
        </a:p>
      </dsp:txBody>
      <dsp:txXfrm>
        <a:off x="0" y="2872470"/>
        <a:ext cx="6240462" cy="563040"/>
      </dsp:txXfrm>
    </dsp:sp>
    <dsp:sp modelId="{C44B2161-F7AC-4D4D-96F0-1B6719B0E632}">
      <dsp:nvSpPr>
        <dsp:cNvPr id="0" name=""/>
        <dsp:cNvSpPr/>
      </dsp:nvSpPr>
      <dsp:spPr>
        <a:xfrm>
          <a:off x="0" y="3435510"/>
          <a:ext cx="6240462" cy="81549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Requerimientos emocionantes</a:t>
          </a:r>
        </a:p>
      </dsp:txBody>
      <dsp:txXfrm>
        <a:off x="39809" y="3475319"/>
        <a:ext cx="6160844" cy="735872"/>
      </dsp:txXfrm>
    </dsp:sp>
    <dsp:sp modelId="{162FA4AD-1178-49AC-B4B2-FB9256A0F6E8}">
      <dsp:nvSpPr>
        <dsp:cNvPr id="0" name=""/>
        <dsp:cNvSpPr/>
      </dsp:nvSpPr>
      <dsp:spPr>
        <a:xfrm>
          <a:off x="0" y="4251000"/>
          <a:ext cx="624046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35"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Características más allá de las expectativas del cliente</a:t>
          </a:r>
        </a:p>
      </dsp:txBody>
      <dsp:txXfrm>
        <a:off x="0" y="4251000"/>
        <a:ext cx="6240462" cy="84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76769-7B06-4799-8D3A-2D308F32229C}">
      <dsp:nvSpPr>
        <dsp:cNvPr id="0" name=""/>
        <dsp:cNvSpPr/>
      </dsp:nvSpPr>
      <dsp:spPr>
        <a:xfrm>
          <a:off x="0" y="103439"/>
          <a:ext cx="6492875"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Concepción</a:t>
          </a:r>
        </a:p>
      </dsp:txBody>
      <dsp:txXfrm>
        <a:off x="25759" y="129198"/>
        <a:ext cx="6441357" cy="476152"/>
      </dsp:txXfrm>
    </dsp:sp>
    <dsp:sp modelId="{5C9CC6D8-F313-436C-805C-7FBB87E55932}">
      <dsp:nvSpPr>
        <dsp:cNvPr id="0" name=""/>
        <dsp:cNvSpPr/>
      </dsp:nvSpPr>
      <dsp:spPr>
        <a:xfrm>
          <a:off x="0" y="694469"/>
          <a:ext cx="6492875" cy="5276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Indagación</a:t>
          </a:r>
        </a:p>
      </dsp:txBody>
      <dsp:txXfrm>
        <a:off x="25759" y="720228"/>
        <a:ext cx="6441357" cy="476152"/>
      </dsp:txXfrm>
    </dsp:sp>
    <dsp:sp modelId="{091627EA-DBE1-4D93-A0A2-5B6917E1046C}">
      <dsp:nvSpPr>
        <dsp:cNvPr id="0" name=""/>
        <dsp:cNvSpPr/>
      </dsp:nvSpPr>
      <dsp:spPr>
        <a:xfrm>
          <a:off x="0" y="1222139"/>
          <a:ext cx="6492875"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Problema de Alcance</a:t>
          </a:r>
        </a:p>
        <a:p>
          <a:pPr marL="171450" lvl="1" indent="-171450" algn="l" defTabSz="755650">
            <a:lnSpc>
              <a:spcPct val="90000"/>
            </a:lnSpc>
            <a:spcBef>
              <a:spcPct val="0"/>
            </a:spcBef>
            <a:spcAft>
              <a:spcPct val="20000"/>
            </a:spcAft>
            <a:buChar char="•"/>
          </a:pPr>
          <a:r>
            <a:rPr lang="es-MX" sz="1700" kern="1200" dirty="0"/>
            <a:t>Problema de Entendimiento</a:t>
          </a:r>
        </a:p>
        <a:p>
          <a:pPr marL="171450" lvl="1" indent="-171450" algn="l" defTabSz="755650">
            <a:lnSpc>
              <a:spcPct val="90000"/>
            </a:lnSpc>
            <a:spcBef>
              <a:spcPct val="0"/>
            </a:spcBef>
            <a:spcAft>
              <a:spcPct val="20000"/>
            </a:spcAft>
            <a:buChar char="•"/>
          </a:pPr>
          <a:r>
            <a:rPr lang="es-MX" sz="1700" kern="1200" dirty="0"/>
            <a:t>Problema de Volatilidad</a:t>
          </a:r>
        </a:p>
      </dsp:txBody>
      <dsp:txXfrm>
        <a:off x="0" y="1222139"/>
        <a:ext cx="6492875" cy="888030"/>
      </dsp:txXfrm>
    </dsp:sp>
    <dsp:sp modelId="{C8ACA74C-0B86-457A-85CC-82E308142B72}">
      <dsp:nvSpPr>
        <dsp:cNvPr id="0" name=""/>
        <dsp:cNvSpPr/>
      </dsp:nvSpPr>
      <dsp:spPr>
        <a:xfrm>
          <a:off x="0" y="2110169"/>
          <a:ext cx="6492875" cy="52767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Elaboración</a:t>
          </a:r>
        </a:p>
      </dsp:txBody>
      <dsp:txXfrm>
        <a:off x="25759" y="2135928"/>
        <a:ext cx="6441357" cy="476152"/>
      </dsp:txXfrm>
    </dsp:sp>
    <dsp:sp modelId="{9339DBFF-5CB9-4929-99E1-B5C8EEF9E4BC}">
      <dsp:nvSpPr>
        <dsp:cNvPr id="0" name=""/>
        <dsp:cNvSpPr/>
      </dsp:nvSpPr>
      <dsp:spPr>
        <a:xfrm>
          <a:off x="0" y="2701200"/>
          <a:ext cx="6492875" cy="52767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Negociación</a:t>
          </a:r>
        </a:p>
      </dsp:txBody>
      <dsp:txXfrm>
        <a:off x="25759" y="2726959"/>
        <a:ext cx="6441357" cy="476152"/>
      </dsp:txXfrm>
    </dsp:sp>
    <dsp:sp modelId="{6735B956-B2DD-48B9-BDE3-11143B9AC5A1}">
      <dsp:nvSpPr>
        <dsp:cNvPr id="0" name=""/>
        <dsp:cNvSpPr/>
      </dsp:nvSpPr>
      <dsp:spPr>
        <a:xfrm>
          <a:off x="0" y="3292230"/>
          <a:ext cx="6492875" cy="527670"/>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Especificación</a:t>
          </a:r>
        </a:p>
      </dsp:txBody>
      <dsp:txXfrm>
        <a:off x="25759" y="3317989"/>
        <a:ext cx="6441357" cy="476152"/>
      </dsp:txXfrm>
    </dsp:sp>
    <dsp:sp modelId="{96861565-D159-48CF-B0F5-839CAE280BFD}">
      <dsp:nvSpPr>
        <dsp:cNvPr id="0" name=""/>
        <dsp:cNvSpPr/>
      </dsp:nvSpPr>
      <dsp:spPr>
        <a:xfrm>
          <a:off x="0" y="3883260"/>
          <a:ext cx="6492875"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Validación</a:t>
          </a:r>
        </a:p>
      </dsp:txBody>
      <dsp:txXfrm>
        <a:off x="25759" y="3909019"/>
        <a:ext cx="6441357" cy="476152"/>
      </dsp:txXfrm>
    </dsp:sp>
    <dsp:sp modelId="{C6A47E8E-0627-4C6D-9F4E-BFD4A6C08CBE}">
      <dsp:nvSpPr>
        <dsp:cNvPr id="0" name=""/>
        <dsp:cNvSpPr/>
      </dsp:nvSpPr>
      <dsp:spPr>
        <a:xfrm>
          <a:off x="0" y="4474290"/>
          <a:ext cx="6492875" cy="5276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Administración</a:t>
          </a:r>
        </a:p>
      </dsp:txBody>
      <dsp:txXfrm>
        <a:off x="25759" y="4500049"/>
        <a:ext cx="6441357"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62505-C620-4F5D-A185-377382D0D577}">
      <dsp:nvSpPr>
        <dsp:cNvPr id="0" name=""/>
        <dsp:cNvSpPr/>
      </dsp:nvSpPr>
      <dsp:spPr>
        <a:xfrm>
          <a:off x="0" y="53523"/>
          <a:ext cx="5728758"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Gerentes de operaciones</a:t>
          </a:r>
        </a:p>
      </dsp:txBody>
      <dsp:txXfrm>
        <a:off x="25759" y="79282"/>
        <a:ext cx="5677240" cy="476152"/>
      </dsp:txXfrm>
    </dsp:sp>
    <dsp:sp modelId="{0E1B79C2-63FB-42BA-93C4-AEA478475318}">
      <dsp:nvSpPr>
        <dsp:cNvPr id="0" name=""/>
        <dsp:cNvSpPr/>
      </dsp:nvSpPr>
      <dsp:spPr>
        <a:xfrm>
          <a:off x="0" y="644553"/>
          <a:ext cx="5728758" cy="527670"/>
        </a:xfrm>
        <a:prstGeom prst="roundRect">
          <a:avLst/>
        </a:prstGeom>
        <a:solidFill>
          <a:schemeClr val="accent2">
            <a:hueOff val="297946"/>
            <a:satOff val="-9565"/>
            <a:lumOff val="172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Personal de mercadotecnia</a:t>
          </a:r>
        </a:p>
      </dsp:txBody>
      <dsp:txXfrm>
        <a:off x="25759" y="670312"/>
        <a:ext cx="5677240" cy="476152"/>
      </dsp:txXfrm>
    </dsp:sp>
    <dsp:sp modelId="{675332E4-EA96-417E-BB3D-99CB12EECF9B}">
      <dsp:nvSpPr>
        <dsp:cNvPr id="0" name=""/>
        <dsp:cNvSpPr/>
      </dsp:nvSpPr>
      <dsp:spPr>
        <a:xfrm>
          <a:off x="0" y="1235584"/>
          <a:ext cx="5728758" cy="527670"/>
        </a:xfrm>
        <a:prstGeom prst="roundRect">
          <a:avLst/>
        </a:prstGeom>
        <a:solidFill>
          <a:schemeClr val="accent2">
            <a:hueOff val="595892"/>
            <a:satOff val="-19129"/>
            <a:lumOff val="345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Clientes externos e internos</a:t>
          </a:r>
        </a:p>
      </dsp:txBody>
      <dsp:txXfrm>
        <a:off x="25759" y="1261343"/>
        <a:ext cx="5677240" cy="476152"/>
      </dsp:txXfrm>
    </dsp:sp>
    <dsp:sp modelId="{7F98BE40-EEBD-4E33-892B-A9AFFDF417C9}">
      <dsp:nvSpPr>
        <dsp:cNvPr id="0" name=""/>
        <dsp:cNvSpPr/>
      </dsp:nvSpPr>
      <dsp:spPr>
        <a:xfrm>
          <a:off x="0" y="1826614"/>
          <a:ext cx="5728758" cy="527670"/>
        </a:xfrm>
        <a:prstGeom prst="roundRect">
          <a:avLst/>
        </a:prstGeom>
        <a:solidFill>
          <a:schemeClr val="accent2">
            <a:hueOff val="893839"/>
            <a:satOff val="-28694"/>
            <a:lumOff val="5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Usuarios finales</a:t>
          </a:r>
        </a:p>
      </dsp:txBody>
      <dsp:txXfrm>
        <a:off x="25759" y="1852373"/>
        <a:ext cx="5677240" cy="476152"/>
      </dsp:txXfrm>
    </dsp:sp>
    <dsp:sp modelId="{1F380ADF-ED24-401E-88D1-0B6442FD4DE0}">
      <dsp:nvSpPr>
        <dsp:cNvPr id="0" name=""/>
        <dsp:cNvSpPr/>
      </dsp:nvSpPr>
      <dsp:spPr>
        <a:xfrm>
          <a:off x="0" y="2417644"/>
          <a:ext cx="5728758" cy="527670"/>
        </a:xfrm>
        <a:prstGeom prst="roundRect">
          <a:avLst/>
        </a:prstGeom>
        <a:solidFill>
          <a:schemeClr val="accent2">
            <a:hueOff val="1191785"/>
            <a:satOff val="-38258"/>
            <a:lumOff val="69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Consultores</a:t>
          </a:r>
        </a:p>
      </dsp:txBody>
      <dsp:txXfrm>
        <a:off x="25759" y="2443403"/>
        <a:ext cx="5677240" cy="476152"/>
      </dsp:txXfrm>
    </dsp:sp>
    <dsp:sp modelId="{B4E23049-EEB7-4DD4-BB72-61F6405BD3C7}">
      <dsp:nvSpPr>
        <dsp:cNvPr id="0" name=""/>
        <dsp:cNvSpPr/>
      </dsp:nvSpPr>
      <dsp:spPr>
        <a:xfrm>
          <a:off x="0" y="3008674"/>
          <a:ext cx="5728758" cy="52767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Ingenieros de software</a:t>
          </a:r>
        </a:p>
      </dsp:txBody>
      <dsp:txXfrm>
        <a:off x="25759" y="3034433"/>
        <a:ext cx="5677240"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7933-FFBC-4DC9-9C05-1A14768BAF67}">
      <dsp:nvSpPr>
        <dsp:cNvPr id="0" name=""/>
        <dsp:cNvSpPr/>
      </dsp:nvSpPr>
      <dsp:spPr>
        <a:xfrm>
          <a:off x="0" y="639"/>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BD99E-0C7B-4754-A7C2-3AF7A9A800C5}">
      <dsp:nvSpPr>
        <dsp:cNvPr id="0" name=""/>
        <dsp:cNvSpPr/>
      </dsp:nvSpPr>
      <dsp:spPr>
        <a:xfrm>
          <a:off x="452758" y="337402"/>
          <a:ext cx="823197" cy="823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8B2E67-151F-43C5-9DB1-01EE5305235E}">
      <dsp:nvSpPr>
        <dsp:cNvPr id="0" name=""/>
        <dsp:cNvSpPr/>
      </dsp:nvSpPr>
      <dsp:spPr>
        <a:xfrm>
          <a:off x="1728714" y="639"/>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711200">
            <a:lnSpc>
              <a:spcPct val="90000"/>
            </a:lnSpc>
            <a:spcBef>
              <a:spcPct val="0"/>
            </a:spcBef>
            <a:spcAft>
              <a:spcPct val="35000"/>
            </a:spcAft>
            <a:buNone/>
          </a:pPr>
          <a:r>
            <a:rPr lang="es-MX" sz="1600" kern="1200"/>
            <a:t>¿Quién solicita el trabajo?¿Quién usará la solución?¿Cuál será el beneficio económico de una solución exitosa?</a:t>
          </a:r>
          <a:endParaRPr lang="en-US" sz="1600" kern="1200"/>
        </a:p>
      </dsp:txBody>
      <dsp:txXfrm>
        <a:off x="1728714" y="639"/>
        <a:ext cx="5020806" cy="1496722"/>
      </dsp:txXfrm>
    </dsp:sp>
    <dsp:sp modelId="{66400E56-CE58-4740-9C39-8DF80894017A}">
      <dsp:nvSpPr>
        <dsp:cNvPr id="0" name=""/>
        <dsp:cNvSpPr/>
      </dsp:nvSpPr>
      <dsp:spPr>
        <a:xfrm>
          <a:off x="0" y="1871542"/>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E7221-1342-444C-A7EE-612463613978}">
      <dsp:nvSpPr>
        <dsp:cNvPr id="0" name=""/>
        <dsp:cNvSpPr/>
      </dsp:nvSpPr>
      <dsp:spPr>
        <a:xfrm>
          <a:off x="452758" y="2208305"/>
          <a:ext cx="823197" cy="823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483208-1FB7-4CEF-8122-3BF75214448E}">
      <dsp:nvSpPr>
        <dsp:cNvPr id="0" name=""/>
        <dsp:cNvSpPr/>
      </dsp:nvSpPr>
      <dsp:spPr>
        <a:xfrm>
          <a:off x="1728714" y="1871542"/>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711200">
            <a:lnSpc>
              <a:spcPct val="90000"/>
            </a:lnSpc>
            <a:spcBef>
              <a:spcPct val="0"/>
            </a:spcBef>
            <a:spcAft>
              <a:spcPct val="35000"/>
            </a:spcAft>
            <a:buNone/>
          </a:pPr>
          <a:r>
            <a:rPr lang="es-MX" sz="1600" kern="1200"/>
            <a:t>¿Cuál sería una buena salida generada por una solución exitosa?¿Qué problemas resolvería esta solución?¿En que ambiente de negocios se usaría la solución?¿Hay aspectos especiales de desempeño o restricciones que afecten el modo en el que se enfoque la solución?</a:t>
          </a:r>
          <a:endParaRPr lang="en-US" sz="1600" kern="1200"/>
        </a:p>
      </dsp:txBody>
      <dsp:txXfrm>
        <a:off x="1728714" y="1871542"/>
        <a:ext cx="5020806" cy="1496722"/>
      </dsp:txXfrm>
    </dsp:sp>
    <dsp:sp modelId="{F0077083-C769-4DE4-858D-9991A29758DD}">
      <dsp:nvSpPr>
        <dsp:cNvPr id="0" name=""/>
        <dsp:cNvSpPr/>
      </dsp:nvSpPr>
      <dsp:spPr>
        <a:xfrm>
          <a:off x="0" y="3742445"/>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2E9BC-563E-4B88-952B-338B5AEBA2C6}">
      <dsp:nvSpPr>
        <dsp:cNvPr id="0" name=""/>
        <dsp:cNvSpPr/>
      </dsp:nvSpPr>
      <dsp:spPr>
        <a:xfrm>
          <a:off x="452758" y="4079208"/>
          <a:ext cx="823197" cy="823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323AEE-09AB-4E33-93AB-5DDC87B57047}">
      <dsp:nvSpPr>
        <dsp:cNvPr id="0" name=""/>
        <dsp:cNvSpPr/>
      </dsp:nvSpPr>
      <dsp:spPr>
        <a:xfrm>
          <a:off x="1728714" y="3742445"/>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711200">
            <a:lnSpc>
              <a:spcPct val="90000"/>
            </a:lnSpc>
            <a:spcBef>
              <a:spcPct val="0"/>
            </a:spcBef>
            <a:spcAft>
              <a:spcPct val="35000"/>
            </a:spcAft>
            <a:buNone/>
          </a:pPr>
          <a:r>
            <a:rPr lang="es-MX" sz="1600" kern="1200"/>
            <a:t>¿Es la persona indicada para responder estas preguntas?¿Las preguntas son relevantes para el problema que se tiene?¿Son demasiadas preguntas?¿Puede otra persona dar información adicional?¿Debería preguntar algo más?</a:t>
          </a:r>
          <a:endParaRPr lang="en-US" sz="1600" kern="1200"/>
        </a:p>
      </dsp:txBody>
      <dsp:txXfrm>
        <a:off x="1728714" y="3742445"/>
        <a:ext cx="5020806" cy="14967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E352B-940C-4274-BBCF-4BA5E176D87A}">
      <dsp:nvSpPr>
        <dsp:cNvPr id="0" name=""/>
        <dsp:cNvSpPr/>
      </dsp:nvSpPr>
      <dsp:spPr>
        <a:xfrm>
          <a:off x="0" y="519675"/>
          <a:ext cx="4895850" cy="98338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s-MX" sz="4100" kern="1200" dirty="0"/>
            <a:t>Entrevistas cerradas</a:t>
          </a:r>
        </a:p>
      </dsp:txBody>
      <dsp:txXfrm>
        <a:off x="48005" y="567680"/>
        <a:ext cx="4799840" cy="887374"/>
      </dsp:txXfrm>
    </dsp:sp>
    <dsp:sp modelId="{3A79F449-498C-4F9D-BFDF-CFD4246CE696}">
      <dsp:nvSpPr>
        <dsp:cNvPr id="0" name=""/>
        <dsp:cNvSpPr/>
      </dsp:nvSpPr>
      <dsp:spPr>
        <a:xfrm>
          <a:off x="0" y="1621140"/>
          <a:ext cx="4895850" cy="983384"/>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s-MX" sz="4100" kern="1200" dirty="0"/>
            <a:t>Entrevistas abiertas</a:t>
          </a:r>
        </a:p>
      </dsp:txBody>
      <dsp:txXfrm>
        <a:off x="48005" y="1669145"/>
        <a:ext cx="4799840" cy="8873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7E33B-852D-4734-8257-F9B4D89725C9}">
      <dsp:nvSpPr>
        <dsp:cNvPr id="0" name=""/>
        <dsp:cNvSpPr/>
      </dsp:nvSpPr>
      <dsp:spPr>
        <a:xfrm>
          <a:off x="0" y="23174"/>
          <a:ext cx="4894262" cy="12647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Los participantes usan terminología y jerga que son específicos de un dominio.</a:t>
          </a:r>
        </a:p>
      </dsp:txBody>
      <dsp:txXfrm>
        <a:off x="61741" y="84915"/>
        <a:ext cx="4770780" cy="1141288"/>
      </dsp:txXfrm>
    </dsp:sp>
    <dsp:sp modelId="{D3579232-57C8-4F46-A8BC-6C0F5EA74D0E}">
      <dsp:nvSpPr>
        <dsp:cNvPr id="0" name=""/>
        <dsp:cNvSpPr/>
      </dsp:nvSpPr>
      <dsp:spPr>
        <a:xfrm>
          <a:off x="0" y="1354185"/>
          <a:ext cx="4894262" cy="126477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Cierto conocimiento del dominio es muy familiar</a:t>
          </a:r>
        </a:p>
      </dsp:txBody>
      <dsp:txXfrm>
        <a:off x="61741" y="1415926"/>
        <a:ext cx="4770780" cy="11412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74EBC-E2AB-49DA-97CD-FC7E45E21415}">
      <dsp:nvSpPr>
        <dsp:cNvPr id="0" name=""/>
        <dsp:cNvSpPr/>
      </dsp:nvSpPr>
      <dsp:spPr>
        <a:xfrm>
          <a:off x="0" y="23174"/>
          <a:ext cx="4895850" cy="12647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Tienen mentalidad abierta, evitan ideas preconcebidas y escuchan a los participantes</a:t>
          </a:r>
        </a:p>
      </dsp:txBody>
      <dsp:txXfrm>
        <a:off x="61741" y="84915"/>
        <a:ext cx="4772368" cy="1141288"/>
      </dsp:txXfrm>
    </dsp:sp>
    <dsp:sp modelId="{213B0BF8-B713-437F-9F70-EECB3BED203C}">
      <dsp:nvSpPr>
        <dsp:cNvPr id="0" name=""/>
        <dsp:cNvSpPr/>
      </dsp:nvSpPr>
      <dsp:spPr>
        <a:xfrm>
          <a:off x="0" y="1354185"/>
          <a:ext cx="4895850" cy="12647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Instan al entrevistado a colaborar</a:t>
          </a:r>
        </a:p>
      </dsp:txBody>
      <dsp:txXfrm>
        <a:off x="61741" y="1415926"/>
        <a:ext cx="4772368" cy="11412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69005-0200-4D2B-BE45-D3BEF977BA80}">
      <dsp:nvSpPr>
        <dsp:cNvPr id="0" name=""/>
        <dsp:cNvSpPr/>
      </dsp:nvSpPr>
      <dsp:spPr>
        <a:xfrm>
          <a:off x="0" y="623"/>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FB76B-821C-49D4-A2FC-CD19B5E277EA}">
      <dsp:nvSpPr>
        <dsp:cNvPr id="0" name=""/>
        <dsp:cNvSpPr/>
      </dsp:nvSpPr>
      <dsp:spPr>
        <a:xfrm>
          <a:off x="0" y="623"/>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Descripción de qué esperan el sistema y los usuarios cuando inicia el escenario</a:t>
          </a:r>
        </a:p>
      </dsp:txBody>
      <dsp:txXfrm>
        <a:off x="0" y="623"/>
        <a:ext cx="6240462" cy="1020830"/>
      </dsp:txXfrm>
    </dsp:sp>
    <dsp:sp modelId="{F2AF062C-6AAB-4C51-B857-0C68B5BA912A}">
      <dsp:nvSpPr>
        <dsp:cNvPr id="0" name=""/>
        <dsp:cNvSpPr/>
      </dsp:nvSpPr>
      <dsp:spPr>
        <a:xfrm>
          <a:off x="0" y="1021453"/>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602D4-EF2C-4294-9AB6-91AB39299306}">
      <dsp:nvSpPr>
        <dsp:cNvPr id="0" name=""/>
        <dsp:cNvSpPr/>
      </dsp:nvSpPr>
      <dsp:spPr>
        <a:xfrm>
          <a:off x="0" y="1021453"/>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Descripción en el escenario del flujo normal de los eventos</a:t>
          </a:r>
        </a:p>
      </dsp:txBody>
      <dsp:txXfrm>
        <a:off x="0" y="1021453"/>
        <a:ext cx="6240462" cy="1020830"/>
      </dsp:txXfrm>
    </dsp:sp>
    <dsp:sp modelId="{B50A63BD-D0D5-4C37-880F-7425CA0D74BD}">
      <dsp:nvSpPr>
        <dsp:cNvPr id="0" name=""/>
        <dsp:cNvSpPr/>
      </dsp:nvSpPr>
      <dsp:spPr>
        <a:xfrm>
          <a:off x="0" y="2042284"/>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70191-3DBA-447C-915C-C35DF8EF8BBB}">
      <dsp:nvSpPr>
        <dsp:cNvPr id="0" name=""/>
        <dsp:cNvSpPr/>
      </dsp:nvSpPr>
      <dsp:spPr>
        <a:xfrm>
          <a:off x="0" y="2042284"/>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Descripción de qué puede salir mal y como se manejaría</a:t>
          </a:r>
        </a:p>
      </dsp:txBody>
      <dsp:txXfrm>
        <a:off x="0" y="2042284"/>
        <a:ext cx="6240462" cy="1020830"/>
      </dsp:txXfrm>
    </dsp:sp>
    <dsp:sp modelId="{2C72E992-782D-41BF-AFB5-BF01A16143FA}">
      <dsp:nvSpPr>
        <dsp:cNvPr id="0" name=""/>
        <dsp:cNvSpPr/>
      </dsp:nvSpPr>
      <dsp:spPr>
        <a:xfrm>
          <a:off x="0" y="3063115"/>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D2038-4BB0-49D8-A5EE-41590A449BFD}">
      <dsp:nvSpPr>
        <dsp:cNvPr id="0" name=""/>
        <dsp:cNvSpPr/>
      </dsp:nvSpPr>
      <dsp:spPr>
        <a:xfrm>
          <a:off x="0" y="3063115"/>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Información de otras actividades que estén en marcha al mismo tiempo</a:t>
          </a:r>
        </a:p>
      </dsp:txBody>
      <dsp:txXfrm>
        <a:off x="0" y="3063115"/>
        <a:ext cx="6240462" cy="1020830"/>
      </dsp:txXfrm>
    </dsp:sp>
    <dsp:sp modelId="{78D648AD-36D7-47DF-8C28-CC9AFBCC9C7C}">
      <dsp:nvSpPr>
        <dsp:cNvPr id="0" name=""/>
        <dsp:cNvSpPr/>
      </dsp:nvSpPr>
      <dsp:spPr>
        <a:xfrm>
          <a:off x="0" y="4083946"/>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75921-03E7-464D-95ED-B82BF39D29F6}">
      <dsp:nvSpPr>
        <dsp:cNvPr id="0" name=""/>
        <dsp:cNvSpPr/>
      </dsp:nvSpPr>
      <dsp:spPr>
        <a:xfrm>
          <a:off x="0" y="4083946"/>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Una descripción del estado del sistema cuando termina el escenario</a:t>
          </a:r>
        </a:p>
      </dsp:txBody>
      <dsp:txXfrm>
        <a:off x="0" y="4083946"/>
        <a:ext cx="6240462" cy="1020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35C38-ACB0-4CAD-8332-B752D9137256}">
      <dsp:nvSpPr>
        <dsp:cNvPr id="0" name=""/>
        <dsp:cNvSpPr/>
      </dsp:nvSpPr>
      <dsp:spPr>
        <a:xfrm>
          <a:off x="0" y="0"/>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7B924-2239-406E-80EA-E8878274E597}">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1. Requerimientos que se derivan de la forma en que trabaja la gente, en lugar de las definiciones del proceso que indican el trabajo</a:t>
          </a:r>
        </a:p>
      </dsp:txBody>
      <dsp:txXfrm>
        <a:off x="0" y="0"/>
        <a:ext cx="6492875" cy="2552700"/>
      </dsp:txXfrm>
    </dsp:sp>
    <dsp:sp modelId="{385CA400-1EA3-4FE2-9463-D968FDC671A5}">
      <dsp:nvSpPr>
        <dsp:cNvPr id="0" name=""/>
        <dsp:cNvSpPr/>
      </dsp:nvSpPr>
      <dsp:spPr>
        <a:xfrm>
          <a:off x="0" y="2552700"/>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B08BD-5493-4F0C-8B5E-E35A13D9C95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2. Requerimientos que se derivan de la operación y conocimiento de las actividades de otras personas</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10/03/2023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Spoiler: NO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420799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Descubrimiento de requerimientos: Es el proceso de interactuar con los participantes del sistema para descubrir sus requerimientos.</a:t>
            </a:r>
          </a:p>
          <a:p>
            <a:pPr marL="228600" indent="-228600">
              <a:buAutoNum type="arabicPeriod"/>
            </a:pPr>
            <a:endParaRPr lang="es-MX" dirty="0"/>
          </a:p>
          <a:p>
            <a:pPr marL="228600" indent="-228600">
              <a:buAutoNum type="arabicPeriod"/>
            </a:pPr>
            <a:r>
              <a:rPr lang="es-MX" dirty="0"/>
              <a:t>Clasificación y organización de requerimientos: Toma la compilación no estructurada de requerimientos, agrupa requerimientos relacionados y los organiza en grupos coherentes.</a:t>
            </a:r>
          </a:p>
          <a:p>
            <a:pPr marL="228600" indent="-228600">
              <a:buAutoNum type="arabicPeriod"/>
            </a:pPr>
            <a:endParaRPr lang="es-MX" dirty="0"/>
          </a:p>
          <a:p>
            <a:pPr marL="228600" indent="-228600">
              <a:buAutoNum type="arabicPeriod"/>
            </a:pPr>
            <a:r>
              <a:rPr lang="es-MX" dirty="0"/>
              <a:t>Priorización y negociación de requerimientos: Cuando intervienen diversos participantes, los requerimientos entrarán en conflicto. Esta actividad se encarga de priorizar los requerimientos y resolver los conflictos mediante la negociación.</a:t>
            </a:r>
          </a:p>
          <a:p>
            <a:pPr marL="228600" indent="-228600">
              <a:buAutoNum type="arabicPeriod"/>
            </a:pPr>
            <a:endParaRPr lang="es-MX" dirty="0"/>
          </a:p>
          <a:p>
            <a:pPr marL="228600" indent="-228600">
              <a:buAutoNum type="arabicPeriod"/>
            </a:pPr>
            <a:r>
              <a:rPr lang="es-MX" dirty="0"/>
              <a:t>Especificación de requerimientos: Los requerimientos se documentan e ingresan en la siguiente iteración si se sigue un modelo de proceso en espiral, por ejemplo.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dirty="0"/>
          </a:p>
        </p:txBody>
      </p:sp>
    </p:spTree>
    <p:extLst>
      <p:ext uri="{BB962C8B-B14F-4D97-AF65-F5344CB8AC3E}">
        <p14:creationId xmlns:p14="http://schemas.microsoft.com/office/powerpoint/2010/main" val="422192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participantes con frecuencia no saben lo que quieren de un sistema de cómputo excepto en términos muy generales; pueden encontrar difícil articular qué quieren que haga el sistema; pueden hacer peticiones inalcanzables porque no saben qué es factible y qué no lo es.</a:t>
            </a:r>
          </a:p>
          <a:p>
            <a:pPr marL="228600" indent="-228600">
              <a:buAutoNum type="arabicPeriod"/>
            </a:pPr>
            <a:endParaRPr lang="es-MX" dirty="0"/>
          </a:p>
          <a:p>
            <a:pPr marL="228600" indent="-228600">
              <a:buAutoNum type="arabicPeriod"/>
            </a:pPr>
            <a:r>
              <a:rPr lang="es-MX" dirty="0"/>
              <a:t>Los participantes expresan naturalmente los requerimientos en sus términos y conocimientos implícitos de su trabajo. Los ingenieros de requerimientos, sin experiencia en el dominio del cliente, podrían no entender dichos requerimientos.</a:t>
            </a:r>
          </a:p>
          <a:p>
            <a:pPr marL="228600" indent="-228600">
              <a:buAutoNum type="arabicPeriod"/>
            </a:pPr>
            <a:endParaRPr lang="es-MX" dirty="0"/>
          </a:p>
          <a:p>
            <a:pPr marL="228600" indent="-228600">
              <a:buAutoNum type="arabicPeriod"/>
            </a:pPr>
            <a:r>
              <a:rPr lang="es-MX" dirty="0"/>
              <a:t>Diferentes participantes tienen distintos requerimientos y pueden expresarlos en formas variadas. Los ingenieros de requerimientos deben descubrir todas las fuentes potenciales de requerimientos e identificar similitudes y conflictos.</a:t>
            </a:r>
          </a:p>
          <a:p>
            <a:pPr marL="228600" indent="-228600">
              <a:buAutoNum type="arabicPeriod"/>
            </a:pPr>
            <a:endParaRPr lang="es-MX" dirty="0"/>
          </a:p>
          <a:p>
            <a:pPr marL="228600" indent="-228600">
              <a:buAutoNum type="arabicPeriod"/>
            </a:pPr>
            <a:r>
              <a:rPr lang="es-MX" dirty="0"/>
              <a:t>Factores políticos llegan a influir en los requerimientos de un sistema. Los administradores pueden solicitar requerimientos específicos del sistema, porque estos les permitirán aumentar su influencia en la organización.</a:t>
            </a:r>
          </a:p>
          <a:p>
            <a:pPr marL="228600" indent="-228600">
              <a:buAutoNum type="arabicPeriod"/>
            </a:pPr>
            <a:endParaRPr lang="es-MX" dirty="0"/>
          </a:p>
          <a:p>
            <a:pPr marL="228600" indent="-228600">
              <a:buAutoNum type="arabicPeriod"/>
            </a:pPr>
            <a:r>
              <a:rPr lang="es-MX" dirty="0"/>
              <a:t>El ambiente económico y empresarial donde ocurre el análisis es dinámico. Inevitablemente cambia durante el proceso de análisis. Puede cambiar la importancia de requerimientos particulares, o bien, tal vez surjan nuevos requerimientos de nuevos participantes a quienes no se consultó originalmente.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dirty="0"/>
          </a:p>
        </p:txBody>
      </p:sp>
    </p:spTree>
    <p:extLst>
      <p:ext uri="{BB962C8B-B14F-4D97-AF65-F5344CB8AC3E}">
        <p14:creationId xmlns:p14="http://schemas.microsoft.com/office/powerpoint/2010/main" val="29439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entrevistas cerradas son aquellas en las que los participantes responden a un conjunto de preguntas preestablecidas.</a:t>
            </a:r>
          </a:p>
          <a:p>
            <a:endParaRPr lang="es-MX" dirty="0"/>
          </a:p>
          <a:p>
            <a:r>
              <a:rPr lang="es-MX" dirty="0"/>
              <a:t>Las entrevistas abiertas, son aquellas en las cuales no hay una agenda predefinida. Se explora un rango de conflictos con los participantes del sistema y, como resultado, se desarrolla una mejor comprensión de sus necesidades.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dirty="0"/>
          </a:p>
        </p:txBody>
      </p:sp>
    </p:spTree>
    <p:extLst>
      <p:ext uri="{BB962C8B-B14F-4D97-AF65-F5344CB8AC3E}">
        <p14:creationId xmlns:p14="http://schemas.microsoft.com/office/powerpoint/2010/main" val="261290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Resulta difícil asimilar el conocimiento de dominio a través de entrevistas por dos razones:</a:t>
            </a:r>
          </a:p>
          <a:p>
            <a:endParaRPr lang="es-MX" dirty="0"/>
          </a:p>
          <a:p>
            <a:pPr marL="228600" indent="-228600">
              <a:buAutoNum type="arabicPeriod"/>
            </a:pPr>
            <a:r>
              <a:rPr lang="es-MX" dirty="0"/>
              <a:t>Los participantes usan terminología y jerga que son específicos de un dominio. Usan la terminología en una forma precisa y sutil, lo cual puede conducir a mal interpretarlos.</a:t>
            </a:r>
          </a:p>
          <a:p>
            <a:pPr marL="228600" indent="-228600">
              <a:buAutoNum type="arabicPeriod"/>
            </a:pPr>
            <a:r>
              <a:rPr lang="es-MX" dirty="0"/>
              <a:t>Cierto conocimiento del dominio es tan familiar que los participantes encuentran difícil explicarlo, o bien, creen que es tan fundamental que no vale la pena mencionarlo.</a:t>
            </a:r>
          </a:p>
          <a:p>
            <a:pPr marL="228600" indent="-228600">
              <a:buAutoNum type="arabicPeriod"/>
            </a:pPr>
            <a:endParaRPr lang="es-MX" dirty="0"/>
          </a:p>
          <a:p>
            <a:pPr marL="0" indent="0">
              <a:buNone/>
            </a:pPr>
            <a:r>
              <a:rPr lang="es-MX" dirty="0"/>
              <a:t>Las habilidades del entrevistador pueden conducir a un mejor resultado:</a:t>
            </a:r>
          </a:p>
          <a:p>
            <a:pPr marL="0" indent="0">
              <a:buNone/>
            </a:pPr>
            <a:endParaRPr lang="es-MX" dirty="0"/>
          </a:p>
          <a:p>
            <a:pPr marL="228600" indent="-228600">
              <a:buAutoNum type="arabicPeriod"/>
            </a:pPr>
            <a:r>
              <a:rPr lang="es-MX" dirty="0"/>
              <a:t>Tienen mentalidad abierta. Si el participante aparece con requerimientos sorprendentes, entonces tienen disposición para cambiar su mentalidad acerca del sistema.</a:t>
            </a:r>
          </a:p>
          <a:p>
            <a:pPr marL="228600" indent="-228600">
              <a:buAutoNum type="arabicPeriod"/>
            </a:pPr>
            <a:r>
              <a:rPr lang="es-MX" dirty="0"/>
              <a:t>Instan al entrevistado a continuar la plática, dar propuestas de requerimientos o trabajar juntos en un prototipo.</a:t>
            </a:r>
          </a:p>
          <a:p>
            <a:pPr marL="228600" indent="-228600">
              <a:buAutoNum type="arabicPeriod"/>
            </a:pPr>
            <a:endParaRPr lang="es-MX" dirty="0"/>
          </a:p>
          <a:p>
            <a:pPr marL="0" indent="0">
              <a:buNone/>
            </a:pPr>
            <a:r>
              <a:rPr lang="es-MX" dirty="0"/>
              <a:t>Aún así las entrevistas no siempre resultan efectivas por la renuencia de los participantes a revelar los detalles de su organización.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15</a:t>
            </a:fld>
            <a:endParaRPr lang="es-MX" dirty="0"/>
          </a:p>
        </p:txBody>
      </p:sp>
    </p:spTree>
    <p:extLst>
      <p:ext uri="{BB962C8B-B14F-4D97-AF65-F5344CB8AC3E}">
        <p14:creationId xmlns:p14="http://schemas.microsoft.com/office/powerpoint/2010/main" val="3776455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casos de uso surgen como una técnica de descubrimiento de requerimientos. Los casos de uso se documentan con un diagrama de alto nivel y la especificación de la interacción descrita en el diagrama.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17</a:t>
            </a:fld>
            <a:endParaRPr lang="es-MX" dirty="0"/>
          </a:p>
        </p:txBody>
      </p:sp>
    </p:spTree>
    <p:extLst>
      <p:ext uri="{BB962C8B-B14F-4D97-AF65-F5344CB8AC3E}">
        <p14:creationId xmlns:p14="http://schemas.microsoft.com/office/powerpoint/2010/main" val="426265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analista se adentra en el ambiente laboral donde se usará el sistema. Observa el trabajo diario y toma notas acerca de las tareas existentes en que intervienen los participantes. La etnografía ayuda a descubrir los requerimientos implícitos del sistema que reflejan las formas actuales en que trabaja la gente.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dirty="0"/>
          </a:p>
        </p:txBody>
      </p:sp>
    </p:spTree>
    <p:extLst>
      <p:ext uri="{BB962C8B-B14F-4D97-AF65-F5344CB8AC3E}">
        <p14:creationId xmlns:p14="http://schemas.microsoft.com/office/powerpoint/2010/main" val="3638428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Ejemplo: los controladores de tráfico aéreo pueden desactivar un sistema de alerta de conflicto que detecte una aeronave con trayectoria de vuelo que se cruza, aun cuando los procedimientos de control normales especifiquen que es obligatorio usar tal sistema. Su estrategia de control está diseñada para garantizar que dichas aeronaves se desvíen antes de que haya problemas, y consideran que la alarma de alerta de conflicto los distrae de su trabajo.</a:t>
            </a:r>
          </a:p>
          <a:p>
            <a:pPr marL="228600" indent="-228600">
              <a:buAutoNum type="arabicPeriod"/>
            </a:pPr>
            <a:endParaRPr lang="es-MX" dirty="0"/>
          </a:p>
          <a:p>
            <a:pPr marL="228600" indent="-228600">
              <a:buAutoNum type="arabicPeriod"/>
            </a:pPr>
            <a:r>
              <a:rPr lang="es-MX" dirty="0"/>
              <a:t>Ejemplo: los controladores de tráfico aéreo pueden usar el conocimiento del trabajo de otros controladores para predecir el número de aeronaves que entran a su sector de control. Entonces, modifican sus estrategias de control dependiendo de dicha carga de trabajo prevista. Por lo tanto, un sistema ATC automatizado debería permitir a los controladores en un sector tener cierta visibilidad del trabajo en sectores adyacentes.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19</a:t>
            </a:fld>
            <a:endParaRPr lang="es-MX" dirty="0"/>
          </a:p>
        </p:txBody>
      </p:sp>
    </p:spTree>
    <p:extLst>
      <p:ext uri="{BB962C8B-B14F-4D97-AF65-F5344CB8AC3E}">
        <p14:creationId xmlns:p14="http://schemas.microsoft.com/office/powerpoint/2010/main" val="2872236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enfoques para recabar requerimientos en forma colaborativa siguen los lineamientos básicos descritos en la presente diapositiva.</a:t>
            </a:r>
          </a:p>
          <a:p>
            <a:endParaRPr lang="es-MX" dirty="0"/>
          </a:p>
          <a:p>
            <a:r>
              <a:rPr lang="es-MX" dirty="0"/>
              <a:t>La meta es identificar el problema, proponer elementos de la solución, negociar distintos enfoques y especificar un conjunto preliminar de requerimientos de la solución en una atmósfera que favorezca el logro de la meta.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dirty="0"/>
          </a:p>
        </p:txBody>
      </p:sp>
    </p:spTree>
    <p:extLst>
      <p:ext uri="{BB962C8B-B14F-4D97-AF65-F5344CB8AC3E}">
        <p14:creationId xmlns:p14="http://schemas.microsoft.com/office/powerpoint/2010/main" val="3224374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despliegue de la función de calidad se concentra en maximizar la satisfacción del cliente a partir del proceso de ingeniería. Para lograr esto, se pone énfasis en entender lo que resulta valioso para el cliente y luego despliega dichos valores en todo el proceso de ingeniería.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dirty="0"/>
          </a:p>
        </p:txBody>
      </p:sp>
    </p:spTree>
    <p:extLst>
      <p:ext uri="{BB962C8B-B14F-4D97-AF65-F5344CB8AC3E}">
        <p14:creationId xmlns:p14="http://schemas.microsoft.com/office/powerpoint/2010/main" val="7345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propia construcción de software es un proceso atractivo para muchos desarrolladores, tanto que muchos buscan ir directo a ello sin antes haber entendido completamente lo que se necesita. Los argumentos para hacerlo son los aquí listados. Sin embargo, aunque tienen algunos elementos de verdad, son todos erróneos y pueden llevar un proyecto de software al fracaso.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136620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requerimientos se refiere a las técnicas y tareas que llevan a entender los requerimientos de un sistema. Proporcionan un mecanismo apropiado para realizar las tareas en comento.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116040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Concepción: La mayor parte de los proyectos comienzan cuando se identifica una necesidad del negocio o se descubre un nuevo mercado o servicio potencial.</a:t>
            </a:r>
          </a:p>
          <a:p>
            <a:pPr marL="228600" indent="-228600">
              <a:buAutoNum type="arabicPeriod"/>
            </a:pPr>
            <a:endParaRPr lang="es-MX" dirty="0"/>
          </a:p>
          <a:p>
            <a:pPr marL="228600" indent="-228600">
              <a:buAutoNum type="arabicPeriod"/>
            </a:pPr>
            <a:r>
              <a:rPr lang="es-MX" dirty="0"/>
              <a:t>Indagación: Preguntar al cliente, usuarios y otras personas cuáles son los objetivos para el sistema o producto que desarrollar</a:t>
            </a:r>
          </a:p>
          <a:p>
            <a:pPr marL="685800" lvl="1" indent="-228600">
              <a:buAutoNum type="arabicPeriod"/>
            </a:pPr>
            <a:r>
              <a:rPr lang="es-MX" dirty="0"/>
              <a:t>Alcance: la frontera de los sistemas está mal definida</a:t>
            </a:r>
          </a:p>
          <a:p>
            <a:pPr marL="685800" lvl="1" indent="-228600">
              <a:buAutoNum type="arabicPeriod"/>
            </a:pPr>
            <a:r>
              <a:rPr lang="es-MX" dirty="0"/>
              <a:t>Entendimiento: los clientes no están completamente seguros de lo que se necesita, no entienden el dominio del problema, omiten información que consideran “obvia”, especifican requerimientos ambiguos o en conflicto, etc.</a:t>
            </a:r>
          </a:p>
          <a:p>
            <a:pPr marL="685800" lvl="1" indent="-228600">
              <a:buAutoNum type="arabicPeriod"/>
            </a:pPr>
            <a:r>
              <a:rPr lang="es-MX" dirty="0"/>
              <a:t>Volatilidad: los requerimientos cambian con el tiempo</a:t>
            </a:r>
          </a:p>
          <a:p>
            <a:pPr marL="685800" lvl="1" indent="-228600">
              <a:buAutoNum type="arabicPeriod"/>
            </a:pPr>
            <a:endParaRPr lang="es-MX" dirty="0"/>
          </a:p>
          <a:p>
            <a:pPr marL="228600" lvl="0" indent="-228600">
              <a:buAutoNum type="arabicPeriod"/>
            </a:pPr>
            <a:r>
              <a:rPr lang="es-MX" dirty="0"/>
              <a:t>Elaboración: Consiste en desarrollar un modelo refinado de los requerimientos que identifique distintos aspectos de la función del software, su comportamiento e información.</a:t>
            </a:r>
          </a:p>
          <a:p>
            <a:pPr marL="228600" lvl="0" indent="-228600">
              <a:buAutoNum type="arabicPeriod"/>
            </a:pPr>
            <a:endParaRPr lang="es-MX" dirty="0"/>
          </a:p>
          <a:p>
            <a:pPr marL="228600" lvl="0" indent="-228600">
              <a:buAutoNum type="arabicPeriod"/>
            </a:pPr>
            <a:r>
              <a:rPr lang="es-MX" dirty="0"/>
              <a:t>Negociación: Clientes y usuarios pueden pedir más de lo que puede lograrse con recursos limitados. También pueden proponer requerimientos en conflicto, por lo que la conciliación y negociación es un proceso fundamental.</a:t>
            </a:r>
          </a:p>
          <a:p>
            <a:pPr marL="228600" lvl="0" indent="-228600">
              <a:buAutoNum type="arabicPeriod"/>
            </a:pPr>
            <a:endParaRPr lang="es-MX" dirty="0"/>
          </a:p>
          <a:p>
            <a:pPr marL="228600" lvl="0" indent="-228600">
              <a:buAutoNum type="arabicPeriod"/>
            </a:pPr>
            <a:r>
              <a:rPr lang="es-MX" dirty="0"/>
              <a:t>Especificación: Es la elaboración de un medio formal para la descripción de los requerimientos, tal como un documento escrito, modelos gráficos, escenarios de uso, prototipos, entre otros.</a:t>
            </a:r>
          </a:p>
          <a:p>
            <a:pPr marL="228600" lvl="0" indent="-228600">
              <a:buAutoNum type="arabicPeriod"/>
            </a:pPr>
            <a:endParaRPr lang="es-MX" dirty="0"/>
          </a:p>
          <a:p>
            <a:pPr marL="228600" lvl="0" indent="-228600">
              <a:buAutoNum type="arabicPeriod"/>
            </a:pPr>
            <a:r>
              <a:rPr lang="es-MX" dirty="0"/>
              <a:t>Validación: Se evalúa la calidad de los productos del trabajo que se generan como consecuencia de la ingeniería de requerimientos.</a:t>
            </a:r>
          </a:p>
          <a:p>
            <a:pPr marL="228600" lvl="0" indent="-228600">
              <a:buAutoNum type="arabicPeriod"/>
            </a:pPr>
            <a:endParaRPr lang="es-MX" dirty="0"/>
          </a:p>
          <a:p>
            <a:pPr marL="228600" lvl="0" indent="-228600">
              <a:buAutoNum type="arabicPeriod"/>
            </a:pPr>
            <a:r>
              <a:rPr lang="es-MX" dirty="0"/>
              <a:t>Administración: Es el conjunto de actividades que ayudan al equipo a identificar, controlar y dar seguimientos a los requerimientos y a sus cambios durante el desarrollo del proyecto.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262416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clientes o usuarios finales talvez se encuentran en ciudades o países diferentes, quizá solo tengan una idea vaga de lo que se requiere, puede ser que tengan opiniones en conflicto sobre el sistema que se va a desarrollar, que posean un conocimiento técnico limitado o que dispongan de poco tiempo para interactuar con el encargado de recabar los requerimientos.</a:t>
            </a:r>
          </a:p>
          <a:p>
            <a:endParaRPr lang="es-MX" dirty="0"/>
          </a:p>
          <a:p>
            <a:r>
              <a:rPr lang="es-MX" dirty="0"/>
              <a:t>Para lidiar con estas situaciones se establecieron una serie de puntos que forman las bases para comprender los requerimientos de software a fin de que un proyecto llegue a una solución exitosa.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13210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179332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205410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colaboración no necesariamente significa que los requerimientos sean definidos en un comité. En muchos casos, los participantes colaboran con la aportación de su puntos de vista respecto a los requerimientos, pero al final alguien toma la decisión sobre los requerimientos que se integrarán al sistema.</a:t>
            </a:r>
          </a:p>
          <a:p>
            <a:endParaRPr lang="es-MX" dirty="0"/>
          </a:p>
          <a:p>
            <a:r>
              <a:rPr lang="es-MX" dirty="0"/>
              <a:t>Los puntos de prioridad son una herramienta que pueden coadyuvar con el proceso de toma de decisiones. </a:t>
            </a:r>
          </a:p>
          <a:p>
            <a:endParaRPr lang="es-MX" dirty="0"/>
          </a:p>
          <a:p>
            <a:r>
              <a:rPr lang="es-MX" dirty="0"/>
              <a:t>A los participantes se les asignan un determinado número de puntos de prioridad que pueden gastarse en cualquier número de requerimientos. Se presenta la lista de requerimientos y los participantes asignan los puntos a cada uno de acuerdo con el nivel de importancia relativa que tienen los requerimientos. Los puntos gastados no pueden volver a asignarse, con esto podemos ver la importancia relativa de cada requerimiento para los participantes.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318385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primer conjunto de preguntas se centran en el cliente y en otros participantes, en las metas y beneficios generales.</a:t>
            </a:r>
          </a:p>
          <a:p>
            <a:endParaRPr lang="es-MX" dirty="0"/>
          </a:p>
          <a:p>
            <a:r>
              <a:rPr lang="es-MX" dirty="0"/>
              <a:t>El segundo conjunto permiten entender mejor el problema y hacen que el cliente exprese sus percepciones respecto de la solución.</a:t>
            </a:r>
          </a:p>
          <a:p>
            <a:endParaRPr lang="es-MX" dirty="0"/>
          </a:p>
          <a:p>
            <a:r>
              <a:rPr lang="es-MX" dirty="0"/>
              <a:t>El último bloque de preguntas se centra en la eficacia de la actividad de comunicación en sí.</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dirty="0"/>
          </a:p>
        </p:txBody>
      </p:sp>
    </p:spTree>
    <p:extLst>
      <p:ext uri="{BB962C8B-B14F-4D97-AF65-F5344CB8AC3E}">
        <p14:creationId xmlns:p14="http://schemas.microsoft.com/office/powerpoint/2010/main" val="59692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567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140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948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76102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274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7891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31126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7142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13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77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898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657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7856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38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75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409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10/03/2023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18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10/03/2023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09234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El proceso de análisis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Análisis de los requerimientos del sistema</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4FC86F-67E7-2596-9D58-AD4AA7DE5F44}"/>
              </a:ext>
            </a:extLst>
          </p:cNvPr>
          <p:cNvSpPr>
            <a:spLocks noGrp="1"/>
          </p:cNvSpPr>
          <p:nvPr>
            <p:ph type="title"/>
          </p:nvPr>
        </p:nvSpPr>
        <p:spPr>
          <a:xfrm>
            <a:off x="9171392" y="1074392"/>
            <a:ext cx="2443433" cy="4377961"/>
          </a:xfrm>
        </p:spPr>
        <p:txBody>
          <a:bodyPr>
            <a:normAutofit/>
          </a:bodyPr>
          <a:lstStyle/>
          <a:p>
            <a:r>
              <a:rPr lang="es-MX">
                <a:solidFill>
                  <a:srgbClr val="000000"/>
                </a:solidFill>
              </a:rPr>
              <a:t>Hacer las primeras preguntas</a:t>
            </a:r>
          </a:p>
        </p:txBody>
      </p:sp>
      <p:sp useBgFill="1">
        <p:nvSpPr>
          <p:cNvPr id="11" name="Freeform: Shape 10">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C3969D09-68D8-BB0F-298D-A6AA854767EB}"/>
              </a:ext>
            </a:extLst>
          </p:cNvPr>
          <p:cNvGraphicFramePr>
            <a:graphicFrameLocks noGrp="1"/>
          </p:cNvGraphicFramePr>
          <p:nvPr>
            <p:ph idx="1"/>
            <p:extLst>
              <p:ext uri="{D42A27DB-BD31-4B8C-83A1-F6EECF244321}">
                <p14:modId xmlns:p14="http://schemas.microsoft.com/office/powerpoint/2010/main" val="2624958274"/>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028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9AA11-F80C-CFC1-BD9F-3E40650A7093}"/>
              </a:ext>
            </a:extLst>
          </p:cNvPr>
          <p:cNvSpPr>
            <a:spLocks noGrp="1"/>
          </p:cNvSpPr>
          <p:nvPr>
            <p:ph type="title"/>
          </p:nvPr>
        </p:nvSpPr>
        <p:spPr>
          <a:xfrm>
            <a:off x="1484312" y="685800"/>
            <a:ext cx="2812385" cy="1752599"/>
          </a:xfrm>
        </p:spPr>
        <p:txBody>
          <a:bodyPr>
            <a:normAutofit/>
          </a:bodyPr>
          <a:lstStyle/>
          <a:p>
            <a:r>
              <a:rPr lang="es-MX" sz="3200"/>
              <a:t>Adquisición y análisis de requerimientos</a:t>
            </a:r>
          </a:p>
        </p:txBody>
      </p:sp>
      <p:sp>
        <p:nvSpPr>
          <p:cNvPr id="11" name="Content Placeholder 8">
            <a:extLst>
              <a:ext uri="{FF2B5EF4-FFF2-40B4-BE49-F238E27FC236}">
                <a16:creationId xmlns:a16="http://schemas.microsoft.com/office/drawing/2014/main" id="{9A1FE45F-C16E-5BA1-5FF1-181B28C3FF78}"/>
              </a:ext>
            </a:extLst>
          </p:cNvPr>
          <p:cNvSpPr>
            <a:spLocks noGrp="1"/>
          </p:cNvSpPr>
          <p:nvPr>
            <p:ph idx="1"/>
          </p:nvPr>
        </p:nvSpPr>
        <p:spPr>
          <a:xfrm>
            <a:off x="1484310" y="2666999"/>
            <a:ext cx="2812387" cy="3124201"/>
          </a:xfrm>
        </p:spPr>
        <p:txBody>
          <a:bodyPr>
            <a:normAutofit/>
          </a:bodyPr>
          <a:lstStyle/>
          <a:p>
            <a:r>
              <a:rPr lang="es-MX" sz="1800" dirty="0"/>
              <a:t>Después de un estudio de factibilidad inicial, la siguiente etapa del proceso de ingeniería de requerimientos es la adquisición y análisis de requerimientos.</a:t>
            </a:r>
          </a:p>
        </p:txBody>
      </p:sp>
      <p:pic>
        <p:nvPicPr>
          <p:cNvPr id="5" name="Marcador de contenido 4" descr="Diagrama&#10;&#10;Descripción generada automáticamente">
            <a:extLst>
              <a:ext uri="{FF2B5EF4-FFF2-40B4-BE49-F238E27FC236}">
                <a16:creationId xmlns:a16="http://schemas.microsoft.com/office/drawing/2014/main" id="{D92F2F2F-0F96-FB4A-E7AB-8B50EFEDEC71}"/>
              </a:ext>
            </a:extLst>
          </p:cNvPr>
          <p:cNvPicPr>
            <a:picLocks noChangeAspect="1"/>
          </p:cNvPicPr>
          <p:nvPr/>
        </p:nvPicPr>
        <p:blipFill>
          <a:blip r:embed="rId3"/>
          <a:stretch>
            <a:fillRect/>
          </a:stretch>
        </p:blipFill>
        <p:spPr>
          <a:xfrm>
            <a:off x="4941202" y="1148824"/>
            <a:ext cx="6237359" cy="42725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79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B3309-387C-E344-908F-62B7985858A4}"/>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Problemas comunes de la adquisición de requerimientos</a:t>
            </a:r>
          </a:p>
        </p:txBody>
      </p:sp>
      <p:sp>
        <p:nvSpPr>
          <p:cNvPr id="3" name="Marcador de contenido 2">
            <a:extLst>
              <a:ext uri="{FF2B5EF4-FFF2-40B4-BE49-F238E27FC236}">
                <a16:creationId xmlns:a16="http://schemas.microsoft.com/office/drawing/2014/main" id="{F7892CD6-10F5-C8D4-C286-B572DEEE76C5}"/>
              </a:ext>
            </a:extLst>
          </p:cNvPr>
          <p:cNvSpPr>
            <a:spLocks noGrp="1"/>
          </p:cNvSpPr>
          <p:nvPr>
            <p:ph idx="1"/>
          </p:nvPr>
        </p:nvSpPr>
        <p:spPr>
          <a:xfrm>
            <a:off x="5149032" y="1072609"/>
            <a:ext cx="6383207" cy="4522647"/>
          </a:xfrm>
        </p:spPr>
        <p:txBody>
          <a:bodyPr anchor="ctr">
            <a:normAutofit/>
          </a:bodyPr>
          <a:lstStyle/>
          <a:p>
            <a:r>
              <a:rPr lang="es-MX" sz="2000"/>
              <a:t>Los participantes con frecuencia no saben lo que quieren</a:t>
            </a:r>
          </a:p>
          <a:p>
            <a:r>
              <a:rPr lang="es-MX" sz="2000"/>
              <a:t>Los participantes expresan naturalmente los requerimientos con sus términos y conocimiento implícito de su trabajo</a:t>
            </a:r>
          </a:p>
          <a:p>
            <a:r>
              <a:rPr lang="es-MX" sz="2000"/>
              <a:t>Diferentes participantes tienen distintos requerimientos y pueden expresarlos de formas variadas</a:t>
            </a:r>
          </a:p>
          <a:p>
            <a:r>
              <a:rPr lang="es-MX" sz="2000"/>
              <a:t>Factores políticos llegan a influir en los requerimientos de un sistema</a:t>
            </a:r>
          </a:p>
          <a:p>
            <a:r>
              <a:rPr lang="es-MX" sz="2000"/>
              <a:t>El ambiente económico y empresarial donde ocurre el análisis es dinámico</a:t>
            </a:r>
          </a:p>
        </p:txBody>
      </p:sp>
    </p:spTree>
    <p:extLst>
      <p:ext uri="{BB962C8B-B14F-4D97-AF65-F5344CB8AC3E}">
        <p14:creationId xmlns:p14="http://schemas.microsoft.com/office/powerpoint/2010/main" val="225715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1CAB0C-C6D7-FE06-C42C-7DECE233C989}"/>
              </a:ext>
            </a:extLst>
          </p:cNvPr>
          <p:cNvSpPr>
            <a:spLocks noGrp="1"/>
          </p:cNvSpPr>
          <p:nvPr>
            <p:ph type="title"/>
          </p:nvPr>
        </p:nvSpPr>
        <p:spPr>
          <a:xfrm>
            <a:off x="1189702" y="1261872"/>
            <a:ext cx="3145536" cy="4334256"/>
          </a:xfrm>
        </p:spPr>
        <p:txBody>
          <a:bodyPr>
            <a:normAutofit/>
          </a:bodyPr>
          <a:lstStyle/>
          <a:p>
            <a:pPr algn="r"/>
            <a:r>
              <a:rPr lang="es-MX" sz="3300"/>
              <a:t>Descubrimiento de requerimientos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C5EFC67-3B44-50C5-83C2-EAFF24D4D20E}"/>
              </a:ext>
            </a:extLst>
          </p:cNvPr>
          <p:cNvSpPr>
            <a:spLocks noGrp="1"/>
          </p:cNvSpPr>
          <p:nvPr>
            <p:ph idx="1"/>
          </p:nvPr>
        </p:nvSpPr>
        <p:spPr>
          <a:xfrm>
            <a:off x="5007932" y="1261873"/>
            <a:ext cx="5951013" cy="4449422"/>
          </a:xfrm>
        </p:spPr>
        <p:txBody>
          <a:bodyPr>
            <a:normAutofit/>
          </a:bodyPr>
          <a:lstStyle/>
          <a:p>
            <a:r>
              <a:rPr lang="es-MX" sz="2000" dirty="0"/>
              <a:t>Es el proceso de recopilar información sobre el sistema requerido y los sistemas existentes, así como de separar, a partir de esta información, los requerimientos de usuario y del sistema.</a:t>
            </a:r>
          </a:p>
        </p:txBody>
      </p:sp>
    </p:spTree>
    <p:extLst>
      <p:ext uri="{BB962C8B-B14F-4D97-AF65-F5344CB8AC3E}">
        <p14:creationId xmlns:p14="http://schemas.microsoft.com/office/powerpoint/2010/main" val="138958794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B1293-6323-B7F8-DCBA-2C2BA21E83CA}"/>
              </a:ext>
            </a:extLst>
          </p:cNvPr>
          <p:cNvSpPr>
            <a:spLocks noGrp="1"/>
          </p:cNvSpPr>
          <p:nvPr>
            <p:ph type="title"/>
          </p:nvPr>
        </p:nvSpPr>
        <p:spPr/>
        <p:txBody>
          <a:bodyPr/>
          <a:lstStyle/>
          <a:p>
            <a:r>
              <a:rPr lang="es-MX" dirty="0"/>
              <a:t>Entrevistas</a:t>
            </a:r>
          </a:p>
        </p:txBody>
      </p:sp>
      <p:sp>
        <p:nvSpPr>
          <p:cNvPr id="4" name="Marcador de contenido 3">
            <a:extLst>
              <a:ext uri="{FF2B5EF4-FFF2-40B4-BE49-F238E27FC236}">
                <a16:creationId xmlns:a16="http://schemas.microsoft.com/office/drawing/2014/main" id="{DDB7CE31-E8A0-AE1B-C9C7-99A94CC4D2AD}"/>
              </a:ext>
            </a:extLst>
          </p:cNvPr>
          <p:cNvSpPr>
            <a:spLocks noGrp="1"/>
          </p:cNvSpPr>
          <p:nvPr>
            <p:ph sz="half" idx="1"/>
          </p:nvPr>
        </p:nvSpPr>
        <p:spPr/>
        <p:txBody>
          <a:bodyPr/>
          <a:lstStyle/>
          <a:p>
            <a:r>
              <a:rPr lang="es-MX" dirty="0"/>
              <a:t>Las entrevistas formales o informales con los participantes del sistema permiten formular y realizar las preguntas necesarias para obtener los requerimientos del sistema.</a:t>
            </a:r>
          </a:p>
        </p:txBody>
      </p:sp>
      <p:graphicFrame>
        <p:nvGraphicFramePr>
          <p:cNvPr id="6" name="Marcador de contenido 5">
            <a:extLst>
              <a:ext uri="{FF2B5EF4-FFF2-40B4-BE49-F238E27FC236}">
                <a16:creationId xmlns:a16="http://schemas.microsoft.com/office/drawing/2014/main" id="{C945A96B-CF9D-CDC2-4958-AAAC9F92C87A}"/>
              </a:ext>
            </a:extLst>
          </p:cNvPr>
          <p:cNvGraphicFramePr>
            <a:graphicFrameLocks noGrp="1"/>
          </p:cNvGraphicFramePr>
          <p:nvPr>
            <p:ph sz="half" idx="2"/>
            <p:extLst>
              <p:ext uri="{D42A27DB-BD31-4B8C-83A1-F6EECF244321}">
                <p14:modId xmlns:p14="http://schemas.microsoft.com/office/powerpoint/2010/main" val="4281686646"/>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59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DF6FC3FB-EDA3-B2C6-96E7-B1BB42C9EA8C}"/>
              </a:ext>
            </a:extLst>
          </p:cNvPr>
          <p:cNvSpPr>
            <a:spLocks noGrp="1"/>
          </p:cNvSpPr>
          <p:nvPr>
            <p:ph type="title"/>
          </p:nvPr>
        </p:nvSpPr>
        <p:spPr/>
        <p:txBody>
          <a:bodyPr/>
          <a:lstStyle/>
          <a:p>
            <a:r>
              <a:rPr lang="es-MX" dirty="0"/>
              <a:t>Entrevistas</a:t>
            </a:r>
          </a:p>
        </p:txBody>
      </p:sp>
      <p:sp>
        <p:nvSpPr>
          <p:cNvPr id="14" name="Marcador de texto 13">
            <a:extLst>
              <a:ext uri="{FF2B5EF4-FFF2-40B4-BE49-F238E27FC236}">
                <a16:creationId xmlns:a16="http://schemas.microsoft.com/office/drawing/2014/main" id="{8275CB68-0010-FBBB-AF25-C62918C26192}"/>
              </a:ext>
            </a:extLst>
          </p:cNvPr>
          <p:cNvSpPr>
            <a:spLocks noGrp="1"/>
          </p:cNvSpPr>
          <p:nvPr>
            <p:ph type="body" idx="1"/>
          </p:nvPr>
        </p:nvSpPr>
        <p:spPr/>
        <p:txBody>
          <a:bodyPr/>
          <a:lstStyle/>
          <a:p>
            <a:r>
              <a:rPr lang="es-MX" dirty="0"/>
              <a:t>Problemas comunes</a:t>
            </a:r>
          </a:p>
        </p:txBody>
      </p:sp>
      <p:graphicFrame>
        <p:nvGraphicFramePr>
          <p:cNvPr id="18" name="Marcador de contenido 17">
            <a:extLst>
              <a:ext uri="{FF2B5EF4-FFF2-40B4-BE49-F238E27FC236}">
                <a16:creationId xmlns:a16="http://schemas.microsoft.com/office/drawing/2014/main" id="{D9B40A36-A3E5-2CA5-436C-2D31EDB44DC5}"/>
              </a:ext>
            </a:extLst>
          </p:cNvPr>
          <p:cNvGraphicFramePr>
            <a:graphicFrameLocks noGrp="1"/>
          </p:cNvGraphicFramePr>
          <p:nvPr>
            <p:ph sz="half" idx="2"/>
            <p:extLst>
              <p:ext uri="{D42A27DB-BD31-4B8C-83A1-F6EECF244321}">
                <p14:modId xmlns:p14="http://schemas.microsoft.com/office/powerpoint/2010/main" val="1022389352"/>
              </p:ext>
            </p:extLst>
          </p:nvPr>
        </p:nvGraphicFramePr>
        <p:xfrm>
          <a:off x="1484313" y="3335338"/>
          <a:ext cx="4894262" cy="2642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Marcador de texto 15">
            <a:extLst>
              <a:ext uri="{FF2B5EF4-FFF2-40B4-BE49-F238E27FC236}">
                <a16:creationId xmlns:a16="http://schemas.microsoft.com/office/drawing/2014/main" id="{A66D5FAA-0BE3-C409-37EC-78C6606ED02D}"/>
              </a:ext>
            </a:extLst>
          </p:cNvPr>
          <p:cNvSpPr>
            <a:spLocks noGrp="1"/>
          </p:cNvSpPr>
          <p:nvPr>
            <p:ph type="body" sz="quarter" idx="3"/>
          </p:nvPr>
        </p:nvSpPr>
        <p:spPr/>
        <p:txBody>
          <a:bodyPr/>
          <a:lstStyle/>
          <a:p>
            <a:r>
              <a:rPr lang="es-MX" dirty="0"/>
              <a:t>Características del entrevistador</a:t>
            </a:r>
          </a:p>
        </p:txBody>
      </p:sp>
      <p:graphicFrame>
        <p:nvGraphicFramePr>
          <p:cNvPr id="19" name="Marcador de contenido 18">
            <a:extLst>
              <a:ext uri="{FF2B5EF4-FFF2-40B4-BE49-F238E27FC236}">
                <a16:creationId xmlns:a16="http://schemas.microsoft.com/office/drawing/2014/main" id="{2E40132E-5750-10D4-6155-57429F2AF0B4}"/>
              </a:ext>
            </a:extLst>
          </p:cNvPr>
          <p:cNvGraphicFramePr>
            <a:graphicFrameLocks noGrp="1"/>
          </p:cNvGraphicFramePr>
          <p:nvPr>
            <p:ph sz="quarter" idx="4"/>
            <p:extLst>
              <p:ext uri="{D42A27DB-BD31-4B8C-83A1-F6EECF244321}">
                <p14:modId xmlns:p14="http://schemas.microsoft.com/office/powerpoint/2010/main" val="1695199750"/>
              </p:ext>
            </p:extLst>
          </p:nvPr>
        </p:nvGraphicFramePr>
        <p:xfrm>
          <a:off x="6607175" y="3335338"/>
          <a:ext cx="4895850" cy="26421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35544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E5B4049-A53E-100E-518A-E854E77BBB60}"/>
              </a:ext>
            </a:extLst>
          </p:cNvPr>
          <p:cNvSpPr>
            <a:spLocks noGrp="1"/>
          </p:cNvSpPr>
          <p:nvPr>
            <p:ph type="title"/>
          </p:nvPr>
        </p:nvSpPr>
        <p:spPr/>
        <p:txBody>
          <a:bodyPr>
            <a:normAutofit/>
          </a:bodyPr>
          <a:lstStyle/>
          <a:p>
            <a:r>
              <a:rPr lang="es-MX" sz="3200" dirty="0"/>
              <a:t>Escenarios</a:t>
            </a:r>
          </a:p>
        </p:txBody>
      </p:sp>
      <p:graphicFrame>
        <p:nvGraphicFramePr>
          <p:cNvPr id="11" name="Marcador de contenido 10">
            <a:extLst>
              <a:ext uri="{FF2B5EF4-FFF2-40B4-BE49-F238E27FC236}">
                <a16:creationId xmlns:a16="http://schemas.microsoft.com/office/drawing/2014/main" id="{80887038-10EC-39B7-5A0B-D7ED2F90272A}"/>
              </a:ext>
            </a:extLst>
          </p:cNvPr>
          <p:cNvGraphicFramePr>
            <a:graphicFrameLocks noGrp="1"/>
          </p:cNvGraphicFramePr>
          <p:nvPr>
            <p:ph idx="1"/>
            <p:extLst>
              <p:ext uri="{D42A27DB-BD31-4B8C-83A1-F6EECF244321}">
                <p14:modId xmlns:p14="http://schemas.microsoft.com/office/powerpoint/2010/main" val="692706683"/>
              </p:ext>
            </p:extLst>
          </p:nvPr>
        </p:nvGraphicFramePr>
        <p:xfrm>
          <a:off x="5262563" y="685800"/>
          <a:ext cx="6240462"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Marcador de texto 9">
            <a:extLst>
              <a:ext uri="{FF2B5EF4-FFF2-40B4-BE49-F238E27FC236}">
                <a16:creationId xmlns:a16="http://schemas.microsoft.com/office/drawing/2014/main" id="{AFD90E74-88DD-3DA8-0FFE-C1E9C5ADFD29}"/>
              </a:ext>
            </a:extLst>
          </p:cNvPr>
          <p:cNvSpPr>
            <a:spLocks noGrp="1"/>
          </p:cNvSpPr>
          <p:nvPr>
            <p:ph type="body" sz="half" idx="2"/>
          </p:nvPr>
        </p:nvSpPr>
        <p:spPr/>
        <p:txBody>
          <a:bodyPr>
            <a:normAutofit lnSpcReduction="10000"/>
          </a:bodyPr>
          <a:lstStyle/>
          <a:p>
            <a:r>
              <a:rPr lang="es-MX" sz="2000" dirty="0"/>
              <a:t>Los escenarios son ejemplos reales de las necesidades de los participantes. Permiten comprender las interacciones en el sistema y definir los requerimientos.</a:t>
            </a:r>
          </a:p>
        </p:txBody>
      </p:sp>
    </p:spTree>
    <p:extLst>
      <p:ext uri="{BB962C8B-B14F-4D97-AF65-F5344CB8AC3E}">
        <p14:creationId xmlns:p14="http://schemas.microsoft.com/office/powerpoint/2010/main" val="419205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BE13223-D3D1-42C5-B4C3-6ECA53585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3A891607-F768-41F9-A2E9-BB38370DE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FFDBE37-1DFE-4594-9095-CF67C8A11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F17ED4D4-301C-4B04-A0BA-3E375BF76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D638DC08-E258-4B63-8732-1347A7250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703EEC3E-6C68-4D71-8D2F-9EF6065C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A25FF1C4-BA3B-45E8-907B-A362C65A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34625FFC-B6E7-A825-A79C-6C6E6F3C8CE4}"/>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s-MX" sz="3200"/>
              <a:t>Casos de uso</a:t>
            </a:r>
          </a:p>
        </p:txBody>
      </p:sp>
      <p:sp>
        <p:nvSpPr>
          <p:cNvPr id="4" name="Marcador de texto 3">
            <a:extLst>
              <a:ext uri="{FF2B5EF4-FFF2-40B4-BE49-F238E27FC236}">
                <a16:creationId xmlns:a16="http://schemas.microsoft.com/office/drawing/2014/main" id="{36CBC74C-5E8D-D99F-129D-DAE7D9C16F96}"/>
              </a:ext>
            </a:extLst>
          </p:cNvPr>
          <p:cNvSpPr>
            <a:spLocks noGrp="1"/>
          </p:cNvSpPr>
          <p:nvPr>
            <p:ph type="body" sz="half" idx="2"/>
          </p:nvPr>
        </p:nvSpPr>
        <p:spPr>
          <a:xfrm>
            <a:off x="1484310" y="2666999"/>
            <a:ext cx="2812387" cy="3124201"/>
          </a:xfrm>
        </p:spPr>
        <p:txBody>
          <a:bodyPr vert="horz" lIns="91440" tIns="45720" rIns="91440" bIns="45720" rtlCol="0" anchor="ctr">
            <a:normAutofit/>
          </a:bodyPr>
          <a:lstStyle/>
          <a:p>
            <a:pPr algn="l">
              <a:buFont typeface="Arial"/>
              <a:buChar char="•"/>
            </a:pPr>
            <a:r>
              <a:rPr lang="es-MX" sz="1800"/>
              <a:t>Los casos de uso identifican a los actors implicados en una interacción, y nombra el tipo de interacción.</a:t>
            </a:r>
          </a:p>
        </p:txBody>
      </p:sp>
      <p:sp>
        <p:nvSpPr>
          <p:cNvPr id="27"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Diagrama&#10;&#10;Descripción generada automáticamente">
            <a:extLst>
              <a:ext uri="{FF2B5EF4-FFF2-40B4-BE49-F238E27FC236}">
                <a16:creationId xmlns:a16="http://schemas.microsoft.com/office/drawing/2014/main" id="{4462025E-D0C3-1474-2E05-ADC7880170AE}"/>
              </a:ext>
            </a:extLst>
          </p:cNvPr>
          <p:cNvPicPr>
            <a:picLocks noGrp="1" noChangeAspect="1"/>
          </p:cNvPicPr>
          <p:nvPr>
            <p:ph idx="1"/>
          </p:nvPr>
        </p:nvPicPr>
        <p:blipFill>
          <a:blip r:embed="rId4"/>
          <a:stretch>
            <a:fillRect/>
          </a:stretch>
        </p:blipFill>
        <p:spPr>
          <a:xfrm>
            <a:off x="4941202" y="1445098"/>
            <a:ext cx="6237359" cy="3680042"/>
          </a:xfrm>
          <a:prstGeom prst="rect">
            <a:avLst/>
          </a:prstGeom>
        </p:spPr>
      </p:pic>
    </p:spTree>
    <p:extLst>
      <p:ext uri="{BB962C8B-B14F-4D97-AF65-F5344CB8AC3E}">
        <p14:creationId xmlns:p14="http://schemas.microsoft.com/office/powerpoint/2010/main" val="394821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774010B-B5CB-F69D-0723-70F30646BF33}"/>
              </a:ext>
            </a:extLst>
          </p:cNvPr>
          <p:cNvSpPr>
            <a:spLocks noGrp="1"/>
          </p:cNvSpPr>
          <p:nvPr>
            <p:ph type="title"/>
          </p:nvPr>
        </p:nvSpPr>
        <p:spPr>
          <a:xfrm>
            <a:off x="1484311" y="685800"/>
            <a:ext cx="2566579" cy="5538019"/>
          </a:xfrm>
        </p:spPr>
        <p:txBody>
          <a:bodyPr>
            <a:normAutofit/>
          </a:bodyPr>
          <a:lstStyle/>
          <a:p>
            <a:r>
              <a:rPr lang="es-MX" sz="3700" dirty="0"/>
              <a:t>Etnografía</a:t>
            </a:r>
          </a:p>
        </p:txBody>
      </p:sp>
      <p:sp>
        <p:nvSpPr>
          <p:cNvPr id="25" name="Content Placeholder 11">
            <a:extLst>
              <a:ext uri="{FF2B5EF4-FFF2-40B4-BE49-F238E27FC236}">
                <a16:creationId xmlns:a16="http://schemas.microsoft.com/office/drawing/2014/main" id="{57715774-440A-7A20-8AB8-64720A48E752}"/>
              </a:ext>
            </a:extLst>
          </p:cNvPr>
          <p:cNvSpPr>
            <a:spLocks noGrp="1"/>
          </p:cNvSpPr>
          <p:nvPr>
            <p:ph idx="1"/>
          </p:nvPr>
        </p:nvSpPr>
        <p:spPr>
          <a:xfrm>
            <a:off x="4050891" y="612057"/>
            <a:ext cx="7544838" cy="2816943"/>
          </a:xfrm>
        </p:spPr>
        <p:txBody>
          <a:bodyPr>
            <a:normAutofit/>
          </a:bodyPr>
          <a:lstStyle/>
          <a:p>
            <a:r>
              <a:rPr lang="es-MX" dirty="0"/>
              <a:t>Es una técnica de observación que se usa para entender los procesos operacionales y ayudar a derivar requerimientos de apoyo a dichos procesos.</a:t>
            </a:r>
          </a:p>
        </p:txBody>
      </p:sp>
      <p:pic>
        <p:nvPicPr>
          <p:cNvPr id="8" name="Marcador de contenido 7" descr="Diagrama&#10;&#10;Descripción generada automáticamente">
            <a:extLst>
              <a:ext uri="{FF2B5EF4-FFF2-40B4-BE49-F238E27FC236}">
                <a16:creationId xmlns:a16="http://schemas.microsoft.com/office/drawing/2014/main" id="{FCB0897B-22CE-F227-077C-EBE16426B35C}"/>
              </a:ext>
            </a:extLst>
          </p:cNvPr>
          <p:cNvPicPr>
            <a:picLocks noChangeAspect="1"/>
          </p:cNvPicPr>
          <p:nvPr/>
        </p:nvPicPr>
        <p:blipFill>
          <a:blip r:embed="rId4"/>
          <a:stretch>
            <a:fillRect/>
          </a:stretch>
        </p:blipFill>
        <p:spPr>
          <a:xfrm>
            <a:off x="4050890" y="3640668"/>
            <a:ext cx="7544838" cy="259839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160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D44F6B7-BDDE-BC27-542F-9019C68F6039}"/>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Requerimientos a descubrir mediante etnografía</a:t>
            </a:r>
          </a:p>
        </p:txBody>
      </p:sp>
      <p:grpSp>
        <p:nvGrpSpPr>
          <p:cNvPr id="15" name="Group 1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Marcador de contenido 5">
            <a:extLst>
              <a:ext uri="{FF2B5EF4-FFF2-40B4-BE49-F238E27FC236}">
                <a16:creationId xmlns:a16="http://schemas.microsoft.com/office/drawing/2014/main" id="{F09B0BA6-F02E-BA16-0003-F912815DB0D7}"/>
              </a:ext>
            </a:extLst>
          </p:cNvPr>
          <p:cNvGraphicFramePr>
            <a:graphicFrameLocks noGrp="1"/>
          </p:cNvGraphicFramePr>
          <p:nvPr>
            <p:ph idx="1"/>
            <p:extLst>
              <p:ext uri="{D42A27DB-BD31-4B8C-83A1-F6EECF244321}">
                <p14:modId xmlns:p14="http://schemas.microsoft.com/office/powerpoint/2010/main" val="14219483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426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77497C-D4D7-39FE-62D4-9697E3DD9285}"/>
              </a:ext>
            </a:extLst>
          </p:cNvPr>
          <p:cNvSpPr>
            <a:spLocks noGrp="1"/>
          </p:cNvSpPr>
          <p:nvPr>
            <p:ph type="title"/>
          </p:nvPr>
        </p:nvSpPr>
        <p:spPr>
          <a:xfrm>
            <a:off x="1189702" y="1261872"/>
            <a:ext cx="3145536" cy="4334256"/>
          </a:xfrm>
        </p:spPr>
        <p:txBody>
          <a:bodyPr>
            <a:normAutofit/>
          </a:bodyPr>
          <a:lstStyle/>
          <a:p>
            <a:pPr algn="r"/>
            <a:r>
              <a:rPr lang="es-MX" sz="3600"/>
              <a:t>Identificación del problema</a:t>
            </a:r>
          </a:p>
        </p:txBody>
      </p:sp>
      <p:cxnSp>
        <p:nvCxnSpPr>
          <p:cNvPr id="23"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70657BB-A04D-A48C-0416-A15238D8ED45}"/>
              </a:ext>
            </a:extLst>
          </p:cNvPr>
          <p:cNvSpPr>
            <a:spLocks noGrp="1"/>
          </p:cNvSpPr>
          <p:nvPr>
            <p:ph idx="1"/>
          </p:nvPr>
        </p:nvSpPr>
        <p:spPr>
          <a:xfrm>
            <a:off x="5007932" y="1261873"/>
            <a:ext cx="5951013" cy="4449422"/>
          </a:xfrm>
        </p:spPr>
        <p:txBody>
          <a:bodyPr>
            <a:normAutofit/>
          </a:bodyPr>
          <a:lstStyle/>
          <a:p>
            <a:r>
              <a:rPr lang="es-MX" sz="2000"/>
              <a:t>Cuando se piensa por primera vez, no parece tan difícil desarrollar un entendimiento claro de los requerimientos. Después de todo, ¿acaso no sabe el cliente lo que necesita?¿No deberían tener los usuarios finales una buena comprensión de las características y funciones que le darán un beneficio?</a:t>
            </a:r>
          </a:p>
        </p:txBody>
      </p:sp>
    </p:spTree>
    <p:extLst>
      <p:ext uri="{BB962C8B-B14F-4D97-AF65-F5344CB8AC3E}">
        <p14:creationId xmlns:p14="http://schemas.microsoft.com/office/powerpoint/2010/main" val="373263610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CD84345-4C2D-4AC9-8B46-38CD7EB27A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06004AD5-000A-4B3A-A66D-4DAEA4C0A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C8B6059-1CE9-402A-9DED-50C1BA86E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4C8E754E-5B48-49B3-894C-4C1755D07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A016F088-A0F8-4795-9577-C498D2587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3323F8ED-C6CA-47A1-9915-46D0D1901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F8C3C0E6-3579-484E-92E4-147EBEB3A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5DC2A622-97F9-30AE-A4CD-AC210CFFC214}"/>
              </a:ext>
            </a:extLst>
          </p:cNvPr>
          <p:cNvSpPr>
            <a:spLocks noGrp="1"/>
          </p:cNvSpPr>
          <p:nvPr>
            <p:ph type="title"/>
          </p:nvPr>
        </p:nvSpPr>
        <p:spPr>
          <a:xfrm>
            <a:off x="1484311" y="685800"/>
            <a:ext cx="5781729" cy="1752599"/>
          </a:xfrm>
        </p:spPr>
        <p:txBody>
          <a:bodyPr>
            <a:normAutofit/>
          </a:bodyPr>
          <a:lstStyle/>
          <a:p>
            <a:r>
              <a:rPr lang="es-MX" dirty="0"/>
              <a:t>Indagación colaborativa de requerimientos</a:t>
            </a:r>
          </a:p>
        </p:txBody>
      </p:sp>
      <p:sp>
        <p:nvSpPr>
          <p:cNvPr id="3" name="Marcador de contenido 2">
            <a:extLst>
              <a:ext uri="{FF2B5EF4-FFF2-40B4-BE49-F238E27FC236}">
                <a16:creationId xmlns:a16="http://schemas.microsoft.com/office/drawing/2014/main" id="{9492481E-FB64-F47B-1E74-B15F6D2FBA5A}"/>
              </a:ext>
            </a:extLst>
          </p:cNvPr>
          <p:cNvSpPr>
            <a:spLocks noGrp="1"/>
          </p:cNvSpPr>
          <p:nvPr>
            <p:ph idx="1"/>
          </p:nvPr>
        </p:nvSpPr>
        <p:spPr>
          <a:xfrm>
            <a:off x="1484310" y="2666999"/>
            <a:ext cx="5781730" cy="3124201"/>
          </a:xfrm>
        </p:spPr>
        <p:txBody>
          <a:bodyPr>
            <a:normAutofit/>
          </a:bodyPr>
          <a:lstStyle/>
          <a:p>
            <a:pPr>
              <a:lnSpc>
                <a:spcPct val="90000"/>
              </a:lnSpc>
            </a:pPr>
            <a:r>
              <a:rPr lang="es-MX" sz="1700"/>
              <a:t>Tanto ingenieros de software como otros participantes dirigen o intervienen en las reuniones.</a:t>
            </a:r>
          </a:p>
          <a:p>
            <a:pPr>
              <a:lnSpc>
                <a:spcPct val="90000"/>
              </a:lnSpc>
            </a:pPr>
            <a:r>
              <a:rPr lang="es-MX" sz="1700"/>
              <a:t>Se establecen reglas para la preparación y participación.</a:t>
            </a:r>
          </a:p>
          <a:p>
            <a:pPr>
              <a:lnSpc>
                <a:spcPct val="90000"/>
              </a:lnSpc>
            </a:pPr>
            <a:r>
              <a:rPr lang="es-MX" sz="1700"/>
              <a:t>Se sugiere una agenda con suficiente formalidad para cubrir todos los puntos importantes, pero con la suficiente informalidad para que estimule el libre flujo de ideas.</a:t>
            </a:r>
          </a:p>
          <a:p>
            <a:pPr>
              <a:lnSpc>
                <a:spcPct val="90000"/>
              </a:lnSpc>
            </a:pPr>
            <a:r>
              <a:rPr lang="es-MX" sz="1700"/>
              <a:t>Un facilitador controla la reunión.</a:t>
            </a:r>
          </a:p>
          <a:p>
            <a:pPr>
              <a:lnSpc>
                <a:spcPct val="90000"/>
              </a:lnSpc>
            </a:pPr>
            <a:r>
              <a:rPr lang="es-MX" sz="1700"/>
              <a:t>Se utiliza un mecanismo de definición (hojas de trabajo, pizarrón electrónico, foros virtuales).</a:t>
            </a:r>
          </a:p>
        </p:txBody>
      </p:sp>
      <p:sp>
        <p:nvSpPr>
          <p:cNvPr id="18" name="Rounded Rectangle 16">
            <a:extLst>
              <a:ext uri="{FF2B5EF4-FFF2-40B4-BE49-F238E27FC236}">
                <a16:creationId xmlns:a16="http://schemas.microsoft.com/office/drawing/2014/main" id="{5B54E12B-6675-4936-9486-A48148C7C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unión">
            <a:extLst>
              <a:ext uri="{FF2B5EF4-FFF2-40B4-BE49-F238E27FC236}">
                <a16:creationId xmlns:a16="http://schemas.microsoft.com/office/drawing/2014/main" id="{081389EA-789C-6805-39FF-47DB96F34F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1593" y="1671635"/>
            <a:ext cx="3226968" cy="3226968"/>
          </a:xfrm>
          <a:prstGeom prst="rect">
            <a:avLst/>
          </a:prstGeom>
        </p:spPr>
      </p:pic>
    </p:spTree>
    <p:extLst>
      <p:ext uri="{BB962C8B-B14F-4D97-AF65-F5344CB8AC3E}">
        <p14:creationId xmlns:p14="http://schemas.microsoft.com/office/powerpoint/2010/main" val="1691942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FD913-3EE2-8AB4-988E-45A3F695DE60}"/>
              </a:ext>
            </a:extLst>
          </p:cNvPr>
          <p:cNvSpPr>
            <a:spLocks noGrp="1"/>
          </p:cNvSpPr>
          <p:nvPr>
            <p:ph type="title"/>
          </p:nvPr>
        </p:nvSpPr>
        <p:spPr/>
        <p:txBody>
          <a:bodyPr>
            <a:normAutofit fontScale="90000"/>
          </a:bodyPr>
          <a:lstStyle/>
          <a:p>
            <a:r>
              <a:rPr lang="es-MX" sz="3600" dirty="0"/>
              <a:t>Despliegue de la función de calidad</a:t>
            </a:r>
          </a:p>
        </p:txBody>
      </p:sp>
      <p:graphicFrame>
        <p:nvGraphicFramePr>
          <p:cNvPr id="6" name="Marcador de contenido 5">
            <a:extLst>
              <a:ext uri="{FF2B5EF4-FFF2-40B4-BE49-F238E27FC236}">
                <a16:creationId xmlns:a16="http://schemas.microsoft.com/office/drawing/2014/main" id="{27A3194F-D7DE-D162-C86E-8F3A04BE9116}"/>
              </a:ext>
            </a:extLst>
          </p:cNvPr>
          <p:cNvGraphicFramePr>
            <a:graphicFrameLocks noGrp="1"/>
          </p:cNvGraphicFramePr>
          <p:nvPr>
            <p:ph idx="1"/>
            <p:extLst>
              <p:ext uri="{D42A27DB-BD31-4B8C-83A1-F6EECF244321}">
                <p14:modId xmlns:p14="http://schemas.microsoft.com/office/powerpoint/2010/main" val="3926749514"/>
              </p:ext>
            </p:extLst>
          </p:nvPr>
        </p:nvGraphicFramePr>
        <p:xfrm>
          <a:off x="5262563" y="685800"/>
          <a:ext cx="6240462"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texto 4">
            <a:extLst>
              <a:ext uri="{FF2B5EF4-FFF2-40B4-BE49-F238E27FC236}">
                <a16:creationId xmlns:a16="http://schemas.microsoft.com/office/drawing/2014/main" id="{6AC79490-5B3D-672C-2386-D1D7589F2291}"/>
              </a:ext>
            </a:extLst>
          </p:cNvPr>
          <p:cNvSpPr>
            <a:spLocks noGrp="1"/>
          </p:cNvSpPr>
          <p:nvPr>
            <p:ph type="body" sz="half" idx="2"/>
          </p:nvPr>
        </p:nvSpPr>
        <p:spPr/>
        <p:txBody>
          <a:bodyPr>
            <a:normAutofit/>
          </a:bodyPr>
          <a:lstStyle/>
          <a:p>
            <a:r>
              <a:rPr lang="es-MX" sz="2000" dirty="0"/>
              <a:t>Es una técnica de administración de la calidad que traduce las necesidades del cliente en requerimientos técnicos para el software</a:t>
            </a:r>
          </a:p>
        </p:txBody>
      </p:sp>
    </p:spTree>
    <p:extLst>
      <p:ext uri="{BB962C8B-B14F-4D97-AF65-F5344CB8AC3E}">
        <p14:creationId xmlns:p14="http://schemas.microsoft.com/office/powerpoint/2010/main" val="219426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3E7D2D28-F18C-1C52-5AA1-985499E186EE}"/>
              </a:ext>
            </a:extLst>
          </p:cNvPr>
          <p:cNvSpPr>
            <a:spLocks noGrp="1"/>
          </p:cNvSpPr>
          <p:nvPr>
            <p:ph type="title"/>
          </p:nvPr>
        </p:nvSpPr>
        <p:spPr>
          <a:xfrm>
            <a:off x="412025" y="1072609"/>
            <a:ext cx="3041557" cy="4522647"/>
          </a:xfrm>
          <a:effectLst/>
        </p:spPr>
        <p:txBody>
          <a:bodyPr anchor="ctr">
            <a:normAutofit/>
          </a:bodyPr>
          <a:lstStyle/>
          <a:p>
            <a:pPr algn="l"/>
            <a:r>
              <a:rPr lang="es-MX" sz="3200"/>
              <a:t>El dilema del desarrollador de software</a:t>
            </a:r>
          </a:p>
        </p:txBody>
      </p:sp>
      <p:sp>
        <p:nvSpPr>
          <p:cNvPr id="3" name="Marcador de contenido 2">
            <a:extLst>
              <a:ext uri="{FF2B5EF4-FFF2-40B4-BE49-F238E27FC236}">
                <a16:creationId xmlns:a16="http://schemas.microsoft.com/office/drawing/2014/main" id="{6718659A-8FBF-480F-9BA1-1627E4188896}"/>
              </a:ext>
            </a:extLst>
          </p:cNvPr>
          <p:cNvSpPr>
            <a:spLocks noGrp="1"/>
          </p:cNvSpPr>
          <p:nvPr>
            <p:ph idx="1"/>
          </p:nvPr>
        </p:nvSpPr>
        <p:spPr>
          <a:xfrm>
            <a:off x="5149032" y="1072609"/>
            <a:ext cx="6652441" cy="4522647"/>
          </a:xfrm>
        </p:spPr>
        <p:txBody>
          <a:bodyPr anchor="ctr">
            <a:normAutofit/>
          </a:bodyPr>
          <a:lstStyle/>
          <a:p>
            <a:r>
              <a:rPr lang="es-MX" sz="2000" dirty="0">
                <a:solidFill>
                  <a:schemeClr val="bg1"/>
                </a:solidFill>
              </a:rPr>
              <a:t>El diseño y construcción de software es un proceso difícil, creativo y en ocasiones divertido.</a:t>
            </a:r>
          </a:p>
          <a:p>
            <a:r>
              <a:rPr lang="es-MX" sz="2000" dirty="0">
                <a:solidFill>
                  <a:schemeClr val="bg1"/>
                </a:solidFill>
              </a:rPr>
              <a:t>Las cosas se van aclarando a medida que se elaboran.</a:t>
            </a:r>
          </a:p>
          <a:p>
            <a:r>
              <a:rPr lang="es-MX" sz="2000" dirty="0">
                <a:solidFill>
                  <a:schemeClr val="bg1"/>
                </a:solidFill>
              </a:rPr>
              <a:t>Los participantes del proyecto podrán comprender sus necesidades solo después de las primeras iteraciones.</a:t>
            </a:r>
          </a:p>
          <a:p>
            <a:r>
              <a:rPr lang="es-MX" sz="2000" dirty="0">
                <a:solidFill>
                  <a:schemeClr val="bg1"/>
                </a:solidFill>
              </a:rPr>
              <a:t>Las cosas cambian tan rápido que entender los requerimientos a detalle es una perdida de tiempo.</a:t>
            </a:r>
          </a:p>
        </p:txBody>
      </p:sp>
    </p:spTree>
    <p:extLst>
      <p:ext uri="{BB962C8B-B14F-4D97-AF65-F5344CB8AC3E}">
        <p14:creationId xmlns:p14="http://schemas.microsoft.com/office/powerpoint/2010/main" val="77059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BF4261-44DA-3399-23B6-0DCDD065F61B}"/>
              </a:ext>
            </a:extLst>
          </p:cNvPr>
          <p:cNvSpPr>
            <a:spLocks noGrp="1"/>
          </p:cNvSpPr>
          <p:nvPr>
            <p:ph type="title"/>
          </p:nvPr>
        </p:nvSpPr>
        <p:spPr>
          <a:xfrm>
            <a:off x="1484312" y="1284051"/>
            <a:ext cx="2812385" cy="3723836"/>
          </a:xfrm>
        </p:spPr>
        <p:txBody>
          <a:bodyPr>
            <a:normAutofit/>
          </a:bodyPr>
          <a:lstStyle/>
          <a:p>
            <a:r>
              <a:rPr lang="es-MX" sz="3100">
                <a:solidFill>
                  <a:srgbClr val="000000"/>
                </a:solidFill>
              </a:rPr>
              <a:t>Ingeniería de requerimientos, ¿para qué es?</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DA2CFB97-EAEA-B6B6-543B-B177DC7E9543}"/>
              </a:ext>
            </a:extLst>
          </p:cNvPr>
          <p:cNvGraphicFramePr>
            <a:graphicFrameLocks noGrp="1"/>
          </p:cNvGraphicFramePr>
          <p:nvPr>
            <p:ph idx="1"/>
            <p:extLst>
              <p:ext uri="{D42A27DB-BD31-4B8C-83A1-F6EECF244321}">
                <p14:modId xmlns:p14="http://schemas.microsoft.com/office/powerpoint/2010/main" val="427396741"/>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10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057213A-A880-9534-674A-383585364992}"/>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Tareas fundamentales de la ingeniería de requerimientos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935F4EC4-6046-85DF-861C-BE1E5036B7B8}"/>
              </a:ext>
            </a:extLst>
          </p:cNvPr>
          <p:cNvGraphicFramePr>
            <a:graphicFrameLocks noGrp="1"/>
          </p:cNvGraphicFramePr>
          <p:nvPr>
            <p:ph idx="1"/>
            <p:extLst>
              <p:ext uri="{D42A27DB-BD31-4B8C-83A1-F6EECF244321}">
                <p14:modId xmlns:p14="http://schemas.microsoft.com/office/powerpoint/2010/main" val="12444171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693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375697-2869-412A-AEB4-B32967993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7A9390C1-07E7-1116-4653-0FE8B31DB15F}"/>
              </a:ext>
            </a:extLst>
          </p:cNvPr>
          <p:cNvPicPr>
            <a:picLocks noChangeAspect="1"/>
          </p:cNvPicPr>
          <p:nvPr/>
        </p:nvPicPr>
        <p:blipFill rotWithShape="1">
          <a:blip r:embed="rId4"/>
          <a:srcRect l="38215" r="23018"/>
          <a:stretch/>
        </p:blipFill>
        <p:spPr>
          <a:xfrm>
            <a:off x="20" y="10"/>
            <a:ext cx="4726526" cy="6857990"/>
          </a:xfrm>
          <a:prstGeom prst="rect">
            <a:avLst/>
          </a:prstGeom>
        </p:spPr>
      </p:pic>
      <p:grpSp>
        <p:nvGrpSpPr>
          <p:cNvPr id="11" name="Group 10">
            <a:extLst>
              <a:ext uri="{FF2B5EF4-FFF2-40B4-BE49-F238E27FC236}">
                <a16:creationId xmlns:a16="http://schemas.microsoft.com/office/drawing/2014/main" id="{2DE9E2D4-C94D-4382-BD75-9A451C3DC7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8348A120-519A-4F2A-BE9F-C1CC48B10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8AE68E3F-5084-4FF1-9164-9A44B19D3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84AB1D-699B-435C-BC0A-D649097B95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E081C1DB-D6A0-4ED6-A4FC-16466E903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0BE09B71-5BD8-4B95-8DE8-A10B0657D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F5AAF0BD-4755-42CE-B339-2C2746BB7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3824AAED-F160-40F4-8FBB-F674A4ECF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2D4B81E4-BEC2-45B9-8242-EB396018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3CF69791-86E8-4D88-B224-E0D2775DC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D3DD745A-EEAF-9CD8-BCE3-9D2B574466BC}"/>
              </a:ext>
            </a:extLst>
          </p:cNvPr>
          <p:cNvSpPr>
            <a:spLocks noGrp="1"/>
          </p:cNvSpPr>
          <p:nvPr>
            <p:ph type="title"/>
          </p:nvPr>
        </p:nvSpPr>
        <p:spPr>
          <a:xfrm>
            <a:off x="3962399" y="685800"/>
            <a:ext cx="7345891" cy="1413933"/>
          </a:xfrm>
        </p:spPr>
        <p:txBody>
          <a:bodyPr>
            <a:normAutofit/>
          </a:bodyPr>
          <a:lstStyle/>
          <a:p>
            <a:r>
              <a:rPr lang="es-MX" dirty="0"/>
              <a:t>Bases para comprender los requerimientos</a:t>
            </a:r>
          </a:p>
        </p:txBody>
      </p:sp>
      <p:sp>
        <p:nvSpPr>
          <p:cNvPr id="3" name="Marcador de contenido 2">
            <a:extLst>
              <a:ext uri="{FF2B5EF4-FFF2-40B4-BE49-F238E27FC236}">
                <a16:creationId xmlns:a16="http://schemas.microsoft.com/office/drawing/2014/main" id="{F3E707A6-9DCD-7C65-3C7A-BCE56B6D47BD}"/>
              </a:ext>
            </a:extLst>
          </p:cNvPr>
          <p:cNvSpPr>
            <a:spLocks noGrp="1"/>
          </p:cNvSpPr>
          <p:nvPr>
            <p:ph idx="1"/>
          </p:nvPr>
        </p:nvSpPr>
        <p:spPr>
          <a:xfrm>
            <a:off x="3843867" y="2048933"/>
            <a:ext cx="7659156" cy="3742267"/>
          </a:xfrm>
        </p:spPr>
        <p:txBody>
          <a:bodyPr>
            <a:normAutofit/>
          </a:bodyPr>
          <a:lstStyle/>
          <a:p>
            <a:r>
              <a:rPr lang="es-MX" dirty="0"/>
              <a:t>Identificar a los participantes</a:t>
            </a:r>
          </a:p>
          <a:p>
            <a:r>
              <a:rPr lang="es-MX" dirty="0"/>
              <a:t>Reconocer los múltiples puntos de vista</a:t>
            </a:r>
          </a:p>
          <a:p>
            <a:r>
              <a:rPr lang="es-MX" dirty="0"/>
              <a:t>Trabajar hacia la colaboración</a:t>
            </a:r>
          </a:p>
          <a:p>
            <a:r>
              <a:rPr lang="es-MX" dirty="0"/>
              <a:t>Hacer las primeras preguntas</a:t>
            </a:r>
          </a:p>
        </p:txBody>
      </p:sp>
    </p:spTree>
    <p:extLst>
      <p:ext uri="{BB962C8B-B14F-4D97-AF65-F5344CB8AC3E}">
        <p14:creationId xmlns:p14="http://schemas.microsoft.com/office/powerpoint/2010/main" val="227920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FC35D-DCAE-18C4-14E6-0B4A4FCDE5C3}"/>
              </a:ext>
            </a:extLst>
          </p:cNvPr>
          <p:cNvSpPr>
            <a:spLocks noGrp="1"/>
          </p:cNvSpPr>
          <p:nvPr>
            <p:ph type="title"/>
          </p:nvPr>
        </p:nvSpPr>
        <p:spPr/>
        <p:txBody>
          <a:bodyPr/>
          <a:lstStyle/>
          <a:p>
            <a:r>
              <a:rPr lang="es-MX" dirty="0"/>
              <a:t>Identificar a los participantes</a:t>
            </a:r>
          </a:p>
        </p:txBody>
      </p:sp>
      <p:sp>
        <p:nvSpPr>
          <p:cNvPr id="3" name="Marcador de contenido 2">
            <a:extLst>
              <a:ext uri="{FF2B5EF4-FFF2-40B4-BE49-F238E27FC236}">
                <a16:creationId xmlns:a16="http://schemas.microsoft.com/office/drawing/2014/main" id="{62C13ABA-F384-D383-9E9B-97574B6531F5}"/>
              </a:ext>
            </a:extLst>
          </p:cNvPr>
          <p:cNvSpPr>
            <a:spLocks noGrp="1"/>
          </p:cNvSpPr>
          <p:nvPr>
            <p:ph idx="1"/>
          </p:nvPr>
        </p:nvSpPr>
        <p:spPr>
          <a:xfrm>
            <a:off x="1484311" y="2667000"/>
            <a:ext cx="4385734" cy="2954868"/>
          </a:xfrm>
        </p:spPr>
        <p:txBody>
          <a:bodyPr/>
          <a:lstStyle/>
          <a:p>
            <a:r>
              <a:rPr lang="es-MX" dirty="0"/>
              <a:t>El participante es “cualquier persona que se beneficie de forma directa o indirecta del sistema a desarrollar”.</a:t>
            </a:r>
          </a:p>
        </p:txBody>
      </p:sp>
      <p:graphicFrame>
        <p:nvGraphicFramePr>
          <p:cNvPr id="4" name="Diagrama 3">
            <a:extLst>
              <a:ext uri="{FF2B5EF4-FFF2-40B4-BE49-F238E27FC236}">
                <a16:creationId xmlns:a16="http://schemas.microsoft.com/office/drawing/2014/main" id="{4CB75CB0-2D94-6B3F-95BC-78A21FD3F5BB}"/>
              </a:ext>
            </a:extLst>
          </p:cNvPr>
          <p:cNvGraphicFramePr/>
          <p:nvPr>
            <p:extLst>
              <p:ext uri="{D42A27DB-BD31-4B8C-83A1-F6EECF244321}">
                <p14:modId xmlns:p14="http://schemas.microsoft.com/office/powerpoint/2010/main" val="3347171867"/>
              </p:ext>
            </p:extLst>
          </p:nvPr>
        </p:nvGraphicFramePr>
        <p:xfrm>
          <a:off x="5774266" y="2438399"/>
          <a:ext cx="5728758" cy="3589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391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3392D-9762-F563-B949-32927D8D87A0}"/>
              </a:ext>
            </a:extLst>
          </p:cNvPr>
          <p:cNvSpPr>
            <a:spLocks noGrp="1"/>
          </p:cNvSpPr>
          <p:nvPr>
            <p:ph type="title"/>
          </p:nvPr>
        </p:nvSpPr>
        <p:spPr/>
        <p:txBody>
          <a:bodyPr/>
          <a:lstStyle/>
          <a:p>
            <a:r>
              <a:rPr lang="es-MX"/>
              <a:t>Reconocer los múltiples puntos de vista</a:t>
            </a:r>
            <a:endParaRPr lang="es-MX" dirty="0"/>
          </a:p>
        </p:txBody>
      </p:sp>
      <p:sp>
        <p:nvSpPr>
          <p:cNvPr id="3" name="Marcador de contenido 2">
            <a:extLst>
              <a:ext uri="{FF2B5EF4-FFF2-40B4-BE49-F238E27FC236}">
                <a16:creationId xmlns:a16="http://schemas.microsoft.com/office/drawing/2014/main" id="{13C2BFC8-9D84-D213-B1BD-31BDDB213CD5}"/>
              </a:ext>
            </a:extLst>
          </p:cNvPr>
          <p:cNvSpPr>
            <a:spLocks noGrp="1"/>
          </p:cNvSpPr>
          <p:nvPr>
            <p:ph idx="1"/>
          </p:nvPr>
        </p:nvSpPr>
        <p:spPr/>
        <p:txBody>
          <a:bodyPr/>
          <a:lstStyle/>
          <a:p>
            <a:r>
              <a:rPr lang="es-MX"/>
              <a:t>Debido a que existen muchos participantes, los requerimientos del sistema se explorarán desde muchos puntos de vista diferentes.</a:t>
            </a:r>
          </a:p>
          <a:p>
            <a:r>
              <a:rPr lang="es-MX"/>
              <a:t>A medida que se recaba información, los requerimientos pueden resultar inconsistentes o en conflicto.</a:t>
            </a:r>
          </a:p>
          <a:p>
            <a:r>
              <a:rPr lang="es-MX"/>
              <a:t>La información obtenida debe clasificarse en forma que permita a quienes toman las decisiones elegir los requerimientos adecuados.</a:t>
            </a:r>
            <a:endParaRPr lang="es-MX" dirty="0"/>
          </a:p>
        </p:txBody>
      </p:sp>
    </p:spTree>
    <p:extLst>
      <p:ext uri="{BB962C8B-B14F-4D97-AF65-F5344CB8AC3E}">
        <p14:creationId xmlns:p14="http://schemas.microsoft.com/office/powerpoint/2010/main" val="193620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B073490-6477-015B-B16B-9C3D583CD5BE}"/>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Trabajar hacia la colaboración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2" name="Marcador de contenido 2">
            <a:extLst>
              <a:ext uri="{FF2B5EF4-FFF2-40B4-BE49-F238E27FC236}">
                <a16:creationId xmlns:a16="http://schemas.microsoft.com/office/drawing/2014/main" id="{D46D891F-D8E8-4C1E-75DA-3B650A6F411E}"/>
              </a:ext>
            </a:extLst>
          </p:cNvPr>
          <p:cNvSpPr>
            <a:spLocks noGrp="1"/>
          </p:cNvSpPr>
          <p:nvPr>
            <p:ph idx="1"/>
          </p:nvPr>
        </p:nvSpPr>
        <p:spPr>
          <a:xfrm>
            <a:off x="5117106" y="685801"/>
            <a:ext cx="6385918" cy="5105400"/>
          </a:xfrm>
        </p:spPr>
        <p:txBody>
          <a:bodyPr>
            <a:normAutofit/>
          </a:bodyPr>
          <a:lstStyle/>
          <a:p>
            <a:r>
              <a:rPr lang="es-MX" sz="2000"/>
              <a:t>El ingeniero de requerimientos debe identificar las áreas de interés común y las de conflicto de los participantes para la especificación de los requerimientos.</a:t>
            </a:r>
          </a:p>
          <a:p>
            <a:r>
              <a:rPr lang="es-MX" sz="2000"/>
              <a:t>Se puede hacer uso de puntos de prioridad para la resolución de los requerimientos en conflicto.</a:t>
            </a:r>
          </a:p>
        </p:txBody>
      </p:sp>
    </p:spTree>
    <p:extLst>
      <p:ext uri="{BB962C8B-B14F-4D97-AF65-F5344CB8AC3E}">
        <p14:creationId xmlns:p14="http://schemas.microsoft.com/office/powerpoint/2010/main" val="1210139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26012</TotalTime>
  <Words>2493</Words>
  <Application>Microsoft Office PowerPoint</Application>
  <PresentationFormat>Panorámica</PresentationFormat>
  <Paragraphs>190</Paragraphs>
  <Slides>21</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Corbel</vt:lpstr>
      <vt:lpstr>Parallax</vt:lpstr>
      <vt:lpstr>El proceso de análisis de sistemas </vt:lpstr>
      <vt:lpstr>Identificación del problema</vt:lpstr>
      <vt:lpstr>El dilema del desarrollador de software</vt:lpstr>
      <vt:lpstr>Ingeniería de requerimientos, ¿para qué es?</vt:lpstr>
      <vt:lpstr>Tareas fundamentales de la ingeniería de requerimientos</vt:lpstr>
      <vt:lpstr>Bases para comprender los requerimientos</vt:lpstr>
      <vt:lpstr>Identificar a los participantes</vt:lpstr>
      <vt:lpstr>Reconocer los múltiples puntos de vista</vt:lpstr>
      <vt:lpstr>Trabajar hacia la colaboración</vt:lpstr>
      <vt:lpstr>Hacer las primeras preguntas</vt:lpstr>
      <vt:lpstr>Adquisición y análisis de requerimientos</vt:lpstr>
      <vt:lpstr>Problemas comunes de la adquisición de requerimientos</vt:lpstr>
      <vt:lpstr>Descubrimiento de requerimientos</vt:lpstr>
      <vt:lpstr>Entrevistas</vt:lpstr>
      <vt:lpstr>Entrevistas</vt:lpstr>
      <vt:lpstr>Escenarios</vt:lpstr>
      <vt:lpstr>Casos de uso</vt:lpstr>
      <vt:lpstr>Etnografía</vt:lpstr>
      <vt:lpstr>Requerimientos a descubrir mediante etnografía</vt:lpstr>
      <vt:lpstr>Indagación colaborativa de requerimientos</vt:lpstr>
      <vt:lpstr>Despliegue de la función de calidad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76</cp:revision>
  <dcterms:created xsi:type="dcterms:W3CDTF">2023-02-15T19:43:08Z</dcterms:created>
  <dcterms:modified xsi:type="dcterms:W3CDTF">2023-03-15T21:09:54Z</dcterms:modified>
</cp:coreProperties>
</file>