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1796" autoAdjust="0"/>
  </p:normalViewPr>
  <p:slideViewPr>
    <p:cSldViewPr snapToGrid="0">
      <p:cViewPr varScale="1">
        <p:scale>
          <a:sx n="90" d="100"/>
          <a:sy n="90" d="100"/>
        </p:scale>
        <p:origin x="11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A326B-D764-4FA0-97DC-CE5EA28991C0}"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s-MX"/>
        </a:p>
      </dgm:t>
    </dgm:pt>
    <dgm:pt modelId="{E6191AC2-01A3-480B-984F-870AAEDACDD2}">
      <dgm:prSet phldrT="[Texto]"/>
      <dgm:spPr/>
      <dgm:t>
        <a:bodyPr/>
        <a:lstStyle/>
        <a:p>
          <a:r>
            <a:rPr lang="es-MX" dirty="0"/>
            <a:t>Requerimientos de usuario</a:t>
          </a:r>
        </a:p>
      </dgm:t>
    </dgm:pt>
    <dgm:pt modelId="{8FDF9CC0-2BB9-46BA-AD17-4748F6246984}" type="parTrans" cxnId="{466E9E4B-1AA9-4B47-AB9E-233DF9C2652E}">
      <dgm:prSet/>
      <dgm:spPr/>
      <dgm:t>
        <a:bodyPr/>
        <a:lstStyle/>
        <a:p>
          <a:endParaRPr lang="es-MX"/>
        </a:p>
      </dgm:t>
    </dgm:pt>
    <dgm:pt modelId="{E4F44571-F41C-493D-BD52-075E1B2D5DD5}" type="sibTrans" cxnId="{466E9E4B-1AA9-4B47-AB9E-233DF9C2652E}">
      <dgm:prSet/>
      <dgm:spPr/>
      <dgm:t>
        <a:bodyPr/>
        <a:lstStyle/>
        <a:p>
          <a:endParaRPr lang="es-MX"/>
        </a:p>
      </dgm:t>
    </dgm:pt>
    <dgm:pt modelId="{06B2C16E-1019-4B22-8439-DEACCE408E20}">
      <dgm:prSet phldrT="[Texto]"/>
      <dgm:spPr/>
      <dgm:t>
        <a:bodyPr/>
        <a:lstStyle/>
        <a:p>
          <a:r>
            <a:rPr lang="es-MX" dirty="0"/>
            <a:t>Son enunciados, en un lenguaje natural junto con diagramas, acerca de qué servicios esperan los usuarios del sistema, y de las restricciones con las cuales éste debe operar</a:t>
          </a:r>
        </a:p>
      </dgm:t>
    </dgm:pt>
    <dgm:pt modelId="{D8847585-A3EE-4871-8059-46F43D0523E1}" type="parTrans" cxnId="{05BEAF3F-A377-4BAD-B895-2274EA9515EE}">
      <dgm:prSet/>
      <dgm:spPr/>
      <dgm:t>
        <a:bodyPr/>
        <a:lstStyle/>
        <a:p>
          <a:endParaRPr lang="es-MX"/>
        </a:p>
      </dgm:t>
    </dgm:pt>
    <dgm:pt modelId="{DEA6561C-B121-4BB5-9C81-EA406DC954E7}" type="sibTrans" cxnId="{05BEAF3F-A377-4BAD-B895-2274EA9515EE}">
      <dgm:prSet/>
      <dgm:spPr/>
      <dgm:t>
        <a:bodyPr/>
        <a:lstStyle/>
        <a:p>
          <a:endParaRPr lang="es-MX"/>
        </a:p>
      </dgm:t>
    </dgm:pt>
    <dgm:pt modelId="{CABC183B-06AB-41DF-8B61-CBA04E327856}">
      <dgm:prSet phldrT="[Texto]"/>
      <dgm:spPr/>
      <dgm:t>
        <a:bodyPr/>
        <a:lstStyle/>
        <a:p>
          <a:r>
            <a:rPr lang="es-MX" dirty="0"/>
            <a:t>Requerimientos de sistema</a:t>
          </a:r>
        </a:p>
      </dgm:t>
    </dgm:pt>
    <dgm:pt modelId="{DEDD70A4-B1CF-40D2-A76E-74F066E48D05}" type="parTrans" cxnId="{20BBD444-B14F-49AA-806D-9FECCC58357E}">
      <dgm:prSet/>
      <dgm:spPr/>
      <dgm:t>
        <a:bodyPr/>
        <a:lstStyle/>
        <a:p>
          <a:endParaRPr lang="es-MX"/>
        </a:p>
      </dgm:t>
    </dgm:pt>
    <dgm:pt modelId="{9D6B7293-973D-44B5-8FD7-683CC287D73A}" type="sibTrans" cxnId="{20BBD444-B14F-49AA-806D-9FECCC58357E}">
      <dgm:prSet/>
      <dgm:spPr/>
      <dgm:t>
        <a:bodyPr/>
        <a:lstStyle/>
        <a:p>
          <a:endParaRPr lang="es-MX"/>
        </a:p>
      </dgm:t>
    </dgm:pt>
    <dgm:pt modelId="{E8CCBDA7-2593-46F4-A78C-6815E43E2A6B}">
      <dgm:prSet phldrT="[Texto]"/>
      <dgm:spPr/>
      <dgm:t>
        <a:bodyPr/>
        <a:lstStyle/>
        <a:p>
          <a:r>
            <a:rPr lang="es-MX" dirty="0"/>
            <a:t>Son descripciones detalladas de las funciones, los servicios y restricciones operacionales del sistema de software.</a:t>
          </a:r>
        </a:p>
      </dgm:t>
    </dgm:pt>
    <dgm:pt modelId="{EE7B8F43-90F9-4DD1-A253-5121C68C2380}" type="parTrans" cxnId="{8CA3154E-CEFF-4870-B99A-D2B4480BED58}">
      <dgm:prSet/>
      <dgm:spPr/>
      <dgm:t>
        <a:bodyPr/>
        <a:lstStyle/>
        <a:p>
          <a:endParaRPr lang="es-MX"/>
        </a:p>
      </dgm:t>
    </dgm:pt>
    <dgm:pt modelId="{B19A2EF3-785F-4146-9F6F-0252B6F27B5A}" type="sibTrans" cxnId="{8CA3154E-CEFF-4870-B99A-D2B4480BED58}">
      <dgm:prSet/>
      <dgm:spPr/>
      <dgm:t>
        <a:bodyPr/>
        <a:lstStyle/>
        <a:p>
          <a:endParaRPr lang="es-MX"/>
        </a:p>
      </dgm:t>
    </dgm:pt>
    <dgm:pt modelId="{24526B1D-3C1E-4490-B4BA-5D0E64FB0546}" type="pres">
      <dgm:prSet presAssocID="{169A326B-D764-4FA0-97DC-CE5EA28991C0}" presName="linear" presStyleCnt="0">
        <dgm:presLayoutVars>
          <dgm:animLvl val="lvl"/>
          <dgm:resizeHandles val="exact"/>
        </dgm:presLayoutVars>
      </dgm:prSet>
      <dgm:spPr/>
    </dgm:pt>
    <dgm:pt modelId="{2D4CB57F-69B4-4995-8C6C-85B301858B4A}" type="pres">
      <dgm:prSet presAssocID="{E6191AC2-01A3-480B-984F-870AAEDACDD2}" presName="parentText" presStyleLbl="node1" presStyleIdx="0" presStyleCnt="2">
        <dgm:presLayoutVars>
          <dgm:chMax val="0"/>
          <dgm:bulletEnabled val="1"/>
        </dgm:presLayoutVars>
      </dgm:prSet>
      <dgm:spPr/>
    </dgm:pt>
    <dgm:pt modelId="{A73AA0E5-0EFF-4893-A75B-D6615E7351CF}" type="pres">
      <dgm:prSet presAssocID="{E6191AC2-01A3-480B-984F-870AAEDACDD2}" presName="childText" presStyleLbl="revTx" presStyleIdx="0" presStyleCnt="2">
        <dgm:presLayoutVars>
          <dgm:bulletEnabled val="1"/>
        </dgm:presLayoutVars>
      </dgm:prSet>
      <dgm:spPr/>
    </dgm:pt>
    <dgm:pt modelId="{6F5A1551-BBA6-4FF5-8C97-47D4E72AEE55}" type="pres">
      <dgm:prSet presAssocID="{CABC183B-06AB-41DF-8B61-CBA04E327856}" presName="parentText" presStyleLbl="node1" presStyleIdx="1" presStyleCnt="2">
        <dgm:presLayoutVars>
          <dgm:chMax val="0"/>
          <dgm:bulletEnabled val="1"/>
        </dgm:presLayoutVars>
      </dgm:prSet>
      <dgm:spPr/>
    </dgm:pt>
    <dgm:pt modelId="{0E7748A1-03CE-4B20-86B2-97CB1F1314CE}" type="pres">
      <dgm:prSet presAssocID="{CABC183B-06AB-41DF-8B61-CBA04E327856}" presName="childText" presStyleLbl="revTx" presStyleIdx="1" presStyleCnt="2">
        <dgm:presLayoutVars>
          <dgm:bulletEnabled val="1"/>
        </dgm:presLayoutVars>
      </dgm:prSet>
      <dgm:spPr/>
    </dgm:pt>
  </dgm:ptLst>
  <dgm:cxnLst>
    <dgm:cxn modelId="{43752002-4872-4EAB-A3D8-144D269BC3A0}" type="presOf" srcId="{169A326B-D764-4FA0-97DC-CE5EA28991C0}" destId="{24526B1D-3C1E-4490-B4BA-5D0E64FB0546}" srcOrd="0" destOrd="0" presId="urn:microsoft.com/office/officeart/2005/8/layout/vList2"/>
    <dgm:cxn modelId="{F70A8F24-E787-42F4-809D-7BDE48BA090A}" type="presOf" srcId="{CABC183B-06AB-41DF-8B61-CBA04E327856}" destId="{6F5A1551-BBA6-4FF5-8C97-47D4E72AEE55}" srcOrd="0" destOrd="0" presId="urn:microsoft.com/office/officeart/2005/8/layout/vList2"/>
    <dgm:cxn modelId="{05BEAF3F-A377-4BAD-B895-2274EA9515EE}" srcId="{E6191AC2-01A3-480B-984F-870AAEDACDD2}" destId="{06B2C16E-1019-4B22-8439-DEACCE408E20}" srcOrd="0" destOrd="0" parTransId="{D8847585-A3EE-4871-8059-46F43D0523E1}" sibTransId="{DEA6561C-B121-4BB5-9C81-EA406DC954E7}"/>
    <dgm:cxn modelId="{9AAB7B5E-23BB-438E-9F13-D5558E8957FE}" type="presOf" srcId="{E8CCBDA7-2593-46F4-A78C-6815E43E2A6B}" destId="{0E7748A1-03CE-4B20-86B2-97CB1F1314CE}" srcOrd="0" destOrd="0" presId="urn:microsoft.com/office/officeart/2005/8/layout/vList2"/>
    <dgm:cxn modelId="{20BBD444-B14F-49AA-806D-9FECCC58357E}" srcId="{169A326B-D764-4FA0-97DC-CE5EA28991C0}" destId="{CABC183B-06AB-41DF-8B61-CBA04E327856}" srcOrd="1" destOrd="0" parTransId="{DEDD70A4-B1CF-40D2-A76E-74F066E48D05}" sibTransId="{9D6B7293-973D-44B5-8FD7-683CC287D73A}"/>
    <dgm:cxn modelId="{466E9E4B-1AA9-4B47-AB9E-233DF9C2652E}" srcId="{169A326B-D764-4FA0-97DC-CE5EA28991C0}" destId="{E6191AC2-01A3-480B-984F-870AAEDACDD2}" srcOrd="0" destOrd="0" parTransId="{8FDF9CC0-2BB9-46BA-AD17-4748F6246984}" sibTransId="{E4F44571-F41C-493D-BD52-075E1B2D5DD5}"/>
    <dgm:cxn modelId="{8CA3154E-CEFF-4870-B99A-D2B4480BED58}" srcId="{CABC183B-06AB-41DF-8B61-CBA04E327856}" destId="{E8CCBDA7-2593-46F4-A78C-6815E43E2A6B}" srcOrd="0" destOrd="0" parTransId="{EE7B8F43-90F9-4DD1-A253-5121C68C2380}" sibTransId="{B19A2EF3-785F-4146-9F6F-0252B6F27B5A}"/>
    <dgm:cxn modelId="{48BD0E94-1B8E-43E7-BBD7-285016DC38CF}" type="presOf" srcId="{06B2C16E-1019-4B22-8439-DEACCE408E20}" destId="{A73AA0E5-0EFF-4893-A75B-D6615E7351CF}" srcOrd="0" destOrd="0" presId="urn:microsoft.com/office/officeart/2005/8/layout/vList2"/>
    <dgm:cxn modelId="{79829AEE-B5A5-49B8-B2C8-F679B89EE74A}" type="presOf" srcId="{E6191AC2-01A3-480B-984F-870AAEDACDD2}" destId="{2D4CB57F-69B4-4995-8C6C-85B301858B4A}" srcOrd="0" destOrd="0" presId="urn:microsoft.com/office/officeart/2005/8/layout/vList2"/>
    <dgm:cxn modelId="{9DA21309-D0B1-45A8-BBFB-4571EAA84E16}" type="presParOf" srcId="{24526B1D-3C1E-4490-B4BA-5D0E64FB0546}" destId="{2D4CB57F-69B4-4995-8C6C-85B301858B4A}" srcOrd="0" destOrd="0" presId="urn:microsoft.com/office/officeart/2005/8/layout/vList2"/>
    <dgm:cxn modelId="{6F56777D-A050-4B1B-92E9-385C4EE50BE3}" type="presParOf" srcId="{24526B1D-3C1E-4490-B4BA-5D0E64FB0546}" destId="{A73AA0E5-0EFF-4893-A75B-D6615E7351CF}" srcOrd="1" destOrd="0" presId="urn:microsoft.com/office/officeart/2005/8/layout/vList2"/>
    <dgm:cxn modelId="{A34179DA-4FBF-448E-B379-77011D150267}" type="presParOf" srcId="{24526B1D-3C1E-4490-B4BA-5D0E64FB0546}" destId="{6F5A1551-BBA6-4FF5-8C97-47D4E72AEE55}" srcOrd="2" destOrd="0" presId="urn:microsoft.com/office/officeart/2005/8/layout/vList2"/>
    <dgm:cxn modelId="{AF85816B-9333-4A36-A6AB-D27075EACD7A}" type="presParOf" srcId="{24526B1D-3C1E-4490-B4BA-5D0E64FB0546}" destId="{0E7748A1-03CE-4B20-86B2-97CB1F1314CE}"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D9C5A-A9D6-4BA8-991F-B63BEC5F8AB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26EC7B1-9198-4BFE-9035-093DD6579D79}">
      <dgm:prSet/>
      <dgm:spPr/>
      <dgm:t>
        <a:bodyPr/>
        <a:lstStyle/>
        <a:p>
          <a:r>
            <a:rPr lang="es-MX"/>
            <a:t>Los requerimientos no funcionales afectan más a la arquitectura global de un sistema que a los componentes individuales.</a:t>
          </a:r>
          <a:endParaRPr lang="en-US"/>
        </a:p>
      </dgm:t>
    </dgm:pt>
    <dgm:pt modelId="{6170FE33-0598-49C4-A42B-7AEAA89154CD}" type="parTrans" cxnId="{B1D44A6E-CDE0-498A-BEF5-BCBAF4484A2B}">
      <dgm:prSet/>
      <dgm:spPr/>
      <dgm:t>
        <a:bodyPr/>
        <a:lstStyle/>
        <a:p>
          <a:endParaRPr lang="en-US"/>
        </a:p>
      </dgm:t>
    </dgm:pt>
    <dgm:pt modelId="{6D232B4C-8898-4F59-A401-B95973ACABFF}" type="sibTrans" cxnId="{B1D44A6E-CDE0-498A-BEF5-BCBAF4484A2B}">
      <dgm:prSet/>
      <dgm:spPr/>
      <dgm:t>
        <a:bodyPr/>
        <a:lstStyle/>
        <a:p>
          <a:endParaRPr lang="en-US"/>
        </a:p>
      </dgm:t>
    </dgm:pt>
    <dgm:pt modelId="{0B340F91-5773-4EC5-B47C-1CC62969C813}">
      <dgm:prSet/>
      <dgm:spPr/>
      <dgm:t>
        <a:bodyPr/>
        <a:lstStyle/>
        <a:p>
          <a:r>
            <a:rPr lang="es-MX"/>
            <a:t>Un requerimientos no funcional individual, podría generar algunos requerimientos funcionales relacionados.</a:t>
          </a:r>
          <a:endParaRPr lang="en-US"/>
        </a:p>
      </dgm:t>
    </dgm:pt>
    <dgm:pt modelId="{ECC0C948-855A-4901-A7E6-57724362996D}" type="parTrans" cxnId="{D283B3B1-A04C-4C13-B002-7C040E150171}">
      <dgm:prSet/>
      <dgm:spPr/>
      <dgm:t>
        <a:bodyPr/>
        <a:lstStyle/>
        <a:p>
          <a:endParaRPr lang="en-US"/>
        </a:p>
      </dgm:t>
    </dgm:pt>
    <dgm:pt modelId="{FBB5A512-6692-447D-91AA-495B1D0BAA3D}" type="sibTrans" cxnId="{D283B3B1-A04C-4C13-B002-7C040E150171}">
      <dgm:prSet/>
      <dgm:spPr/>
      <dgm:t>
        <a:bodyPr/>
        <a:lstStyle/>
        <a:p>
          <a:endParaRPr lang="en-US"/>
        </a:p>
      </dgm:t>
    </dgm:pt>
    <dgm:pt modelId="{B16A7961-DAB5-432C-95DD-0DBC12EF28A9}" type="pres">
      <dgm:prSet presAssocID="{E3ED9C5A-A9D6-4BA8-991F-B63BEC5F8ABB}" presName="linear" presStyleCnt="0">
        <dgm:presLayoutVars>
          <dgm:animLvl val="lvl"/>
          <dgm:resizeHandles val="exact"/>
        </dgm:presLayoutVars>
      </dgm:prSet>
      <dgm:spPr/>
    </dgm:pt>
    <dgm:pt modelId="{A2E838E0-70D6-42CE-8FB6-5BF018D7DF34}" type="pres">
      <dgm:prSet presAssocID="{B26EC7B1-9198-4BFE-9035-093DD6579D79}" presName="parentText" presStyleLbl="node1" presStyleIdx="0" presStyleCnt="2">
        <dgm:presLayoutVars>
          <dgm:chMax val="0"/>
          <dgm:bulletEnabled val="1"/>
        </dgm:presLayoutVars>
      </dgm:prSet>
      <dgm:spPr/>
    </dgm:pt>
    <dgm:pt modelId="{CBF31AAC-4FA1-401C-A012-F1477625CD54}" type="pres">
      <dgm:prSet presAssocID="{6D232B4C-8898-4F59-A401-B95973ACABFF}" presName="spacer" presStyleCnt="0"/>
      <dgm:spPr/>
    </dgm:pt>
    <dgm:pt modelId="{3EA13ACC-D3CC-42A8-8C5A-3FE94B1593B8}" type="pres">
      <dgm:prSet presAssocID="{0B340F91-5773-4EC5-B47C-1CC62969C813}" presName="parentText" presStyleLbl="node1" presStyleIdx="1" presStyleCnt="2">
        <dgm:presLayoutVars>
          <dgm:chMax val="0"/>
          <dgm:bulletEnabled val="1"/>
        </dgm:presLayoutVars>
      </dgm:prSet>
      <dgm:spPr/>
    </dgm:pt>
  </dgm:ptLst>
  <dgm:cxnLst>
    <dgm:cxn modelId="{B1D44A6E-CDE0-498A-BEF5-BCBAF4484A2B}" srcId="{E3ED9C5A-A9D6-4BA8-991F-B63BEC5F8ABB}" destId="{B26EC7B1-9198-4BFE-9035-093DD6579D79}" srcOrd="0" destOrd="0" parTransId="{6170FE33-0598-49C4-A42B-7AEAA89154CD}" sibTransId="{6D232B4C-8898-4F59-A401-B95973ACABFF}"/>
    <dgm:cxn modelId="{80C79477-D928-4689-B84F-5C446C5C10FF}" type="presOf" srcId="{0B340F91-5773-4EC5-B47C-1CC62969C813}" destId="{3EA13ACC-D3CC-42A8-8C5A-3FE94B1593B8}" srcOrd="0" destOrd="0" presId="urn:microsoft.com/office/officeart/2005/8/layout/vList2"/>
    <dgm:cxn modelId="{27607597-4E36-4003-89E1-419441D7381E}" type="presOf" srcId="{E3ED9C5A-A9D6-4BA8-991F-B63BEC5F8ABB}" destId="{B16A7961-DAB5-432C-95DD-0DBC12EF28A9}" srcOrd="0" destOrd="0" presId="urn:microsoft.com/office/officeart/2005/8/layout/vList2"/>
    <dgm:cxn modelId="{D283B3B1-A04C-4C13-B002-7C040E150171}" srcId="{E3ED9C5A-A9D6-4BA8-991F-B63BEC5F8ABB}" destId="{0B340F91-5773-4EC5-B47C-1CC62969C813}" srcOrd="1" destOrd="0" parTransId="{ECC0C948-855A-4901-A7E6-57724362996D}" sibTransId="{FBB5A512-6692-447D-91AA-495B1D0BAA3D}"/>
    <dgm:cxn modelId="{AC202AE7-01A0-4B85-936E-4C5DBACE177E}" type="presOf" srcId="{B26EC7B1-9198-4BFE-9035-093DD6579D79}" destId="{A2E838E0-70D6-42CE-8FB6-5BF018D7DF34}" srcOrd="0" destOrd="0" presId="urn:microsoft.com/office/officeart/2005/8/layout/vList2"/>
    <dgm:cxn modelId="{D7D3F534-0B36-4BCD-92B5-E1B63BA9BF7A}" type="presParOf" srcId="{B16A7961-DAB5-432C-95DD-0DBC12EF28A9}" destId="{A2E838E0-70D6-42CE-8FB6-5BF018D7DF34}" srcOrd="0" destOrd="0" presId="urn:microsoft.com/office/officeart/2005/8/layout/vList2"/>
    <dgm:cxn modelId="{050B045E-2FF1-47AB-A09B-18C24F39D6B2}" type="presParOf" srcId="{B16A7961-DAB5-432C-95DD-0DBC12EF28A9}" destId="{CBF31AAC-4FA1-401C-A012-F1477625CD54}" srcOrd="1" destOrd="0" presId="urn:microsoft.com/office/officeart/2005/8/layout/vList2"/>
    <dgm:cxn modelId="{F0F927D1-6968-409E-A19D-DA7FC3C067D3}" type="presParOf" srcId="{B16A7961-DAB5-432C-95DD-0DBC12EF28A9}" destId="{3EA13ACC-D3CC-42A8-8C5A-3FE94B1593B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AC02-A739-4FB7-88A0-9722CD3EFC9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s-MX"/>
        </a:p>
      </dgm:t>
    </dgm:pt>
    <dgm:pt modelId="{735CBD4C-7FEA-469A-B865-A0EB9D3B33CB}">
      <dgm:prSet phldrT="[Texto]" custT="1"/>
      <dgm:spPr/>
      <dgm:t>
        <a:bodyPr/>
        <a:lstStyle/>
        <a:p>
          <a:r>
            <a:rPr lang="es-MX" sz="1800" dirty="0"/>
            <a:t>Prefacio</a:t>
          </a:r>
        </a:p>
      </dgm:t>
    </dgm:pt>
    <dgm:pt modelId="{C6083E30-EACC-4010-B637-0A1BA5D89531}" type="parTrans" cxnId="{B2F6ECD8-881C-4AA7-B357-F9F850CD4BD1}">
      <dgm:prSet/>
      <dgm:spPr/>
      <dgm:t>
        <a:bodyPr/>
        <a:lstStyle/>
        <a:p>
          <a:endParaRPr lang="es-MX" sz="2400"/>
        </a:p>
      </dgm:t>
    </dgm:pt>
    <dgm:pt modelId="{30997F74-6F08-43AB-AC6A-96AB80AB180B}" type="sibTrans" cxnId="{B2F6ECD8-881C-4AA7-B357-F9F850CD4BD1}">
      <dgm:prSet/>
      <dgm:spPr/>
      <dgm:t>
        <a:bodyPr/>
        <a:lstStyle/>
        <a:p>
          <a:endParaRPr lang="es-MX" sz="2400"/>
        </a:p>
      </dgm:t>
    </dgm:pt>
    <dgm:pt modelId="{6EA6C181-AB85-4F0D-90D2-8D8D102E5FE4}">
      <dgm:prSet phldrT="[Texto]" custT="1"/>
      <dgm:spPr/>
      <dgm:t>
        <a:bodyPr/>
        <a:lstStyle/>
        <a:p>
          <a:r>
            <a:rPr lang="es-MX" sz="1800" dirty="0"/>
            <a:t>Introducción</a:t>
          </a:r>
        </a:p>
      </dgm:t>
    </dgm:pt>
    <dgm:pt modelId="{E39BF3C2-17F2-4174-84BD-70128A20B98A}" type="parTrans" cxnId="{06F253E2-A21B-4897-8A4E-5EEBE9617854}">
      <dgm:prSet/>
      <dgm:spPr/>
      <dgm:t>
        <a:bodyPr/>
        <a:lstStyle/>
        <a:p>
          <a:endParaRPr lang="es-MX" sz="2400"/>
        </a:p>
      </dgm:t>
    </dgm:pt>
    <dgm:pt modelId="{F5301DDB-5DA6-4B68-910C-65E081E461B2}" type="sibTrans" cxnId="{06F253E2-A21B-4897-8A4E-5EEBE9617854}">
      <dgm:prSet/>
      <dgm:spPr/>
      <dgm:t>
        <a:bodyPr/>
        <a:lstStyle/>
        <a:p>
          <a:endParaRPr lang="es-MX" sz="2400"/>
        </a:p>
      </dgm:t>
    </dgm:pt>
    <dgm:pt modelId="{5C487041-691F-4A21-8D46-6AF58DB2F31E}">
      <dgm:prSet phldrT="[Texto]" custT="1"/>
      <dgm:spPr/>
      <dgm:t>
        <a:bodyPr/>
        <a:lstStyle/>
        <a:p>
          <a:r>
            <a:rPr lang="es-MX" sz="1800" dirty="0"/>
            <a:t>Definición de requerimientos de usuario</a:t>
          </a:r>
        </a:p>
      </dgm:t>
    </dgm:pt>
    <dgm:pt modelId="{EEFF6416-8BBC-4E3A-ACBF-66939D1BE383}" type="parTrans" cxnId="{47872653-55F6-4F8B-A0DD-E7BAB29465A3}">
      <dgm:prSet/>
      <dgm:spPr/>
      <dgm:t>
        <a:bodyPr/>
        <a:lstStyle/>
        <a:p>
          <a:endParaRPr lang="es-MX" sz="2400"/>
        </a:p>
      </dgm:t>
    </dgm:pt>
    <dgm:pt modelId="{9F33094D-BCFF-4746-AEB4-A8F35819190D}" type="sibTrans" cxnId="{47872653-55F6-4F8B-A0DD-E7BAB29465A3}">
      <dgm:prSet/>
      <dgm:spPr/>
      <dgm:t>
        <a:bodyPr/>
        <a:lstStyle/>
        <a:p>
          <a:endParaRPr lang="es-MX" sz="2400"/>
        </a:p>
      </dgm:t>
    </dgm:pt>
    <dgm:pt modelId="{9480FA2A-EAAA-4545-953D-99C2CC54F1A8}">
      <dgm:prSet phldrT="[Texto]" custT="1"/>
      <dgm:spPr/>
      <dgm:t>
        <a:bodyPr/>
        <a:lstStyle/>
        <a:p>
          <a:r>
            <a:rPr lang="es-MX" sz="1800" dirty="0"/>
            <a:t>Arquitectura del sistema</a:t>
          </a:r>
        </a:p>
      </dgm:t>
    </dgm:pt>
    <dgm:pt modelId="{5C8C37CF-7E37-45A3-91B3-6E18ACC09E88}" type="parTrans" cxnId="{042AC657-7810-4603-976C-A5604A6B8707}">
      <dgm:prSet/>
      <dgm:spPr/>
      <dgm:t>
        <a:bodyPr/>
        <a:lstStyle/>
        <a:p>
          <a:endParaRPr lang="es-MX" sz="2400"/>
        </a:p>
      </dgm:t>
    </dgm:pt>
    <dgm:pt modelId="{1484E994-66E4-43CE-BB20-8A3CDC816B94}" type="sibTrans" cxnId="{042AC657-7810-4603-976C-A5604A6B8707}">
      <dgm:prSet/>
      <dgm:spPr/>
      <dgm:t>
        <a:bodyPr/>
        <a:lstStyle/>
        <a:p>
          <a:endParaRPr lang="es-MX" sz="2400"/>
        </a:p>
      </dgm:t>
    </dgm:pt>
    <dgm:pt modelId="{DDE73E20-EFA5-4756-BBE8-5287B6977DEA}">
      <dgm:prSet phldrT="[Texto]" custT="1"/>
      <dgm:spPr/>
      <dgm:t>
        <a:bodyPr/>
        <a:lstStyle/>
        <a:p>
          <a:r>
            <a:rPr lang="es-MX" sz="1800" dirty="0"/>
            <a:t>Glosario</a:t>
          </a:r>
        </a:p>
      </dgm:t>
    </dgm:pt>
    <dgm:pt modelId="{664457EC-1AD9-42F7-97DE-8DD78684B1D5}" type="parTrans" cxnId="{2252415C-62DF-4545-9982-C8CB26492055}">
      <dgm:prSet/>
      <dgm:spPr/>
      <dgm:t>
        <a:bodyPr/>
        <a:lstStyle/>
        <a:p>
          <a:endParaRPr lang="es-MX" sz="2400"/>
        </a:p>
      </dgm:t>
    </dgm:pt>
    <dgm:pt modelId="{0B395536-5D0A-4667-82C6-F53977DF737C}" type="sibTrans" cxnId="{2252415C-62DF-4545-9982-C8CB26492055}">
      <dgm:prSet/>
      <dgm:spPr/>
      <dgm:t>
        <a:bodyPr/>
        <a:lstStyle/>
        <a:p>
          <a:endParaRPr lang="es-MX" sz="2400"/>
        </a:p>
      </dgm:t>
    </dgm:pt>
    <dgm:pt modelId="{2A44117C-DEA8-4F4C-8C53-C6F961D17662}">
      <dgm:prSet phldrT="[Texto]" custT="1"/>
      <dgm:spPr/>
      <dgm:t>
        <a:bodyPr/>
        <a:lstStyle/>
        <a:p>
          <a:r>
            <a:rPr lang="es-MX" sz="1800" dirty="0"/>
            <a:t>Especificación de requerimientos del sistema</a:t>
          </a:r>
        </a:p>
      </dgm:t>
    </dgm:pt>
    <dgm:pt modelId="{8774877C-BF56-4B67-9256-065311369E86}" type="parTrans" cxnId="{530E59EA-35DB-472A-88BE-C865F6D3E763}">
      <dgm:prSet/>
      <dgm:spPr/>
      <dgm:t>
        <a:bodyPr/>
        <a:lstStyle/>
        <a:p>
          <a:endParaRPr lang="es-MX" sz="2400"/>
        </a:p>
      </dgm:t>
    </dgm:pt>
    <dgm:pt modelId="{875955D0-619B-47D5-8A73-C1AF2521BB6C}" type="sibTrans" cxnId="{530E59EA-35DB-472A-88BE-C865F6D3E763}">
      <dgm:prSet/>
      <dgm:spPr/>
      <dgm:t>
        <a:bodyPr/>
        <a:lstStyle/>
        <a:p>
          <a:endParaRPr lang="es-MX" sz="2400"/>
        </a:p>
      </dgm:t>
    </dgm:pt>
    <dgm:pt modelId="{91A4EF24-24FC-4CE8-BF35-3A36E45765E6}">
      <dgm:prSet phldrT="[Texto]" custT="1"/>
      <dgm:spPr/>
      <dgm:t>
        <a:bodyPr/>
        <a:lstStyle/>
        <a:p>
          <a:r>
            <a:rPr lang="es-MX" sz="1800" dirty="0"/>
            <a:t>Modelos del sistema</a:t>
          </a:r>
        </a:p>
      </dgm:t>
    </dgm:pt>
    <dgm:pt modelId="{A18CEEDE-FDE4-4650-AEB5-8683E7686AE8}" type="parTrans" cxnId="{9D3CDFA7-1E41-4BF2-8A65-22B5255C6D71}">
      <dgm:prSet/>
      <dgm:spPr/>
      <dgm:t>
        <a:bodyPr/>
        <a:lstStyle/>
        <a:p>
          <a:endParaRPr lang="es-MX" sz="2400"/>
        </a:p>
      </dgm:t>
    </dgm:pt>
    <dgm:pt modelId="{6F01674D-A06B-457A-A7A6-8D590194143D}" type="sibTrans" cxnId="{9D3CDFA7-1E41-4BF2-8A65-22B5255C6D71}">
      <dgm:prSet/>
      <dgm:spPr/>
      <dgm:t>
        <a:bodyPr/>
        <a:lstStyle/>
        <a:p>
          <a:endParaRPr lang="es-MX" sz="2400"/>
        </a:p>
      </dgm:t>
    </dgm:pt>
    <dgm:pt modelId="{CCD04729-2FBA-4913-860F-7DE08DBD47E4}">
      <dgm:prSet phldrT="[Texto]" custT="1"/>
      <dgm:spPr/>
      <dgm:t>
        <a:bodyPr/>
        <a:lstStyle/>
        <a:p>
          <a:r>
            <a:rPr lang="es-MX" sz="1800" dirty="0"/>
            <a:t>Evolución del sistema</a:t>
          </a:r>
        </a:p>
      </dgm:t>
    </dgm:pt>
    <dgm:pt modelId="{E8958DDD-CD5E-488E-A1AF-599D5F519584}" type="parTrans" cxnId="{6EF6999B-CF77-4E94-B09D-52462A10FB52}">
      <dgm:prSet/>
      <dgm:spPr/>
      <dgm:t>
        <a:bodyPr/>
        <a:lstStyle/>
        <a:p>
          <a:endParaRPr lang="es-MX" sz="2400"/>
        </a:p>
      </dgm:t>
    </dgm:pt>
    <dgm:pt modelId="{4AB73AFB-A1FF-46FA-B904-F2660ECF23BF}" type="sibTrans" cxnId="{6EF6999B-CF77-4E94-B09D-52462A10FB52}">
      <dgm:prSet/>
      <dgm:spPr/>
      <dgm:t>
        <a:bodyPr/>
        <a:lstStyle/>
        <a:p>
          <a:endParaRPr lang="es-MX" sz="2400"/>
        </a:p>
      </dgm:t>
    </dgm:pt>
    <dgm:pt modelId="{86A52529-24D2-4DFC-AAFB-765727E6A9D7}">
      <dgm:prSet phldrT="[Texto]" custT="1"/>
      <dgm:spPr/>
      <dgm:t>
        <a:bodyPr/>
        <a:lstStyle/>
        <a:p>
          <a:r>
            <a:rPr lang="es-MX" sz="1800" dirty="0"/>
            <a:t>Apéndices</a:t>
          </a:r>
        </a:p>
      </dgm:t>
    </dgm:pt>
    <dgm:pt modelId="{890675E5-784F-4969-8E6B-B612A13CB5C0}" type="parTrans" cxnId="{9828436C-0C99-4FFE-B28E-7F26F926B617}">
      <dgm:prSet/>
      <dgm:spPr/>
      <dgm:t>
        <a:bodyPr/>
        <a:lstStyle/>
        <a:p>
          <a:endParaRPr lang="es-MX" sz="2400"/>
        </a:p>
      </dgm:t>
    </dgm:pt>
    <dgm:pt modelId="{ECAA66BE-3498-4EEF-8D1D-83B112296F9C}" type="sibTrans" cxnId="{9828436C-0C99-4FFE-B28E-7F26F926B617}">
      <dgm:prSet/>
      <dgm:spPr/>
      <dgm:t>
        <a:bodyPr/>
        <a:lstStyle/>
        <a:p>
          <a:endParaRPr lang="es-MX" sz="2400"/>
        </a:p>
      </dgm:t>
    </dgm:pt>
    <dgm:pt modelId="{4D085741-9C11-4E97-BBFD-EB07837A2597}">
      <dgm:prSet phldrT="[Texto]" custT="1"/>
      <dgm:spPr/>
      <dgm:t>
        <a:bodyPr/>
        <a:lstStyle/>
        <a:p>
          <a:r>
            <a:rPr lang="es-MX" sz="1800" dirty="0"/>
            <a:t>Índice</a:t>
          </a:r>
        </a:p>
      </dgm:t>
    </dgm:pt>
    <dgm:pt modelId="{5C5527A3-CDD8-446C-8F07-09F49D7502CF}" type="parTrans" cxnId="{A72853AD-5FF3-46C0-8EA5-97AFE8C79A06}">
      <dgm:prSet/>
      <dgm:spPr/>
      <dgm:t>
        <a:bodyPr/>
        <a:lstStyle/>
        <a:p>
          <a:endParaRPr lang="es-MX" sz="2400"/>
        </a:p>
      </dgm:t>
    </dgm:pt>
    <dgm:pt modelId="{0898C9C8-F077-4C8D-93F1-1FF244553DD4}" type="sibTrans" cxnId="{A72853AD-5FF3-46C0-8EA5-97AFE8C79A06}">
      <dgm:prSet/>
      <dgm:spPr/>
      <dgm:t>
        <a:bodyPr/>
        <a:lstStyle/>
        <a:p>
          <a:endParaRPr lang="es-MX" sz="2400"/>
        </a:p>
      </dgm:t>
    </dgm:pt>
    <dgm:pt modelId="{BD7FAD0B-A0E9-4E0B-B8EE-F99055C76C98}">
      <dgm:prSet phldrT="[Texto]" custT="1"/>
      <dgm:spPr/>
      <dgm:t>
        <a:bodyPr/>
        <a:lstStyle/>
        <a:p>
          <a:r>
            <a:rPr lang="es-MX" sz="1400" dirty="0"/>
            <a:t>Número de lectores, historial de versiones, resumen de cambios.</a:t>
          </a:r>
        </a:p>
      </dgm:t>
    </dgm:pt>
    <dgm:pt modelId="{43C2BEAB-93B3-4166-964E-EF8A27EDD08B}" type="parTrans" cxnId="{E554F364-35D7-4926-AE96-4E8FC1ED82B6}">
      <dgm:prSet/>
      <dgm:spPr/>
      <dgm:t>
        <a:bodyPr/>
        <a:lstStyle/>
        <a:p>
          <a:endParaRPr lang="es-MX" sz="2400"/>
        </a:p>
      </dgm:t>
    </dgm:pt>
    <dgm:pt modelId="{EF8E73EE-85D2-4E07-B214-81821EA2C720}" type="sibTrans" cxnId="{E554F364-35D7-4926-AE96-4E8FC1ED82B6}">
      <dgm:prSet/>
      <dgm:spPr/>
      <dgm:t>
        <a:bodyPr/>
        <a:lstStyle/>
        <a:p>
          <a:endParaRPr lang="es-MX" sz="2400"/>
        </a:p>
      </dgm:t>
    </dgm:pt>
    <dgm:pt modelId="{0C123817-3AEE-40DB-B113-23CE8A7D99E9}">
      <dgm:prSet phldrT="[Texto]" custT="1"/>
      <dgm:spPr/>
      <dgm:t>
        <a:bodyPr/>
        <a:lstStyle/>
        <a:p>
          <a:r>
            <a:rPr lang="es-MX" sz="1400" dirty="0"/>
            <a:t>Describe la necesidad del sistema, las funciones del sistema, su alineación con los objetivos empresariales, etc.</a:t>
          </a:r>
        </a:p>
      </dgm:t>
    </dgm:pt>
    <dgm:pt modelId="{90406B32-AB7D-421C-B13C-349CA97A3F70}" type="parTrans" cxnId="{A36DCDDD-B1CC-423F-AC02-2305C180AB26}">
      <dgm:prSet/>
      <dgm:spPr/>
      <dgm:t>
        <a:bodyPr/>
        <a:lstStyle/>
        <a:p>
          <a:endParaRPr lang="es-MX" sz="2400"/>
        </a:p>
      </dgm:t>
    </dgm:pt>
    <dgm:pt modelId="{E9278686-51E8-42C0-AF50-310509FD4363}" type="sibTrans" cxnId="{A36DCDDD-B1CC-423F-AC02-2305C180AB26}">
      <dgm:prSet/>
      <dgm:spPr/>
      <dgm:t>
        <a:bodyPr/>
        <a:lstStyle/>
        <a:p>
          <a:endParaRPr lang="es-MX" sz="2400"/>
        </a:p>
      </dgm:t>
    </dgm:pt>
    <dgm:pt modelId="{315D3500-8A99-4E54-A146-DB04AA49020F}">
      <dgm:prSet phldrT="[Texto]" custT="1"/>
      <dgm:spPr/>
      <dgm:t>
        <a:bodyPr/>
        <a:lstStyle/>
        <a:p>
          <a:r>
            <a:rPr lang="es-MX" sz="1400" dirty="0"/>
            <a:t>Define los términos técnicos del documento.</a:t>
          </a:r>
        </a:p>
      </dgm:t>
    </dgm:pt>
    <dgm:pt modelId="{6648F9A6-B1C6-4EE7-B2C3-F5EE7BB24BA9}" type="parTrans" cxnId="{A0C8BEAD-385A-4953-BFE3-28FB2E541EFB}">
      <dgm:prSet/>
      <dgm:spPr/>
      <dgm:t>
        <a:bodyPr/>
        <a:lstStyle/>
        <a:p>
          <a:endParaRPr lang="es-MX" sz="2400"/>
        </a:p>
      </dgm:t>
    </dgm:pt>
    <dgm:pt modelId="{AA9C879B-39EA-4FC3-AFA9-9B07356F6F1A}" type="sibTrans" cxnId="{A0C8BEAD-385A-4953-BFE3-28FB2E541EFB}">
      <dgm:prSet/>
      <dgm:spPr/>
      <dgm:t>
        <a:bodyPr/>
        <a:lstStyle/>
        <a:p>
          <a:endParaRPr lang="es-MX" sz="2400"/>
        </a:p>
      </dgm:t>
    </dgm:pt>
    <dgm:pt modelId="{EA3C9FD8-4CCE-4AA1-BB20-7CA6C5F3997F}">
      <dgm:prSet phldrT="[Texto]" custT="1"/>
      <dgm:spPr/>
      <dgm:t>
        <a:bodyPr/>
        <a:lstStyle/>
        <a:p>
          <a:r>
            <a:rPr lang="es-MX" sz="1400" dirty="0"/>
            <a:t>Definición de requerimientos, estándares aplicables, procesos a seguir.</a:t>
          </a:r>
        </a:p>
      </dgm:t>
    </dgm:pt>
    <dgm:pt modelId="{F21DCDCA-083C-4AF7-9526-85522E6B0652}" type="parTrans" cxnId="{497498AD-40D8-4FE0-8C51-14FD4E1CC877}">
      <dgm:prSet/>
      <dgm:spPr/>
      <dgm:t>
        <a:bodyPr/>
        <a:lstStyle/>
        <a:p>
          <a:endParaRPr lang="es-MX" sz="2400"/>
        </a:p>
      </dgm:t>
    </dgm:pt>
    <dgm:pt modelId="{DD6FA1F2-59D5-4675-AE79-8E4737218D5D}" type="sibTrans" cxnId="{497498AD-40D8-4FE0-8C51-14FD4E1CC877}">
      <dgm:prSet/>
      <dgm:spPr/>
      <dgm:t>
        <a:bodyPr/>
        <a:lstStyle/>
        <a:p>
          <a:endParaRPr lang="es-MX" sz="2400"/>
        </a:p>
      </dgm:t>
    </dgm:pt>
    <dgm:pt modelId="{B6C3D868-74F5-43BD-A559-640E8DE31EC8}">
      <dgm:prSet phldrT="[Texto]" custT="1"/>
      <dgm:spPr/>
      <dgm:t>
        <a:bodyPr/>
        <a:lstStyle/>
        <a:p>
          <a:r>
            <a:rPr lang="es-MX" sz="1400" dirty="0"/>
            <a:t>Panorama de la arquitectura anticipada del sistema.</a:t>
          </a:r>
        </a:p>
      </dgm:t>
    </dgm:pt>
    <dgm:pt modelId="{B3613A44-DEC4-4575-ACEC-65FB672EF7C4}" type="parTrans" cxnId="{D454B6AF-1411-4394-A514-1A916AAAF9B4}">
      <dgm:prSet/>
      <dgm:spPr/>
      <dgm:t>
        <a:bodyPr/>
        <a:lstStyle/>
        <a:p>
          <a:endParaRPr lang="es-MX" sz="2400"/>
        </a:p>
      </dgm:t>
    </dgm:pt>
    <dgm:pt modelId="{3FC95F39-809F-4F23-81C1-5ADFDD2AA76F}" type="sibTrans" cxnId="{D454B6AF-1411-4394-A514-1A916AAAF9B4}">
      <dgm:prSet/>
      <dgm:spPr/>
      <dgm:t>
        <a:bodyPr/>
        <a:lstStyle/>
        <a:p>
          <a:endParaRPr lang="es-MX" sz="2400"/>
        </a:p>
      </dgm:t>
    </dgm:pt>
    <dgm:pt modelId="{9E947386-86DB-4A20-B98A-2188B5803A10}">
      <dgm:prSet phldrT="[Texto]" custT="1"/>
      <dgm:spPr/>
      <dgm:t>
        <a:bodyPr/>
        <a:lstStyle/>
        <a:p>
          <a:r>
            <a:rPr lang="es-MX" sz="1400" dirty="0"/>
            <a:t>Representación de los requerimientos funcionales y no funcionales a detalle.</a:t>
          </a:r>
        </a:p>
      </dgm:t>
    </dgm:pt>
    <dgm:pt modelId="{41133C8C-350C-46BD-8AE5-FA9BEC73D966}" type="parTrans" cxnId="{62FC0F69-453C-4510-8696-3D8225D41259}">
      <dgm:prSet/>
      <dgm:spPr/>
      <dgm:t>
        <a:bodyPr/>
        <a:lstStyle/>
        <a:p>
          <a:endParaRPr lang="es-MX" sz="2400"/>
        </a:p>
      </dgm:t>
    </dgm:pt>
    <dgm:pt modelId="{8F2BCB8C-D2B7-4654-BD1F-F8D633185798}" type="sibTrans" cxnId="{62FC0F69-453C-4510-8696-3D8225D41259}">
      <dgm:prSet/>
      <dgm:spPr/>
      <dgm:t>
        <a:bodyPr/>
        <a:lstStyle/>
        <a:p>
          <a:endParaRPr lang="es-MX" sz="2400"/>
        </a:p>
      </dgm:t>
    </dgm:pt>
    <dgm:pt modelId="{5C7233CF-9835-45E5-9164-986C9ED33F06}">
      <dgm:prSet phldrT="[Texto]" custT="1"/>
      <dgm:spPr/>
      <dgm:t>
        <a:bodyPr/>
        <a:lstStyle/>
        <a:p>
          <a:r>
            <a:rPr lang="es-MX" sz="1400" dirty="0"/>
            <a:t>Modelos gráficos del sistema, como diagramas de clases, etc.</a:t>
          </a:r>
        </a:p>
      </dgm:t>
    </dgm:pt>
    <dgm:pt modelId="{61C3BB84-14ED-4153-8567-F6D46A306A3B}" type="parTrans" cxnId="{31CC4B4B-18DB-497C-94EC-E82A36FC11EC}">
      <dgm:prSet/>
      <dgm:spPr/>
      <dgm:t>
        <a:bodyPr/>
        <a:lstStyle/>
        <a:p>
          <a:endParaRPr lang="es-MX" sz="2400"/>
        </a:p>
      </dgm:t>
    </dgm:pt>
    <dgm:pt modelId="{EBEF45FD-7E74-4A2C-BAC8-6E11FB7B8A01}" type="sibTrans" cxnId="{31CC4B4B-18DB-497C-94EC-E82A36FC11EC}">
      <dgm:prSet/>
      <dgm:spPr/>
      <dgm:t>
        <a:bodyPr/>
        <a:lstStyle/>
        <a:p>
          <a:endParaRPr lang="es-MX" sz="2400"/>
        </a:p>
      </dgm:t>
    </dgm:pt>
    <dgm:pt modelId="{067F4E30-CB34-4E74-8E65-16AE7047E4B6}">
      <dgm:prSet phldrT="[Texto]" custT="1"/>
      <dgm:spPr/>
      <dgm:t>
        <a:bodyPr/>
        <a:lstStyle/>
        <a:p>
          <a:r>
            <a:rPr lang="es-MX" sz="1400" dirty="0"/>
            <a:t>Describe los supuesto sobre los que se basa el sistema y cualquier cambio anticipado debido al cambio.</a:t>
          </a:r>
        </a:p>
      </dgm:t>
    </dgm:pt>
    <dgm:pt modelId="{C38F748A-8E94-4579-9211-9E7828B12F3B}" type="parTrans" cxnId="{F747C46C-555D-4CE4-87CC-6834EEB495B0}">
      <dgm:prSet/>
      <dgm:spPr/>
      <dgm:t>
        <a:bodyPr/>
        <a:lstStyle/>
        <a:p>
          <a:endParaRPr lang="es-MX" sz="2400"/>
        </a:p>
      </dgm:t>
    </dgm:pt>
    <dgm:pt modelId="{676CD9DB-D381-421C-A022-BC5BA2760BB5}" type="sibTrans" cxnId="{F747C46C-555D-4CE4-87CC-6834EEB495B0}">
      <dgm:prSet/>
      <dgm:spPr/>
      <dgm:t>
        <a:bodyPr/>
        <a:lstStyle/>
        <a:p>
          <a:endParaRPr lang="es-MX" sz="2400"/>
        </a:p>
      </dgm:t>
    </dgm:pt>
    <dgm:pt modelId="{8CD30EBB-6FFE-4DB1-BC84-CD7785815A5C}">
      <dgm:prSet phldrT="[Texto]" custT="1"/>
      <dgm:spPr/>
      <dgm:t>
        <a:bodyPr/>
        <a:lstStyle/>
        <a:p>
          <a:r>
            <a:rPr lang="es-MX" sz="1400" dirty="0"/>
            <a:t>Requerimientos de hardware, bases de datos, etc.</a:t>
          </a:r>
        </a:p>
      </dgm:t>
    </dgm:pt>
    <dgm:pt modelId="{8426C080-2AE7-456C-BC3E-2658ABE85D0D}" type="parTrans" cxnId="{5A4975D4-7DB2-4458-B7A4-D240A2AF4C7C}">
      <dgm:prSet/>
      <dgm:spPr/>
      <dgm:t>
        <a:bodyPr/>
        <a:lstStyle/>
        <a:p>
          <a:endParaRPr lang="es-MX" sz="2400"/>
        </a:p>
      </dgm:t>
    </dgm:pt>
    <dgm:pt modelId="{69F708CF-67C2-41BA-869F-7BEE95C3F9D6}" type="sibTrans" cxnId="{5A4975D4-7DB2-4458-B7A4-D240A2AF4C7C}">
      <dgm:prSet/>
      <dgm:spPr/>
      <dgm:t>
        <a:bodyPr/>
        <a:lstStyle/>
        <a:p>
          <a:endParaRPr lang="es-MX" sz="2400"/>
        </a:p>
      </dgm:t>
    </dgm:pt>
    <dgm:pt modelId="{0E86D18E-6303-41B2-9A53-40F314F9D2AD}">
      <dgm:prSet phldrT="[Texto]" custT="1"/>
      <dgm:spPr/>
      <dgm:t>
        <a:bodyPr/>
        <a:lstStyle/>
        <a:p>
          <a:r>
            <a:rPr lang="es-MX" sz="1400" dirty="0"/>
            <a:t>Además del índice de contenidos se pueden incluir índices de tablas, figuras, etc.</a:t>
          </a:r>
        </a:p>
      </dgm:t>
    </dgm:pt>
    <dgm:pt modelId="{94995540-0372-4067-B85E-C8980963D97F}" type="parTrans" cxnId="{51BD9D5C-D201-4C4E-9AC9-CD78E9FC244A}">
      <dgm:prSet/>
      <dgm:spPr/>
      <dgm:t>
        <a:bodyPr/>
        <a:lstStyle/>
        <a:p>
          <a:endParaRPr lang="es-MX" sz="2400"/>
        </a:p>
      </dgm:t>
    </dgm:pt>
    <dgm:pt modelId="{D080C2C0-C437-436A-ADF6-806F93EAE3E1}" type="sibTrans" cxnId="{51BD9D5C-D201-4C4E-9AC9-CD78E9FC244A}">
      <dgm:prSet/>
      <dgm:spPr/>
      <dgm:t>
        <a:bodyPr/>
        <a:lstStyle/>
        <a:p>
          <a:endParaRPr lang="es-MX" sz="2400"/>
        </a:p>
      </dgm:t>
    </dgm:pt>
    <dgm:pt modelId="{47A8C8BD-2518-4407-B430-D4F79E2E4DB3}" type="pres">
      <dgm:prSet presAssocID="{32F2AC02-A739-4FB7-88A0-9722CD3EFC94}" presName="Name0" presStyleCnt="0">
        <dgm:presLayoutVars>
          <dgm:dir/>
          <dgm:animLvl val="lvl"/>
          <dgm:resizeHandles val="exact"/>
        </dgm:presLayoutVars>
      </dgm:prSet>
      <dgm:spPr/>
    </dgm:pt>
    <dgm:pt modelId="{E46012EA-F606-424A-A4F0-B0F8B675F58B}" type="pres">
      <dgm:prSet presAssocID="{735CBD4C-7FEA-469A-B865-A0EB9D3B33CB}" presName="linNode" presStyleCnt="0"/>
      <dgm:spPr/>
    </dgm:pt>
    <dgm:pt modelId="{F9F66DEE-FAB4-452C-A6E5-C8AE6CFED708}" type="pres">
      <dgm:prSet presAssocID="{735CBD4C-7FEA-469A-B865-A0EB9D3B33CB}" presName="parentText" presStyleLbl="node1" presStyleIdx="0" presStyleCnt="10">
        <dgm:presLayoutVars>
          <dgm:chMax val="1"/>
          <dgm:bulletEnabled val="1"/>
        </dgm:presLayoutVars>
      </dgm:prSet>
      <dgm:spPr/>
    </dgm:pt>
    <dgm:pt modelId="{39DEBF75-B8EF-4F31-855C-F5F057586A6E}" type="pres">
      <dgm:prSet presAssocID="{735CBD4C-7FEA-469A-B865-A0EB9D3B33CB}" presName="descendantText" presStyleLbl="alignAccFollowNode1" presStyleIdx="0" presStyleCnt="10">
        <dgm:presLayoutVars>
          <dgm:bulletEnabled val="1"/>
        </dgm:presLayoutVars>
      </dgm:prSet>
      <dgm:spPr/>
    </dgm:pt>
    <dgm:pt modelId="{ABB9315D-5EB0-4FB7-BC47-D765342785E5}" type="pres">
      <dgm:prSet presAssocID="{30997F74-6F08-43AB-AC6A-96AB80AB180B}" presName="sp" presStyleCnt="0"/>
      <dgm:spPr/>
    </dgm:pt>
    <dgm:pt modelId="{DF871097-5243-449E-883E-AF099BD10C44}" type="pres">
      <dgm:prSet presAssocID="{6EA6C181-AB85-4F0D-90D2-8D8D102E5FE4}" presName="linNode" presStyleCnt="0"/>
      <dgm:spPr/>
    </dgm:pt>
    <dgm:pt modelId="{8F8E977C-EBCE-4A98-9F97-0135BC0D0AB9}" type="pres">
      <dgm:prSet presAssocID="{6EA6C181-AB85-4F0D-90D2-8D8D102E5FE4}" presName="parentText" presStyleLbl="node1" presStyleIdx="1" presStyleCnt="10">
        <dgm:presLayoutVars>
          <dgm:chMax val="1"/>
          <dgm:bulletEnabled val="1"/>
        </dgm:presLayoutVars>
      </dgm:prSet>
      <dgm:spPr/>
    </dgm:pt>
    <dgm:pt modelId="{A062E02B-EB3D-4ABB-963F-6F7D57BE46C8}" type="pres">
      <dgm:prSet presAssocID="{6EA6C181-AB85-4F0D-90D2-8D8D102E5FE4}" presName="descendantText" presStyleLbl="alignAccFollowNode1" presStyleIdx="1" presStyleCnt="10">
        <dgm:presLayoutVars>
          <dgm:bulletEnabled val="1"/>
        </dgm:presLayoutVars>
      </dgm:prSet>
      <dgm:spPr/>
    </dgm:pt>
    <dgm:pt modelId="{55C2AE4A-BEEF-43EC-8E75-6EC988452957}" type="pres">
      <dgm:prSet presAssocID="{F5301DDB-5DA6-4B68-910C-65E081E461B2}" presName="sp" presStyleCnt="0"/>
      <dgm:spPr/>
    </dgm:pt>
    <dgm:pt modelId="{DC85557C-F579-4B19-9623-CFE66504F896}" type="pres">
      <dgm:prSet presAssocID="{DDE73E20-EFA5-4756-BBE8-5287B6977DEA}" presName="linNode" presStyleCnt="0"/>
      <dgm:spPr/>
    </dgm:pt>
    <dgm:pt modelId="{7AE0D0EF-6B05-404A-96CF-07C6F3638120}" type="pres">
      <dgm:prSet presAssocID="{DDE73E20-EFA5-4756-BBE8-5287B6977DEA}" presName="parentText" presStyleLbl="node1" presStyleIdx="2" presStyleCnt="10">
        <dgm:presLayoutVars>
          <dgm:chMax val="1"/>
          <dgm:bulletEnabled val="1"/>
        </dgm:presLayoutVars>
      </dgm:prSet>
      <dgm:spPr/>
    </dgm:pt>
    <dgm:pt modelId="{FE4711EE-DD77-4CFE-A57E-085E35F6B09A}" type="pres">
      <dgm:prSet presAssocID="{DDE73E20-EFA5-4756-BBE8-5287B6977DEA}" presName="descendantText" presStyleLbl="alignAccFollowNode1" presStyleIdx="2" presStyleCnt="10">
        <dgm:presLayoutVars>
          <dgm:bulletEnabled val="1"/>
        </dgm:presLayoutVars>
      </dgm:prSet>
      <dgm:spPr/>
    </dgm:pt>
    <dgm:pt modelId="{09D5822F-050D-4B2E-BD76-306A8D3682BD}" type="pres">
      <dgm:prSet presAssocID="{0B395536-5D0A-4667-82C6-F53977DF737C}" presName="sp" presStyleCnt="0"/>
      <dgm:spPr/>
    </dgm:pt>
    <dgm:pt modelId="{C0F72AD3-4794-46D4-81B0-67563ACF8733}" type="pres">
      <dgm:prSet presAssocID="{5C487041-691F-4A21-8D46-6AF58DB2F31E}" presName="linNode" presStyleCnt="0"/>
      <dgm:spPr/>
    </dgm:pt>
    <dgm:pt modelId="{C8518406-1733-45D7-8AC0-2FDC48160A77}" type="pres">
      <dgm:prSet presAssocID="{5C487041-691F-4A21-8D46-6AF58DB2F31E}" presName="parentText" presStyleLbl="node1" presStyleIdx="3" presStyleCnt="10">
        <dgm:presLayoutVars>
          <dgm:chMax val="1"/>
          <dgm:bulletEnabled val="1"/>
        </dgm:presLayoutVars>
      </dgm:prSet>
      <dgm:spPr/>
    </dgm:pt>
    <dgm:pt modelId="{7D898770-0430-41A9-B77A-30FDB04763AA}" type="pres">
      <dgm:prSet presAssocID="{5C487041-691F-4A21-8D46-6AF58DB2F31E}" presName="descendantText" presStyleLbl="alignAccFollowNode1" presStyleIdx="3" presStyleCnt="10">
        <dgm:presLayoutVars>
          <dgm:bulletEnabled val="1"/>
        </dgm:presLayoutVars>
      </dgm:prSet>
      <dgm:spPr/>
    </dgm:pt>
    <dgm:pt modelId="{91519B4D-578D-4067-AA0E-EFFCDAE58984}" type="pres">
      <dgm:prSet presAssocID="{9F33094D-BCFF-4746-AEB4-A8F35819190D}" presName="sp" presStyleCnt="0"/>
      <dgm:spPr/>
    </dgm:pt>
    <dgm:pt modelId="{8B9B35CD-8A9E-4A68-B4D1-CBF73C6187D7}" type="pres">
      <dgm:prSet presAssocID="{9480FA2A-EAAA-4545-953D-99C2CC54F1A8}" presName="linNode" presStyleCnt="0"/>
      <dgm:spPr/>
    </dgm:pt>
    <dgm:pt modelId="{BCD03989-E58A-4E91-AD6F-8B22B8C13CDA}" type="pres">
      <dgm:prSet presAssocID="{9480FA2A-EAAA-4545-953D-99C2CC54F1A8}" presName="parentText" presStyleLbl="node1" presStyleIdx="4" presStyleCnt="10">
        <dgm:presLayoutVars>
          <dgm:chMax val="1"/>
          <dgm:bulletEnabled val="1"/>
        </dgm:presLayoutVars>
      </dgm:prSet>
      <dgm:spPr/>
    </dgm:pt>
    <dgm:pt modelId="{ABB23152-831C-4817-9B87-59A033F7D895}" type="pres">
      <dgm:prSet presAssocID="{9480FA2A-EAAA-4545-953D-99C2CC54F1A8}" presName="descendantText" presStyleLbl="alignAccFollowNode1" presStyleIdx="4" presStyleCnt="10">
        <dgm:presLayoutVars>
          <dgm:bulletEnabled val="1"/>
        </dgm:presLayoutVars>
      </dgm:prSet>
      <dgm:spPr/>
    </dgm:pt>
    <dgm:pt modelId="{AE5F3065-3063-4714-9787-EED9B6810384}" type="pres">
      <dgm:prSet presAssocID="{1484E994-66E4-43CE-BB20-8A3CDC816B94}" presName="sp" presStyleCnt="0"/>
      <dgm:spPr/>
    </dgm:pt>
    <dgm:pt modelId="{62018632-D250-4946-8034-4B3A24D78EA5}" type="pres">
      <dgm:prSet presAssocID="{2A44117C-DEA8-4F4C-8C53-C6F961D17662}" presName="linNode" presStyleCnt="0"/>
      <dgm:spPr/>
    </dgm:pt>
    <dgm:pt modelId="{AFBBDE26-1075-4894-B234-5D8936CB531A}" type="pres">
      <dgm:prSet presAssocID="{2A44117C-DEA8-4F4C-8C53-C6F961D17662}" presName="parentText" presStyleLbl="node1" presStyleIdx="5" presStyleCnt="10">
        <dgm:presLayoutVars>
          <dgm:chMax val="1"/>
          <dgm:bulletEnabled val="1"/>
        </dgm:presLayoutVars>
      </dgm:prSet>
      <dgm:spPr/>
    </dgm:pt>
    <dgm:pt modelId="{45B034DC-2F0D-422D-89A3-3A1A2CCEF2D7}" type="pres">
      <dgm:prSet presAssocID="{2A44117C-DEA8-4F4C-8C53-C6F961D17662}" presName="descendantText" presStyleLbl="alignAccFollowNode1" presStyleIdx="5" presStyleCnt="10">
        <dgm:presLayoutVars>
          <dgm:bulletEnabled val="1"/>
        </dgm:presLayoutVars>
      </dgm:prSet>
      <dgm:spPr/>
    </dgm:pt>
    <dgm:pt modelId="{1DEAF1D0-F576-4C89-95A8-C4B0F4DBFAAF}" type="pres">
      <dgm:prSet presAssocID="{875955D0-619B-47D5-8A73-C1AF2521BB6C}" presName="sp" presStyleCnt="0"/>
      <dgm:spPr/>
    </dgm:pt>
    <dgm:pt modelId="{5B100C47-EB02-4116-A2C8-79ED0605E57E}" type="pres">
      <dgm:prSet presAssocID="{91A4EF24-24FC-4CE8-BF35-3A36E45765E6}" presName="linNode" presStyleCnt="0"/>
      <dgm:spPr/>
    </dgm:pt>
    <dgm:pt modelId="{A91482FC-130F-4916-BDD3-B1055D513FEE}" type="pres">
      <dgm:prSet presAssocID="{91A4EF24-24FC-4CE8-BF35-3A36E45765E6}" presName="parentText" presStyleLbl="node1" presStyleIdx="6" presStyleCnt="10">
        <dgm:presLayoutVars>
          <dgm:chMax val="1"/>
          <dgm:bulletEnabled val="1"/>
        </dgm:presLayoutVars>
      </dgm:prSet>
      <dgm:spPr/>
    </dgm:pt>
    <dgm:pt modelId="{719F1881-6472-4FDD-B7A6-3C6886E2694B}" type="pres">
      <dgm:prSet presAssocID="{91A4EF24-24FC-4CE8-BF35-3A36E45765E6}" presName="descendantText" presStyleLbl="alignAccFollowNode1" presStyleIdx="6" presStyleCnt="10">
        <dgm:presLayoutVars>
          <dgm:bulletEnabled val="1"/>
        </dgm:presLayoutVars>
      </dgm:prSet>
      <dgm:spPr/>
    </dgm:pt>
    <dgm:pt modelId="{8EA498CE-E014-49E7-8F29-48E33114470E}" type="pres">
      <dgm:prSet presAssocID="{6F01674D-A06B-457A-A7A6-8D590194143D}" presName="sp" presStyleCnt="0"/>
      <dgm:spPr/>
    </dgm:pt>
    <dgm:pt modelId="{10AF32B7-1F90-4E70-9D21-5B00E937E510}" type="pres">
      <dgm:prSet presAssocID="{CCD04729-2FBA-4913-860F-7DE08DBD47E4}" presName="linNode" presStyleCnt="0"/>
      <dgm:spPr/>
    </dgm:pt>
    <dgm:pt modelId="{DA184286-59A8-4070-8BEE-E3EA1B21B2F6}" type="pres">
      <dgm:prSet presAssocID="{CCD04729-2FBA-4913-860F-7DE08DBD47E4}" presName="parentText" presStyleLbl="node1" presStyleIdx="7" presStyleCnt="10">
        <dgm:presLayoutVars>
          <dgm:chMax val="1"/>
          <dgm:bulletEnabled val="1"/>
        </dgm:presLayoutVars>
      </dgm:prSet>
      <dgm:spPr/>
    </dgm:pt>
    <dgm:pt modelId="{943BB340-CB68-4FF8-8BB1-97AE7E2C513B}" type="pres">
      <dgm:prSet presAssocID="{CCD04729-2FBA-4913-860F-7DE08DBD47E4}" presName="descendantText" presStyleLbl="alignAccFollowNode1" presStyleIdx="7" presStyleCnt="10">
        <dgm:presLayoutVars>
          <dgm:bulletEnabled val="1"/>
        </dgm:presLayoutVars>
      </dgm:prSet>
      <dgm:spPr/>
    </dgm:pt>
    <dgm:pt modelId="{4580591A-FF0B-41CD-AB02-C0256F533BA4}" type="pres">
      <dgm:prSet presAssocID="{4AB73AFB-A1FF-46FA-B904-F2660ECF23BF}" presName="sp" presStyleCnt="0"/>
      <dgm:spPr/>
    </dgm:pt>
    <dgm:pt modelId="{87E55CEB-A60F-4D48-9614-01721413B8DF}" type="pres">
      <dgm:prSet presAssocID="{86A52529-24D2-4DFC-AAFB-765727E6A9D7}" presName="linNode" presStyleCnt="0"/>
      <dgm:spPr/>
    </dgm:pt>
    <dgm:pt modelId="{907B3E43-3A8A-4655-89FE-537B2D37397C}" type="pres">
      <dgm:prSet presAssocID="{86A52529-24D2-4DFC-AAFB-765727E6A9D7}" presName="parentText" presStyleLbl="node1" presStyleIdx="8" presStyleCnt="10">
        <dgm:presLayoutVars>
          <dgm:chMax val="1"/>
          <dgm:bulletEnabled val="1"/>
        </dgm:presLayoutVars>
      </dgm:prSet>
      <dgm:spPr/>
    </dgm:pt>
    <dgm:pt modelId="{81498433-BAA3-4DE5-B59C-7F42BA049A6A}" type="pres">
      <dgm:prSet presAssocID="{86A52529-24D2-4DFC-AAFB-765727E6A9D7}" presName="descendantText" presStyleLbl="alignAccFollowNode1" presStyleIdx="8" presStyleCnt="10">
        <dgm:presLayoutVars>
          <dgm:bulletEnabled val="1"/>
        </dgm:presLayoutVars>
      </dgm:prSet>
      <dgm:spPr/>
    </dgm:pt>
    <dgm:pt modelId="{D29D199B-D569-49F4-BE09-B16B32C01DA6}" type="pres">
      <dgm:prSet presAssocID="{ECAA66BE-3498-4EEF-8D1D-83B112296F9C}" presName="sp" presStyleCnt="0"/>
      <dgm:spPr/>
    </dgm:pt>
    <dgm:pt modelId="{D5DD2C30-39B3-48C9-ACFA-EFE84A6348B2}" type="pres">
      <dgm:prSet presAssocID="{4D085741-9C11-4E97-BBFD-EB07837A2597}" presName="linNode" presStyleCnt="0"/>
      <dgm:spPr/>
    </dgm:pt>
    <dgm:pt modelId="{23605913-DEC5-4631-8931-69B879722FB3}" type="pres">
      <dgm:prSet presAssocID="{4D085741-9C11-4E97-BBFD-EB07837A2597}" presName="parentText" presStyleLbl="node1" presStyleIdx="9" presStyleCnt="10">
        <dgm:presLayoutVars>
          <dgm:chMax val="1"/>
          <dgm:bulletEnabled val="1"/>
        </dgm:presLayoutVars>
      </dgm:prSet>
      <dgm:spPr/>
    </dgm:pt>
    <dgm:pt modelId="{2C97280C-56CB-46EA-B2DB-252AEA0C57D5}" type="pres">
      <dgm:prSet presAssocID="{4D085741-9C11-4E97-BBFD-EB07837A2597}" presName="descendantText" presStyleLbl="alignAccFollowNode1" presStyleIdx="9" presStyleCnt="10">
        <dgm:presLayoutVars>
          <dgm:bulletEnabled val="1"/>
        </dgm:presLayoutVars>
      </dgm:prSet>
      <dgm:spPr/>
    </dgm:pt>
  </dgm:ptLst>
  <dgm:cxnLst>
    <dgm:cxn modelId="{2DEA4117-64C9-49F0-83C5-3185D15CBDE0}" type="presOf" srcId="{B6C3D868-74F5-43BD-A559-640E8DE31EC8}" destId="{ABB23152-831C-4817-9B87-59A033F7D895}" srcOrd="0" destOrd="0" presId="urn:microsoft.com/office/officeart/2005/8/layout/vList5"/>
    <dgm:cxn modelId="{5FD7D719-E957-4266-BBEA-6276738C9273}" type="presOf" srcId="{5C7233CF-9835-45E5-9164-986C9ED33F06}" destId="{719F1881-6472-4FDD-B7A6-3C6886E2694B}" srcOrd="0" destOrd="0" presId="urn:microsoft.com/office/officeart/2005/8/layout/vList5"/>
    <dgm:cxn modelId="{05E8EA3B-9511-4B15-BBEC-96C4A2320022}" type="presOf" srcId="{067F4E30-CB34-4E74-8E65-16AE7047E4B6}" destId="{943BB340-CB68-4FF8-8BB1-97AE7E2C513B}" srcOrd="0" destOrd="0" presId="urn:microsoft.com/office/officeart/2005/8/layout/vList5"/>
    <dgm:cxn modelId="{6EEF0B5B-BE8B-4241-8372-4059FD3D8692}" type="presOf" srcId="{86A52529-24D2-4DFC-AAFB-765727E6A9D7}" destId="{907B3E43-3A8A-4655-89FE-537B2D37397C}" srcOrd="0" destOrd="0" presId="urn:microsoft.com/office/officeart/2005/8/layout/vList5"/>
    <dgm:cxn modelId="{2252415C-62DF-4545-9982-C8CB26492055}" srcId="{32F2AC02-A739-4FB7-88A0-9722CD3EFC94}" destId="{DDE73E20-EFA5-4756-BBE8-5287B6977DEA}" srcOrd="2" destOrd="0" parTransId="{664457EC-1AD9-42F7-97DE-8DD78684B1D5}" sibTransId="{0B395536-5D0A-4667-82C6-F53977DF737C}"/>
    <dgm:cxn modelId="{51BD9D5C-D201-4C4E-9AC9-CD78E9FC244A}" srcId="{4D085741-9C11-4E97-BBFD-EB07837A2597}" destId="{0E86D18E-6303-41B2-9A53-40F314F9D2AD}" srcOrd="0" destOrd="0" parTransId="{94995540-0372-4067-B85E-C8980963D97F}" sibTransId="{D080C2C0-C437-436A-ADF6-806F93EAE3E1}"/>
    <dgm:cxn modelId="{31F2DB42-C76A-44C7-B2DF-E52706A2D482}" type="presOf" srcId="{EA3C9FD8-4CCE-4AA1-BB20-7CA6C5F3997F}" destId="{7D898770-0430-41A9-B77A-30FDB04763AA}" srcOrd="0" destOrd="0" presId="urn:microsoft.com/office/officeart/2005/8/layout/vList5"/>
    <dgm:cxn modelId="{E554F364-35D7-4926-AE96-4E8FC1ED82B6}" srcId="{735CBD4C-7FEA-469A-B865-A0EB9D3B33CB}" destId="{BD7FAD0B-A0E9-4E0B-B8EE-F99055C76C98}" srcOrd="0" destOrd="0" parTransId="{43C2BEAB-93B3-4166-964E-EF8A27EDD08B}" sibTransId="{EF8E73EE-85D2-4E07-B214-81821EA2C720}"/>
    <dgm:cxn modelId="{62FC0F69-453C-4510-8696-3D8225D41259}" srcId="{2A44117C-DEA8-4F4C-8C53-C6F961D17662}" destId="{9E947386-86DB-4A20-B98A-2188B5803A10}" srcOrd="0" destOrd="0" parTransId="{41133C8C-350C-46BD-8AE5-FA9BEC73D966}" sibTransId="{8F2BCB8C-D2B7-4654-BD1F-F8D633185798}"/>
    <dgm:cxn modelId="{31CC4B4B-18DB-497C-94EC-E82A36FC11EC}" srcId="{91A4EF24-24FC-4CE8-BF35-3A36E45765E6}" destId="{5C7233CF-9835-45E5-9164-986C9ED33F06}" srcOrd="0" destOrd="0" parTransId="{61C3BB84-14ED-4153-8567-F6D46A306A3B}" sibTransId="{EBEF45FD-7E74-4A2C-BAC8-6E11FB7B8A01}"/>
    <dgm:cxn modelId="{9828436C-0C99-4FFE-B28E-7F26F926B617}" srcId="{32F2AC02-A739-4FB7-88A0-9722CD3EFC94}" destId="{86A52529-24D2-4DFC-AAFB-765727E6A9D7}" srcOrd="8" destOrd="0" parTransId="{890675E5-784F-4969-8E6B-B612A13CB5C0}" sibTransId="{ECAA66BE-3498-4EEF-8D1D-83B112296F9C}"/>
    <dgm:cxn modelId="{F747C46C-555D-4CE4-87CC-6834EEB495B0}" srcId="{CCD04729-2FBA-4913-860F-7DE08DBD47E4}" destId="{067F4E30-CB34-4E74-8E65-16AE7047E4B6}" srcOrd="0" destOrd="0" parTransId="{C38F748A-8E94-4579-9211-9E7828B12F3B}" sibTransId="{676CD9DB-D381-421C-A022-BC5BA2760BB5}"/>
    <dgm:cxn modelId="{4F772C72-828B-474E-9FEB-57C56DE9B5B0}" type="presOf" srcId="{315D3500-8A99-4E54-A146-DB04AA49020F}" destId="{FE4711EE-DD77-4CFE-A57E-085E35F6B09A}" srcOrd="0" destOrd="0" presId="urn:microsoft.com/office/officeart/2005/8/layout/vList5"/>
    <dgm:cxn modelId="{47872653-55F6-4F8B-A0DD-E7BAB29465A3}" srcId="{32F2AC02-A739-4FB7-88A0-9722CD3EFC94}" destId="{5C487041-691F-4A21-8D46-6AF58DB2F31E}" srcOrd="3" destOrd="0" parTransId="{EEFF6416-8BBC-4E3A-ACBF-66939D1BE383}" sibTransId="{9F33094D-BCFF-4746-AEB4-A8F35819190D}"/>
    <dgm:cxn modelId="{D9386C76-24FD-4F97-8F52-2F89C9966612}" type="presOf" srcId="{0C123817-3AEE-40DB-B113-23CE8A7D99E9}" destId="{A062E02B-EB3D-4ABB-963F-6F7D57BE46C8}" srcOrd="0" destOrd="0" presId="urn:microsoft.com/office/officeart/2005/8/layout/vList5"/>
    <dgm:cxn modelId="{042AC657-7810-4603-976C-A5604A6B8707}" srcId="{32F2AC02-A739-4FB7-88A0-9722CD3EFC94}" destId="{9480FA2A-EAAA-4545-953D-99C2CC54F1A8}" srcOrd="4" destOrd="0" parTransId="{5C8C37CF-7E37-45A3-91B3-6E18ACC09E88}" sibTransId="{1484E994-66E4-43CE-BB20-8A3CDC816B94}"/>
    <dgm:cxn modelId="{DDEDDA58-9260-4A89-9B82-90DFFD45B347}" type="presOf" srcId="{DDE73E20-EFA5-4756-BBE8-5287B6977DEA}" destId="{7AE0D0EF-6B05-404A-96CF-07C6F3638120}" srcOrd="0" destOrd="0" presId="urn:microsoft.com/office/officeart/2005/8/layout/vList5"/>
    <dgm:cxn modelId="{21DD217E-30D4-48AA-9F7B-2A1AF23FA7A6}" type="presOf" srcId="{5C487041-691F-4A21-8D46-6AF58DB2F31E}" destId="{C8518406-1733-45D7-8AC0-2FDC48160A77}" srcOrd="0" destOrd="0" presId="urn:microsoft.com/office/officeart/2005/8/layout/vList5"/>
    <dgm:cxn modelId="{C970F484-EC65-4CDA-B18D-17E1EA9AD18B}" type="presOf" srcId="{91A4EF24-24FC-4CE8-BF35-3A36E45765E6}" destId="{A91482FC-130F-4916-BDD3-B1055D513FEE}" srcOrd="0" destOrd="0" presId="urn:microsoft.com/office/officeart/2005/8/layout/vList5"/>
    <dgm:cxn modelId="{B940B186-2CA6-4812-B582-94BB83E605D9}" type="presOf" srcId="{9E947386-86DB-4A20-B98A-2188B5803A10}" destId="{45B034DC-2F0D-422D-89A3-3A1A2CCEF2D7}" srcOrd="0" destOrd="0" presId="urn:microsoft.com/office/officeart/2005/8/layout/vList5"/>
    <dgm:cxn modelId="{8C41858B-4022-4D8F-BEC2-F89E7F7BF042}" type="presOf" srcId="{0E86D18E-6303-41B2-9A53-40F314F9D2AD}" destId="{2C97280C-56CB-46EA-B2DB-252AEA0C57D5}" srcOrd="0" destOrd="0" presId="urn:microsoft.com/office/officeart/2005/8/layout/vList5"/>
    <dgm:cxn modelId="{6EF6999B-CF77-4E94-B09D-52462A10FB52}" srcId="{32F2AC02-A739-4FB7-88A0-9722CD3EFC94}" destId="{CCD04729-2FBA-4913-860F-7DE08DBD47E4}" srcOrd="7" destOrd="0" parTransId="{E8958DDD-CD5E-488E-A1AF-599D5F519584}" sibTransId="{4AB73AFB-A1FF-46FA-B904-F2660ECF23BF}"/>
    <dgm:cxn modelId="{9D3CDFA7-1E41-4BF2-8A65-22B5255C6D71}" srcId="{32F2AC02-A739-4FB7-88A0-9722CD3EFC94}" destId="{91A4EF24-24FC-4CE8-BF35-3A36E45765E6}" srcOrd="6" destOrd="0" parTransId="{A18CEEDE-FDE4-4650-AEB5-8683E7686AE8}" sibTransId="{6F01674D-A06B-457A-A7A6-8D590194143D}"/>
    <dgm:cxn modelId="{A72853AD-5FF3-46C0-8EA5-97AFE8C79A06}" srcId="{32F2AC02-A739-4FB7-88A0-9722CD3EFC94}" destId="{4D085741-9C11-4E97-BBFD-EB07837A2597}" srcOrd="9" destOrd="0" parTransId="{5C5527A3-CDD8-446C-8F07-09F49D7502CF}" sibTransId="{0898C9C8-F077-4C8D-93F1-1FF244553DD4}"/>
    <dgm:cxn modelId="{497498AD-40D8-4FE0-8C51-14FD4E1CC877}" srcId="{5C487041-691F-4A21-8D46-6AF58DB2F31E}" destId="{EA3C9FD8-4CCE-4AA1-BB20-7CA6C5F3997F}" srcOrd="0" destOrd="0" parTransId="{F21DCDCA-083C-4AF7-9526-85522E6B0652}" sibTransId="{DD6FA1F2-59D5-4675-AE79-8E4737218D5D}"/>
    <dgm:cxn modelId="{A0C8BEAD-385A-4953-BFE3-28FB2E541EFB}" srcId="{DDE73E20-EFA5-4756-BBE8-5287B6977DEA}" destId="{315D3500-8A99-4E54-A146-DB04AA49020F}" srcOrd="0" destOrd="0" parTransId="{6648F9A6-B1C6-4EE7-B2C3-F5EE7BB24BA9}" sibTransId="{AA9C879B-39EA-4FC3-AFA9-9B07356F6F1A}"/>
    <dgm:cxn modelId="{D454B6AF-1411-4394-A514-1A916AAAF9B4}" srcId="{9480FA2A-EAAA-4545-953D-99C2CC54F1A8}" destId="{B6C3D868-74F5-43BD-A559-640E8DE31EC8}" srcOrd="0" destOrd="0" parTransId="{B3613A44-DEC4-4575-ACEC-65FB672EF7C4}" sibTransId="{3FC95F39-809F-4F23-81C1-5ADFDD2AA76F}"/>
    <dgm:cxn modelId="{A31694B4-C7B7-4F63-BA6A-4BE73EFFD30E}" type="presOf" srcId="{BD7FAD0B-A0E9-4E0B-B8EE-F99055C76C98}" destId="{39DEBF75-B8EF-4F31-855C-F5F057586A6E}" srcOrd="0" destOrd="0" presId="urn:microsoft.com/office/officeart/2005/8/layout/vList5"/>
    <dgm:cxn modelId="{CE35D2B5-595E-49DF-9E3A-51CAD20C97D0}" type="presOf" srcId="{CCD04729-2FBA-4913-860F-7DE08DBD47E4}" destId="{DA184286-59A8-4070-8BEE-E3EA1B21B2F6}" srcOrd="0" destOrd="0" presId="urn:microsoft.com/office/officeart/2005/8/layout/vList5"/>
    <dgm:cxn modelId="{5545E7C5-7937-4EC8-AF0C-90A2E15B2D05}" type="presOf" srcId="{4D085741-9C11-4E97-BBFD-EB07837A2597}" destId="{23605913-DEC5-4631-8931-69B879722FB3}" srcOrd="0" destOrd="0" presId="urn:microsoft.com/office/officeart/2005/8/layout/vList5"/>
    <dgm:cxn modelId="{C7B2F2CC-7822-4B4E-B224-8206E8ABC330}" type="presOf" srcId="{8CD30EBB-6FFE-4DB1-BC84-CD7785815A5C}" destId="{81498433-BAA3-4DE5-B59C-7F42BA049A6A}" srcOrd="0" destOrd="0" presId="urn:microsoft.com/office/officeart/2005/8/layout/vList5"/>
    <dgm:cxn modelId="{E89267CF-4F8A-4A08-9787-8A8BBAD81F84}" type="presOf" srcId="{2A44117C-DEA8-4F4C-8C53-C6F961D17662}" destId="{AFBBDE26-1075-4894-B234-5D8936CB531A}" srcOrd="0" destOrd="0" presId="urn:microsoft.com/office/officeart/2005/8/layout/vList5"/>
    <dgm:cxn modelId="{5A4975D4-7DB2-4458-B7A4-D240A2AF4C7C}" srcId="{86A52529-24D2-4DFC-AAFB-765727E6A9D7}" destId="{8CD30EBB-6FFE-4DB1-BC84-CD7785815A5C}" srcOrd="0" destOrd="0" parTransId="{8426C080-2AE7-456C-BC3E-2658ABE85D0D}" sibTransId="{69F708CF-67C2-41BA-869F-7BEE95C3F9D6}"/>
    <dgm:cxn modelId="{B2F6ECD8-881C-4AA7-B357-F9F850CD4BD1}" srcId="{32F2AC02-A739-4FB7-88A0-9722CD3EFC94}" destId="{735CBD4C-7FEA-469A-B865-A0EB9D3B33CB}" srcOrd="0" destOrd="0" parTransId="{C6083E30-EACC-4010-B637-0A1BA5D89531}" sibTransId="{30997F74-6F08-43AB-AC6A-96AB80AB180B}"/>
    <dgm:cxn modelId="{BAEC0BDB-95E3-46B7-BF67-D39CCC2D1358}" type="presOf" srcId="{9480FA2A-EAAA-4545-953D-99C2CC54F1A8}" destId="{BCD03989-E58A-4E91-AD6F-8B22B8C13CDA}" srcOrd="0" destOrd="0" presId="urn:microsoft.com/office/officeart/2005/8/layout/vList5"/>
    <dgm:cxn modelId="{A36DCDDD-B1CC-423F-AC02-2305C180AB26}" srcId="{6EA6C181-AB85-4F0D-90D2-8D8D102E5FE4}" destId="{0C123817-3AEE-40DB-B113-23CE8A7D99E9}" srcOrd="0" destOrd="0" parTransId="{90406B32-AB7D-421C-B13C-349CA97A3F70}" sibTransId="{E9278686-51E8-42C0-AF50-310509FD4363}"/>
    <dgm:cxn modelId="{06F253E2-A21B-4897-8A4E-5EEBE9617854}" srcId="{32F2AC02-A739-4FB7-88A0-9722CD3EFC94}" destId="{6EA6C181-AB85-4F0D-90D2-8D8D102E5FE4}" srcOrd="1" destOrd="0" parTransId="{E39BF3C2-17F2-4174-84BD-70128A20B98A}" sibTransId="{F5301DDB-5DA6-4B68-910C-65E081E461B2}"/>
    <dgm:cxn modelId="{FA22D1E5-DFFA-4EC1-9B50-C66607BBA687}" type="presOf" srcId="{735CBD4C-7FEA-469A-B865-A0EB9D3B33CB}" destId="{F9F66DEE-FAB4-452C-A6E5-C8AE6CFED708}" srcOrd="0" destOrd="0" presId="urn:microsoft.com/office/officeart/2005/8/layout/vList5"/>
    <dgm:cxn modelId="{530E59EA-35DB-472A-88BE-C865F6D3E763}" srcId="{32F2AC02-A739-4FB7-88A0-9722CD3EFC94}" destId="{2A44117C-DEA8-4F4C-8C53-C6F961D17662}" srcOrd="5" destOrd="0" parTransId="{8774877C-BF56-4B67-9256-065311369E86}" sibTransId="{875955D0-619B-47D5-8A73-C1AF2521BB6C}"/>
    <dgm:cxn modelId="{919298EB-F8DD-4911-B574-D74D0BE892C3}" type="presOf" srcId="{6EA6C181-AB85-4F0D-90D2-8D8D102E5FE4}" destId="{8F8E977C-EBCE-4A98-9F97-0135BC0D0AB9}" srcOrd="0" destOrd="0" presId="urn:microsoft.com/office/officeart/2005/8/layout/vList5"/>
    <dgm:cxn modelId="{CDF71AF3-19AD-47F3-9F91-C649EF327E91}" type="presOf" srcId="{32F2AC02-A739-4FB7-88A0-9722CD3EFC94}" destId="{47A8C8BD-2518-4407-B430-D4F79E2E4DB3}" srcOrd="0" destOrd="0" presId="urn:microsoft.com/office/officeart/2005/8/layout/vList5"/>
    <dgm:cxn modelId="{11A520EA-FDCF-4FBE-B72C-5C2607222345}" type="presParOf" srcId="{47A8C8BD-2518-4407-B430-D4F79E2E4DB3}" destId="{E46012EA-F606-424A-A4F0-B0F8B675F58B}" srcOrd="0" destOrd="0" presId="urn:microsoft.com/office/officeart/2005/8/layout/vList5"/>
    <dgm:cxn modelId="{869320B9-D31A-481F-87D6-F263D049801B}" type="presParOf" srcId="{E46012EA-F606-424A-A4F0-B0F8B675F58B}" destId="{F9F66DEE-FAB4-452C-A6E5-C8AE6CFED708}" srcOrd="0" destOrd="0" presId="urn:microsoft.com/office/officeart/2005/8/layout/vList5"/>
    <dgm:cxn modelId="{B71A82C8-A82E-4F17-8522-1658FC1A6CB3}" type="presParOf" srcId="{E46012EA-F606-424A-A4F0-B0F8B675F58B}" destId="{39DEBF75-B8EF-4F31-855C-F5F057586A6E}" srcOrd="1" destOrd="0" presId="urn:microsoft.com/office/officeart/2005/8/layout/vList5"/>
    <dgm:cxn modelId="{9CB2CEEE-4EAF-4FBC-808A-79EDE2477831}" type="presParOf" srcId="{47A8C8BD-2518-4407-B430-D4F79E2E4DB3}" destId="{ABB9315D-5EB0-4FB7-BC47-D765342785E5}" srcOrd="1" destOrd="0" presId="urn:microsoft.com/office/officeart/2005/8/layout/vList5"/>
    <dgm:cxn modelId="{FC7B379B-4B8D-4831-9854-4E2975826317}" type="presParOf" srcId="{47A8C8BD-2518-4407-B430-D4F79E2E4DB3}" destId="{DF871097-5243-449E-883E-AF099BD10C44}" srcOrd="2" destOrd="0" presId="urn:microsoft.com/office/officeart/2005/8/layout/vList5"/>
    <dgm:cxn modelId="{014C8B9A-C603-448D-8EA6-D694181E4D45}" type="presParOf" srcId="{DF871097-5243-449E-883E-AF099BD10C44}" destId="{8F8E977C-EBCE-4A98-9F97-0135BC0D0AB9}" srcOrd="0" destOrd="0" presId="urn:microsoft.com/office/officeart/2005/8/layout/vList5"/>
    <dgm:cxn modelId="{50FA335D-A518-4818-B85C-DE8CA995607C}" type="presParOf" srcId="{DF871097-5243-449E-883E-AF099BD10C44}" destId="{A062E02B-EB3D-4ABB-963F-6F7D57BE46C8}" srcOrd="1" destOrd="0" presId="urn:microsoft.com/office/officeart/2005/8/layout/vList5"/>
    <dgm:cxn modelId="{9070A82E-3A36-44C0-91A2-ECE8834A7AEF}" type="presParOf" srcId="{47A8C8BD-2518-4407-B430-D4F79E2E4DB3}" destId="{55C2AE4A-BEEF-43EC-8E75-6EC988452957}" srcOrd="3" destOrd="0" presId="urn:microsoft.com/office/officeart/2005/8/layout/vList5"/>
    <dgm:cxn modelId="{3960247D-C046-4B68-84C5-E8A58E300294}" type="presParOf" srcId="{47A8C8BD-2518-4407-B430-D4F79E2E4DB3}" destId="{DC85557C-F579-4B19-9623-CFE66504F896}" srcOrd="4" destOrd="0" presId="urn:microsoft.com/office/officeart/2005/8/layout/vList5"/>
    <dgm:cxn modelId="{28652F2D-8ECF-4E16-9190-645F6D8559D1}" type="presParOf" srcId="{DC85557C-F579-4B19-9623-CFE66504F896}" destId="{7AE0D0EF-6B05-404A-96CF-07C6F3638120}" srcOrd="0" destOrd="0" presId="urn:microsoft.com/office/officeart/2005/8/layout/vList5"/>
    <dgm:cxn modelId="{6EC8B28D-BED2-4350-814B-AA35B64B2518}" type="presParOf" srcId="{DC85557C-F579-4B19-9623-CFE66504F896}" destId="{FE4711EE-DD77-4CFE-A57E-085E35F6B09A}" srcOrd="1" destOrd="0" presId="urn:microsoft.com/office/officeart/2005/8/layout/vList5"/>
    <dgm:cxn modelId="{26CF5F3F-4538-428C-9CAC-80267E5C186A}" type="presParOf" srcId="{47A8C8BD-2518-4407-B430-D4F79E2E4DB3}" destId="{09D5822F-050D-4B2E-BD76-306A8D3682BD}" srcOrd="5" destOrd="0" presId="urn:microsoft.com/office/officeart/2005/8/layout/vList5"/>
    <dgm:cxn modelId="{04873DB0-5E09-40FF-A7E8-E1E48E2AF868}" type="presParOf" srcId="{47A8C8BD-2518-4407-B430-D4F79E2E4DB3}" destId="{C0F72AD3-4794-46D4-81B0-67563ACF8733}" srcOrd="6" destOrd="0" presId="urn:microsoft.com/office/officeart/2005/8/layout/vList5"/>
    <dgm:cxn modelId="{80872E86-6EBB-4CFB-A267-F7CBBCCE4DE6}" type="presParOf" srcId="{C0F72AD3-4794-46D4-81B0-67563ACF8733}" destId="{C8518406-1733-45D7-8AC0-2FDC48160A77}" srcOrd="0" destOrd="0" presId="urn:microsoft.com/office/officeart/2005/8/layout/vList5"/>
    <dgm:cxn modelId="{2A358EC7-FBD1-4CCC-A123-EC70A0644163}" type="presParOf" srcId="{C0F72AD3-4794-46D4-81B0-67563ACF8733}" destId="{7D898770-0430-41A9-B77A-30FDB04763AA}" srcOrd="1" destOrd="0" presId="urn:microsoft.com/office/officeart/2005/8/layout/vList5"/>
    <dgm:cxn modelId="{92E34968-D116-402A-ADDD-E1BB1480F67D}" type="presParOf" srcId="{47A8C8BD-2518-4407-B430-D4F79E2E4DB3}" destId="{91519B4D-578D-4067-AA0E-EFFCDAE58984}" srcOrd="7" destOrd="0" presId="urn:microsoft.com/office/officeart/2005/8/layout/vList5"/>
    <dgm:cxn modelId="{91E44E5C-B337-4C39-8C5E-FF080F36A365}" type="presParOf" srcId="{47A8C8BD-2518-4407-B430-D4F79E2E4DB3}" destId="{8B9B35CD-8A9E-4A68-B4D1-CBF73C6187D7}" srcOrd="8" destOrd="0" presId="urn:microsoft.com/office/officeart/2005/8/layout/vList5"/>
    <dgm:cxn modelId="{CAE63A02-A80F-4899-BB22-2E22FF1544FA}" type="presParOf" srcId="{8B9B35CD-8A9E-4A68-B4D1-CBF73C6187D7}" destId="{BCD03989-E58A-4E91-AD6F-8B22B8C13CDA}" srcOrd="0" destOrd="0" presId="urn:microsoft.com/office/officeart/2005/8/layout/vList5"/>
    <dgm:cxn modelId="{EC293DB7-F8C9-49DF-A0B4-3D46C09BFC2C}" type="presParOf" srcId="{8B9B35CD-8A9E-4A68-B4D1-CBF73C6187D7}" destId="{ABB23152-831C-4817-9B87-59A033F7D895}" srcOrd="1" destOrd="0" presId="urn:microsoft.com/office/officeart/2005/8/layout/vList5"/>
    <dgm:cxn modelId="{CD04390A-2A67-4682-9C30-B643EAB389EA}" type="presParOf" srcId="{47A8C8BD-2518-4407-B430-D4F79E2E4DB3}" destId="{AE5F3065-3063-4714-9787-EED9B6810384}" srcOrd="9" destOrd="0" presId="urn:microsoft.com/office/officeart/2005/8/layout/vList5"/>
    <dgm:cxn modelId="{920FC088-6682-40EA-9E39-E6AC55EF9A69}" type="presParOf" srcId="{47A8C8BD-2518-4407-B430-D4F79E2E4DB3}" destId="{62018632-D250-4946-8034-4B3A24D78EA5}" srcOrd="10" destOrd="0" presId="urn:microsoft.com/office/officeart/2005/8/layout/vList5"/>
    <dgm:cxn modelId="{9F6F7093-BEDE-471C-A605-867A18438FDE}" type="presParOf" srcId="{62018632-D250-4946-8034-4B3A24D78EA5}" destId="{AFBBDE26-1075-4894-B234-5D8936CB531A}" srcOrd="0" destOrd="0" presId="urn:microsoft.com/office/officeart/2005/8/layout/vList5"/>
    <dgm:cxn modelId="{062CE5B1-E508-48D3-9B77-5AE51BB43D18}" type="presParOf" srcId="{62018632-D250-4946-8034-4B3A24D78EA5}" destId="{45B034DC-2F0D-422D-89A3-3A1A2CCEF2D7}" srcOrd="1" destOrd="0" presId="urn:microsoft.com/office/officeart/2005/8/layout/vList5"/>
    <dgm:cxn modelId="{42F8DE94-2163-45D5-ACA3-599127A50CBC}" type="presParOf" srcId="{47A8C8BD-2518-4407-B430-D4F79E2E4DB3}" destId="{1DEAF1D0-F576-4C89-95A8-C4B0F4DBFAAF}" srcOrd="11" destOrd="0" presId="urn:microsoft.com/office/officeart/2005/8/layout/vList5"/>
    <dgm:cxn modelId="{97B16A4E-1A44-497C-8B19-C8DC95C8D0B2}" type="presParOf" srcId="{47A8C8BD-2518-4407-B430-D4F79E2E4DB3}" destId="{5B100C47-EB02-4116-A2C8-79ED0605E57E}" srcOrd="12" destOrd="0" presId="urn:microsoft.com/office/officeart/2005/8/layout/vList5"/>
    <dgm:cxn modelId="{51B16058-2C83-4FAC-A810-6E534B76ABE4}" type="presParOf" srcId="{5B100C47-EB02-4116-A2C8-79ED0605E57E}" destId="{A91482FC-130F-4916-BDD3-B1055D513FEE}" srcOrd="0" destOrd="0" presId="urn:microsoft.com/office/officeart/2005/8/layout/vList5"/>
    <dgm:cxn modelId="{E281D245-8B17-4B97-9291-E1ACF4B4DAE4}" type="presParOf" srcId="{5B100C47-EB02-4116-A2C8-79ED0605E57E}" destId="{719F1881-6472-4FDD-B7A6-3C6886E2694B}" srcOrd="1" destOrd="0" presId="urn:microsoft.com/office/officeart/2005/8/layout/vList5"/>
    <dgm:cxn modelId="{3F5B60C8-BB68-4358-841C-23377C636DE8}" type="presParOf" srcId="{47A8C8BD-2518-4407-B430-D4F79E2E4DB3}" destId="{8EA498CE-E014-49E7-8F29-48E33114470E}" srcOrd="13" destOrd="0" presId="urn:microsoft.com/office/officeart/2005/8/layout/vList5"/>
    <dgm:cxn modelId="{6766E22B-AD41-4B75-B091-78A7CB23EDCF}" type="presParOf" srcId="{47A8C8BD-2518-4407-B430-D4F79E2E4DB3}" destId="{10AF32B7-1F90-4E70-9D21-5B00E937E510}" srcOrd="14" destOrd="0" presId="urn:microsoft.com/office/officeart/2005/8/layout/vList5"/>
    <dgm:cxn modelId="{D1BD937B-E6A4-4A24-8602-FF28353CEB26}" type="presParOf" srcId="{10AF32B7-1F90-4E70-9D21-5B00E937E510}" destId="{DA184286-59A8-4070-8BEE-E3EA1B21B2F6}" srcOrd="0" destOrd="0" presId="urn:microsoft.com/office/officeart/2005/8/layout/vList5"/>
    <dgm:cxn modelId="{7688DE57-6C3D-4CAE-ABC1-4F14F31A0879}" type="presParOf" srcId="{10AF32B7-1F90-4E70-9D21-5B00E937E510}" destId="{943BB340-CB68-4FF8-8BB1-97AE7E2C513B}" srcOrd="1" destOrd="0" presId="urn:microsoft.com/office/officeart/2005/8/layout/vList5"/>
    <dgm:cxn modelId="{2D2402C1-C78A-40E5-BEB9-5ED6D24D2BF6}" type="presParOf" srcId="{47A8C8BD-2518-4407-B430-D4F79E2E4DB3}" destId="{4580591A-FF0B-41CD-AB02-C0256F533BA4}" srcOrd="15" destOrd="0" presId="urn:microsoft.com/office/officeart/2005/8/layout/vList5"/>
    <dgm:cxn modelId="{F043E48B-BF77-46EF-97D5-888A9B4458D6}" type="presParOf" srcId="{47A8C8BD-2518-4407-B430-D4F79E2E4DB3}" destId="{87E55CEB-A60F-4D48-9614-01721413B8DF}" srcOrd="16" destOrd="0" presId="urn:microsoft.com/office/officeart/2005/8/layout/vList5"/>
    <dgm:cxn modelId="{200FD922-376B-4B31-BD78-F8E0EF6D5021}" type="presParOf" srcId="{87E55CEB-A60F-4D48-9614-01721413B8DF}" destId="{907B3E43-3A8A-4655-89FE-537B2D37397C}" srcOrd="0" destOrd="0" presId="urn:microsoft.com/office/officeart/2005/8/layout/vList5"/>
    <dgm:cxn modelId="{C192F187-816D-44B4-9A0B-28D2C52B5387}" type="presParOf" srcId="{87E55CEB-A60F-4D48-9614-01721413B8DF}" destId="{81498433-BAA3-4DE5-B59C-7F42BA049A6A}" srcOrd="1" destOrd="0" presId="urn:microsoft.com/office/officeart/2005/8/layout/vList5"/>
    <dgm:cxn modelId="{649FBCE9-A654-4140-BEBB-F482D8E40662}" type="presParOf" srcId="{47A8C8BD-2518-4407-B430-D4F79E2E4DB3}" destId="{D29D199B-D569-49F4-BE09-B16B32C01DA6}" srcOrd="17" destOrd="0" presId="urn:microsoft.com/office/officeart/2005/8/layout/vList5"/>
    <dgm:cxn modelId="{89EDEC41-B6D9-44F6-9160-661EC8EDE9BA}" type="presParOf" srcId="{47A8C8BD-2518-4407-B430-D4F79E2E4DB3}" destId="{D5DD2C30-39B3-48C9-ACFA-EFE84A6348B2}" srcOrd="18" destOrd="0" presId="urn:microsoft.com/office/officeart/2005/8/layout/vList5"/>
    <dgm:cxn modelId="{77A8A0E0-35D8-4A86-9040-C5993FEDCB2B}" type="presParOf" srcId="{D5DD2C30-39B3-48C9-ACFA-EFE84A6348B2}" destId="{23605913-DEC5-4631-8931-69B879722FB3}" srcOrd="0" destOrd="0" presId="urn:microsoft.com/office/officeart/2005/8/layout/vList5"/>
    <dgm:cxn modelId="{0DCBF46E-BAB1-4C5B-B22E-F30A053DEFD8}" type="presParOf" srcId="{D5DD2C30-39B3-48C9-ACFA-EFE84A6348B2}" destId="{2C97280C-56CB-46EA-B2DB-252AEA0C57D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C17F7A-C9A2-4A9C-9580-96A046B3941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49C29D9-231F-4ADA-9DF9-0C74970C4692}">
      <dgm:prSet/>
      <dgm:spPr/>
      <dgm:t>
        <a:bodyPr/>
        <a:lstStyle/>
        <a:p>
          <a:r>
            <a:rPr lang="es-MX"/>
            <a:t>Utilizar un formato estándar.</a:t>
          </a:r>
          <a:endParaRPr lang="en-US"/>
        </a:p>
      </dgm:t>
    </dgm:pt>
    <dgm:pt modelId="{7AC3D924-BCD7-4A5D-B18A-013A398B6D0C}" type="parTrans" cxnId="{B1A4599C-6DF4-4990-9AB5-13FA2CC775C3}">
      <dgm:prSet/>
      <dgm:spPr/>
      <dgm:t>
        <a:bodyPr/>
        <a:lstStyle/>
        <a:p>
          <a:endParaRPr lang="en-US"/>
        </a:p>
      </dgm:t>
    </dgm:pt>
    <dgm:pt modelId="{6EDECF02-F122-4698-B6A7-B7F9B2F81CC0}" type="sibTrans" cxnId="{B1A4599C-6DF4-4990-9AB5-13FA2CC775C3}">
      <dgm:prSet/>
      <dgm:spPr/>
      <dgm:t>
        <a:bodyPr/>
        <a:lstStyle/>
        <a:p>
          <a:endParaRPr lang="en-US"/>
        </a:p>
      </dgm:t>
    </dgm:pt>
    <dgm:pt modelId="{AA89F41F-B186-492E-8CB4-95460A8CE64E}">
      <dgm:prSet/>
      <dgm:spPr/>
      <dgm:t>
        <a:bodyPr/>
        <a:lstStyle/>
        <a:p>
          <a:r>
            <a:rPr lang="es-MX"/>
            <a:t>Utilizar el lenguaje de manera clara para distinguir entre requerimientos obligatorios y deseables.</a:t>
          </a:r>
          <a:endParaRPr lang="en-US"/>
        </a:p>
      </dgm:t>
    </dgm:pt>
    <dgm:pt modelId="{60E4BC21-66E1-4A96-A16F-91DFD5A850F0}" type="parTrans" cxnId="{AA88F21B-C5E6-4EB5-8436-E0703CCC3B91}">
      <dgm:prSet/>
      <dgm:spPr/>
      <dgm:t>
        <a:bodyPr/>
        <a:lstStyle/>
        <a:p>
          <a:endParaRPr lang="en-US"/>
        </a:p>
      </dgm:t>
    </dgm:pt>
    <dgm:pt modelId="{E3DB170C-6F01-4D42-845D-87E4999CB356}" type="sibTrans" cxnId="{AA88F21B-C5E6-4EB5-8436-E0703CCC3B91}">
      <dgm:prSet/>
      <dgm:spPr/>
      <dgm:t>
        <a:bodyPr/>
        <a:lstStyle/>
        <a:p>
          <a:endParaRPr lang="en-US"/>
        </a:p>
      </dgm:t>
    </dgm:pt>
    <dgm:pt modelId="{EF968B8F-C17C-41CD-97A6-927201AFE2D5}">
      <dgm:prSet/>
      <dgm:spPr/>
      <dgm:t>
        <a:bodyPr/>
        <a:lstStyle/>
        <a:p>
          <a:r>
            <a:rPr lang="es-MX"/>
            <a:t>Usar texto resaltado para seleccionar las partes clave del requerimiento.</a:t>
          </a:r>
          <a:endParaRPr lang="en-US"/>
        </a:p>
      </dgm:t>
    </dgm:pt>
    <dgm:pt modelId="{8124B52C-9F38-490A-8431-2EE25C89ACFC}" type="parTrans" cxnId="{78C6A102-A311-47C8-8913-9A29AE7C9F15}">
      <dgm:prSet/>
      <dgm:spPr/>
      <dgm:t>
        <a:bodyPr/>
        <a:lstStyle/>
        <a:p>
          <a:endParaRPr lang="en-US"/>
        </a:p>
      </dgm:t>
    </dgm:pt>
    <dgm:pt modelId="{3B21A7D1-620B-4950-A77A-50D5269FB73D}" type="sibTrans" cxnId="{78C6A102-A311-47C8-8913-9A29AE7C9F15}">
      <dgm:prSet/>
      <dgm:spPr/>
      <dgm:t>
        <a:bodyPr/>
        <a:lstStyle/>
        <a:p>
          <a:endParaRPr lang="en-US"/>
        </a:p>
      </dgm:t>
    </dgm:pt>
    <dgm:pt modelId="{88A99E5C-08FF-4F43-B42D-AC80B4620611}">
      <dgm:prSet/>
      <dgm:spPr/>
      <dgm:t>
        <a:bodyPr/>
        <a:lstStyle/>
        <a:p>
          <a:r>
            <a:rPr lang="es-MX"/>
            <a:t>No asumir que los lectores entienden el lenguaje técnico de la ingeniería de software.</a:t>
          </a:r>
          <a:endParaRPr lang="en-US"/>
        </a:p>
      </dgm:t>
    </dgm:pt>
    <dgm:pt modelId="{F23BD2ED-A8D5-42B1-8C6D-5FF1560FE178}" type="parTrans" cxnId="{2FF61953-ED57-4259-A956-08FB1FD7B371}">
      <dgm:prSet/>
      <dgm:spPr/>
      <dgm:t>
        <a:bodyPr/>
        <a:lstStyle/>
        <a:p>
          <a:endParaRPr lang="en-US"/>
        </a:p>
      </dgm:t>
    </dgm:pt>
    <dgm:pt modelId="{98AC505A-5BBB-48FE-AB17-3CFCE7904386}" type="sibTrans" cxnId="{2FF61953-ED57-4259-A956-08FB1FD7B371}">
      <dgm:prSet/>
      <dgm:spPr/>
      <dgm:t>
        <a:bodyPr/>
        <a:lstStyle/>
        <a:p>
          <a:endParaRPr lang="en-US"/>
        </a:p>
      </dgm:t>
    </dgm:pt>
    <dgm:pt modelId="{E2D97C3D-4142-4C5E-803D-0DA8E1847ADD}">
      <dgm:prSet/>
      <dgm:spPr/>
      <dgm:t>
        <a:bodyPr/>
        <a:lstStyle/>
        <a:p>
          <a:r>
            <a:rPr lang="es-MX"/>
            <a:t>Siempre que sea posible, se debe asociar una razón a cada requerimiento de usuario que explique por qué se incluyó el requerimiento.</a:t>
          </a:r>
          <a:endParaRPr lang="en-US"/>
        </a:p>
      </dgm:t>
    </dgm:pt>
    <dgm:pt modelId="{2DD897AF-473E-4948-9447-F0A3F9E561E4}" type="parTrans" cxnId="{41E706B4-0555-44C5-80C9-093DF99AC649}">
      <dgm:prSet/>
      <dgm:spPr/>
      <dgm:t>
        <a:bodyPr/>
        <a:lstStyle/>
        <a:p>
          <a:endParaRPr lang="en-US"/>
        </a:p>
      </dgm:t>
    </dgm:pt>
    <dgm:pt modelId="{5ADE74C1-DAE3-4244-B937-8EE9BFF018AD}" type="sibTrans" cxnId="{41E706B4-0555-44C5-80C9-093DF99AC649}">
      <dgm:prSet/>
      <dgm:spPr/>
      <dgm:t>
        <a:bodyPr/>
        <a:lstStyle/>
        <a:p>
          <a:endParaRPr lang="en-US"/>
        </a:p>
      </dgm:t>
    </dgm:pt>
    <dgm:pt modelId="{264180AF-27D4-4D6F-9A9B-4692117DE7F3}" type="pres">
      <dgm:prSet presAssocID="{FAC17F7A-C9A2-4A9C-9580-96A046B39415}" presName="linear" presStyleCnt="0">
        <dgm:presLayoutVars>
          <dgm:animLvl val="lvl"/>
          <dgm:resizeHandles val="exact"/>
        </dgm:presLayoutVars>
      </dgm:prSet>
      <dgm:spPr/>
    </dgm:pt>
    <dgm:pt modelId="{374A70D5-5D7B-4498-A407-58C1816F4F08}" type="pres">
      <dgm:prSet presAssocID="{D49C29D9-231F-4ADA-9DF9-0C74970C4692}" presName="parentText" presStyleLbl="node1" presStyleIdx="0" presStyleCnt="5">
        <dgm:presLayoutVars>
          <dgm:chMax val="0"/>
          <dgm:bulletEnabled val="1"/>
        </dgm:presLayoutVars>
      </dgm:prSet>
      <dgm:spPr/>
    </dgm:pt>
    <dgm:pt modelId="{215B4BBE-D0AD-4C27-B6EC-02870632C3A0}" type="pres">
      <dgm:prSet presAssocID="{6EDECF02-F122-4698-B6A7-B7F9B2F81CC0}" presName="spacer" presStyleCnt="0"/>
      <dgm:spPr/>
    </dgm:pt>
    <dgm:pt modelId="{86951F9D-59D9-4381-93CF-05E9E5D777DC}" type="pres">
      <dgm:prSet presAssocID="{AA89F41F-B186-492E-8CB4-95460A8CE64E}" presName="parentText" presStyleLbl="node1" presStyleIdx="1" presStyleCnt="5">
        <dgm:presLayoutVars>
          <dgm:chMax val="0"/>
          <dgm:bulletEnabled val="1"/>
        </dgm:presLayoutVars>
      </dgm:prSet>
      <dgm:spPr/>
    </dgm:pt>
    <dgm:pt modelId="{20B8705D-EF82-45A6-B820-23334C62BDD1}" type="pres">
      <dgm:prSet presAssocID="{E3DB170C-6F01-4D42-845D-87E4999CB356}" presName="spacer" presStyleCnt="0"/>
      <dgm:spPr/>
    </dgm:pt>
    <dgm:pt modelId="{71ACC77B-9583-46E7-A008-E8FC93C1F549}" type="pres">
      <dgm:prSet presAssocID="{EF968B8F-C17C-41CD-97A6-927201AFE2D5}" presName="parentText" presStyleLbl="node1" presStyleIdx="2" presStyleCnt="5">
        <dgm:presLayoutVars>
          <dgm:chMax val="0"/>
          <dgm:bulletEnabled val="1"/>
        </dgm:presLayoutVars>
      </dgm:prSet>
      <dgm:spPr/>
    </dgm:pt>
    <dgm:pt modelId="{A54369D3-510A-43E9-9750-DABD04E07255}" type="pres">
      <dgm:prSet presAssocID="{3B21A7D1-620B-4950-A77A-50D5269FB73D}" presName="spacer" presStyleCnt="0"/>
      <dgm:spPr/>
    </dgm:pt>
    <dgm:pt modelId="{5B3D1943-BC80-4B1B-B06D-C931071CED31}" type="pres">
      <dgm:prSet presAssocID="{88A99E5C-08FF-4F43-B42D-AC80B4620611}" presName="parentText" presStyleLbl="node1" presStyleIdx="3" presStyleCnt="5">
        <dgm:presLayoutVars>
          <dgm:chMax val="0"/>
          <dgm:bulletEnabled val="1"/>
        </dgm:presLayoutVars>
      </dgm:prSet>
      <dgm:spPr/>
    </dgm:pt>
    <dgm:pt modelId="{872C3541-677D-4F42-87FF-6D8C41FDBB8D}" type="pres">
      <dgm:prSet presAssocID="{98AC505A-5BBB-48FE-AB17-3CFCE7904386}" presName="spacer" presStyleCnt="0"/>
      <dgm:spPr/>
    </dgm:pt>
    <dgm:pt modelId="{18EB67F0-7486-46B1-B187-324F94DC3C85}" type="pres">
      <dgm:prSet presAssocID="{E2D97C3D-4142-4C5E-803D-0DA8E1847ADD}" presName="parentText" presStyleLbl="node1" presStyleIdx="4" presStyleCnt="5">
        <dgm:presLayoutVars>
          <dgm:chMax val="0"/>
          <dgm:bulletEnabled val="1"/>
        </dgm:presLayoutVars>
      </dgm:prSet>
      <dgm:spPr/>
    </dgm:pt>
  </dgm:ptLst>
  <dgm:cxnLst>
    <dgm:cxn modelId="{78C6A102-A311-47C8-8913-9A29AE7C9F15}" srcId="{FAC17F7A-C9A2-4A9C-9580-96A046B39415}" destId="{EF968B8F-C17C-41CD-97A6-927201AFE2D5}" srcOrd="2" destOrd="0" parTransId="{8124B52C-9F38-490A-8431-2EE25C89ACFC}" sibTransId="{3B21A7D1-620B-4950-A77A-50D5269FB73D}"/>
    <dgm:cxn modelId="{AA88F21B-C5E6-4EB5-8436-E0703CCC3B91}" srcId="{FAC17F7A-C9A2-4A9C-9580-96A046B39415}" destId="{AA89F41F-B186-492E-8CB4-95460A8CE64E}" srcOrd="1" destOrd="0" parTransId="{60E4BC21-66E1-4A96-A16F-91DFD5A850F0}" sibTransId="{E3DB170C-6F01-4D42-845D-87E4999CB356}"/>
    <dgm:cxn modelId="{0E3A6C32-F27B-40B1-B7B8-5CF3E56A8485}" type="presOf" srcId="{E2D97C3D-4142-4C5E-803D-0DA8E1847ADD}" destId="{18EB67F0-7486-46B1-B187-324F94DC3C85}" srcOrd="0" destOrd="0" presId="urn:microsoft.com/office/officeart/2005/8/layout/vList2"/>
    <dgm:cxn modelId="{0F54E365-79E0-4835-AB4F-B88EF70557CE}" type="presOf" srcId="{D49C29D9-231F-4ADA-9DF9-0C74970C4692}" destId="{374A70D5-5D7B-4498-A407-58C1816F4F08}" srcOrd="0" destOrd="0" presId="urn:microsoft.com/office/officeart/2005/8/layout/vList2"/>
    <dgm:cxn modelId="{ACE4284A-EAB0-4515-988B-373CA500206D}" type="presOf" srcId="{88A99E5C-08FF-4F43-B42D-AC80B4620611}" destId="{5B3D1943-BC80-4B1B-B06D-C931071CED31}" srcOrd="0" destOrd="0" presId="urn:microsoft.com/office/officeart/2005/8/layout/vList2"/>
    <dgm:cxn modelId="{6722284B-F248-4992-8CAE-142A9346083A}" type="presOf" srcId="{AA89F41F-B186-492E-8CB4-95460A8CE64E}" destId="{86951F9D-59D9-4381-93CF-05E9E5D777DC}" srcOrd="0" destOrd="0" presId="urn:microsoft.com/office/officeart/2005/8/layout/vList2"/>
    <dgm:cxn modelId="{2FF61953-ED57-4259-A956-08FB1FD7B371}" srcId="{FAC17F7A-C9A2-4A9C-9580-96A046B39415}" destId="{88A99E5C-08FF-4F43-B42D-AC80B4620611}" srcOrd="3" destOrd="0" parTransId="{F23BD2ED-A8D5-42B1-8C6D-5FF1560FE178}" sibTransId="{98AC505A-5BBB-48FE-AB17-3CFCE7904386}"/>
    <dgm:cxn modelId="{2EE97978-A05A-4960-9A86-17686B7E8E49}" type="presOf" srcId="{FAC17F7A-C9A2-4A9C-9580-96A046B39415}" destId="{264180AF-27D4-4D6F-9A9B-4692117DE7F3}" srcOrd="0" destOrd="0" presId="urn:microsoft.com/office/officeart/2005/8/layout/vList2"/>
    <dgm:cxn modelId="{B1A4599C-6DF4-4990-9AB5-13FA2CC775C3}" srcId="{FAC17F7A-C9A2-4A9C-9580-96A046B39415}" destId="{D49C29D9-231F-4ADA-9DF9-0C74970C4692}" srcOrd="0" destOrd="0" parTransId="{7AC3D924-BCD7-4A5D-B18A-013A398B6D0C}" sibTransId="{6EDECF02-F122-4698-B6A7-B7F9B2F81CC0}"/>
    <dgm:cxn modelId="{41E706B4-0555-44C5-80C9-093DF99AC649}" srcId="{FAC17F7A-C9A2-4A9C-9580-96A046B39415}" destId="{E2D97C3D-4142-4C5E-803D-0DA8E1847ADD}" srcOrd="4" destOrd="0" parTransId="{2DD897AF-473E-4948-9447-F0A3F9E561E4}" sibTransId="{5ADE74C1-DAE3-4244-B937-8EE9BFF018AD}"/>
    <dgm:cxn modelId="{5C237BBC-D82A-4D36-AAE8-6E9AD1F4C895}" type="presOf" srcId="{EF968B8F-C17C-41CD-97A6-927201AFE2D5}" destId="{71ACC77B-9583-46E7-A008-E8FC93C1F549}" srcOrd="0" destOrd="0" presId="urn:microsoft.com/office/officeart/2005/8/layout/vList2"/>
    <dgm:cxn modelId="{5E674096-A547-411E-8998-8331E8CC86BA}" type="presParOf" srcId="{264180AF-27D4-4D6F-9A9B-4692117DE7F3}" destId="{374A70D5-5D7B-4498-A407-58C1816F4F08}" srcOrd="0" destOrd="0" presId="urn:microsoft.com/office/officeart/2005/8/layout/vList2"/>
    <dgm:cxn modelId="{395448EE-EDBC-4E98-BC7C-03E1589135E5}" type="presParOf" srcId="{264180AF-27D4-4D6F-9A9B-4692117DE7F3}" destId="{215B4BBE-D0AD-4C27-B6EC-02870632C3A0}" srcOrd="1" destOrd="0" presId="urn:microsoft.com/office/officeart/2005/8/layout/vList2"/>
    <dgm:cxn modelId="{57FB4623-96E9-41D5-A426-7E0F2E4A38CF}" type="presParOf" srcId="{264180AF-27D4-4D6F-9A9B-4692117DE7F3}" destId="{86951F9D-59D9-4381-93CF-05E9E5D777DC}" srcOrd="2" destOrd="0" presId="urn:microsoft.com/office/officeart/2005/8/layout/vList2"/>
    <dgm:cxn modelId="{347E92FD-3233-4BD1-9EE1-E1A2C0D58E64}" type="presParOf" srcId="{264180AF-27D4-4D6F-9A9B-4692117DE7F3}" destId="{20B8705D-EF82-45A6-B820-23334C62BDD1}" srcOrd="3" destOrd="0" presId="urn:microsoft.com/office/officeart/2005/8/layout/vList2"/>
    <dgm:cxn modelId="{002836B1-B4D4-4018-9DD6-DC74B99840BF}" type="presParOf" srcId="{264180AF-27D4-4D6F-9A9B-4692117DE7F3}" destId="{71ACC77B-9583-46E7-A008-E8FC93C1F549}" srcOrd="4" destOrd="0" presId="urn:microsoft.com/office/officeart/2005/8/layout/vList2"/>
    <dgm:cxn modelId="{89C0488E-6638-4C76-9CA4-93C3A472EA6D}" type="presParOf" srcId="{264180AF-27D4-4D6F-9A9B-4692117DE7F3}" destId="{A54369D3-510A-43E9-9750-DABD04E07255}" srcOrd="5" destOrd="0" presId="urn:microsoft.com/office/officeart/2005/8/layout/vList2"/>
    <dgm:cxn modelId="{8348E0D6-74C6-47CC-A61F-93DB59295012}" type="presParOf" srcId="{264180AF-27D4-4D6F-9A9B-4692117DE7F3}" destId="{5B3D1943-BC80-4B1B-B06D-C931071CED31}" srcOrd="6" destOrd="0" presId="urn:microsoft.com/office/officeart/2005/8/layout/vList2"/>
    <dgm:cxn modelId="{5331ACE0-6CDF-49FF-A3F2-37A873C4EE29}" type="presParOf" srcId="{264180AF-27D4-4D6F-9A9B-4692117DE7F3}" destId="{872C3541-677D-4F42-87FF-6D8C41FDBB8D}" srcOrd="7" destOrd="0" presId="urn:microsoft.com/office/officeart/2005/8/layout/vList2"/>
    <dgm:cxn modelId="{EEC766AC-5804-4655-9ED6-354EE0C216D9}" type="presParOf" srcId="{264180AF-27D4-4D6F-9A9B-4692117DE7F3}" destId="{18EB67F0-7486-46B1-B187-324F94DC3C8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CB57F-69B4-4995-8C6C-85B301858B4A}">
      <dsp:nvSpPr>
        <dsp:cNvPr id="0" name=""/>
        <dsp:cNvSpPr/>
      </dsp:nvSpPr>
      <dsp:spPr>
        <a:xfrm>
          <a:off x="0" y="15589"/>
          <a:ext cx="10018712" cy="839474"/>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Requerimientos de usuario</a:t>
          </a:r>
        </a:p>
      </dsp:txBody>
      <dsp:txXfrm>
        <a:off x="40980" y="56569"/>
        <a:ext cx="9936752" cy="757514"/>
      </dsp:txXfrm>
    </dsp:sp>
    <dsp:sp modelId="{A73AA0E5-0EFF-4893-A75B-D6615E7351CF}">
      <dsp:nvSpPr>
        <dsp:cNvPr id="0" name=""/>
        <dsp:cNvSpPr/>
      </dsp:nvSpPr>
      <dsp:spPr>
        <a:xfrm>
          <a:off x="0" y="855064"/>
          <a:ext cx="10018712"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Son enunciados, en un lenguaje natural junto con diagramas, acerca de qué servicios esperan los usuarios del sistema, y de las restricciones con las cuales éste debe operar</a:t>
          </a:r>
        </a:p>
      </dsp:txBody>
      <dsp:txXfrm>
        <a:off x="0" y="855064"/>
        <a:ext cx="10018712" cy="1231650"/>
      </dsp:txXfrm>
    </dsp:sp>
    <dsp:sp modelId="{6F5A1551-BBA6-4FF5-8C97-47D4E72AEE55}">
      <dsp:nvSpPr>
        <dsp:cNvPr id="0" name=""/>
        <dsp:cNvSpPr/>
      </dsp:nvSpPr>
      <dsp:spPr>
        <a:xfrm>
          <a:off x="0" y="2086714"/>
          <a:ext cx="10018712" cy="839474"/>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Requerimientos de sistema</a:t>
          </a:r>
        </a:p>
      </dsp:txBody>
      <dsp:txXfrm>
        <a:off x="40980" y="2127694"/>
        <a:ext cx="9936752" cy="757514"/>
      </dsp:txXfrm>
    </dsp:sp>
    <dsp:sp modelId="{0E7748A1-03CE-4B20-86B2-97CB1F1314CE}">
      <dsp:nvSpPr>
        <dsp:cNvPr id="0" name=""/>
        <dsp:cNvSpPr/>
      </dsp:nvSpPr>
      <dsp:spPr>
        <a:xfrm>
          <a:off x="0" y="2926189"/>
          <a:ext cx="10018712" cy="851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Son descripciones detalladas de las funciones, los servicios y restricciones operacionales del sistema de software.</a:t>
          </a:r>
        </a:p>
      </dsp:txBody>
      <dsp:txXfrm>
        <a:off x="0" y="2926189"/>
        <a:ext cx="10018712" cy="851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838E0-70D6-42CE-8FB6-5BF018D7DF34}">
      <dsp:nvSpPr>
        <dsp:cNvPr id="0" name=""/>
        <dsp:cNvSpPr/>
      </dsp:nvSpPr>
      <dsp:spPr>
        <a:xfrm>
          <a:off x="0" y="149969"/>
          <a:ext cx="6492875" cy="235521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a:t>Los requerimientos no funcionales afectan más a la arquitectura global de un sistema que a los componentes individuales.</a:t>
          </a:r>
          <a:endParaRPr lang="en-US" sz="3300" kern="1200"/>
        </a:p>
      </dsp:txBody>
      <dsp:txXfrm>
        <a:off x="114972" y="264941"/>
        <a:ext cx="6262931" cy="2125266"/>
      </dsp:txXfrm>
    </dsp:sp>
    <dsp:sp modelId="{3EA13ACC-D3CC-42A8-8C5A-3FE94B1593B8}">
      <dsp:nvSpPr>
        <dsp:cNvPr id="0" name=""/>
        <dsp:cNvSpPr/>
      </dsp:nvSpPr>
      <dsp:spPr>
        <a:xfrm>
          <a:off x="0" y="2600219"/>
          <a:ext cx="6492875" cy="2355210"/>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a:t>Un requerimientos no funcional individual, podría generar algunos requerimientos funcionales relacionados.</a:t>
          </a:r>
          <a:endParaRPr lang="en-US" sz="3300" kern="1200"/>
        </a:p>
      </dsp:txBody>
      <dsp:txXfrm>
        <a:off x="114972" y="2715191"/>
        <a:ext cx="6262931" cy="21252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EBF75-B8EF-4F31-855C-F5F057586A6E}">
      <dsp:nvSpPr>
        <dsp:cNvPr id="0" name=""/>
        <dsp:cNvSpPr/>
      </dsp:nvSpPr>
      <dsp:spPr>
        <a:xfrm rot="5400000">
          <a:off x="6063107" y="-2687279"/>
          <a:ext cx="417574" cy="5902960"/>
        </a:xfrm>
        <a:prstGeom prst="round2Same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Número de lectores, historial de versiones, resumen de cambios.</a:t>
          </a:r>
        </a:p>
      </dsp:txBody>
      <dsp:txXfrm rot="-5400000">
        <a:off x="3320414" y="75798"/>
        <a:ext cx="5882576" cy="376806"/>
      </dsp:txXfrm>
    </dsp:sp>
    <dsp:sp modelId="{F9F66DEE-FAB4-452C-A6E5-C8AE6CFED708}">
      <dsp:nvSpPr>
        <dsp:cNvPr id="0" name=""/>
        <dsp:cNvSpPr/>
      </dsp:nvSpPr>
      <dsp:spPr>
        <a:xfrm>
          <a:off x="0" y="3216"/>
          <a:ext cx="3320415" cy="521968"/>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Prefacio</a:t>
          </a:r>
        </a:p>
      </dsp:txBody>
      <dsp:txXfrm>
        <a:off x="25480" y="28696"/>
        <a:ext cx="3269455" cy="471008"/>
      </dsp:txXfrm>
    </dsp:sp>
    <dsp:sp modelId="{A062E02B-EB3D-4ABB-963F-6F7D57BE46C8}">
      <dsp:nvSpPr>
        <dsp:cNvPr id="0" name=""/>
        <dsp:cNvSpPr/>
      </dsp:nvSpPr>
      <dsp:spPr>
        <a:xfrm rot="5400000">
          <a:off x="6063107" y="-2139212"/>
          <a:ext cx="417574" cy="5902960"/>
        </a:xfrm>
        <a:prstGeom prst="round2SameRect">
          <a:avLst/>
        </a:prstGeom>
        <a:solidFill>
          <a:schemeClr val="accent2">
            <a:tint val="40000"/>
            <a:alpha val="90000"/>
            <a:hueOff val="191637"/>
            <a:satOff val="-3341"/>
            <a:lumOff val="-43"/>
            <a:alphaOff val="0"/>
          </a:schemeClr>
        </a:solidFill>
        <a:ln w="15875" cap="rnd" cmpd="sng" algn="ctr">
          <a:solidFill>
            <a:schemeClr val="accent2">
              <a:tint val="40000"/>
              <a:alpha val="90000"/>
              <a:hueOff val="191637"/>
              <a:satOff val="-3341"/>
              <a:lumOff val="-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Describe la necesidad del sistema, las funciones del sistema, su alineación con los objetivos empresariales, etc.</a:t>
          </a:r>
        </a:p>
      </dsp:txBody>
      <dsp:txXfrm rot="-5400000">
        <a:off x="3320414" y="623865"/>
        <a:ext cx="5882576" cy="376806"/>
      </dsp:txXfrm>
    </dsp:sp>
    <dsp:sp modelId="{8F8E977C-EBCE-4A98-9F97-0135BC0D0AB9}">
      <dsp:nvSpPr>
        <dsp:cNvPr id="0" name=""/>
        <dsp:cNvSpPr/>
      </dsp:nvSpPr>
      <dsp:spPr>
        <a:xfrm>
          <a:off x="0" y="551283"/>
          <a:ext cx="3320415" cy="521968"/>
        </a:xfrm>
        <a:prstGeom prst="roundRect">
          <a:avLst/>
        </a:prstGeom>
        <a:solidFill>
          <a:schemeClr val="accent2">
            <a:hueOff val="165526"/>
            <a:satOff val="-5314"/>
            <a:lumOff val="9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Introducción</a:t>
          </a:r>
        </a:p>
      </dsp:txBody>
      <dsp:txXfrm>
        <a:off x="25480" y="576763"/>
        <a:ext cx="3269455" cy="471008"/>
      </dsp:txXfrm>
    </dsp:sp>
    <dsp:sp modelId="{FE4711EE-DD77-4CFE-A57E-085E35F6B09A}">
      <dsp:nvSpPr>
        <dsp:cNvPr id="0" name=""/>
        <dsp:cNvSpPr/>
      </dsp:nvSpPr>
      <dsp:spPr>
        <a:xfrm rot="5400000">
          <a:off x="6063107" y="-1591146"/>
          <a:ext cx="417574" cy="5902960"/>
        </a:xfrm>
        <a:prstGeom prst="round2SameRect">
          <a:avLst/>
        </a:prstGeom>
        <a:solidFill>
          <a:schemeClr val="accent2">
            <a:tint val="40000"/>
            <a:alpha val="90000"/>
            <a:hueOff val="383274"/>
            <a:satOff val="-6681"/>
            <a:lumOff val="-86"/>
            <a:alphaOff val="0"/>
          </a:schemeClr>
        </a:solidFill>
        <a:ln w="15875" cap="rnd" cmpd="sng" algn="ctr">
          <a:solidFill>
            <a:schemeClr val="accent2">
              <a:tint val="40000"/>
              <a:alpha val="90000"/>
              <a:hueOff val="383274"/>
              <a:satOff val="-6681"/>
              <a:lumOff val="-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Define los términos técnicos del documento.</a:t>
          </a:r>
        </a:p>
      </dsp:txBody>
      <dsp:txXfrm rot="-5400000">
        <a:off x="3320414" y="1171931"/>
        <a:ext cx="5882576" cy="376806"/>
      </dsp:txXfrm>
    </dsp:sp>
    <dsp:sp modelId="{7AE0D0EF-6B05-404A-96CF-07C6F3638120}">
      <dsp:nvSpPr>
        <dsp:cNvPr id="0" name=""/>
        <dsp:cNvSpPr/>
      </dsp:nvSpPr>
      <dsp:spPr>
        <a:xfrm>
          <a:off x="0" y="1099349"/>
          <a:ext cx="3320415" cy="521968"/>
        </a:xfrm>
        <a:prstGeom prst="roundRect">
          <a:avLst/>
        </a:prstGeom>
        <a:solidFill>
          <a:schemeClr val="accent2">
            <a:hueOff val="331051"/>
            <a:satOff val="-10627"/>
            <a:lumOff val="191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Glosario</a:t>
          </a:r>
        </a:p>
      </dsp:txBody>
      <dsp:txXfrm>
        <a:off x="25480" y="1124829"/>
        <a:ext cx="3269455" cy="471008"/>
      </dsp:txXfrm>
    </dsp:sp>
    <dsp:sp modelId="{7D898770-0430-41A9-B77A-30FDB04763AA}">
      <dsp:nvSpPr>
        <dsp:cNvPr id="0" name=""/>
        <dsp:cNvSpPr/>
      </dsp:nvSpPr>
      <dsp:spPr>
        <a:xfrm rot="5400000">
          <a:off x="6063107" y="-1043079"/>
          <a:ext cx="417574" cy="5902960"/>
        </a:xfrm>
        <a:prstGeom prst="round2SameRect">
          <a:avLst/>
        </a:prstGeom>
        <a:solidFill>
          <a:schemeClr val="accent2">
            <a:tint val="40000"/>
            <a:alpha val="90000"/>
            <a:hueOff val="574911"/>
            <a:satOff val="-10022"/>
            <a:lumOff val="-130"/>
            <a:alphaOff val="0"/>
          </a:schemeClr>
        </a:solidFill>
        <a:ln w="15875" cap="rnd" cmpd="sng" algn="ctr">
          <a:solidFill>
            <a:schemeClr val="accent2">
              <a:tint val="40000"/>
              <a:alpha val="90000"/>
              <a:hueOff val="574911"/>
              <a:satOff val="-10022"/>
              <a:lumOff val="-1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Definición de requerimientos, estándares aplicables, procesos a seguir.</a:t>
          </a:r>
        </a:p>
      </dsp:txBody>
      <dsp:txXfrm rot="-5400000">
        <a:off x="3320414" y="1719998"/>
        <a:ext cx="5882576" cy="376806"/>
      </dsp:txXfrm>
    </dsp:sp>
    <dsp:sp modelId="{C8518406-1733-45D7-8AC0-2FDC48160A77}">
      <dsp:nvSpPr>
        <dsp:cNvPr id="0" name=""/>
        <dsp:cNvSpPr/>
      </dsp:nvSpPr>
      <dsp:spPr>
        <a:xfrm>
          <a:off x="0" y="1647416"/>
          <a:ext cx="3320415" cy="521968"/>
        </a:xfrm>
        <a:prstGeom prst="roundRect">
          <a:avLst/>
        </a:prstGeom>
        <a:solidFill>
          <a:schemeClr val="accent2">
            <a:hueOff val="496577"/>
            <a:satOff val="-15941"/>
            <a:lumOff val="28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Definición de requerimientos de usuario</a:t>
          </a:r>
        </a:p>
      </dsp:txBody>
      <dsp:txXfrm>
        <a:off x="25480" y="1672896"/>
        <a:ext cx="3269455" cy="471008"/>
      </dsp:txXfrm>
    </dsp:sp>
    <dsp:sp modelId="{ABB23152-831C-4817-9B87-59A033F7D895}">
      <dsp:nvSpPr>
        <dsp:cNvPr id="0" name=""/>
        <dsp:cNvSpPr/>
      </dsp:nvSpPr>
      <dsp:spPr>
        <a:xfrm rot="5400000">
          <a:off x="6063107" y="-495013"/>
          <a:ext cx="417574" cy="5902960"/>
        </a:xfrm>
        <a:prstGeom prst="round2SameRect">
          <a:avLst/>
        </a:prstGeom>
        <a:solidFill>
          <a:schemeClr val="accent2">
            <a:tint val="40000"/>
            <a:alpha val="90000"/>
            <a:hueOff val="766548"/>
            <a:satOff val="-13363"/>
            <a:lumOff val="-173"/>
            <a:alphaOff val="0"/>
          </a:schemeClr>
        </a:solidFill>
        <a:ln w="15875" cap="rnd" cmpd="sng" algn="ctr">
          <a:solidFill>
            <a:schemeClr val="accent2">
              <a:tint val="40000"/>
              <a:alpha val="90000"/>
              <a:hueOff val="766548"/>
              <a:satOff val="-13363"/>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Panorama de la arquitectura anticipada del sistema.</a:t>
          </a:r>
        </a:p>
      </dsp:txBody>
      <dsp:txXfrm rot="-5400000">
        <a:off x="3320414" y="2268064"/>
        <a:ext cx="5882576" cy="376806"/>
      </dsp:txXfrm>
    </dsp:sp>
    <dsp:sp modelId="{BCD03989-E58A-4E91-AD6F-8B22B8C13CDA}">
      <dsp:nvSpPr>
        <dsp:cNvPr id="0" name=""/>
        <dsp:cNvSpPr/>
      </dsp:nvSpPr>
      <dsp:spPr>
        <a:xfrm>
          <a:off x="0" y="2195482"/>
          <a:ext cx="3320415" cy="521968"/>
        </a:xfrm>
        <a:prstGeom prst="roundRect">
          <a:avLst/>
        </a:prstGeom>
        <a:solidFill>
          <a:schemeClr val="accent2">
            <a:hueOff val="662103"/>
            <a:satOff val="-21255"/>
            <a:lumOff val="383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Arquitectura del sistema</a:t>
          </a:r>
        </a:p>
      </dsp:txBody>
      <dsp:txXfrm>
        <a:off x="25480" y="2220962"/>
        <a:ext cx="3269455" cy="471008"/>
      </dsp:txXfrm>
    </dsp:sp>
    <dsp:sp modelId="{45B034DC-2F0D-422D-89A3-3A1A2CCEF2D7}">
      <dsp:nvSpPr>
        <dsp:cNvPr id="0" name=""/>
        <dsp:cNvSpPr/>
      </dsp:nvSpPr>
      <dsp:spPr>
        <a:xfrm rot="5400000">
          <a:off x="6063107" y="53053"/>
          <a:ext cx="417574" cy="5902960"/>
        </a:xfrm>
        <a:prstGeom prst="round2SameRect">
          <a:avLst/>
        </a:prstGeom>
        <a:solidFill>
          <a:schemeClr val="accent2">
            <a:tint val="40000"/>
            <a:alpha val="90000"/>
            <a:hueOff val="958185"/>
            <a:satOff val="-16703"/>
            <a:lumOff val="-216"/>
            <a:alphaOff val="0"/>
          </a:schemeClr>
        </a:solidFill>
        <a:ln w="15875" cap="rnd" cmpd="sng" algn="ctr">
          <a:solidFill>
            <a:schemeClr val="accent2">
              <a:tint val="40000"/>
              <a:alpha val="90000"/>
              <a:hueOff val="958185"/>
              <a:satOff val="-16703"/>
              <a:lumOff val="-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Representación de los requerimientos funcionales y no funcionales a detalle.</a:t>
          </a:r>
        </a:p>
      </dsp:txBody>
      <dsp:txXfrm rot="-5400000">
        <a:off x="3320414" y="2816130"/>
        <a:ext cx="5882576" cy="376806"/>
      </dsp:txXfrm>
    </dsp:sp>
    <dsp:sp modelId="{AFBBDE26-1075-4894-B234-5D8936CB531A}">
      <dsp:nvSpPr>
        <dsp:cNvPr id="0" name=""/>
        <dsp:cNvSpPr/>
      </dsp:nvSpPr>
      <dsp:spPr>
        <a:xfrm>
          <a:off x="0" y="2743549"/>
          <a:ext cx="3320415" cy="521968"/>
        </a:xfrm>
        <a:prstGeom prst="roundRect">
          <a:avLst/>
        </a:prstGeom>
        <a:solidFill>
          <a:schemeClr val="accent2">
            <a:hueOff val="827628"/>
            <a:satOff val="-26568"/>
            <a:lumOff val="47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Especificación de requerimientos del sistema</a:t>
          </a:r>
        </a:p>
      </dsp:txBody>
      <dsp:txXfrm>
        <a:off x="25480" y="2769029"/>
        <a:ext cx="3269455" cy="471008"/>
      </dsp:txXfrm>
    </dsp:sp>
    <dsp:sp modelId="{719F1881-6472-4FDD-B7A6-3C6886E2694B}">
      <dsp:nvSpPr>
        <dsp:cNvPr id="0" name=""/>
        <dsp:cNvSpPr/>
      </dsp:nvSpPr>
      <dsp:spPr>
        <a:xfrm rot="5400000">
          <a:off x="6063107" y="601119"/>
          <a:ext cx="417574" cy="5902960"/>
        </a:xfrm>
        <a:prstGeom prst="round2SameRect">
          <a:avLst/>
        </a:prstGeom>
        <a:solidFill>
          <a:schemeClr val="accent2">
            <a:tint val="40000"/>
            <a:alpha val="90000"/>
            <a:hueOff val="1149822"/>
            <a:satOff val="-20044"/>
            <a:lumOff val="-259"/>
            <a:alphaOff val="0"/>
          </a:schemeClr>
        </a:solidFill>
        <a:ln w="15875" cap="rnd" cmpd="sng" algn="ctr">
          <a:solidFill>
            <a:schemeClr val="accent2">
              <a:tint val="40000"/>
              <a:alpha val="90000"/>
              <a:hueOff val="1149822"/>
              <a:satOff val="-20044"/>
              <a:lumOff val="-2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Modelos gráficos del sistema, como diagramas de clases, etc.</a:t>
          </a:r>
        </a:p>
      </dsp:txBody>
      <dsp:txXfrm rot="-5400000">
        <a:off x="3320414" y="3364196"/>
        <a:ext cx="5882576" cy="376806"/>
      </dsp:txXfrm>
    </dsp:sp>
    <dsp:sp modelId="{A91482FC-130F-4916-BDD3-B1055D513FEE}">
      <dsp:nvSpPr>
        <dsp:cNvPr id="0" name=""/>
        <dsp:cNvSpPr/>
      </dsp:nvSpPr>
      <dsp:spPr>
        <a:xfrm>
          <a:off x="0" y="3291615"/>
          <a:ext cx="3320415" cy="521968"/>
        </a:xfrm>
        <a:prstGeom prst="roundRect">
          <a:avLst/>
        </a:prstGeom>
        <a:solidFill>
          <a:schemeClr val="accent2">
            <a:hueOff val="993154"/>
            <a:satOff val="-31882"/>
            <a:lumOff val="575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Modelos del sistema</a:t>
          </a:r>
        </a:p>
      </dsp:txBody>
      <dsp:txXfrm>
        <a:off x="25480" y="3317095"/>
        <a:ext cx="3269455" cy="471008"/>
      </dsp:txXfrm>
    </dsp:sp>
    <dsp:sp modelId="{943BB340-CB68-4FF8-8BB1-97AE7E2C513B}">
      <dsp:nvSpPr>
        <dsp:cNvPr id="0" name=""/>
        <dsp:cNvSpPr/>
      </dsp:nvSpPr>
      <dsp:spPr>
        <a:xfrm rot="5400000">
          <a:off x="6063107" y="1149186"/>
          <a:ext cx="417574" cy="5902960"/>
        </a:xfrm>
        <a:prstGeom prst="round2SameRect">
          <a:avLst/>
        </a:prstGeom>
        <a:solidFill>
          <a:schemeClr val="accent2">
            <a:tint val="40000"/>
            <a:alpha val="90000"/>
            <a:hueOff val="1341459"/>
            <a:satOff val="-23385"/>
            <a:lumOff val="-303"/>
            <a:alphaOff val="0"/>
          </a:schemeClr>
        </a:solidFill>
        <a:ln w="15875" cap="rnd" cmpd="sng" algn="ctr">
          <a:solidFill>
            <a:schemeClr val="accent2">
              <a:tint val="40000"/>
              <a:alpha val="90000"/>
              <a:hueOff val="1341459"/>
              <a:satOff val="-23385"/>
              <a:lumOff val="-3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Describe los supuesto sobre los que se basa el sistema y cualquier cambio anticipado debido al cambio.</a:t>
          </a:r>
        </a:p>
      </dsp:txBody>
      <dsp:txXfrm rot="-5400000">
        <a:off x="3320414" y="3912263"/>
        <a:ext cx="5882576" cy="376806"/>
      </dsp:txXfrm>
    </dsp:sp>
    <dsp:sp modelId="{DA184286-59A8-4070-8BEE-E3EA1B21B2F6}">
      <dsp:nvSpPr>
        <dsp:cNvPr id="0" name=""/>
        <dsp:cNvSpPr/>
      </dsp:nvSpPr>
      <dsp:spPr>
        <a:xfrm>
          <a:off x="0" y="3839682"/>
          <a:ext cx="3320415" cy="521968"/>
        </a:xfrm>
        <a:prstGeom prst="roundRect">
          <a:avLst/>
        </a:prstGeom>
        <a:solidFill>
          <a:schemeClr val="accent2">
            <a:hueOff val="1158680"/>
            <a:satOff val="-37196"/>
            <a:lumOff val="67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Evolución del sistema</a:t>
          </a:r>
        </a:p>
      </dsp:txBody>
      <dsp:txXfrm>
        <a:off x="25480" y="3865162"/>
        <a:ext cx="3269455" cy="471008"/>
      </dsp:txXfrm>
    </dsp:sp>
    <dsp:sp modelId="{81498433-BAA3-4DE5-B59C-7F42BA049A6A}">
      <dsp:nvSpPr>
        <dsp:cNvPr id="0" name=""/>
        <dsp:cNvSpPr/>
      </dsp:nvSpPr>
      <dsp:spPr>
        <a:xfrm rot="5400000">
          <a:off x="6063107" y="1697252"/>
          <a:ext cx="417574" cy="5902960"/>
        </a:xfrm>
        <a:prstGeom prst="round2SameRect">
          <a:avLst/>
        </a:prstGeom>
        <a:solidFill>
          <a:schemeClr val="accent2">
            <a:tint val="40000"/>
            <a:alpha val="90000"/>
            <a:hueOff val="1533096"/>
            <a:satOff val="-26725"/>
            <a:lumOff val="-346"/>
            <a:alphaOff val="0"/>
          </a:schemeClr>
        </a:solidFill>
        <a:ln w="15875" cap="rnd" cmpd="sng" algn="ctr">
          <a:solidFill>
            <a:schemeClr val="accent2">
              <a:tint val="40000"/>
              <a:alpha val="90000"/>
              <a:hueOff val="1533096"/>
              <a:satOff val="-26725"/>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Requerimientos de hardware, bases de datos, etc.</a:t>
          </a:r>
        </a:p>
      </dsp:txBody>
      <dsp:txXfrm rot="-5400000">
        <a:off x="3320414" y="4460329"/>
        <a:ext cx="5882576" cy="376806"/>
      </dsp:txXfrm>
    </dsp:sp>
    <dsp:sp modelId="{907B3E43-3A8A-4655-89FE-537B2D37397C}">
      <dsp:nvSpPr>
        <dsp:cNvPr id="0" name=""/>
        <dsp:cNvSpPr/>
      </dsp:nvSpPr>
      <dsp:spPr>
        <a:xfrm>
          <a:off x="0" y="4387748"/>
          <a:ext cx="3320415" cy="521968"/>
        </a:xfrm>
        <a:prstGeom prst="roundRect">
          <a:avLst/>
        </a:prstGeom>
        <a:solidFill>
          <a:schemeClr val="accent2">
            <a:hueOff val="1324205"/>
            <a:satOff val="-42509"/>
            <a:lumOff val="766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Apéndices</a:t>
          </a:r>
        </a:p>
      </dsp:txBody>
      <dsp:txXfrm>
        <a:off x="25480" y="4413228"/>
        <a:ext cx="3269455" cy="471008"/>
      </dsp:txXfrm>
    </dsp:sp>
    <dsp:sp modelId="{2C97280C-56CB-46EA-B2DB-252AEA0C57D5}">
      <dsp:nvSpPr>
        <dsp:cNvPr id="0" name=""/>
        <dsp:cNvSpPr/>
      </dsp:nvSpPr>
      <dsp:spPr>
        <a:xfrm rot="5400000">
          <a:off x="6063107" y="2245319"/>
          <a:ext cx="417574" cy="5902960"/>
        </a:xfrm>
        <a:prstGeom prst="round2SameRect">
          <a:avLst/>
        </a:prstGeom>
        <a:solidFill>
          <a:schemeClr val="accent2">
            <a:tint val="40000"/>
            <a:alpha val="90000"/>
            <a:hueOff val="1724733"/>
            <a:satOff val="-30066"/>
            <a:lumOff val="-389"/>
            <a:alphaOff val="0"/>
          </a:schemeClr>
        </a:solidFill>
        <a:ln w="15875" cap="rnd" cmpd="sng" algn="ctr">
          <a:solidFill>
            <a:schemeClr val="accent2">
              <a:tint val="40000"/>
              <a:alpha val="90000"/>
              <a:hueOff val="1724733"/>
              <a:satOff val="-30066"/>
              <a:lumOff val="-3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Además del índice de contenidos se pueden incluir índices de tablas, figuras, etc.</a:t>
          </a:r>
        </a:p>
      </dsp:txBody>
      <dsp:txXfrm rot="-5400000">
        <a:off x="3320414" y="5008396"/>
        <a:ext cx="5882576" cy="376806"/>
      </dsp:txXfrm>
    </dsp:sp>
    <dsp:sp modelId="{23605913-DEC5-4631-8931-69B879722FB3}">
      <dsp:nvSpPr>
        <dsp:cNvPr id="0" name=""/>
        <dsp:cNvSpPr/>
      </dsp:nvSpPr>
      <dsp:spPr>
        <a:xfrm>
          <a:off x="0" y="4935815"/>
          <a:ext cx="3320415" cy="521968"/>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Índice</a:t>
          </a:r>
        </a:p>
      </dsp:txBody>
      <dsp:txXfrm>
        <a:off x="25480" y="4961295"/>
        <a:ext cx="3269455" cy="471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A70D5-5D7B-4498-A407-58C1816F4F08}">
      <dsp:nvSpPr>
        <dsp:cNvPr id="0" name=""/>
        <dsp:cNvSpPr/>
      </dsp:nvSpPr>
      <dsp:spPr>
        <a:xfrm>
          <a:off x="0" y="80581"/>
          <a:ext cx="6492875" cy="94967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Utilizar un formato estándar.</a:t>
          </a:r>
          <a:endParaRPr lang="en-US" sz="1700" kern="1200"/>
        </a:p>
      </dsp:txBody>
      <dsp:txXfrm>
        <a:off x="46360" y="126941"/>
        <a:ext cx="6400155" cy="856959"/>
      </dsp:txXfrm>
    </dsp:sp>
    <dsp:sp modelId="{86951F9D-59D9-4381-93CF-05E9E5D777DC}">
      <dsp:nvSpPr>
        <dsp:cNvPr id="0" name=""/>
        <dsp:cNvSpPr/>
      </dsp:nvSpPr>
      <dsp:spPr>
        <a:xfrm>
          <a:off x="0" y="1079220"/>
          <a:ext cx="6492875" cy="949679"/>
        </a:xfrm>
        <a:prstGeom prst="roundRect">
          <a:avLst/>
        </a:prstGeom>
        <a:solidFill>
          <a:schemeClr val="accent2">
            <a:hueOff val="372433"/>
            <a:satOff val="-11956"/>
            <a:lumOff val="21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Utilizar el lenguaje de manera clara para distinguir entre requerimientos obligatorios y deseables.</a:t>
          </a:r>
          <a:endParaRPr lang="en-US" sz="1700" kern="1200"/>
        </a:p>
      </dsp:txBody>
      <dsp:txXfrm>
        <a:off x="46360" y="1125580"/>
        <a:ext cx="6400155" cy="856959"/>
      </dsp:txXfrm>
    </dsp:sp>
    <dsp:sp modelId="{71ACC77B-9583-46E7-A008-E8FC93C1F549}">
      <dsp:nvSpPr>
        <dsp:cNvPr id="0" name=""/>
        <dsp:cNvSpPr/>
      </dsp:nvSpPr>
      <dsp:spPr>
        <a:xfrm>
          <a:off x="0" y="2077860"/>
          <a:ext cx="6492875" cy="949679"/>
        </a:xfrm>
        <a:prstGeom prst="roundRect">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Usar texto resaltado para seleccionar las partes clave del requerimiento.</a:t>
          </a:r>
          <a:endParaRPr lang="en-US" sz="1700" kern="1200"/>
        </a:p>
      </dsp:txBody>
      <dsp:txXfrm>
        <a:off x="46360" y="2124220"/>
        <a:ext cx="6400155" cy="856959"/>
      </dsp:txXfrm>
    </dsp:sp>
    <dsp:sp modelId="{5B3D1943-BC80-4B1B-B06D-C931071CED31}">
      <dsp:nvSpPr>
        <dsp:cNvPr id="0" name=""/>
        <dsp:cNvSpPr/>
      </dsp:nvSpPr>
      <dsp:spPr>
        <a:xfrm>
          <a:off x="0" y="3076499"/>
          <a:ext cx="6492875" cy="949679"/>
        </a:xfrm>
        <a:prstGeom prst="roundRect">
          <a:avLst/>
        </a:prstGeom>
        <a:solidFill>
          <a:schemeClr val="accent2">
            <a:hueOff val="1117298"/>
            <a:satOff val="-35867"/>
            <a:lumOff val="64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No asumir que los lectores entienden el lenguaje técnico de la ingeniería de software.</a:t>
          </a:r>
          <a:endParaRPr lang="en-US" sz="1700" kern="1200"/>
        </a:p>
      </dsp:txBody>
      <dsp:txXfrm>
        <a:off x="46360" y="3122859"/>
        <a:ext cx="6400155" cy="856959"/>
      </dsp:txXfrm>
    </dsp:sp>
    <dsp:sp modelId="{18EB67F0-7486-46B1-B187-324F94DC3C85}">
      <dsp:nvSpPr>
        <dsp:cNvPr id="0" name=""/>
        <dsp:cNvSpPr/>
      </dsp:nvSpPr>
      <dsp:spPr>
        <a:xfrm>
          <a:off x="0" y="4075139"/>
          <a:ext cx="6492875" cy="949679"/>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Siempre que sea posible, se debe asociar una razón a cada requerimiento de usuario que explique por qué se incluyó el requerimiento.</a:t>
          </a:r>
          <a:endParaRPr lang="en-US" sz="1700" kern="1200"/>
        </a:p>
      </dsp:txBody>
      <dsp:txXfrm>
        <a:off x="46360" y="4121499"/>
        <a:ext cx="6400155" cy="8569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C0E61-42E3-4D05-ACDA-8B2B52064807}" type="datetimeFigureOut">
              <a:rPr lang="es-MX" smtClean="0"/>
              <a:t>21/03/2023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dirty="0"/>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dirty="0"/>
          </a:p>
        </p:txBody>
      </p:sp>
    </p:spTree>
    <p:extLst>
      <p:ext uri="{BB962C8B-B14F-4D97-AF65-F5344CB8AC3E}">
        <p14:creationId xmlns:p14="http://schemas.microsoft.com/office/powerpoint/2010/main" val="217574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requerimientos del usuario para un sistema deben describir los requerimientos funcionales y no funcionales, de forma que sean comprensibles para los usuarios del sistema que no cuentan con un conocimiento técnico detallado.</a:t>
            </a:r>
          </a:p>
          <a:p>
            <a:endParaRPr lang="es-MX" dirty="0"/>
          </a:p>
          <a:p>
            <a:r>
              <a:rPr lang="es-MX" dirty="0"/>
              <a:t>Los requerimientos del sistema son versiones extendidas de los requerimientos del usuario que los ingenieros de software usan como punto de partida para el diseño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12</a:t>
            </a:fld>
            <a:endParaRPr lang="es-MX" dirty="0"/>
          </a:p>
        </p:txBody>
      </p:sp>
    </p:spTree>
    <p:extLst>
      <p:ext uri="{BB962C8B-B14F-4D97-AF65-F5344CB8AC3E}">
        <p14:creationId xmlns:p14="http://schemas.microsoft.com/office/powerpoint/2010/main" val="1563055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modelos gráficos son más útiles cuando es necesario mostrar cómo cambia un estado o al escribir una secuencia de acciones. En ocasiones, se usan especificaciones matemáticas formales con la finalidad de describir los requerimientos para sistemas de protección o seguridad críticos.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14</a:t>
            </a:fld>
            <a:endParaRPr lang="es-MX" dirty="0"/>
          </a:p>
        </p:txBody>
      </p:sp>
    </p:spTree>
    <p:extLst>
      <p:ext uri="{BB962C8B-B14F-4D97-AF65-F5344CB8AC3E}">
        <p14:creationId xmlns:p14="http://schemas.microsoft.com/office/powerpoint/2010/main" val="125037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dirty="0"/>
          </a:p>
        </p:txBody>
      </p:sp>
    </p:spTree>
    <p:extLst>
      <p:ext uri="{BB962C8B-B14F-4D97-AF65-F5344CB8AC3E}">
        <p14:creationId xmlns:p14="http://schemas.microsoft.com/office/powerpoint/2010/main" val="174604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Requerimientos funcionales: Son enunciados acerca de servicios que el sistema debe proveer, de cómo debería reaccionar el sistema a entradas particulares y de cómo debería comportarse el sistema en situaciones específicas. En algunos casos, los requerimientos funcionales también explican lo que no debe hacer el sistema.</a:t>
            </a:r>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dirty="0"/>
          </a:p>
        </p:txBody>
      </p:sp>
    </p:spTree>
    <p:extLst>
      <p:ext uri="{BB962C8B-B14F-4D97-AF65-F5344CB8AC3E}">
        <p14:creationId xmlns:p14="http://schemas.microsoft.com/office/powerpoint/2010/main" val="406171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Requerimientos no funcionales: Son limitaciones sobre servicios o funciones que ofrece el sistema. Incluyen restricciones tanto de temporización y del proceso de desarrollo, como impuestas por estándares. Los requerimientos no funcionales suelen aplicar al sistema como un todo, más que a características o a servicios individuales del sistema.</a:t>
            </a:r>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dirty="0"/>
          </a:p>
        </p:txBody>
      </p:sp>
    </p:spTree>
    <p:extLst>
      <p:ext uri="{BB962C8B-B14F-4D97-AF65-F5344CB8AC3E}">
        <p14:creationId xmlns:p14="http://schemas.microsoft.com/office/powerpoint/2010/main" val="1518483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requerimientos no funcionales surgen a través de necesidades del usuario, debido a restricciones presupuestales, políticas de la organización, necesidad de interoperabilidad con otro software o sistemas de hardware, o factores externos como regulaciones de seguridad o legislación sobre privacidad.</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dirty="0"/>
          </a:p>
        </p:txBody>
      </p:sp>
    </p:spTree>
    <p:extLst>
      <p:ext uri="{BB962C8B-B14F-4D97-AF65-F5344CB8AC3E}">
        <p14:creationId xmlns:p14="http://schemas.microsoft.com/office/powerpoint/2010/main" val="1560798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Requerimientos del producto: Especifican o restringen el comportamiento del software.</a:t>
            </a:r>
          </a:p>
          <a:p>
            <a:endParaRPr lang="es-MX" dirty="0"/>
          </a:p>
          <a:p>
            <a:r>
              <a:rPr lang="es-MX" dirty="0"/>
              <a:t>Requerimientos de la organización: Son requerimientos derivados de políticas y procedimientos en la organización del cliente y del desarrolladore. Por ejemplo, el lenguaje de programación, estándares del entorno o el proceso de desarrollo, etc.</a:t>
            </a:r>
          </a:p>
          <a:p>
            <a:endParaRPr lang="es-MX" dirty="0"/>
          </a:p>
          <a:p>
            <a:r>
              <a:rPr lang="es-MX" dirty="0"/>
              <a:t>Requerimientos externos: Son los requerimientos derivados de factores externos al sistema y su proceso de desarrollo, como temas legislativos, regulatorios o contables, entre otros.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dirty="0"/>
          </a:p>
        </p:txBody>
      </p:sp>
    </p:spTree>
    <p:extLst>
      <p:ext uri="{BB962C8B-B14F-4D97-AF65-F5344CB8AC3E}">
        <p14:creationId xmlns:p14="http://schemas.microsoft.com/office/powerpoint/2010/main" val="1275145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práctica, los usuarios suelen encontrar difícil traducir sus metas en requerimientos mesurables. Para algunas metas, como la mantenibilidad, no hay métricas para usarse. Más aún, el costo por verificar objetivamente los requerimientos no funcionales suele ser muy elevado, y los clientes que pagan por el sistema quizá piensen que dichos costos no están justificados.</a:t>
            </a:r>
          </a:p>
          <a:p>
            <a:endParaRPr lang="es-MX" dirty="0"/>
          </a:p>
          <a:p>
            <a:r>
              <a:rPr lang="es-MX" dirty="0"/>
              <a:t>Sin embargo, es importante considerar algunas métricas para la especificación de los requerimientos no funcionales.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9</a:t>
            </a:fld>
            <a:endParaRPr lang="es-MX" dirty="0"/>
          </a:p>
        </p:txBody>
      </p:sp>
    </p:spTree>
    <p:extLst>
      <p:ext uri="{BB962C8B-B14F-4D97-AF65-F5344CB8AC3E}">
        <p14:creationId xmlns:p14="http://schemas.microsoft.com/office/powerpoint/2010/main" val="1183286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métodos de desarrollo ágiles argumentan que los requerimientos cambian tan rápidamente que un documento de requerimientos se vuelve obsoleto tan pronto como se escribe, así que el esfuerzo se desperdicia en gran medida. En lugar de un documento formal, los métodos ágiles recopilan de manera incremental requerimientos de usuario y los describen como historias de usuario.</a:t>
            </a:r>
          </a:p>
          <a:p>
            <a:endParaRPr lang="es-MX" dirty="0"/>
          </a:p>
          <a:p>
            <a:r>
              <a:rPr lang="es-MX" dirty="0"/>
              <a:t>En ambientes donde los requerimientos son inestables, esta enfoque es adecuado. Sin embargo, aún resulta útil escribir un breve documento de apoyo que defina los requerimientos de la empresa y los requerimientos de confiabilidad para 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10</a:t>
            </a:fld>
            <a:endParaRPr lang="es-MX" dirty="0"/>
          </a:p>
        </p:txBody>
      </p:sp>
    </p:spTree>
    <p:extLst>
      <p:ext uri="{BB962C8B-B14F-4D97-AF65-F5344CB8AC3E}">
        <p14:creationId xmlns:p14="http://schemas.microsoft.com/office/powerpoint/2010/main" val="1855470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información que se incluya en el documento de requerimientos depende del tipo de software que se va a desarrollar y del enfoque para el desarrollo que se use. Si se adopta un enfoque evolutivo por ejemplo, el documento se centrará en especificar los requerimientos de usuario y los no funcionales de alto nivel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11</a:t>
            </a:fld>
            <a:endParaRPr lang="es-MX" dirty="0"/>
          </a:p>
        </p:txBody>
      </p:sp>
    </p:spTree>
    <p:extLst>
      <p:ext uri="{BB962C8B-B14F-4D97-AF65-F5344CB8AC3E}">
        <p14:creationId xmlns:p14="http://schemas.microsoft.com/office/powerpoint/2010/main" val="200793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5670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1405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948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76102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2745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7891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31126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71425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13560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772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8982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657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7856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83869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75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4098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1849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21/03/2023</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092340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El proceso de análisis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Especificación de requerimientos</a:t>
            </a:r>
          </a:p>
        </p:txBody>
      </p:sp>
    </p:spTree>
    <p:extLst>
      <p:ext uri="{BB962C8B-B14F-4D97-AF65-F5344CB8AC3E}">
        <p14:creationId xmlns:p14="http://schemas.microsoft.com/office/powerpoint/2010/main" val="87784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48716-F1B4-E025-3FCD-E4FF865D75DD}"/>
              </a:ext>
            </a:extLst>
          </p:cNvPr>
          <p:cNvSpPr>
            <a:spLocks noGrp="1"/>
          </p:cNvSpPr>
          <p:nvPr>
            <p:ph type="title"/>
          </p:nvPr>
        </p:nvSpPr>
        <p:spPr>
          <a:xfrm>
            <a:off x="1484311" y="1081548"/>
            <a:ext cx="3333495" cy="1504335"/>
          </a:xfrm>
        </p:spPr>
        <p:txBody>
          <a:bodyPr>
            <a:normAutofit/>
          </a:bodyPr>
          <a:lstStyle/>
          <a:p>
            <a:r>
              <a:rPr lang="es-MX" sz="3200" dirty="0"/>
              <a:t>Documento de requerimientos</a:t>
            </a:r>
          </a:p>
        </p:txBody>
      </p:sp>
      <p:sp>
        <p:nvSpPr>
          <p:cNvPr id="25" name="Content Placeholder 8">
            <a:extLst>
              <a:ext uri="{FF2B5EF4-FFF2-40B4-BE49-F238E27FC236}">
                <a16:creationId xmlns:a16="http://schemas.microsoft.com/office/drawing/2014/main" id="{71248768-BAEA-0D33-B5C2-7C223BF4D09D}"/>
              </a:ext>
            </a:extLst>
          </p:cNvPr>
          <p:cNvSpPr>
            <a:spLocks noGrp="1"/>
          </p:cNvSpPr>
          <p:nvPr>
            <p:ph idx="1"/>
          </p:nvPr>
        </p:nvSpPr>
        <p:spPr>
          <a:xfrm>
            <a:off x="1484311" y="2980267"/>
            <a:ext cx="3333496" cy="2810933"/>
          </a:xfrm>
        </p:spPr>
        <p:txBody>
          <a:bodyPr anchor="t">
            <a:normAutofit fontScale="92500"/>
          </a:bodyPr>
          <a:lstStyle/>
          <a:p>
            <a:r>
              <a:rPr lang="es-MX" sz="2000" dirty="0"/>
              <a:t>Es un comunicado oficial de lo que deben implementar los desarrolladores del sistema. Incluye los requerimientos de usuario y una especificación detallada de los requerimientos del sistema.</a:t>
            </a:r>
          </a:p>
        </p:txBody>
      </p:sp>
      <p:pic>
        <p:nvPicPr>
          <p:cNvPr id="5" name="Marcador de contenido 4" descr="Diagrama&#10;&#10;Descripción generada automáticamente">
            <a:extLst>
              <a:ext uri="{FF2B5EF4-FFF2-40B4-BE49-F238E27FC236}">
                <a16:creationId xmlns:a16="http://schemas.microsoft.com/office/drawing/2014/main" id="{4AD5835F-DC91-BD5C-A5FA-C7CE0662E20C}"/>
              </a:ext>
            </a:extLst>
          </p:cNvPr>
          <p:cNvPicPr>
            <a:picLocks noChangeAspect="1"/>
          </p:cNvPicPr>
          <p:nvPr/>
        </p:nvPicPr>
        <p:blipFill>
          <a:blip r:embed="rId4"/>
          <a:stretch>
            <a:fillRect/>
          </a:stretch>
        </p:blipFill>
        <p:spPr>
          <a:xfrm>
            <a:off x="5672667" y="297610"/>
            <a:ext cx="6231465" cy="62627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86331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B97E8-5352-23BB-60C3-0A8830553CC7}"/>
              </a:ext>
            </a:extLst>
          </p:cNvPr>
          <p:cNvSpPr>
            <a:spLocks noGrp="1"/>
          </p:cNvSpPr>
          <p:nvPr>
            <p:ph type="title"/>
          </p:nvPr>
        </p:nvSpPr>
        <p:spPr>
          <a:xfrm>
            <a:off x="1484312" y="330200"/>
            <a:ext cx="10018713" cy="736600"/>
          </a:xfrm>
        </p:spPr>
        <p:txBody>
          <a:bodyPr/>
          <a:lstStyle/>
          <a:p>
            <a:r>
              <a:rPr lang="es-MX" dirty="0"/>
              <a:t>Documento de requerimientos</a:t>
            </a:r>
          </a:p>
        </p:txBody>
      </p:sp>
      <p:graphicFrame>
        <p:nvGraphicFramePr>
          <p:cNvPr id="4" name="Marcador de contenido 3">
            <a:extLst>
              <a:ext uri="{FF2B5EF4-FFF2-40B4-BE49-F238E27FC236}">
                <a16:creationId xmlns:a16="http://schemas.microsoft.com/office/drawing/2014/main" id="{0197C172-DC07-2375-FE15-9B1E81B03AB3}"/>
              </a:ext>
            </a:extLst>
          </p:cNvPr>
          <p:cNvGraphicFramePr>
            <a:graphicFrameLocks noGrp="1"/>
          </p:cNvGraphicFramePr>
          <p:nvPr>
            <p:ph idx="1"/>
            <p:extLst>
              <p:ext uri="{D42A27DB-BD31-4B8C-83A1-F6EECF244321}">
                <p14:modId xmlns:p14="http://schemas.microsoft.com/office/powerpoint/2010/main" val="697539151"/>
              </p:ext>
            </p:extLst>
          </p:nvPr>
        </p:nvGraphicFramePr>
        <p:xfrm>
          <a:off x="2279650" y="1066800"/>
          <a:ext cx="9223375"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134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uchos signos de interrogación sobre fondo negro">
            <a:extLst>
              <a:ext uri="{FF2B5EF4-FFF2-40B4-BE49-F238E27FC236}">
                <a16:creationId xmlns:a16="http://schemas.microsoft.com/office/drawing/2014/main" id="{36F18ED3-597B-17BF-BA42-F6CF84CF4483}"/>
              </a:ext>
            </a:extLst>
          </p:cNvPr>
          <p:cNvPicPr>
            <a:picLocks noChangeAspect="1"/>
          </p:cNvPicPr>
          <p:nvPr/>
        </p:nvPicPr>
        <p:blipFill rotWithShape="1">
          <a:blip r:embed="rId3">
            <a:duotone>
              <a:schemeClr val="bg2">
                <a:shade val="45000"/>
                <a:satMod val="135000"/>
              </a:schemeClr>
              <a:prstClr val="white"/>
            </a:duotone>
            <a:alphaModFix amt="25000"/>
          </a:blip>
          <a:srcRect t="778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E988784-F4CA-0669-09C8-349ED7B95603}"/>
              </a:ext>
            </a:extLst>
          </p:cNvPr>
          <p:cNvSpPr>
            <a:spLocks noGrp="1"/>
          </p:cNvSpPr>
          <p:nvPr>
            <p:ph type="title"/>
          </p:nvPr>
        </p:nvSpPr>
        <p:spPr>
          <a:xfrm>
            <a:off x="643467" y="639099"/>
            <a:ext cx="3647493" cy="4965833"/>
          </a:xfrm>
        </p:spPr>
        <p:txBody>
          <a:bodyPr>
            <a:normAutofit/>
          </a:bodyPr>
          <a:lstStyle/>
          <a:p>
            <a:pPr algn="r"/>
            <a:r>
              <a:rPr lang="es-MX" dirty="0"/>
              <a:t>Especificación de requerimientos</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5990E78-BB6D-A709-B7B1-5E166D7F2000}"/>
              </a:ext>
            </a:extLst>
          </p:cNvPr>
          <p:cNvSpPr>
            <a:spLocks noGrp="1"/>
          </p:cNvSpPr>
          <p:nvPr>
            <p:ph idx="1"/>
          </p:nvPr>
        </p:nvSpPr>
        <p:spPr>
          <a:xfrm>
            <a:off x="4979938" y="639099"/>
            <a:ext cx="6591346" cy="4965833"/>
          </a:xfrm>
        </p:spPr>
        <p:txBody>
          <a:bodyPr>
            <a:normAutofit/>
          </a:bodyPr>
          <a:lstStyle/>
          <a:p>
            <a:r>
              <a:rPr lang="es-MX" dirty="0"/>
              <a:t>Es el proceso de escribir los requerimientos de usuario y de sistema, en un documento, de forma clara, sin ambigüedades, fáciles de entender, completos y consistentes.</a:t>
            </a:r>
          </a:p>
        </p:txBody>
      </p:sp>
    </p:spTree>
    <p:extLst>
      <p:ext uri="{BB962C8B-B14F-4D97-AF65-F5344CB8AC3E}">
        <p14:creationId xmlns:p14="http://schemas.microsoft.com/office/powerpoint/2010/main" val="35759037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3B67B009-2894-B610-FF2D-BC197BC4EB0E}"/>
              </a:ext>
            </a:extLst>
          </p:cNvPr>
          <p:cNvSpPr>
            <a:spLocks noGrp="1"/>
          </p:cNvSpPr>
          <p:nvPr>
            <p:ph type="title"/>
          </p:nvPr>
        </p:nvSpPr>
        <p:spPr>
          <a:xfrm>
            <a:off x="496112" y="685801"/>
            <a:ext cx="2743200" cy="5105400"/>
          </a:xfrm>
        </p:spPr>
        <p:txBody>
          <a:bodyPr>
            <a:normAutofit/>
          </a:bodyPr>
          <a:lstStyle/>
          <a:p>
            <a:pPr algn="l"/>
            <a:r>
              <a:rPr lang="es-MX" sz="2700">
                <a:solidFill>
                  <a:srgbClr val="FFFFFF"/>
                </a:solidFill>
              </a:rPr>
              <a:t>Consideraciones para la especificación de requerimientos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30349D61-FB54-AFC8-0B97-3A2BD4069378}"/>
              </a:ext>
            </a:extLst>
          </p:cNvPr>
          <p:cNvSpPr>
            <a:spLocks noGrp="1"/>
          </p:cNvSpPr>
          <p:nvPr>
            <p:ph idx="1"/>
          </p:nvPr>
        </p:nvSpPr>
        <p:spPr>
          <a:xfrm>
            <a:off x="5117106" y="685801"/>
            <a:ext cx="6385918" cy="5105400"/>
          </a:xfrm>
        </p:spPr>
        <p:txBody>
          <a:bodyPr>
            <a:normAutofit/>
          </a:bodyPr>
          <a:lstStyle/>
          <a:p>
            <a:r>
              <a:rPr lang="es-MX" sz="2000"/>
              <a:t>Es posible que se tenga que diseñar una arquitectura inicial del sistema para estructurar la especificación de requerimientos.</a:t>
            </a:r>
          </a:p>
          <a:p>
            <a:r>
              <a:rPr lang="es-MX" sz="2000"/>
              <a:t>Los sistemas deben interoperar con los sistemas existentes, lo cual restringe el diseño e impone requerimientos sobre el sistema nuevo.</a:t>
            </a:r>
          </a:p>
          <a:p>
            <a:r>
              <a:rPr lang="es-MX" sz="2000"/>
              <a:t>Quizá sea necesario el uso de una arquitectura específica para cubrir los requerimientos no funcionales.</a:t>
            </a:r>
          </a:p>
        </p:txBody>
      </p:sp>
    </p:spTree>
    <p:extLst>
      <p:ext uri="{BB962C8B-B14F-4D97-AF65-F5344CB8AC3E}">
        <p14:creationId xmlns:p14="http://schemas.microsoft.com/office/powerpoint/2010/main" val="210276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482398F0-B42C-65D3-45B6-917F8B24F75D}"/>
              </a:ext>
            </a:extLst>
          </p:cNvPr>
          <p:cNvSpPr>
            <a:spLocks noGrp="1"/>
          </p:cNvSpPr>
          <p:nvPr>
            <p:ph type="title"/>
          </p:nvPr>
        </p:nvSpPr>
        <p:spPr>
          <a:xfrm>
            <a:off x="1484312" y="685800"/>
            <a:ext cx="2812385" cy="1752599"/>
          </a:xfrm>
        </p:spPr>
        <p:txBody>
          <a:bodyPr>
            <a:normAutofit/>
          </a:bodyPr>
          <a:lstStyle/>
          <a:p>
            <a:pPr>
              <a:lnSpc>
                <a:spcPct val="90000"/>
              </a:lnSpc>
            </a:pPr>
            <a:r>
              <a:rPr lang="es-MX" sz="2700"/>
              <a:t>Formas de escribir una especificación de requerimientos del sistema</a:t>
            </a:r>
          </a:p>
        </p:txBody>
      </p:sp>
      <p:sp>
        <p:nvSpPr>
          <p:cNvPr id="9" name="Content Placeholder 8">
            <a:extLst>
              <a:ext uri="{FF2B5EF4-FFF2-40B4-BE49-F238E27FC236}">
                <a16:creationId xmlns:a16="http://schemas.microsoft.com/office/drawing/2014/main" id="{5B9A5A9D-2FD6-9327-5467-092EAC1CB0B2}"/>
              </a:ext>
            </a:extLst>
          </p:cNvPr>
          <p:cNvSpPr>
            <a:spLocks noGrp="1"/>
          </p:cNvSpPr>
          <p:nvPr>
            <p:ph idx="1"/>
          </p:nvPr>
        </p:nvSpPr>
        <p:spPr>
          <a:xfrm>
            <a:off x="1484310" y="2666999"/>
            <a:ext cx="2812387" cy="3124201"/>
          </a:xfrm>
        </p:spPr>
        <p:txBody>
          <a:bodyPr>
            <a:normAutofit/>
          </a:bodyPr>
          <a:lstStyle/>
          <a:p>
            <a:r>
              <a:rPr lang="es-MX" sz="1800" dirty="0"/>
              <a:t>Los requerimientos de usuario casi siempre se escriben en lenguaje natural. Los requerimientos del sistema pueden escribirse mediante otros métodos.</a:t>
            </a:r>
          </a:p>
        </p:txBody>
      </p:sp>
      <p:sp>
        <p:nvSpPr>
          <p:cNvPr id="20"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Texto&#10;&#10;Descripción generada automáticamente">
            <a:extLst>
              <a:ext uri="{FF2B5EF4-FFF2-40B4-BE49-F238E27FC236}">
                <a16:creationId xmlns:a16="http://schemas.microsoft.com/office/drawing/2014/main" id="{D3D65A5E-0ACB-C461-FB54-18162A721EE1}"/>
              </a:ext>
            </a:extLst>
          </p:cNvPr>
          <p:cNvPicPr>
            <a:picLocks noChangeAspect="1"/>
          </p:cNvPicPr>
          <p:nvPr/>
        </p:nvPicPr>
        <p:blipFill>
          <a:blip r:embed="rId4"/>
          <a:stretch>
            <a:fillRect/>
          </a:stretch>
        </p:blipFill>
        <p:spPr>
          <a:xfrm>
            <a:off x="4754939" y="1476285"/>
            <a:ext cx="6643025" cy="3852953"/>
          </a:xfrm>
          <a:prstGeom prst="rect">
            <a:avLst/>
          </a:prstGeom>
        </p:spPr>
      </p:pic>
    </p:spTree>
    <p:extLst>
      <p:ext uri="{BB962C8B-B14F-4D97-AF65-F5344CB8AC3E}">
        <p14:creationId xmlns:p14="http://schemas.microsoft.com/office/powerpoint/2010/main" val="258547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3A368BD3-2175-E928-7FE9-FE888B9E161E}"/>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Especificación en lenguaje natural</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B8BB3CD9-0727-A7B0-2560-8175CC420C13}"/>
              </a:ext>
            </a:extLst>
          </p:cNvPr>
          <p:cNvGraphicFramePr>
            <a:graphicFrameLocks noGrp="1"/>
          </p:cNvGraphicFramePr>
          <p:nvPr>
            <p:ph idx="1"/>
            <p:extLst>
              <p:ext uri="{D42A27DB-BD31-4B8C-83A1-F6EECF244321}">
                <p14:modId xmlns:p14="http://schemas.microsoft.com/office/powerpoint/2010/main" val="117662826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774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F83909E6-0EA3-668D-0409-6C8BF67B4334}"/>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Especificaciones estructuradas</a:t>
            </a:r>
          </a:p>
        </p:txBody>
      </p:sp>
      <p:sp>
        <p:nvSpPr>
          <p:cNvPr id="3" name="Marcador de contenido 2">
            <a:extLst>
              <a:ext uri="{FF2B5EF4-FFF2-40B4-BE49-F238E27FC236}">
                <a16:creationId xmlns:a16="http://schemas.microsoft.com/office/drawing/2014/main" id="{2147B583-86E6-1BCD-0FB9-61FF7B307FA4}"/>
              </a:ext>
            </a:extLst>
          </p:cNvPr>
          <p:cNvSpPr>
            <a:spLocks noGrp="1"/>
          </p:cNvSpPr>
          <p:nvPr>
            <p:ph idx="1"/>
          </p:nvPr>
        </p:nvSpPr>
        <p:spPr>
          <a:xfrm>
            <a:off x="5149032" y="1072609"/>
            <a:ext cx="6383207" cy="4522647"/>
          </a:xfrm>
        </p:spPr>
        <p:txBody>
          <a:bodyPr anchor="ctr">
            <a:normAutofit/>
          </a:bodyPr>
          <a:lstStyle/>
          <a:p>
            <a:pPr marL="457200" indent="-457200">
              <a:buFont typeface="+mj-lt"/>
              <a:buAutoNum type="arabicPeriod"/>
            </a:pPr>
            <a:r>
              <a:rPr lang="es-MX" sz="2000"/>
              <a:t>Descripción de la función o entidad a especificar.</a:t>
            </a:r>
          </a:p>
          <a:p>
            <a:pPr marL="457200" indent="-457200">
              <a:buFont typeface="+mj-lt"/>
              <a:buAutoNum type="arabicPeriod"/>
            </a:pPr>
            <a:r>
              <a:rPr lang="es-MX" sz="2000"/>
              <a:t>Descripción de sus entradas y sus procedencias.</a:t>
            </a:r>
          </a:p>
          <a:p>
            <a:pPr marL="457200" indent="-457200">
              <a:buFont typeface="+mj-lt"/>
              <a:buAutoNum type="arabicPeriod"/>
            </a:pPr>
            <a:r>
              <a:rPr lang="es-MX" sz="2000"/>
              <a:t>Descripción de sus salidas y a dónde se dirigen.</a:t>
            </a:r>
          </a:p>
          <a:p>
            <a:pPr marL="457200" indent="-457200">
              <a:buFont typeface="+mj-lt"/>
              <a:buAutoNum type="arabicPeriod"/>
            </a:pPr>
            <a:r>
              <a:rPr lang="es-MX" sz="2000"/>
              <a:t>Información sobre los datos requeridos para el cálculo y otras entidades en el sistema que se utilizan.</a:t>
            </a:r>
          </a:p>
          <a:p>
            <a:pPr marL="457200" indent="-457200">
              <a:buFont typeface="+mj-lt"/>
              <a:buAutoNum type="arabicPeriod"/>
            </a:pPr>
            <a:r>
              <a:rPr lang="es-MX" sz="2000"/>
              <a:t>Descripción de la acción que se va a tomar.</a:t>
            </a:r>
          </a:p>
          <a:p>
            <a:pPr marL="457200" indent="-457200">
              <a:buFont typeface="+mj-lt"/>
              <a:buAutoNum type="arabicPeriod"/>
            </a:pPr>
            <a:r>
              <a:rPr lang="es-MX" sz="2000"/>
              <a:t>Precondiciones y postcondiciones.</a:t>
            </a:r>
          </a:p>
          <a:p>
            <a:pPr marL="457200" indent="-457200">
              <a:buFont typeface="+mj-lt"/>
              <a:buAutoNum type="arabicPeriod"/>
            </a:pPr>
            <a:r>
              <a:rPr lang="es-MX" sz="2000"/>
              <a:t>Descripción de los efectos colaterales de la operación (si existen).</a:t>
            </a:r>
          </a:p>
        </p:txBody>
      </p:sp>
    </p:spTree>
    <p:extLst>
      <p:ext uri="{BB962C8B-B14F-4D97-AF65-F5344CB8AC3E}">
        <p14:creationId xmlns:p14="http://schemas.microsoft.com/office/powerpoint/2010/main" val="319771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1BB2863-C979-3F51-2E41-0510B49C0808}"/>
              </a:ext>
            </a:extLst>
          </p:cNvPr>
          <p:cNvSpPr>
            <a:spLocks noGrp="1"/>
          </p:cNvSpPr>
          <p:nvPr>
            <p:ph type="title"/>
          </p:nvPr>
        </p:nvSpPr>
        <p:spPr>
          <a:xfrm>
            <a:off x="1189702" y="1261872"/>
            <a:ext cx="3145536" cy="4334256"/>
          </a:xfrm>
        </p:spPr>
        <p:txBody>
          <a:bodyPr>
            <a:normAutofit/>
          </a:bodyPr>
          <a:lstStyle/>
          <a:p>
            <a:pPr algn="r"/>
            <a:r>
              <a:rPr lang="es-MX" sz="3600"/>
              <a:t>¿Qué es un requerimiento?</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D85B1F2-1EE6-B1A7-F436-20F85255E8C1}"/>
              </a:ext>
            </a:extLst>
          </p:cNvPr>
          <p:cNvSpPr>
            <a:spLocks noGrp="1"/>
          </p:cNvSpPr>
          <p:nvPr>
            <p:ph idx="1"/>
          </p:nvPr>
        </p:nvSpPr>
        <p:spPr>
          <a:xfrm>
            <a:off x="5007932" y="1261873"/>
            <a:ext cx="5951013" cy="4449422"/>
          </a:xfrm>
        </p:spPr>
        <p:txBody>
          <a:bodyPr>
            <a:normAutofit/>
          </a:bodyPr>
          <a:lstStyle/>
          <a:p>
            <a:r>
              <a:rPr lang="es-MX" sz="2000"/>
              <a:t>Los requerimientos son descripciones de lo que el sistema debe hacer: el servicio que ofrece y las restricciones en su operación. Los requerimientos reflejan las necesidades de los clientes por un sistema que atienda cierto propósito.</a:t>
            </a:r>
          </a:p>
        </p:txBody>
      </p:sp>
    </p:spTree>
    <p:extLst>
      <p:ext uri="{BB962C8B-B14F-4D97-AF65-F5344CB8AC3E}">
        <p14:creationId xmlns:p14="http://schemas.microsoft.com/office/powerpoint/2010/main" val="36571907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02655A-95B3-CAB3-0369-9394699314D5}"/>
              </a:ext>
            </a:extLst>
          </p:cNvPr>
          <p:cNvSpPr>
            <a:spLocks noGrp="1"/>
          </p:cNvSpPr>
          <p:nvPr>
            <p:ph type="title"/>
          </p:nvPr>
        </p:nvSpPr>
        <p:spPr>
          <a:xfrm>
            <a:off x="1484311" y="685800"/>
            <a:ext cx="10018713" cy="1185333"/>
          </a:xfrm>
        </p:spPr>
        <p:txBody>
          <a:bodyPr>
            <a:normAutofit/>
          </a:bodyPr>
          <a:lstStyle/>
          <a:p>
            <a:r>
              <a:rPr lang="es-MX" dirty="0"/>
              <a:t>Requerimientos de usuario y de sistema</a:t>
            </a:r>
          </a:p>
        </p:txBody>
      </p:sp>
      <p:graphicFrame>
        <p:nvGraphicFramePr>
          <p:cNvPr id="4" name="Marcador de contenido 3">
            <a:extLst>
              <a:ext uri="{FF2B5EF4-FFF2-40B4-BE49-F238E27FC236}">
                <a16:creationId xmlns:a16="http://schemas.microsoft.com/office/drawing/2014/main" id="{20C346A6-BAE5-A7A9-A2A4-2C2DCBDBBF73}"/>
              </a:ext>
            </a:extLst>
          </p:cNvPr>
          <p:cNvGraphicFramePr>
            <a:graphicFrameLocks noGrp="1"/>
          </p:cNvGraphicFramePr>
          <p:nvPr>
            <p:ph idx="1"/>
            <p:extLst>
              <p:ext uri="{D42A27DB-BD31-4B8C-83A1-F6EECF244321}">
                <p14:modId xmlns:p14="http://schemas.microsoft.com/office/powerpoint/2010/main" val="296219645"/>
              </p:ext>
            </p:extLst>
          </p:nvPr>
        </p:nvGraphicFramePr>
        <p:xfrm>
          <a:off x="1484311" y="1998133"/>
          <a:ext cx="10018712" cy="37930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4168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25C6C1AB-FF76-3917-4F24-473834CD32DF}"/>
              </a:ext>
            </a:extLst>
          </p:cNvPr>
          <p:cNvSpPr>
            <a:spLocks noGrp="1"/>
          </p:cNvSpPr>
          <p:nvPr>
            <p:ph type="title"/>
          </p:nvPr>
        </p:nvSpPr>
        <p:spPr>
          <a:xfrm>
            <a:off x="1484312" y="685800"/>
            <a:ext cx="2812385" cy="5195095"/>
          </a:xfrm>
        </p:spPr>
        <p:txBody>
          <a:bodyPr>
            <a:normAutofit/>
          </a:bodyPr>
          <a:lstStyle/>
          <a:p>
            <a:r>
              <a:rPr lang="es-MX" sz="3200" dirty="0"/>
              <a:t>Ejemplo de requerimientos de usuario y sistema</a:t>
            </a:r>
          </a:p>
        </p:txBody>
      </p:sp>
      <p:sp>
        <p:nvSpPr>
          <p:cNvPr id="20"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exto&#10;&#10;Descripción generada automáticamente con confianza media">
            <a:extLst>
              <a:ext uri="{FF2B5EF4-FFF2-40B4-BE49-F238E27FC236}">
                <a16:creationId xmlns:a16="http://schemas.microsoft.com/office/drawing/2014/main" id="{51137202-A95F-617A-BB01-FA4BAEBEF61F}"/>
              </a:ext>
            </a:extLst>
          </p:cNvPr>
          <p:cNvPicPr>
            <a:picLocks noChangeAspect="1"/>
          </p:cNvPicPr>
          <p:nvPr/>
        </p:nvPicPr>
        <p:blipFill>
          <a:blip r:embed="rId3"/>
          <a:stretch>
            <a:fillRect/>
          </a:stretch>
        </p:blipFill>
        <p:spPr>
          <a:xfrm>
            <a:off x="5008399" y="1011765"/>
            <a:ext cx="6102964" cy="4546708"/>
          </a:xfrm>
          <a:prstGeom prst="rect">
            <a:avLst/>
          </a:prstGeom>
        </p:spPr>
      </p:pic>
    </p:spTree>
    <p:extLst>
      <p:ext uri="{BB962C8B-B14F-4D97-AF65-F5344CB8AC3E}">
        <p14:creationId xmlns:p14="http://schemas.microsoft.com/office/powerpoint/2010/main" val="94831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09D679-AE72-81A8-CB14-C5640389DF45}"/>
              </a:ext>
            </a:extLst>
          </p:cNvPr>
          <p:cNvSpPr>
            <a:spLocks noGrp="1"/>
          </p:cNvSpPr>
          <p:nvPr>
            <p:ph type="title"/>
          </p:nvPr>
        </p:nvSpPr>
        <p:spPr>
          <a:xfrm>
            <a:off x="1189702" y="1261872"/>
            <a:ext cx="3145536" cy="4334256"/>
          </a:xfrm>
        </p:spPr>
        <p:txBody>
          <a:bodyPr>
            <a:normAutofit/>
          </a:bodyPr>
          <a:lstStyle/>
          <a:p>
            <a:pPr algn="r"/>
            <a:r>
              <a:rPr lang="es-MX" sz="3300"/>
              <a:t>Requerimientos funcionales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73D98D8-1EF8-BE45-A004-713658C247C2}"/>
              </a:ext>
            </a:extLst>
          </p:cNvPr>
          <p:cNvSpPr>
            <a:spLocks noGrp="1"/>
          </p:cNvSpPr>
          <p:nvPr>
            <p:ph idx="1"/>
          </p:nvPr>
        </p:nvSpPr>
        <p:spPr>
          <a:xfrm>
            <a:off x="5007932" y="1261873"/>
            <a:ext cx="5951013" cy="4449422"/>
          </a:xfrm>
        </p:spPr>
        <p:txBody>
          <a:bodyPr>
            <a:normAutofit/>
          </a:bodyPr>
          <a:lstStyle/>
          <a:p>
            <a:r>
              <a:rPr lang="es-MX" sz="2000" dirty="0"/>
              <a:t>Los requerimientos funcionales se refieren a lo que sistema debe hacer. Los requerimientos más específicos detallan las funciones del sistema, sus entradas y salidas, sus excepciones, etc.</a:t>
            </a:r>
          </a:p>
        </p:txBody>
      </p:sp>
    </p:spTree>
    <p:extLst>
      <p:ext uri="{BB962C8B-B14F-4D97-AF65-F5344CB8AC3E}">
        <p14:creationId xmlns:p14="http://schemas.microsoft.com/office/powerpoint/2010/main" val="39170239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434A82-1685-ABF2-F25E-F8556FA1919E}"/>
              </a:ext>
            </a:extLst>
          </p:cNvPr>
          <p:cNvSpPr>
            <a:spLocks noGrp="1"/>
          </p:cNvSpPr>
          <p:nvPr>
            <p:ph type="title"/>
          </p:nvPr>
        </p:nvSpPr>
        <p:spPr>
          <a:xfrm>
            <a:off x="1189702" y="1261872"/>
            <a:ext cx="3145536" cy="4334256"/>
          </a:xfrm>
        </p:spPr>
        <p:txBody>
          <a:bodyPr>
            <a:normAutofit/>
          </a:bodyPr>
          <a:lstStyle/>
          <a:p>
            <a:pPr algn="r"/>
            <a:r>
              <a:rPr lang="es-MX" sz="3300"/>
              <a:t>Requerimientos no funcionales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0CDEA88-B882-A9BA-0B32-49C1A1AEE28F}"/>
              </a:ext>
            </a:extLst>
          </p:cNvPr>
          <p:cNvSpPr>
            <a:spLocks noGrp="1"/>
          </p:cNvSpPr>
          <p:nvPr>
            <p:ph idx="1"/>
          </p:nvPr>
        </p:nvSpPr>
        <p:spPr>
          <a:xfrm>
            <a:off x="5007932" y="1261873"/>
            <a:ext cx="5951013" cy="4449422"/>
          </a:xfrm>
        </p:spPr>
        <p:txBody>
          <a:bodyPr>
            <a:normAutofit/>
          </a:bodyPr>
          <a:lstStyle/>
          <a:p>
            <a:r>
              <a:rPr lang="es-MX" sz="2000" dirty="0"/>
              <a:t>Son requerimientos no relacionados directamente con los servicios específicos que entrega el sistema. Están relacionados con propiedades como fiabilidad, tiempo de respuesta, almacenamiento, etc.</a:t>
            </a:r>
          </a:p>
        </p:txBody>
      </p:sp>
    </p:spTree>
    <p:extLst>
      <p:ext uri="{BB962C8B-B14F-4D97-AF65-F5344CB8AC3E}">
        <p14:creationId xmlns:p14="http://schemas.microsoft.com/office/powerpoint/2010/main" val="19824435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B71A2321-E380-1328-AA4E-8D7E07FB6ECC}"/>
              </a:ext>
            </a:extLst>
          </p:cNvPr>
          <p:cNvSpPr>
            <a:spLocks noGrp="1"/>
          </p:cNvSpPr>
          <p:nvPr>
            <p:ph type="title"/>
          </p:nvPr>
        </p:nvSpPr>
        <p:spPr>
          <a:xfrm>
            <a:off x="535021" y="685800"/>
            <a:ext cx="2639962" cy="5105400"/>
          </a:xfrm>
        </p:spPr>
        <p:txBody>
          <a:bodyPr>
            <a:normAutofit/>
          </a:bodyPr>
          <a:lstStyle/>
          <a:p>
            <a:r>
              <a:rPr lang="es-MX" sz="2800">
                <a:solidFill>
                  <a:srgbClr val="FFFFFF"/>
                </a:solidFill>
              </a:rPr>
              <a:t>Requerimientos no funcionales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CC684079-6478-1B3C-FB5A-FF68B1A66413}"/>
              </a:ext>
            </a:extLst>
          </p:cNvPr>
          <p:cNvGraphicFramePr>
            <a:graphicFrameLocks noGrp="1"/>
          </p:cNvGraphicFramePr>
          <p:nvPr>
            <p:ph idx="1"/>
            <p:extLst>
              <p:ext uri="{D42A27DB-BD31-4B8C-83A1-F6EECF244321}">
                <p14:modId xmlns:p14="http://schemas.microsoft.com/office/powerpoint/2010/main" val="277218082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26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25A54D-E88A-ECEC-727F-FF209087236A}"/>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3700"/>
              <a:t>Requerimientos no funcionales</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4242D70E-EB62-E99B-3170-67D1A8D2736E}"/>
              </a:ext>
            </a:extLst>
          </p:cNvPr>
          <p:cNvPicPr>
            <a:picLocks noGrp="1" noChangeAspect="1"/>
          </p:cNvPicPr>
          <p:nvPr>
            <p:ph idx="1"/>
          </p:nvPr>
        </p:nvPicPr>
        <p:blipFill>
          <a:blip r:embed="rId4"/>
          <a:stretch>
            <a:fillRect/>
          </a:stretch>
        </p:blipFill>
        <p:spPr>
          <a:xfrm>
            <a:off x="977549" y="1517327"/>
            <a:ext cx="6280011" cy="3579606"/>
          </a:xfrm>
          <a:prstGeom prst="rect">
            <a:avLst/>
          </a:prstGeom>
        </p:spPr>
      </p:pic>
    </p:spTree>
    <p:extLst>
      <p:ext uri="{BB962C8B-B14F-4D97-AF65-F5344CB8AC3E}">
        <p14:creationId xmlns:p14="http://schemas.microsoft.com/office/powerpoint/2010/main" val="371192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91F8E3E-C88B-8002-C7D0-5B0B57292B99}"/>
              </a:ext>
            </a:extLst>
          </p:cNvPr>
          <p:cNvSpPr>
            <a:spLocks noGrp="1"/>
          </p:cNvSpPr>
          <p:nvPr>
            <p:ph type="title"/>
          </p:nvPr>
        </p:nvSpPr>
        <p:spPr>
          <a:xfrm>
            <a:off x="1484312" y="685800"/>
            <a:ext cx="2812385" cy="1752599"/>
          </a:xfrm>
        </p:spPr>
        <p:txBody>
          <a:bodyPr>
            <a:normAutofit/>
          </a:bodyPr>
          <a:lstStyle/>
          <a:p>
            <a:pPr>
              <a:lnSpc>
                <a:spcPct val="90000"/>
              </a:lnSpc>
            </a:pPr>
            <a:r>
              <a:rPr lang="es-MX" sz="3000"/>
              <a:t>Métricas para especificar requerimientos no funcionales</a:t>
            </a:r>
          </a:p>
        </p:txBody>
      </p:sp>
      <p:sp>
        <p:nvSpPr>
          <p:cNvPr id="9" name="Content Placeholder 8">
            <a:extLst>
              <a:ext uri="{FF2B5EF4-FFF2-40B4-BE49-F238E27FC236}">
                <a16:creationId xmlns:a16="http://schemas.microsoft.com/office/drawing/2014/main" id="{EEFBFFD2-E599-A394-7CF2-1970F166DFBE}"/>
              </a:ext>
            </a:extLst>
          </p:cNvPr>
          <p:cNvSpPr>
            <a:spLocks noGrp="1"/>
          </p:cNvSpPr>
          <p:nvPr>
            <p:ph idx="1"/>
          </p:nvPr>
        </p:nvSpPr>
        <p:spPr>
          <a:xfrm>
            <a:off x="1484310" y="2666999"/>
            <a:ext cx="2812387" cy="3124201"/>
          </a:xfrm>
        </p:spPr>
        <p:txBody>
          <a:bodyPr>
            <a:normAutofit/>
          </a:bodyPr>
          <a:lstStyle/>
          <a:p>
            <a:r>
              <a:rPr lang="es-MX" sz="1800" dirty="0"/>
              <a:t>Es frecuente que los requerimientos no funcionales sean planteados como metas generales. Sin embargo, esto deja espacio para la interpretación y la disputa al entregar el sistema.</a:t>
            </a:r>
          </a:p>
        </p:txBody>
      </p:sp>
      <p:sp>
        <p:nvSpPr>
          <p:cNvPr id="20"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abla&#10;&#10;Descripción generada automáticamente con confianza baja">
            <a:extLst>
              <a:ext uri="{FF2B5EF4-FFF2-40B4-BE49-F238E27FC236}">
                <a16:creationId xmlns:a16="http://schemas.microsoft.com/office/drawing/2014/main" id="{DB4E2881-C808-C71A-5B8E-78B8774C1F1D}"/>
              </a:ext>
            </a:extLst>
          </p:cNvPr>
          <p:cNvPicPr>
            <a:picLocks noChangeAspect="1"/>
          </p:cNvPicPr>
          <p:nvPr/>
        </p:nvPicPr>
        <p:blipFill>
          <a:blip r:embed="rId4"/>
          <a:stretch>
            <a:fillRect/>
          </a:stretch>
        </p:blipFill>
        <p:spPr>
          <a:xfrm>
            <a:off x="4717918" y="1371372"/>
            <a:ext cx="6729635" cy="3785419"/>
          </a:xfrm>
          <a:prstGeom prst="rect">
            <a:avLst/>
          </a:prstGeom>
        </p:spPr>
      </p:pic>
    </p:spTree>
    <p:extLst>
      <p:ext uri="{BB962C8B-B14F-4D97-AF65-F5344CB8AC3E}">
        <p14:creationId xmlns:p14="http://schemas.microsoft.com/office/powerpoint/2010/main" val="4146384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28841</TotalTime>
  <Words>1312</Words>
  <Application>Microsoft Office PowerPoint</Application>
  <PresentationFormat>Panorámica</PresentationFormat>
  <Paragraphs>95</Paragraphs>
  <Slides>16</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Corbel</vt:lpstr>
      <vt:lpstr>Parallax</vt:lpstr>
      <vt:lpstr>El proceso de análisis de sistemas </vt:lpstr>
      <vt:lpstr>¿Qué es un requerimiento?</vt:lpstr>
      <vt:lpstr>Requerimientos de usuario y de sistema</vt:lpstr>
      <vt:lpstr>Ejemplo de requerimientos de usuario y sistema</vt:lpstr>
      <vt:lpstr>Requerimientos funcionales</vt:lpstr>
      <vt:lpstr>Requerimientos no funcionales</vt:lpstr>
      <vt:lpstr>Requerimientos no funcionales</vt:lpstr>
      <vt:lpstr>Requerimientos no funcionales</vt:lpstr>
      <vt:lpstr>Métricas para especificar requerimientos no funcionales</vt:lpstr>
      <vt:lpstr>Documento de requerimientos</vt:lpstr>
      <vt:lpstr>Documento de requerimientos</vt:lpstr>
      <vt:lpstr>Especificación de requerimientos</vt:lpstr>
      <vt:lpstr>Consideraciones para la especificación de requerimientos</vt:lpstr>
      <vt:lpstr>Formas de escribir una especificación de requerimientos del sistema</vt:lpstr>
      <vt:lpstr>Especificación en lenguaje natural</vt:lpstr>
      <vt:lpstr>Especificaciones estructuradas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90</cp:revision>
  <dcterms:created xsi:type="dcterms:W3CDTF">2023-02-15T19:43:08Z</dcterms:created>
  <dcterms:modified xsi:type="dcterms:W3CDTF">2023-03-21T19:27:27Z</dcterms:modified>
</cp:coreProperties>
</file>