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1796" autoAdjust="0"/>
  </p:normalViewPr>
  <p:slideViewPr>
    <p:cSldViewPr snapToGrid="0">
      <p:cViewPr varScale="1">
        <p:scale>
          <a:sx n="57" d="100"/>
          <a:sy n="57" d="100"/>
        </p:scale>
        <p:origin x="78"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54000-56CB-40AA-A4CB-4F8E84F76AC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F61F0B85-96F6-4651-A39B-1E21B68FE038}">
      <dgm:prSet phldrT="[Texto]"/>
      <dgm:spPr/>
      <dgm:t>
        <a:bodyPr/>
        <a:lstStyle/>
        <a:p>
          <a:r>
            <a:rPr lang="es-MX" dirty="0"/>
            <a:t>Comprobaciones de validez</a:t>
          </a:r>
        </a:p>
      </dgm:t>
    </dgm:pt>
    <dgm:pt modelId="{58E22D73-8009-4C92-8A5E-E48DBDCE6D0D}" type="parTrans" cxnId="{10D06138-C0D9-45B9-A394-13F6F01DA449}">
      <dgm:prSet/>
      <dgm:spPr/>
      <dgm:t>
        <a:bodyPr/>
        <a:lstStyle/>
        <a:p>
          <a:endParaRPr lang="es-MX"/>
        </a:p>
      </dgm:t>
    </dgm:pt>
    <dgm:pt modelId="{3A94325D-EB38-4523-8200-B17A7831B394}" type="sibTrans" cxnId="{10D06138-C0D9-45B9-A394-13F6F01DA449}">
      <dgm:prSet/>
      <dgm:spPr/>
      <dgm:t>
        <a:bodyPr/>
        <a:lstStyle/>
        <a:p>
          <a:endParaRPr lang="es-MX"/>
        </a:p>
      </dgm:t>
    </dgm:pt>
    <dgm:pt modelId="{B1C2614B-5A7C-45E3-AF14-D648137BF9D6}">
      <dgm:prSet phldrT="[Texto]"/>
      <dgm:spPr/>
      <dgm:t>
        <a:bodyPr/>
        <a:lstStyle/>
        <a:p>
          <a:r>
            <a:rPr lang="es-MX" dirty="0"/>
            <a:t>Comprobaciones de consistencia</a:t>
          </a:r>
        </a:p>
      </dgm:t>
    </dgm:pt>
    <dgm:pt modelId="{EA9A4AE3-31C6-49C2-838D-116D289BF148}" type="parTrans" cxnId="{1CB046D1-9988-4078-BAA2-B144E45CB880}">
      <dgm:prSet/>
      <dgm:spPr/>
      <dgm:t>
        <a:bodyPr/>
        <a:lstStyle/>
        <a:p>
          <a:endParaRPr lang="es-MX"/>
        </a:p>
      </dgm:t>
    </dgm:pt>
    <dgm:pt modelId="{01C56745-A65D-4D48-BE7C-9A9474744B5B}" type="sibTrans" cxnId="{1CB046D1-9988-4078-BAA2-B144E45CB880}">
      <dgm:prSet/>
      <dgm:spPr/>
      <dgm:t>
        <a:bodyPr/>
        <a:lstStyle/>
        <a:p>
          <a:endParaRPr lang="es-MX"/>
        </a:p>
      </dgm:t>
    </dgm:pt>
    <dgm:pt modelId="{7F360366-8DA2-42CF-895E-1D4B7066B23D}">
      <dgm:prSet phldrT="[Texto]"/>
      <dgm:spPr/>
      <dgm:t>
        <a:bodyPr/>
        <a:lstStyle/>
        <a:p>
          <a:r>
            <a:rPr lang="es-MX" dirty="0"/>
            <a:t>Comprobaciones de totalidad</a:t>
          </a:r>
        </a:p>
      </dgm:t>
    </dgm:pt>
    <dgm:pt modelId="{F4CB83B0-BCE4-4E66-AF6E-A1BF4BB7C62A}" type="parTrans" cxnId="{01529A26-3424-48A1-BE7E-965F8124D889}">
      <dgm:prSet/>
      <dgm:spPr/>
      <dgm:t>
        <a:bodyPr/>
        <a:lstStyle/>
        <a:p>
          <a:endParaRPr lang="es-MX"/>
        </a:p>
      </dgm:t>
    </dgm:pt>
    <dgm:pt modelId="{1246283E-076C-4536-9CBE-0E62D90DF877}" type="sibTrans" cxnId="{01529A26-3424-48A1-BE7E-965F8124D889}">
      <dgm:prSet/>
      <dgm:spPr/>
      <dgm:t>
        <a:bodyPr/>
        <a:lstStyle/>
        <a:p>
          <a:endParaRPr lang="es-MX"/>
        </a:p>
      </dgm:t>
    </dgm:pt>
    <dgm:pt modelId="{FDEF7DB9-6269-447A-A112-01C6D9DC8875}">
      <dgm:prSet phldrT="[Texto]"/>
      <dgm:spPr/>
      <dgm:t>
        <a:bodyPr/>
        <a:lstStyle/>
        <a:p>
          <a:r>
            <a:rPr lang="es-MX" dirty="0"/>
            <a:t>Comprobaciones de realismo</a:t>
          </a:r>
        </a:p>
      </dgm:t>
    </dgm:pt>
    <dgm:pt modelId="{9732F976-A5A3-4284-A387-5665875F66C1}" type="parTrans" cxnId="{C354D5B5-5204-4B5F-AF1D-FDBDFD29C4C8}">
      <dgm:prSet/>
      <dgm:spPr/>
      <dgm:t>
        <a:bodyPr/>
        <a:lstStyle/>
        <a:p>
          <a:endParaRPr lang="es-MX"/>
        </a:p>
      </dgm:t>
    </dgm:pt>
    <dgm:pt modelId="{86C8C7A3-BA2F-4703-9F0A-A1ACCA279174}" type="sibTrans" cxnId="{C354D5B5-5204-4B5F-AF1D-FDBDFD29C4C8}">
      <dgm:prSet/>
      <dgm:spPr/>
      <dgm:t>
        <a:bodyPr/>
        <a:lstStyle/>
        <a:p>
          <a:endParaRPr lang="es-MX"/>
        </a:p>
      </dgm:t>
    </dgm:pt>
    <dgm:pt modelId="{A8E7E625-3133-43B9-82E8-9EB11C16390E}">
      <dgm:prSet phldrT="[Texto]"/>
      <dgm:spPr/>
      <dgm:t>
        <a:bodyPr/>
        <a:lstStyle/>
        <a:p>
          <a:r>
            <a:rPr lang="es-MX" dirty="0"/>
            <a:t>Verificabilidad</a:t>
          </a:r>
        </a:p>
      </dgm:t>
    </dgm:pt>
    <dgm:pt modelId="{2E873FDE-6A61-4FCB-B2D7-74F34F498A56}" type="parTrans" cxnId="{A566714C-E1EA-4F5E-8CC3-610655494BE7}">
      <dgm:prSet/>
      <dgm:spPr/>
      <dgm:t>
        <a:bodyPr/>
        <a:lstStyle/>
        <a:p>
          <a:endParaRPr lang="es-MX"/>
        </a:p>
      </dgm:t>
    </dgm:pt>
    <dgm:pt modelId="{97A57143-23C1-42F5-AA4D-0E5ADADBE6F4}" type="sibTrans" cxnId="{A566714C-E1EA-4F5E-8CC3-610655494BE7}">
      <dgm:prSet/>
      <dgm:spPr/>
      <dgm:t>
        <a:bodyPr/>
        <a:lstStyle/>
        <a:p>
          <a:endParaRPr lang="es-MX"/>
        </a:p>
      </dgm:t>
    </dgm:pt>
    <dgm:pt modelId="{4365A648-D24C-4E77-83DA-1571C8FA3084}" type="pres">
      <dgm:prSet presAssocID="{8AA54000-56CB-40AA-A4CB-4F8E84F76ACF}" presName="linear" presStyleCnt="0">
        <dgm:presLayoutVars>
          <dgm:animLvl val="lvl"/>
          <dgm:resizeHandles val="exact"/>
        </dgm:presLayoutVars>
      </dgm:prSet>
      <dgm:spPr/>
    </dgm:pt>
    <dgm:pt modelId="{16D95EF1-74BB-4078-A59A-2692D652AC72}" type="pres">
      <dgm:prSet presAssocID="{F61F0B85-96F6-4651-A39B-1E21B68FE038}" presName="parentText" presStyleLbl="node1" presStyleIdx="0" presStyleCnt="5">
        <dgm:presLayoutVars>
          <dgm:chMax val="0"/>
          <dgm:bulletEnabled val="1"/>
        </dgm:presLayoutVars>
      </dgm:prSet>
      <dgm:spPr/>
    </dgm:pt>
    <dgm:pt modelId="{9407B483-A352-4D48-9579-2B496F5D924A}" type="pres">
      <dgm:prSet presAssocID="{3A94325D-EB38-4523-8200-B17A7831B394}" presName="spacer" presStyleCnt="0"/>
      <dgm:spPr/>
    </dgm:pt>
    <dgm:pt modelId="{F99A1736-6657-468A-B06C-DF01F80454BD}" type="pres">
      <dgm:prSet presAssocID="{B1C2614B-5A7C-45E3-AF14-D648137BF9D6}" presName="parentText" presStyleLbl="node1" presStyleIdx="1" presStyleCnt="5">
        <dgm:presLayoutVars>
          <dgm:chMax val="0"/>
          <dgm:bulletEnabled val="1"/>
        </dgm:presLayoutVars>
      </dgm:prSet>
      <dgm:spPr/>
    </dgm:pt>
    <dgm:pt modelId="{F400B4F1-9608-4EE7-87E2-D993ECAD3823}" type="pres">
      <dgm:prSet presAssocID="{01C56745-A65D-4D48-BE7C-9A9474744B5B}" presName="spacer" presStyleCnt="0"/>
      <dgm:spPr/>
    </dgm:pt>
    <dgm:pt modelId="{2CC01DF4-1A98-438E-9557-6BA01F858042}" type="pres">
      <dgm:prSet presAssocID="{7F360366-8DA2-42CF-895E-1D4B7066B23D}" presName="parentText" presStyleLbl="node1" presStyleIdx="2" presStyleCnt="5">
        <dgm:presLayoutVars>
          <dgm:chMax val="0"/>
          <dgm:bulletEnabled val="1"/>
        </dgm:presLayoutVars>
      </dgm:prSet>
      <dgm:spPr/>
    </dgm:pt>
    <dgm:pt modelId="{6C2A6067-48DD-4827-910D-404B1ED89CA8}" type="pres">
      <dgm:prSet presAssocID="{1246283E-076C-4536-9CBE-0E62D90DF877}" presName="spacer" presStyleCnt="0"/>
      <dgm:spPr/>
    </dgm:pt>
    <dgm:pt modelId="{F6731350-A62F-43A2-8B29-8F53C89E8A60}" type="pres">
      <dgm:prSet presAssocID="{FDEF7DB9-6269-447A-A112-01C6D9DC8875}" presName="parentText" presStyleLbl="node1" presStyleIdx="3" presStyleCnt="5">
        <dgm:presLayoutVars>
          <dgm:chMax val="0"/>
          <dgm:bulletEnabled val="1"/>
        </dgm:presLayoutVars>
      </dgm:prSet>
      <dgm:spPr/>
    </dgm:pt>
    <dgm:pt modelId="{D228CC2A-5DA7-47DA-97DA-196B757A8F50}" type="pres">
      <dgm:prSet presAssocID="{86C8C7A3-BA2F-4703-9F0A-A1ACCA279174}" presName="spacer" presStyleCnt="0"/>
      <dgm:spPr/>
    </dgm:pt>
    <dgm:pt modelId="{50428BF4-6CDD-4B01-97CE-144B6B1827D7}" type="pres">
      <dgm:prSet presAssocID="{A8E7E625-3133-43B9-82E8-9EB11C16390E}" presName="parentText" presStyleLbl="node1" presStyleIdx="4" presStyleCnt="5">
        <dgm:presLayoutVars>
          <dgm:chMax val="0"/>
          <dgm:bulletEnabled val="1"/>
        </dgm:presLayoutVars>
      </dgm:prSet>
      <dgm:spPr/>
    </dgm:pt>
  </dgm:ptLst>
  <dgm:cxnLst>
    <dgm:cxn modelId="{412AC509-D01C-4CB1-9028-DBB264A2C30B}" type="presOf" srcId="{7F360366-8DA2-42CF-895E-1D4B7066B23D}" destId="{2CC01DF4-1A98-438E-9557-6BA01F858042}" srcOrd="0" destOrd="0" presId="urn:microsoft.com/office/officeart/2005/8/layout/vList2"/>
    <dgm:cxn modelId="{01529A26-3424-48A1-BE7E-965F8124D889}" srcId="{8AA54000-56CB-40AA-A4CB-4F8E84F76ACF}" destId="{7F360366-8DA2-42CF-895E-1D4B7066B23D}" srcOrd="2" destOrd="0" parTransId="{F4CB83B0-BCE4-4E66-AF6E-A1BF4BB7C62A}" sibTransId="{1246283E-076C-4536-9CBE-0E62D90DF877}"/>
    <dgm:cxn modelId="{46D60835-ED4F-49ED-A23F-A4F37569DCE7}" type="presOf" srcId="{8AA54000-56CB-40AA-A4CB-4F8E84F76ACF}" destId="{4365A648-D24C-4E77-83DA-1571C8FA3084}" srcOrd="0" destOrd="0" presId="urn:microsoft.com/office/officeart/2005/8/layout/vList2"/>
    <dgm:cxn modelId="{10D06138-C0D9-45B9-A394-13F6F01DA449}" srcId="{8AA54000-56CB-40AA-A4CB-4F8E84F76ACF}" destId="{F61F0B85-96F6-4651-A39B-1E21B68FE038}" srcOrd="0" destOrd="0" parTransId="{58E22D73-8009-4C92-8A5E-E48DBDCE6D0D}" sibTransId="{3A94325D-EB38-4523-8200-B17A7831B394}"/>
    <dgm:cxn modelId="{D9FDA15C-DDA5-4330-B78C-3D9DD9DD24F0}" type="presOf" srcId="{B1C2614B-5A7C-45E3-AF14-D648137BF9D6}" destId="{F99A1736-6657-468A-B06C-DF01F80454BD}" srcOrd="0" destOrd="0" presId="urn:microsoft.com/office/officeart/2005/8/layout/vList2"/>
    <dgm:cxn modelId="{A566714C-E1EA-4F5E-8CC3-610655494BE7}" srcId="{8AA54000-56CB-40AA-A4CB-4F8E84F76ACF}" destId="{A8E7E625-3133-43B9-82E8-9EB11C16390E}" srcOrd="4" destOrd="0" parTransId="{2E873FDE-6A61-4FCB-B2D7-74F34F498A56}" sibTransId="{97A57143-23C1-42F5-AA4D-0E5ADADBE6F4}"/>
    <dgm:cxn modelId="{4B3A118C-F75F-489A-BACE-FA03A2B137CB}" type="presOf" srcId="{F61F0B85-96F6-4651-A39B-1E21B68FE038}" destId="{16D95EF1-74BB-4078-A59A-2692D652AC72}" srcOrd="0" destOrd="0" presId="urn:microsoft.com/office/officeart/2005/8/layout/vList2"/>
    <dgm:cxn modelId="{5BD5718C-AC84-4514-ACAB-E98C12B0AE9E}" type="presOf" srcId="{FDEF7DB9-6269-447A-A112-01C6D9DC8875}" destId="{F6731350-A62F-43A2-8B29-8F53C89E8A60}" srcOrd="0" destOrd="0" presId="urn:microsoft.com/office/officeart/2005/8/layout/vList2"/>
    <dgm:cxn modelId="{C354D5B5-5204-4B5F-AF1D-FDBDFD29C4C8}" srcId="{8AA54000-56CB-40AA-A4CB-4F8E84F76ACF}" destId="{FDEF7DB9-6269-447A-A112-01C6D9DC8875}" srcOrd="3" destOrd="0" parTransId="{9732F976-A5A3-4284-A387-5665875F66C1}" sibTransId="{86C8C7A3-BA2F-4703-9F0A-A1ACCA279174}"/>
    <dgm:cxn modelId="{1CB046D1-9988-4078-BAA2-B144E45CB880}" srcId="{8AA54000-56CB-40AA-A4CB-4F8E84F76ACF}" destId="{B1C2614B-5A7C-45E3-AF14-D648137BF9D6}" srcOrd="1" destOrd="0" parTransId="{EA9A4AE3-31C6-49C2-838D-116D289BF148}" sibTransId="{01C56745-A65D-4D48-BE7C-9A9474744B5B}"/>
    <dgm:cxn modelId="{A656BFD9-C896-4CA4-B365-26C1094A163E}" type="presOf" srcId="{A8E7E625-3133-43B9-82E8-9EB11C16390E}" destId="{50428BF4-6CDD-4B01-97CE-144B6B1827D7}" srcOrd="0" destOrd="0" presId="urn:microsoft.com/office/officeart/2005/8/layout/vList2"/>
    <dgm:cxn modelId="{1C178DCE-2EEB-4A2E-B3C2-8C1E817BF688}" type="presParOf" srcId="{4365A648-D24C-4E77-83DA-1571C8FA3084}" destId="{16D95EF1-74BB-4078-A59A-2692D652AC72}" srcOrd="0" destOrd="0" presId="urn:microsoft.com/office/officeart/2005/8/layout/vList2"/>
    <dgm:cxn modelId="{6505CE04-B1AA-4B75-951C-DA7470DE387A}" type="presParOf" srcId="{4365A648-D24C-4E77-83DA-1571C8FA3084}" destId="{9407B483-A352-4D48-9579-2B496F5D924A}" srcOrd="1" destOrd="0" presId="urn:microsoft.com/office/officeart/2005/8/layout/vList2"/>
    <dgm:cxn modelId="{9181F43C-0CE9-4542-990A-242DC0379440}" type="presParOf" srcId="{4365A648-D24C-4E77-83DA-1571C8FA3084}" destId="{F99A1736-6657-468A-B06C-DF01F80454BD}" srcOrd="2" destOrd="0" presId="urn:microsoft.com/office/officeart/2005/8/layout/vList2"/>
    <dgm:cxn modelId="{D921DC55-EBC2-410A-9BC7-60BD9E84C86F}" type="presParOf" srcId="{4365A648-D24C-4E77-83DA-1571C8FA3084}" destId="{F400B4F1-9608-4EE7-87E2-D993ECAD3823}" srcOrd="3" destOrd="0" presId="urn:microsoft.com/office/officeart/2005/8/layout/vList2"/>
    <dgm:cxn modelId="{AC25AEEB-62E8-4273-ABEA-C3027B7D46BF}" type="presParOf" srcId="{4365A648-D24C-4E77-83DA-1571C8FA3084}" destId="{2CC01DF4-1A98-438E-9557-6BA01F858042}" srcOrd="4" destOrd="0" presId="urn:microsoft.com/office/officeart/2005/8/layout/vList2"/>
    <dgm:cxn modelId="{6977F4CC-9F12-4642-8FC9-1D258DCE2E1D}" type="presParOf" srcId="{4365A648-D24C-4E77-83DA-1571C8FA3084}" destId="{6C2A6067-48DD-4827-910D-404B1ED89CA8}" srcOrd="5" destOrd="0" presId="urn:microsoft.com/office/officeart/2005/8/layout/vList2"/>
    <dgm:cxn modelId="{E6792BB2-459F-44E4-B219-C24340199323}" type="presParOf" srcId="{4365A648-D24C-4E77-83DA-1571C8FA3084}" destId="{F6731350-A62F-43A2-8B29-8F53C89E8A60}" srcOrd="6" destOrd="0" presId="urn:microsoft.com/office/officeart/2005/8/layout/vList2"/>
    <dgm:cxn modelId="{F2C9DB39-371B-4650-8B4A-F702C0A74FE6}" type="presParOf" srcId="{4365A648-D24C-4E77-83DA-1571C8FA3084}" destId="{D228CC2A-5DA7-47DA-97DA-196B757A8F50}" srcOrd="7" destOrd="0" presId="urn:microsoft.com/office/officeart/2005/8/layout/vList2"/>
    <dgm:cxn modelId="{EF4A8C3D-AFE2-4A70-805F-990D981A5BA6}" type="presParOf" srcId="{4365A648-D24C-4E77-83DA-1571C8FA3084}" destId="{50428BF4-6CDD-4B01-97CE-144B6B1827D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0467AC-04D6-4FEC-AF39-0C7C91A7167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491B1B3-C700-439B-9E75-5E00032E232F}">
      <dgm:prSet/>
      <dgm:spPr/>
      <dgm:t>
        <a:bodyPr/>
        <a:lstStyle/>
        <a:p>
          <a:r>
            <a:rPr lang="es-MX"/>
            <a:t>Revisiones de requerimientos</a:t>
          </a:r>
          <a:endParaRPr lang="en-US"/>
        </a:p>
      </dgm:t>
    </dgm:pt>
    <dgm:pt modelId="{2932BAF0-E80A-4435-8622-40FD820EBF2C}" type="parTrans" cxnId="{09E6BF48-5C00-4675-8BB5-036F5734B42E}">
      <dgm:prSet/>
      <dgm:spPr/>
      <dgm:t>
        <a:bodyPr/>
        <a:lstStyle/>
        <a:p>
          <a:endParaRPr lang="en-US"/>
        </a:p>
      </dgm:t>
    </dgm:pt>
    <dgm:pt modelId="{86541756-FBCC-4AE8-93E2-4774E601D7A1}" type="sibTrans" cxnId="{09E6BF48-5C00-4675-8BB5-036F5734B42E}">
      <dgm:prSet/>
      <dgm:spPr/>
      <dgm:t>
        <a:bodyPr/>
        <a:lstStyle/>
        <a:p>
          <a:endParaRPr lang="en-US"/>
        </a:p>
      </dgm:t>
    </dgm:pt>
    <dgm:pt modelId="{E2052789-D9E8-4E0F-865B-7E19704F6651}">
      <dgm:prSet/>
      <dgm:spPr/>
      <dgm:t>
        <a:bodyPr/>
        <a:lstStyle/>
        <a:p>
          <a:r>
            <a:rPr lang="es-MX"/>
            <a:t>Creación de prototipos</a:t>
          </a:r>
          <a:endParaRPr lang="en-US"/>
        </a:p>
      </dgm:t>
    </dgm:pt>
    <dgm:pt modelId="{2BE20483-9EED-4FCB-A6CA-D2E49D206178}" type="parTrans" cxnId="{B26FDE8F-C420-437F-AB5B-695DFC93DEE3}">
      <dgm:prSet/>
      <dgm:spPr/>
      <dgm:t>
        <a:bodyPr/>
        <a:lstStyle/>
        <a:p>
          <a:endParaRPr lang="en-US"/>
        </a:p>
      </dgm:t>
    </dgm:pt>
    <dgm:pt modelId="{E0AD85A2-C18C-40B5-B7EA-D53692C8A58A}" type="sibTrans" cxnId="{B26FDE8F-C420-437F-AB5B-695DFC93DEE3}">
      <dgm:prSet/>
      <dgm:spPr/>
      <dgm:t>
        <a:bodyPr/>
        <a:lstStyle/>
        <a:p>
          <a:endParaRPr lang="en-US"/>
        </a:p>
      </dgm:t>
    </dgm:pt>
    <dgm:pt modelId="{8962BFCF-8FAD-4F45-844F-6752897BDF66}">
      <dgm:prSet/>
      <dgm:spPr/>
      <dgm:t>
        <a:bodyPr/>
        <a:lstStyle/>
        <a:p>
          <a:r>
            <a:rPr lang="es-MX"/>
            <a:t>Generación de casos de prueba</a:t>
          </a:r>
          <a:endParaRPr lang="en-US"/>
        </a:p>
      </dgm:t>
    </dgm:pt>
    <dgm:pt modelId="{61BD15AF-D884-4F1A-AA4F-4E4FF5F758AE}" type="parTrans" cxnId="{B5AA018F-598D-4FE8-93C6-792D5F288199}">
      <dgm:prSet/>
      <dgm:spPr/>
      <dgm:t>
        <a:bodyPr/>
        <a:lstStyle/>
        <a:p>
          <a:endParaRPr lang="en-US"/>
        </a:p>
      </dgm:t>
    </dgm:pt>
    <dgm:pt modelId="{DC7AB24B-3E8D-48B3-802B-FC07729A0CFF}" type="sibTrans" cxnId="{B5AA018F-598D-4FE8-93C6-792D5F288199}">
      <dgm:prSet/>
      <dgm:spPr/>
      <dgm:t>
        <a:bodyPr/>
        <a:lstStyle/>
        <a:p>
          <a:endParaRPr lang="en-US"/>
        </a:p>
      </dgm:t>
    </dgm:pt>
    <dgm:pt modelId="{6CCA869D-0531-4744-AF58-03B8B13A8B12}" type="pres">
      <dgm:prSet presAssocID="{320467AC-04D6-4FEC-AF39-0C7C91A7167A}" presName="linear" presStyleCnt="0">
        <dgm:presLayoutVars>
          <dgm:animLvl val="lvl"/>
          <dgm:resizeHandles val="exact"/>
        </dgm:presLayoutVars>
      </dgm:prSet>
      <dgm:spPr/>
    </dgm:pt>
    <dgm:pt modelId="{88A87E41-C715-46B1-82D0-3583ACB9071D}" type="pres">
      <dgm:prSet presAssocID="{E491B1B3-C700-439B-9E75-5E00032E232F}" presName="parentText" presStyleLbl="node1" presStyleIdx="0" presStyleCnt="3">
        <dgm:presLayoutVars>
          <dgm:chMax val="0"/>
          <dgm:bulletEnabled val="1"/>
        </dgm:presLayoutVars>
      </dgm:prSet>
      <dgm:spPr/>
    </dgm:pt>
    <dgm:pt modelId="{2F1B0C2B-8DA5-46E1-80B5-B0A7ED5BA965}" type="pres">
      <dgm:prSet presAssocID="{86541756-FBCC-4AE8-93E2-4774E601D7A1}" presName="spacer" presStyleCnt="0"/>
      <dgm:spPr/>
    </dgm:pt>
    <dgm:pt modelId="{1FD6B101-E933-43B5-A2C8-090E835FD8F6}" type="pres">
      <dgm:prSet presAssocID="{E2052789-D9E8-4E0F-865B-7E19704F6651}" presName="parentText" presStyleLbl="node1" presStyleIdx="1" presStyleCnt="3">
        <dgm:presLayoutVars>
          <dgm:chMax val="0"/>
          <dgm:bulletEnabled val="1"/>
        </dgm:presLayoutVars>
      </dgm:prSet>
      <dgm:spPr/>
    </dgm:pt>
    <dgm:pt modelId="{AF9DD255-13E3-451A-8351-0FBAF264F01A}" type="pres">
      <dgm:prSet presAssocID="{E0AD85A2-C18C-40B5-B7EA-D53692C8A58A}" presName="spacer" presStyleCnt="0"/>
      <dgm:spPr/>
    </dgm:pt>
    <dgm:pt modelId="{51FB7437-0BA6-4843-AE20-FD2D70FC7FC3}" type="pres">
      <dgm:prSet presAssocID="{8962BFCF-8FAD-4F45-844F-6752897BDF66}" presName="parentText" presStyleLbl="node1" presStyleIdx="2" presStyleCnt="3">
        <dgm:presLayoutVars>
          <dgm:chMax val="0"/>
          <dgm:bulletEnabled val="1"/>
        </dgm:presLayoutVars>
      </dgm:prSet>
      <dgm:spPr/>
    </dgm:pt>
  </dgm:ptLst>
  <dgm:cxnLst>
    <dgm:cxn modelId="{31D9A122-E9E5-49F3-B12E-D2B4B19DDC39}" type="presOf" srcId="{E2052789-D9E8-4E0F-865B-7E19704F6651}" destId="{1FD6B101-E933-43B5-A2C8-090E835FD8F6}" srcOrd="0" destOrd="0" presId="urn:microsoft.com/office/officeart/2005/8/layout/vList2"/>
    <dgm:cxn modelId="{09E6BF48-5C00-4675-8BB5-036F5734B42E}" srcId="{320467AC-04D6-4FEC-AF39-0C7C91A7167A}" destId="{E491B1B3-C700-439B-9E75-5E00032E232F}" srcOrd="0" destOrd="0" parTransId="{2932BAF0-E80A-4435-8622-40FD820EBF2C}" sibTransId="{86541756-FBCC-4AE8-93E2-4774E601D7A1}"/>
    <dgm:cxn modelId="{1952A96E-53E2-4090-8A7F-78C4F491BFDE}" type="presOf" srcId="{320467AC-04D6-4FEC-AF39-0C7C91A7167A}" destId="{6CCA869D-0531-4744-AF58-03B8B13A8B12}" srcOrd="0" destOrd="0" presId="urn:microsoft.com/office/officeart/2005/8/layout/vList2"/>
    <dgm:cxn modelId="{B5AA018F-598D-4FE8-93C6-792D5F288199}" srcId="{320467AC-04D6-4FEC-AF39-0C7C91A7167A}" destId="{8962BFCF-8FAD-4F45-844F-6752897BDF66}" srcOrd="2" destOrd="0" parTransId="{61BD15AF-D884-4F1A-AA4F-4E4FF5F758AE}" sibTransId="{DC7AB24B-3E8D-48B3-802B-FC07729A0CFF}"/>
    <dgm:cxn modelId="{B26FDE8F-C420-437F-AB5B-695DFC93DEE3}" srcId="{320467AC-04D6-4FEC-AF39-0C7C91A7167A}" destId="{E2052789-D9E8-4E0F-865B-7E19704F6651}" srcOrd="1" destOrd="0" parTransId="{2BE20483-9EED-4FCB-A6CA-D2E49D206178}" sibTransId="{E0AD85A2-C18C-40B5-B7EA-D53692C8A58A}"/>
    <dgm:cxn modelId="{5829D1CB-EEF7-46EE-A79B-73505459CBE8}" type="presOf" srcId="{8962BFCF-8FAD-4F45-844F-6752897BDF66}" destId="{51FB7437-0BA6-4843-AE20-FD2D70FC7FC3}" srcOrd="0" destOrd="0" presId="urn:microsoft.com/office/officeart/2005/8/layout/vList2"/>
    <dgm:cxn modelId="{85BF8DF9-CF1F-45ED-884E-C14CA4492A50}" type="presOf" srcId="{E491B1B3-C700-439B-9E75-5E00032E232F}" destId="{88A87E41-C715-46B1-82D0-3583ACB9071D}" srcOrd="0" destOrd="0" presId="urn:microsoft.com/office/officeart/2005/8/layout/vList2"/>
    <dgm:cxn modelId="{16E1C2BB-5FAA-4D14-8C77-5D081D485F10}" type="presParOf" srcId="{6CCA869D-0531-4744-AF58-03B8B13A8B12}" destId="{88A87E41-C715-46B1-82D0-3583ACB9071D}" srcOrd="0" destOrd="0" presId="urn:microsoft.com/office/officeart/2005/8/layout/vList2"/>
    <dgm:cxn modelId="{90316735-F3CF-4A38-8B1A-7394DAD023A7}" type="presParOf" srcId="{6CCA869D-0531-4744-AF58-03B8B13A8B12}" destId="{2F1B0C2B-8DA5-46E1-80B5-B0A7ED5BA965}" srcOrd="1" destOrd="0" presId="urn:microsoft.com/office/officeart/2005/8/layout/vList2"/>
    <dgm:cxn modelId="{CED561EF-3991-432E-BBF4-989379B6DC8B}" type="presParOf" srcId="{6CCA869D-0531-4744-AF58-03B8B13A8B12}" destId="{1FD6B101-E933-43B5-A2C8-090E835FD8F6}" srcOrd="2" destOrd="0" presId="urn:microsoft.com/office/officeart/2005/8/layout/vList2"/>
    <dgm:cxn modelId="{4F5913E1-F962-41A5-9749-FD0E5685405C}" type="presParOf" srcId="{6CCA869D-0531-4744-AF58-03B8B13A8B12}" destId="{AF9DD255-13E3-451A-8351-0FBAF264F01A}" srcOrd="3" destOrd="0" presId="urn:microsoft.com/office/officeart/2005/8/layout/vList2"/>
    <dgm:cxn modelId="{752C919B-2123-4CF6-9423-A25B658E5A5A}" type="presParOf" srcId="{6CCA869D-0531-4744-AF58-03B8B13A8B12}" destId="{51FB7437-0BA6-4843-AE20-FD2D70FC7FC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95EF1-74BB-4078-A59A-2692D652AC72}">
      <dsp:nvSpPr>
        <dsp:cNvPr id="0" name=""/>
        <dsp:cNvSpPr/>
      </dsp:nvSpPr>
      <dsp:spPr>
        <a:xfrm>
          <a:off x="0" y="252412"/>
          <a:ext cx="6492875" cy="839474"/>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Comprobaciones de validez</a:t>
          </a:r>
        </a:p>
      </dsp:txBody>
      <dsp:txXfrm>
        <a:off x="40980" y="293392"/>
        <a:ext cx="6410915" cy="757514"/>
      </dsp:txXfrm>
    </dsp:sp>
    <dsp:sp modelId="{F99A1736-6657-468A-B06C-DF01F80454BD}">
      <dsp:nvSpPr>
        <dsp:cNvPr id="0" name=""/>
        <dsp:cNvSpPr/>
      </dsp:nvSpPr>
      <dsp:spPr>
        <a:xfrm>
          <a:off x="0" y="1192687"/>
          <a:ext cx="6492875" cy="839474"/>
        </a:xfrm>
        <a:prstGeom prst="roundRect">
          <a:avLst/>
        </a:prstGeom>
        <a:solidFill>
          <a:schemeClr val="accent2">
            <a:hueOff val="372433"/>
            <a:satOff val="-11956"/>
            <a:lumOff val="21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Comprobaciones de consistencia</a:t>
          </a:r>
        </a:p>
      </dsp:txBody>
      <dsp:txXfrm>
        <a:off x="40980" y="1233667"/>
        <a:ext cx="6410915" cy="757514"/>
      </dsp:txXfrm>
    </dsp:sp>
    <dsp:sp modelId="{2CC01DF4-1A98-438E-9557-6BA01F858042}">
      <dsp:nvSpPr>
        <dsp:cNvPr id="0" name=""/>
        <dsp:cNvSpPr/>
      </dsp:nvSpPr>
      <dsp:spPr>
        <a:xfrm>
          <a:off x="0" y="2132962"/>
          <a:ext cx="6492875" cy="839474"/>
        </a:xfrm>
        <a:prstGeom prst="roundRect">
          <a:avLst/>
        </a:prstGeom>
        <a:solidFill>
          <a:schemeClr val="accent2">
            <a:hueOff val="744865"/>
            <a:satOff val="-23911"/>
            <a:lumOff val="431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Comprobaciones de totalidad</a:t>
          </a:r>
        </a:p>
      </dsp:txBody>
      <dsp:txXfrm>
        <a:off x="40980" y="2173942"/>
        <a:ext cx="6410915" cy="757514"/>
      </dsp:txXfrm>
    </dsp:sp>
    <dsp:sp modelId="{F6731350-A62F-43A2-8B29-8F53C89E8A60}">
      <dsp:nvSpPr>
        <dsp:cNvPr id="0" name=""/>
        <dsp:cNvSpPr/>
      </dsp:nvSpPr>
      <dsp:spPr>
        <a:xfrm>
          <a:off x="0" y="3073237"/>
          <a:ext cx="6492875" cy="839474"/>
        </a:xfrm>
        <a:prstGeom prst="roundRect">
          <a:avLst/>
        </a:prstGeom>
        <a:solidFill>
          <a:schemeClr val="accent2">
            <a:hueOff val="1117298"/>
            <a:satOff val="-35867"/>
            <a:lumOff val="64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Comprobaciones de realismo</a:t>
          </a:r>
        </a:p>
      </dsp:txBody>
      <dsp:txXfrm>
        <a:off x="40980" y="3114217"/>
        <a:ext cx="6410915" cy="757514"/>
      </dsp:txXfrm>
    </dsp:sp>
    <dsp:sp modelId="{50428BF4-6CDD-4B01-97CE-144B6B1827D7}">
      <dsp:nvSpPr>
        <dsp:cNvPr id="0" name=""/>
        <dsp:cNvSpPr/>
      </dsp:nvSpPr>
      <dsp:spPr>
        <a:xfrm>
          <a:off x="0" y="4013512"/>
          <a:ext cx="6492875" cy="839474"/>
        </a:xfrm>
        <a:prstGeom prst="roundRect">
          <a:avLst/>
        </a:prstGeom>
        <a:solidFill>
          <a:schemeClr val="accent2">
            <a:hueOff val="1489731"/>
            <a:satOff val="-47823"/>
            <a:lumOff val="8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MX" sz="3500" kern="1200" dirty="0"/>
            <a:t>Verificabilidad</a:t>
          </a:r>
        </a:p>
      </dsp:txBody>
      <dsp:txXfrm>
        <a:off x="40980" y="4054492"/>
        <a:ext cx="6410915"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87E41-C715-46B1-82D0-3583ACB9071D}">
      <dsp:nvSpPr>
        <dsp:cNvPr id="0" name=""/>
        <dsp:cNvSpPr/>
      </dsp:nvSpPr>
      <dsp:spPr>
        <a:xfrm>
          <a:off x="0" y="50699"/>
          <a:ext cx="6492875" cy="159120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MX" sz="4000" kern="1200"/>
            <a:t>Revisiones de requerimientos</a:t>
          </a:r>
          <a:endParaRPr lang="en-US" sz="4000" kern="1200"/>
        </a:p>
      </dsp:txBody>
      <dsp:txXfrm>
        <a:off x="77676" y="128375"/>
        <a:ext cx="6337523" cy="1435848"/>
      </dsp:txXfrm>
    </dsp:sp>
    <dsp:sp modelId="{1FD6B101-E933-43B5-A2C8-090E835FD8F6}">
      <dsp:nvSpPr>
        <dsp:cNvPr id="0" name=""/>
        <dsp:cNvSpPr/>
      </dsp:nvSpPr>
      <dsp:spPr>
        <a:xfrm>
          <a:off x="0" y="1757100"/>
          <a:ext cx="6492875" cy="1591200"/>
        </a:xfrm>
        <a:prstGeom prst="roundRect">
          <a:avLst/>
        </a:prstGeom>
        <a:solidFill>
          <a:schemeClr val="accent5">
            <a:hueOff val="1595294"/>
            <a:satOff val="-15834"/>
            <a:lumOff val="46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MX" sz="4000" kern="1200"/>
            <a:t>Creación de prototipos</a:t>
          </a:r>
          <a:endParaRPr lang="en-US" sz="4000" kern="1200"/>
        </a:p>
      </dsp:txBody>
      <dsp:txXfrm>
        <a:off x="77676" y="1834776"/>
        <a:ext cx="6337523" cy="1435848"/>
      </dsp:txXfrm>
    </dsp:sp>
    <dsp:sp modelId="{51FB7437-0BA6-4843-AE20-FD2D70FC7FC3}">
      <dsp:nvSpPr>
        <dsp:cNvPr id="0" name=""/>
        <dsp:cNvSpPr/>
      </dsp:nvSpPr>
      <dsp:spPr>
        <a:xfrm>
          <a:off x="0" y="3463500"/>
          <a:ext cx="6492875" cy="1591200"/>
        </a:xfrm>
        <a:prstGeom prst="roundRect">
          <a:avLst/>
        </a:prstGeom>
        <a:solidFill>
          <a:schemeClr val="accent5">
            <a:hueOff val="3190587"/>
            <a:satOff val="-31668"/>
            <a:lumOff val="92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s-MX" sz="4000" kern="1200"/>
            <a:t>Generación de casos de prueba</a:t>
          </a:r>
          <a:endParaRPr lang="en-US" sz="4000" kern="1200"/>
        </a:p>
      </dsp:txBody>
      <dsp:txXfrm>
        <a:off x="77676" y="3541176"/>
        <a:ext cx="6337523" cy="14358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C0E61-42E3-4D05-ACDA-8B2B52064807}" type="datetimeFigureOut">
              <a:rPr lang="es-MX" smtClean="0"/>
              <a:t>21/03/2023</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dirty="0"/>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dirty="0"/>
          </a:p>
        </p:txBody>
      </p:sp>
    </p:spTree>
    <p:extLst>
      <p:ext uri="{BB962C8B-B14F-4D97-AF65-F5344CB8AC3E}">
        <p14:creationId xmlns:p14="http://schemas.microsoft.com/office/powerpoint/2010/main" val="60185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Comprobaciones de validez: Un usuario quizá crea que necesita un sistema para realizar ciertas funciones. Sin embargo, con mayor consideración y análisis se logra identificar las funciones adicionales o diferentes que se requieren.</a:t>
            </a:r>
          </a:p>
          <a:p>
            <a:endParaRPr lang="es-MX" dirty="0"/>
          </a:p>
          <a:p>
            <a:r>
              <a:rPr lang="es-MX" dirty="0"/>
              <a:t>Comprobaciones de consistencia: Los requerimientos en el documento no deben estar en conflicto.</a:t>
            </a:r>
          </a:p>
          <a:p>
            <a:endParaRPr lang="es-MX" dirty="0"/>
          </a:p>
          <a:p>
            <a:r>
              <a:rPr lang="es-MX" dirty="0"/>
              <a:t>Comprobaciones de totalidad: El documento de requerimientos debe incluir requerimientos que definan todas las funciones y las restricciones pretendidas por el usuario del sistema.</a:t>
            </a:r>
          </a:p>
          <a:p>
            <a:endParaRPr lang="es-MX" dirty="0"/>
          </a:p>
          <a:p>
            <a:r>
              <a:rPr lang="es-MX" dirty="0"/>
              <a:t>Comprobaciones de realismo: Se debe comprobar que los requerimientos en realidad pueden implementarse, de acuerdo al tiempo y presupuesto.</a:t>
            </a:r>
          </a:p>
          <a:p>
            <a:endParaRPr lang="es-MX" dirty="0"/>
          </a:p>
          <a:p>
            <a:r>
              <a:rPr lang="es-MX" dirty="0"/>
              <a:t>Verificabilidad: Los requerimientos deben escribirse siempre de manera que sean verificables. Esto significa que debe poderse escribir un conjunto de pruebas que demuestren que el sistema entregado cumpla con cada requerimiento especificado.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dirty="0"/>
          </a:p>
        </p:txBody>
      </p:sp>
    </p:spTree>
    <p:extLst>
      <p:ext uri="{BB962C8B-B14F-4D97-AF65-F5344CB8AC3E}">
        <p14:creationId xmlns:p14="http://schemas.microsoft.com/office/powerpoint/2010/main" val="205848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dirty="0"/>
          </a:p>
        </p:txBody>
      </p:sp>
    </p:spTree>
    <p:extLst>
      <p:ext uri="{BB962C8B-B14F-4D97-AF65-F5344CB8AC3E}">
        <p14:creationId xmlns:p14="http://schemas.microsoft.com/office/powerpoint/2010/main" val="259642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Revisiones de requerimientos: Los requerimientos se analizan sistemáticamente usando un equipo de revisores que verifican errores e inconsistencias.</a:t>
            </a:r>
          </a:p>
          <a:p>
            <a:endParaRPr lang="es-MX" dirty="0"/>
          </a:p>
          <a:p>
            <a:r>
              <a:rPr lang="es-MX" dirty="0"/>
              <a:t>Creación de prototipos: Se muestra un modelo ejecutable del sistema en cuestión a los usuarios finales y clientes. Así, ellos podrán experimentar con este modelo para constatar si cubre sus necesidades reales.</a:t>
            </a:r>
          </a:p>
          <a:p>
            <a:endParaRPr lang="es-MX" dirty="0"/>
          </a:p>
          <a:p>
            <a:r>
              <a:rPr lang="es-MX" dirty="0"/>
              <a:t>Generación de casos de prueba: Los requerimientos deben ser comprobables. Si las pruebas para los requerimientos se diseñan como parte del proceso de validación, esto revela con frecuencia problemas en los requerimientos. Si una prueba es difícil o imposible de diseñar, esto generalmente significa que los requerimientos serán difíciles de implementar, por lo que deberían reconsiderarse.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dirty="0"/>
          </a:p>
        </p:txBody>
      </p:sp>
    </p:spTree>
    <p:extLst>
      <p:ext uri="{BB962C8B-B14F-4D97-AF65-F5344CB8AC3E}">
        <p14:creationId xmlns:p14="http://schemas.microsoft.com/office/powerpoint/2010/main" val="405052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dirty="0"/>
          </a:p>
        </p:txBody>
      </p:sp>
    </p:spTree>
    <p:extLst>
      <p:ext uri="{BB962C8B-B14F-4D97-AF65-F5344CB8AC3E}">
        <p14:creationId xmlns:p14="http://schemas.microsoft.com/office/powerpoint/2010/main" val="156743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5670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1405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948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76102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02745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7891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31126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71425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13560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80772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8982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657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7856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83869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75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04098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21/03/2023</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11849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21/03/2023</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092340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El proceso de análisis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Validación de requerimientos</a:t>
            </a:r>
          </a:p>
        </p:txBody>
      </p:sp>
    </p:spTree>
    <p:extLst>
      <p:ext uri="{BB962C8B-B14F-4D97-AF65-F5344CB8AC3E}">
        <p14:creationId xmlns:p14="http://schemas.microsoft.com/office/powerpoint/2010/main" val="87784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7"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9"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8012F3-2120-E59E-BB8C-FAA580FD8688}"/>
              </a:ext>
            </a:extLst>
          </p:cNvPr>
          <p:cNvSpPr>
            <a:spLocks noGrp="1"/>
          </p:cNvSpPr>
          <p:nvPr>
            <p:ph type="title"/>
          </p:nvPr>
        </p:nvSpPr>
        <p:spPr>
          <a:xfrm>
            <a:off x="1189702" y="1261872"/>
            <a:ext cx="3145536" cy="4334256"/>
          </a:xfrm>
        </p:spPr>
        <p:txBody>
          <a:bodyPr>
            <a:normAutofit/>
          </a:bodyPr>
          <a:lstStyle/>
          <a:p>
            <a:pPr algn="r"/>
            <a:r>
              <a:rPr lang="es-MX" sz="3600"/>
              <a:t>Validación de requerimientos</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CEA0F83-F811-24FF-BB4A-EEFC3B5747C6}"/>
              </a:ext>
            </a:extLst>
          </p:cNvPr>
          <p:cNvSpPr>
            <a:spLocks noGrp="1"/>
          </p:cNvSpPr>
          <p:nvPr>
            <p:ph idx="1"/>
          </p:nvPr>
        </p:nvSpPr>
        <p:spPr>
          <a:xfrm>
            <a:off x="5007932" y="1261873"/>
            <a:ext cx="5951013" cy="4449422"/>
          </a:xfrm>
        </p:spPr>
        <p:txBody>
          <a:bodyPr>
            <a:normAutofit/>
          </a:bodyPr>
          <a:lstStyle/>
          <a:p>
            <a:r>
              <a:rPr lang="es-MX" sz="2000" dirty="0"/>
              <a:t>Es el proceso de verificar que los requerimientos definan realmente el sistema que en verdad quiere el cliente.</a:t>
            </a:r>
          </a:p>
        </p:txBody>
      </p:sp>
    </p:spTree>
    <p:extLst>
      <p:ext uri="{BB962C8B-B14F-4D97-AF65-F5344CB8AC3E}">
        <p14:creationId xmlns:p14="http://schemas.microsoft.com/office/powerpoint/2010/main" val="2157302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2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ítulo 1">
            <a:extLst>
              <a:ext uri="{FF2B5EF4-FFF2-40B4-BE49-F238E27FC236}">
                <a16:creationId xmlns:a16="http://schemas.microsoft.com/office/drawing/2014/main" id="{40A0BF34-4951-4D79-35BA-113B6C33943E}"/>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¿Por qué es importante la validación de requerimientos?</a:t>
            </a:r>
          </a:p>
        </p:txBody>
      </p:sp>
      <p:sp>
        <p:nvSpPr>
          <p:cNvPr id="3" name="Marcador de contenido 2">
            <a:extLst>
              <a:ext uri="{FF2B5EF4-FFF2-40B4-BE49-F238E27FC236}">
                <a16:creationId xmlns:a16="http://schemas.microsoft.com/office/drawing/2014/main" id="{E65650C7-9F84-3B41-2EC6-CA193BBFCF8B}"/>
              </a:ext>
            </a:extLst>
          </p:cNvPr>
          <p:cNvSpPr>
            <a:spLocks noGrp="1"/>
          </p:cNvSpPr>
          <p:nvPr>
            <p:ph idx="1"/>
          </p:nvPr>
        </p:nvSpPr>
        <p:spPr>
          <a:xfrm>
            <a:off x="5149032" y="1072609"/>
            <a:ext cx="6383207" cy="4522647"/>
          </a:xfrm>
        </p:spPr>
        <p:txBody>
          <a:bodyPr anchor="ctr">
            <a:normAutofit/>
          </a:bodyPr>
          <a:lstStyle/>
          <a:p>
            <a:r>
              <a:rPr lang="es-MX" sz="2000"/>
              <a:t>El costo por corregir un problema de requerimientos al hacer un cambio en el sistema es mucho mayor que reparar los errores de diseño o codificación. Los cambios en los requerimientos significa generalmente que también hay que cambiar el diseño y la implementación del sistema.</a:t>
            </a:r>
          </a:p>
        </p:txBody>
      </p:sp>
    </p:spTree>
    <p:extLst>
      <p:ext uri="{BB962C8B-B14F-4D97-AF65-F5344CB8AC3E}">
        <p14:creationId xmlns:p14="http://schemas.microsoft.com/office/powerpoint/2010/main" val="226076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83B7048-D7A2-F729-6F8B-72ED9E9A56B2}"/>
              </a:ext>
            </a:extLst>
          </p:cNvPr>
          <p:cNvSpPr>
            <a:spLocks noGrp="1"/>
          </p:cNvSpPr>
          <p:nvPr>
            <p:ph type="title"/>
          </p:nvPr>
        </p:nvSpPr>
        <p:spPr>
          <a:xfrm>
            <a:off x="535021" y="685800"/>
            <a:ext cx="2639962" cy="5105400"/>
          </a:xfrm>
        </p:spPr>
        <p:txBody>
          <a:bodyPr>
            <a:normAutofit/>
          </a:bodyPr>
          <a:lstStyle/>
          <a:p>
            <a:r>
              <a:rPr lang="es-MX" sz="2500">
                <a:solidFill>
                  <a:srgbClr val="FFFFFF"/>
                </a:solidFill>
              </a:rPr>
              <a:t>Comprobaciones de requerimientos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4" name="Marcador de contenido 3">
            <a:extLst>
              <a:ext uri="{FF2B5EF4-FFF2-40B4-BE49-F238E27FC236}">
                <a16:creationId xmlns:a16="http://schemas.microsoft.com/office/drawing/2014/main" id="{B66C015B-5219-D8A3-A22B-928B7E3A8C38}"/>
              </a:ext>
            </a:extLst>
          </p:cNvPr>
          <p:cNvGraphicFramePr>
            <a:graphicFrameLocks noGrp="1"/>
          </p:cNvGraphicFramePr>
          <p:nvPr>
            <p:ph idx="1"/>
            <p:extLst>
              <p:ext uri="{D42A27DB-BD31-4B8C-83A1-F6EECF244321}">
                <p14:modId xmlns:p14="http://schemas.microsoft.com/office/powerpoint/2010/main" val="403891130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826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D63718-C70A-F6A5-FF79-245583DBF63D}"/>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3700"/>
              <a:t>Evolución de requerimientos</a:t>
            </a:r>
          </a:p>
        </p:txBody>
      </p:sp>
      <p:grpSp>
        <p:nvGrpSpPr>
          <p:cNvPr id="20" name="Group 19">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1"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8"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B76596AB-4A7E-9F47-EA39-AE0E0297987A}"/>
              </a:ext>
            </a:extLst>
          </p:cNvPr>
          <p:cNvPicPr>
            <a:picLocks noGrp="1" noChangeAspect="1"/>
          </p:cNvPicPr>
          <p:nvPr>
            <p:ph idx="1"/>
          </p:nvPr>
        </p:nvPicPr>
        <p:blipFill>
          <a:blip r:embed="rId4"/>
          <a:stretch>
            <a:fillRect/>
          </a:stretch>
        </p:blipFill>
        <p:spPr>
          <a:xfrm>
            <a:off x="977550" y="1804206"/>
            <a:ext cx="6202778" cy="2961826"/>
          </a:xfrm>
          <a:prstGeom prst="rect">
            <a:avLst/>
          </a:prstGeom>
        </p:spPr>
      </p:pic>
    </p:spTree>
    <p:extLst>
      <p:ext uri="{BB962C8B-B14F-4D97-AF65-F5344CB8AC3E}">
        <p14:creationId xmlns:p14="http://schemas.microsoft.com/office/powerpoint/2010/main" val="103451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A8D858C8-E1BA-DF07-02E7-B07E3B3EE290}"/>
              </a:ext>
            </a:extLst>
          </p:cNvPr>
          <p:cNvSpPr>
            <a:spLocks noGrp="1"/>
          </p:cNvSpPr>
          <p:nvPr>
            <p:ph type="title"/>
          </p:nvPr>
        </p:nvSpPr>
        <p:spPr>
          <a:xfrm>
            <a:off x="535021" y="685800"/>
            <a:ext cx="2639962" cy="5105400"/>
          </a:xfrm>
        </p:spPr>
        <p:txBody>
          <a:bodyPr>
            <a:normAutofit/>
          </a:bodyPr>
          <a:lstStyle/>
          <a:p>
            <a:r>
              <a:rPr lang="es-MX" sz="2800">
                <a:solidFill>
                  <a:srgbClr val="FFFFFF"/>
                </a:solidFill>
              </a:rPr>
              <a:t>Técnicas de validación de requerimientos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Marcador de contenido 2">
            <a:extLst>
              <a:ext uri="{FF2B5EF4-FFF2-40B4-BE49-F238E27FC236}">
                <a16:creationId xmlns:a16="http://schemas.microsoft.com/office/drawing/2014/main" id="{2F5C010C-9F72-1968-631F-E9C57402BA56}"/>
              </a:ext>
            </a:extLst>
          </p:cNvPr>
          <p:cNvGraphicFramePr>
            <a:graphicFrameLocks noGrp="1"/>
          </p:cNvGraphicFramePr>
          <p:nvPr>
            <p:ph idx="1"/>
            <p:extLst>
              <p:ext uri="{D42A27DB-BD31-4B8C-83A1-F6EECF244321}">
                <p14:modId xmlns:p14="http://schemas.microsoft.com/office/powerpoint/2010/main" val="83048588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400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C3D0FA3B-A299-0256-CEA2-500BE9A72AC5}"/>
              </a:ext>
            </a:extLst>
          </p:cNvPr>
          <p:cNvSpPr>
            <a:spLocks noGrp="1"/>
          </p:cNvSpPr>
          <p:nvPr>
            <p:ph type="title"/>
          </p:nvPr>
        </p:nvSpPr>
        <p:spPr>
          <a:xfrm>
            <a:off x="1018191" y="685800"/>
            <a:ext cx="7411825" cy="1752599"/>
          </a:xfrm>
        </p:spPr>
        <p:txBody>
          <a:bodyPr>
            <a:normAutofit/>
          </a:bodyPr>
          <a:lstStyle/>
          <a:p>
            <a:pPr algn="l"/>
            <a:r>
              <a:rPr lang="es-MX" dirty="0"/>
              <a:t>Consideraciones finales de la validación de requerimientos</a:t>
            </a:r>
            <a:endParaRPr lang="es-MX"/>
          </a:p>
        </p:txBody>
      </p:sp>
      <p:sp>
        <p:nvSpPr>
          <p:cNvPr id="3" name="Marcador de contenido 2">
            <a:extLst>
              <a:ext uri="{FF2B5EF4-FFF2-40B4-BE49-F238E27FC236}">
                <a16:creationId xmlns:a16="http://schemas.microsoft.com/office/drawing/2014/main" id="{6E78B3FF-E4BB-9D1D-111D-39055CB9F9B3}"/>
              </a:ext>
            </a:extLst>
          </p:cNvPr>
          <p:cNvSpPr>
            <a:spLocks noGrp="1"/>
          </p:cNvSpPr>
          <p:nvPr>
            <p:ph idx="1"/>
          </p:nvPr>
        </p:nvSpPr>
        <p:spPr>
          <a:xfrm>
            <a:off x="1018190" y="2666999"/>
            <a:ext cx="7243603" cy="2719193"/>
          </a:xfrm>
        </p:spPr>
        <p:txBody>
          <a:bodyPr anchor="t">
            <a:normAutofit/>
          </a:bodyPr>
          <a:lstStyle/>
          <a:p>
            <a:r>
              <a:rPr lang="es-MX" sz="1800" dirty="0"/>
              <a:t>Es difícil demostrar que un conjunto de requerimientos cubre las necesidades de los usuarios.</a:t>
            </a:r>
          </a:p>
          <a:p>
            <a:r>
              <a:rPr lang="es-MX" sz="1800" dirty="0"/>
              <a:t>Los usuarios necesitan una imagen del sistema en operación para comprender la forma en que se ajustará a su trabajo.</a:t>
            </a:r>
          </a:p>
          <a:p>
            <a:r>
              <a:rPr lang="es-MX" sz="1800" dirty="0"/>
              <a:t>Es difícil, incluso para los ingenieros de requerimientos hacer un análisis abstracto.</a:t>
            </a:r>
          </a:p>
          <a:p>
            <a:r>
              <a:rPr lang="es-MX" sz="1800" dirty="0"/>
              <a:t>Es inevitable que existan cambios en los requerimientos para corregir omisiones y malas interpretaciones.</a:t>
            </a:r>
          </a:p>
        </p:txBody>
      </p:sp>
    </p:spTree>
    <p:extLst>
      <p:ext uri="{BB962C8B-B14F-4D97-AF65-F5344CB8AC3E}">
        <p14:creationId xmlns:p14="http://schemas.microsoft.com/office/powerpoint/2010/main" val="402199016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28908</TotalTime>
  <Words>454</Words>
  <Application>Microsoft Office PowerPoint</Application>
  <PresentationFormat>Panorámica</PresentationFormat>
  <Paragraphs>41</Paragraphs>
  <Slides>7</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Corbel</vt:lpstr>
      <vt:lpstr>Parallax</vt:lpstr>
      <vt:lpstr>El proceso de análisis de sistemas </vt:lpstr>
      <vt:lpstr>Validación de requerimientos</vt:lpstr>
      <vt:lpstr>¿Por qué es importante la validación de requerimientos?</vt:lpstr>
      <vt:lpstr>Comprobaciones de requerimientos</vt:lpstr>
      <vt:lpstr>Evolución de requerimientos</vt:lpstr>
      <vt:lpstr>Técnicas de validación de requerimientos</vt:lpstr>
      <vt:lpstr>Consideraciones finales de la validación de requerimientos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97</cp:revision>
  <dcterms:created xsi:type="dcterms:W3CDTF">2023-02-15T19:43:08Z</dcterms:created>
  <dcterms:modified xsi:type="dcterms:W3CDTF">2023-03-21T20:40:58Z</dcterms:modified>
</cp:coreProperties>
</file>