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0"/>
  </p:notesMasterIdLst>
  <p:sldIdLst>
    <p:sldId id="256" r:id="rId2"/>
    <p:sldId id="260" r:id="rId3"/>
    <p:sldId id="257" r:id="rId4"/>
    <p:sldId id="258" r:id="rId5"/>
    <p:sldId id="259" r:id="rId6"/>
    <p:sldId id="261"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81796" autoAdjust="0"/>
  </p:normalViewPr>
  <p:slideViewPr>
    <p:cSldViewPr snapToGrid="0">
      <p:cViewPr varScale="1">
        <p:scale>
          <a:sx n="57" d="100"/>
          <a:sy n="57" d="100"/>
        </p:scale>
        <p:origin x="78" y="8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E684E0-5207-4E44-848F-1DE37E16FA85}"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4673A723-D152-4CCA-B9D6-63EEC83C2024}">
      <dgm:prSet/>
      <dgm:spPr/>
      <dgm:t>
        <a:bodyPr/>
        <a:lstStyle/>
        <a:p>
          <a:r>
            <a:rPr lang="es-MX"/>
            <a:t>Los ambientes empresarial y técnico del sistema siempre cambian después de la instalación.</a:t>
          </a:r>
          <a:endParaRPr lang="en-US"/>
        </a:p>
      </dgm:t>
    </dgm:pt>
    <dgm:pt modelId="{DCB6E7F6-050B-4DE2-B216-C3BFA0204F3D}" type="parTrans" cxnId="{1DE4463C-AF8C-448A-9CB6-F9C6B743279A}">
      <dgm:prSet/>
      <dgm:spPr/>
      <dgm:t>
        <a:bodyPr/>
        <a:lstStyle/>
        <a:p>
          <a:endParaRPr lang="en-US"/>
        </a:p>
      </dgm:t>
    </dgm:pt>
    <dgm:pt modelId="{598972B7-D75F-4700-8DF6-5EBE49593FFF}" type="sibTrans" cxnId="{1DE4463C-AF8C-448A-9CB6-F9C6B743279A}">
      <dgm:prSet/>
      <dgm:spPr/>
      <dgm:t>
        <a:bodyPr/>
        <a:lstStyle/>
        <a:p>
          <a:endParaRPr lang="en-US"/>
        </a:p>
      </dgm:t>
    </dgm:pt>
    <dgm:pt modelId="{42B8D183-B372-48B9-86F6-91D4311A91B0}">
      <dgm:prSet/>
      <dgm:spPr/>
      <dgm:t>
        <a:bodyPr/>
        <a:lstStyle/>
        <a:p>
          <a:r>
            <a:rPr lang="es-MX"/>
            <a:t>Los individuos que pagan por un sistema y los usuarios de dicho sistema, por lo general, no son los mismos.</a:t>
          </a:r>
          <a:endParaRPr lang="en-US"/>
        </a:p>
      </dgm:t>
    </dgm:pt>
    <dgm:pt modelId="{B2F17FAB-A219-4E43-A0E1-5F7AAD6EF866}" type="parTrans" cxnId="{48146A13-B923-4606-BAC1-58C6C83EBC79}">
      <dgm:prSet/>
      <dgm:spPr/>
      <dgm:t>
        <a:bodyPr/>
        <a:lstStyle/>
        <a:p>
          <a:endParaRPr lang="en-US"/>
        </a:p>
      </dgm:t>
    </dgm:pt>
    <dgm:pt modelId="{3FE0AD28-AEF2-434A-8056-6369B9D2A49C}" type="sibTrans" cxnId="{48146A13-B923-4606-BAC1-58C6C83EBC79}">
      <dgm:prSet/>
      <dgm:spPr/>
      <dgm:t>
        <a:bodyPr/>
        <a:lstStyle/>
        <a:p>
          <a:endParaRPr lang="en-US"/>
        </a:p>
      </dgm:t>
    </dgm:pt>
    <dgm:pt modelId="{E2BA30CB-04A2-42FD-8E1E-5DEDA6F5D6F7}">
      <dgm:prSet/>
      <dgm:spPr/>
      <dgm:t>
        <a:bodyPr/>
        <a:lstStyle/>
        <a:p>
          <a:r>
            <a:rPr lang="es-MX"/>
            <a:t>Los sistemas grandes tienen regularmente una comunidad de usuarios diversa, en la que muchos individuos tienen diferentes requerimientos y prioridades que quizá entren en conflicto.</a:t>
          </a:r>
          <a:endParaRPr lang="en-US"/>
        </a:p>
      </dgm:t>
    </dgm:pt>
    <dgm:pt modelId="{ED955B01-D5B3-4CE2-BBC5-F08CF1A7999C}" type="parTrans" cxnId="{EC1D32DD-CEE7-42B6-A4A7-0DD2CDD11D96}">
      <dgm:prSet/>
      <dgm:spPr/>
      <dgm:t>
        <a:bodyPr/>
        <a:lstStyle/>
        <a:p>
          <a:endParaRPr lang="en-US"/>
        </a:p>
      </dgm:t>
    </dgm:pt>
    <dgm:pt modelId="{48356CDB-72CC-49B5-83A7-1B28718A5F7A}" type="sibTrans" cxnId="{EC1D32DD-CEE7-42B6-A4A7-0DD2CDD11D96}">
      <dgm:prSet/>
      <dgm:spPr/>
      <dgm:t>
        <a:bodyPr/>
        <a:lstStyle/>
        <a:p>
          <a:endParaRPr lang="en-US"/>
        </a:p>
      </dgm:t>
    </dgm:pt>
    <dgm:pt modelId="{B7EAEFC3-8CD1-4B96-80E7-38170B48CC4B}" type="pres">
      <dgm:prSet presAssocID="{26E684E0-5207-4E44-848F-1DE37E16FA85}" presName="linear" presStyleCnt="0">
        <dgm:presLayoutVars>
          <dgm:animLvl val="lvl"/>
          <dgm:resizeHandles val="exact"/>
        </dgm:presLayoutVars>
      </dgm:prSet>
      <dgm:spPr/>
    </dgm:pt>
    <dgm:pt modelId="{549BA67F-48B3-4504-B2C9-F57796E60BF6}" type="pres">
      <dgm:prSet presAssocID="{4673A723-D152-4CCA-B9D6-63EEC83C2024}" presName="parentText" presStyleLbl="node1" presStyleIdx="0" presStyleCnt="3">
        <dgm:presLayoutVars>
          <dgm:chMax val="0"/>
          <dgm:bulletEnabled val="1"/>
        </dgm:presLayoutVars>
      </dgm:prSet>
      <dgm:spPr/>
    </dgm:pt>
    <dgm:pt modelId="{1758E5B0-457A-4F26-977F-D351040B7C07}" type="pres">
      <dgm:prSet presAssocID="{598972B7-D75F-4700-8DF6-5EBE49593FFF}" presName="spacer" presStyleCnt="0"/>
      <dgm:spPr/>
    </dgm:pt>
    <dgm:pt modelId="{424B11F7-BADF-4307-A535-4E778F3A3371}" type="pres">
      <dgm:prSet presAssocID="{42B8D183-B372-48B9-86F6-91D4311A91B0}" presName="parentText" presStyleLbl="node1" presStyleIdx="1" presStyleCnt="3">
        <dgm:presLayoutVars>
          <dgm:chMax val="0"/>
          <dgm:bulletEnabled val="1"/>
        </dgm:presLayoutVars>
      </dgm:prSet>
      <dgm:spPr/>
    </dgm:pt>
    <dgm:pt modelId="{3792A4B5-7A5E-4566-BB69-BEF6707A38F4}" type="pres">
      <dgm:prSet presAssocID="{3FE0AD28-AEF2-434A-8056-6369B9D2A49C}" presName="spacer" presStyleCnt="0"/>
      <dgm:spPr/>
    </dgm:pt>
    <dgm:pt modelId="{BE6EBB24-CB51-46DE-B6AA-2018C8C5E184}" type="pres">
      <dgm:prSet presAssocID="{E2BA30CB-04A2-42FD-8E1E-5DEDA6F5D6F7}" presName="parentText" presStyleLbl="node1" presStyleIdx="2" presStyleCnt="3">
        <dgm:presLayoutVars>
          <dgm:chMax val="0"/>
          <dgm:bulletEnabled val="1"/>
        </dgm:presLayoutVars>
      </dgm:prSet>
      <dgm:spPr/>
    </dgm:pt>
  </dgm:ptLst>
  <dgm:cxnLst>
    <dgm:cxn modelId="{3F745101-E48D-4071-9F85-B03044055F42}" type="presOf" srcId="{4673A723-D152-4CCA-B9D6-63EEC83C2024}" destId="{549BA67F-48B3-4504-B2C9-F57796E60BF6}" srcOrd="0" destOrd="0" presId="urn:microsoft.com/office/officeart/2005/8/layout/vList2"/>
    <dgm:cxn modelId="{48146A13-B923-4606-BAC1-58C6C83EBC79}" srcId="{26E684E0-5207-4E44-848F-1DE37E16FA85}" destId="{42B8D183-B372-48B9-86F6-91D4311A91B0}" srcOrd="1" destOrd="0" parTransId="{B2F17FAB-A219-4E43-A0E1-5F7AAD6EF866}" sibTransId="{3FE0AD28-AEF2-434A-8056-6369B9D2A49C}"/>
    <dgm:cxn modelId="{1DE4463C-AF8C-448A-9CB6-F9C6B743279A}" srcId="{26E684E0-5207-4E44-848F-1DE37E16FA85}" destId="{4673A723-D152-4CCA-B9D6-63EEC83C2024}" srcOrd="0" destOrd="0" parTransId="{DCB6E7F6-050B-4DE2-B216-C3BFA0204F3D}" sibTransId="{598972B7-D75F-4700-8DF6-5EBE49593FFF}"/>
    <dgm:cxn modelId="{2F20AD94-EE2C-4E62-9D95-AF4A1189F42A}" type="presOf" srcId="{E2BA30CB-04A2-42FD-8E1E-5DEDA6F5D6F7}" destId="{BE6EBB24-CB51-46DE-B6AA-2018C8C5E184}" srcOrd="0" destOrd="0" presId="urn:microsoft.com/office/officeart/2005/8/layout/vList2"/>
    <dgm:cxn modelId="{8B4845C9-0292-4B64-A79A-A410858AE826}" type="presOf" srcId="{42B8D183-B372-48B9-86F6-91D4311A91B0}" destId="{424B11F7-BADF-4307-A535-4E778F3A3371}" srcOrd="0" destOrd="0" presId="urn:microsoft.com/office/officeart/2005/8/layout/vList2"/>
    <dgm:cxn modelId="{9B6B45CC-B8A9-4B5B-8C6F-AC11E60BC180}" type="presOf" srcId="{26E684E0-5207-4E44-848F-1DE37E16FA85}" destId="{B7EAEFC3-8CD1-4B96-80E7-38170B48CC4B}" srcOrd="0" destOrd="0" presId="urn:microsoft.com/office/officeart/2005/8/layout/vList2"/>
    <dgm:cxn modelId="{EC1D32DD-CEE7-42B6-A4A7-0DD2CDD11D96}" srcId="{26E684E0-5207-4E44-848F-1DE37E16FA85}" destId="{E2BA30CB-04A2-42FD-8E1E-5DEDA6F5D6F7}" srcOrd="2" destOrd="0" parTransId="{ED955B01-D5B3-4CE2-BBC5-F08CF1A7999C}" sibTransId="{48356CDB-72CC-49B5-83A7-1B28718A5F7A}"/>
    <dgm:cxn modelId="{9D34FA1A-56FD-484E-AB7E-54C7C5CFBF72}" type="presParOf" srcId="{B7EAEFC3-8CD1-4B96-80E7-38170B48CC4B}" destId="{549BA67F-48B3-4504-B2C9-F57796E60BF6}" srcOrd="0" destOrd="0" presId="urn:microsoft.com/office/officeart/2005/8/layout/vList2"/>
    <dgm:cxn modelId="{93D95730-BC8B-4939-B04F-2BBEAC1D7CB9}" type="presParOf" srcId="{B7EAEFC3-8CD1-4B96-80E7-38170B48CC4B}" destId="{1758E5B0-457A-4F26-977F-D351040B7C07}" srcOrd="1" destOrd="0" presId="urn:microsoft.com/office/officeart/2005/8/layout/vList2"/>
    <dgm:cxn modelId="{0B508A6E-3C9F-4A0B-955A-02EFA818DFEF}" type="presParOf" srcId="{B7EAEFC3-8CD1-4B96-80E7-38170B48CC4B}" destId="{424B11F7-BADF-4307-A535-4E778F3A3371}" srcOrd="2" destOrd="0" presId="urn:microsoft.com/office/officeart/2005/8/layout/vList2"/>
    <dgm:cxn modelId="{16010F66-7981-4B53-8A91-2CC1AF3DCCC6}" type="presParOf" srcId="{B7EAEFC3-8CD1-4B96-80E7-38170B48CC4B}" destId="{3792A4B5-7A5E-4566-BB69-BEF6707A38F4}" srcOrd="3" destOrd="0" presId="urn:microsoft.com/office/officeart/2005/8/layout/vList2"/>
    <dgm:cxn modelId="{1059B7F6-101E-48E7-9933-18FAC9619880}" type="presParOf" srcId="{B7EAEFC3-8CD1-4B96-80E7-38170B48CC4B}" destId="{BE6EBB24-CB51-46DE-B6AA-2018C8C5E184}"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B5D486F-BED0-4817-B9AB-5149D7B0E852}"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6C5A4307-B161-4B04-85C3-3789B9836072}">
      <dgm:prSet/>
      <dgm:spPr/>
      <dgm:t>
        <a:bodyPr/>
        <a:lstStyle/>
        <a:p>
          <a:r>
            <a:rPr lang="es-MX"/>
            <a:t>Identificación de requerimientos</a:t>
          </a:r>
          <a:endParaRPr lang="en-US"/>
        </a:p>
      </dgm:t>
    </dgm:pt>
    <dgm:pt modelId="{D43BF553-7158-4DAD-978A-9D2BB5FDB914}" type="parTrans" cxnId="{73A48665-C1A5-47AD-AFB3-C5BF305AC4E4}">
      <dgm:prSet/>
      <dgm:spPr/>
      <dgm:t>
        <a:bodyPr/>
        <a:lstStyle/>
        <a:p>
          <a:endParaRPr lang="en-US"/>
        </a:p>
      </dgm:t>
    </dgm:pt>
    <dgm:pt modelId="{44EAF51C-5726-479C-B8A4-6676AA54CEC1}" type="sibTrans" cxnId="{73A48665-C1A5-47AD-AFB3-C5BF305AC4E4}">
      <dgm:prSet/>
      <dgm:spPr/>
      <dgm:t>
        <a:bodyPr/>
        <a:lstStyle/>
        <a:p>
          <a:endParaRPr lang="en-US"/>
        </a:p>
      </dgm:t>
    </dgm:pt>
    <dgm:pt modelId="{6923AD25-0BFD-4433-A8CB-5DC7139FEB65}">
      <dgm:prSet/>
      <dgm:spPr/>
      <dgm:t>
        <a:bodyPr/>
        <a:lstStyle/>
        <a:p>
          <a:r>
            <a:rPr lang="es-MX"/>
            <a:t>Proceso de administración del cambio</a:t>
          </a:r>
          <a:endParaRPr lang="en-US"/>
        </a:p>
      </dgm:t>
    </dgm:pt>
    <dgm:pt modelId="{EA2C5B2E-1B03-42C7-BD45-46C6E668779F}" type="parTrans" cxnId="{BDB8AE4E-BF35-4B5E-8C1A-8DB3349E6AB2}">
      <dgm:prSet/>
      <dgm:spPr/>
      <dgm:t>
        <a:bodyPr/>
        <a:lstStyle/>
        <a:p>
          <a:endParaRPr lang="en-US"/>
        </a:p>
      </dgm:t>
    </dgm:pt>
    <dgm:pt modelId="{F8A4CF63-69A7-43AA-96FE-22E83528CC97}" type="sibTrans" cxnId="{BDB8AE4E-BF35-4B5E-8C1A-8DB3349E6AB2}">
      <dgm:prSet/>
      <dgm:spPr/>
      <dgm:t>
        <a:bodyPr/>
        <a:lstStyle/>
        <a:p>
          <a:endParaRPr lang="en-US"/>
        </a:p>
      </dgm:t>
    </dgm:pt>
    <dgm:pt modelId="{88E63F10-B113-47E9-8F36-96E62A59A52B}">
      <dgm:prSet/>
      <dgm:spPr/>
      <dgm:t>
        <a:bodyPr/>
        <a:lstStyle/>
        <a:p>
          <a:r>
            <a:rPr lang="es-MX"/>
            <a:t>Políticas de seguimiento</a:t>
          </a:r>
          <a:endParaRPr lang="en-US"/>
        </a:p>
      </dgm:t>
    </dgm:pt>
    <dgm:pt modelId="{70816D2C-6A30-4BFC-B3A7-02802952E2F8}" type="parTrans" cxnId="{67E3936D-87EF-4978-B926-1BD9FC6602F4}">
      <dgm:prSet/>
      <dgm:spPr/>
      <dgm:t>
        <a:bodyPr/>
        <a:lstStyle/>
        <a:p>
          <a:endParaRPr lang="en-US"/>
        </a:p>
      </dgm:t>
    </dgm:pt>
    <dgm:pt modelId="{5DBE80A1-2B2F-4B53-B9AB-1758A3375860}" type="sibTrans" cxnId="{67E3936D-87EF-4978-B926-1BD9FC6602F4}">
      <dgm:prSet/>
      <dgm:spPr/>
      <dgm:t>
        <a:bodyPr/>
        <a:lstStyle/>
        <a:p>
          <a:endParaRPr lang="en-US"/>
        </a:p>
      </dgm:t>
    </dgm:pt>
    <dgm:pt modelId="{01EBD076-8F09-4B54-8393-6483A63ABE9A}">
      <dgm:prSet/>
      <dgm:spPr/>
      <dgm:t>
        <a:bodyPr/>
        <a:lstStyle/>
        <a:p>
          <a:r>
            <a:rPr lang="es-MX"/>
            <a:t>Herramientas de apoyo</a:t>
          </a:r>
          <a:endParaRPr lang="en-US"/>
        </a:p>
      </dgm:t>
    </dgm:pt>
    <dgm:pt modelId="{B75A878D-4DB3-4BB5-AD2A-7831AB7BEFAD}" type="parTrans" cxnId="{638F904C-B799-4BFB-B638-07ED953AC294}">
      <dgm:prSet/>
      <dgm:spPr/>
      <dgm:t>
        <a:bodyPr/>
        <a:lstStyle/>
        <a:p>
          <a:endParaRPr lang="en-US"/>
        </a:p>
      </dgm:t>
    </dgm:pt>
    <dgm:pt modelId="{5257BC1E-5A93-44CE-A769-398F1294D5C3}" type="sibTrans" cxnId="{638F904C-B799-4BFB-B638-07ED953AC294}">
      <dgm:prSet/>
      <dgm:spPr/>
      <dgm:t>
        <a:bodyPr/>
        <a:lstStyle/>
        <a:p>
          <a:endParaRPr lang="en-US"/>
        </a:p>
      </dgm:t>
    </dgm:pt>
    <dgm:pt modelId="{3078FD6E-1620-4B8E-8D30-82FD3EFEB340}" type="pres">
      <dgm:prSet presAssocID="{0B5D486F-BED0-4817-B9AB-5149D7B0E852}" presName="vert0" presStyleCnt="0">
        <dgm:presLayoutVars>
          <dgm:dir/>
          <dgm:animOne val="branch"/>
          <dgm:animLvl val="lvl"/>
        </dgm:presLayoutVars>
      </dgm:prSet>
      <dgm:spPr/>
    </dgm:pt>
    <dgm:pt modelId="{F60E8BFF-0C45-4A62-848C-723001BE52F3}" type="pres">
      <dgm:prSet presAssocID="{6C5A4307-B161-4B04-85C3-3789B9836072}" presName="thickLine" presStyleLbl="alignNode1" presStyleIdx="0" presStyleCnt="4"/>
      <dgm:spPr/>
    </dgm:pt>
    <dgm:pt modelId="{184B0F63-3842-4AA0-89BE-9CDB9FCC9EBF}" type="pres">
      <dgm:prSet presAssocID="{6C5A4307-B161-4B04-85C3-3789B9836072}" presName="horz1" presStyleCnt="0"/>
      <dgm:spPr/>
    </dgm:pt>
    <dgm:pt modelId="{DAC8FD50-70DD-4D70-B7E5-AA04B2899397}" type="pres">
      <dgm:prSet presAssocID="{6C5A4307-B161-4B04-85C3-3789B9836072}" presName="tx1" presStyleLbl="revTx" presStyleIdx="0" presStyleCnt="4"/>
      <dgm:spPr/>
    </dgm:pt>
    <dgm:pt modelId="{6ED11F54-0F09-4C8F-81EE-88B0DD505DE8}" type="pres">
      <dgm:prSet presAssocID="{6C5A4307-B161-4B04-85C3-3789B9836072}" presName="vert1" presStyleCnt="0"/>
      <dgm:spPr/>
    </dgm:pt>
    <dgm:pt modelId="{F73E5F3A-3A3F-4A80-8633-7DDA0697E8A6}" type="pres">
      <dgm:prSet presAssocID="{6923AD25-0BFD-4433-A8CB-5DC7139FEB65}" presName="thickLine" presStyleLbl="alignNode1" presStyleIdx="1" presStyleCnt="4"/>
      <dgm:spPr/>
    </dgm:pt>
    <dgm:pt modelId="{0D9E1973-5316-4AB2-B6B7-EC4FEC732706}" type="pres">
      <dgm:prSet presAssocID="{6923AD25-0BFD-4433-A8CB-5DC7139FEB65}" presName="horz1" presStyleCnt="0"/>
      <dgm:spPr/>
    </dgm:pt>
    <dgm:pt modelId="{BA777118-DF1E-4771-B5A2-4EDDAEABCCBB}" type="pres">
      <dgm:prSet presAssocID="{6923AD25-0BFD-4433-A8CB-5DC7139FEB65}" presName="tx1" presStyleLbl="revTx" presStyleIdx="1" presStyleCnt="4"/>
      <dgm:spPr/>
    </dgm:pt>
    <dgm:pt modelId="{E4477D36-E2CB-40EF-BC3A-03025E402D97}" type="pres">
      <dgm:prSet presAssocID="{6923AD25-0BFD-4433-A8CB-5DC7139FEB65}" presName="vert1" presStyleCnt="0"/>
      <dgm:spPr/>
    </dgm:pt>
    <dgm:pt modelId="{2A0069E2-179A-44DF-A785-669CB9901876}" type="pres">
      <dgm:prSet presAssocID="{88E63F10-B113-47E9-8F36-96E62A59A52B}" presName="thickLine" presStyleLbl="alignNode1" presStyleIdx="2" presStyleCnt="4"/>
      <dgm:spPr/>
    </dgm:pt>
    <dgm:pt modelId="{F624EB17-6237-4859-9C32-5E8CCC3C59D1}" type="pres">
      <dgm:prSet presAssocID="{88E63F10-B113-47E9-8F36-96E62A59A52B}" presName="horz1" presStyleCnt="0"/>
      <dgm:spPr/>
    </dgm:pt>
    <dgm:pt modelId="{5178243B-6F01-4A62-B553-EDF9BCCA4211}" type="pres">
      <dgm:prSet presAssocID="{88E63F10-B113-47E9-8F36-96E62A59A52B}" presName="tx1" presStyleLbl="revTx" presStyleIdx="2" presStyleCnt="4"/>
      <dgm:spPr/>
    </dgm:pt>
    <dgm:pt modelId="{42ADD206-ECA8-4306-A16B-C3166CBD16A8}" type="pres">
      <dgm:prSet presAssocID="{88E63F10-B113-47E9-8F36-96E62A59A52B}" presName="vert1" presStyleCnt="0"/>
      <dgm:spPr/>
    </dgm:pt>
    <dgm:pt modelId="{7960E3DB-75C2-4920-8F5E-212DB089D0E3}" type="pres">
      <dgm:prSet presAssocID="{01EBD076-8F09-4B54-8393-6483A63ABE9A}" presName="thickLine" presStyleLbl="alignNode1" presStyleIdx="3" presStyleCnt="4"/>
      <dgm:spPr/>
    </dgm:pt>
    <dgm:pt modelId="{B9EF770E-9FC7-41FF-8200-E6FE855350DD}" type="pres">
      <dgm:prSet presAssocID="{01EBD076-8F09-4B54-8393-6483A63ABE9A}" presName="horz1" presStyleCnt="0"/>
      <dgm:spPr/>
    </dgm:pt>
    <dgm:pt modelId="{AA9F04B7-5653-4EA1-83BF-8B8F239D695E}" type="pres">
      <dgm:prSet presAssocID="{01EBD076-8F09-4B54-8393-6483A63ABE9A}" presName="tx1" presStyleLbl="revTx" presStyleIdx="3" presStyleCnt="4"/>
      <dgm:spPr/>
    </dgm:pt>
    <dgm:pt modelId="{A9DD1E3A-B168-4D9C-8AEB-F3502EC22FFE}" type="pres">
      <dgm:prSet presAssocID="{01EBD076-8F09-4B54-8393-6483A63ABE9A}" presName="vert1" presStyleCnt="0"/>
      <dgm:spPr/>
    </dgm:pt>
  </dgm:ptLst>
  <dgm:cxnLst>
    <dgm:cxn modelId="{244AB734-89CE-4017-985E-F105EE912E7D}" type="presOf" srcId="{01EBD076-8F09-4B54-8393-6483A63ABE9A}" destId="{AA9F04B7-5653-4EA1-83BF-8B8F239D695E}" srcOrd="0" destOrd="0" presId="urn:microsoft.com/office/officeart/2008/layout/LinedList"/>
    <dgm:cxn modelId="{73A48665-C1A5-47AD-AFB3-C5BF305AC4E4}" srcId="{0B5D486F-BED0-4817-B9AB-5149D7B0E852}" destId="{6C5A4307-B161-4B04-85C3-3789B9836072}" srcOrd="0" destOrd="0" parTransId="{D43BF553-7158-4DAD-978A-9D2BB5FDB914}" sibTransId="{44EAF51C-5726-479C-B8A4-6676AA54CEC1}"/>
    <dgm:cxn modelId="{638F904C-B799-4BFB-B638-07ED953AC294}" srcId="{0B5D486F-BED0-4817-B9AB-5149D7B0E852}" destId="{01EBD076-8F09-4B54-8393-6483A63ABE9A}" srcOrd="3" destOrd="0" parTransId="{B75A878D-4DB3-4BB5-AD2A-7831AB7BEFAD}" sibTransId="{5257BC1E-5A93-44CE-A769-398F1294D5C3}"/>
    <dgm:cxn modelId="{67E3936D-87EF-4978-B926-1BD9FC6602F4}" srcId="{0B5D486F-BED0-4817-B9AB-5149D7B0E852}" destId="{88E63F10-B113-47E9-8F36-96E62A59A52B}" srcOrd="2" destOrd="0" parTransId="{70816D2C-6A30-4BFC-B3A7-02802952E2F8}" sibTransId="{5DBE80A1-2B2F-4B53-B9AB-1758A3375860}"/>
    <dgm:cxn modelId="{BDB8AE4E-BF35-4B5E-8C1A-8DB3349E6AB2}" srcId="{0B5D486F-BED0-4817-B9AB-5149D7B0E852}" destId="{6923AD25-0BFD-4433-A8CB-5DC7139FEB65}" srcOrd="1" destOrd="0" parTransId="{EA2C5B2E-1B03-42C7-BD45-46C6E668779F}" sibTransId="{F8A4CF63-69A7-43AA-96FE-22E83528CC97}"/>
    <dgm:cxn modelId="{EFA17B7C-9505-43F5-863E-DEBDDE47F7D7}" type="presOf" srcId="{0B5D486F-BED0-4817-B9AB-5149D7B0E852}" destId="{3078FD6E-1620-4B8E-8D30-82FD3EFEB340}" srcOrd="0" destOrd="0" presId="urn:microsoft.com/office/officeart/2008/layout/LinedList"/>
    <dgm:cxn modelId="{82E8D683-2319-41BE-B8FD-B7269E05CB70}" type="presOf" srcId="{88E63F10-B113-47E9-8F36-96E62A59A52B}" destId="{5178243B-6F01-4A62-B553-EDF9BCCA4211}" srcOrd="0" destOrd="0" presId="urn:microsoft.com/office/officeart/2008/layout/LinedList"/>
    <dgm:cxn modelId="{4D7165C3-E31F-4CE1-915E-B0FB22199D11}" type="presOf" srcId="{6923AD25-0BFD-4433-A8CB-5DC7139FEB65}" destId="{BA777118-DF1E-4771-B5A2-4EDDAEABCCBB}" srcOrd="0" destOrd="0" presId="urn:microsoft.com/office/officeart/2008/layout/LinedList"/>
    <dgm:cxn modelId="{AA913ECE-19AF-4971-BE3B-D3D93B443B3D}" type="presOf" srcId="{6C5A4307-B161-4B04-85C3-3789B9836072}" destId="{DAC8FD50-70DD-4D70-B7E5-AA04B2899397}" srcOrd="0" destOrd="0" presId="urn:microsoft.com/office/officeart/2008/layout/LinedList"/>
    <dgm:cxn modelId="{09DCCC92-B2BF-405A-A961-D2EE94705F71}" type="presParOf" srcId="{3078FD6E-1620-4B8E-8D30-82FD3EFEB340}" destId="{F60E8BFF-0C45-4A62-848C-723001BE52F3}" srcOrd="0" destOrd="0" presId="urn:microsoft.com/office/officeart/2008/layout/LinedList"/>
    <dgm:cxn modelId="{331D5143-3EFC-4B96-8F45-C1D5D5BED4EF}" type="presParOf" srcId="{3078FD6E-1620-4B8E-8D30-82FD3EFEB340}" destId="{184B0F63-3842-4AA0-89BE-9CDB9FCC9EBF}" srcOrd="1" destOrd="0" presId="urn:microsoft.com/office/officeart/2008/layout/LinedList"/>
    <dgm:cxn modelId="{F04BB213-18F9-4CCF-A321-89D82221C9D1}" type="presParOf" srcId="{184B0F63-3842-4AA0-89BE-9CDB9FCC9EBF}" destId="{DAC8FD50-70DD-4D70-B7E5-AA04B2899397}" srcOrd="0" destOrd="0" presId="urn:microsoft.com/office/officeart/2008/layout/LinedList"/>
    <dgm:cxn modelId="{4EDFF6A9-E276-4E45-AA44-45FB15A7009A}" type="presParOf" srcId="{184B0F63-3842-4AA0-89BE-9CDB9FCC9EBF}" destId="{6ED11F54-0F09-4C8F-81EE-88B0DD505DE8}" srcOrd="1" destOrd="0" presId="urn:microsoft.com/office/officeart/2008/layout/LinedList"/>
    <dgm:cxn modelId="{E42D7CB1-CD6A-4360-8942-19027FE082A6}" type="presParOf" srcId="{3078FD6E-1620-4B8E-8D30-82FD3EFEB340}" destId="{F73E5F3A-3A3F-4A80-8633-7DDA0697E8A6}" srcOrd="2" destOrd="0" presId="urn:microsoft.com/office/officeart/2008/layout/LinedList"/>
    <dgm:cxn modelId="{8E7C3CD3-DE5E-48EF-B261-5917898C3E3A}" type="presParOf" srcId="{3078FD6E-1620-4B8E-8D30-82FD3EFEB340}" destId="{0D9E1973-5316-4AB2-B6B7-EC4FEC732706}" srcOrd="3" destOrd="0" presId="urn:microsoft.com/office/officeart/2008/layout/LinedList"/>
    <dgm:cxn modelId="{813DC543-645D-4ACE-ABE6-33BA55A1FCF4}" type="presParOf" srcId="{0D9E1973-5316-4AB2-B6B7-EC4FEC732706}" destId="{BA777118-DF1E-4771-B5A2-4EDDAEABCCBB}" srcOrd="0" destOrd="0" presId="urn:microsoft.com/office/officeart/2008/layout/LinedList"/>
    <dgm:cxn modelId="{D23F52BA-D101-4E28-A04C-6A59C88B8B41}" type="presParOf" srcId="{0D9E1973-5316-4AB2-B6B7-EC4FEC732706}" destId="{E4477D36-E2CB-40EF-BC3A-03025E402D97}" srcOrd="1" destOrd="0" presId="urn:microsoft.com/office/officeart/2008/layout/LinedList"/>
    <dgm:cxn modelId="{187E2663-6C2C-4864-932C-2D016355A804}" type="presParOf" srcId="{3078FD6E-1620-4B8E-8D30-82FD3EFEB340}" destId="{2A0069E2-179A-44DF-A785-669CB9901876}" srcOrd="4" destOrd="0" presId="urn:microsoft.com/office/officeart/2008/layout/LinedList"/>
    <dgm:cxn modelId="{01F9F4B0-0C3D-4F10-8B72-B09725EBCAA3}" type="presParOf" srcId="{3078FD6E-1620-4B8E-8D30-82FD3EFEB340}" destId="{F624EB17-6237-4859-9C32-5E8CCC3C59D1}" srcOrd="5" destOrd="0" presId="urn:microsoft.com/office/officeart/2008/layout/LinedList"/>
    <dgm:cxn modelId="{5ADF5D99-0F4E-4C1C-A81D-3431B171D63E}" type="presParOf" srcId="{F624EB17-6237-4859-9C32-5E8CCC3C59D1}" destId="{5178243B-6F01-4A62-B553-EDF9BCCA4211}" srcOrd="0" destOrd="0" presId="urn:microsoft.com/office/officeart/2008/layout/LinedList"/>
    <dgm:cxn modelId="{DBA815EB-2979-4EAC-975E-B56A9C0A3B1D}" type="presParOf" srcId="{F624EB17-6237-4859-9C32-5E8CCC3C59D1}" destId="{42ADD206-ECA8-4306-A16B-C3166CBD16A8}" srcOrd="1" destOrd="0" presId="urn:microsoft.com/office/officeart/2008/layout/LinedList"/>
    <dgm:cxn modelId="{93225F58-9B38-4F92-8422-ED9857694E07}" type="presParOf" srcId="{3078FD6E-1620-4B8E-8D30-82FD3EFEB340}" destId="{7960E3DB-75C2-4920-8F5E-212DB089D0E3}" srcOrd="6" destOrd="0" presId="urn:microsoft.com/office/officeart/2008/layout/LinedList"/>
    <dgm:cxn modelId="{9978BB40-06FE-4E0A-BF17-FAA1489ECAD5}" type="presParOf" srcId="{3078FD6E-1620-4B8E-8D30-82FD3EFEB340}" destId="{B9EF770E-9FC7-41FF-8200-E6FE855350DD}" srcOrd="7" destOrd="0" presId="urn:microsoft.com/office/officeart/2008/layout/LinedList"/>
    <dgm:cxn modelId="{C9B6FC94-8457-4866-9912-0B796CB81D9C}" type="presParOf" srcId="{B9EF770E-9FC7-41FF-8200-E6FE855350DD}" destId="{AA9F04B7-5653-4EA1-83BF-8B8F239D695E}" srcOrd="0" destOrd="0" presId="urn:microsoft.com/office/officeart/2008/layout/LinedList"/>
    <dgm:cxn modelId="{C37A9DE9-368C-4B91-9400-493A1FDD77FE}" type="presParOf" srcId="{B9EF770E-9FC7-41FF-8200-E6FE855350DD}" destId="{A9DD1E3A-B168-4D9C-8AEB-F3502EC22FFE}"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9A68380-F4A3-42EF-83BD-6A04A4B14A10}"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BC22273D-57E6-4D13-BB22-0ADF418ABFA1}">
      <dgm:prSet/>
      <dgm:spPr/>
      <dgm:t>
        <a:bodyPr/>
        <a:lstStyle/>
        <a:p>
          <a:r>
            <a:rPr lang="es-MX"/>
            <a:t>Almacenamiento de requerimientos</a:t>
          </a:r>
          <a:endParaRPr lang="en-US"/>
        </a:p>
      </dgm:t>
    </dgm:pt>
    <dgm:pt modelId="{D767EC8A-5482-48C9-B288-79B01B2D69C4}" type="parTrans" cxnId="{36859204-1033-4617-96C4-9424E8DE0CF7}">
      <dgm:prSet/>
      <dgm:spPr/>
      <dgm:t>
        <a:bodyPr/>
        <a:lstStyle/>
        <a:p>
          <a:endParaRPr lang="en-US"/>
        </a:p>
      </dgm:t>
    </dgm:pt>
    <dgm:pt modelId="{0E76F6B2-1331-4914-A249-F75F425762A5}" type="sibTrans" cxnId="{36859204-1033-4617-96C4-9424E8DE0CF7}">
      <dgm:prSet/>
      <dgm:spPr/>
      <dgm:t>
        <a:bodyPr/>
        <a:lstStyle/>
        <a:p>
          <a:endParaRPr lang="en-US"/>
        </a:p>
      </dgm:t>
    </dgm:pt>
    <dgm:pt modelId="{9B84D6CF-6140-43E7-8A0F-6B03BA0CF268}">
      <dgm:prSet/>
      <dgm:spPr/>
      <dgm:t>
        <a:bodyPr/>
        <a:lstStyle/>
        <a:p>
          <a:r>
            <a:rPr lang="es-MX"/>
            <a:t>Administración del cambio</a:t>
          </a:r>
          <a:endParaRPr lang="en-US"/>
        </a:p>
      </dgm:t>
    </dgm:pt>
    <dgm:pt modelId="{B18C16AF-97A6-4587-85CA-4A104DE6716E}" type="parTrans" cxnId="{F6391CF4-DF4C-4AE0-8E87-69E95F7B9E83}">
      <dgm:prSet/>
      <dgm:spPr/>
      <dgm:t>
        <a:bodyPr/>
        <a:lstStyle/>
        <a:p>
          <a:endParaRPr lang="en-US"/>
        </a:p>
      </dgm:t>
    </dgm:pt>
    <dgm:pt modelId="{0EFAE10C-43AB-4FB2-B2CA-AB0A3C46B880}" type="sibTrans" cxnId="{F6391CF4-DF4C-4AE0-8E87-69E95F7B9E83}">
      <dgm:prSet/>
      <dgm:spPr/>
      <dgm:t>
        <a:bodyPr/>
        <a:lstStyle/>
        <a:p>
          <a:endParaRPr lang="en-US"/>
        </a:p>
      </dgm:t>
    </dgm:pt>
    <dgm:pt modelId="{F07F9078-A986-44AB-BA6C-A39CFA752EE3}">
      <dgm:prSet/>
      <dgm:spPr/>
      <dgm:t>
        <a:bodyPr/>
        <a:lstStyle/>
        <a:p>
          <a:r>
            <a:rPr lang="es-MX"/>
            <a:t>Administración del seguimiento</a:t>
          </a:r>
          <a:endParaRPr lang="en-US"/>
        </a:p>
      </dgm:t>
    </dgm:pt>
    <dgm:pt modelId="{6B55FE7B-0456-490B-8FE3-FCAAE0ACBB1C}" type="parTrans" cxnId="{03C3160D-4ECE-4FA4-BB89-029D30BEFE41}">
      <dgm:prSet/>
      <dgm:spPr/>
      <dgm:t>
        <a:bodyPr/>
        <a:lstStyle/>
        <a:p>
          <a:endParaRPr lang="en-US"/>
        </a:p>
      </dgm:t>
    </dgm:pt>
    <dgm:pt modelId="{CE4DD99B-971D-4B4B-92CD-B35C21016540}" type="sibTrans" cxnId="{03C3160D-4ECE-4FA4-BB89-029D30BEFE41}">
      <dgm:prSet/>
      <dgm:spPr/>
      <dgm:t>
        <a:bodyPr/>
        <a:lstStyle/>
        <a:p>
          <a:endParaRPr lang="en-US"/>
        </a:p>
      </dgm:t>
    </dgm:pt>
    <dgm:pt modelId="{2307B712-7F15-4663-90F2-C532CE0ECD76}" type="pres">
      <dgm:prSet presAssocID="{F9A68380-F4A3-42EF-83BD-6A04A4B14A10}" presName="outerComposite" presStyleCnt="0">
        <dgm:presLayoutVars>
          <dgm:chMax val="5"/>
          <dgm:dir/>
          <dgm:resizeHandles val="exact"/>
        </dgm:presLayoutVars>
      </dgm:prSet>
      <dgm:spPr/>
    </dgm:pt>
    <dgm:pt modelId="{FB8CA833-4852-44B8-BE8E-F2DE8DC107F3}" type="pres">
      <dgm:prSet presAssocID="{F9A68380-F4A3-42EF-83BD-6A04A4B14A10}" presName="dummyMaxCanvas" presStyleCnt="0">
        <dgm:presLayoutVars/>
      </dgm:prSet>
      <dgm:spPr/>
    </dgm:pt>
    <dgm:pt modelId="{CD2923DC-E520-42E1-AC51-104DB5397625}" type="pres">
      <dgm:prSet presAssocID="{F9A68380-F4A3-42EF-83BD-6A04A4B14A10}" presName="ThreeNodes_1" presStyleLbl="node1" presStyleIdx="0" presStyleCnt="3">
        <dgm:presLayoutVars>
          <dgm:bulletEnabled val="1"/>
        </dgm:presLayoutVars>
      </dgm:prSet>
      <dgm:spPr/>
    </dgm:pt>
    <dgm:pt modelId="{A3DDFF90-DF24-426C-AD8B-83B1DE35736D}" type="pres">
      <dgm:prSet presAssocID="{F9A68380-F4A3-42EF-83BD-6A04A4B14A10}" presName="ThreeNodes_2" presStyleLbl="node1" presStyleIdx="1" presStyleCnt="3">
        <dgm:presLayoutVars>
          <dgm:bulletEnabled val="1"/>
        </dgm:presLayoutVars>
      </dgm:prSet>
      <dgm:spPr/>
    </dgm:pt>
    <dgm:pt modelId="{62590FBE-9A37-43F4-8C80-64E73609661D}" type="pres">
      <dgm:prSet presAssocID="{F9A68380-F4A3-42EF-83BD-6A04A4B14A10}" presName="ThreeNodes_3" presStyleLbl="node1" presStyleIdx="2" presStyleCnt="3">
        <dgm:presLayoutVars>
          <dgm:bulletEnabled val="1"/>
        </dgm:presLayoutVars>
      </dgm:prSet>
      <dgm:spPr/>
    </dgm:pt>
    <dgm:pt modelId="{98996314-6738-4D1A-B55C-6CB95D96FFF8}" type="pres">
      <dgm:prSet presAssocID="{F9A68380-F4A3-42EF-83BD-6A04A4B14A10}" presName="ThreeConn_1-2" presStyleLbl="fgAccFollowNode1" presStyleIdx="0" presStyleCnt="2">
        <dgm:presLayoutVars>
          <dgm:bulletEnabled val="1"/>
        </dgm:presLayoutVars>
      </dgm:prSet>
      <dgm:spPr/>
    </dgm:pt>
    <dgm:pt modelId="{5998E3D0-8AAC-4B84-8EC9-1B281DA85F9F}" type="pres">
      <dgm:prSet presAssocID="{F9A68380-F4A3-42EF-83BD-6A04A4B14A10}" presName="ThreeConn_2-3" presStyleLbl="fgAccFollowNode1" presStyleIdx="1" presStyleCnt="2">
        <dgm:presLayoutVars>
          <dgm:bulletEnabled val="1"/>
        </dgm:presLayoutVars>
      </dgm:prSet>
      <dgm:spPr/>
    </dgm:pt>
    <dgm:pt modelId="{107ED886-74DB-4CDE-9562-B1DF2AAA9CE7}" type="pres">
      <dgm:prSet presAssocID="{F9A68380-F4A3-42EF-83BD-6A04A4B14A10}" presName="ThreeNodes_1_text" presStyleLbl="node1" presStyleIdx="2" presStyleCnt="3">
        <dgm:presLayoutVars>
          <dgm:bulletEnabled val="1"/>
        </dgm:presLayoutVars>
      </dgm:prSet>
      <dgm:spPr/>
    </dgm:pt>
    <dgm:pt modelId="{C8F3C065-151A-4FF2-B0A0-1FA38F5EEBBD}" type="pres">
      <dgm:prSet presAssocID="{F9A68380-F4A3-42EF-83BD-6A04A4B14A10}" presName="ThreeNodes_2_text" presStyleLbl="node1" presStyleIdx="2" presStyleCnt="3">
        <dgm:presLayoutVars>
          <dgm:bulletEnabled val="1"/>
        </dgm:presLayoutVars>
      </dgm:prSet>
      <dgm:spPr/>
    </dgm:pt>
    <dgm:pt modelId="{5FFDDB21-8EBF-4464-A243-D883CDD1D86E}" type="pres">
      <dgm:prSet presAssocID="{F9A68380-F4A3-42EF-83BD-6A04A4B14A10}" presName="ThreeNodes_3_text" presStyleLbl="node1" presStyleIdx="2" presStyleCnt="3">
        <dgm:presLayoutVars>
          <dgm:bulletEnabled val="1"/>
        </dgm:presLayoutVars>
      </dgm:prSet>
      <dgm:spPr/>
    </dgm:pt>
  </dgm:ptLst>
  <dgm:cxnLst>
    <dgm:cxn modelId="{36859204-1033-4617-96C4-9424E8DE0CF7}" srcId="{F9A68380-F4A3-42EF-83BD-6A04A4B14A10}" destId="{BC22273D-57E6-4D13-BB22-0ADF418ABFA1}" srcOrd="0" destOrd="0" parTransId="{D767EC8A-5482-48C9-B288-79B01B2D69C4}" sibTransId="{0E76F6B2-1331-4914-A249-F75F425762A5}"/>
    <dgm:cxn modelId="{03C3160D-4ECE-4FA4-BB89-029D30BEFE41}" srcId="{F9A68380-F4A3-42EF-83BD-6A04A4B14A10}" destId="{F07F9078-A986-44AB-BA6C-A39CFA752EE3}" srcOrd="2" destOrd="0" parTransId="{6B55FE7B-0456-490B-8FE3-FCAAE0ACBB1C}" sibTransId="{CE4DD99B-971D-4B4B-92CD-B35C21016540}"/>
    <dgm:cxn modelId="{3E29BA14-AEFD-4441-B4BA-080359D6F2D8}" type="presOf" srcId="{F07F9078-A986-44AB-BA6C-A39CFA752EE3}" destId="{5FFDDB21-8EBF-4464-A243-D883CDD1D86E}" srcOrd="1" destOrd="0" presId="urn:microsoft.com/office/officeart/2005/8/layout/vProcess5"/>
    <dgm:cxn modelId="{FE154240-4B0C-472D-A318-98605F4035A0}" type="presOf" srcId="{F07F9078-A986-44AB-BA6C-A39CFA752EE3}" destId="{62590FBE-9A37-43F4-8C80-64E73609661D}" srcOrd="0" destOrd="0" presId="urn:microsoft.com/office/officeart/2005/8/layout/vProcess5"/>
    <dgm:cxn modelId="{DC1E9741-08F8-405F-900B-F4F76AFF2524}" type="presOf" srcId="{BC22273D-57E6-4D13-BB22-0ADF418ABFA1}" destId="{107ED886-74DB-4CDE-9562-B1DF2AAA9CE7}" srcOrd="1" destOrd="0" presId="urn:microsoft.com/office/officeart/2005/8/layout/vProcess5"/>
    <dgm:cxn modelId="{BF317F64-DEC1-429D-BB98-27EF296C7EA2}" type="presOf" srcId="{BC22273D-57E6-4D13-BB22-0ADF418ABFA1}" destId="{CD2923DC-E520-42E1-AC51-104DB5397625}" srcOrd="0" destOrd="0" presId="urn:microsoft.com/office/officeart/2005/8/layout/vProcess5"/>
    <dgm:cxn modelId="{93A80456-B59E-4960-87BB-E599932CFB69}" type="presOf" srcId="{F9A68380-F4A3-42EF-83BD-6A04A4B14A10}" destId="{2307B712-7F15-4663-90F2-C532CE0ECD76}" srcOrd="0" destOrd="0" presId="urn:microsoft.com/office/officeart/2005/8/layout/vProcess5"/>
    <dgm:cxn modelId="{1E5AB5AD-8DD1-4764-9CAF-B1F69BD84417}" type="presOf" srcId="{0E76F6B2-1331-4914-A249-F75F425762A5}" destId="{98996314-6738-4D1A-B55C-6CB95D96FFF8}" srcOrd="0" destOrd="0" presId="urn:microsoft.com/office/officeart/2005/8/layout/vProcess5"/>
    <dgm:cxn modelId="{1048CCC1-C151-4AC1-99D1-667C8CE5BE3B}" type="presOf" srcId="{9B84D6CF-6140-43E7-8A0F-6B03BA0CF268}" destId="{A3DDFF90-DF24-426C-AD8B-83B1DE35736D}" srcOrd="0" destOrd="0" presId="urn:microsoft.com/office/officeart/2005/8/layout/vProcess5"/>
    <dgm:cxn modelId="{281406D1-57AC-48F0-B577-D98DDDB082F5}" type="presOf" srcId="{0EFAE10C-43AB-4FB2-B2CA-AB0A3C46B880}" destId="{5998E3D0-8AAC-4B84-8EC9-1B281DA85F9F}" srcOrd="0" destOrd="0" presId="urn:microsoft.com/office/officeart/2005/8/layout/vProcess5"/>
    <dgm:cxn modelId="{BE7170D6-05CD-4804-B1B8-3446B18358F9}" type="presOf" srcId="{9B84D6CF-6140-43E7-8A0F-6B03BA0CF268}" destId="{C8F3C065-151A-4FF2-B0A0-1FA38F5EEBBD}" srcOrd="1" destOrd="0" presId="urn:microsoft.com/office/officeart/2005/8/layout/vProcess5"/>
    <dgm:cxn modelId="{F6391CF4-DF4C-4AE0-8E87-69E95F7B9E83}" srcId="{F9A68380-F4A3-42EF-83BD-6A04A4B14A10}" destId="{9B84D6CF-6140-43E7-8A0F-6B03BA0CF268}" srcOrd="1" destOrd="0" parTransId="{B18C16AF-97A6-4587-85CA-4A104DE6716E}" sibTransId="{0EFAE10C-43AB-4FB2-B2CA-AB0A3C46B880}"/>
    <dgm:cxn modelId="{91060753-4C6A-4AF5-BEA1-CFF2B569E2DB}" type="presParOf" srcId="{2307B712-7F15-4663-90F2-C532CE0ECD76}" destId="{FB8CA833-4852-44B8-BE8E-F2DE8DC107F3}" srcOrd="0" destOrd="0" presId="urn:microsoft.com/office/officeart/2005/8/layout/vProcess5"/>
    <dgm:cxn modelId="{C554E83A-2F41-473F-BD24-17770AA50B82}" type="presParOf" srcId="{2307B712-7F15-4663-90F2-C532CE0ECD76}" destId="{CD2923DC-E520-42E1-AC51-104DB5397625}" srcOrd="1" destOrd="0" presId="urn:microsoft.com/office/officeart/2005/8/layout/vProcess5"/>
    <dgm:cxn modelId="{F28CA8E7-C0D5-4486-B671-3629AB60A2A2}" type="presParOf" srcId="{2307B712-7F15-4663-90F2-C532CE0ECD76}" destId="{A3DDFF90-DF24-426C-AD8B-83B1DE35736D}" srcOrd="2" destOrd="0" presId="urn:microsoft.com/office/officeart/2005/8/layout/vProcess5"/>
    <dgm:cxn modelId="{4205959D-912A-4B69-8A40-BA6387D9A76B}" type="presParOf" srcId="{2307B712-7F15-4663-90F2-C532CE0ECD76}" destId="{62590FBE-9A37-43F4-8C80-64E73609661D}" srcOrd="3" destOrd="0" presId="urn:microsoft.com/office/officeart/2005/8/layout/vProcess5"/>
    <dgm:cxn modelId="{24A5765D-3749-45F3-AD06-AAE8BF516F7F}" type="presParOf" srcId="{2307B712-7F15-4663-90F2-C532CE0ECD76}" destId="{98996314-6738-4D1A-B55C-6CB95D96FFF8}" srcOrd="4" destOrd="0" presId="urn:microsoft.com/office/officeart/2005/8/layout/vProcess5"/>
    <dgm:cxn modelId="{79F5ED83-B66A-45A1-9F64-69463E8A4330}" type="presParOf" srcId="{2307B712-7F15-4663-90F2-C532CE0ECD76}" destId="{5998E3D0-8AAC-4B84-8EC9-1B281DA85F9F}" srcOrd="5" destOrd="0" presId="urn:microsoft.com/office/officeart/2005/8/layout/vProcess5"/>
    <dgm:cxn modelId="{E9FEC95C-5E72-4389-A6ED-FA450AD73B84}" type="presParOf" srcId="{2307B712-7F15-4663-90F2-C532CE0ECD76}" destId="{107ED886-74DB-4CDE-9562-B1DF2AAA9CE7}" srcOrd="6" destOrd="0" presId="urn:microsoft.com/office/officeart/2005/8/layout/vProcess5"/>
    <dgm:cxn modelId="{CC3388F7-649F-46D9-842A-6D682A2FD584}" type="presParOf" srcId="{2307B712-7F15-4663-90F2-C532CE0ECD76}" destId="{C8F3C065-151A-4FF2-B0A0-1FA38F5EEBBD}" srcOrd="7" destOrd="0" presId="urn:microsoft.com/office/officeart/2005/8/layout/vProcess5"/>
    <dgm:cxn modelId="{A14939A6-ECDC-44A3-A122-D04E2DBE3D9F}" type="presParOf" srcId="{2307B712-7F15-4663-90F2-C532CE0ECD76}" destId="{5FFDDB21-8EBF-4464-A243-D883CDD1D86E}"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C987B01-DFC0-41DE-9DAD-0E5259A90B75}" type="doc">
      <dgm:prSet loTypeId="urn:microsoft.com/office/officeart/2005/8/layout/process3" loCatId="process" qsTypeId="urn:microsoft.com/office/officeart/2005/8/quickstyle/simple1" qsCatId="simple" csTypeId="urn:microsoft.com/office/officeart/2005/8/colors/colorful2" csCatId="colorful" phldr="1"/>
      <dgm:spPr/>
      <dgm:t>
        <a:bodyPr/>
        <a:lstStyle/>
        <a:p>
          <a:endParaRPr lang="es-MX"/>
        </a:p>
      </dgm:t>
    </dgm:pt>
    <dgm:pt modelId="{6B991F15-5556-4C1D-A740-D209CAA624AD}">
      <dgm:prSet phldrT="[Texto]"/>
      <dgm:spPr/>
      <dgm:t>
        <a:bodyPr/>
        <a:lstStyle/>
        <a:p>
          <a:r>
            <a:rPr lang="es-MX" dirty="0"/>
            <a:t>Análisis del problema y especificación del cambio</a:t>
          </a:r>
        </a:p>
      </dgm:t>
    </dgm:pt>
    <dgm:pt modelId="{498BA261-5C17-48F0-9B2A-4EA7E8E69630}" type="parTrans" cxnId="{A76A22F1-B622-4741-BC70-430F2C459156}">
      <dgm:prSet/>
      <dgm:spPr/>
      <dgm:t>
        <a:bodyPr/>
        <a:lstStyle/>
        <a:p>
          <a:endParaRPr lang="es-MX"/>
        </a:p>
      </dgm:t>
    </dgm:pt>
    <dgm:pt modelId="{DB026CA5-8E6E-46B1-9B5B-ACF0F81AB4EB}" type="sibTrans" cxnId="{A76A22F1-B622-4741-BC70-430F2C459156}">
      <dgm:prSet/>
      <dgm:spPr/>
      <dgm:t>
        <a:bodyPr/>
        <a:lstStyle/>
        <a:p>
          <a:endParaRPr lang="es-MX"/>
        </a:p>
      </dgm:t>
    </dgm:pt>
    <dgm:pt modelId="{AC7CEFF5-5679-40AE-862D-93506B589FD1}">
      <dgm:prSet phldrT="[Texto]"/>
      <dgm:spPr/>
      <dgm:t>
        <a:bodyPr/>
        <a:lstStyle/>
        <a:p>
          <a:r>
            <a:rPr lang="es-MX" dirty="0"/>
            <a:t>El problema se analiza para comprobar que es válido</a:t>
          </a:r>
        </a:p>
      </dgm:t>
    </dgm:pt>
    <dgm:pt modelId="{00E18F91-C618-450F-9DD3-96F9688B7079}" type="parTrans" cxnId="{81A0F55E-4A69-4835-BCAA-22466E4C37AF}">
      <dgm:prSet/>
      <dgm:spPr/>
      <dgm:t>
        <a:bodyPr/>
        <a:lstStyle/>
        <a:p>
          <a:endParaRPr lang="es-MX"/>
        </a:p>
      </dgm:t>
    </dgm:pt>
    <dgm:pt modelId="{1FC1C101-CE48-4977-A37F-99EF1DBAB9B3}" type="sibTrans" cxnId="{81A0F55E-4A69-4835-BCAA-22466E4C37AF}">
      <dgm:prSet/>
      <dgm:spPr/>
      <dgm:t>
        <a:bodyPr/>
        <a:lstStyle/>
        <a:p>
          <a:endParaRPr lang="es-MX"/>
        </a:p>
      </dgm:t>
    </dgm:pt>
    <dgm:pt modelId="{215EBB33-1C85-40BF-BFDB-12D57F13D384}">
      <dgm:prSet phldrT="[Texto]"/>
      <dgm:spPr/>
      <dgm:t>
        <a:bodyPr/>
        <a:lstStyle/>
        <a:p>
          <a:r>
            <a:rPr lang="es-MX" dirty="0"/>
            <a:t>Análisis del cambio y estimación del costo</a:t>
          </a:r>
        </a:p>
      </dgm:t>
    </dgm:pt>
    <dgm:pt modelId="{37371389-EE7C-49E2-988F-389D44FDA48B}" type="parTrans" cxnId="{B922AF86-C30F-4E1E-905F-41CE5E383D8A}">
      <dgm:prSet/>
      <dgm:spPr/>
      <dgm:t>
        <a:bodyPr/>
        <a:lstStyle/>
        <a:p>
          <a:endParaRPr lang="es-MX"/>
        </a:p>
      </dgm:t>
    </dgm:pt>
    <dgm:pt modelId="{FEBD8435-1064-48DF-9824-DA10BA473E9F}" type="sibTrans" cxnId="{B922AF86-C30F-4E1E-905F-41CE5E383D8A}">
      <dgm:prSet/>
      <dgm:spPr/>
      <dgm:t>
        <a:bodyPr/>
        <a:lstStyle/>
        <a:p>
          <a:endParaRPr lang="es-MX"/>
        </a:p>
      </dgm:t>
    </dgm:pt>
    <dgm:pt modelId="{086F4957-7090-4BC6-9490-3F3F3BC35FF6}">
      <dgm:prSet phldrT="[Texto]"/>
      <dgm:spPr/>
      <dgm:t>
        <a:bodyPr/>
        <a:lstStyle/>
        <a:p>
          <a:r>
            <a:rPr lang="es-MX" dirty="0"/>
            <a:t>Se estima el costo en términos de las modificaciones por hacer</a:t>
          </a:r>
        </a:p>
      </dgm:t>
    </dgm:pt>
    <dgm:pt modelId="{2446FEA1-3896-4DF0-BED3-33FAE92F7F64}" type="parTrans" cxnId="{583C50E5-2F35-4BA6-94AD-5E4CE2DA0365}">
      <dgm:prSet/>
      <dgm:spPr/>
      <dgm:t>
        <a:bodyPr/>
        <a:lstStyle/>
        <a:p>
          <a:endParaRPr lang="es-MX"/>
        </a:p>
      </dgm:t>
    </dgm:pt>
    <dgm:pt modelId="{902CC707-9E73-4D07-A42F-6981BD065504}" type="sibTrans" cxnId="{583C50E5-2F35-4BA6-94AD-5E4CE2DA0365}">
      <dgm:prSet/>
      <dgm:spPr/>
      <dgm:t>
        <a:bodyPr/>
        <a:lstStyle/>
        <a:p>
          <a:endParaRPr lang="es-MX"/>
        </a:p>
      </dgm:t>
    </dgm:pt>
    <dgm:pt modelId="{1B16CFB2-02A3-4C94-A2B7-46E358D0E897}">
      <dgm:prSet phldrT="[Texto]"/>
      <dgm:spPr/>
      <dgm:t>
        <a:bodyPr/>
        <a:lstStyle/>
        <a:p>
          <a:r>
            <a:rPr lang="es-MX" dirty="0"/>
            <a:t>Implementación del cambio</a:t>
          </a:r>
        </a:p>
      </dgm:t>
    </dgm:pt>
    <dgm:pt modelId="{B1691EE5-55EA-460B-AD59-AFADB5F2FFD5}" type="parTrans" cxnId="{58286695-2912-4CF1-B1ED-EF3F75B3AB75}">
      <dgm:prSet/>
      <dgm:spPr/>
      <dgm:t>
        <a:bodyPr/>
        <a:lstStyle/>
        <a:p>
          <a:endParaRPr lang="es-MX"/>
        </a:p>
      </dgm:t>
    </dgm:pt>
    <dgm:pt modelId="{1CB037AD-94AD-4E11-88E1-11F9A22DA0C0}" type="sibTrans" cxnId="{58286695-2912-4CF1-B1ED-EF3F75B3AB75}">
      <dgm:prSet/>
      <dgm:spPr/>
      <dgm:t>
        <a:bodyPr/>
        <a:lstStyle/>
        <a:p>
          <a:endParaRPr lang="es-MX"/>
        </a:p>
      </dgm:t>
    </dgm:pt>
    <dgm:pt modelId="{683320FF-40B0-44C0-8B7A-A12ED3FC3CD2}">
      <dgm:prSet phldrT="[Texto]"/>
      <dgm:spPr/>
      <dgm:t>
        <a:bodyPr/>
        <a:lstStyle/>
        <a:p>
          <a:r>
            <a:rPr lang="es-MX" dirty="0"/>
            <a:t>Se modifica el documento y, si es necesario, el diseño e implementación</a:t>
          </a:r>
        </a:p>
      </dgm:t>
    </dgm:pt>
    <dgm:pt modelId="{6C78F36A-A88F-4358-AE1C-2D1FB10342D8}" type="parTrans" cxnId="{8BB4FDA6-910B-4612-879B-EC2941731F96}">
      <dgm:prSet/>
      <dgm:spPr/>
      <dgm:t>
        <a:bodyPr/>
        <a:lstStyle/>
        <a:p>
          <a:endParaRPr lang="es-MX"/>
        </a:p>
      </dgm:t>
    </dgm:pt>
    <dgm:pt modelId="{9E62770D-34E4-45A3-B66C-EB0171A9558D}" type="sibTrans" cxnId="{8BB4FDA6-910B-4612-879B-EC2941731F96}">
      <dgm:prSet/>
      <dgm:spPr/>
      <dgm:t>
        <a:bodyPr/>
        <a:lstStyle/>
        <a:p>
          <a:endParaRPr lang="es-MX"/>
        </a:p>
      </dgm:t>
    </dgm:pt>
    <dgm:pt modelId="{9184A943-D2FE-49D5-9403-C20744B1F7C9}" type="pres">
      <dgm:prSet presAssocID="{AC987B01-DFC0-41DE-9DAD-0E5259A90B75}" presName="linearFlow" presStyleCnt="0">
        <dgm:presLayoutVars>
          <dgm:dir/>
          <dgm:animLvl val="lvl"/>
          <dgm:resizeHandles val="exact"/>
        </dgm:presLayoutVars>
      </dgm:prSet>
      <dgm:spPr/>
    </dgm:pt>
    <dgm:pt modelId="{2493F7FB-9940-424F-8D1A-0AECD7C7A725}" type="pres">
      <dgm:prSet presAssocID="{6B991F15-5556-4C1D-A740-D209CAA624AD}" presName="composite" presStyleCnt="0"/>
      <dgm:spPr/>
    </dgm:pt>
    <dgm:pt modelId="{4D221B71-D515-45FE-8597-9BD9BBF029F2}" type="pres">
      <dgm:prSet presAssocID="{6B991F15-5556-4C1D-A740-D209CAA624AD}" presName="parTx" presStyleLbl="node1" presStyleIdx="0" presStyleCnt="3">
        <dgm:presLayoutVars>
          <dgm:chMax val="0"/>
          <dgm:chPref val="0"/>
          <dgm:bulletEnabled val="1"/>
        </dgm:presLayoutVars>
      </dgm:prSet>
      <dgm:spPr/>
    </dgm:pt>
    <dgm:pt modelId="{DFAB6897-3B23-4AE3-A0CB-B2C32B394827}" type="pres">
      <dgm:prSet presAssocID="{6B991F15-5556-4C1D-A740-D209CAA624AD}" presName="parSh" presStyleLbl="node1" presStyleIdx="0" presStyleCnt="3"/>
      <dgm:spPr/>
    </dgm:pt>
    <dgm:pt modelId="{16782B3A-1F72-41A7-A2FB-875FEC65B7D1}" type="pres">
      <dgm:prSet presAssocID="{6B991F15-5556-4C1D-A740-D209CAA624AD}" presName="desTx" presStyleLbl="fgAcc1" presStyleIdx="0" presStyleCnt="3">
        <dgm:presLayoutVars>
          <dgm:bulletEnabled val="1"/>
        </dgm:presLayoutVars>
      </dgm:prSet>
      <dgm:spPr/>
    </dgm:pt>
    <dgm:pt modelId="{B91B1CD2-C745-4465-9F1F-0E69D7FA7C2D}" type="pres">
      <dgm:prSet presAssocID="{DB026CA5-8E6E-46B1-9B5B-ACF0F81AB4EB}" presName="sibTrans" presStyleLbl="sibTrans2D1" presStyleIdx="0" presStyleCnt="2"/>
      <dgm:spPr/>
    </dgm:pt>
    <dgm:pt modelId="{96898390-7A44-4ED0-A64F-CF0B2E02EA8F}" type="pres">
      <dgm:prSet presAssocID="{DB026CA5-8E6E-46B1-9B5B-ACF0F81AB4EB}" presName="connTx" presStyleLbl="sibTrans2D1" presStyleIdx="0" presStyleCnt="2"/>
      <dgm:spPr/>
    </dgm:pt>
    <dgm:pt modelId="{6075B2C5-99FB-4011-A64A-B1F9F538F7D2}" type="pres">
      <dgm:prSet presAssocID="{215EBB33-1C85-40BF-BFDB-12D57F13D384}" presName="composite" presStyleCnt="0"/>
      <dgm:spPr/>
    </dgm:pt>
    <dgm:pt modelId="{4C8E02C6-B997-4497-97A6-E0D74C029D62}" type="pres">
      <dgm:prSet presAssocID="{215EBB33-1C85-40BF-BFDB-12D57F13D384}" presName="parTx" presStyleLbl="node1" presStyleIdx="0" presStyleCnt="3">
        <dgm:presLayoutVars>
          <dgm:chMax val="0"/>
          <dgm:chPref val="0"/>
          <dgm:bulletEnabled val="1"/>
        </dgm:presLayoutVars>
      </dgm:prSet>
      <dgm:spPr/>
    </dgm:pt>
    <dgm:pt modelId="{D2579660-2658-407C-B1D2-44D7B3E0B52E}" type="pres">
      <dgm:prSet presAssocID="{215EBB33-1C85-40BF-BFDB-12D57F13D384}" presName="parSh" presStyleLbl="node1" presStyleIdx="1" presStyleCnt="3"/>
      <dgm:spPr/>
    </dgm:pt>
    <dgm:pt modelId="{A14C1640-4D13-4340-A892-21EFD82BB591}" type="pres">
      <dgm:prSet presAssocID="{215EBB33-1C85-40BF-BFDB-12D57F13D384}" presName="desTx" presStyleLbl="fgAcc1" presStyleIdx="1" presStyleCnt="3">
        <dgm:presLayoutVars>
          <dgm:bulletEnabled val="1"/>
        </dgm:presLayoutVars>
      </dgm:prSet>
      <dgm:spPr/>
    </dgm:pt>
    <dgm:pt modelId="{3F7F3650-E726-458D-B4DF-23985F7EE109}" type="pres">
      <dgm:prSet presAssocID="{FEBD8435-1064-48DF-9824-DA10BA473E9F}" presName="sibTrans" presStyleLbl="sibTrans2D1" presStyleIdx="1" presStyleCnt="2"/>
      <dgm:spPr/>
    </dgm:pt>
    <dgm:pt modelId="{BECD7320-23F6-4DA0-BC1C-6A7D3FC0DB41}" type="pres">
      <dgm:prSet presAssocID="{FEBD8435-1064-48DF-9824-DA10BA473E9F}" presName="connTx" presStyleLbl="sibTrans2D1" presStyleIdx="1" presStyleCnt="2"/>
      <dgm:spPr/>
    </dgm:pt>
    <dgm:pt modelId="{E1E3D525-EEB0-465F-9C7C-A17D1DC107D7}" type="pres">
      <dgm:prSet presAssocID="{1B16CFB2-02A3-4C94-A2B7-46E358D0E897}" presName="composite" presStyleCnt="0"/>
      <dgm:spPr/>
    </dgm:pt>
    <dgm:pt modelId="{F93E85CE-06E0-4178-9CC9-DA9959267C5D}" type="pres">
      <dgm:prSet presAssocID="{1B16CFB2-02A3-4C94-A2B7-46E358D0E897}" presName="parTx" presStyleLbl="node1" presStyleIdx="1" presStyleCnt="3">
        <dgm:presLayoutVars>
          <dgm:chMax val="0"/>
          <dgm:chPref val="0"/>
          <dgm:bulletEnabled val="1"/>
        </dgm:presLayoutVars>
      </dgm:prSet>
      <dgm:spPr/>
    </dgm:pt>
    <dgm:pt modelId="{798EE3F9-B8C1-4080-BA9F-F694C72A74B9}" type="pres">
      <dgm:prSet presAssocID="{1B16CFB2-02A3-4C94-A2B7-46E358D0E897}" presName="parSh" presStyleLbl="node1" presStyleIdx="2" presStyleCnt="3"/>
      <dgm:spPr/>
    </dgm:pt>
    <dgm:pt modelId="{CE26FB7E-EAB6-456C-988A-F8D48EF0E43C}" type="pres">
      <dgm:prSet presAssocID="{1B16CFB2-02A3-4C94-A2B7-46E358D0E897}" presName="desTx" presStyleLbl="fgAcc1" presStyleIdx="2" presStyleCnt="3">
        <dgm:presLayoutVars>
          <dgm:bulletEnabled val="1"/>
        </dgm:presLayoutVars>
      </dgm:prSet>
      <dgm:spPr/>
    </dgm:pt>
  </dgm:ptLst>
  <dgm:cxnLst>
    <dgm:cxn modelId="{14C31F16-D1DE-4F22-B447-060E5253255E}" type="presOf" srcId="{6B991F15-5556-4C1D-A740-D209CAA624AD}" destId="{4D221B71-D515-45FE-8597-9BD9BBF029F2}" srcOrd="0" destOrd="0" presId="urn:microsoft.com/office/officeart/2005/8/layout/process3"/>
    <dgm:cxn modelId="{94A3522F-31FA-4B9D-90A3-3D930E96F35F}" type="presOf" srcId="{086F4957-7090-4BC6-9490-3F3F3BC35FF6}" destId="{A14C1640-4D13-4340-A892-21EFD82BB591}" srcOrd="0" destOrd="0" presId="urn:microsoft.com/office/officeart/2005/8/layout/process3"/>
    <dgm:cxn modelId="{81A0F55E-4A69-4835-BCAA-22466E4C37AF}" srcId="{6B991F15-5556-4C1D-A740-D209CAA624AD}" destId="{AC7CEFF5-5679-40AE-862D-93506B589FD1}" srcOrd="0" destOrd="0" parTransId="{00E18F91-C618-450F-9DD3-96F9688B7079}" sibTransId="{1FC1C101-CE48-4977-A37F-99EF1DBAB9B3}"/>
    <dgm:cxn modelId="{89A4DC63-65CD-472A-A078-DFEB0AAD3FFD}" type="presOf" srcId="{6B991F15-5556-4C1D-A740-D209CAA624AD}" destId="{DFAB6897-3B23-4AE3-A0CB-B2C32B394827}" srcOrd="1" destOrd="0" presId="urn:microsoft.com/office/officeart/2005/8/layout/process3"/>
    <dgm:cxn modelId="{C7B17D66-AFBB-4D5F-975D-52E4C75DB269}" type="presOf" srcId="{DB026CA5-8E6E-46B1-9B5B-ACF0F81AB4EB}" destId="{B91B1CD2-C745-4465-9F1F-0E69D7FA7C2D}" srcOrd="0" destOrd="0" presId="urn:microsoft.com/office/officeart/2005/8/layout/process3"/>
    <dgm:cxn modelId="{2859E84A-0BB3-4749-A2D4-2B556087F7E0}" type="presOf" srcId="{1B16CFB2-02A3-4C94-A2B7-46E358D0E897}" destId="{798EE3F9-B8C1-4080-BA9F-F694C72A74B9}" srcOrd="1" destOrd="0" presId="urn:microsoft.com/office/officeart/2005/8/layout/process3"/>
    <dgm:cxn modelId="{8245EA4B-F9D1-45E4-8AE8-71EC0A1EC4E2}" type="presOf" srcId="{FEBD8435-1064-48DF-9824-DA10BA473E9F}" destId="{BECD7320-23F6-4DA0-BC1C-6A7D3FC0DB41}" srcOrd="1" destOrd="0" presId="urn:microsoft.com/office/officeart/2005/8/layout/process3"/>
    <dgm:cxn modelId="{71E74C4D-ED1C-4AEF-9002-C74555E8D2EA}" type="presOf" srcId="{DB026CA5-8E6E-46B1-9B5B-ACF0F81AB4EB}" destId="{96898390-7A44-4ED0-A64F-CF0B2E02EA8F}" srcOrd="1" destOrd="0" presId="urn:microsoft.com/office/officeart/2005/8/layout/process3"/>
    <dgm:cxn modelId="{B922AF86-C30F-4E1E-905F-41CE5E383D8A}" srcId="{AC987B01-DFC0-41DE-9DAD-0E5259A90B75}" destId="{215EBB33-1C85-40BF-BFDB-12D57F13D384}" srcOrd="1" destOrd="0" parTransId="{37371389-EE7C-49E2-988F-389D44FDA48B}" sibTransId="{FEBD8435-1064-48DF-9824-DA10BA473E9F}"/>
    <dgm:cxn modelId="{58286695-2912-4CF1-B1ED-EF3F75B3AB75}" srcId="{AC987B01-DFC0-41DE-9DAD-0E5259A90B75}" destId="{1B16CFB2-02A3-4C94-A2B7-46E358D0E897}" srcOrd="2" destOrd="0" parTransId="{B1691EE5-55EA-460B-AD59-AFADB5F2FFD5}" sibTransId="{1CB037AD-94AD-4E11-88E1-11F9A22DA0C0}"/>
    <dgm:cxn modelId="{BCF23C96-7B3B-43F8-B26E-B54EAFB147B9}" type="presOf" srcId="{1B16CFB2-02A3-4C94-A2B7-46E358D0E897}" destId="{F93E85CE-06E0-4178-9CC9-DA9959267C5D}" srcOrd="0" destOrd="0" presId="urn:microsoft.com/office/officeart/2005/8/layout/process3"/>
    <dgm:cxn modelId="{8BB4FDA6-910B-4612-879B-EC2941731F96}" srcId="{1B16CFB2-02A3-4C94-A2B7-46E358D0E897}" destId="{683320FF-40B0-44C0-8B7A-A12ED3FC3CD2}" srcOrd="0" destOrd="0" parTransId="{6C78F36A-A88F-4358-AE1C-2D1FB10342D8}" sibTransId="{9E62770D-34E4-45A3-B66C-EB0171A9558D}"/>
    <dgm:cxn modelId="{70BF5EC0-AE45-4652-BF21-39842985B402}" type="presOf" srcId="{AC7CEFF5-5679-40AE-862D-93506B589FD1}" destId="{16782B3A-1F72-41A7-A2FB-875FEC65B7D1}" srcOrd="0" destOrd="0" presId="urn:microsoft.com/office/officeart/2005/8/layout/process3"/>
    <dgm:cxn modelId="{E055DFC1-D196-4529-AD95-5AE83674284F}" type="presOf" srcId="{FEBD8435-1064-48DF-9824-DA10BA473E9F}" destId="{3F7F3650-E726-458D-B4DF-23985F7EE109}" srcOrd="0" destOrd="0" presId="urn:microsoft.com/office/officeart/2005/8/layout/process3"/>
    <dgm:cxn modelId="{6F7B86D8-65BC-434E-8611-A0B8EAD3138F}" type="presOf" srcId="{215EBB33-1C85-40BF-BFDB-12D57F13D384}" destId="{D2579660-2658-407C-B1D2-44D7B3E0B52E}" srcOrd="1" destOrd="0" presId="urn:microsoft.com/office/officeart/2005/8/layout/process3"/>
    <dgm:cxn modelId="{AD0782DC-882A-4C0E-97D9-CA1FD3AC659B}" type="presOf" srcId="{215EBB33-1C85-40BF-BFDB-12D57F13D384}" destId="{4C8E02C6-B997-4497-97A6-E0D74C029D62}" srcOrd="0" destOrd="0" presId="urn:microsoft.com/office/officeart/2005/8/layout/process3"/>
    <dgm:cxn modelId="{583C50E5-2F35-4BA6-94AD-5E4CE2DA0365}" srcId="{215EBB33-1C85-40BF-BFDB-12D57F13D384}" destId="{086F4957-7090-4BC6-9490-3F3F3BC35FF6}" srcOrd="0" destOrd="0" parTransId="{2446FEA1-3896-4DF0-BED3-33FAE92F7F64}" sibTransId="{902CC707-9E73-4D07-A42F-6981BD065504}"/>
    <dgm:cxn modelId="{E9AA28F0-5636-45A3-8E67-52835182ED19}" type="presOf" srcId="{683320FF-40B0-44C0-8B7A-A12ED3FC3CD2}" destId="{CE26FB7E-EAB6-456C-988A-F8D48EF0E43C}" srcOrd="0" destOrd="0" presId="urn:microsoft.com/office/officeart/2005/8/layout/process3"/>
    <dgm:cxn modelId="{A76A22F1-B622-4741-BC70-430F2C459156}" srcId="{AC987B01-DFC0-41DE-9DAD-0E5259A90B75}" destId="{6B991F15-5556-4C1D-A740-D209CAA624AD}" srcOrd="0" destOrd="0" parTransId="{498BA261-5C17-48F0-9B2A-4EA7E8E69630}" sibTransId="{DB026CA5-8E6E-46B1-9B5B-ACF0F81AB4EB}"/>
    <dgm:cxn modelId="{E49AD0F6-FF92-43B3-A068-BBB5E82B00E8}" type="presOf" srcId="{AC987B01-DFC0-41DE-9DAD-0E5259A90B75}" destId="{9184A943-D2FE-49D5-9403-C20744B1F7C9}" srcOrd="0" destOrd="0" presId="urn:microsoft.com/office/officeart/2005/8/layout/process3"/>
    <dgm:cxn modelId="{0F0BABA3-330A-407E-AA04-2028AB348115}" type="presParOf" srcId="{9184A943-D2FE-49D5-9403-C20744B1F7C9}" destId="{2493F7FB-9940-424F-8D1A-0AECD7C7A725}" srcOrd="0" destOrd="0" presId="urn:microsoft.com/office/officeart/2005/8/layout/process3"/>
    <dgm:cxn modelId="{C81099E8-768C-41A4-9FE1-106E123B9E20}" type="presParOf" srcId="{2493F7FB-9940-424F-8D1A-0AECD7C7A725}" destId="{4D221B71-D515-45FE-8597-9BD9BBF029F2}" srcOrd="0" destOrd="0" presId="urn:microsoft.com/office/officeart/2005/8/layout/process3"/>
    <dgm:cxn modelId="{FED26D4C-3C1E-4871-A7F6-E51765EC9A99}" type="presParOf" srcId="{2493F7FB-9940-424F-8D1A-0AECD7C7A725}" destId="{DFAB6897-3B23-4AE3-A0CB-B2C32B394827}" srcOrd="1" destOrd="0" presId="urn:microsoft.com/office/officeart/2005/8/layout/process3"/>
    <dgm:cxn modelId="{CEAA5032-F94B-4301-9B8B-E206FCC9C549}" type="presParOf" srcId="{2493F7FB-9940-424F-8D1A-0AECD7C7A725}" destId="{16782B3A-1F72-41A7-A2FB-875FEC65B7D1}" srcOrd="2" destOrd="0" presId="urn:microsoft.com/office/officeart/2005/8/layout/process3"/>
    <dgm:cxn modelId="{D803EE93-CBAA-4D3E-80FD-0B95887640E2}" type="presParOf" srcId="{9184A943-D2FE-49D5-9403-C20744B1F7C9}" destId="{B91B1CD2-C745-4465-9F1F-0E69D7FA7C2D}" srcOrd="1" destOrd="0" presId="urn:microsoft.com/office/officeart/2005/8/layout/process3"/>
    <dgm:cxn modelId="{10B5A543-40A8-497A-A793-82C36ACDABA3}" type="presParOf" srcId="{B91B1CD2-C745-4465-9F1F-0E69D7FA7C2D}" destId="{96898390-7A44-4ED0-A64F-CF0B2E02EA8F}" srcOrd="0" destOrd="0" presId="urn:microsoft.com/office/officeart/2005/8/layout/process3"/>
    <dgm:cxn modelId="{978B0CE2-7D07-4662-A3B3-EAA961D652AA}" type="presParOf" srcId="{9184A943-D2FE-49D5-9403-C20744B1F7C9}" destId="{6075B2C5-99FB-4011-A64A-B1F9F538F7D2}" srcOrd="2" destOrd="0" presId="urn:microsoft.com/office/officeart/2005/8/layout/process3"/>
    <dgm:cxn modelId="{5AC7E6BC-06D2-4EEF-92DE-EDA08D2D1B80}" type="presParOf" srcId="{6075B2C5-99FB-4011-A64A-B1F9F538F7D2}" destId="{4C8E02C6-B997-4497-97A6-E0D74C029D62}" srcOrd="0" destOrd="0" presId="urn:microsoft.com/office/officeart/2005/8/layout/process3"/>
    <dgm:cxn modelId="{87EAFCA9-3BF3-40A9-B1F2-AF1F702006C5}" type="presParOf" srcId="{6075B2C5-99FB-4011-A64A-B1F9F538F7D2}" destId="{D2579660-2658-407C-B1D2-44D7B3E0B52E}" srcOrd="1" destOrd="0" presId="urn:microsoft.com/office/officeart/2005/8/layout/process3"/>
    <dgm:cxn modelId="{FBEE3037-7FC1-4EAC-9D81-2AEA8A9D79A5}" type="presParOf" srcId="{6075B2C5-99FB-4011-A64A-B1F9F538F7D2}" destId="{A14C1640-4D13-4340-A892-21EFD82BB591}" srcOrd="2" destOrd="0" presId="urn:microsoft.com/office/officeart/2005/8/layout/process3"/>
    <dgm:cxn modelId="{1D77FB88-7BF3-485B-9766-C7423FFF29F9}" type="presParOf" srcId="{9184A943-D2FE-49D5-9403-C20744B1F7C9}" destId="{3F7F3650-E726-458D-B4DF-23985F7EE109}" srcOrd="3" destOrd="0" presId="urn:microsoft.com/office/officeart/2005/8/layout/process3"/>
    <dgm:cxn modelId="{7E31D617-95BF-4A2B-8D36-05E82EBD2D1F}" type="presParOf" srcId="{3F7F3650-E726-458D-B4DF-23985F7EE109}" destId="{BECD7320-23F6-4DA0-BC1C-6A7D3FC0DB41}" srcOrd="0" destOrd="0" presId="urn:microsoft.com/office/officeart/2005/8/layout/process3"/>
    <dgm:cxn modelId="{589BC006-D961-4D4C-805E-9E8045203750}" type="presParOf" srcId="{9184A943-D2FE-49D5-9403-C20744B1F7C9}" destId="{E1E3D525-EEB0-465F-9C7C-A17D1DC107D7}" srcOrd="4" destOrd="0" presId="urn:microsoft.com/office/officeart/2005/8/layout/process3"/>
    <dgm:cxn modelId="{C8A6A26B-A582-4BDC-AF07-A77052A1AE53}" type="presParOf" srcId="{E1E3D525-EEB0-465F-9C7C-A17D1DC107D7}" destId="{F93E85CE-06E0-4178-9CC9-DA9959267C5D}" srcOrd="0" destOrd="0" presId="urn:microsoft.com/office/officeart/2005/8/layout/process3"/>
    <dgm:cxn modelId="{CE94C8D5-EAFC-403E-A61F-2EA2189CC5F9}" type="presParOf" srcId="{E1E3D525-EEB0-465F-9C7C-A17D1DC107D7}" destId="{798EE3F9-B8C1-4080-BA9F-F694C72A74B9}" srcOrd="1" destOrd="0" presId="urn:microsoft.com/office/officeart/2005/8/layout/process3"/>
    <dgm:cxn modelId="{642BC14A-4760-49B0-B70A-8B5ACEBEC741}" type="presParOf" srcId="{E1E3D525-EEB0-465F-9C7C-A17D1DC107D7}" destId="{CE26FB7E-EAB6-456C-988A-F8D48EF0E43C}"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9BA67F-48B3-4504-B2C9-F57796E60BF6}">
      <dsp:nvSpPr>
        <dsp:cNvPr id="0" name=""/>
        <dsp:cNvSpPr/>
      </dsp:nvSpPr>
      <dsp:spPr>
        <a:xfrm>
          <a:off x="0" y="13709"/>
          <a:ext cx="6492875" cy="1648500"/>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s-MX" sz="2300" kern="1200"/>
            <a:t>Los ambientes empresarial y técnico del sistema siempre cambian después de la instalación.</a:t>
          </a:r>
          <a:endParaRPr lang="en-US" sz="2300" kern="1200"/>
        </a:p>
      </dsp:txBody>
      <dsp:txXfrm>
        <a:off x="80473" y="94182"/>
        <a:ext cx="6331929" cy="1487554"/>
      </dsp:txXfrm>
    </dsp:sp>
    <dsp:sp modelId="{424B11F7-BADF-4307-A535-4E778F3A3371}">
      <dsp:nvSpPr>
        <dsp:cNvPr id="0" name=""/>
        <dsp:cNvSpPr/>
      </dsp:nvSpPr>
      <dsp:spPr>
        <a:xfrm>
          <a:off x="0" y="1728449"/>
          <a:ext cx="6492875" cy="1648500"/>
        </a:xfrm>
        <a:prstGeom prst="roundRect">
          <a:avLst/>
        </a:prstGeom>
        <a:solidFill>
          <a:schemeClr val="accent2">
            <a:hueOff val="744865"/>
            <a:satOff val="-23911"/>
            <a:lumOff val="4313"/>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s-MX" sz="2300" kern="1200"/>
            <a:t>Los individuos que pagan por un sistema y los usuarios de dicho sistema, por lo general, no son los mismos.</a:t>
          </a:r>
          <a:endParaRPr lang="en-US" sz="2300" kern="1200"/>
        </a:p>
      </dsp:txBody>
      <dsp:txXfrm>
        <a:off x="80473" y="1808922"/>
        <a:ext cx="6331929" cy="1487554"/>
      </dsp:txXfrm>
    </dsp:sp>
    <dsp:sp modelId="{BE6EBB24-CB51-46DE-B6AA-2018C8C5E184}">
      <dsp:nvSpPr>
        <dsp:cNvPr id="0" name=""/>
        <dsp:cNvSpPr/>
      </dsp:nvSpPr>
      <dsp:spPr>
        <a:xfrm>
          <a:off x="0" y="3443190"/>
          <a:ext cx="6492875" cy="1648500"/>
        </a:xfrm>
        <a:prstGeom prst="roundRect">
          <a:avLst/>
        </a:prstGeom>
        <a:solidFill>
          <a:schemeClr val="accent2">
            <a:hueOff val="1489731"/>
            <a:satOff val="-47823"/>
            <a:lumOff val="862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s-MX" sz="2300" kern="1200"/>
            <a:t>Los sistemas grandes tienen regularmente una comunidad de usuarios diversa, en la que muchos individuos tienen diferentes requerimientos y prioridades que quizá entren en conflicto.</a:t>
          </a:r>
          <a:endParaRPr lang="en-US" sz="2300" kern="1200"/>
        </a:p>
      </dsp:txBody>
      <dsp:txXfrm>
        <a:off x="80473" y="3523663"/>
        <a:ext cx="6331929" cy="14875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0E8BFF-0C45-4A62-848C-723001BE52F3}">
      <dsp:nvSpPr>
        <dsp:cNvPr id="0" name=""/>
        <dsp:cNvSpPr/>
      </dsp:nvSpPr>
      <dsp:spPr>
        <a:xfrm>
          <a:off x="0" y="0"/>
          <a:ext cx="6492875"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C8FD50-70DD-4D70-B7E5-AA04B2899397}">
      <dsp:nvSpPr>
        <dsp:cNvPr id="0" name=""/>
        <dsp:cNvSpPr/>
      </dsp:nvSpPr>
      <dsp:spPr>
        <a:xfrm>
          <a:off x="0" y="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s-MX" sz="3500" kern="1200"/>
            <a:t>Identificación de requerimientos</a:t>
          </a:r>
          <a:endParaRPr lang="en-US" sz="3500" kern="1200"/>
        </a:p>
      </dsp:txBody>
      <dsp:txXfrm>
        <a:off x="0" y="0"/>
        <a:ext cx="6492875" cy="1276350"/>
      </dsp:txXfrm>
    </dsp:sp>
    <dsp:sp modelId="{F73E5F3A-3A3F-4A80-8633-7DDA0697E8A6}">
      <dsp:nvSpPr>
        <dsp:cNvPr id="0" name=""/>
        <dsp:cNvSpPr/>
      </dsp:nvSpPr>
      <dsp:spPr>
        <a:xfrm>
          <a:off x="0" y="1276350"/>
          <a:ext cx="6492875" cy="0"/>
        </a:xfrm>
        <a:prstGeom prst="line">
          <a:avLst/>
        </a:prstGeom>
        <a:solidFill>
          <a:schemeClr val="accent2">
            <a:hueOff val="496577"/>
            <a:satOff val="-15941"/>
            <a:lumOff val="2875"/>
            <a:alphaOff val="0"/>
          </a:schemeClr>
        </a:solidFill>
        <a:ln w="15875" cap="rnd" cmpd="sng" algn="ctr">
          <a:solidFill>
            <a:schemeClr val="accent2">
              <a:hueOff val="496577"/>
              <a:satOff val="-15941"/>
              <a:lumOff val="287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777118-DF1E-4771-B5A2-4EDDAEABCCBB}">
      <dsp:nvSpPr>
        <dsp:cNvPr id="0" name=""/>
        <dsp:cNvSpPr/>
      </dsp:nvSpPr>
      <dsp:spPr>
        <a:xfrm>
          <a:off x="0" y="127635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s-MX" sz="3500" kern="1200"/>
            <a:t>Proceso de administración del cambio</a:t>
          </a:r>
          <a:endParaRPr lang="en-US" sz="3500" kern="1200"/>
        </a:p>
      </dsp:txBody>
      <dsp:txXfrm>
        <a:off x="0" y="1276350"/>
        <a:ext cx="6492875" cy="1276350"/>
      </dsp:txXfrm>
    </dsp:sp>
    <dsp:sp modelId="{2A0069E2-179A-44DF-A785-669CB9901876}">
      <dsp:nvSpPr>
        <dsp:cNvPr id="0" name=""/>
        <dsp:cNvSpPr/>
      </dsp:nvSpPr>
      <dsp:spPr>
        <a:xfrm>
          <a:off x="0" y="2552700"/>
          <a:ext cx="6492875" cy="0"/>
        </a:xfrm>
        <a:prstGeom prst="line">
          <a:avLst/>
        </a:prstGeom>
        <a:solidFill>
          <a:schemeClr val="accent2">
            <a:hueOff val="993154"/>
            <a:satOff val="-31882"/>
            <a:lumOff val="5751"/>
            <a:alphaOff val="0"/>
          </a:schemeClr>
        </a:solidFill>
        <a:ln w="15875" cap="rnd" cmpd="sng" algn="ctr">
          <a:solidFill>
            <a:schemeClr val="accent2">
              <a:hueOff val="993154"/>
              <a:satOff val="-31882"/>
              <a:lumOff val="575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78243B-6F01-4A62-B553-EDF9BCCA4211}">
      <dsp:nvSpPr>
        <dsp:cNvPr id="0" name=""/>
        <dsp:cNvSpPr/>
      </dsp:nvSpPr>
      <dsp:spPr>
        <a:xfrm>
          <a:off x="0" y="255270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s-MX" sz="3500" kern="1200"/>
            <a:t>Políticas de seguimiento</a:t>
          </a:r>
          <a:endParaRPr lang="en-US" sz="3500" kern="1200"/>
        </a:p>
      </dsp:txBody>
      <dsp:txXfrm>
        <a:off x="0" y="2552700"/>
        <a:ext cx="6492875" cy="1276350"/>
      </dsp:txXfrm>
    </dsp:sp>
    <dsp:sp modelId="{7960E3DB-75C2-4920-8F5E-212DB089D0E3}">
      <dsp:nvSpPr>
        <dsp:cNvPr id="0" name=""/>
        <dsp:cNvSpPr/>
      </dsp:nvSpPr>
      <dsp:spPr>
        <a:xfrm>
          <a:off x="0" y="3829050"/>
          <a:ext cx="6492875" cy="0"/>
        </a:xfrm>
        <a:prstGeom prst="line">
          <a:avLst/>
        </a:prstGeom>
        <a:solidFill>
          <a:schemeClr val="accent2">
            <a:hueOff val="1489731"/>
            <a:satOff val="-47823"/>
            <a:lumOff val="8626"/>
            <a:alphaOff val="0"/>
          </a:schemeClr>
        </a:solidFill>
        <a:ln w="15875" cap="rnd" cmpd="sng" algn="ctr">
          <a:solidFill>
            <a:schemeClr val="accent2">
              <a:hueOff val="1489731"/>
              <a:satOff val="-47823"/>
              <a:lumOff val="862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9F04B7-5653-4EA1-83BF-8B8F239D695E}">
      <dsp:nvSpPr>
        <dsp:cNvPr id="0" name=""/>
        <dsp:cNvSpPr/>
      </dsp:nvSpPr>
      <dsp:spPr>
        <a:xfrm>
          <a:off x="0" y="382905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s-MX" sz="3500" kern="1200"/>
            <a:t>Herramientas de apoyo</a:t>
          </a:r>
          <a:endParaRPr lang="en-US" sz="3500" kern="1200"/>
        </a:p>
      </dsp:txBody>
      <dsp:txXfrm>
        <a:off x="0" y="3829050"/>
        <a:ext cx="6492875" cy="12763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2923DC-E520-42E1-AC51-104DB5397625}">
      <dsp:nvSpPr>
        <dsp:cNvPr id="0" name=""/>
        <dsp:cNvSpPr/>
      </dsp:nvSpPr>
      <dsp:spPr>
        <a:xfrm>
          <a:off x="0" y="0"/>
          <a:ext cx="5301755" cy="1369887"/>
        </a:xfrm>
        <a:prstGeom prst="roundRect">
          <a:avLst>
            <a:gd name="adj" fmla="val 10000"/>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s-MX" sz="3600" kern="1200"/>
            <a:t>Almacenamiento de requerimientos</a:t>
          </a:r>
          <a:endParaRPr lang="en-US" sz="3600" kern="1200"/>
        </a:p>
      </dsp:txBody>
      <dsp:txXfrm>
        <a:off x="40123" y="40123"/>
        <a:ext cx="3823539" cy="1289641"/>
      </dsp:txXfrm>
    </dsp:sp>
    <dsp:sp modelId="{A3DDFF90-DF24-426C-AD8B-83B1DE35736D}">
      <dsp:nvSpPr>
        <dsp:cNvPr id="0" name=""/>
        <dsp:cNvSpPr/>
      </dsp:nvSpPr>
      <dsp:spPr>
        <a:xfrm>
          <a:off x="467801" y="1598201"/>
          <a:ext cx="5301755" cy="1369887"/>
        </a:xfrm>
        <a:prstGeom prst="roundRect">
          <a:avLst>
            <a:gd name="adj" fmla="val 10000"/>
          </a:avLst>
        </a:prstGeom>
        <a:solidFill>
          <a:schemeClr val="accent2">
            <a:hueOff val="744865"/>
            <a:satOff val="-23911"/>
            <a:lumOff val="4313"/>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s-MX" sz="3600" kern="1200"/>
            <a:t>Administración del cambio</a:t>
          </a:r>
          <a:endParaRPr lang="en-US" sz="3600" kern="1200"/>
        </a:p>
      </dsp:txBody>
      <dsp:txXfrm>
        <a:off x="507924" y="1638324"/>
        <a:ext cx="3863280" cy="1289641"/>
      </dsp:txXfrm>
    </dsp:sp>
    <dsp:sp modelId="{62590FBE-9A37-43F4-8C80-64E73609661D}">
      <dsp:nvSpPr>
        <dsp:cNvPr id="0" name=""/>
        <dsp:cNvSpPr/>
      </dsp:nvSpPr>
      <dsp:spPr>
        <a:xfrm>
          <a:off x="935603" y="3196403"/>
          <a:ext cx="5301755" cy="1369887"/>
        </a:xfrm>
        <a:prstGeom prst="roundRect">
          <a:avLst>
            <a:gd name="adj" fmla="val 10000"/>
          </a:avLst>
        </a:prstGeom>
        <a:solidFill>
          <a:schemeClr val="accent2">
            <a:hueOff val="1489731"/>
            <a:satOff val="-47823"/>
            <a:lumOff val="862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s-MX" sz="3600" kern="1200"/>
            <a:t>Administración del seguimiento</a:t>
          </a:r>
          <a:endParaRPr lang="en-US" sz="3600" kern="1200"/>
        </a:p>
      </dsp:txBody>
      <dsp:txXfrm>
        <a:off x="975726" y="3236526"/>
        <a:ext cx="3863280" cy="1289641"/>
      </dsp:txXfrm>
    </dsp:sp>
    <dsp:sp modelId="{98996314-6738-4D1A-B55C-6CB95D96FFF8}">
      <dsp:nvSpPr>
        <dsp:cNvPr id="0" name=""/>
        <dsp:cNvSpPr/>
      </dsp:nvSpPr>
      <dsp:spPr>
        <a:xfrm>
          <a:off x="4411328" y="1038831"/>
          <a:ext cx="890426" cy="890426"/>
        </a:xfrm>
        <a:prstGeom prst="downArrow">
          <a:avLst>
            <a:gd name="adj1" fmla="val 55000"/>
            <a:gd name="adj2" fmla="val 45000"/>
          </a:avLst>
        </a:prstGeom>
        <a:solidFill>
          <a:schemeClr val="accent2">
            <a:tint val="40000"/>
            <a:alpha val="90000"/>
            <a:hueOff val="0"/>
            <a:satOff val="0"/>
            <a:lumOff val="0"/>
            <a:alphaOff val="0"/>
          </a:schemeClr>
        </a:solidFill>
        <a:ln w="1587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611674" y="1038831"/>
        <a:ext cx="489734" cy="670046"/>
      </dsp:txXfrm>
    </dsp:sp>
    <dsp:sp modelId="{5998E3D0-8AAC-4B84-8EC9-1B281DA85F9F}">
      <dsp:nvSpPr>
        <dsp:cNvPr id="0" name=""/>
        <dsp:cNvSpPr/>
      </dsp:nvSpPr>
      <dsp:spPr>
        <a:xfrm>
          <a:off x="4879130" y="2627900"/>
          <a:ext cx="890426" cy="890426"/>
        </a:xfrm>
        <a:prstGeom prst="downArrow">
          <a:avLst>
            <a:gd name="adj1" fmla="val 55000"/>
            <a:gd name="adj2" fmla="val 45000"/>
          </a:avLst>
        </a:prstGeom>
        <a:solidFill>
          <a:schemeClr val="accent2">
            <a:tint val="40000"/>
            <a:alpha val="90000"/>
            <a:hueOff val="1724733"/>
            <a:satOff val="-30066"/>
            <a:lumOff val="-389"/>
            <a:alphaOff val="0"/>
          </a:schemeClr>
        </a:solidFill>
        <a:ln w="15875" cap="rnd" cmpd="sng" algn="ctr">
          <a:solidFill>
            <a:schemeClr val="accent2">
              <a:tint val="40000"/>
              <a:alpha val="90000"/>
              <a:hueOff val="1724733"/>
              <a:satOff val="-30066"/>
              <a:lumOff val="-38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079476" y="2627900"/>
        <a:ext cx="489734" cy="67004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AB6897-3B23-4AE3-A0CB-B2C32B394827}">
      <dsp:nvSpPr>
        <dsp:cNvPr id="0" name=""/>
        <dsp:cNvSpPr/>
      </dsp:nvSpPr>
      <dsp:spPr>
        <a:xfrm>
          <a:off x="4982" y="466368"/>
          <a:ext cx="2265657" cy="1359394"/>
        </a:xfrm>
        <a:prstGeom prst="roundRect">
          <a:avLst>
            <a:gd name="adj" fmla="val 10000"/>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s-MX" sz="1700" kern="1200" dirty="0"/>
            <a:t>Análisis del problema y especificación del cambio</a:t>
          </a:r>
        </a:p>
      </dsp:txBody>
      <dsp:txXfrm>
        <a:off x="4982" y="466368"/>
        <a:ext cx="2265657" cy="906263"/>
      </dsp:txXfrm>
    </dsp:sp>
    <dsp:sp modelId="{16782B3A-1F72-41A7-A2FB-875FEC65B7D1}">
      <dsp:nvSpPr>
        <dsp:cNvPr id="0" name=""/>
        <dsp:cNvSpPr/>
      </dsp:nvSpPr>
      <dsp:spPr>
        <a:xfrm>
          <a:off x="469033" y="1372632"/>
          <a:ext cx="2265657" cy="1285199"/>
        </a:xfrm>
        <a:prstGeom prst="roundRect">
          <a:avLst>
            <a:gd name="adj" fmla="val 10000"/>
          </a:avLst>
        </a:prstGeom>
        <a:solidFill>
          <a:schemeClr val="lt1">
            <a:alpha val="9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s-MX" sz="1700" kern="1200" dirty="0"/>
            <a:t>El problema se analiza para comprobar que es válido</a:t>
          </a:r>
        </a:p>
      </dsp:txBody>
      <dsp:txXfrm>
        <a:off x="506675" y="1410274"/>
        <a:ext cx="2190373" cy="1209915"/>
      </dsp:txXfrm>
    </dsp:sp>
    <dsp:sp modelId="{B91B1CD2-C745-4465-9F1F-0E69D7FA7C2D}">
      <dsp:nvSpPr>
        <dsp:cNvPr id="0" name=""/>
        <dsp:cNvSpPr/>
      </dsp:nvSpPr>
      <dsp:spPr>
        <a:xfrm>
          <a:off x="2614106" y="637458"/>
          <a:ext cx="728146" cy="564083"/>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s-MX" sz="1400" kern="1200"/>
        </a:p>
      </dsp:txBody>
      <dsp:txXfrm>
        <a:off x="2614106" y="750275"/>
        <a:ext cx="558921" cy="338449"/>
      </dsp:txXfrm>
    </dsp:sp>
    <dsp:sp modelId="{D2579660-2658-407C-B1D2-44D7B3E0B52E}">
      <dsp:nvSpPr>
        <dsp:cNvPr id="0" name=""/>
        <dsp:cNvSpPr/>
      </dsp:nvSpPr>
      <dsp:spPr>
        <a:xfrm>
          <a:off x="3644502" y="466368"/>
          <a:ext cx="2265657" cy="1359394"/>
        </a:xfrm>
        <a:prstGeom prst="roundRect">
          <a:avLst>
            <a:gd name="adj" fmla="val 10000"/>
          </a:avLst>
        </a:prstGeom>
        <a:solidFill>
          <a:schemeClr val="accent2">
            <a:hueOff val="744865"/>
            <a:satOff val="-23911"/>
            <a:lumOff val="4313"/>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s-MX" sz="1700" kern="1200" dirty="0"/>
            <a:t>Análisis del cambio y estimación del costo</a:t>
          </a:r>
        </a:p>
      </dsp:txBody>
      <dsp:txXfrm>
        <a:off x="3644502" y="466368"/>
        <a:ext cx="2265657" cy="906263"/>
      </dsp:txXfrm>
    </dsp:sp>
    <dsp:sp modelId="{A14C1640-4D13-4340-A892-21EFD82BB591}">
      <dsp:nvSpPr>
        <dsp:cNvPr id="0" name=""/>
        <dsp:cNvSpPr/>
      </dsp:nvSpPr>
      <dsp:spPr>
        <a:xfrm>
          <a:off x="4108552" y="1372632"/>
          <a:ext cx="2265657" cy="1285199"/>
        </a:xfrm>
        <a:prstGeom prst="roundRect">
          <a:avLst>
            <a:gd name="adj" fmla="val 10000"/>
          </a:avLst>
        </a:prstGeom>
        <a:solidFill>
          <a:schemeClr val="lt1">
            <a:alpha val="90000"/>
            <a:hueOff val="0"/>
            <a:satOff val="0"/>
            <a:lumOff val="0"/>
            <a:alphaOff val="0"/>
          </a:schemeClr>
        </a:solidFill>
        <a:ln w="15875" cap="rnd" cmpd="sng" algn="ctr">
          <a:solidFill>
            <a:schemeClr val="accent2">
              <a:hueOff val="744865"/>
              <a:satOff val="-23911"/>
              <a:lumOff val="431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s-MX" sz="1700" kern="1200" dirty="0"/>
            <a:t>Se estima el costo en términos de las modificaciones por hacer</a:t>
          </a:r>
        </a:p>
      </dsp:txBody>
      <dsp:txXfrm>
        <a:off x="4146194" y="1410274"/>
        <a:ext cx="2190373" cy="1209915"/>
      </dsp:txXfrm>
    </dsp:sp>
    <dsp:sp modelId="{3F7F3650-E726-458D-B4DF-23985F7EE109}">
      <dsp:nvSpPr>
        <dsp:cNvPr id="0" name=""/>
        <dsp:cNvSpPr/>
      </dsp:nvSpPr>
      <dsp:spPr>
        <a:xfrm>
          <a:off x="6253625" y="637458"/>
          <a:ext cx="728146" cy="564083"/>
        </a:xfrm>
        <a:prstGeom prst="rightArrow">
          <a:avLst>
            <a:gd name="adj1" fmla="val 60000"/>
            <a:gd name="adj2" fmla="val 50000"/>
          </a:avLst>
        </a:prstGeom>
        <a:solidFill>
          <a:schemeClr val="accent2">
            <a:hueOff val="1489731"/>
            <a:satOff val="-47823"/>
            <a:lumOff val="862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s-MX" sz="1400" kern="1200"/>
        </a:p>
      </dsp:txBody>
      <dsp:txXfrm>
        <a:off x="6253625" y="750275"/>
        <a:ext cx="558921" cy="338449"/>
      </dsp:txXfrm>
    </dsp:sp>
    <dsp:sp modelId="{798EE3F9-B8C1-4080-BA9F-F694C72A74B9}">
      <dsp:nvSpPr>
        <dsp:cNvPr id="0" name=""/>
        <dsp:cNvSpPr/>
      </dsp:nvSpPr>
      <dsp:spPr>
        <a:xfrm>
          <a:off x="7284022" y="466368"/>
          <a:ext cx="2265657" cy="1359394"/>
        </a:xfrm>
        <a:prstGeom prst="roundRect">
          <a:avLst>
            <a:gd name="adj" fmla="val 10000"/>
          </a:avLst>
        </a:prstGeom>
        <a:solidFill>
          <a:schemeClr val="accent2">
            <a:hueOff val="1489731"/>
            <a:satOff val="-47823"/>
            <a:lumOff val="862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s-MX" sz="1700" kern="1200" dirty="0"/>
            <a:t>Implementación del cambio</a:t>
          </a:r>
        </a:p>
      </dsp:txBody>
      <dsp:txXfrm>
        <a:off x="7284022" y="466368"/>
        <a:ext cx="2265657" cy="906263"/>
      </dsp:txXfrm>
    </dsp:sp>
    <dsp:sp modelId="{CE26FB7E-EAB6-456C-988A-F8D48EF0E43C}">
      <dsp:nvSpPr>
        <dsp:cNvPr id="0" name=""/>
        <dsp:cNvSpPr/>
      </dsp:nvSpPr>
      <dsp:spPr>
        <a:xfrm>
          <a:off x="7748072" y="1372632"/>
          <a:ext cx="2265657" cy="1285199"/>
        </a:xfrm>
        <a:prstGeom prst="roundRect">
          <a:avLst>
            <a:gd name="adj" fmla="val 10000"/>
          </a:avLst>
        </a:prstGeom>
        <a:solidFill>
          <a:schemeClr val="lt1">
            <a:alpha val="90000"/>
            <a:hueOff val="0"/>
            <a:satOff val="0"/>
            <a:lumOff val="0"/>
            <a:alphaOff val="0"/>
          </a:schemeClr>
        </a:solidFill>
        <a:ln w="15875" cap="rnd" cmpd="sng" algn="ctr">
          <a:solidFill>
            <a:schemeClr val="accent2">
              <a:hueOff val="1489731"/>
              <a:satOff val="-47823"/>
              <a:lumOff val="862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s-MX" sz="1700" kern="1200" dirty="0"/>
            <a:t>Se modifica el documento y, si es necesario, el diseño e implementación</a:t>
          </a:r>
        </a:p>
      </dsp:txBody>
      <dsp:txXfrm>
        <a:off x="7785714" y="1410274"/>
        <a:ext cx="2190373" cy="120991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FC0E61-42E3-4D05-ACDA-8B2B52064807}" type="datetimeFigureOut">
              <a:rPr lang="es-MX" smtClean="0"/>
              <a:t>21/03/2023</a:t>
            </a:fld>
            <a:endParaRPr lang="es-MX"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244EAA-DCDA-45A8-9B72-DB83153D8CF8}" type="slidenum">
              <a:rPr lang="es-MX" smtClean="0"/>
              <a:t>‹Nº›</a:t>
            </a:fld>
            <a:endParaRPr lang="es-MX" dirty="0"/>
          </a:p>
        </p:txBody>
      </p:sp>
    </p:spTree>
    <p:extLst>
      <p:ext uri="{BB962C8B-B14F-4D97-AF65-F5344CB8AC3E}">
        <p14:creationId xmlns:p14="http://schemas.microsoft.com/office/powerpoint/2010/main" val="1848626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Una vez que se instala un sistema, y se utiliza con regularidad, surgirán inevitablemente nuevos requerimientos. Cuando los usuarios finales experimenten el sistema, descubrirán nuevas necesidades y prioridades.</a:t>
            </a:r>
          </a:p>
          <a:p>
            <a:endParaRPr lang="es-MX" dirty="0"/>
          </a:p>
        </p:txBody>
      </p:sp>
      <p:sp>
        <p:nvSpPr>
          <p:cNvPr id="4" name="Marcador de número de diapositiva 3"/>
          <p:cNvSpPr>
            <a:spLocks noGrp="1"/>
          </p:cNvSpPr>
          <p:nvPr>
            <p:ph type="sldNum" sz="quarter" idx="5"/>
          </p:nvPr>
        </p:nvSpPr>
        <p:spPr/>
        <p:txBody>
          <a:bodyPr/>
          <a:lstStyle/>
          <a:p>
            <a:fld id="{05244EAA-DCDA-45A8-9B72-DB83153D8CF8}" type="slidenum">
              <a:rPr lang="es-MX" smtClean="0"/>
              <a:t>2</a:t>
            </a:fld>
            <a:endParaRPr lang="es-MX" dirty="0"/>
          </a:p>
        </p:txBody>
      </p:sp>
    </p:spTree>
    <p:extLst>
      <p:ext uri="{BB962C8B-B14F-4D97-AF65-F5344CB8AC3E}">
        <p14:creationId xmlns:p14="http://schemas.microsoft.com/office/powerpoint/2010/main" val="1565874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También es preciso establecer un proceso formal para hacer cambios a las propuestas y vincular estos con los requerimientos del sistema. El proceso formal de la administración de requerimientos debe comenzar tan pronto como esté disponible un borrador del documento de requerimientos.</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3</a:t>
            </a:fld>
            <a:endParaRPr lang="es-MX" dirty="0"/>
          </a:p>
        </p:txBody>
      </p:sp>
    </p:spTree>
    <p:extLst>
      <p:ext uri="{BB962C8B-B14F-4D97-AF65-F5344CB8AC3E}">
        <p14:creationId xmlns:p14="http://schemas.microsoft.com/office/powerpoint/2010/main" val="2555245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s-MX" dirty="0"/>
              <a:t>Los ambientes empresarial y técnico del sistema siempre cambian después de la instalación: Puede introducirse nuevo hardware, y quizá sea necesario poner en interfaz el sistema con otros sistemas, cambiar las prioridades de la empresa e introducir nuevas leyes y regulaciones que el sistema deba cumplir.</a:t>
            </a:r>
          </a:p>
          <a:p>
            <a:pPr marL="228600" indent="-228600">
              <a:buAutoNum type="arabicPeriod"/>
            </a:pPr>
            <a:endParaRPr lang="es-MX" dirty="0"/>
          </a:p>
          <a:p>
            <a:pPr marL="228600" indent="-228600">
              <a:buAutoNum type="arabicPeriod"/>
            </a:pPr>
            <a:r>
              <a:rPr lang="es-MX" dirty="0"/>
              <a:t>Los individuos que pagan por un sistema y los usuarios de dicho sistema, por lo general, no son los mismos: Los clientes del sistema imponen requerimientos debido a restricciones organizacionales y presupuestales. Esto podría estar en conflicto con los requerimientos del usuario final y, después de la entrega, probablemente deban agregarse nuevas características para apoyar al usuario, si el sistema debe cubrir sus metas.</a:t>
            </a:r>
          </a:p>
          <a:p>
            <a:pPr marL="228600" indent="-228600">
              <a:buAutoNum type="arabicPeriod"/>
            </a:pPr>
            <a:endParaRPr lang="es-MX" dirty="0"/>
          </a:p>
          <a:p>
            <a:pPr marL="228600" indent="-228600">
              <a:buAutoNum type="arabicPeriod"/>
            </a:pPr>
            <a:r>
              <a:rPr lang="es-MX" dirty="0"/>
              <a:t>Los sistemas grandes tienen regularmente una comunidad de usuarios diversa, en la que muchos individuos tienen diferentes requerimientos y prioridades que quizá entren en conflicto: A menudo se descubre que el equilibrio de apoyo brindado a los diferentes usuarios tiene que cambiar.</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4</a:t>
            </a:fld>
            <a:endParaRPr lang="es-MX" dirty="0"/>
          </a:p>
        </p:txBody>
      </p:sp>
    </p:spTree>
    <p:extLst>
      <p:ext uri="{BB962C8B-B14F-4D97-AF65-F5344CB8AC3E}">
        <p14:creationId xmlns:p14="http://schemas.microsoft.com/office/powerpoint/2010/main" val="968053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Durante el etapa de administración de requerimientos, se tiene que tomar decisiones sobre los siguientes puntos:</a:t>
            </a:r>
          </a:p>
          <a:p>
            <a:endParaRPr lang="es-MX" dirty="0"/>
          </a:p>
          <a:p>
            <a:pPr marL="228600" indent="-228600">
              <a:buAutoNum type="arabicPeriod"/>
            </a:pPr>
            <a:r>
              <a:rPr lang="es-MX" dirty="0"/>
              <a:t>Identificación de requerimientos: Cada requerimiento debe identificarse de manera exclusiva, de forma que pueda tener referencia cruzada con otros requerimientos y usarse en las evaluaciones de seguimiento.</a:t>
            </a:r>
          </a:p>
          <a:p>
            <a:pPr marL="228600" indent="-228600">
              <a:buAutoNum type="arabicPeriod"/>
            </a:pPr>
            <a:endParaRPr lang="es-MX" dirty="0"/>
          </a:p>
          <a:p>
            <a:pPr marL="228600" indent="-228600">
              <a:buAutoNum type="arabicPeriod"/>
            </a:pPr>
            <a:r>
              <a:rPr lang="es-MX" dirty="0"/>
              <a:t>Un proceso de administración del cambio: Es el conjunto de actividades que valoran el efecto y costo de los cambios.</a:t>
            </a:r>
          </a:p>
          <a:p>
            <a:pPr marL="228600" indent="-228600">
              <a:buAutoNum type="arabicPeriod"/>
            </a:pPr>
            <a:endParaRPr lang="es-MX" dirty="0"/>
          </a:p>
          <a:p>
            <a:pPr marL="228600" indent="-228600">
              <a:buAutoNum type="arabicPeriod"/>
            </a:pPr>
            <a:r>
              <a:rPr lang="es-MX" dirty="0"/>
              <a:t>Políticas de seguimiento: Definen las relaciones entre cada requerimiento, así como entre los requerimientos y el diseño del sistema que debe registrarse.</a:t>
            </a:r>
          </a:p>
          <a:p>
            <a:pPr marL="228600" indent="-228600">
              <a:buAutoNum type="arabicPeriod"/>
            </a:pPr>
            <a:endParaRPr lang="es-MX" dirty="0"/>
          </a:p>
          <a:p>
            <a:pPr marL="228600" indent="-228600">
              <a:buAutoNum type="arabicPeriod"/>
            </a:pPr>
            <a:r>
              <a:rPr lang="es-MX" dirty="0"/>
              <a:t>Herramientas de apoyo: La administración de requerimientos incluye el procesamiento de grandes cantidades de información acerca de los requerimientos. Las herramientas disponibles varían desde sistemas especializados de administración de requerimientos.</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5</a:t>
            </a:fld>
            <a:endParaRPr lang="es-MX" dirty="0"/>
          </a:p>
        </p:txBody>
      </p:sp>
    </p:spTree>
    <p:extLst>
      <p:ext uri="{BB962C8B-B14F-4D97-AF65-F5344CB8AC3E}">
        <p14:creationId xmlns:p14="http://schemas.microsoft.com/office/powerpoint/2010/main" val="1927802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s-MX" dirty="0"/>
              <a:t>Almacenamiento de requerimientos: Los requerimientos tienen que mantenerse en un almacén de datos administrado y seguro, que sea accesible para todos quienes intervienen en el proceso de ingeniería de requerimientos</a:t>
            </a:r>
          </a:p>
          <a:p>
            <a:pPr marL="228600" indent="-228600">
              <a:buAutoNum type="arabicPeriod"/>
            </a:pPr>
            <a:endParaRPr lang="es-MX" dirty="0"/>
          </a:p>
          <a:p>
            <a:pPr marL="228600" indent="-228600">
              <a:buAutoNum type="arabicPeriod"/>
            </a:pPr>
            <a:r>
              <a:rPr lang="es-MX" dirty="0"/>
              <a:t>Administración del cambio: El proceso de administración del cambio se simplifica si está disponible la herramienta de apoyo activa</a:t>
            </a:r>
          </a:p>
          <a:p>
            <a:pPr marL="228600" indent="-228600">
              <a:buAutoNum type="arabicPeriod"/>
            </a:pPr>
            <a:endParaRPr lang="es-MX" dirty="0"/>
          </a:p>
          <a:p>
            <a:pPr marL="228600" indent="-228600">
              <a:buAutoNum type="arabicPeriod"/>
            </a:pPr>
            <a:r>
              <a:rPr lang="es-MX" dirty="0"/>
              <a:t>Administración del seguimiento: Permite la identificación de requerimientos relacionados.</a:t>
            </a:r>
          </a:p>
          <a:p>
            <a:endParaRPr lang="es-MX" dirty="0"/>
          </a:p>
          <a:p>
            <a:endParaRPr lang="es-MX" dirty="0"/>
          </a:p>
        </p:txBody>
      </p:sp>
      <p:sp>
        <p:nvSpPr>
          <p:cNvPr id="4" name="Marcador de número de diapositiva 3"/>
          <p:cNvSpPr>
            <a:spLocks noGrp="1"/>
          </p:cNvSpPr>
          <p:nvPr>
            <p:ph type="sldNum" sz="quarter" idx="5"/>
          </p:nvPr>
        </p:nvSpPr>
        <p:spPr/>
        <p:txBody>
          <a:bodyPr/>
          <a:lstStyle/>
          <a:p>
            <a:fld id="{05244EAA-DCDA-45A8-9B72-DB83153D8CF8}" type="slidenum">
              <a:rPr lang="es-MX" smtClean="0"/>
              <a:t>6</a:t>
            </a:fld>
            <a:endParaRPr lang="es-MX" dirty="0"/>
          </a:p>
        </p:txBody>
      </p:sp>
    </p:spTree>
    <p:extLst>
      <p:ext uri="{BB962C8B-B14F-4D97-AF65-F5344CB8AC3E}">
        <p14:creationId xmlns:p14="http://schemas.microsoft.com/office/powerpoint/2010/main" val="20945828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La administración del cambio en los requerimientos debe aplicarse a todos los cambios propuestos a los requerimientos de un sistema, después de aprobarse el documento de requerimientos. La administración del cambio es esencial porque es necesario determinar si los beneficios de implementar nuevos requerimientos están justificados por los costos de implementación.</a:t>
            </a:r>
          </a:p>
          <a:p>
            <a:endParaRPr lang="es-MX" dirty="0"/>
          </a:p>
          <a:p>
            <a:pPr marL="228600" indent="-228600">
              <a:buAutoNum type="arabicPeriod"/>
            </a:pPr>
            <a:r>
              <a:rPr lang="es-MX" dirty="0"/>
              <a:t>Análisis del problema y especificación del cambio: El proceso comienza con la identificación de un problema en los requerimientos. El problema o propuesta de cambio se analizan para comprobar que es válida. Este análisis retroalimenta al solicitante del cambio, quien responderá con una propuesta de cambio de requerimiento más específica, o decidirá retirar la petición.</a:t>
            </a:r>
          </a:p>
          <a:p>
            <a:pPr marL="228600" indent="-228600">
              <a:buAutoNum type="arabicPeriod"/>
            </a:pPr>
            <a:endParaRPr lang="es-MX" dirty="0"/>
          </a:p>
          <a:p>
            <a:pPr marL="228600" indent="-228600">
              <a:buAutoNum type="arabicPeriod"/>
            </a:pPr>
            <a:r>
              <a:rPr lang="es-MX" dirty="0"/>
              <a:t>Análisis del cambio y estimación del costo: El efecto del cambio propuesto se valora usando información de seguimiento y conocimiento general de los requerimientos del sistema. El costo por realizar el cambio se estima en términos de modificaciones al documento de requerimientos, al diseño y a la implementación del sistema.</a:t>
            </a:r>
          </a:p>
          <a:p>
            <a:pPr marL="228600" indent="-228600">
              <a:buAutoNum type="arabicPeriod"/>
            </a:pPr>
            <a:endParaRPr lang="es-MX" dirty="0"/>
          </a:p>
          <a:p>
            <a:pPr marL="228600" indent="-228600">
              <a:buAutoNum type="arabicPeriod"/>
            </a:pPr>
            <a:r>
              <a:rPr lang="es-MX" dirty="0"/>
              <a:t>Implementación del cambio: Se modifican el documento, el diseño y la implementación del sistema. </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7</a:t>
            </a:fld>
            <a:endParaRPr lang="es-MX" dirty="0"/>
          </a:p>
        </p:txBody>
      </p:sp>
    </p:spTree>
    <p:extLst>
      <p:ext uri="{BB962C8B-B14F-4D97-AF65-F5344CB8AC3E}">
        <p14:creationId xmlns:p14="http://schemas.microsoft.com/office/powerpoint/2010/main" val="3264180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s-MX" dirty="0"/>
              <a:t>Si un requerimiento tiene que implementarse urgentemente, siempre existe la tentación para cambiar el sistema y luego modificar de manera retrospectiva el documento de requerimientos. Hay que tratar de evitar eso, pues casi siempre conducirá a inconsistencias entre el documento y la implementación.</a:t>
            </a:r>
          </a:p>
          <a:p>
            <a:pPr marL="228600" indent="-228600">
              <a:buAutoNum type="arabicPeriod"/>
            </a:pPr>
            <a:endParaRPr lang="es-MX" dirty="0"/>
          </a:p>
          <a:p>
            <a:pPr marL="228600" indent="-228600">
              <a:buAutoNum type="arabicPeriod"/>
            </a:pPr>
            <a:r>
              <a:rPr lang="es-MX" dirty="0"/>
              <a:t>Los procesos de desarrollo ágil se diseñaron para enfrentar los requerimientos que cambian durante el proceso de desarrollo. El cambio de un requerimiento no pasa por un proceso de administración formal, si no que el usuario le da una prioridad y con base en ello, se determina de que manera se modificará la </a:t>
            </a:r>
            <a:r>
              <a:rPr lang="es-MX"/>
              <a:t>iteración siguiente.</a:t>
            </a:r>
            <a:endParaRPr lang="es-MX" dirty="0"/>
          </a:p>
        </p:txBody>
      </p:sp>
      <p:sp>
        <p:nvSpPr>
          <p:cNvPr id="4" name="Marcador de número de diapositiva 3"/>
          <p:cNvSpPr>
            <a:spLocks noGrp="1"/>
          </p:cNvSpPr>
          <p:nvPr>
            <p:ph type="sldNum" sz="quarter" idx="5"/>
          </p:nvPr>
        </p:nvSpPr>
        <p:spPr/>
        <p:txBody>
          <a:bodyPr/>
          <a:lstStyle/>
          <a:p>
            <a:fld id="{05244EAA-DCDA-45A8-9B72-DB83153D8CF8}" type="slidenum">
              <a:rPr lang="es-MX" smtClean="0"/>
              <a:t>8</a:t>
            </a:fld>
            <a:endParaRPr lang="es-MX" dirty="0"/>
          </a:p>
        </p:txBody>
      </p:sp>
    </p:spTree>
    <p:extLst>
      <p:ext uri="{BB962C8B-B14F-4D97-AF65-F5344CB8AC3E}">
        <p14:creationId xmlns:p14="http://schemas.microsoft.com/office/powerpoint/2010/main" val="3868129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7A566B3A-CD5C-4460-889A-54E27133597A}" type="datetimeFigureOut">
              <a:rPr lang="es-MX" smtClean="0"/>
              <a:t>21/03/2023</a:t>
            </a:fld>
            <a:endParaRPr lang="es-MX" dirty="0"/>
          </a:p>
        </p:txBody>
      </p:sp>
      <p:sp>
        <p:nvSpPr>
          <p:cNvPr id="5" name="Footer Placeholder 4"/>
          <p:cNvSpPr>
            <a:spLocks noGrp="1"/>
          </p:cNvSpPr>
          <p:nvPr>
            <p:ph type="ftr" sz="quarter" idx="11"/>
          </p:nvPr>
        </p:nvSpPr>
        <p:spPr>
          <a:xfrm>
            <a:off x="5332412" y="5883275"/>
            <a:ext cx="4324044" cy="365125"/>
          </a:xfrm>
        </p:spPr>
        <p:txBody>
          <a:bodyPr/>
          <a:lstStyle/>
          <a:p>
            <a:endParaRPr lang="es-MX" dirty="0"/>
          </a:p>
        </p:txBody>
      </p:sp>
      <p:sp>
        <p:nvSpPr>
          <p:cNvPr id="6" name="Slide Number Placeholder 5"/>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3056708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A566B3A-CD5C-4460-889A-54E27133597A}" type="datetimeFigureOut">
              <a:rPr lang="es-MX" smtClean="0"/>
              <a:t>21/03/2023</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3140540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A566B3A-CD5C-4460-889A-54E27133597A}" type="datetimeFigureOut">
              <a:rPr lang="es-MX" smtClean="0"/>
              <a:t>21/03/2023</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28094813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A566B3A-CD5C-4460-889A-54E27133597A}" type="datetimeFigureOut">
              <a:rPr lang="es-MX" smtClean="0"/>
              <a:t>21/03/2023</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1761022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A566B3A-CD5C-4460-889A-54E27133597A}" type="datetimeFigureOut">
              <a:rPr lang="es-MX" smtClean="0"/>
              <a:t>21/03/2023</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3027459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A566B3A-CD5C-4460-889A-54E27133597A}" type="datetimeFigureOut">
              <a:rPr lang="es-MX" smtClean="0"/>
              <a:t>21/03/2023</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11789161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A566B3A-CD5C-4460-889A-54E27133597A}" type="datetimeFigureOut">
              <a:rPr lang="es-MX" smtClean="0"/>
              <a:t>21/03/2023</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40311265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A566B3A-CD5C-4460-889A-54E27133597A}" type="datetimeFigureOut">
              <a:rPr lang="es-MX" smtClean="0"/>
              <a:t>21/03/2023</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20714259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A566B3A-CD5C-4460-889A-54E27133597A}" type="datetimeFigureOut">
              <a:rPr lang="es-MX" smtClean="0"/>
              <a:t>21/03/2023</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2135609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lvl1pPr>
              <a:buClr>
                <a:schemeClr val="accent1">
                  <a:lumMod val="75000"/>
                </a:schemeClr>
              </a:buCl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A566B3A-CD5C-4460-889A-54E27133597A}" type="datetimeFigureOut">
              <a:rPr lang="es-MX" smtClean="0"/>
              <a:t>21/03/2023</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a:xfrm>
            <a:off x="10951856" y="5867131"/>
            <a:ext cx="551167" cy="365125"/>
          </a:xfrm>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2807725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A566B3A-CD5C-4460-889A-54E27133597A}" type="datetimeFigureOut">
              <a:rPr lang="es-MX" smtClean="0"/>
              <a:t>21/03/2023</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2989821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A566B3A-CD5C-4460-889A-54E27133597A}" type="datetimeFigureOut">
              <a:rPr lang="es-MX" smtClean="0"/>
              <a:t>21/03/2023</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46574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A566B3A-CD5C-4460-889A-54E27133597A}" type="datetimeFigureOut">
              <a:rPr lang="es-MX" smtClean="0"/>
              <a:t>21/03/2023</a:t>
            </a:fld>
            <a:endParaRPr lang="es-MX" dirty="0"/>
          </a:p>
        </p:txBody>
      </p:sp>
      <p:sp>
        <p:nvSpPr>
          <p:cNvPr id="8" name="Footer Placeholder 7"/>
          <p:cNvSpPr>
            <a:spLocks noGrp="1"/>
          </p:cNvSpPr>
          <p:nvPr>
            <p:ph type="ftr" sz="quarter" idx="11"/>
          </p:nvPr>
        </p:nvSpPr>
        <p:spPr/>
        <p:txBody>
          <a:bodyPr/>
          <a:lstStyle/>
          <a:p>
            <a:endParaRPr lang="es-MX" dirty="0"/>
          </a:p>
        </p:txBody>
      </p:sp>
      <p:sp>
        <p:nvSpPr>
          <p:cNvPr id="9" name="Slide Number Placeholder 8"/>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778562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A566B3A-CD5C-4460-889A-54E27133597A}" type="datetimeFigureOut">
              <a:rPr lang="es-MX" smtClean="0"/>
              <a:t>21/03/2023</a:t>
            </a:fld>
            <a:endParaRPr lang="es-MX" dirty="0"/>
          </a:p>
        </p:txBody>
      </p:sp>
      <p:sp>
        <p:nvSpPr>
          <p:cNvPr id="4" name="Footer Placeholder 3"/>
          <p:cNvSpPr>
            <a:spLocks noGrp="1"/>
          </p:cNvSpPr>
          <p:nvPr>
            <p:ph type="ftr" sz="quarter" idx="11"/>
          </p:nvPr>
        </p:nvSpPr>
        <p:spPr/>
        <p:txBody>
          <a:bodyPr/>
          <a:lstStyle/>
          <a:p>
            <a:endParaRPr lang="es-MX" dirty="0"/>
          </a:p>
        </p:txBody>
      </p:sp>
      <p:sp>
        <p:nvSpPr>
          <p:cNvPr id="5" name="Slide Number Placeholder 4"/>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838690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566B3A-CD5C-4460-889A-54E27133597A}" type="datetimeFigureOut">
              <a:rPr lang="es-MX" smtClean="0"/>
              <a:t>21/03/2023</a:t>
            </a:fld>
            <a:endParaRPr lang="es-MX" dirty="0"/>
          </a:p>
        </p:txBody>
      </p:sp>
      <p:sp>
        <p:nvSpPr>
          <p:cNvPr id="3" name="Footer Placeholder 2"/>
          <p:cNvSpPr>
            <a:spLocks noGrp="1"/>
          </p:cNvSpPr>
          <p:nvPr>
            <p:ph type="ftr" sz="quarter" idx="11"/>
          </p:nvPr>
        </p:nvSpPr>
        <p:spPr/>
        <p:txBody>
          <a:bodyPr/>
          <a:lstStyle/>
          <a:p>
            <a:endParaRPr lang="es-MX" dirty="0"/>
          </a:p>
        </p:txBody>
      </p:sp>
      <p:sp>
        <p:nvSpPr>
          <p:cNvPr id="4" name="Slide Number Placeholder 3"/>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2975415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A566B3A-CD5C-4460-889A-54E27133597A}" type="datetimeFigureOut">
              <a:rPr lang="es-MX" smtClean="0"/>
              <a:t>21/03/2023</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2040989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A566B3A-CD5C-4460-889A-54E27133597A}" type="datetimeFigureOut">
              <a:rPr lang="es-MX" smtClean="0"/>
              <a:t>21/03/2023</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1118493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A566B3A-CD5C-4460-889A-54E27133597A}" type="datetimeFigureOut">
              <a:rPr lang="es-MX" smtClean="0"/>
              <a:t>21/03/2023</a:t>
            </a:fld>
            <a:endParaRPr lang="es-MX"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MX"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5665B84-9514-474B-ADDE-000B19C71156}" type="slidenum">
              <a:rPr lang="es-MX" smtClean="0"/>
              <a:t>‹Nº›</a:t>
            </a:fld>
            <a:endParaRPr lang="es-MX" dirty="0"/>
          </a:p>
        </p:txBody>
      </p:sp>
    </p:spTree>
    <p:extLst>
      <p:ext uri="{BB962C8B-B14F-4D97-AF65-F5344CB8AC3E}">
        <p14:creationId xmlns:p14="http://schemas.microsoft.com/office/powerpoint/2010/main" val="400923407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F3EA3B-2B11-7C58-C4F8-27C2A5C329D1}"/>
              </a:ext>
            </a:extLst>
          </p:cNvPr>
          <p:cNvSpPr>
            <a:spLocks noGrp="1"/>
          </p:cNvSpPr>
          <p:nvPr>
            <p:ph type="ctrTitle"/>
          </p:nvPr>
        </p:nvSpPr>
        <p:spPr/>
        <p:txBody>
          <a:bodyPr/>
          <a:lstStyle/>
          <a:p>
            <a:r>
              <a:rPr lang="es-MX" dirty="0"/>
              <a:t>El proceso de análisis de sistemas </a:t>
            </a:r>
          </a:p>
        </p:txBody>
      </p:sp>
      <p:sp>
        <p:nvSpPr>
          <p:cNvPr id="3" name="Subtítulo 2">
            <a:extLst>
              <a:ext uri="{FF2B5EF4-FFF2-40B4-BE49-F238E27FC236}">
                <a16:creationId xmlns:a16="http://schemas.microsoft.com/office/drawing/2014/main" id="{C84A231C-27CB-3242-3048-B963E7DC75D5}"/>
              </a:ext>
            </a:extLst>
          </p:cNvPr>
          <p:cNvSpPr>
            <a:spLocks noGrp="1"/>
          </p:cNvSpPr>
          <p:nvPr>
            <p:ph type="subTitle" idx="1"/>
          </p:nvPr>
        </p:nvSpPr>
        <p:spPr/>
        <p:txBody>
          <a:bodyPr/>
          <a:lstStyle/>
          <a:p>
            <a:r>
              <a:rPr lang="es-MX" dirty="0"/>
              <a:t>Aceptación de requerimientos</a:t>
            </a:r>
          </a:p>
        </p:txBody>
      </p:sp>
    </p:spTree>
    <p:extLst>
      <p:ext uri="{BB962C8B-B14F-4D97-AF65-F5344CB8AC3E}">
        <p14:creationId xmlns:p14="http://schemas.microsoft.com/office/powerpoint/2010/main" val="877846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AC961C79-2A07-95D5-A4A9-4AF78659DD91}"/>
              </a:ext>
            </a:extLst>
          </p:cNvPr>
          <p:cNvSpPr>
            <a:spLocks noGrp="1"/>
          </p:cNvSpPr>
          <p:nvPr>
            <p:ph type="title"/>
          </p:nvPr>
        </p:nvSpPr>
        <p:spPr>
          <a:xfrm>
            <a:off x="496112" y="685801"/>
            <a:ext cx="2743200" cy="5105400"/>
          </a:xfrm>
        </p:spPr>
        <p:txBody>
          <a:bodyPr>
            <a:normAutofit/>
          </a:bodyPr>
          <a:lstStyle/>
          <a:p>
            <a:pPr algn="l"/>
            <a:r>
              <a:rPr lang="es-MX" sz="3000">
                <a:solidFill>
                  <a:srgbClr val="FFFFFF"/>
                </a:solidFill>
              </a:rPr>
              <a:t>Aceptación de requerimientos</a:t>
            </a: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Marcador de contenido 2">
            <a:extLst>
              <a:ext uri="{FF2B5EF4-FFF2-40B4-BE49-F238E27FC236}">
                <a16:creationId xmlns:a16="http://schemas.microsoft.com/office/drawing/2014/main" id="{30F8C904-3034-A8CC-88F4-E3BF6D8AB773}"/>
              </a:ext>
            </a:extLst>
          </p:cNvPr>
          <p:cNvSpPr>
            <a:spLocks noGrp="1"/>
          </p:cNvSpPr>
          <p:nvPr>
            <p:ph idx="1"/>
          </p:nvPr>
        </p:nvSpPr>
        <p:spPr>
          <a:xfrm>
            <a:off x="5117106" y="685801"/>
            <a:ext cx="6385918" cy="5105400"/>
          </a:xfrm>
        </p:spPr>
        <p:txBody>
          <a:bodyPr>
            <a:normAutofit/>
          </a:bodyPr>
          <a:lstStyle/>
          <a:p>
            <a:r>
              <a:rPr lang="es-MX" sz="2000" dirty="0"/>
              <a:t>Los requerimientos para los grandes sistemas de software siempre cambian. Cuando el problema no se logra definir por completo, los requerimientos están condenados a estar incompletos.</a:t>
            </a:r>
          </a:p>
          <a:p>
            <a:endParaRPr lang="es-MX" sz="2000" dirty="0"/>
          </a:p>
        </p:txBody>
      </p:sp>
    </p:spTree>
    <p:extLst>
      <p:ext uri="{BB962C8B-B14F-4D97-AF65-F5344CB8AC3E}">
        <p14:creationId xmlns:p14="http://schemas.microsoft.com/office/powerpoint/2010/main" val="3629254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59138C-74A1-445B-848C-3608AE871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DFD7409-66D7-4C9C-B528-E79EB64A4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7455" y="0"/>
            <a:ext cx="5014912" cy="6862763"/>
            <a:chOff x="2928938" y="-4763"/>
            <a:chExt cx="5014912" cy="6862763"/>
          </a:xfrm>
        </p:grpSpPr>
        <p:sp>
          <p:nvSpPr>
            <p:cNvPr id="11" name="Freeform 6">
              <a:extLst>
                <a:ext uri="{FF2B5EF4-FFF2-40B4-BE49-F238E27FC236}">
                  <a16:creationId xmlns:a16="http://schemas.microsoft.com/office/drawing/2014/main" id="{87990EF0-5F6F-4FE3-AA65-8968AF2DF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12" name="Freeform 7">
              <a:extLst>
                <a:ext uri="{FF2B5EF4-FFF2-40B4-BE49-F238E27FC236}">
                  <a16:creationId xmlns:a16="http://schemas.microsoft.com/office/drawing/2014/main" id="{D78F7598-94C7-46E9-8B2A-CB44A0F25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99D2CBB1-072D-4875-B7D7-CADB0ABF3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58F600B4-EE22-4BA5-A764-9D80C335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1E8DAD02-2B30-48A9-ACE0-2E9193091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F8F76B12-142C-41AF-B239-F414ABCF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useBgFill="1">
        <p:nvSpPr>
          <p:cNvPr id="18" name="Rectangle 17">
            <a:extLst>
              <a:ext uri="{FF2B5EF4-FFF2-40B4-BE49-F238E27FC236}">
                <a16:creationId xmlns:a16="http://schemas.microsoft.com/office/drawing/2014/main" id="{225F4217-4021-45A0-812B-398F9A7A9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929" y="667808"/>
            <a:ext cx="10894142"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28AAA33-71C3-19BA-0061-05DEFED0DC21}"/>
              </a:ext>
            </a:extLst>
          </p:cNvPr>
          <p:cNvSpPr>
            <a:spLocks noGrp="1"/>
          </p:cNvSpPr>
          <p:nvPr>
            <p:ph type="title"/>
          </p:nvPr>
        </p:nvSpPr>
        <p:spPr>
          <a:xfrm>
            <a:off x="1189702" y="1261872"/>
            <a:ext cx="3145536" cy="4334256"/>
          </a:xfrm>
        </p:spPr>
        <p:txBody>
          <a:bodyPr>
            <a:normAutofit/>
          </a:bodyPr>
          <a:lstStyle/>
          <a:p>
            <a:pPr algn="r"/>
            <a:r>
              <a:rPr lang="es-MX" sz="3600"/>
              <a:t>Administración de requerimientos</a:t>
            </a:r>
          </a:p>
        </p:txBody>
      </p:sp>
      <p:cxnSp>
        <p:nvCxnSpPr>
          <p:cNvPr id="20" name="Straight Connector 19">
            <a:extLst>
              <a:ext uri="{FF2B5EF4-FFF2-40B4-BE49-F238E27FC236}">
                <a16:creationId xmlns:a16="http://schemas.microsoft.com/office/drawing/2014/main" id="{486F4EBC-E415-40E4-A8BA-BA66F0B63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DC47027A-8719-CC42-18CF-1B6178AD7DCA}"/>
              </a:ext>
            </a:extLst>
          </p:cNvPr>
          <p:cNvSpPr>
            <a:spLocks noGrp="1"/>
          </p:cNvSpPr>
          <p:nvPr>
            <p:ph idx="1"/>
          </p:nvPr>
        </p:nvSpPr>
        <p:spPr>
          <a:xfrm>
            <a:off x="5007932" y="1261873"/>
            <a:ext cx="5951013" cy="4449422"/>
          </a:xfrm>
        </p:spPr>
        <p:txBody>
          <a:bodyPr>
            <a:normAutofit/>
          </a:bodyPr>
          <a:lstStyle/>
          <a:p>
            <a:r>
              <a:rPr lang="es-MX" sz="2000" dirty="0"/>
              <a:t>Es el proceso de comprender y controlar los cambios en los requerimientos del sistema. Es necesario seguir la pista de requerimientos individuales y mantener los vínculos entre los requerimientos dependientes, de manera que pueda valorarse el efecto del cambio en los requerimientos.</a:t>
            </a:r>
          </a:p>
        </p:txBody>
      </p:sp>
    </p:spTree>
    <p:extLst>
      <p:ext uri="{BB962C8B-B14F-4D97-AF65-F5344CB8AC3E}">
        <p14:creationId xmlns:p14="http://schemas.microsoft.com/office/powerpoint/2010/main" val="257464990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0CFC3A66-FE0B-89B9-BBDE-B9ABA29E51A9}"/>
              </a:ext>
            </a:extLst>
          </p:cNvPr>
          <p:cNvSpPr>
            <a:spLocks noGrp="1"/>
          </p:cNvSpPr>
          <p:nvPr>
            <p:ph type="title"/>
          </p:nvPr>
        </p:nvSpPr>
        <p:spPr>
          <a:xfrm>
            <a:off x="535021" y="685800"/>
            <a:ext cx="2639962" cy="5105400"/>
          </a:xfrm>
        </p:spPr>
        <p:txBody>
          <a:bodyPr>
            <a:normAutofit/>
          </a:bodyPr>
          <a:lstStyle/>
          <a:p>
            <a:r>
              <a:rPr lang="es-MX">
                <a:solidFill>
                  <a:srgbClr val="FFFFFF"/>
                </a:solidFill>
              </a:rPr>
              <a:t>Razones del cambio</a:t>
            </a:r>
          </a:p>
        </p:txBody>
      </p:sp>
      <p:grpSp>
        <p:nvGrpSpPr>
          <p:cNvPr id="13" name="Group 12">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4"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6"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7"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5" name="Marcador de contenido 2">
            <a:extLst>
              <a:ext uri="{FF2B5EF4-FFF2-40B4-BE49-F238E27FC236}">
                <a16:creationId xmlns:a16="http://schemas.microsoft.com/office/drawing/2014/main" id="{71AB7314-CC90-7E1E-365E-C186EB0B49CE}"/>
              </a:ext>
            </a:extLst>
          </p:cNvPr>
          <p:cNvGraphicFramePr>
            <a:graphicFrameLocks noGrp="1"/>
          </p:cNvGraphicFramePr>
          <p:nvPr>
            <p:ph idx="1"/>
            <p:extLst>
              <p:ext uri="{D42A27DB-BD31-4B8C-83A1-F6EECF244321}">
                <p14:modId xmlns:p14="http://schemas.microsoft.com/office/powerpoint/2010/main" val="4018769444"/>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80684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64D5C5DE-115C-4F44-94F9-BA87D289E108}"/>
              </a:ext>
            </a:extLst>
          </p:cNvPr>
          <p:cNvSpPr>
            <a:spLocks noGrp="1"/>
          </p:cNvSpPr>
          <p:nvPr>
            <p:ph type="title"/>
          </p:nvPr>
        </p:nvSpPr>
        <p:spPr>
          <a:xfrm>
            <a:off x="535021" y="685800"/>
            <a:ext cx="2639962" cy="5105400"/>
          </a:xfrm>
        </p:spPr>
        <p:txBody>
          <a:bodyPr>
            <a:normAutofit/>
          </a:bodyPr>
          <a:lstStyle/>
          <a:p>
            <a:r>
              <a:rPr lang="es-MX" sz="2800">
                <a:solidFill>
                  <a:srgbClr val="FFFFFF"/>
                </a:solidFill>
              </a:rPr>
              <a:t>Planeación de la administración de requerimientos</a:t>
            </a:r>
          </a:p>
        </p:txBody>
      </p:sp>
      <p:grpSp>
        <p:nvGrpSpPr>
          <p:cNvPr id="13" name="Group 12">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4"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6"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7"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5" name="Marcador de contenido 2">
            <a:extLst>
              <a:ext uri="{FF2B5EF4-FFF2-40B4-BE49-F238E27FC236}">
                <a16:creationId xmlns:a16="http://schemas.microsoft.com/office/drawing/2014/main" id="{A60BC125-00CF-88D3-043C-86B055A83953}"/>
              </a:ext>
            </a:extLst>
          </p:cNvPr>
          <p:cNvGraphicFramePr>
            <a:graphicFrameLocks noGrp="1"/>
          </p:cNvGraphicFramePr>
          <p:nvPr>
            <p:ph idx="1"/>
            <p:extLst>
              <p:ext uri="{D42A27DB-BD31-4B8C-83A1-F6EECF244321}">
                <p14:modId xmlns:p14="http://schemas.microsoft.com/office/powerpoint/2010/main" val="1400957493"/>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93753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791E548-71E9-4E48-95EF-028C1F694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D98118B-6C78-14F4-519B-E4A7AFAF69E3}"/>
              </a:ext>
            </a:extLst>
          </p:cNvPr>
          <p:cNvSpPr>
            <a:spLocks noGrp="1"/>
          </p:cNvSpPr>
          <p:nvPr>
            <p:ph type="title"/>
          </p:nvPr>
        </p:nvSpPr>
        <p:spPr>
          <a:xfrm>
            <a:off x="1484312" y="1284051"/>
            <a:ext cx="2812385" cy="3723836"/>
          </a:xfrm>
        </p:spPr>
        <p:txBody>
          <a:bodyPr>
            <a:normAutofit/>
          </a:bodyPr>
          <a:lstStyle/>
          <a:p>
            <a:r>
              <a:rPr lang="es-MX" sz="3100" dirty="0">
                <a:solidFill>
                  <a:srgbClr val="000000"/>
                </a:solidFill>
              </a:rPr>
              <a:t>Se necesitan herramienta de apoyo para:</a:t>
            </a:r>
          </a:p>
        </p:txBody>
      </p:sp>
      <p:sp useBgFill="1">
        <p:nvSpPr>
          <p:cNvPr id="11" name="Rounded Rectangle 16">
            <a:extLst>
              <a:ext uri="{FF2B5EF4-FFF2-40B4-BE49-F238E27FC236}">
                <a16:creationId xmlns:a16="http://schemas.microsoft.com/office/drawing/2014/main" id="{AAB5649A-D799-4BE2-9913-FFD6F2B4EE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2F723DE5-3668-495B-86B4-1F6867DD0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4" name="Freeform 6">
              <a:extLst>
                <a:ext uri="{FF2B5EF4-FFF2-40B4-BE49-F238E27FC236}">
                  <a16:creationId xmlns:a16="http://schemas.microsoft.com/office/drawing/2014/main" id="{DFEC0561-D3E0-4BF7-8C2C-545131D88C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 name="Freeform 7">
              <a:extLst>
                <a:ext uri="{FF2B5EF4-FFF2-40B4-BE49-F238E27FC236}">
                  <a16:creationId xmlns:a16="http://schemas.microsoft.com/office/drawing/2014/main" id="{EE433E0D-9006-435E-A45A-297D9DFB09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6" name="Freeform 8">
              <a:extLst>
                <a:ext uri="{FF2B5EF4-FFF2-40B4-BE49-F238E27FC236}">
                  <a16:creationId xmlns:a16="http://schemas.microsoft.com/office/drawing/2014/main" id="{687BFE96-CA94-4295-8E58-F5EF3CD6B8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7" name="Freeform 9">
              <a:extLst>
                <a:ext uri="{FF2B5EF4-FFF2-40B4-BE49-F238E27FC236}">
                  <a16:creationId xmlns:a16="http://schemas.microsoft.com/office/drawing/2014/main" id="{28D930B4-650A-4397-BDE6-B6B6D85E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a:extLst>
                <a:ext uri="{FF2B5EF4-FFF2-40B4-BE49-F238E27FC236}">
                  <a16:creationId xmlns:a16="http://schemas.microsoft.com/office/drawing/2014/main" id="{9FC696D0-7E2A-40F7-B396-F663111E90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a:extLst>
                <a:ext uri="{FF2B5EF4-FFF2-40B4-BE49-F238E27FC236}">
                  <a16:creationId xmlns:a16="http://schemas.microsoft.com/office/drawing/2014/main" id="{9A9A5E92-75F1-46AD-BE2A-814773AA9A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7" name="Marcador de contenido 2">
            <a:extLst>
              <a:ext uri="{FF2B5EF4-FFF2-40B4-BE49-F238E27FC236}">
                <a16:creationId xmlns:a16="http://schemas.microsoft.com/office/drawing/2014/main" id="{4C1D6AC5-5575-8EB9-BC49-EDBA86B945F2}"/>
              </a:ext>
            </a:extLst>
          </p:cNvPr>
          <p:cNvGraphicFramePr>
            <a:graphicFrameLocks noGrp="1"/>
          </p:cNvGraphicFramePr>
          <p:nvPr>
            <p:ph idx="1"/>
            <p:extLst>
              <p:ext uri="{D42A27DB-BD31-4B8C-83A1-F6EECF244321}">
                <p14:modId xmlns:p14="http://schemas.microsoft.com/office/powerpoint/2010/main" val="4108134757"/>
              </p:ext>
            </p:extLst>
          </p:nvPr>
        </p:nvGraphicFramePr>
        <p:xfrm>
          <a:off x="4941201" y="992181"/>
          <a:ext cx="6237359" cy="45662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37552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231134-241E-8923-186B-A1AEF65879D1}"/>
              </a:ext>
            </a:extLst>
          </p:cNvPr>
          <p:cNvSpPr>
            <a:spLocks noGrp="1"/>
          </p:cNvSpPr>
          <p:nvPr>
            <p:ph type="title"/>
          </p:nvPr>
        </p:nvSpPr>
        <p:spPr/>
        <p:txBody>
          <a:bodyPr/>
          <a:lstStyle/>
          <a:p>
            <a:r>
              <a:rPr lang="es-MX" dirty="0"/>
              <a:t>Administración del cambio en los requerimientos</a:t>
            </a:r>
          </a:p>
        </p:txBody>
      </p:sp>
      <p:graphicFrame>
        <p:nvGraphicFramePr>
          <p:cNvPr id="4" name="Marcador de contenido 3">
            <a:extLst>
              <a:ext uri="{FF2B5EF4-FFF2-40B4-BE49-F238E27FC236}">
                <a16:creationId xmlns:a16="http://schemas.microsoft.com/office/drawing/2014/main" id="{BAA90D85-284A-1401-70C5-3EFE370812C5}"/>
              </a:ext>
            </a:extLst>
          </p:cNvPr>
          <p:cNvGraphicFramePr>
            <a:graphicFrameLocks noGrp="1"/>
          </p:cNvGraphicFramePr>
          <p:nvPr>
            <p:ph idx="1"/>
            <p:extLst>
              <p:ext uri="{D42A27DB-BD31-4B8C-83A1-F6EECF244321}">
                <p14:modId xmlns:p14="http://schemas.microsoft.com/office/powerpoint/2010/main" val="2256774756"/>
              </p:ext>
            </p:extLst>
          </p:nvPr>
        </p:nvGraphicFramePr>
        <p:xfrm>
          <a:off x="1484313" y="2667000"/>
          <a:ext cx="10018712" cy="3124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65604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sp useBgFill="1">
        <p:nvSpPr>
          <p:cNvPr id="10" name="Freeform: Shape 9">
            <a:extLst>
              <a:ext uri="{FF2B5EF4-FFF2-40B4-BE49-F238E27FC236}">
                <a16:creationId xmlns:a16="http://schemas.microsoft.com/office/drawing/2014/main" id="{B1BDB70B-F0E6-4867-818F-C582494FB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83" y="0"/>
            <a:ext cx="11134917" cy="6858000"/>
          </a:xfrm>
          <a:custGeom>
            <a:avLst/>
            <a:gdLst>
              <a:gd name="connsiteX0" fmla="*/ 7627977 w 11134917"/>
              <a:gd name="connsiteY0" fmla="*/ 0 h 6858000"/>
              <a:gd name="connsiteX1" fmla="*/ 8129873 w 11134917"/>
              <a:gd name="connsiteY1" fmla="*/ 0 h 6858000"/>
              <a:gd name="connsiteX2" fmla="*/ 11134917 w 11134917"/>
              <a:gd name="connsiteY2" fmla="*/ 0 h 6858000"/>
              <a:gd name="connsiteX3" fmla="*/ 11134917 w 11134917"/>
              <a:gd name="connsiteY3" fmla="*/ 6858000 h 6858000"/>
              <a:gd name="connsiteX4" fmla="*/ 8129873 w 11134917"/>
              <a:gd name="connsiteY4" fmla="*/ 6858000 h 6858000"/>
              <a:gd name="connsiteX5" fmla="*/ 7627977 w 11134917"/>
              <a:gd name="connsiteY5" fmla="*/ 6858000 h 6858000"/>
              <a:gd name="connsiteX6" fmla="*/ 7627977 w 11134917"/>
              <a:gd name="connsiteY6" fmla="*/ 6857419 h 6858000"/>
              <a:gd name="connsiteX7" fmla="*/ 1921931 w 11134917"/>
              <a:gd name="connsiteY7" fmla="*/ 6850814 h 6858000"/>
              <a:gd name="connsiteX8" fmla="*/ 0 w 11134917"/>
              <a:gd name="connsiteY8" fmla="*/ 5325357 h 6858000"/>
              <a:gd name="connsiteX9" fmla="*/ 838199 w 11134917"/>
              <a:gd name="connsiteY9" fmla="*/ 7331 h 6858000"/>
              <a:gd name="connsiteX10" fmla="*/ 7627977 w 11134917"/>
              <a:gd name="connsiteY10" fmla="*/ 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34917" h="6858000">
                <a:moveTo>
                  <a:pt x="7627977" y="0"/>
                </a:moveTo>
                <a:lnTo>
                  <a:pt x="8129873" y="0"/>
                </a:lnTo>
                <a:lnTo>
                  <a:pt x="11134917" y="0"/>
                </a:lnTo>
                <a:lnTo>
                  <a:pt x="11134917" y="6858000"/>
                </a:lnTo>
                <a:lnTo>
                  <a:pt x="8129873" y="6858000"/>
                </a:lnTo>
                <a:lnTo>
                  <a:pt x="7627977" y="6858000"/>
                </a:lnTo>
                <a:lnTo>
                  <a:pt x="7627977" y="6857419"/>
                </a:lnTo>
                <a:lnTo>
                  <a:pt x="1921931" y="6850814"/>
                </a:lnTo>
                <a:lnTo>
                  <a:pt x="0" y="5325357"/>
                </a:lnTo>
                <a:lnTo>
                  <a:pt x="838199" y="7331"/>
                </a:lnTo>
                <a:lnTo>
                  <a:pt x="7627977" y="50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E52C707-F508-47B5-8864-8CC3EE0F0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025" y="0"/>
            <a:ext cx="2436813" cy="6858001"/>
            <a:chOff x="1320800" y="0"/>
            <a:chExt cx="2436813" cy="6858001"/>
          </a:xfrm>
        </p:grpSpPr>
        <p:sp>
          <p:nvSpPr>
            <p:cNvPr id="13" name="Freeform 6">
              <a:extLst>
                <a:ext uri="{FF2B5EF4-FFF2-40B4-BE49-F238E27FC236}">
                  <a16:creationId xmlns:a16="http://schemas.microsoft.com/office/drawing/2014/main" id="{066B5DD9-1C9B-4957-AF7C-8E11C7E88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8DF9D480-2CEE-4037-8C1B-638068630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EBF6F7B8-E51D-495D-B944-B8E2E84C5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F43BB0F7-F9F4-4CFA-9277-2B671DC70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D51F18A6-D926-4462-B110-63097184F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ED77B4F5-55D8-444A-9EFF-CAAA8CD69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ítulo 1">
            <a:extLst>
              <a:ext uri="{FF2B5EF4-FFF2-40B4-BE49-F238E27FC236}">
                <a16:creationId xmlns:a16="http://schemas.microsoft.com/office/drawing/2014/main" id="{E408DCC3-84CE-4FEB-FB1E-55DBD5E24123}"/>
              </a:ext>
            </a:extLst>
          </p:cNvPr>
          <p:cNvSpPr>
            <a:spLocks noGrp="1"/>
          </p:cNvSpPr>
          <p:nvPr>
            <p:ph type="title"/>
          </p:nvPr>
        </p:nvSpPr>
        <p:spPr>
          <a:xfrm>
            <a:off x="1836013" y="1072609"/>
            <a:ext cx="3041557" cy="4522647"/>
          </a:xfrm>
          <a:effectLst/>
        </p:spPr>
        <p:txBody>
          <a:bodyPr anchor="ctr">
            <a:normAutofit/>
          </a:bodyPr>
          <a:lstStyle/>
          <a:p>
            <a:pPr algn="l"/>
            <a:r>
              <a:rPr lang="es-MX" sz="3200">
                <a:solidFill>
                  <a:schemeClr val="tx2"/>
                </a:solidFill>
              </a:rPr>
              <a:t>Consideraciones para la administración del cambio de los requerimientos</a:t>
            </a:r>
          </a:p>
        </p:txBody>
      </p:sp>
      <p:sp>
        <p:nvSpPr>
          <p:cNvPr id="3" name="Marcador de contenido 2">
            <a:extLst>
              <a:ext uri="{FF2B5EF4-FFF2-40B4-BE49-F238E27FC236}">
                <a16:creationId xmlns:a16="http://schemas.microsoft.com/office/drawing/2014/main" id="{D7D466AB-0084-66C7-2DFA-A8AF047ECE68}"/>
              </a:ext>
            </a:extLst>
          </p:cNvPr>
          <p:cNvSpPr>
            <a:spLocks noGrp="1"/>
          </p:cNvSpPr>
          <p:nvPr>
            <p:ph idx="1"/>
          </p:nvPr>
        </p:nvSpPr>
        <p:spPr>
          <a:xfrm>
            <a:off x="5149032" y="1072609"/>
            <a:ext cx="6383207" cy="4522647"/>
          </a:xfrm>
        </p:spPr>
        <p:txBody>
          <a:bodyPr anchor="ctr">
            <a:normAutofit/>
          </a:bodyPr>
          <a:lstStyle/>
          <a:p>
            <a:r>
              <a:rPr lang="es-MX" sz="2000" dirty="0"/>
              <a:t>Es conveniente cambiar el documento de requerimientos conforme surgen nuevos requerimientos.</a:t>
            </a:r>
          </a:p>
          <a:p>
            <a:r>
              <a:rPr lang="es-MX" sz="2000" dirty="0"/>
              <a:t>En los procesos ágiles, los cambios generan modificaciones en la planificación de las iteraciones.</a:t>
            </a:r>
          </a:p>
        </p:txBody>
      </p:sp>
    </p:spTree>
    <p:extLst>
      <p:ext uri="{BB962C8B-B14F-4D97-AF65-F5344CB8AC3E}">
        <p14:creationId xmlns:p14="http://schemas.microsoft.com/office/powerpoint/2010/main" val="30363275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EB8F22"/>
      </a:accent1>
      <a:accent2>
        <a:srgbClr val="CD4223"/>
      </a:accent2>
      <a:accent3>
        <a:srgbClr val="A89374"/>
      </a:accent3>
      <a:accent4>
        <a:srgbClr val="83AA67"/>
      </a:accent4>
      <a:accent5>
        <a:srgbClr val="4FA9C1"/>
      </a:accent5>
      <a:accent6>
        <a:srgbClr val="9390AF"/>
      </a:accent6>
      <a:hlink>
        <a:srgbClr val="EC7220"/>
      </a:hlink>
      <a:folHlink>
        <a:srgbClr val="F09355"/>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28983</TotalTime>
  <Words>1020</Words>
  <Application>Microsoft Office PowerPoint</Application>
  <PresentationFormat>Panorámica</PresentationFormat>
  <Paragraphs>67</Paragraphs>
  <Slides>8</Slides>
  <Notes>7</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Calibri</vt:lpstr>
      <vt:lpstr>Corbel</vt:lpstr>
      <vt:lpstr>Parallax</vt:lpstr>
      <vt:lpstr>El proceso de análisis de sistemas </vt:lpstr>
      <vt:lpstr>Aceptación de requerimientos</vt:lpstr>
      <vt:lpstr>Administración de requerimientos</vt:lpstr>
      <vt:lpstr>Razones del cambio</vt:lpstr>
      <vt:lpstr>Planeación de la administración de requerimientos</vt:lpstr>
      <vt:lpstr>Se necesitan herramienta de apoyo para:</vt:lpstr>
      <vt:lpstr>Administración del cambio en los requerimientos</vt:lpstr>
      <vt:lpstr>Consideraciones para la administración del cambio de los requerimientos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de análisis y diseño de sistemas </dc:title>
  <dc:creator>Ary Shared Rosas Carrillo</dc:creator>
  <cp:lastModifiedBy>Ary Shared Rosas Carrillo</cp:lastModifiedBy>
  <cp:revision>104</cp:revision>
  <dcterms:created xsi:type="dcterms:W3CDTF">2023-02-15T19:43:08Z</dcterms:created>
  <dcterms:modified xsi:type="dcterms:W3CDTF">2023-03-22T05:46:38Z</dcterms:modified>
</cp:coreProperties>
</file>