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74" r:id="rId10"/>
    <p:sldId id="264" r:id="rId11"/>
    <p:sldId id="266" r:id="rId12"/>
    <p:sldId id="265" r:id="rId13"/>
    <p:sldId id="267" r:id="rId14"/>
    <p:sldId id="275" r:id="rId15"/>
    <p:sldId id="268" r:id="rId16"/>
    <p:sldId id="269" r:id="rId17"/>
    <p:sldId id="270" r:id="rId18"/>
    <p:sldId id="271" r:id="rId19"/>
    <p:sldId id="272" r:id="rId20"/>
    <p:sldId id="273" r:id="rId21"/>
    <p:sldId id="278" r:id="rId22"/>
    <p:sldId id="279" r:id="rId23"/>
    <p:sldId id="276" r:id="rId24"/>
    <p:sldId id="280" r:id="rId25"/>
    <p:sldId id="281" r:id="rId26"/>
    <p:sldId id="282" r:id="rId27"/>
    <p:sldId id="283" r:id="rId28"/>
    <p:sldId id="284" r:id="rId29"/>
    <p:sldId id="285" r:id="rId30"/>
    <p:sldId id="277"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95" autoAdjust="0"/>
  </p:normalViewPr>
  <p:slideViewPr>
    <p:cSldViewPr snapToGrid="0">
      <p:cViewPr varScale="1">
        <p:scale>
          <a:sx n="60" d="100"/>
          <a:sy n="60" d="100"/>
        </p:scale>
        <p:origin x="78"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B1C368-AFFD-4B61-85F3-BB8CAA6F0AD2}"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B9027932-E101-4B80-8A45-625ADF249459}">
      <dgm:prSet/>
      <dgm:spPr/>
      <dgm:t>
        <a:bodyPr/>
        <a:lstStyle/>
        <a:p>
          <a:r>
            <a:rPr lang="es-MX"/>
            <a:t>En el proceso de ingeniería de requerimientos para ayudar a derivar los requerimientos de un sistema.</a:t>
          </a:r>
          <a:endParaRPr lang="en-US"/>
        </a:p>
      </dgm:t>
    </dgm:pt>
    <dgm:pt modelId="{9F4A541E-C2DD-46EE-99B7-80114170B7F1}" type="parTrans" cxnId="{FD1635D5-EECE-4B11-BB02-D25B7B824705}">
      <dgm:prSet/>
      <dgm:spPr/>
      <dgm:t>
        <a:bodyPr/>
        <a:lstStyle/>
        <a:p>
          <a:endParaRPr lang="en-US"/>
        </a:p>
      </dgm:t>
    </dgm:pt>
    <dgm:pt modelId="{3F9569B5-AC46-4BA7-88C4-A595C2EB50E9}" type="sibTrans" cxnId="{FD1635D5-EECE-4B11-BB02-D25B7B824705}">
      <dgm:prSet/>
      <dgm:spPr/>
      <dgm:t>
        <a:bodyPr/>
        <a:lstStyle/>
        <a:p>
          <a:endParaRPr lang="en-US"/>
        </a:p>
      </dgm:t>
    </dgm:pt>
    <dgm:pt modelId="{17070150-2173-4372-8838-ACA5EDB8E887}">
      <dgm:prSet/>
      <dgm:spPr/>
      <dgm:t>
        <a:bodyPr/>
        <a:lstStyle/>
        <a:p>
          <a:r>
            <a:rPr lang="es-MX"/>
            <a:t>En el proceso de diseño para describir el sistema a los desarrolladores.</a:t>
          </a:r>
          <a:endParaRPr lang="en-US"/>
        </a:p>
      </dgm:t>
    </dgm:pt>
    <dgm:pt modelId="{3CC11BD3-59D7-464B-8153-48FE0BB4D489}" type="parTrans" cxnId="{3B3D4675-5A3E-4EBA-83C0-D709945B7A98}">
      <dgm:prSet/>
      <dgm:spPr/>
      <dgm:t>
        <a:bodyPr/>
        <a:lstStyle/>
        <a:p>
          <a:endParaRPr lang="en-US"/>
        </a:p>
      </dgm:t>
    </dgm:pt>
    <dgm:pt modelId="{424FB0F9-9645-440D-B2BF-E11FC0F676E3}" type="sibTrans" cxnId="{3B3D4675-5A3E-4EBA-83C0-D709945B7A98}">
      <dgm:prSet/>
      <dgm:spPr/>
      <dgm:t>
        <a:bodyPr/>
        <a:lstStyle/>
        <a:p>
          <a:endParaRPr lang="en-US"/>
        </a:p>
      </dgm:t>
    </dgm:pt>
    <dgm:pt modelId="{1D33D7D9-3566-4269-ABB6-6E06CC66E21D}">
      <dgm:prSet/>
      <dgm:spPr/>
      <dgm:t>
        <a:bodyPr/>
        <a:lstStyle/>
        <a:p>
          <a:r>
            <a:rPr lang="es-MX"/>
            <a:t>En el proceso de implementación para documentar la estructura y operación del sistema.</a:t>
          </a:r>
          <a:endParaRPr lang="en-US"/>
        </a:p>
      </dgm:t>
    </dgm:pt>
    <dgm:pt modelId="{4AE62571-5997-4EFB-84AB-CE95D8820505}" type="parTrans" cxnId="{0324B3B5-374A-4515-A688-C50653DE5D8C}">
      <dgm:prSet/>
      <dgm:spPr/>
      <dgm:t>
        <a:bodyPr/>
        <a:lstStyle/>
        <a:p>
          <a:endParaRPr lang="en-US"/>
        </a:p>
      </dgm:t>
    </dgm:pt>
    <dgm:pt modelId="{093F6553-9214-4053-A4CC-0CDB703971E3}" type="sibTrans" cxnId="{0324B3B5-374A-4515-A688-C50653DE5D8C}">
      <dgm:prSet/>
      <dgm:spPr/>
      <dgm:t>
        <a:bodyPr/>
        <a:lstStyle/>
        <a:p>
          <a:endParaRPr lang="en-US"/>
        </a:p>
      </dgm:t>
    </dgm:pt>
    <dgm:pt modelId="{8FBF0B1E-0AA7-4835-A529-BCC1CA3C8886}" type="pres">
      <dgm:prSet presAssocID="{CDB1C368-AFFD-4B61-85F3-BB8CAA6F0AD2}" presName="outerComposite" presStyleCnt="0">
        <dgm:presLayoutVars>
          <dgm:chMax val="5"/>
          <dgm:dir/>
          <dgm:resizeHandles val="exact"/>
        </dgm:presLayoutVars>
      </dgm:prSet>
      <dgm:spPr/>
    </dgm:pt>
    <dgm:pt modelId="{2822D4D7-64A9-404F-A565-545EEAC741AE}" type="pres">
      <dgm:prSet presAssocID="{CDB1C368-AFFD-4B61-85F3-BB8CAA6F0AD2}" presName="dummyMaxCanvas" presStyleCnt="0">
        <dgm:presLayoutVars/>
      </dgm:prSet>
      <dgm:spPr/>
    </dgm:pt>
    <dgm:pt modelId="{AFA9AC0B-B5BA-44A0-B82A-2AA0663E1584}" type="pres">
      <dgm:prSet presAssocID="{CDB1C368-AFFD-4B61-85F3-BB8CAA6F0AD2}" presName="ThreeNodes_1" presStyleLbl="node1" presStyleIdx="0" presStyleCnt="3">
        <dgm:presLayoutVars>
          <dgm:bulletEnabled val="1"/>
        </dgm:presLayoutVars>
      </dgm:prSet>
      <dgm:spPr/>
    </dgm:pt>
    <dgm:pt modelId="{F6F645D2-3665-4FC7-8CB5-395D07E6AA2F}" type="pres">
      <dgm:prSet presAssocID="{CDB1C368-AFFD-4B61-85F3-BB8CAA6F0AD2}" presName="ThreeNodes_2" presStyleLbl="node1" presStyleIdx="1" presStyleCnt="3">
        <dgm:presLayoutVars>
          <dgm:bulletEnabled val="1"/>
        </dgm:presLayoutVars>
      </dgm:prSet>
      <dgm:spPr/>
    </dgm:pt>
    <dgm:pt modelId="{F5564FCF-5188-450F-9387-422DE38397D5}" type="pres">
      <dgm:prSet presAssocID="{CDB1C368-AFFD-4B61-85F3-BB8CAA6F0AD2}" presName="ThreeNodes_3" presStyleLbl="node1" presStyleIdx="2" presStyleCnt="3">
        <dgm:presLayoutVars>
          <dgm:bulletEnabled val="1"/>
        </dgm:presLayoutVars>
      </dgm:prSet>
      <dgm:spPr/>
    </dgm:pt>
    <dgm:pt modelId="{F34C2F18-5F89-4619-AB6B-7C1847512641}" type="pres">
      <dgm:prSet presAssocID="{CDB1C368-AFFD-4B61-85F3-BB8CAA6F0AD2}" presName="ThreeConn_1-2" presStyleLbl="fgAccFollowNode1" presStyleIdx="0" presStyleCnt="2">
        <dgm:presLayoutVars>
          <dgm:bulletEnabled val="1"/>
        </dgm:presLayoutVars>
      </dgm:prSet>
      <dgm:spPr/>
    </dgm:pt>
    <dgm:pt modelId="{F52B9704-F50D-47C7-9A55-431FA6656CD5}" type="pres">
      <dgm:prSet presAssocID="{CDB1C368-AFFD-4B61-85F3-BB8CAA6F0AD2}" presName="ThreeConn_2-3" presStyleLbl="fgAccFollowNode1" presStyleIdx="1" presStyleCnt="2">
        <dgm:presLayoutVars>
          <dgm:bulletEnabled val="1"/>
        </dgm:presLayoutVars>
      </dgm:prSet>
      <dgm:spPr/>
    </dgm:pt>
    <dgm:pt modelId="{E939F813-53C7-45AF-9AFE-9E5B72D96A86}" type="pres">
      <dgm:prSet presAssocID="{CDB1C368-AFFD-4B61-85F3-BB8CAA6F0AD2}" presName="ThreeNodes_1_text" presStyleLbl="node1" presStyleIdx="2" presStyleCnt="3">
        <dgm:presLayoutVars>
          <dgm:bulletEnabled val="1"/>
        </dgm:presLayoutVars>
      </dgm:prSet>
      <dgm:spPr/>
    </dgm:pt>
    <dgm:pt modelId="{7F8DB508-3618-4354-B89B-9BCFED3A83E1}" type="pres">
      <dgm:prSet presAssocID="{CDB1C368-AFFD-4B61-85F3-BB8CAA6F0AD2}" presName="ThreeNodes_2_text" presStyleLbl="node1" presStyleIdx="2" presStyleCnt="3">
        <dgm:presLayoutVars>
          <dgm:bulletEnabled val="1"/>
        </dgm:presLayoutVars>
      </dgm:prSet>
      <dgm:spPr/>
    </dgm:pt>
    <dgm:pt modelId="{DC5A6D5F-2F0A-4CB2-A843-6871AA5054F6}" type="pres">
      <dgm:prSet presAssocID="{CDB1C368-AFFD-4B61-85F3-BB8CAA6F0AD2}" presName="ThreeNodes_3_text" presStyleLbl="node1" presStyleIdx="2" presStyleCnt="3">
        <dgm:presLayoutVars>
          <dgm:bulletEnabled val="1"/>
        </dgm:presLayoutVars>
      </dgm:prSet>
      <dgm:spPr/>
    </dgm:pt>
  </dgm:ptLst>
  <dgm:cxnLst>
    <dgm:cxn modelId="{C2ADA006-7994-42E2-9C57-3AFE807CEF33}" type="presOf" srcId="{17070150-2173-4372-8838-ACA5EDB8E887}" destId="{7F8DB508-3618-4354-B89B-9BCFED3A83E1}" srcOrd="1" destOrd="0" presId="urn:microsoft.com/office/officeart/2005/8/layout/vProcess5"/>
    <dgm:cxn modelId="{66315A0A-0D3C-4E01-AEE5-AD3B0BE89E01}" type="presOf" srcId="{1D33D7D9-3566-4269-ABB6-6E06CC66E21D}" destId="{F5564FCF-5188-450F-9387-422DE38397D5}" srcOrd="0" destOrd="0" presId="urn:microsoft.com/office/officeart/2005/8/layout/vProcess5"/>
    <dgm:cxn modelId="{9F62B81E-890F-42D8-8A76-B622A14A015F}" type="presOf" srcId="{424FB0F9-9645-440D-B2BF-E11FC0F676E3}" destId="{F52B9704-F50D-47C7-9A55-431FA6656CD5}" srcOrd="0" destOrd="0" presId="urn:microsoft.com/office/officeart/2005/8/layout/vProcess5"/>
    <dgm:cxn modelId="{ABD98B2D-36AC-4261-90C8-5600D8BD321C}" type="presOf" srcId="{3F9569B5-AC46-4BA7-88C4-A595C2EB50E9}" destId="{F34C2F18-5F89-4619-AB6B-7C1847512641}" srcOrd="0" destOrd="0" presId="urn:microsoft.com/office/officeart/2005/8/layout/vProcess5"/>
    <dgm:cxn modelId="{59406645-F421-4B4D-9718-80013A7E6729}" type="presOf" srcId="{B9027932-E101-4B80-8A45-625ADF249459}" destId="{E939F813-53C7-45AF-9AFE-9E5B72D96A86}" srcOrd="1" destOrd="0" presId="urn:microsoft.com/office/officeart/2005/8/layout/vProcess5"/>
    <dgm:cxn modelId="{AE837345-48D0-447D-8446-AA6E7D5F4015}" type="presOf" srcId="{1D33D7D9-3566-4269-ABB6-6E06CC66E21D}" destId="{DC5A6D5F-2F0A-4CB2-A843-6871AA5054F6}" srcOrd="1" destOrd="0" presId="urn:microsoft.com/office/officeart/2005/8/layout/vProcess5"/>
    <dgm:cxn modelId="{DA517D69-C101-42B3-9B25-1DAFC17A3811}" type="presOf" srcId="{CDB1C368-AFFD-4B61-85F3-BB8CAA6F0AD2}" destId="{8FBF0B1E-0AA7-4835-A529-BCC1CA3C8886}" srcOrd="0" destOrd="0" presId="urn:microsoft.com/office/officeart/2005/8/layout/vProcess5"/>
    <dgm:cxn modelId="{3B3D4675-5A3E-4EBA-83C0-D709945B7A98}" srcId="{CDB1C368-AFFD-4B61-85F3-BB8CAA6F0AD2}" destId="{17070150-2173-4372-8838-ACA5EDB8E887}" srcOrd="1" destOrd="0" parTransId="{3CC11BD3-59D7-464B-8153-48FE0BB4D489}" sibTransId="{424FB0F9-9645-440D-B2BF-E11FC0F676E3}"/>
    <dgm:cxn modelId="{0324B3B5-374A-4515-A688-C50653DE5D8C}" srcId="{CDB1C368-AFFD-4B61-85F3-BB8CAA6F0AD2}" destId="{1D33D7D9-3566-4269-ABB6-6E06CC66E21D}" srcOrd="2" destOrd="0" parTransId="{4AE62571-5997-4EFB-84AB-CE95D8820505}" sibTransId="{093F6553-9214-4053-A4CC-0CDB703971E3}"/>
    <dgm:cxn modelId="{221FDEB6-8D13-4827-962F-E86B3495D427}" type="presOf" srcId="{17070150-2173-4372-8838-ACA5EDB8E887}" destId="{F6F645D2-3665-4FC7-8CB5-395D07E6AA2F}" srcOrd="0" destOrd="0" presId="urn:microsoft.com/office/officeart/2005/8/layout/vProcess5"/>
    <dgm:cxn modelId="{BDEB04C8-6720-4E80-A66C-E513CB2A000A}" type="presOf" srcId="{B9027932-E101-4B80-8A45-625ADF249459}" destId="{AFA9AC0B-B5BA-44A0-B82A-2AA0663E1584}" srcOrd="0" destOrd="0" presId="urn:microsoft.com/office/officeart/2005/8/layout/vProcess5"/>
    <dgm:cxn modelId="{FD1635D5-EECE-4B11-BB02-D25B7B824705}" srcId="{CDB1C368-AFFD-4B61-85F3-BB8CAA6F0AD2}" destId="{B9027932-E101-4B80-8A45-625ADF249459}" srcOrd="0" destOrd="0" parTransId="{9F4A541E-C2DD-46EE-99B7-80114170B7F1}" sibTransId="{3F9569B5-AC46-4BA7-88C4-A595C2EB50E9}"/>
    <dgm:cxn modelId="{1C4D4147-89F7-458A-9E8B-51C45E50FD14}" type="presParOf" srcId="{8FBF0B1E-0AA7-4835-A529-BCC1CA3C8886}" destId="{2822D4D7-64A9-404F-A565-545EEAC741AE}" srcOrd="0" destOrd="0" presId="urn:microsoft.com/office/officeart/2005/8/layout/vProcess5"/>
    <dgm:cxn modelId="{9061C052-0679-44D1-9817-1C288F826488}" type="presParOf" srcId="{8FBF0B1E-0AA7-4835-A529-BCC1CA3C8886}" destId="{AFA9AC0B-B5BA-44A0-B82A-2AA0663E1584}" srcOrd="1" destOrd="0" presId="urn:microsoft.com/office/officeart/2005/8/layout/vProcess5"/>
    <dgm:cxn modelId="{55C304AA-20BD-4B6C-B7CE-AFA4B5BC3166}" type="presParOf" srcId="{8FBF0B1E-0AA7-4835-A529-BCC1CA3C8886}" destId="{F6F645D2-3665-4FC7-8CB5-395D07E6AA2F}" srcOrd="2" destOrd="0" presId="urn:microsoft.com/office/officeart/2005/8/layout/vProcess5"/>
    <dgm:cxn modelId="{D6E061FB-5BE8-44D3-B4C6-24AEA1DFDEBF}" type="presParOf" srcId="{8FBF0B1E-0AA7-4835-A529-BCC1CA3C8886}" destId="{F5564FCF-5188-450F-9387-422DE38397D5}" srcOrd="3" destOrd="0" presId="urn:microsoft.com/office/officeart/2005/8/layout/vProcess5"/>
    <dgm:cxn modelId="{71222F54-FB30-4AF6-969E-795FFB737A08}" type="presParOf" srcId="{8FBF0B1E-0AA7-4835-A529-BCC1CA3C8886}" destId="{F34C2F18-5F89-4619-AB6B-7C1847512641}" srcOrd="4" destOrd="0" presId="urn:microsoft.com/office/officeart/2005/8/layout/vProcess5"/>
    <dgm:cxn modelId="{A5B474C7-064C-4E80-905A-7C79BF362FE4}" type="presParOf" srcId="{8FBF0B1E-0AA7-4835-A529-BCC1CA3C8886}" destId="{F52B9704-F50D-47C7-9A55-431FA6656CD5}" srcOrd="5" destOrd="0" presId="urn:microsoft.com/office/officeart/2005/8/layout/vProcess5"/>
    <dgm:cxn modelId="{077F5528-5AB6-42FB-A153-8E1730FD766D}" type="presParOf" srcId="{8FBF0B1E-0AA7-4835-A529-BCC1CA3C8886}" destId="{E939F813-53C7-45AF-9AFE-9E5B72D96A86}" srcOrd="6" destOrd="0" presId="urn:microsoft.com/office/officeart/2005/8/layout/vProcess5"/>
    <dgm:cxn modelId="{414D4ED8-ABF7-443A-A435-118133530F32}" type="presParOf" srcId="{8FBF0B1E-0AA7-4835-A529-BCC1CA3C8886}" destId="{7F8DB508-3618-4354-B89B-9BCFED3A83E1}" srcOrd="7" destOrd="0" presId="urn:microsoft.com/office/officeart/2005/8/layout/vProcess5"/>
    <dgm:cxn modelId="{7F7E279D-D362-49B0-9577-2455208ECCFE}" type="presParOf" srcId="{8FBF0B1E-0AA7-4835-A529-BCC1CA3C8886}" destId="{DC5A6D5F-2F0A-4CB2-A843-6871AA5054F6}"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C48B96-93D5-4151-888C-ECDFD06EDEF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A9395EB-4DBA-438A-B88A-2427D5385F3E}">
      <dgm:prSet/>
      <dgm:spPr/>
      <dgm:t>
        <a:bodyPr/>
        <a:lstStyle/>
        <a:p>
          <a:r>
            <a:rPr lang="es-MX"/>
            <a:t>Perspectiva externa</a:t>
          </a:r>
          <a:endParaRPr lang="en-US"/>
        </a:p>
      </dgm:t>
    </dgm:pt>
    <dgm:pt modelId="{EF41EDE3-834C-4D1E-BA01-65FDF2E0B48F}" type="parTrans" cxnId="{986AB926-998F-471C-AABD-5420A0564EB7}">
      <dgm:prSet/>
      <dgm:spPr/>
      <dgm:t>
        <a:bodyPr/>
        <a:lstStyle/>
        <a:p>
          <a:endParaRPr lang="en-US"/>
        </a:p>
      </dgm:t>
    </dgm:pt>
    <dgm:pt modelId="{CBCA4033-7408-4B73-AA88-AB2FC6FA9D39}" type="sibTrans" cxnId="{986AB926-998F-471C-AABD-5420A0564EB7}">
      <dgm:prSet/>
      <dgm:spPr/>
      <dgm:t>
        <a:bodyPr/>
        <a:lstStyle/>
        <a:p>
          <a:endParaRPr lang="en-US"/>
        </a:p>
      </dgm:t>
    </dgm:pt>
    <dgm:pt modelId="{973C7746-42CE-41F6-B995-114112D64324}">
      <dgm:prSet/>
      <dgm:spPr/>
      <dgm:t>
        <a:bodyPr/>
        <a:lstStyle/>
        <a:p>
          <a:r>
            <a:rPr lang="es-MX"/>
            <a:t>Perspectiva de interacción</a:t>
          </a:r>
          <a:endParaRPr lang="en-US"/>
        </a:p>
      </dgm:t>
    </dgm:pt>
    <dgm:pt modelId="{B7332B41-5F62-4E63-AD4D-0282E456BDB7}" type="parTrans" cxnId="{3490E627-F15C-471F-9C4B-5F34047887D8}">
      <dgm:prSet/>
      <dgm:spPr/>
      <dgm:t>
        <a:bodyPr/>
        <a:lstStyle/>
        <a:p>
          <a:endParaRPr lang="en-US"/>
        </a:p>
      </dgm:t>
    </dgm:pt>
    <dgm:pt modelId="{B0B38258-D45E-4EA6-977D-70D2C9009C7E}" type="sibTrans" cxnId="{3490E627-F15C-471F-9C4B-5F34047887D8}">
      <dgm:prSet/>
      <dgm:spPr/>
      <dgm:t>
        <a:bodyPr/>
        <a:lstStyle/>
        <a:p>
          <a:endParaRPr lang="en-US"/>
        </a:p>
      </dgm:t>
    </dgm:pt>
    <dgm:pt modelId="{861D2CEF-B5CF-490C-992C-277765AEFCE4}">
      <dgm:prSet/>
      <dgm:spPr/>
      <dgm:t>
        <a:bodyPr/>
        <a:lstStyle/>
        <a:p>
          <a:r>
            <a:rPr lang="es-MX"/>
            <a:t>Perspectiva estructural</a:t>
          </a:r>
          <a:endParaRPr lang="en-US"/>
        </a:p>
      </dgm:t>
    </dgm:pt>
    <dgm:pt modelId="{186F5A85-96B4-418C-A275-216075A0F08B}" type="parTrans" cxnId="{872EC288-44AA-473E-AEC9-0D2E1057CE89}">
      <dgm:prSet/>
      <dgm:spPr/>
      <dgm:t>
        <a:bodyPr/>
        <a:lstStyle/>
        <a:p>
          <a:endParaRPr lang="en-US"/>
        </a:p>
      </dgm:t>
    </dgm:pt>
    <dgm:pt modelId="{D4440B01-3954-4DF6-9C9F-BDF296E508F1}" type="sibTrans" cxnId="{872EC288-44AA-473E-AEC9-0D2E1057CE89}">
      <dgm:prSet/>
      <dgm:spPr/>
      <dgm:t>
        <a:bodyPr/>
        <a:lstStyle/>
        <a:p>
          <a:endParaRPr lang="en-US"/>
        </a:p>
      </dgm:t>
    </dgm:pt>
    <dgm:pt modelId="{10EEFC37-FC25-45C0-AEA4-F3B2CD0CD1F6}">
      <dgm:prSet/>
      <dgm:spPr/>
      <dgm:t>
        <a:bodyPr/>
        <a:lstStyle/>
        <a:p>
          <a:r>
            <a:rPr lang="es-MX"/>
            <a:t>Perspectiva de comportamiento</a:t>
          </a:r>
          <a:endParaRPr lang="en-US"/>
        </a:p>
      </dgm:t>
    </dgm:pt>
    <dgm:pt modelId="{A566E7CF-9319-412D-A56C-7FF25CFE2E28}" type="parTrans" cxnId="{9881EE05-9E24-4534-B7DF-2B54CEF2C8AB}">
      <dgm:prSet/>
      <dgm:spPr/>
      <dgm:t>
        <a:bodyPr/>
        <a:lstStyle/>
        <a:p>
          <a:endParaRPr lang="en-US"/>
        </a:p>
      </dgm:t>
    </dgm:pt>
    <dgm:pt modelId="{FD0A9A6A-61DA-471E-AD9F-252C604D2FC3}" type="sibTrans" cxnId="{9881EE05-9E24-4534-B7DF-2B54CEF2C8AB}">
      <dgm:prSet/>
      <dgm:spPr/>
      <dgm:t>
        <a:bodyPr/>
        <a:lstStyle/>
        <a:p>
          <a:endParaRPr lang="en-US"/>
        </a:p>
      </dgm:t>
    </dgm:pt>
    <dgm:pt modelId="{9463EE92-DD20-4F37-A080-F18EE5BB8B5A}" type="pres">
      <dgm:prSet presAssocID="{88C48B96-93D5-4151-888C-ECDFD06EDEF7}" presName="root" presStyleCnt="0">
        <dgm:presLayoutVars>
          <dgm:dir/>
          <dgm:resizeHandles val="exact"/>
        </dgm:presLayoutVars>
      </dgm:prSet>
      <dgm:spPr/>
    </dgm:pt>
    <dgm:pt modelId="{B2C76687-1DDC-42EB-99E3-12E2CE3462B7}" type="pres">
      <dgm:prSet presAssocID="{5A9395EB-4DBA-438A-B88A-2427D5385F3E}" presName="compNode" presStyleCnt="0"/>
      <dgm:spPr/>
    </dgm:pt>
    <dgm:pt modelId="{CC39EF30-2CF4-4B07-BE66-C37A6375C8E8}" type="pres">
      <dgm:prSet presAssocID="{5A9395EB-4DBA-438A-B88A-2427D5385F3E}" presName="bgRect" presStyleLbl="bgShp" presStyleIdx="0" presStyleCnt="4"/>
      <dgm:spPr/>
    </dgm:pt>
    <dgm:pt modelId="{5CB52405-3965-4587-9451-60AF226E9E9A}" type="pres">
      <dgm:prSet presAssocID="{5A9395EB-4DBA-438A-B88A-2427D5385F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jo"/>
        </a:ext>
      </dgm:extLst>
    </dgm:pt>
    <dgm:pt modelId="{E8183F0B-711B-4AE5-A8BA-D7FE7183D2B3}" type="pres">
      <dgm:prSet presAssocID="{5A9395EB-4DBA-438A-B88A-2427D5385F3E}" presName="spaceRect" presStyleCnt="0"/>
      <dgm:spPr/>
    </dgm:pt>
    <dgm:pt modelId="{D26464E2-5187-4FF8-A936-814F30BF6390}" type="pres">
      <dgm:prSet presAssocID="{5A9395EB-4DBA-438A-B88A-2427D5385F3E}" presName="parTx" presStyleLbl="revTx" presStyleIdx="0" presStyleCnt="4">
        <dgm:presLayoutVars>
          <dgm:chMax val="0"/>
          <dgm:chPref val="0"/>
        </dgm:presLayoutVars>
      </dgm:prSet>
      <dgm:spPr/>
    </dgm:pt>
    <dgm:pt modelId="{BD70C299-8693-4139-AAB1-24A3556A3D4B}" type="pres">
      <dgm:prSet presAssocID="{CBCA4033-7408-4B73-AA88-AB2FC6FA9D39}" presName="sibTrans" presStyleCnt="0"/>
      <dgm:spPr/>
    </dgm:pt>
    <dgm:pt modelId="{1640818C-55E4-4E7A-BEB8-432687FDC2F2}" type="pres">
      <dgm:prSet presAssocID="{973C7746-42CE-41F6-B995-114112D64324}" presName="compNode" presStyleCnt="0"/>
      <dgm:spPr/>
    </dgm:pt>
    <dgm:pt modelId="{A7B8D0F1-4AD9-4C2C-8049-5DF3A78FB59A}" type="pres">
      <dgm:prSet presAssocID="{973C7746-42CE-41F6-B995-114112D64324}" presName="bgRect" presStyleLbl="bgShp" presStyleIdx="1" presStyleCnt="4"/>
      <dgm:spPr/>
    </dgm:pt>
    <dgm:pt modelId="{EDCC6C7D-51A4-4FD3-8F14-5DD321D57050}" type="pres">
      <dgm:prSet presAssocID="{973C7746-42CE-41F6-B995-114112D643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uarios"/>
        </a:ext>
      </dgm:extLst>
    </dgm:pt>
    <dgm:pt modelId="{5C2C6E37-9DB0-4491-9CA0-D06D974F2B16}" type="pres">
      <dgm:prSet presAssocID="{973C7746-42CE-41F6-B995-114112D64324}" presName="spaceRect" presStyleCnt="0"/>
      <dgm:spPr/>
    </dgm:pt>
    <dgm:pt modelId="{C0E6E5D7-1A87-4F41-B0D9-12895B3E7279}" type="pres">
      <dgm:prSet presAssocID="{973C7746-42CE-41F6-B995-114112D64324}" presName="parTx" presStyleLbl="revTx" presStyleIdx="1" presStyleCnt="4">
        <dgm:presLayoutVars>
          <dgm:chMax val="0"/>
          <dgm:chPref val="0"/>
        </dgm:presLayoutVars>
      </dgm:prSet>
      <dgm:spPr/>
    </dgm:pt>
    <dgm:pt modelId="{A5FDB73E-132B-4672-BDC4-3611699CA325}" type="pres">
      <dgm:prSet presAssocID="{B0B38258-D45E-4EA6-977D-70D2C9009C7E}" presName="sibTrans" presStyleCnt="0"/>
      <dgm:spPr/>
    </dgm:pt>
    <dgm:pt modelId="{6D87786F-83F4-4739-8B1E-9FB893F0D7BA}" type="pres">
      <dgm:prSet presAssocID="{861D2CEF-B5CF-490C-992C-277765AEFCE4}" presName="compNode" presStyleCnt="0"/>
      <dgm:spPr/>
    </dgm:pt>
    <dgm:pt modelId="{C8D9580E-F28D-44EB-84DF-D14A72ED381F}" type="pres">
      <dgm:prSet presAssocID="{861D2CEF-B5CF-490C-992C-277765AEFCE4}" presName="bgRect" presStyleLbl="bgShp" presStyleIdx="2" presStyleCnt="4"/>
      <dgm:spPr/>
    </dgm:pt>
    <dgm:pt modelId="{6FE75BA7-2546-4FDE-A7A3-EC4BC5A034BD}" type="pres">
      <dgm:prSet presAssocID="{861D2CEF-B5CF-490C-992C-277765AEFC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mplo griego"/>
        </a:ext>
      </dgm:extLst>
    </dgm:pt>
    <dgm:pt modelId="{5292930E-2A1D-4601-B929-2782A3361629}" type="pres">
      <dgm:prSet presAssocID="{861D2CEF-B5CF-490C-992C-277765AEFCE4}" presName="spaceRect" presStyleCnt="0"/>
      <dgm:spPr/>
    </dgm:pt>
    <dgm:pt modelId="{6354F151-60A1-4DFC-B4D9-0526D3FBA1E1}" type="pres">
      <dgm:prSet presAssocID="{861D2CEF-B5CF-490C-992C-277765AEFCE4}" presName="parTx" presStyleLbl="revTx" presStyleIdx="2" presStyleCnt="4">
        <dgm:presLayoutVars>
          <dgm:chMax val="0"/>
          <dgm:chPref val="0"/>
        </dgm:presLayoutVars>
      </dgm:prSet>
      <dgm:spPr/>
    </dgm:pt>
    <dgm:pt modelId="{0B5C13FF-36E7-4C52-84DF-6AFC247BEBAB}" type="pres">
      <dgm:prSet presAssocID="{D4440B01-3954-4DF6-9C9F-BDF296E508F1}" presName="sibTrans" presStyleCnt="0"/>
      <dgm:spPr/>
    </dgm:pt>
    <dgm:pt modelId="{5A578B97-1585-4987-86B6-E4B280A9504B}" type="pres">
      <dgm:prSet presAssocID="{10EEFC37-FC25-45C0-AEA4-F3B2CD0CD1F6}" presName="compNode" presStyleCnt="0"/>
      <dgm:spPr/>
    </dgm:pt>
    <dgm:pt modelId="{E6562494-3ED6-4668-8F02-7F32686F1E62}" type="pres">
      <dgm:prSet presAssocID="{10EEFC37-FC25-45C0-AEA4-F3B2CD0CD1F6}" presName="bgRect" presStyleLbl="bgShp" presStyleIdx="3" presStyleCnt="4"/>
      <dgm:spPr/>
    </dgm:pt>
    <dgm:pt modelId="{5A727B36-149A-4872-B3EA-3FA2ACA3DE20}" type="pres">
      <dgm:prSet presAssocID="{10EEFC37-FC25-45C0-AEA4-F3B2CD0CD1F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E4563F32-0A43-4119-9E95-217ED4D0D072}" type="pres">
      <dgm:prSet presAssocID="{10EEFC37-FC25-45C0-AEA4-F3B2CD0CD1F6}" presName="spaceRect" presStyleCnt="0"/>
      <dgm:spPr/>
    </dgm:pt>
    <dgm:pt modelId="{31D09ACA-9EAE-4F1C-B958-C110D2447D58}" type="pres">
      <dgm:prSet presAssocID="{10EEFC37-FC25-45C0-AEA4-F3B2CD0CD1F6}" presName="parTx" presStyleLbl="revTx" presStyleIdx="3" presStyleCnt="4">
        <dgm:presLayoutVars>
          <dgm:chMax val="0"/>
          <dgm:chPref val="0"/>
        </dgm:presLayoutVars>
      </dgm:prSet>
      <dgm:spPr/>
    </dgm:pt>
  </dgm:ptLst>
  <dgm:cxnLst>
    <dgm:cxn modelId="{9881EE05-9E24-4534-B7DF-2B54CEF2C8AB}" srcId="{88C48B96-93D5-4151-888C-ECDFD06EDEF7}" destId="{10EEFC37-FC25-45C0-AEA4-F3B2CD0CD1F6}" srcOrd="3" destOrd="0" parTransId="{A566E7CF-9319-412D-A56C-7FF25CFE2E28}" sibTransId="{FD0A9A6A-61DA-471E-AD9F-252C604D2FC3}"/>
    <dgm:cxn modelId="{986AB926-998F-471C-AABD-5420A0564EB7}" srcId="{88C48B96-93D5-4151-888C-ECDFD06EDEF7}" destId="{5A9395EB-4DBA-438A-B88A-2427D5385F3E}" srcOrd="0" destOrd="0" parTransId="{EF41EDE3-834C-4D1E-BA01-65FDF2E0B48F}" sibTransId="{CBCA4033-7408-4B73-AA88-AB2FC6FA9D39}"/>
    <dgm:cxn modelId="{3490E627-F15C-471F-9C4B-5F34047887D8}" srcId="{88C48B96-93D5-4151-888C-ECDFD06EDEF7}" destId="{973C7746-42CE-41F6-B995-114112D64324}" srcOrd="1" destOrd="0" parTransId="{B7332B41-5F62-4E63-AD4D-0282E456BDB7}" sibTransId="{B0B38258-D45E-4EA6-977D-70D2C9009C7E}"/>
    <dgm:cxn modelId="{E15BE253-7A7C-44FB-869D-DECC4824F8EE}" type="presOf" srcId="{10EEFC37-FC25-45C0-AEA4-F3B2CD0CD1F6}" destId="{31D09ACA-9EAE-4F1C-B958-C110D2447D58}" srcOrd="0" destOrd="0" presId="urn:microsoft.com/office/officeart/2018/2/layout/IconVerticalSolidList"/>
    <dgm:cxn modelId="{9C9CE27C-0624-4188-A33C-F95BA9274898}" type="presOf" srcId="{861D2CEF-B5CF-490C-992C-277765AEFCE4}" destId="{6354F151-60A1-4DFC-B4D9-0526D3FBA1E1}" srcOrd="0" destOrd="0" presId="urn:microsoft.com/office/officeart/2018/2/layout/IconVerticalSolidList"/>
    <dgm:cxn modelId="{A39A2584-DBAB-455E-833C-7E209545E728}" type="presOf" srcId="{973C7746-42CE-41F6-B995-114112D64324}" destId="{C0E6E5D7-1A87-4F41-B0D9-12895B3E7279}" srcOrd="0" destOrd="0" presId="urn:microsoft.com/office/officeart/2018/2/layout/IconVerticalSolidList"/>
    <dgm:cxn modelId="{872EC288-44AA-473E-AEC9-0D2E1057CE89}" srcId="{88C48B96-93D5-4151-888C-ECDFD06EDEF7}" destId="{861D2CEF-B5CF-490C-992C-277765AEFCE4}" srcOrd="2" destOrd="0" parTransId="{186F5A85-96B4-418C-A275-216075A0F08B}" sibTransId="{D4440B01-3954-4DF6-9C9F-BDF296E508F1}"/>
    <dgm:cxn modelId="{9FB42A96-8714-4AA0-A3FD-BE4E69822F2B}" type="presOf" srcId="{88C48B96-93D5-4151-888C-ECDFD06EDEF7}" destId="{9463EE92-DD20-4F37-A080-F18EE5BB8B5A}" srcOrd="0" destOrd="0" presId="urn:microsoft.com/office/officeart/2018/2/layout/IconVerticalSolidList"/>
    <dgm:cxn modelId="{1D0EACE9-B373-4153-8CB9-E4862B2D8FCD}" type="presOf" srcId="{5A9395EB-4DBA-438A-B88A-2427D5385F3E}" destId="{D26464E2-5187-4FF8-A936-814F30BF6390}" srcOrd="0" destOrd="0" presId="urn:microsoft.com/office/officeart/2018/2/layout/IconVerticalSolidList"/>
    <dgm:cxn modelId="{C8B93FCF-20A2-4157-A14D-B7023B5B4088}" type="presParOf" srcId="{9463EE92-DD20-4F37-A080-F18EE5BB8B5A}" destId="{B2C76687-1DDC-42EB-99E3-12E2CE3462B7}" srcOrd="0" destOrd="0" presId="urn:microsoft.com/office/officeart/2018/2/layout/IconVerticalSolidList"/>
    <dgm:cxn modelId="{45E04F01-0EE0-4B60-A9A4-7742D221BD86}" type="presParOf" srcId="{B2C76687-1DDC-42EB-99E3-12E2CE3462B7}" destId="{CC39EF30-2CF4-4B07-BE66-C37A6375C8E8}" srcOrd="0" destOrd="0" presId="urn:microsoft.com/office/officeart/2018/2/layout/IconVerticalSolidList"/>
    <dgm:cxn modelId="{DBE695A2-5F82-4887-BB11-9F8A41CB4AB0}" type="presParOf" srcId="{B2C76687-1DDC-42EB-99E3-12E2CE3462B7}" destId="{5CB52405-3965-4587-9451-60AF226E9E9A}" srcOrd="1" destOrd="0" presId="urn:microsoft.com/office/officeart/2018/2/layout/IconVerticalSolidList"/>
    <dgm:cxn modelId="{1CD59F25-A0E2-46DB-A5D1-3ECA2C05D93E}" type="presParOf" srcId="{B2C76687-1DDC-42EB-99E3-12E2CE3462B7}" destId="{E8183F0B-711B-4AE5-A8BA-D7FE7183D2B3}" srcOrd="2" destOrd="0" presId="urn:microsoft.com/office/officeart/2018/2/layout/IconVerticalSolidList"/>
    <dgm:cxn modelId="{00C2489B-7375-41F3-ADCF-0EFBB1395FA0}" type="presParOf" srcId="{B2C76687-1DDC-42EB-99E3-12E2CE3462B7}" destId="{D26464E2-5187-4FF8-A936-814F30BF6390}" srcOrd="3" destOrd="0" presId="urn:microsoft.com/office/officeart/2018/2/layout/IconVerticalSolidList"/>
    <dgm:cxn modelId="{E3CEFBBB-E449-47FA-AEBE-91D12D178A19}" type="presParOf" srcId="{9463EE92-DD20-4F37-A080-F18EE5BB8B5A}" destId="{BD70C299-8693-4139-AAB1-24A3556A3D4B}" srcOrd="1" destOrd="0" presId="urn:microsoft.com/office/officeart/2018/2/layout/IconVerticalSolidList"/>
    <dgm:cxn modelId="{4309FD7E-75D8-4143-991D-C79FA97967B6}" type="presParOf" srcId="{9463EE92-DD20-4F37-A080-F18EE5BB8B5A}" destId="{1640818C-55E4-4E7A-BEB8-432687FDC2F2}" srcOrd="2" destOrd="0" presId="urn:microsoft.com/office/officeart/2018/2/layout/IconVerticalSolidList"/>
    <dgm:cxn modelId="{B50B39E7-0CBB-4DE1-BF4B-ED3638FEC8BE}" type="presParOf" srcId="{1640818C-55E4-4E7A-BEB8-432687FDC2F2}" destId="{A7B8D0F1-4AD9-4C2C-8049-5DF3A78FB59A}" srcOrd="0" destOrd="0" presId="urn:microsoft.com/office/officeart/2018/2/layout/IconVerticalSolidList"/>
    <dgm:cxn modelId="{4E98882E-7270-4C27-AD93-9DDE3DB0E626}" type="presParOf" srcId="{1640818C-55E4-4E7A-BEB8-432687FDC2F2}" destId="{EDCC6C7D-51A4-4FD3-8F14-5DD321D57050}" srcOrd="1" destOrd="0" presId="urn:microsoft.com/office/officeart/2018/2/layout/IconVerticalSolidList"/>
    <dgm:cxn modelId="{35F84F6D-7FD4-4794-AE55-206E4D93C19A}" type="presParOf" srcId="{1640818C-55E4-4E7A-BEB8-432687FDC2F2}" destId="{5C2C6E37-9DB0-4491-9CA0-D06D974F2B16}" srcOrd="2" destOrd="0" presId="urn:microsoft.com/office/officeart/2018/2/layout/IconVerticalSolidList"/>
    <dgm:cxn modelId="{25CB4F11-F907-4FFC-813A-07BE2904E6C6}" type="presParOf" srcId="{1640818C-55E4-4E7A-BEB8-432687FDC2F2}" destId="{C0E6E5D7-1A87-4F41-B0D9-12895B3E7279}" srcOrd="3" destOrd="0" presId="urn:microsoft.com/office/officeart/2018/2/layout/IconVerticalSolidList"/>
    <dgm:cxn modelId="{7C34EABD-77F6-442E-8D79-2C1DD90DF642}" type="presParOf" srcId="{9463EE92-DD20-4F37-A080-F18EE5BB8B5A}" destId="{A5FDB73E-132B-4672-BDC4-3611699CA325}" srcOrd="3" destOrd="0" presId="urn:microsoft.com/office/officeart/2018/2/layout/IconVerticalSolidList"/>
    <dgm:cxn modelId="{3796F9B6-81EF-4E91-83DC-24A4A8EC5A4B}" type="presParOf" srcId="{9463EE92-DD20-4F37-A080-F18EE5BB8B5A}" destId="{6D87786F-83F4-4739-8B1E-9FB893F0D7BA}" srcOrd="4" destOrd="0" presId="urn:microsoft.com/office/officeart/2018/2/layout/IconVerticalSolidList"/>
    <dgm:cxn modelId="{9050E382-FA56-4D7F-973E-324C59D4962B}" type="presParOf" srcId="{6D87786F-83F4-4739-8B1E-9FB893F0D7BA}" destId="{C8D9580E-F28D-44EB-84DF-D14A72ED381F}" srcOrd="0" destOrd="0" presId="urn:microsoft.com/office/officeart/2018/2/layout/IconVerticalSolidList"/>
    <dgm:cxn modelId="{88ED78A5-6022-4074-A4EF-41ABB5775C42}" type="presParOf" srcId="{6D87786F-83F4-4739-8B1E-9FB893F0D7BA}" destId="{6FE75BA7-2546-4FDE-A7A3-EC4BC5A034BD}" srcOrd="1" destOrd="0" presId="urn:microsoft.com/office/officeart/2018/2/layout/IconVerticalSolidList"/>
    <dgm:cxn modelId="{0810264A-8FEA-40F1-B77E-733459C79E79}" type="presParOf" srcId="{6D87786F-83F4-4739-8B1E-9FB893F0D7BA}" destId="{5292930E-2A1D-4601-B929-2782A3361629}" srcOrd="2" destOrd="0" presId="urn:microsoft.com/office/officeart/2018/2/layout/IconVerticalSolidList"/>
    <dgm:cxn modelId="{AF34F2D4-06A8-47A7-9B0B-D3EE5F0B72E3}" type="presParOf" srcId="{6D87786F-83F4-4739-8B1E-9FB893F0D7BA}" destId="{6354F151-60A1-4DFC-B4D9-0526D3FBA1E1}" srcOrd="3" destOrd="0" presId="urn:microsoft.com/office/officeart/2018/2/layout/IconVerticalSolidList"/>
    <dgm:cxn modelId="{7ECCA53F-498B-4FEA-96F3-69C6E8FDE8FE}" type="presParOf" srcId="{9463EE92-DD20-4F37-A080-F18EE5BB8B5A}" destId="{0B5C13FF-36E7-4C52-84DF-6AFC247BEBAB}" srcOrd="5" destOrd="0" presId="urn:microsoft.com/office/officeart/2018/2/layout/IconVerticalSolidList"/>
    <dgm:cxn modelId="{C82690DF-5BF9-43AD-941A-DEF086350D61}" type="presParOf" srcId="{9463EE92-DD20-4F37-A080-F18EE5BB8B5A}" destId="{5A578B97-1585-4987-86B6-E4B280A9504B}" srcOrd="6" destOrd="0" presId="urn:microsoft.com/office/officeart/2018/2/layout/IconVerticalSolidList"/>
    <dgm:cxn modelId="{59272D4E-BBBB-4A65-8FA6-60A760E32293}" type="presParOf" srcId="{5A578B97-1585-4987-86B6-E4B280A9504B}" destId="{E6562494-3ED6-4668-8F02-7F32686F1E62}" srcOrd="0" destOrd="0" presId="urn:microsoft.com/office/officeart/2018/2/layout/IconVerticalSolidList"/>
    <dgm:cxn modelId="{BF680E99-614F-46C6-B649-4E4CAE528B3A}" type="presParOf" srcId="{5A578B97-1585-4987-86B6-E4B280A9504B}" destId="{5A727B36-149A-4872-B3EA-3FA2ACA3DE20}" srcOrd="1" destOrd="0" presId="urn:microsoft.com/office/officeart/2018/2/layout/IconVerticalSolidList"/>
    <dgm:cxn modelId="{7A0BFAC7-39EE-4556-A31A-FAF105DC6320}" type="presParOf" srcId="{5A578B97-1585-4987-86B6-E4B280A9504B}" destId="{E4563F32-0A43-4119-9E95-217ED4D0D072}" srcOrd="2" destOrd="0" presId="urn:microsoft.com/office/officeart/2018/2/layout/IconVerticalSolidList"/>
    <dgm:cxn modelId="{37A8C45C-010E-48A0-A23F-89D2B9869B92}" type="presParOf" srcId="{5A578B97-1585-4987-86B6-E4B280A9504B}" destId="{31D09ACA-9EAE-4F1C-B958-C110D2447D5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34656A-79E6-4A61-A5A3-BE7B0A29569A}" type="doc">
      <dgm:prSet loTypeId="urn:microsoft.com/office/officeart/2005/8/layout/vProcess5" loCatId="process" qsTypeId="urn:microsoft.com/office/officeart/2005/8/quickstyle/simple1" qsCatId="simple" csTypeId="urn:microsoft.com/office/officeart/2005/8/colors/colorful3" csCatId="colorful"/>
      <dgm:spPr/>
      <dgm:t>
        <a:bodyPr/>
        <a:lstStyle/>
        <a:p>
          <a:endParaRPr lang="en-US"/>
        </a:p>
      </dgm:t>
    </dgm:pt>
    <dgm:pt modelId="{5A53EDBC-5B4D-48BF-AE0D-3EF82F7413C8}">
      <dgm:prSet/>
      <dgm:spPr/>
      <dgm:t>
        <a:bodyPr/>
        <a:lstStyle/>
        <a:p>
          <a:r>
            <a:rPr lang="es-MX"/>
            <a:t>Diagramas de actividades</a:t>
          </a:r>
          <a:endParaRPr lang="en-US"/>
        </a:p>
      </dgm:t>
    </dgm:pt>
    <dgm:pt modelId="{98AA9B05-35D8-4EF2-87E8-794F23496FF4}" type="parTrans" cxnId="{A42D9FB9-9074-44F2-9A56-5D1EC61C93A5}">
      <dgm:prSet/>
      <dgm:spPr/>
      <dgm:t>
        <a:bodyPr/>
        <a:lstStyle/>
        <a:p>
          <a:endParaRPr lang="en-US"/>
        </a:p>
      </dgm:t>
    </dgm:pt>
    <dgm:pt modelId="{F5B49C67-D800-4960-A212-7EC00A77EB27}" type="sibTrans" cxnId="{A42D9FB9-9074-44F2-9A56-5D1EC61C93A5}">
      <dgm:prSet/>
      <dgm:spPr/>
      <dgm:t>
        <a:bodyPr/>
        <a:lstStyle/>
        <a:p>
          <a:endParaRPr lang="en-US"/>
        </a:p>
      </dgm:t>
    </dgm:pt>
    <dgm:pt modelId="{F77E7512-4BC1-4B44-AE43-6FFBBEA5AD9A}">
      <dgm:prSet/>
      <dgm:spPr/>
      <dgm:t>
        <a:bodyPr/>
        <a:lstStyle/>
        <a:p>
          <a:r>
            <a:rPr lang="es-MX"/>
            <a:t>Diagramas de casos de uso</a:t>
          </a:r>
          <a:endParaRPr lang="en-US"/>
        </a:p>
      </dgm:t>
    </dgm:pt>
    <dgm:pt modelId="{046A1078-E7DF-4B7A-AF08-719BE00DA47A}" type="parTrans" cxnId="{D3CA9967-F3B2-453D-BAB2-66760811D85A}">
      <dgm:prSet/>
      <dgm:spPr/>
      <dgm:t>
        <a:bodyPr/>
        <a:lstStyle/>
        <a:p>
          <a:endParaRPr lang="en-US"/>
        </a:p>
      </dgm:t>
    </dgm:pt>
    <dgm:pt modelId="{386F5733-AFE4-49EA-88BB-30E190A1C618}" type="sibTrans" cxnId="{D3CA9967-F3B2-453D-BAB2-66760811D85A}">
      <dgm:prSet/>
      <dgm:spPr/>
      <dgm:t>
        <a:bodyPr/>
        <a:lstStyle/>
        <a:p>
          <a:endParaRPr lang="en-US"/>
        </a:p>
      </dgm:t>
    </dgm:pt>
    <dgm:pt modelId="{3476361F-DE0C-40E1-B762-5CDCBD2ECDC4}">
      <dgm:prSet/>
      <dgm:spPr/>
      <dgm:t>
        <a:bodyPr/>
        <a:lstStyle/>
        <a:p>
          <a:r>
            <a:rPr lang="es-MX"/>
            <a:t>Diagramas de secuencia</a:t>
          </a:r>
          <a:endParaRPr lang="en-US"/>
        </a:p>
      </dgm:t>
    </dgm:pt>
    <dgm:pt modelId="{EAA5D4B6-D341-4324-A173-808AFE808945}" type="parTrans" cxnId="{7597641C-0268-4B21-99C5-3D1431FB5E55}">
      <dgm:prSet/>
      <dgm:spPr/>
      <dgm:t>
        <a:bodyPr/>
        <a:lstStyle/>
        <a:p>
          <a:endParaRPr lang="en-US"/>
        </a:p>
      </dgm:t>
    </dgm:pt>
    <dgm:pt modelId="{ADEECF11-81BB-4342-A1DA-30B22F48D398}" type="sibTrans" cxnId="{7597641C-0268-4B21-99C5-3D1431FB5E55}">
      <dgm:prSet/>
      <dgm:spPr/>
      <dgm:t>
        <a:bodyPr/>
        <a:lstStyle/>
        <a:p>
          <a:endParaRPr lang="en-US"/>
        </a:p>
      </dgm:t>
    </dgm:pt>
    <dgm:pt modelId="{B955DCF6-36CB-4A15-B09B-2BE6E92FFF62}">
      <dgm:prSet/>
      <dgm:spPr/>
      <dgm:t>
        <a:bodyPr/>
        <a:lstStyle/>
        <a:p>
          <a:r>
            <a:rPr lang="es-MX"/>
            <a:t>Diagramas de clases</a:t>
          </a:r>
          <a:endParaRPr lang="en-US"/>
        </a:p>
      </dgm:t>
    </dgm:pt>
    <dgm:pt modelId="{92BB16A4-1425-4643-A6E7-5A930336859A}" type="parTrans" cxnId="{4079DA1C-49C4-406D-99EF-79D4B3F9A043}">
      <dgm:prSet/>
      <dgm:spPr/>
      <dgm:t>
        <a:bodyPr/>
        <a:lstStyle/>
        <a:p>
          <a:endParaRPr lang="en-US"/>
        </a:p>
      </dgm:t>
    </dgm:pt>
    <dgm:pt modelId="{01FC10ED-1099-48C9-B375-4D815CC7EAE8}" type="sibTrans" cxnId="{4079DA1C-49C4-406D-99EF-79D4B3F9A043}">
      <dgm:prSet/>
      <dgm:spPr/>
      <dgm:t>
        <a:bodyPr/>
        <a:lstStyle/>
        <a:p>
          <a:endParaRPr lang="en-US"/>
        </a:p>
      </dgm:t>
    </dgm:pt>
    <dgm:pt modelId="{63FE2DC9-CBF7-4163-95FB-635554F7E51A}">
      <dgm:prSet/>
      <dgm:spPr/>
      <dgm:t>
        <a:bodyPr/>
        <a:lstStyle/>
        <a:p>
          <a:r>
            <a:rPr lang="es-MX"/>
            <a:t>Diagramas de estado</a:t>
          </a:r>
          <a:endParaRPr lang="en-US"/>
        </a:p>
      </dgm:t>
    </dgm:pt>
    <dgm:pt modelId="{F47D9BBB-BA50-4C91-9E72-0EED029FCA75}" type="parTrans" cxnId="{82A7A1B9-EF05-4640-A4A2-5F620A65289F}">
      <dgm:prSet/>
      <dgm:spPr/>
      <dgm:t>
        <a:bodyPr/>
        <a:lstStyle/>
        <a:p>
          <a:endParaRPr lang="en-US"/>
        </a:p>
      </dgm:t>
    </dgm:pt>
    <dgm:pt modelId="{E6270903-5C8F-4498-B80A-0E1C2B296B61}" type="sibTrans" cxnId="{82A7A1B9-EF05-4640-A4A2-5F620A65289F}">
      <dgm:prSet/>
      <dgm:spPr/>
      <dgm:t>
        <a:bodyPr/>
        <a:lstStyle/>
        <a:p>
          <a:endParaRPr lang="en-US"/>
        </a:p>
      </dgm:t>
    </dgm:pt>
    <dgm:pt modelId="{A1A7F995-3E24-4266-A37D-247714282765}" type="pres">
      <dgm:prSet presAssocID="{3E34656A-79E6-4A61-A5A3-BE7B0A29569A}" presName="outerComposite" presStyleCnt="0">
        <dgm:presLayoutVars>
          <dgm:chMax val="5"/>
          <dgm:dir/>
          <dgm:resizeHandles val="exact"/>
        </dgm:presLayoutVars>
      </dgm:prSet>
      <dgm:spPr/>
    </dgm:pt>
    <dgm:pt modelId="{3960C48E-F135-4557-B8F9-2D0F93BAC4E3}" type="pres">
      <dgm:prSet presAssocID="{3E34656A-79E6-4A61-A5A3-BE7B0A29569A}" presName="dummyMaxCanvas" presStyleCnt="0">
        <dgm:presLayoutVars/>
      </dgm:prSet>
      <dgm:spPr/>
    </dgm:pt>
    <dgm:pt modelId="{E6C3364F-AD75-4EDC-BDF7-869895B9B3EC}" type="pres">
      <dgm:prSet presAssocID="{3E34656A-79E6-4A61-A5A3-BE7B0A29569A}" presName="FiveNodes_1" presStyleLbl="node1" presStyleIdx="0" presStyleCnt="5">
        <dgm:presLayoutVars>
          <dgm:bulletEnabled val="1"/>
        </dgm:presLayoutVars>
      </dgm:prSet>
      <dgm:spPr/>
    </dgm:pt>
    <dgm:pt modelId="{DF89925A-1B42-47AE-9349-936AC3CA5E88}" type="pres">
      <dgm:prSet presAssocID="{3E34656A-79E6-4A61-A5A3-BE7B0A29569A}" presName="FiveNodes_2" presStyleLbl="node1" presStyleIdx="1" presStyleCnt="5">
        <dgm:presLayoutVars>
          <dgm:bulletEnabled val="1"/>
        </dgm:presLayoutVars>
      </dgm:prSet>
      <dgm:spPr/>
    </dgm:pt>
    <dgm:pt modelId="{B7D17B1B-99E2-4498-89B9-0567C982676B}" type="pres">
      <dgm:prSet presAssocID="{3E34656A-79E6-4A61-A5A3-BE7B0A29569A}" presName="FiveNodes_3" presStyleLbl="node1" presStyleIdx="2" presStyleCnt="5">
        <dgm:presLayoutVars>
          <dgm:bulletEnabled val="1"/>
        </dgm:presLayoutVars>
      </dgm:prSet>
      <dgm:spPr/>
    </dgm:pt>
    <dgm:pt modelId="{E994E67C-7320-4606-96C0-79F6C9D3559E}" type="pres">
      <dgm:prSet presAssocID="{3E34656A-79E6-4A61-A5A3-BE7B0A29569A}" presName="FiveNodes_4" presStyleLbl="node1" presStyleIdx="3" presStyleCnt="5">
        <dgm:presLayoutVars>
          <dgm:bulletEnabled val="1"/>
        </dgm:presLayoutVars>
      </dgm:prSet>
      <dgm:spPr/>
    </dgm:pt>
    <dgm:pt modelId="{33337096-E37D-43C4-B5F4-82EE0D2B2BB7}" type="pres">
      <dgm:prSet presAssocID="{3E34656A-79E6-4A61-A5A3-BE7B0A29569A}" presName="FiveNodes_5" presStyleLbl="node1" presStyleIdx="4" presStyleCnt="5">
        <dgm:presLayoutVars>
          <dgm:bulletEnabled val="1"/>
        </dgm:presLayoutVars>
      </dgm:prSet>
      <dgm:spPr/>
    </dgm:pt>
    <dgm:pt modelId="{061754D8-D292-4F62-9B8E-4C0859B5C19D}" type="pres">
      <dgm:prSet presAssocID="{3E34656A-79E6-4A61-A5A3-BE7B0A29569A}" presName="FiveConn_1-2" presStyleLbl="fgAccFollowNode1" presStyleIdx="0" presStyleCnt="4">
        <dgm:presLayoutVars>
          <dgm:bulletEnabled val="1"/>
        </dgm:presLayoutVars>
      </dgm:prSet>
      <dgm:spPr/>
    </dgm:pt>
    <dgm:pt modelId="{CF9DC323-E5C4-4A40-A589-EBBDD60A1870}" type="pres">
      <dgm:prSet presAssocID="{3E34656A-79E6-4A61-A5A3-BE7B0A29569A}" presName="FiveConn_2-3" presStyleLbl="fgAccFollowNode1" presStyleIdx="1" presStyleCnt="4">
        <dgm:presLayoutVars>
          <dgm:bulletEnabled val="1"/>
        </dgm:presLayoutVars>
      </dgm:prSet>
      <dgm:spPr/>
    </dgm:pt>
    <dgm:pt modelId="{A3E19E34-95CF-4D3A-B304-54E1D34EEF96}" type="pres">
      <dgm:prSet presAssocID="{3E34656A-79E6-4A61-A5A3-BE7B0A29569A}" presName="FiveConn_3-4" presStyleLbl="fgAccFollowNode1" presStyleIdx="2" presStyleCnt="4">
        <dgm:presLayoutVars>
          <dgm:bulletEnabled val="1"/>
        </dgm:presLayoutVars>
      </dgm:prSet>
      <dgm:spPr/>
    </dgm:pt>
    <dgm:pt modelId="{3F7FB051-8AE1-4568-A4D6-84ADA050359A}" type="pres">
      <dgm:prSet presAssocID="{3E34656A-79E6-4A61-A5A3-BE7B0A29569A}" presName="FiveConn_4-5" presStyleLbl="fgAccFollowNode1" presStyleIdx="3" presStyleCnt="4">
        <dgm:presLayoutVars>
          <dgm:bulletEnabled val="1"/>
        </dgm:presLayoutVars>
      </dgm:prSet>
      <dgm:spPr/>
    </dgm:pt>
    <dgm:pt modelId="{88EF3FC9-2C07-47E9-85F7-B6893DA2C794}" type="pres">
      <dgm:prSet presAssocID="{3E34656A-79E6-4A61-A5A3-BE7B0A29569A}" presName="FiveNodes_1_text" presStyleLbl="node1" presStyleIdx="4" presStyleCnt="5">
        <dgm:presLayoutVars>
          <dgm:bulletEnabled val="1"/>
        </dgm:presLayoutVars>
      </dgm:prSet>
      <dgm:spPr/>
    </dgm:pt>
    <dgm:pt modelId="{16D1F9C9-6079-4D10-85FD-74540E51008C}" type="pres">
      <dgm:prSet presAssocID="{3E34656A-79E6-4A61-A5A3-BE7B0A29569A}" presName="FiveNodes_2_text" presStyleLbl="node1" presStyleIdx="4" presStyleCnt="5">
        <dgm:presLayoutVars>
          <dgm:bulletEnabled val="1"/>
        </dgm:presLayoutVars>
      </dgm:prSet>
      <dgm:spPr/>
    </dgm:pt>
    <dgm:pt modelId="{2C501BC4-C65E-46F7-98E7-E0D84063B388}" type="pres">
      <dgm:prSet presAssocID="{3E34656A-79E6-4A61-A5A3-BE7B0A29569A}" presName="FiveNodes_3_text" presStyleLbl="node1" presStyleIdx="4" presStyleCnt="5">
        <dgm:presLayoutVars>
          <dgm:bulletEnabled val="1"/>
        </dgm:presLayoutVars>
      </dgm:prSet>
      <dgm:spPr/>
    </dgm:pt>
    <dgm:pt modelId="{2DA7D9D4-AA9C-4F17-A07E-5B2E1C2CFDAC}" type="pres">
      <dgm:prSet presAssocID="{3E34656A-79E6-4A61-A5A3-BE7B0A29569A}" presName="FiveNodes_4_text" presStyleLbl="node1" presStyleIdx="4" presStyleCnt="5">
        <dgm:presLayoutVars>
          <dgm:bulletEnabled val="1"/>
        </dgm:presLayoutVars>
      </dgm:prSet>
      <dgm:spPr/>
    </dgm:pt>
    <dgm:pt modelId="{9CF23560-9E83-45D4-8107-91CB5C8BE44B}" type="pres">
      <dgm:prSet presAssocID="{3E34656A-79E6-4A61-A5A3-BE7B0A29569A}" presName="FiveNodes_5_text" presStyleLbl="node1" presStyleIdx="4" presStyleCnt="5">
        <dgm:presLayoutVars>
          <dgm:bulletEnabled val="1"/>
        </dgm:presLayoutVars>
      </dgm:prSet>
      <dgm:spPr/>
    </dgm:pt>
  </dgm:ptLst>
  <dgm:cxnLst>
    <dgm:cxn modelId="{BC260C0C-5AA8-4021-9BEF-A18BFB9E8285}" type="presOf" srcId="{F77E7512-4BC1-4B44-AE43-6FFBBEA5AD9A}" destId="{DF89925A-1B42-47AE-9349-936AC3CA5E88}" srcOrd="0" destOrd="0" presId="urn:microsoft.com/office/officeart/2005/8/layout/vProcess5"/>
    <dgm:cxn modelId="{BB42950D-0F6D-480D-AF00-ADC2F130CF1C}" type="presOf" srcId="{5A53EDBC-5B4D-48BF-AE0D-3EF82F7413C8}" destId="{E6C3364F-AD75-4EDC-BDF7-869895B9B3EC}" srcOrd="0" destOrd="0" presId="urn:microsoft.com/office/officeart/2005/8/layout/vProcess5"/>
    <dgm:cxn modelId="{7760F918-E08A-4574-A0E1-CFB30CC141AF}" type="presOf" srcId="{B955DCF6-36CB-4A15-B09B-2BE6E92FFF62}" destId="{E994E67C-7320-4606-96C0-79F6C9D3559E}" srcOrd="0" destOrd="0" presId="urn:microsoft.com/office/officeart/2005/8/layout/vProcess5"/>
    <dgm:cxn modelId="{7597641C-0268-4B21-99C5-3D1431FB5E55}" srcId="{3E34656A-79E6-4A61-A5A3-BE7B0A29569A}" destId="{3476361F-DE0C-40E1-B762-5CDCBD2ECDC4}" srcOrd="2" destOrd="0" parTransId="{EAA5D4B6-D341-4324-A173-808AFE808945}" sibTransId="{ADEECF11-81BB-4342-A1DA-30B22F48D398}"/>
    <dgm:cxn modelId="{4079DA1C-49C4-406D-99EF-79D4B3F9A043}" srcId="{3E34656A-79E6-4A61-A5A3-BE7B0A29569A}" destId="{B955DCF6-36CB-4A15-B09B-2BE6E92FFF62}" srcOrd="3" destOrd="0" parTransId="{92BB16A4-1425-4643-A6E7-5A930336859A}" sibTransId="{01FC10ED-1099-48C9-B375-4D815CC7EAE8}"/>
    <dgm:cxn modelId="{9B3A3227-2024-405C-9C3F-72762B94922C}" type="presOf" srcId="{F5B49C67-D800-4960-A212-7EC00A77EB27}" destId="{061754D8-D292-4F62-9B8E-4C0859B5C19D}" srcOrd="0" destOrd="0" presId="urn:microsoft.com/office/officeart/2005/8/layout/vProcess5"/>
    <dgm:cxn modelId="{A5F09B34-A847-45DE-B938-E8C173D1DDE7}" type="presOf" srcId="{ADEECF11-81BB-4342-A1DA-30B22F48D398}" destId="{A3E19E34-95CF-4D3A-B304-54E1D34EEF96}" srcOrd="0" destOrd="0" presId="urn:microsoft.com/office/officeart/2005/8/layout/vProcess5"/>
    <dgm:cxn modelId="{07C48B3D-71A7-4D08-92CA-61FC6BFC00C5}" type="presOf" srcId="{63FE2DC9-CBF7-4163-95FB-635554F7E51A}" destId="{9CF23560-9E83-45D4-8107-91CB5C8BE44B}" srcOrd="1" destOrd="0" presId="urn:microsoft.com/office/officeart/2005/8/layout/vProcess5"/>
    <dgm:cxn modelId="{D3CA9967-F3B2-453D-BAB2-66760811D85A}" srcId="{3E34656A-79E6-4A61-A5A3-BE7B0A29569A}" destId="{F77E7512-4BC1-4B44-AE43-6FFBBEA5AD9A}" srcOrd="1" destOrd="0" parTransId="{046A1078-E7DF-4B7A-AF08-719BE00DA47A}" sibTransId="{386F5733-AFE4-49EA-88BB-30E190A1C618}"/>
    <dgm:cxn modelId="{8703474A-5355-4F58-B94D-74FB625CEE48}" type="presOf" srcId="{3E34656A-79E6-4A61-A5A3-BE7B0A29569A}" destId="{A1A7F995-3E24-4266-A37D-247714282765}" srcOrd="0" destOrd="0" presId="urn:microsoft.com/office/officeart/2005/8/layout/vProcess5"/>
    <dgm:cxn modelId="{A3D76C77-5386-4B54-BB17-07F2366FBC2A}" type="presOf" srcId="{B955DCF6-36CB-4A15-B09B-2BE6E92FFF62}" destId="{2DA7D9D4-AA9C-4F17-A07E-5B2E1C2CFDAC}" srcOrd="1" destOrd="0" presId="urn:microsoft.com/office/officeart/2005/8/layout/vProcess5"/>
    <dgm:cxn modelId="{29F39C79-C5BA-4680-AAAD-ABD76B86995D}" type="presOf" srcId="{01FC10ED-1099-48C9-B375-4D815CC7EAE8}" destId="{3F7FB051-8AE1-4568-A4D6-84ADA050359A}" srcOrd="0" destOrd="0" presId="urn:microsoft.com/office/officeart/2005/8/layout/vProcess5"/>
    <dgm:cxn modelId="{9F353E95-B192-441F-AC08-632EEA64ACAD}" type="presOf" srcId="{386F5733-AFE4-49EA-88BB-30E190A1C618}" destId="{CF9DC323-E5C4-4A40-A589-EBBDD60A1870}" srcOrd="0" destOrd="0" presId="urn:microsoft.com/office/officeart/2005/8/layout/vProcess5"/>
    <dgm:cxn modelId="{65C64E9C-D1D2-4E23-9910-6D4862B3DD48}" type="presOf" srcId="{63FE2DC9-CBF7-4163-95FB-635554F7E51A}" destId="{33337096-E37D-43C4-B5F4-82EE0D2B2BB7}" srcOrd="0" destOrd="0" presId="urn:microsoft.com/office/officeart/2005/8/layout/vProcess5"/>
    <dgm:cxn modelId="{A42D9FB9-9074-44F2-9A56-5D1EC61C93A5}" srcId="{3E34656A-79E6-4A61-A5A3-BE7B0A29569A}" destId="{5A53EDBC-5B4D-48BF-AE0D-3EF82F7413C8}" srcOrd="0" destOrd="0" parTransId="{98AA9B05-35D8-4EF2-87E8-794F23496FF4}" sibTransId="{F5B49C67-D800-4960-A212-7EC00A77EB27}"/>
    <dgm:cxn modelId="{82A7A1B9-EF05-4640-A4A2-5F620A65289F}" srcId="{3E34656A-79E6-4A61-A5A3-BE7B0A29569A}" destId="{63FE2DC9-CBF7-4163-95FB-635554F7E51A}" srcOrd="4" destOrd="0" parTransId="{F47D9BBB-BA50-4C91-9E72-0EED029FCA75}" sibTransId="{E6270903-5C8F-4498-B80A-0E1C2B296B61}"/>
    <dgm:cxn modelId="{3707CCC3-8E93-4C0A-B228-2DAC45C70274}" type="presOf" srcId="{3476361F-DE0C-40E1-B762-5CDCBD2ECDC4}" destId="{2C501BC4-C65E-46F7-98E7-E0D84063B388}" srcOrd="1" destOrd="0" presId="urn:microsoft.com/office/officeart/2005/8/layout/vProcess5"/>
    <dgm:cxn modelId="{F56C8ED8-FB76-485C-8F36-6B310BDAA3BA}" type="presOf" srcId="{5A53EDBC-5B4D-48BF-AE0D-3EF82F7413C8}" destId="{88EF3FC9-2C07-47E9-85F7-B6893DA2C794}" srcOrd="1" destOrd="0" presId="urn:microsoft.com/office/officeart/2005/8/layout/vProcess5"/>
    <dgm:cxn modelId="{8965E3D9-1FA2-469B-9952-29FFDBD0546F}" type="presOf" srcId="{F77E7512-4BC1-4B44-AE43-6FFBBEA5AD9A}" destId="{16D1F9C9-6079-4D10-85FD-74540E51008C}" srcOrd="1" destOrd="0" presId="urn:microsoft.com/office/officeart/2005/8/layout/vProcess5"/>
    <dgm:cxn modelId="{0C02EDE9-98F3-480D-B24E-FD002ACBFC79}" type="presOf" srcId="{3476361F-DE0C-40E1-B762-5CDCBD2ECDC4}" destId="{B7D17B1B-99E2-4498-89B9-0567C982676B}" srcOrd="0" destOrd="0" presId="urn:microsoft.com/office/officeart/2005/8/layout/vProcess5"/>
    <dgm:cxn modelId="{2E0EF86D-6F73-4CFE-B682-9F3AD1976DA8}" type="presParOf" srcId="{A1A7F995-3E24-4266-A37D-247714282765}" destId="{3960C48E-F135-4557-B8F9-2D0F93BAC4E3}" srcOrd="0" destOrd="0" presId="urn:microsoft.com/office/officeart/2005/8/layout/vProcess5"/>
    <dgm:cxn modelId="{AF3A7785-F1C1-495B-A10B-D350E2E670A0}" type="presParOf" srcId="{A1A7F995-3E24-4266-A37D-247714282765}" destId="{E6C3364F-AD75-4EDC-BDF7-869895B9B3EC}" srcOrd="1" destOrd="0" presId="urn:microsoft.com/office/officeart/2005/8/layout/vProcess5"/>
    <dgm:cxn modelId="{C26D7FE4-3EFB-4A0B-A577-C59E05A7CDCA}" type="presParOf" srcId="{A1A7F995-3E24-4266-A37D-247714282765}" destId="{DF89925A-1B42-47AE-9349-936AC3CA5E88}" srcOrd="2" destOrd="0" presId="urn:microsoft.com/office/officeart/2005/8/layout/vProcess5"/>
    <dgm:cxn modelId="{74AD3A70-4B43-44D0-8244-051388C32615}" type="presParOf" srcId="{A1A7F995-3E24-4266-A37D-247714282765}" destId="{B7D17B1B-99E2-4498-89B9-0567C982676B}" srcOrd="3" destOrd="0" presId="urn:microsoft.com/office/officeart/2005/8/layout/vProcess5"/>
    <dgm:cxn modelId="{A6F880FC-28FF-4170-9B05-E2F4BC6FC9E2}" type="presParOf" srcId="{A1A7F995-3E24-4266-A37D-247714282765}" destId="{E994E67C-7320-4606-96C0-79F6C9D3559E}" srcOrd="4" destOrd="0" presId="urn:microsoft.com/office/officeart/2005/8/layout/vProcess5"/>
    <dgm:cxn modelId="{DFCCB07F-823C-4D66-951B-2BD95A3752EC}" type="presParOf" srcId="{A1A7F995-3E24-4266-A37D-247714282765}" destId="{33337096-E37D-43C4-B5F4-82EE0D2B2BB7}" srcOrd="5" destOrd="0" presId="urn:microsoft.com/office/officeart/2005/8/layout/vProcess5"/>
    <dgm:cxn modelId="{10182AC5-C2A4-4345-A0C3-F093DD87E9B6}" type="presParOf" srcId="{A1A7F995-3E24-4266-A37D-247714282765}" destId="{061754D8-D292-4F62-9B8E-4C0859B5C19D}" srcOrd="6" destOrd="0" presId="urn:microsoft.com/office/officeart/2005/8/layout/vProcess5"/>
    <dgm:cxn modelId="{200FF879-D21C-4E38-830B-C5FA06C8A6FC}" type="presParOf" srcId="{A1A7F995-3E24-4266-A37D-247714282765}" destId="{CF9DC323-E5C4-4A40-A589-EBBDD60A1870}" srcOrd="7" destOrd="0" presId="urn:microsoft.com/office/officeart/2005/8/layout/vProcess5"/>
    <dgm:cxn modelId="{03BFFFF0-D203-4401-8925-D31E71BE8806}" type="presParOf" srcId="{A1A7F995-3E24-4266-A37D-247714282765}" destId="{A3E19E34-95CF-4D3A-B304-54E1D34EEF96}" srcOrd="8" destOrd="0" presId="urn:microsoft.com/office/officeart/2005/8/layout/vProcess5"/>
    <dgm:cxn modelId="{99EF2860-E06D-4C18-BE24-274A29836FD5}" type="presParOf" srcId="{A1A7F995-3E24-4266-A37D-247714282765}" destId="{3F7FB051-8AE1-4568-A4D6-84ADA050359A}" srcOrd="9" destOrd="0" presId="urn:microsoft.com/office/officeart/2005/8/layout/vProcess5"/>
    <dgm:cxn modelId="{6A3D022B-DD75-4F40-955C-6C0EEA145A6E}" type="presParOf" srcId="{A1A7F995-3E24-4266-A37D-247714282765}" destId="{88EF3FC9-2C07-47E9-85F7-B6893DA2C794}" srcOrd="10" destOrd="0" presId="urn:microsoft.com/office/officeart/2005/8/layout/vProcess5"/>
    <dgm:cxn modelId="{1A157662-BB72-4068-B1AD-59C8F6CC17D0}" type="presParOf" srcId="{A1A7F995-3E24-4266-A37D-247714282765}" destId="{16D1F9C9-6079-4D10-85FD-74540E51008C}" srcOrd="11" destOrd="0" presId="urn:microsoft.com/office/officeart/2005/8/layout/vProcess5"/>
    <dgm:cxn modelId="{BD87147A-B3E3-4B11-AA71-63F565635D36}" type="presParOf" srcId="{A1A7F995-3E24-4266-A37D-247714282765}" destId="{2C501BC4-C65E-46F7-98E7-E0D84063B388}" srcOrd="12" destOrd="0" presId="urn:microsoft.com/office/officeart/2005/8/layout/vProcess5"/>
    <dgm:cxn modelId="{F733C96F-8E22-4478-85A7-0195B8A7EF0B}" type="presParOf" srcId="{A1A7F995-3E24-4266-A37D-247714282765}" destId="{2DA7D9D4-AA9C-4F17-A07E-5B2E1C2CFDAC}" srcOrd="13" destOrd="0" presId="urn:microsoft.com/office/officeart/2005/8/layout/vProcess5"/>
    <dgm:cxn modelId="{D4414841-FBAD-4438-A544-9809477B11F0}" type="presParOf" srcId="{A1A7F995-3E24-4266-A37D-247714282765}" destId="{9CF23560-9E83-45D4-8107-91CB5C8BE44B}"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537157-B17D-47ED-8CA1-1C3C7FCB35A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52837BD-A578-40DB-8EF1-33887B6532A4}">
      <dgm:prSet/>
      <dgm:spPr/>
      <dgm:t>
        <a:bodyPr/>
        <a:lstStyle/>
        <a:p>
          <a:r>
            <a:rPr lang="es-MX"/>
            <a:t>Como medio para facilitar la discusión sobre un sistema existente o propuesto</a:t>
          </a:r>
          <a:endParaRPr lang="en-US"/>
        </a:p>
      </dgm:t>
    </dgm:pt>
    <dgm:pt modelId="{AFACE320-7FA2-4E24-B7CB-B6C4D81CA919}" type="parTrans" cxnId="{6AA21A1F-211B-4CD0-8328-CDBD991D5C62}">
      <dgm:prSet/>
      <dgm:spPr/>
      <dgm:t>
        <a:bodyPr/>
        <a:lstStyle/>
        <a:p>
          <a:endParaRPr lang="en-US"/>
        </a:p>
      </dgm:t>
    </dgm:pt>
    <dgm:pt modelId="{066F9DD3-F794-4F5C-8518-8D7EB4D1C4E2}" type="sibTrans" cxnId="{6AA21A1F-211B-4CD0-8328-CDBD991D5C62}">
      <dgm:prSet/>
      <dgm:spPr/>
      <dgm:t>
        <a:bodyPr/>
        <a:lstStyle/>
        <a:p>
          <a:endParaRPr lang="en-US"/>
        </a:p>
      </dgm:t>
    </dgm:pt>
    <dgm:pt modelId="{00B949DA-27F6-40B6-BF98-0D88EA7E0087}">
      <dgm:prSet/>
      <dgm:spPr/>
      <dgm:t>
        <a:bodyPr/>
        <a:lstStyle/>
        <a:p>
          <a:r>
            <a:rPr lang="es-MX"/>
            <a:t>Como una forma de documentar un sistema existente</a:t>
          </a:r>
          <a:endParaRPr lang="en-US"/>
        </a:p>
      </dgm:t>
    </dgm:pt>
    <dgm:pt modelId="{F74B85C9-F49E-416D-9E71-DB704D171569}" type="parTrans" cxnId="{58C3F18B-9BC2-444B-B8AD-51B7F395426E}">
      <dgm:prSet/>
      <dgm:spPr/>
      <dgm:t>
        <a:bodyPr/>
        <a:lstStyle/>
        <a:p>
          <a:endParaRPr lang="en-US"/>
        </a:p>
      </dgm:t>
    </dgm:pt>
    <dgm:pt modelId="{8F386673-E842-474D-998B-01454956FB96}" type="sibTrans" cxnId="{58C3F18B-9BC2-444B-B8AD-51B7F395426E}">
      <dgm:prSet/>
      <dgm:spPr/>
      <dgm:t>
        <a:bodyPr/>
        <a:lstStyle/>
        <a:p>
          <a:endParaRPr lang="en-US"/>
        </a:p>
      </dgm:t>
    </dgm:pt>
    <dgm:pt modelId="{79E8E45F-3B0C-4C92-A294-931FFD4D8565}">
      <dgm:prSet/>
      <dgm:spPr/>
      <dgm:t>
        <a:bodyPr/>
        <a:lstStyle/>
        <a:p>
          <a:r>
            <a:rPr lang="es-MX"/>
            <a:t>Como una descripción detallada que sirve para generar una implementación del sistema</a:t>
          </a:r>
          <a:endParaRPr lang="en-US"/>
        </a:p>
      </dgm:t>
    </dgm:pt>
    <dgm:pt modelId="{5FAD6D3E-6552-4E56-A9D9-05E7A7549A37}" type="parTrans" cxnId="{A500E7FB-DC49-4459-9646-0D2502D48DD5}">
      <dgm:prSet/>
      <dgm:spPr/>
      <dgm:t>
        <a:bodyPr/>
        <a:lstStyle/>
        <a:p>
          <a:endParaRPr lang="en-US"/>
        </a:p>
      </dgm:t>
    </dgm:pt>
    <dgm:pt modelId="{87BAC8B6-AFA6-4B13-8C2F-B37E671F917B}" type="sibTrans" cxnId="{A500E7FB-DC49-4459-9646-0D2502D48DD5}">
      <dgm:prSet/>
      <dgm:spPr/>
      <dgm:t>
        <a:bodyPr/>
        <a:lstStyle/>
        <a:p>
          <a:endParaRPr lang="en-US"/>
        </a:p>
      </dgm:t>
    </dgm:pt>
    <dgm:pt modelId="{F5346CAC-DEAF-43CD-8054-548105FB346D}" type="pres">
      <dgm:prSet presAssocID="{73537157-B17D-47ED-8CA1-1C3C7FCB35AC}" presName="linear" presStyleCnt="0">
        <dgm:presLayoutVars>
          <dgm:animLvl val="lvl"/>
          <dgm:resizeHandles val="exact"/>
        </dgm:presLayoutVars>
      </dgm:prSet>
      <dgm:spPr/>
    </dgm:pt>
    <dgm:pt modelId="{3751A2C1-AFB3-428E-88B9-6E1CD4FE430C}" type="pres">
      <dgm:prSet presAssocID="{B52837BD-A578-40DB-8EF1-33887B6532A4}" presName="parentText" presStyleLbl="node1" presStyleIdx="0" presStyleCnt="3">
        <dgm:presLayoutVars>
          <dgm:chMax val="0"/>
          <dgm:bulletEnabled val="1"/>
        </dgm:presLayoutVars>
      </dgm:prSet>
      <dgm:spPr/>
    </dgm:pt>
    <dgm:pt modelId="{08C6834C-A8D9-41D3-A5FB-B9C8187D2824}" type="pres">
      <dgm:prSet presAssocID="{066F9DD3-F794-4F5C-8518-8D7EB4D1C4E2}" presName="spacer" presStyleCnt="0"/>
      <dgm:spPr/>
    </dgm:pt>
    <dgm:pt modelId="{3D8A98FC-28BA-45F1-85AF-2485FB7EE8EE}" type="pres">
      <dgm:prSet presAssocID="{00B949DA-27F6-40B6-BF98-0D88EA7E0087}" presName="parentText" presStyleLbl="node1" presStyleIdx="1" presStyleCnt="3">
        <dgm:presLayoutVars>
          <dgm:chMax val="0"/>
          <dgm:bulletEnabled val="1"/>
        </dgm:presLayoutVars>
      </dgm:prSet>
      <dgm:spPr/>
    </dgm:pt>
    <dgm:pt modelId="{C5E45EB0-6609-424D-8ADF-095F8C4D501A}" type="pres">
      <dgm:prSet presAssocID="{8F386673-E842-474D-998B-01454956FB96}" presName="spacer" presStyleCnt="0"/>
      <dgm:spPr/>
    </dgm:pt>
    <dgm:pt modelId="{139CCE40-8C0E-447D-A119-6EDE4BB88207}" type="pres">
      <dgm:prSet presAssocID="{79E8E45F-3B0C-4C92-A294-931FFD4D8565}" presName="parentText" presStyleLbl="node1" presStyleIdx="2" presStyleCnt="3">
        <dgm:presLayoutVars>
          <dgm:chMax val="0"/>
          <dgm:bulletEnabled val="1"/>
        </dgm:presLayoutVars>
      </dgm:prSet>
      <dgm:spPr/>
    </dgm:pt>
  </dgm:ptLst>
  <dgm:cxnLst>
    <dgm:cxn modelId="{F617DF0F-A354-4662-8CCA-4B1C615E63EA}" type="presOf" srcId="{79E8E45F-3B0C-4C92-A294-931FFD4D8565}" destId="{139CCE40-8C0E-447D-A119-6EDE4BB88207}" srcOrd="0" destOrd="0" presId="urn:microsoft.com/office/officeart/2005/8/layout/vList2"/>
    <dgm:cxn modelId="{6AA21A1F-211B-4CD0-8328-CDBD991D5C62}" srcId="{73537157-B17D-47ED-8CA1-1C3C7FCB35AC}" destId="{B52837BD-A578-40DB-8EF1-33887B6532A4}" srcOrd="0" destOrd="0" parTransId="{AFACE320-7FA2-4E24-B7CB-B6C4D81CA919}" sibTransId="{066F9DD3-F794-4F5C-8518-8D7EB4D1C4E2}"/>
    <dgm:cxn modelId="{58C3F18B-9BC2-444B-B8AD-51B7F395426E}" srcId="{73537157-B17D-47ED-8CA1-1C3C7FCB35AC}" destId="{00B949DA-27F6-40B6-BF98-0D88EA7E0087}" srcOrd="1" destOrd="0" parTransId="{F74B85C9-F49E-416D-9E71-DB704D171569}" sibTransId="{8F386673-E842-474D-998B-01454956FB96}"/>
    <dgm:cxn modelId="{969D439E-6019-41D5-AC44-DCF75DFC8BD1}" type="presOf" srcId="{00B949DA-27F6-40B6-BF98-0D88EA7E0087}" destId="{3D8A98FC-28BA-45F1-85AF-2485FB7EE8EE}" srcOrd="0" destOrd="0" presId="urn:microsoft.com/office/officeart/2005/8/layout/vList2"/>
    <dgm:cxn modelId="{5C016AA3-1165-4679-992A-B7B3B54002F6}" type="presOf" srcId="{B52837BD-A578-40DB-8EF1-33887B6532A4}" destId="{3751A2C1-AFB3-428E-88B9-6E1CD4FE430C}" srcOrd="0" destOrd="0" presId="urn:microsoft.com/office/officeart/2005/8/layout/vList2"/>
    <dgm:cxn modelId="{145534F4-EC1A-4C39-ABB8-1257F8108BCF}" type="presOf" srcId="{73537157-B17D-47ED-8CA1-1C3C7FCB35AC}" destId="{F5346CAC-DEAF-43CD-8054-548105FB346D}" srcOrd="0" destOrd="0" presId="urn:microsoft.com/office/officeart/2005/8/layout/vList2"/>
    <dgm:cxn modelId="{A500E7FB-DC49-4459-9646-0D2502D48DD5}" srcId="{73537157-B17D-47ED-8CA1-1C3C7FCB35AC}" destId="{79E8E45F-3B0C-4C92-A294-931FFD4D8565}" srcOrd="2" destOrd="0" parTransId="{5FAD6D3E-6552-4E56-A9D9-05E7A7549A37}" sibTransId="{87BAC8B6-AFA6-4B13-8C2F-B37E671F917B}"/>
    <dgm:cxn modelId="{FA87EAC6-5D42-473F-B261-A06F65BD4733}" type="presParOf" srcId="{F5346CAC-DEAF-43CD-8054-548105FB346D}" destId="{3751A2C1-AFB3-428E-88B9-6E1CD4FE430C}" srcOrd="0" destOrd="0" presId="urn:microsoft.com/office/officeart/2005/8/layout/vList2"/>
    <dgm:cxn modelId="{13586976-ACDB-4CD9-9192-A1C54C276456}" type="presParOf" srcId="{F5346CAC-DEAF-43CD-8054-548105FB346D}" destId="{08C6834C-A8D9-41D3-A5FB-B9C8187D2824}" srcOrd="1" destOrd="0" presId="urn:microsoft.com/office/officeart/2005/8/layout/vList2"/>
    <dgm:cxn modelId="{DCA17741-057A-4FCB-B7F8-A00B0B83480D}" type="presParOf" srcId="{F5346CAC-DEAF-43CD-8054-548105FB346D}" destId="{3D8A98FC-28BA-45F1-85AF-2485FB7EE8EE}" srcOrd="2" destOrd="0" presId="urn:microsoft.com/office/officeart/2005/8/layout/vList2"/>
    <dgm:cxn modelId="{D7C0A7CE-713E-4B53-901D-8297619E2A89}" type="presParOf" srcId="{F5346CAC-DEAF-43CD-8054-548105FB346D}" destId="{C5E45EB0-6609-424D-8ADF-095F8C4D501A}" srcOrd="3" destOrd="0" presId="urn:microsoft.com/office/officeart/2005/8/layout/vList2"/>
    <dgm:cxn modelId="{1322AA64-A8D0-4F90-8343-533D407C2A00}" type="presParOf" srcId="{F5346CAC-DEAF-43CD-8054-548105FB346D}" destId="{139CCE40-8C0E-447D-A119-6EDE4BB8820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32607D-FECB-4FC9-B41C-C5E076FFB9E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6C26DF9-69BD-4861-9E1E-FEC9DA5A0ED6}">
      <dgm:prSet/>
      <dgm:spPr/>
      <dgm:t>
        <a:bodyPr/>
        <a:lstStyle/>
        <a:p>
          <a:r>
            <a:rPr lang="es-MX"/>
            <a:t>Un actor es la idealización de un rol desempeñado por una persona externa, un proceso o cosa que interactúa con el sistema.</a:t>
          </a:r>
          <a:endParaRPr lang="en-US"/>
        </a:p>
      </dgm:t>
    </dgm:pt>
    <dgm:pt modelId="{C9D21386-5E63-4C98-8C06-D564C014F488}" type="parTrans" cxnId="{AD6CB0B2-7309-45EE-BA38-0071BB845186}">
      <dgm:prSet/>
      <dgm:spPr/>
      <dgm:t>
        <a:bodyPr/>
        <a:lstStyle/>
        <a:p>
          <a:endParaRPr lang="en-US"/>
        </a:p>
      </dgm:t>
    </dgm:pt>
    <dgm:pt modelId="{92C58151-391A-4241-B43B-681FA17D20FC}" type="sibTrans" cxnId="{AD6CB0B2-7309-45EE-BA38-0071BB845186}">
      <dgm:prSet/>
      <dgm:spPr/>
      <dgm:t>
        <a:bodyPr/>
        <a:lstStyle/>
        <a:p>
          <a:endParaRPr lang="en-US"/>
        </a:p>
      </dgm:t>
    </dgm:pt>
    <dgm:pt modelId="{D911655A-7A9C-42A2-B5F9-97D2FA0FC6E1}">
      <dgm:prSet/>
      <dgm:spPr/>
      <dgm:t>
        <a:bodyPr/>
        <a:lstStyle/>
        <a:p>
          <a:r>
            <a:rPr lang="es-MX"/>
            <a:t>Cada actor participa en uno o más casos de uso mediante el intercambio de mensajes.</a:t>
          </a:r>
          <a:endParaRPr lang="en-US"/>
        </a:p>
      </dgm:t>
    </dgm:pt>
    <dgm:pt modelId="{DBCF4087-A7CA-4BF6-A560-6838B8BA43E9}" type="parTrans" cxnId="{5613E0CB-058E-482F-9076-E5947408D6FA}">
      <dgm:prSet/>
      <dgm:spPr/>
      <dgm:t>
        <a:bodyPr/>
        <a:lstStyle/>
        <a:p>
          <a:endParaRPr lang="en-US"/>
        </a:p>
      </dgm:t>
    </dgm:pt>
    <dgm:pt modelId="{2FE8A421-9C19-4A96-9492-6C342C649C90}" type="sibTrans" cxnId="{5613E0CB-058E-482F-9076-E5947408D6FA}">
      <dgm:prSet/>
      <dgm:spPr/>
      <dgm:t>
        <a:bodyPr/>
        <a:lstStyle/>
        <a:p>
          <a:endParaRPr lang="en-US"/>
        </a:p>
      </dgm:t>
    </dgm:pt>
    <dgm:pt modelId="{22AF0907-E551-4DEB-94EB-924BBE4168AD}" type="pres">
      <dgm:prSet presAssocID="{7832607D-FECB-4FC9-B41C-C5E076FFB9EB}" presName="vert0" presStyleCnt="0">
        <dgm:presLayoutVars>
          <dgm:dir/>
          <dgm:animOne val="branch"/>
          <dgm:animLvl val="lvl"/>
        </dgm:presLayoutVars>
      </dgm:prSet>
      <dgm:spPr/>
    </dgm:pt>
    <dgm:pt modelId="{530757FC-B038-481B-8000-B9CCDE080610}" type="pres">
      <dgm:prSet presAssocID="{96C26DF9-69BD-4861-9E1E-FEC9DA5A0ED6}" presName="thickLine" presStyleLbl="alignNode1" presStyleIdx="0" presStyleCnt="2"/>
      <dgm:spPr/>
    </dgm:pt>
    <dgm:pt modelId="{8909D1B4-63EB-4904-BF83-07DA57AD0DCC}" type="pres">
      <dgm:prSet presAssocID="{96C26DF9-69BD-4861-9E1E-FEC9DA5A0ED6}" presName="horz1" presStyleCnt="0"/>
      <dgm:spPr/>
    </dgm:pt>
    <dgm:pt modelId="{3198D8EC-4CBA-4A87-8B9F-60B36C3D193A}" type="pres">
      <dgm:prSet presAssocID="{96C26DF9-69BD-4861-9E1E-FEC9DA5A0ED6}" presName="tx1" presStyleLbl="revTx" presStyleIdx="0" presStyleCnt="2"/>
      <dgm:spPr/>
    </dgm:pt>
    <dgm:pt modelId="{D2B225EB-DD82-4B2E-91E2-9E06F63125FC}" type="pres">
      <dgm:prSet presAssocID="{96C26DF9-69BD-4861-9E1E-FEC9DA5A0ED6}" presName="vert1" presStyleCnt="0"/>
      <dgm:spPr/>
    </dgm:pt>
    <dgm:pt modelId="{BF69500D-E96C-47D5-B90D-2719127A90F4}" type="pres">
      <dgm:prSet presAssocID="{D911655A-7A9C-42A2-B5F9-97D2FA0FC6E1}" presName="thickLine" presStyleLbl="alignNode1" presStyleIdx="1" presStyleCnt="2"/>
      <dgm:spPr/>
    </dgm:pt>
    <dgm:pt modelId="{D02F79B6-47A6-4313-82C5-FEFCE64C061A}" type="pres">
      <dgm:prSet presAssocID="{D911655A-7A9C-42A2-B5F9-97D2FA0FC6E1}" presName="horz1" presStyleCnt="0"/>
      <dgm:spPr/>
    </dgm:pt>
    <dgm:pt modelId="{888822AC-8326-44A0-961D-A613BB3D2428}" type="pres">
      <dgm:prSet presAssocID="{D911655A-7A9C-42A2-B5F9-97D2FA0FC6E1}" presName="tx1" presStyleLbl="revTx" presStyleIdx="1" presStyleCnt="2"/>
      <dgm:spPr/>
    </dgm:pt>
    <dgm:pt modelId="{EBB2420B-780F-4750-B84E-F6784603FEB2}" type="pres">
      <dgm:prSet presAssocID="{D911655A-7A9C-42A2-B5F9-97D2FA0FC6E1}" presName="vert1" presStyleCnt="0"/>
      <dgm:spPr/>
    </dgm:pt>
  </dgm:ptLst>
  <dgm:cxnLst>
    <dgm:cxn modelId="{81450B86-8B15-4892-A03F-7FF3DC74F28A}" type="presOf" srcId="{96C26DF9-69BD-4861-9E1E-FEC9DA5A0ED6}" destId="{3198D8EC-4CBA-4A87-8B9F-60B36C3D193A}" srcOrd="0" destOrd="0" presId="urn:microsoft.com/office/officeart/2008/layout/LinedList"/>
    <dgm:cxn modelId="{1B00F786-EB06-42C5-8180-2BF87FC239B0}" type="presOf" srcId="{D911655A-7A9C-42A2-B5F9-97D2FA0FC6E1}" destId="{888822AC-8326-44A0-961D-A613BB3D2428}" srcOrd="0" destOrd="0" presId="urn:microsoft.com/office/officeart/2008/layout/LinedList"/>
    <dgm:cxn modelId="{0C065A9D-CB65-43D9-B608-42DB7F30673B}" type="presOf" srcId="{7832607D-FECB-4FC9-B41C-C5E076FFB9EB}" destId="{22AF0907-E551-4DEB-94EB-924BBE4168AD}" srcOrd="0" destOrd="0" presId="urn:microsoft.com/office/officeart/2008/layout/LinedList"/>
    <dgm:cxn modelId="{AD6CB0B2-7309-45EE-BA38-0071BB845186}" srcId="{7832607D-FECB-4FC9-B41C-C5E076FFB9EB}" destId="{96C26DF9-69BD-4861-9E1E-FEC9DA5A0ED6}" srcOrd="0" destOrd="0" parTransId="{C9D21386-5E63-4C98-8C06-D564C014F488}" sibTransId="{92C58151-391A-4241-B43B-681FA17D20FC}"/>
    <dgm:cxn modelId="{5613E0CB-058E-482F-9076-E5947408D6FA}" srcId="{7832607D-FECB-4FC9-B41C-C5E076FFB9EB}" destId="{D911655A-7A9C-42A2-B5F9-97D2FA0FC6E1}" srcOrd="1" destOrd="0" parTransId="{DBCF4087-A7CA-4BF6-A560-6838B8BA43E9}" sibTransId="{2FE8A421-9C19-4A96-9492-6C342C649C90}"/>
    <dgm:cxn modelId="{1DF6C287-B2D1-48E6-98CE-FD08AD04FA52}" type="presParOf" srcId="{22AF0907-E551-4DEB-94EB-924BBE4168AD}" destId="{530757FC-B038-481B-8000-B9CCDE080610}" srcOrd="0" destOrd="0" presId="urn:microsoft.com/office/officeart/2008/layout/LinedList"/>
    <dgm:cxn modelId="{633A208B-70B2-4B7F-B982-77E305ED27FD}" type="presParOf" srcId="{22AF0907-E551-4DEB-94EB-924BBE4168AD}" destId="{8909D1B4-63EB-4904-BF83-07DA57AD0DCC}" srcOrd="1" destOrd="0" presId="urn:microsoft.com/office/officeart/2008/layout/LinedList"/>
    <dgm:cxn modelId="{9CD00277-A4CF-4B8F-AD5C-90CFD0A0B4B4}" type="presParOf" srcId="{8909D1B4-63EB-4904-BF83-07DA57AD0DCC}" destId="{3198D8EC-4CBA-4A87-8B9F-60B36C3D193A}" srcOrd="0" destOrd="0" presId="urn:microsoft.com/office/officeart/2008/layout/LinedList"/>
    <dgm:cxn modelId="{B6B192E5-0C27-435B-8824-38A4BE3CD239}" type="presParOf" srcId="{8909D1B4-63EB-4904-BF83-07DA57AD0DCC}" destId="{D2B225EB-DD82-4B2E-91E2-9E06F63125FC}" srcOrd="1" destOrd="0" presId="urn:microsoft.com/office/officeart/2008/layout/LinedList"/>
    <dgm:cxn modelId="{C15420DC-78B8-4F7E-A322-AA0F380139EF}" type="presParOf" srcId="{22AF0907-E551-4DEB-94EB-924BBE4168AD}" destId="{BF69500D-E96C-47D5-B90D-2719127A90F4}" srcOrd="2" destOrd="0" presId="urn:microsoft.com/office/officeart/2008/layout/LinedList"/>
    <dgm:cxn modelId="{6D18ECF4-5A1D-4545-BC9A-1C4B6F62C5F6}" type="presParOf" srcId="{22AF0907-E551-4DEB-94EB-924BBE4168AD}" destId="{D02F79B6-47A6-4313-82C5-FEFCE64C061A}" srcOrd="3" destOrd="0" presId="urn:microsoft.com/office/officeart/2008/layout/LinedList"/>
    <dgm:cxn modelId="{3EA051B9-9290-488D-8128-D6703116B733}" type="presParOf" srcId="{D02F79B6-47A6-4313-82C5-FEFCE64C061A}" destId="{888822AC-8326-44A0-961D-A613BB3D2428}" srcOrd="0" destOrd="0" presId="urn:microsoft.com/office/officeart/2008/layout/LinedList"/>
    <dgm:cxn modelId="{93E1E94B-E532-48AF-8D99-12D13CAB8BA1}" type="presParOf" srcId="{D02F79B6-47A6-4313-82C5-FEFCE64C061A}" destId="{EBB2420B-780F-4750-B84E-F6784603FEB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42FD88-CB51-4F12-BD39-6F3EF360FF2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FA42E7D-AD2F-4E2E-A8FD-15459E541FCA}">
      <dgm:prSet/>
      <dgm:spPr/>
      <dgm:t>
        <a:bodyPr/>
        <a:lstStyle/>
        <a:p>
          <a:r>
            <a:rPr lang="es-MX"/>
            <a:t>Un caso de uso es una unidad coherente de funcionalidad externamente visible, y que define una pieza de comportamiento sin revelar la estructura interna del sistema.</a:t>
          </a:r>
          <a:endParaRPr lang="en-US"/>
        </a:p>
      </dgm:t>
    </dgm:pt>
    <dgm:pt modelId="{CDC3EBB5-56F1-41EA-8C5C-226F9E45BB99}" type="parTrans" cxnId="{677B1592-7A41-45EC-A249-AC2ADD843DF3}">
      <dgm:prSet/>
      <dgm:spPr/>
      <dgm:t>
        <a:bodyPr/>
        <a:lstStyle/>
        <a:p>
          <a:endParaRPr lang="en-US"/>
        </a:p>
      </dgm:t>
    </dgm:pt>
    <dgm:pt modelId="{F2F02DF2-5995-4BA4-BB0C-349B569A338B}" type="sibTrans" cxnId="{677B1592-7A41-45EC-A249-AC2ADD843DF3}">
      <dgm:prSet/>
      <dgm:spPr/>
      <dgm:t>
        <a:bodyPr/>
        <a:lstStyle/>
        <a:p>
          <a:endParaRPr lang="en-US"/>
        </a:p>
      </dgm:t>
    </dgm:pt>
    <dgm:pt modelId="{F5AF26A5-62C9-402F-BE26-EBADF4FC3574}">
      <dgm:prSet/>
      <dgm:spPr/>
      <dgm:t>
        <a:bodyPr/>
        <a:lstStyle/>
        <a:p>
          <a:r>
            <a:rPr lang="es-MX"/>
            <a:t>Un caso de uso es una descripción lógica de una parte de funcionalidad. No es una construcción manifiesta de la implementación de un sistema.</a:t>
          </a:r>
          <a:endParaRPr lang="en-US"/>
        </a:p>
      </dgm:t>
    </dgm:pt>
    <dgm:pt modelId="{558704B7-939A-4E96-B7F2-13181E024781}" type="parTrans" cxnId="{92BE7AB9-444B-48B3-B8F9-EF49D6383576}">
      <dgm:prSet/>
      <dgm:spPr/>
      <dgm:t>
        <a:bodyPr/>
        <a:lstStyle/>
        <a:p>
          <a:endParaRPr lang="en-US"/>
        </a:p>
      </dgm:t>
    </dgm:pt>
    <dgm:pt modelId="{55DDBDCD-4C0E-4C56-BD5B-BAB692CF6C9A}" type="sibTrans" cxnId="{92BE7AB9-444B-48B3-B8F9-EF49D6383576}">
      <dgm:prSet/>
      <dgm:spPr/>
      <dgm:t>
        <a:bodyPr/>
        <a:lstStyle/>
        <a:p>
          <a:endParaRPr lang="en-US"/>
        </a:p>
      </dgm:t>
    </dgm:pt>
    <dgm:pt modelId="{7D3A4DCB-A377-4AC4-A520-B760D1FE7B8B}" type="pres">
      <dgm:prSet presAssocID="{0C42FD88-CB51-4F12-BD39-6F3EF360FF2A}" presName="linear" presStyleCnt="0">
        <dgm:presLayoutVars>
          <dgm:animLvl val="lvl"/>
          <dgm:resizeHandles val="exact"/>
        </dgm:presLayoutVars>
      </dgm:prSet>
      <dgm:spPr/>
    </dgm:pt>
    <dgm:pt modelId="{2EEB756F-7DC1-42B5-AD69-25DD7A8FF993}" type="pres">
      <dgm:prSet presAssocID="{9FA42E7D-AD2F-4E2E-A8FD-15459E541FCA}" presName="parentText" presStyleLbl="node1" presStyleIdx="0" presStyleCnt="2">
        <dgm:presLayoutVars>
          <dgm:chMax val="0"/>
          <dgm:bulletEnabled val="1"/>
        </dgm:presLayoutVars>
      </dgm:prSet>
      <dgm:spPr/>
    </dgm:pt>
    <dgm:pt modelId="{973F4EFE-E233-4772-BB1E-FCA74D968D31}" type="pres">
      <dgm:prSet presAssocID="{F2F02DF2-5995-4BA4-BB0C-349B569A338B}" presName="spacer" presStyleCnt="0"/>
      <dgm:spPr/>
    </dgm:pt>
    <dgm:pt modelId="{73E1DC83-61C5-4453-982B-B00794772F0A}" type="pres">
      <dgm:prSet presAssocID="{F5AF26A5-62C9-402F-BE26-EBADF4FC3574}" presName="parentText" presStyleLbl="node1" presStyleIdx="1" presStyleCnt="2">
        <dgm:presLayoutVars>
          <dgm:chMax val="0"/>
          <dgm:bulletEnabled val="1"/>
        </dgm:presLayoutVars>
      </dgm:prSet>
      <dgm:spPr/>
    </dgm:pt>
  </dgm:ptLst>
  <dgm:cxnLst>
    <dgm:cxn modelId="{AC00130C-5EF7-4B47-8E37-0C41C80B5AD9}" type="presOf" srcId="{F5AF26A5-62C9-402F-BE26-EBADF4FC3574}" destId="{73E1DC83-61C5-4453-982B-B00794772F0A}" srcOrd="0" destOrd="0" presId="urn:microsoft.com/office/officeart/2005/8/layout/vList2"/>
    <dgm:cxn modelId="{36FACD40-90A3-4C9D-ACE3-031DDE45986C}" type="presOf" srcId="{0C42FD88-CB51-4F12-BD39-6F3EF360FF2A}" destId="{7D3A4DCB-A377-4AC4-A520-B760D1FE7B8B}" srcOrd="0" destOrd="0" presId="urn:microsoft.com/office/officeart/2005/8/layout/vList2"/>
    <dgm:cxn modelId="{677B1592-7A41-45EC-A249-AC2ADD843DF3}" srcId="{0C42FD88-CB51-4F12-BD39-6F3EF360FF2A}" destId="{9FA42E7D-AD2F-4E2E-A8FD-15459E541FCA}" srcOrd="0" destOrd="0" parTransId="{CDC3EBB5-56F1-41EA-8C5C-226F9E45BB99}" sibTransId="{F2F02DF2-5995-4BA4-BB0C-349B569A338B}"/>
    <dgm:cxn modelId="{92BE7AB9-444B-48B3-B8F9-EF49D6383576}" srcId="{0C42FD88-CB51-4F12-BD39-6F3EF360FF2A}" destId="{F5AF26A5-62C9-402F-BE26-EBADF4FC3574}" srcOrd="1" destOrd="0" parTransId="{558704B7-939A-4E96-B7F2-13181E024781}" sibTransId="{55DDBDCD-4C0E-4C56-BD5B-BAB692CF6C9A}"/>
    <dgm:cxn modelId="{E042D6FA-8C01-4425-89F6-BA37CD7FE7B6}" type="presOf" srcId="{9FA42E7D-AD2F-4E2E-A8FD-15459E541FCA}" destId="{2EEB756F-7DC1-42B5-AD69-25DD7A8FF993}" srcOrd="0" destOrd="0" presId="urn:microsoft.com/office/officeart/2005/8/layout/vList2"/>
    <dgm:cxn modelId="{2D15B796-8AD8-4E27-A707-BC3AEDC3DCD9}" type="presParOf" srcId="{7D3A4DCB-A377-4AC4-A520-B760D1FE7B8B}" destId="{2EEB756F-7DC1-42B5-AD69-25DD7A8FF993}" srcOrd="0" destOrd="0" presId="urn:microsoft.com/office/officeart/2005/8/layout/vList2"/>
    <dgm:cxn modelId="{BFC65D30-B4B2-41A2-B3C0-5EA182F8F83C}" type="presParOf" srcId="{7D3A4DCB-A377-4AC4-A520-B760D1FE7B8B}" destId="{973F4EFE-E233-4772-BB1E-FCA74D968D31}" srcOrd="1" destOrd="0" presId="urn:microsoft.com/office/officeart/2005/8/layout/vList2"/>
    <dgm:cxn modelId="{52C72362-7419-4CF7-BA66-387751C99C4F}" type="presParOf" srcId="{7D3A4DCB-A377-4AC4-A520-B760D1FE7B8B}" destId="{73E1DC83-61C5-4453-982B-B00794772F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9AC0B-B5BA-44A0-B82A-2AA0663E1584}">
      <dsp:nvSpPr>
        <dsp:cNvPr id="0" name=""/>
        <dsp:cNvSpPr/>
      </dsp:nvSpPr>
      <dsp:spPr>
        <a:xfrm>
          <a:off x="0" y="0"/>
          <a:ext cx="5518943" cy="153162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a:t>En el proceso de ingeniería de requerimientos para ayudar a derivar los requerimientos de un sistema.</a:t>
          </a:r>
          <a:endParaRPr lang="en-US" sz="2200" kern="1200"/>
        </a:p>
      </dsp:txBody>
      <dsp:txXfrm>
        <a:off x="44860" y="44860"/>
        <a:ext cx="3866205" cy="1441900"/>
      </dsp:txXfrm>
    </dsp:sp>
    <dsp:sp modelId="{F6F645D2-3665-4FC7-8CB5-395D07E6AA2F}">
      <dsp:nvSpPr>
        <dsp:cNvPr id="0" name=""/>
        <dsp:cNvSpPr/>
      </dsp:nvSpPr>
      <dsp:spPr>
        <a:xfrm>
          <a:off x="486965" y="1786890"/>
          <a:ext cx="5518943" cy="153162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a:t>En el proceso de diseño para describir el sistema a los desarrolladores.</a:t>
          </a:r>
          <a:endParaRPr lang="en-US" sz="2200" kern="1200"/>
        </a:p>
      </dsp:txBody>
      <dsp:txXfrm>
        <a:off x="531825" y="1831750"/>
        <a:ext cx="3946705" cy="1441900"/>
      </dsp:txXfrm>
    </dsp:sp>
    <dsp:sp modelId="{F5564FCF-5188-450F-9387-422DE38397D5}">
      <dsp:nvSpPr>
        <dsp:cNvPr id="0" name=""/>
        <dsp:cNvSpPr/>
      </dsp:nvSpPr>
      <dsp:spPr>
        <a:xfrm>
          <a:off x="973931" y="3573780"/>
          <a:ext cx="5518943" cy="1531620"/>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a:t>En el proceso de implementación para documentar la estructura y operación del sistema.</a:t>
          </a:r>
          <a:endParaRPr lang="en-US" sz="2200" kern="1200"/>
        </a:p>
      </dsp:txBody>
      <dsp:txXfrm>
        <a:off x="1018791" y="3618640"/>
        <a:ext cx="3946705" cy="1441900"/>
      </dsp:txXfrm>
    </dsp:sp>
    <dsp:sp modelId="{F34C2F18-5F89-4619-AB6B-7C1847512641}">
      <dsp:nvSpPr>
        <dsp:cNvPr id="0" name=""/>
        <dsp:cNvSpPr/>
      </dsp:nvSpPr>
      <dsp:spPr>
        <a:xfrm>
          <a:off x="4523390" y="1161478"/>
          <a:ext cx="995553" cy="995553"/>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747389" y="1161478"/>
        <a:ext cx="547555" cy="749154"/>
      </dsp:txXfrm>
    </dsp:sp>
    <dsp:sp modelId="{F52B9704-F50D-47C7-9A55-431FA6656CD5}">
      <dsp:nvSpPr>
        <dsp:cNvPr id="0" name=""/>
        <dsp:cNvSpPr/>
      </dsp:nvSpPr>
      <dsp:spPr>
        <a:xfrm>
          <a:off x="5010356" y="2938157"/>
          <a:ext cx="995553" cy="995553"/>
        </a:xfrm>
        <a:prstGeom prst="downArrow">
          <a:avLst>
            <a:gd name="adj1" fmla="val 55000"/>
            <a:gd name="adj2" fmla="val 45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34355" y="2938157"/>
        <a:ext cx="547555" cy="749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9EF30-2CF4-4B07-BE66-C37A6375C8E8}">
      <dsp:nvSpPr>
        <dsp:cNvPr id="0" name=""/>
        <dsp:cNvSpPr/>
      </dsp:nvSpPr>
      <dsp:spPr>
        <a:xfrm>
          <a:off x="0" y="1895"/>
          <a:ext cx="6237359" cy="9605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B52405-3965-4587-9451-60AF226E9E9A}">
      <dsp:nvSpPr>
        <dsp:cNvPr id="0" name=""/>
        <dsp:cNvSpPr/>
      </dsp:nvSpPr>
      <dsp:spPr>
        <a:xfrm>
          <a:off x="290559" y="218013"/>
          <a:ext cx="528289" cy="5282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6464E2-5187-4FF8-A936-814F30BF6390}">
      <dsp:nvSpPr>
        <dsp:cNvPr id="0" name=""/>
        <dsp:cNvSpPr/>
      </dsp:nvSpPr>
      <dsp:spPr>
        <a:xfrm>
          <a:off x="1109408" y="1895"/>
          <a:ext cx="5127950" cy="960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6" tIns="101656" rIns="101656" bIns="101656" numCol="1" spcCol="1270" anchor="ctr" anchorCtr="0">
          <a:noAutofit/>
        </a:bodyPr>
        <a:lstStyle/>
        <a:p>
          <a:pPr marL="0" lvl="0" indent="0" algn="l" defTabSz="977900">
            <a:lnSpc>
              <a:spcPct val="90000"/>
            </a:lnSpc>
            <a:spcBef>
              <a:spcPct val="0"/>
            </a:spcBef>
            <a:spcAft>
              <a:spcPct val="35000"/>
            </a:spcAft>
            <a:buNone/>
          </a:pPr>
          <a:r>
            <a:rPr lang="es-MX" sz="2200" kern="1200"/>
            <a:t>Perspectiva externa</a:t>
          </a:r>
          <a:endParaRPr lang="en-US" sz="2200" kern="1200"/>
        </a:p>
      </dsp:txBody>
      <dsp:txXfrm>
        <a:off x="1109408" y="1895"/>
        <a:ext cx="5127950" cy="960526"/>
      </dsp:txXfrm>
    </dsp:sp>
    <dsp:sp modelId="{A7B8D0F1-4AD9-4C2C-8049-5DF3A78FB59A}">
      <dsp:nvSpPr>
        <dsp:cNvPr id="0" name=""/>
        <dsp:cNvSpPr/>
      </dsp:nvSpPr>
      <dsp:spPr>
        <a:xfrm>
          <a:off x="0" y="1202553"/>
          <a:ext cx="6237359" cy="9605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C6C7D-51A4-4FD3-8F14-5DD321D57050}">
      <dsp:nvSpPr>
        <dsp:cNvPr id="0" name=""/>
        <dsp:cNvSpPr/>
      </dsp:nvSpPr>
      <dsp:spPr>
        <a:xfrm>
          <a:off x="290559" y="1418671"/>
          <a:ext cx="528289" cy="5282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E6E5D7-1A87-4F41-B0D9-12895B3E7279}">
      <dsp:nvSpPr>
        <dsp:cNvPr id="0" name=""/>
        <dsp:cNvSpPr/>
      </dsp:nvSpPr>
      <dsp:spPr>
        <a:xfrm>
          <a:off x="1109408" y="1202553"/>
          <a:ext cx="5127950" cy="960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6" tIns="101656" rIns="101656" bIns="101656" numCol="1" spcCol="1270" anchor="ctr" anchorCtr="0">
          <a:noAutofit/>
        </a:bodyPr>
        <a:lstStyle/>
        <a:p>
          <a:pPr marL="0" lvl="0" indent="0" algn="l" defTabSz="977900">
            <a:lnSpc>
              <a:spcPct val="90000"/>
            </a:lnSpc>
            <a:spcBef>
              <a:spcPct val="0"/>
            </a:spcBef>
            <a:spcAft>
              <a:spcPct val="35000"/>
            </a:spcAft>
            <a:buNone/>
          </a:pPr>
          <a:r>
            <a:rPr lang="es-MX" sz="2200" kern="1200"/>
            <a:t>Perspectiva de interacción</a:t>
          </a:r>
          <a:endParaRPr lang="en-US" sz="2200" kern="1200"/>
        </a:p>
      </dsp:txBody>
      <dsp:txXfrm>
        <a:off x="1109408" y="1202553"/>
        <a:ext cx="5127950" cy="960526"/>
      </dsp:txXfrm>
    </dsp:sp>
    <dsp:sp modelId="{C8D9580E-F28D-44EB-84DF-D14A72ED381F}">
      <dsp:nvSpPr>
        <dsp:cNvPr id="0" name=""/>
        <dsp:cNvSpPr/>
      </dsp:nvSpPr>
      <dsp:spPr>
        <a:xfrm>
          <a:off x="0" y="2403211"/>
          <a:ext cx="6237359" cy="9605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75BA7-2546-4FDE-A7A3-EC4BC5A034BD}">
      <dsp:nvSpPr>
        <dsp:cNvPr id="0" name=""/>
        <dsp:cNvSpPr/>
      </dsp:nvSpPr>
      <dsp:spPr>
        <a:xfrm>
          <a:off x="290559" y="2619329"/>
          <a:ext cx="528289" cy="5282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54F151-60A1-4DFC-B4D9-0526D3FBA1E1}">
      <dsp:nvSpPr>
        <dsp:cNvPr id="0" name=""/>
        <dsp:cNvSpPr/>
      </dsp:nvSpPr>
      <dsp:spPr>
        <a:xfrm>
          <a:off x="1109408" y="2403211"/>
          <a:ext cx="5127950" cy="960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6" tIns="101656" rIns="101656" bIns="101656" numCol="1" spcCol="1270" anchor="ctr" anchorCtr="0">
          <a:noAutofit/>
        </a:bodyPr>
        <a:lstStyle/>
        <a:p>
          <a:pPr marL="0" lvl="0" indent="0" algn="l" defTabSz="977900">
            <a:lnSpc>
              <a:spcPct val="90000"/>
            </a:lnSpc>
            <a:spcBef>
              <a:spcPct val="0"/>
            </a:spcBef>
            <a:spcAft>
              <a:spcPct val="35000"/>
            </a:spcAft>
            <a:buNone/>
          </a:pPr>
          <a:r>
            <a:rPr lang="es-MX" sz="2200" kern="1200"/>
            <a:t>Perspectiva estructural</a:t>
          </a:r>
          <a:endParaRPr lang="en-US" sz="2200" kern="1200"/>
        </a:p>
      </dsp:txBody>
      <dsp:txXfrm>
        <a:off x="1109408" y="2403211"/>
        <a:ext cx="5127950" cy="960526"/>
      </dsp:txXfrm>
    </dsp:sp>
    <dsp:sp modelId="{E6562494-3ED6-4668-8F02-7F32686F1E62}">
      <dsp:nvSpPr>
        <dsp:cNvPr id="0" name=""/>
        <dsp:cNvSpPr/>
      </dsp:nvSpPr>
      <dsp:spPr>
        <a:xfrm>
          <a:off x="0" y="3603869"/>
          <a:ext cx="6237359" cy="9605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27B36-149A-4872-B3EA-3FA2ACA3DE20}">
      <dsp:nvSpPr>
        <dsp:cNvPr id="0" name=""/>
        <dsp:cNvSpPr/>
      </dsp:nvSpPr>
      <dsp:spPr>
        <a:xfrm>
          <a:off x="290559" y="3819987"/>
          <a:ext cx="528289" cy="5282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D09ACA-9EAE-4F1C-B958-C110D2447D58}">
      <dsp:nvSpPr>
        <dsp:cNvPr id="0" name=""/>
        <dsp:cNvSpPr/>
      </dsp:nvSpPr>
      <dsp:spPr>
        <a:xfrm>
          <a:off x="1109408" y="3603869"/>
          <a:ext cx="5127950" cy="960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6" tIns="101656" rIns="101656" bIns="101656" numCol="1" spcCol="1270" anchor="ctr" anchorCtr="0">
          <a:noAutofit/>
        </a:bodyPr>
        <a:lstStyle/>
        <a:p>
          <a:pPr marL="0" lvl="0" indent="0" algn="l" defTabSz="977900">
            <a:lnSpc>
              <a:spcPct val="90000"/>
            </a:lnSpc>
            <a:spcBef>
              <a:spcPct val="0"/>
            </a:spcBef>
            <a:spcAft>
              <a:spcPct val="35000"/>
            </a:spcAft>
            <a:buNone/>
          </a:pPr>
          <a:r>
            <a:rPr lang="es-MX" sz="2200" kern="1200"/>
            <a:t>Perspectiva de comportamiento</a:t>
          </a:r>
          <a:endParaRPr lang="en-US" sz="2200" kern="1200"/>
        </a:p>
      </dsp:txBody>
      <dsp:txXfrm>
        <a:off x="1109408" y="3603869"/>
        <a:ext cx="5127950" cy="9605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3364F-AD75-4EDC-BDF7-869895B9B3EC}">
      <dsp:nvSpPr>
        <dsp:cNvPr id="0" name=""/>
        <dsp:cNvSpPr/>
      </dsp:nvSpPr>
      <dsp:spPr>
        <a:xfrm>
          <a:off x="0" y="0"/>
          <a:ext cx="7714409" cy="562356"/>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Diagramas de actividades</a:t>
          </a:r>
          <a:endParaRPr lang="en-US" sz="2400" kern="1200"/>
        </a:p>
      </dsp:txBody>
      <dsp:txXfrm>
        <a:off x="16471" y="16471"/>
        <a:ext cx="7041786" cy="529414"/>
      </dsp:txXfrm>
    </dsp:sp>
    <dsp:sp modelId="{DF89925A-1B42-47AE-9349-936AC3CA5E88}">
      <dsp:nvSpPr>
        <dsp:cNvPr id="0" name=""/>
        <dsp:cNvSpPr/>
      </dsp:nvSpPr>
      <dsp:spPr>
        <a:xfrm>
          <a:off x="576075" y="640461"/>
          <a:ext cx="7714409" cy="562356"/>
        </a:xfrm>
        <a:prstGeom prst="roundRect">
          <a:avLst>
            <a:gd name="adj" fmla="val 10000"/>
          </a:avLst>
        </a:prstGeom>
        <a:solidFill>
          <a:schemeClr val="accent3">
            <a:hueOff val="-115238"/>
            <a:satOff val="6354"/>
            <a:lumOff val="-4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Diagramas de casos de uso</a:t>
          </a:r>
          <a:endParaRPr lang="en-US" sz="2400" kern="1200"/>
        </a:p>
      </dsp:txBody>
      <dsp:txXfrm>
        <a:off x="592546" y="656932"/>
        <a:ext cx="6739859" cy="529414"/>
      </dsp:txXfrm>
    </dsp:sp>
    <dsp:sp modelId="{B7D17B1B-99E2-4498-89B9-0567C982676B}">
      <dsp:nvSpPr>
        <dsp:cNvPr id="0" name=""/>
        <dsp:cNvSpPr/>
      </dsp:nvSpPr>
      <dsp:spPr>
        <a:xfrm>
          <a:off x="1152151" y="1280922"/>
          <a:ext cx="7714409" cy="562356"/>
        </a:xfrm>
        <a:prstGeom prst="roundRect">
          <a:avLst>
            <a:gd name="adj" fmla="val 10000"/>
          </a:avLst>
        </a:prstGeom>
        <a:solidFill>
          <a:schemeClr val="accent3">
            <a:hueOff val="-230477"/>
            <a:satOff val="12708"/>
            <a:lumOff val="-98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Diagramas de secuencia</a:t>
          </a:r>
          <a:endParaRPr lang="en-US" sz="2400" kern="1200"/>
        </a:p>
      </dsp:txBody>
      <dsp:txXfrm>
        <a:off x="1168622" y="1297393"/>
        <a:ext cx="6739859" cy="529414"/>
      </dsp:txXfrm>
    </dsp:sp>
    <dsp:sp modelId="{E994E67C-7320-4606-96C0-79F6C9D3559E}">
      <dsp:nvSpPr>
        <dsp:cNvPr id="0" name=""/>
        <dsp:cNvSpPr/>
      </dsp:nvSpPr>
      <dsp:spPr>
        <a:xfrm>
          <a:off x="1728227" y="1921383"/>
          <a:ext cx="7714409" cy="562356"/>
        </a:xfrm>
        <a:prstGeom prst="roundRect">
          <a:avLst>
            <a:gd name="adj" fmla="val 10000"/>
          </a:avLst>
        </a:prstGeom>
        <a:solidFill>
          <a:schemeClr val="accent3">
            <a:hueOff val="-345715"/>
            <a:satOff val="19062"/>
            <a:lumOff val="-14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Diagramas de clases</a:t>
          </a:r>
          <a:endParaRPr lang="en-US" sz="2400" kern="1200"/>
        </a:p>
      </dsp:txBody>
      <dsp:txXfrm>
        <a:off x="1744698" y="1937854"/>
        <a:ext cx="6739859" cy="529414"/>
      </dsp:txXfrm>
    </dsp:sp>
    <dsp:sp modelId="{33337096-E37D-43C4-B5F4-82EE0D2B2BB7}">
      <dsp:nvSpPr>
        <dsp:cNvPr id="0" name=""/>
        <dsp:cNvSpPr/>
      </dsp:nvSpPr>
      <dsp:spPr>
        <a:xfrm>
          <a:off x="2304303" y="2561844"/>
          <a:ext cx="7714409" cy="562356"/>
        </a:xfrm>
        <a:prstGeom prst="roundRect">
          <a:avLst>
            <a:gd name="adj" fmla="val 10000"/>
          </a:avLst>
        </a:prstGeom>
        <a:solidFill>
          <a:schemeClr val="accent3">
            <a:hueOff val="-460953"/>
            <a:satOff val="25416"/>
            <a:lumOff val="-19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Diagramas de estado</a:t>
          </a:r>
          <a:endParaRPr lang="en-US" sz="2400" kern="1200"/>
        </a:p>
      </dsp:txBody>
      <dsp:txXfrm>
        <a:off x="2320774" y="2578315"/>
        <a:ext cx="6739859" cy="529414"/>
      </dsp:txXfrm>
    </dsp:sp>
    <dsp:sp modelId="{061754D8-D292-4F62-9B8E-4C0859B5C19D}">
      <dsp:nvSpPr>
        <dsp:cNvPr id="0" name=""/>
        <dsp:cNvSpPr/>
      </dsp:nvSpPr>
      <dsp:spPr>
        <a:xfrm>
          <a:off x="7348877" y="410832"/>
          <a:ext cx="365531" cy="365531"/>
        </a:xfrm>
        <a:prstGeom prst="downArrow">
          <a:avLst>
            <a:gd name="adj1" fmla="val 55000"/>
            <a:gd name="adj2" fmla="val 45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431121" y="410832"/>
        <a:ext cx="201043" cy="275062"/>
      </dsp:txXfrm>
    </dsp:sp>
    <dsp:sp modelId="{CF9DC323-E5C4-4A40-A589-EBBDD60A1870}">
      <dsp:nvSpPr>
        <dsp:cNvPr id="0" name=""/>
        <dsp:cNvSpPr/>
      </dsp:nvSpPr>
      <dsp:spPr>
        <a:xfrm>
          <a:off x="7924953" y="1051293"/>
          <a:ext cx="365531" cy="365531"/>
        </a:xfrm>
        <a:prstGeom prst="downArrow">
          <a:avLst>
            <a:gd name="adj1" fmla="val 55000"/>
            <a:gd name="adj2" fmla="val 45000"/>
          </a:avLst>
        </a:prstGeom>
        <a:solidFill>
          <a:schemeClr val="accent3">
            <a:tint val="40000"/>
            <a:alpha val="90000"/>
            <a:hueOff val="-239118"/>
            <a:satOff val="9589"/>
            <a:lumOff val="538"/>
            <a:alphaOff val="0"/>
          </a:schemeClr>
        </a:solidFill>
        <a:ln w="15875" cap="rnd" cmpd="sng" algn="ctr">
          <a:solidFill>
            <a:schemeClr val="accent3">
              <a:tint val="40000"/>
              <a:alpha val="90000"/>
              <a:hueOff val="-239118"/>
              <a:satOff val="9589"/>
              <a:lumOff val="5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007197" y="1051293"/>
        <a:ext cx="201043" cy="275062"/>
      </dsp:txXfrm>
    </dsp:sp>
    <dsp:sp modelId="{A3E19E34-95CF-4D3A-B304-54E1D34EEF96}">
      <dsp:nvSpPr>
        <dsp:cNvPr id="0" name=""/>
        <dsp:cNvSpPr/>
      </dsp:nvSpPr>
      <dsp:spPr>
        <a:xfrm>
          <a:off x="8501029" y="1682382"/>
          <a:ext cx="365531" cy="365531"/>
        </a:xfrm>
        <a:prstGeom prst="downArrow">
          <a:avLst>
            <a:gd name="adj1" fmla="val 55000"/>
            <a:gd name="adj2" fmla="val 45000"/>
          </a:avLst>
        </a:prstGeom>
        <a:solidFill>
          <a:schemeClr val="accent3">
            <a:tint val="40000"/>
            <a:alpha val="90000"/>
            <a:hueOff val="-478235"/>
            <a:satOff val="19179"/>
            <a:lumOff val="1076"/>
            <a:alphaOff val="0"/>
          </a:schemeClr>
        </a:solidFill>
        <a:ln w="15875" cap="rnd" cmpd="sng" algn="ctr">
          <a:solidFill>
            <a:schemeClr val="accent3">
              <a:tint val="40000"/>
              <a:alpha val="90000"/>
              <a:hueOff val="-478235"/>
              <a:satOff val="19179"/>
              <a:lumOff val="10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583273" y="1682382"/>
        <a:ext cx="201043" cy="275062"/>
      </dsp:txXfrm>
    </dsp:sp>
    <dsp:sp modelId="{3F7FB051-8AE1-4568-A4D6-84ADA050359A}">
      <dsp:nvSpPr>
        <dsp:cNvPr id="0" name=""/>
        <dsp:cNvSpPr/>
      </dsp:nvSpPr>
      <dsp:spPr>
        <a:xfrm>
          <a:off x="9077105" y="2329091"/>
          <a:ext cx="365531" cy="365531"/>
        </a:xfrm>
        <a:prstGeom prst="downArrow">
          <a:avLst>
            <a:gd name="adj1" fmla="val 55000"/>
            <a:gd name="adj2" fmla="val 45000"/>
          </a:avLst>
        </a:prstGeom>
        <a:solidFill>
          <a:schemeClr val="accent3">
            <a:tint val="40000"/>
            <a:alpha val="90000"/>
            <a:hueOff val="-717353"/>
            <a:satOff val="28768"/>
            <a:lumOff val="1614"/>
            <a:alphaOff val="0"/>
          </a:schemeClr>
        </a:solidFill>
        <a:ln w="15875" cap="rnd" cmpd="sng" algn="ctr">
          <a:solidFill>
            <a:schemeClr val="accent3">
              <a:tint val="40000"/>
              <a:alpha val="90000"/>
              <a:hueOff val="-717353"/>
              <a:satOff val="28768"/>
              <a:lumOff val="16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9159349" y="2329091"/>
        <a:ext cx="201043" cy="275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1A2C1-AFB3-428E-88B9-6E1CD4FE430C}">
      <dsp:nvSpPr>
        <dsp:cNvPr id="0" name=""/>
        <dsp:cNvSpPr/>
      </dsp:nvSpPr>
      <dsp:spPr>
        <a:xfrm>
          <a:off x="0" y="26581"/>
          <a:ext cx="6237359" cy="1454456"/>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a:t>Como medio para facilitar la discusión sobre un sistema existente o propuesto</a:t>
          </a:r>
          <a:endParaRPr lang="en-US" sz="2600" kern="1200"/>
        </a:p>
      </dsp:txBody>
      <dsp:txXfrm>
        <a:off x="71001" y="97582"/>
        <a:ext cx="6095357" cy="1312454"/>
      </dsp:txXfrm>
    </dsp:sp>
    <dsp:sp modelId="{3D8A98FC-28BA-45F1-85AF-2485FB7EE8EE}">
      <dsp:nvSpPr>
        <dsp:cNvPr id="0" name=""/>
        <dsp:cNvSpPr/>
      </dsp:nvSpPr>
      <dsp:spPr>
        <a:xfrm>
          <a:off x="0" y="1555917"/>
          <a:ext cx="6237359" cy="1454456"/>
        </a:xfrm>
        <a:prstGeom prst="roundRect">
          <a:avLst/>
        </a:prstGeom>
        <a:solidFill>
          <a:schemeClr val="accent2">
            <a:hueOff val="17677"/>
            <a:satOff val="-17244"/>
            <a:lumOff val="-8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a:t>Como una forma de documentar un sistema existente</a:t>
          </a:r>
          <a:endParaRPr lang="en-US" sz="2600" kern="1200"/>
        </a:p>
      </dsp:txBody>
      <dsp:txXfrm>
        <a:off x="71001" y="1626918"/>
        <a:ext cx="6095357" cy="1312454"/>
      </dsp:txXfrm>
    </dsp:sp>
    <dsp:sp modelId="{139CCE40-8C0E-447D-A119-6EDE4BB88207}">
      <dsp:nvSpPr>
        <dsp:cNvPr id="0" name=""/>
        <dsp:cNvSpPr/>
      </dsp:nvSpPr>
      <dsp:spPr>
        <a:xfrm>
          <a:off x="0" y="3085253"/>
          <a:ext cx="6237359" cy="1454456"/>
        </a:xfrm>
        <a:prstGeom prst="roundRect">
          <a:avLst/>
        </a:prstGeom>
        <a:solidFill>
          <a:schemeClr val="accent2">
            <a:hueOff val="35353"/>
            <a:satOff val="-34487"/>
            <a:lumOff val="-17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a:t>Como una descripción detallada que sirve para generar una implementación del sistema</a:t>
          </a:r>
          <a:endParaRPr lang="en-US" sz="2600" kern="1200"/>
        </a:p>
      </dsp:txBody>
      <dsp:txXfrm>
        <a:off x="71001" y="3156254"/>
        <a:ext cx="6095357" cy="13124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757FC-B038-481B-8000-B9CCDE080610}">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98D8EC-4CBA-4A87-8B9F-60B36C3D193A}">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s-MX" sz="3400" kern="1200"/>
            <a:t>Un actor es la idealización de un rol desempeñado por una persona externa, un proceso o cosa que interactúa con el sistema.</a:t>
          </a:r>
          <a:endParaRPr lang="en-US" sz="3400" kern="1200"/>
        </a:p>
      </dsp:txBody>
      <dsp:txXfrm>
        <a:off x="0" y="0"/>
        <a:ext cx="6492875" cy="2552700"/>
      </dsp:txXfrm>
    </dsp:sp>
    <dsp:sp modelId="{BF69500D-E96C-47D5-B90D-2719127A90F4}">
      <dsp:nvSpPr>
        <dsp:cNvPr id="0" name=""/>
        <dsp:cNvSpPr/>
      </dsp:nvSpPr>
      <dsp:spPr>
        <a:xfrm>
          <a:off x="0" y="2552700"/>
          <a:ext cx="6492875" cy="0"/>
        </a:xfrm>
        <a:prstGeom prst="line">
          <a:avLst/>
        </a:prstGeom>
        <a:solidFill>
          <a:schemeClr val="accent2">
            <a:hueOff val="35353"/>
            <a:satOff val="-34487"/>
            <a:lumOff val="-1766"/>
            <a:alphaOff val="0"/>
          </a:schemeClr>
        </a:solidFill>
        <a:ln w="15875" cap="rnd"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8822AC-8326-44A0-961D-A613BB3D2428}">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s-MX" sz="3400" kern="1200"/>
            <a:t>Cada actor participa en uno o más casos de uso mediante el intercambio de mensajes.</a:t>
          </a:r>
          <a:endParaRPr lang="en-US" sz="3400" kern="1200"/>
        </a:p>
      </dsp:txBody>
      <dsp:txXfrm>
        <a:off x="0" y="2552700"/>
        <a:ext cx="6492875" cy="25527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B756F-7DC1-42B5-AD69-25DD7A8FF993}">
      <dsp:nvSpPr>
        <dsp:cNvPr id="0" name=""/>
        <dsp:cNvSpPr/>
      </dsp:nvSpPr>
      <dsp:spPr>
        <a:xfrm>
          <a:off x="0" y="119"/>
          <a:ext cx="6492875" cy="251081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MX" sz="2900" kern="1200"/>
            <a:t>Un caso de uso es una unidad coherente de funcionalidad externamente visible, y que define una pieza de comportamiento sin revelar la estructura interna del sistema.</a:t>
          </a:r>
          <a:endParaRPr lang="en-US" sz="2900" kern="1200"/>
        </a:p>
      </dsp:txBody>
      <dsp:txXfrm>
        <a:off x="122568" y="122687"/>
        <a:ext cx="6247739" cy="2265683"/>
      </dsp:txXfrm>
    </dsp:sp>
    <dsp:sp modelId="{73E1DC83-61C5-4453-982B-B00794772F0A}">
      <dsp:nvSpPr>
        <dsp:cNvPr id="0" name=""/>
        <dsp:cNvSpPr/>
      </dsp:nvSpPr>
      <dsp:spPr>
        <a:xfrm>
          <a:off x="0" y="2594459"/>
          <a:ext cx="6492875" cy="2510819"/>
        </a:xfrm>
        <a:prstGeom prst="roundRect">
          <a:avLst/>
        </a:prstGeom>
        <a:solidFill>
          <a:schemeClr val="accent2">
            <a:hueOff val="35353"/>
            <a:satOff val="-34487"/>
            <a:lumOff val="-17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MX" sz="2900" kern="1200"/>
            <a:t>Un caso de uso es una descripción lógica de una parte de funcionalidad. No es una construcción manifiesta de la implementación de un sistema.</a:t>
          </a:r>
          <a:endParaRPr lang="en-US" sz="2900" kern="1200"/>
        </a:p>
      </dsp:txBody>
      <dsp:txXfrm>
        <a:off x="122568" y="2717027"/>
        <a:ext cx="6247739" cy="226568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8982B-C5C2-430B-A850-141AD501D77B}" type="datetimeFigureOut">
              <a:rPr lang="es-MX" smtClean="0"/>
              <a:t>04/04/2023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F1844-1DA9-45DD-A1B4-69492A350760}" type="slidenum">
              <a:rPr lang="es-MX" smtClean="0"/>
              <a:t>‹Nº›</a:t>
            </a:fld>
            <a:endParaRPr lang="es-MX"/>
          </a:p>
        </p:txBody>
      </p:sp>
    </p:spTree>
    <p:extLst>
      <p:ext uri="{BB962C8B-B14F-4D97-AF65-F5344CB8AC3E}">
        <p14:creationId xmlns:p14="http://schemas.microsoft.com/office/powerpoint/2010/main" val="240041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modelado de sistemas se ha convertido en un medio para representar el sistema usando algún tipo de notación gráfica, que ahora casi siempre se basa en notaciones en el Lenguaje de Modelado Unificado (UML).</a:t>
            </a:r>
          </a:p>
        </p:txBody>
      </p:sp>
      <p:sp>
        <p:nvSpPr>
          <p:cNvPr id="4" name="Marcador de número de diapositiva 3"/>
          <p:cNvSpPr>
            <a:spLocks noGrp="1"/>
          </p:cNvSpPr>
          <p:nvPr>
            <p:ph type="sldNum" sz="quarter" idx="5"/>
          </p:nvPr>
        </p:nvSpPr>
        <p:spPr/>
        <p:txBody>
          <a:bodyPr/>
          <a:lstStyle/>
          <a:p>
            <a:fld id="{B7BF1844-1DA9-45DD-A1B4-69492A350760}" type="slidenum">
              <a:rPr lang="es-MX" smtClean="0"/>
              <a:t>2</a:t>
            </a:fld>
            <a:endParaRPr lang="es-MX"/>
          </a:p>
        </p:txBody>
      </p:sp>
    </p:spTree>
    <p:extLst>
      <p:ext uri="{BB962C8B-B14F-4D97-AF65-F5344CB8AC3E}">
        <p14:creationId xmlns:p14="http://schemas.microsoft.com/office/powerpoint/2010/main" val="116915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diagramas de casos de uso se utilizan principalmente para modelar interacciones entre un sistema y actores externos.</a:t>
            </a:r>
          </a:p>
          <a:p>
            <a:endParaRPr lang="es-MX" dirty="0"/>
          </a:p>
          <a:p>
            <a:r>
              <a:rPr lang="es-MX" dirty="0"/>
              <a:t>Los diagramas de secuencia, se emplean para modelar interacciones entre componentes del sistema, aunque también pueden incluirse agentes externos.</a:t>
            </a:r>
          </a:p>
        </p:txBody>
      </p:sp>
      <p:sp>
        <p:nvSpPr>
          <p:cNvPr id="4" name="Marcador de número de diapositiva 3"/>
          <p:cNvSpPr>
            <a:spLocks noGrp="1"/>
          </p:cNvSpPr>
          <p:nvPr>
            <p:ph type="sldNum" sz="quarter" idx="5"/>
          </p:nvPr>
        </p:nvSpPr>
        <p:spPr/>
        <p:txBody>
          <a:bodyPr/>
          <a:lstStyle/>
          <a:p>
            <a:fld id="{B7BF1844-1DA9-45DD-A1B4-69492A350760}" type="slidenum">
              <a:rPr lang="es-MX" smtClean="0"/>
              <a:t>15</a:t>
            </a:fld>
            <a:endParaRPr lang="es-MX"/>
          </a:p>
        </p:txBody>
      </p:sp>
    </p:spTree>
    <p:extLst>
      <p:ext uri="{BB962C8B-B14F-4D97-AF65-F5344CB8AC3E}">
        <p14:creationId xmlns:p14="http://schemas.microsoft.com/office/powerpoint/2010/main" val="1222262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7BF1844-1DA9-45DD-A1B4-69492A350760}" type="slidenum">
              <a:rPr lang="es-MX" smtClean="0"/>
              <a:t>16</a:t>
            </a:fld>
            <a:endParaRPr lang="es-MX"/>
          </a:p>
        </p:txBody>
      </p:sp>
    </p:spTree>
    <p:extLst>
      <p:ext uri="{BB962C8B-B14F-4D97-AF65-F5344CB8AC3E}">
        <p14:creationId xmlns:p14="http://schemas.microsoft.com/office/powerpoint/2010/main" val="2082708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7BF1844-1DA9-45DD-A1B4-69492A350760}" type="slidenum">
              <a:rPr lang="es-MX" smtClean="0"/>
              <a:t>17</a:t>
            </a:fld>
            <a:endParaRPr lang="es-MX"/>
          </a:p>
        </p:txBody>
      </p:sp>
    </p:spTree>
    <p:extLst>
      <p:ext uri="{BB962C8B-B14F-4D97-AF65-F5344CB8AC3E}">
        <p14:creationId xmlns:p14="http://schemas.microsoft.com/office/powerpoint/2010/main" val="3938708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7BF1844-1DA9-45DD-A1B4-69492A350760}" type="slidenum">
              <a:rPr lang="es-MX" smtClean="0"/>
              <a:t>19</a:t>
            </a:fld>
            <a:endParaRPr lang="es-MX"/>
          </a:p>
        </p:txBody>
      </p:sp>
    </p:spTree>
    <p:extLst>
      <p:ext uri="{BB962C8B-B14F-4D97-AF65-F5344CB8AC3E}">
        <p14:creationId xmlns:p14="http://schemas.microsoft.com/office/powerpoint/2010/main" val="1487889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relación de inclusión apunta al caso de uso a ser incluido.</a:t>
            </a:r>
          </a:p>
          <a:p>
            <a:endParaRPr lang="es-MX" dirty="0"/>
          </a:p>
          <a:p>
            <a:r>
              <a:rPr lang="es-MX" dirty="0"/>
              <a:t>La relación de extensión apunta al caso de uso que se extenderá.</a:t>
            </a:r>
          </a:p>
        </p:txBody>
      </p:sp>
      <p:sp>
        <p:nvSpPr>
          <p:cNvPr id="4" name="Marcador de número de diapositiva 3"/>
          <p:cNvSpPr>
            <a:spLocks noGrp="1"/>
          </p:cNvSpPr>
          <p:nvPr>
            <p:ph type="sldNum" sz="quarter" idx="5"/>
          </p:nvPr>
        </p:nvSpPr>
        <p:spPr/>
        <p:txBody>
          <a:bodyPr/>
          <a:lstStyle/>
          <a:p>
            <a:fld id="{B7BF1844-1DA9-45DD-A1B4-69492A350760}" type="slidenum">
              <a:rPr lang="es-MX" smtClean="0"/>
              <a:t>20</a:t>
            </a:fld>
            <a:endParaRPr lang="es-MX"/>
          </a:p>
        </p:txBody>
      </p:sp>
    </p:spTree>
    <p:extLst>
      <p:ext uri="{BB962C8B-B14F-4D97-AF65-F5344CB8AC3E}">
        <p14:creationId xmlns:p14="http://schemas.microsoft.com/office/powerpoint/2010/main" val="2260993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 diagrama de secuencia muestra una interacción como un gráfico de dos dimensiones. La dimensión vertical es el eje de tiempo. La dimensión temporal muestra los roles que representan objetos individuales en colaboración.</a:t>
            </a:r>
          </a:p>
          <a:p>
            <a:endParaRPr lang="es-MX" dirty="0"/>
          </a:p>
          <a:p>
            <a:r>
              <a:rPr lang="es-MX" dirty="0"/>
              <a:t>En general, un diagrama de secuencia sólo muestra secuencias de mensajes y no intervalos exactos de tiempo.</a:t>
            </a:r>
          </a:p>
        </p:txBody>
      </p:sp>
      <p:sp>
        <p:nvSpPr>
          <p:cNvPr id="4" name="Marcador de número de diapositiva 3"/>
          <p:cNvSpPr>
            <a:spLocks noGrp="1"/>
          </p:cNvSpPr>
          <p:nvPr>
            <p:ph type="sldNum" sz="quarter" idx="5"/>
          </p:nvPr>
        </p:nvSpPr>
        <p:spPr/>
        <p:txBody>
          <a:bodyPr/>
          <a:lstStyle/>
          <a:p>
            <a:fld id="{B7BF1844-1DA9-45DD-A1B4-69492A350760}" type="slidenum">
              <a:rPr lang="es-MX" smtClean="0"/>
              <a:t>21</a:t>
            </a:fld>
            <a:endParaRPr lang="es-MX"/>
          </a:p>
        </p:txBody>
      </p:sp>
    </p:spTree>
    <p:extLst>
      <p:ext uri="{BB962C8B-B14F-4D97-AF65-F5344CB8AC3E}">
        <p14:creationId xmlns:p14="http://schemas.microsoft.com/office/powerpoint/2010/main" val="1312966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Una clase define un conjunto de objetos que tiene estado y comportamiento. El estado se define mediante atributos y asociaciones. Los atributos se utilizan habitualmente para valores puros de datos sin identidad, como números y cadenas, y las asociaciones se utilizan para conexiones entre objetos con identidad.</a:t>
            </a:r>
          </a:p>
        </p:txBody>
      </p:sp>
      <p:sp>
        <p:nvSpPr>
          <p:cNvPr id="4" name="Marcador de número de diapositiva 3"/>
          <p:cNvSpPr>
            <a:spLocks noGrp="1"/>
          </p:cNvSpPr>
          <p:nvPr>
            <p:ph type="sldNum" sz="quarter" idx="5"/>
          </p:nvPr>
        </p:nvSpPr>
        <p:spPr/>
        <p:txBody>
          <a:bodyPr/>
          <a:lstStyle/>
          <a:p>
            <a:fld id="{B7BF1844-1DA9-45DD-A1B4-69492A350760}" type="slidenum">
              <a:rPr lang="es-MX" smtClean="0"/>
              <a:t>25</a:t>
            </a:fld>
            <a:endParaRPr lang="es-MX"/>
          </a:p>
        </p:txBody>
      </p:sp>
    </p:spTree>
    <p:extLst>
      <p:ext uri="{BB962C8B-B14F-4D97-AF65-F5344CB8AC3E}">
        <p14:creationId xmlns:p14="http://schemas.microsoft.com/office/powerpoint/2010/main" val="283716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7BF1844-1DA9-45DD-A1B4-69492A350760}" type="slidenum">
              <a:rPr lang="es-MX" smtClean="0"/>
              <a:t>26</a:t>
            </a:fld>
            <a:endParaRPr lang="es-MX"/>
          </a:p>
        </p:txBody>
      </p:sp>
    </p:spTree>
    <p:extLst>
      <p:ext uri="{BB962C8B-B14F-4D97-AF65-F5344CB8AC3E}">
        <p14:creationId xmlns:p14="http://schemas.microsoft.com/office/powerpoint/2010/main" val="2425601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una agregación, diferentes objetos pueden compartir las partes, caso contrario a la composición. En la composición el ciclo de vida de las partes es la misma que la del objeto compuesto.</a:t>
            </a:r>
          </a:p>
        </p:txBody>
      </p:sp>
      <p:sp>
        <p:nvSpPr>
          <p:cNvPr id="4" name="Marcador de número de diapositiva 3"/>
          <p:cNvSpPr>
            <a:spLocks noGrp="1"/>
          </p:cNvSpPr>
          <p:nvPr>
            <p:ph type="sldNum" sz="quarter" idx="5"/>
          </p:nvPr>
        </p:nvSpPr>
        <p:spPr/>
        <p:txBody>
          <a:bodyPr/>
          <a:lstStyle/>
          <a:p>
            <a:fld id="{B7BF1844-1DA9-45DD-A1B4-69492A350760}" type="slidenum">
              <a:rPr lang="es-MX" smtClean="0"/>
              <a:t>27</a:t>
            </a:fld>
            <a:endParaRPr lang="es-MX"/>
          </a:p>
        </p:txBody>
      </p:sp>
    </p:spTree>
    <p:extLst>
      <p:ext uri="{BB962C8B-B14F-4D97-AF65-F5344CB8AC3E}">
        <p14:creationId xmlns:p14="http://schemas.microsoft.com/office/powerpoint/2010/main" val="3618892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7BF1844-1DA9-45DD-A1B4-69492A350760}" type="slidenum">
              <a:rPr lang="es-MX" smtClean="0"/>
              <a:t>28</a:t>
            </a:fld>
            <a:endParaRPr lang="es-MX"/>
          </a:p>
        </p:txBody>
      </p:sp>
    </p:spTree>
    <p:extLst>
      <p:ext uri="{BB962C8B-B14F-4D97-AF65-F5344CB8AC3E}">
        <p14:creationId xmlns:p14="http://schemas.microsoft.com/office/powerpoint/2010/main" val="2929555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posible desarrollar modelos tanto para sistemas existentes como para sistemas nuevos.</a:t>
            </a:r>
          </a:p>
          <a:p>
            <a:pPr marL="228600" indent="-228600">
              <a:buAutoNum type="arabicPeriod"/>
            </a:pPr>
            <a:r>
              <a:rPr lang="es-MX" dirty="0"/>
              <a:t>Para sistemas existentes, los modelos de sistema se usan durante la ingeniería de requerimientos para aclarar lo que hace el sistema existente y se pueden utilizar para discutir sus fortalezas y debilidades. Posteriormente conducen a los nuevos requerimientos para el nuevo sistema.</a:t>
            </a:r>
          </a:p>
          <a:p>
            <a:pPr marL="228600" indent="-228600">
              <a:buAutoNum type="arabicPeriod"/>
            </a:pPr>
            <a:endParaRPr lang="es-MX" dirty="0"/>
          </a:p>
          <a:p>
            <a:pPr marL="228600" indent="-228600">
              <a:buAutoNum type="arabicPeriod"/>
            </a:pPr>
            <a:r>
              <a:rPr lang="es-MX" dirty="0"/>
              <a:t>Para sistemas nuevos, los modelos de sistema se emplean para discutir las propuestas de diseño y documentar el sistema para la implementación. </a:t>
            </a:r>
          </a:p>
        </p:txBody>
      </p:sp>
      <p:sp>
        <p:nvSpPr>
          <p:cNvPr id="4" name="Marcador de número de diapositiva 3"/>
          <p:cNvSpPr>
            <a:spLocks noGrp="1"/>
          </p:cNvSpPr>
          <p:nvPr>
            <p:ph type="sldNum" sz="quarter" idx="5"/>
          </p:nvPr>
        </p:nvSpPr>
        <p:spPr/>
        <p:txBody>
          <a:bodyPr/>
          <a:lstStyle/>
          <a:p>
            <a:fld id="{B7BF1844-1DA9-45DD-A1B4-69492A350760}" type="slidenum">
              <a:rPr lang="es-MX" smtClean="0"/>
              <a:t>3</a:t>
            </a:fld>
            <a:endParaRPr lang="es-MX"/>
          </a:p>
        </p:txBody>
      </p:sp>
    </p:spTree>
    <p:extLst>
      <p:ext uri="{BB962C8B-B14F-4D97-AF65-F5344CB8AC3E}">
        <p14:creationId xmlns:p14="http://schemas.microsoft.com/office/powerpoint/2010/main" val="483861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fld id="{B7BF1844-1DA9-45DD-A1B4-69492A350760}" type="slidenum">
              <a:rPr lang="es-MX" smtClean="0"/>
              <a:t>29</a:t>
            </a:fld>
            <a:endParaRPr lang="es-MX"/>
          </a:p>
        </p:txBody>
      </p:sp>
    </p:spTree>
    <p:extLst>
      <p:ext uri="{BB962C8B-B14F-4D97-AF65-F5344CB8AC3E}">
        <p14:creationId xmlns:p14="http://schemas.microsoft.com/office/powerpoint/2010/main" val="2264258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Una máquina de estado es un modelo de todas la posibles historias de vida de un objeto de una clase. El objeto se examina aisladamente. Cualquier influencia del resto del mundo se resume en un evento. Cuando el objeto detecta un evento, responde de una manera que depende de su estado actual. La respuesta puede incluir la ejecución de un efecto y el cambio a un nuevo estado. Las máquinas de estado se pueden estructurar para que compartan transiciones y puedan modelar la concurrencia.</a:t>
            </a:r>
          </a:p>
        </p:txBody>
      </p:sp>
      <p:sp>
        <p:nvSpPr>
          <p:cNvPr id="4" name="Marcador de número de diapositiva 3"/>
          <p:cNvSpPr>
            <a:spLocks noGrp="1"/>
          </p:cNvSpPr>
          <p:nvPr>
            <p:ph type="sldNum" sz="quarter" idx="5"/>
          </p:nvPr>
        </p:nvSpPr>
        <p:spPr/>
        <p:txBody>
          <a:bodyPr/>
          <a:lstStyle/>
          <a:p>
            <a:fld id="{B7BF1844-1DA9-45DD-A1B4-69492A350760}" type="slidenum">
              <a:rPr lang="es-MX" smtClean="0"/>
              <a:t>31</a:t>
            </a:fld>
            <a:endParaRPr lang="es-MX"/>
          </a:p>
        </p:txBody>
      </p:sp>
    </p:spTree>
    <p:extLst>
      <p:ext uri="{BB962C8B-B14F-4D97-AF65-F5344CB8AC3E}">
        <p14:creationId xmlns:p14="http://schemas.microsoft.com/office/powerpoint/2010/main" val="3957887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7BF1844-1DA9-45DD-A1B4-69492A350760}" type="slidenum">
              <a:rPr lang="es-MX" smtClean="0"/>
              <a:t>34</a:t>
            </a:fld>
            <a:endParaRPr lang="es-MX"/>
          </a:p>
        </p:txBody>
      </p:sp>
    </p:spTree>
    <p:extLst>
      <p:ext uri="{BB962C8B-B14F-4D97-AF65-F5344CB8AC3E}">
        <p14:creationId xmlns:p14="http://schemas.microsoft.com/office/powerpoint/2010/main" val="758875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Perspectiva externa: Se modelan el contexto o entorno del sistema.</a:t>
            </a:r>
          </a:p>
          <a:p>
            <a:pPr marL="228600" indent="-228600">
              <a:buAutoNum type="arabicPeriod"/>
            </a:pPr>
            <a:endParaRPr lang="es-MX" dirty="0"/>
          </a:p>
          <a:p>
            <a:pPr marL="228600" indent="-228600">
              <a:buAutoNum type="arabicPeriod"/>
            </a:pPr>
            <a:r>
              <a:rPr lang="es-MX" dirty="0"/>
              <a:t>Perspectiva de interacción: Se modela la interacción entre un sistema y su entorno, o entre los componentes de un sistema.</a:t>
            </a:r>
          </a:p>
          <a:p>
            <a:pPr marL="228600" indent="-228600">
              <a:buAutoNum type="arabicPeriod"/>
            </a:pPr>
            <a:endParaRPr lang="es-MX" dirty="0"/>
          </a:p>
          <a:p>
            <a:pPr marL="228600" indent="-228600">
              <a:buAutoNum type="arabicPeriod"/>
            </a:pPr>
            <a:r>
              <a:rPr lang="es-MX" dirty="0"/>
              <a:t>Perspectiva estructural: Se modelan la organización de un sistema o estructura de datos que procesa el sistema.</a:t>
            </a:r>
          </a:p>
          <a:p>
            <a:pPr marL="228600" indent="-228600">
              <a:buAutoNum type="arabicPeriod"/>
            </a:pPr>
            <a:endParaRPr lang="es-MX" dirty="0"/>
          </a:p>
          <a:p>
            <a:pPr marL="228600" indent="-228600">
              <a:buAutoNum type="arabicPeriod"/>
            </a:pPr>
            <a:r>
              <a:rPr lang="es-MX" dirty="0"/>
              <a:t>Perspectiva de comportamiento: Se modela el comportamiento dinámico del sistema y cómo responde ante ciertos eventos.</a:t>
            </a:r>
          </a:p>
        </p:txBody>
      </p:sp>
      <p:sp>
        <p:nvSpPr>
          <p:cNvPr id="4" name="Marcador de número de diapositiva 3"/>
          <p:cNvSpPr>
            <a:spLocks noGrp="1"/>
          </p:cNvSpPr>
          <p:nvPr>
            <p:ph type="sldNum" sz="quarter" idx="5"/>
          </p:nvPr>
        </p:nvSpPr>
        <p:spPr/>
        <p:txBody>
          <a:bodyPr/>
          <a:lstStyle/>
          <a:p>
            <a:fld id="{B7BF1844-1DA9-45DD-A1B4-69492A350760}" type="slidenum">
              <a:rPr lang="es-MX" smtClean="0"/>
              <a:t>5</a:t>
            </a:fld>
            <a:endParaRPr lang="es-MX"/>
          </a:p>
        </p:txBody>
      </p:sp>
    </p:spTree>
    <p:extLst>
      <p:ext uri="{BB962C8B-B14F-4D97-AF65-F5344CB8AC3E}">
        <p14:creationId xmlns:p14="http://schemas.microsoft.com/office/powerpoint/2010/main" val="103341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Diagramas de actividades: muestran las actividades incluidas en un proceso o en el procesamiento de datos.</a:t>
            </a:r>
          </a:p>
          <a:p>
            <a:pPr marL="228600" indent="-228600">
              <a:buAutoNum type="arabicPeriod"/>
            </a:pPr>
            <a:endParaRPr lang="es-MX" dirty="0"/>
          </a:p>
          <a:p>
            <a:pPr marL="228600" indent="-228600">
              <a:buAutoNum type="arabicPeriod"/>
            </a:pPr>
            <a:r>
              <a:rPr lang="es-MX" dirty="0"/>
              <a:t>Diagrama de casos de uso: expone las interacciones entre un sistema y su entorno</a:t>
            </a:r>
          </a:p>
          <a:p>
            <a:pPr marL="228600" indent="-228600">
              <a:buAutoNum type="arabicPeriod"/>
            </a:pPr>
            <a:endParaRPr lang="es-MX" dirty="0"/>
          </a:p>
          <a:p>
            <a:pPr marL="228600" indent="-228600">
              <a:buAutoNum type="arabicPeriod"/>
            </a:pPr>
            <a:r>
              <a:rPr lang="es-MX" dirty="0"/>
              <a:t>Diagramas de secuencia: muestra las interacciones entre los actores y el sistema, y entre los componentes del sistema</a:t>
            </a:r>
          </a:p>
          <a:p>
            <a:pPr marL="228600" indent="-228600">
              <a:buAutoNum type="arabicPeriod"/>
            </a:pPr>
            <a:endParaRPr lang="es-MX" dirty="0"/>
          </a:p>
          <a:p>
            <a:pPr marL="228600" indent="-228600">
              <a:buAutoNum type="arabicPeriod"/>
            </a:pPr>
            <a:r>
              <a:rPr lang="es-MX" dirty="0"/>
              <a:t>Diagramas de clases: revelan las clases de objetos en el sistema y las asociaciones entre estas clases</a:t>
            </a:r>
          </a:p>
          <a:p>
            <a:pPr marL="228600" indent="-228600">
              <a:buAutoNum type="arabicPeriod"/>
            </a:pPr>
            <a:endParaRPr lang="es-MX" dirty="0"/>
          </a:p>
          <a:p>
            <a:pPr marL="228600" indent="-228600">
              <a:buAutoNum type="arabicPeriod"/>
            </a:pPr>
            <a:r>
              <a:rPr lang="es-MX" dirty="0"/>
              <a:t>Diagramas de estado: explican cómo reacciona el sistema frente a eventos internos y externos</a:t>
            </a:r>
          </a:p>
        </p:txBody>
      </p:sp>
      <p:sp>
        <p:nvSpPr>
          <p:cNvPr id="4" name="Marcador de número de diapositiva 3"/>
          <p:cNvSpPr>
            <a:spLocks noGrp="1"/>
          </p:cNvSpPr>
          <p:nvPr>
            <p:ph type="sldNum" sz="quarter" idx="5"/>
          </p:nvPr>
        </p:nvSpPr>
        <p:spPr/>
        <p:txBody>
          <a:bodyPr/>
          <a:lstStyle/>
          <a:p>
            <a:fld id="{B7BF1844-1DA9-45DD-A1B4-69492A350760}" type="slidenum">
              <a:rPr lang="es-MX" smtClean="0"/>
              <a:t>6</a:t>
            </a:fld>
            <a:endParaRPr lang="es-MX"/>
          </a:p>
        </p:txBody>
      </p:sp>
    </p:spTree>
    <p:extLst>
      <p:ext uri="{BB962C8B-B14F-4D97-AF65-F5344CB8AC3E}">
        <p14:creationId xmlns:p14="http://schemas.microsoft.com/office/powerpoint/2010/main" val="336849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En el primer caso, el propósito del modelo es estimular la discusión entre los ingenieros de software que intervienen en el desarrollo del sistema. Los modelos pueden ser incompletos y utilizar de manera informal la notación de modelado.</a:t>
            </a:r>
          </a:p>
          <a:p>
            <a:pPr marL="228600" indent="-228600">
              <a:buAutoNum type="arabicPeriod"/>
            </a:pPr>
            <a:endParaRPr lang="es-MX" dirty="0"/>
          </a:p>
          <a:p>
            <a:pPr marL="228600" indent="-228600">
              <a:buAutoNum type="arabicPeriod"/>
            </a:pPr>
            <a:r>
              <a:rPr lang="es-MX" dirty="0"/>
              <a:t>En el segundo caso, los modelos no tienen que estar completos y correctos, es decir, tienen que usar adecuadamente la notación y ser una descripción precisa del sistema.</a:t>
            </a:r>
          </a:p>
          <a:p>
            <a:pPr marL="228600" indent="-228600">
              <a:buAutoNum type="arabicPeriod"/>
            </a:pPr>
            <a:endParaRPr lang="es-MX" dirty="0"/>
          </a:p>
          <a:p>
            <a:pPr marL="228600" indent="-228600">
              <a:buAutoNum type="arabicPeriod"/>
            </a:pPr>
            <a:r>
              <a:rPr lang="es-MX" dirty="0"/>
              <a:t>En el tercer caso, los modelos deben ser completos, correctos y precisos, ya que son empleados para generar código fuente del sistema.</a:t>
            </a:r>
          </a:p>
        </p:txBody>
      </p:sp>
      <p:sp>
        <p:nvSpPr>
          <p:cNvPr id="4" name="Marcador de número de diapositiva 3"/>
          <p:cNvSpPr>
            <a:spLocks noGrp="1"/>
          </p:cNvSpPr>
          <p:nvPr>
            <p:ph type="sldNum" sz="quarter" idx="5"/>
          </p:nvPr>
        </p:nvSpPr>
        <p:spPr/>
        <p:txBody>
          <a:bodyPr/>
          <a:lstStyle/>
          <a:p>
            <a:fld id="{B7BF1844-1DA9-45DD-A1B4-69492A350760}" type="slidenum">
              <a:rPr lang="es-MX" smtClean="0"/>
              <a:t>7</a:t>
            </a:fld>
            <a:endParaRPr lang="es-MX"/>
          </a:p>
        </p:txBody>
      </p:sp>
    </p:spTree>
    <p:extLst>
      <p:ext uri="{BB962C8B-B14F-4D97-AF65-F5344CB8AC3E}">
        <p14:creationId xmlns:p14="http://schemas.microsoft.com/office/powerpoint/2010/main" val="1228851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preocupaciones sociales y organizacionales pueden significar que la posición de la frontera de un sistema se determine considerando factores no técnicos.</a:t>
            </a:r>
          </a:p>
          <a:p>
            <a:endParaRPr lang="es-MX" dirty="0"/>
          </a:p>
          <a:p>
            <a:r>
              <a:rPr lang="es-MX" dirty="0"/>
              <a:t>Una vez tomadas algunas decisiones sobre las fronteras del sistema, parte de la actividad de análisis es la definición de dicho contexto y las dependencias que un sistema tiene con su entorno. Normalmente, producir un modelo arquitectónico simple es el primer paso en esta actividad.</a:t>
            </a:r>
          </a:p>
        </p:txBody>
      </p:sp>
      <p:sp>
        <p:nvSpPr>
          <p:cNvPr id="4" name="Marcador de número de diapositiva 3"/>
          <p:cNvSpPr>
            <a:spLocks noGrp="1"/>
          </p:cNvSpPr>
          <p:nvPr>
            <p:ph type="sldNum" sz="quarter" idx="5"/>
          </p:nvPr>
        </p:nvSpPr>
        <p:spPr/>
        <p:txBody>
          <a:bodyPr/>
          <a:lstStyle/>
          <a:p>
            <a:fld id="{B7BF1844-1DA9-45DD-A1B4-69492A350760}" type="slidenum">
              <a:rPr lang="es-MX" smtClean="0"/>
              <a:t>10</a:t>
            </a:fld>
            <a:endParaRPr lang="es-MX"/>
          </a:p>
        </p:txBody>
      </p:sp>
    </p:spTree>
    <p:extLst>
      <p:ext uri="{BB962C8B-B14F-4D97-AF65-F5344CB8AC3E}">
        <p14:creationId xmlns:p14="http://schemas.microsoft.com/office/powerpoint/2010/main" val="401966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7BF1844-1DA9-45DD-A1B4-69492A350760}" type="slidenum">
              <a:rPr lang="es-MX" smtClean="0"/>
              <a:t>11</a:t>
            </a:fld>
            <a:endParaRPr lang="es-MX"/>
          </a:p>
        </p:txBody>
      </p:sp>
    </p:spTree>
    <p:extLst>
      <p:ext uri="{BB962C8B-B14F-4D97-AF65-F5344CB8AC3E}">
        <p14:creationId xmlns:p14="http://schemas.microsoft.com/office/powerpoint/2010/main" val="1407291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7BF1844-1DA9-45DD-A1B4-69492A350760}" type="slidenum">
              <a:rPr lang="es-MX" smtClean="0"/>
              <a:t>12</a:t>
            </a:fld>
            <a:endParaRPr lang="es-MX"/>
          </a:p>
        </p:txBody>
      </p:sp>
    </p:spTree>
    <p:extLst>
      <p:ext uri="{BB962C8B-B14F-4D97-AF65-F5344CB8AC3E}">
        <p14:creationId xmlns:p14="http://schemas.microsoft.com/office/powerpoint/2010/main" val="228322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Particiones: A menudo es útil organizar las actividades de un modelo de acuerdo con su responsabilidad, agrupando juntas todas las actividades manejadas por una organización de negocio. Este tipo de asignación se puede mostrar organizando las actividades en distintas regiones separadas por líneas en el diagrama.</a:t>
            </a:r>
          </a:p>
        </p:txBody>
      </p:sp>
      <p:sp>
        <p:nvSpPr>
          <p:cNvPr id="4" name="Marcador de número de diapositiva 3"/>
          <p:cNvSpPr>
            <a:spLocks noGrp="1"/>
          </p:cNvSpPr>
          <p:nvPr>
            <p:ph type="sldNum" sz="quarter" idx="5"/>
          </p:nvPr>
        </p:nvSpPr>
        <p:spPr/>
        <p:txBody>
          <a:bodyPr/>
          <a:lstStyle/>
          <a:p>
            <a:fld id="{B7BF1844-1DA9-45DD-A1B4-69492A350760}" type="slidenum">
              <a:rPr lang="es-MX" smtClean="0"/>
              <a:t>13</a:t>
            </a:fld>
            <a:endParaRPr lang="es-MX"/>
          </a:p>
        </p:txBody>
      </p:sp>
    </p:spTree>
    <p:extLst>
      <p:ext uri="{BB962C8B-B14F-4D97-AF65-F5344CB8AC3E}">
        <p14:creationId xmlns:p14="http://schemas.microsoft.com/office/powerpoint/2010/main" val="220872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925694D-946F-4300-BA3F-52AD23E07221}" type="datetimeFigureOut">
              <a:rPr lang="es-MX" smtClean="0"/>
              <a:t>04/04/2023</a:t>
            </a:fld>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203605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925694D-946F-4300-BA3F-52AD23E07221}" type="datetimeFigureOut">
              <a:rPr lang="es-MX" smtClean="0"/>
              <a:t>04/04/2023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413943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925694D-946F-4300-BA3F-52AD23E07221}" type="datetimeFigureOut">
              <a:rPr lang="es-MX" smtClean="0"/>
              <a:t>04/04/2023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520638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925694D-946F-4300-BA3F-52AD23E07221}" type="datetimeFigureOut">
              <a:rPr lang="es-MX" smtClean="0"/>
              <a:t>04/04/2023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2657383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925694D-946F-4300-BA3F-52AD23E07221}" type="datetimeFigureOut">
              <a:rPr lang="es-MX" smtClean="0"/>
              <a:t>04/04/2023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123101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925694D-946F-4300-BA3F-52AD23E07221}" type="datetimeFigureOut">
              <a:rPr lang="es-MX" smtClean="0"/>
              <a:t>04/04/2023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2275279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925694D-946F-4300-BA3F-52AD23E07221}" type="datetimeFigureOut">
              <a:rPr lang="es-MX" smtClean="0"/>
              <a:t>04/04/2023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1102978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25694D-946F-4300-BA3F-52AD23E07221}" type="datetimeFigureOut">
              <a:rPr lang="es-MX" smtClean="0"/>
              <a:t>04/04/2023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2222632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25694D-946F-4300-BA3F-52AD23E07221}" type="datetimeFigureOut">
              <a:rPr lang="es-MX" smtClean="0"/>
              <a:t>04/04/2023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52111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25694D-946F-4300-BA3F-52AD23E07221}" type="datetimeFigureOut">
              <a:rPr lang="es-MX" smtClean="0"/>
              <a:t>04/04/2023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158022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925694D-946F-4300-BA3F-52AD23E07221}" type="datetimeFigureOut">
              <a:rPr lang="es-MX" smtClean="0"/>
              <a:t>04/04/2023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193732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925694D-946F-4300-BA3F-52AD23E07221}" type="datetimeFigureOut">
              <a:rPr lang="es-MX" smtClean="0"/>
              <a:t>04/04/2023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3921017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925694D-946F-4300-BA3F-52AD23E07221}" type="datetimeFigureOut">
              <a:rPr lang="es-MX" smtClean="0"/>
              <a:t>04/04/2023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3048435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925694D-946F-4300-BA3F-52AD23E07221}" type="datetimeFigureOut">
              <a:rPr lang="es-MX" smtClean="0"/>
              <a:t>04/04/2023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299327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5694D-946F-4300-BA3F-52AD23E07221}" type="datetimeFigureOut">
              <a:rPr lang="es-MX" smtClean="0"/>
              <a:t>04/04/2023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403796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925694D-946F-4300-BA3F-52AD23E07221}" type="datetimeFigureOut">
              <a:rPr lang="es-MX" smtClean="0"/>
              <a:t>04/04/2023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10404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925694D-946F-4300-BA3F-52AD23E07221}" type="datetimeFigureOut">
              <a:rPr lang="es-MX" smtClean="0"/>
              <a:t>04/04/2023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2469914-DF8F-47B9-A5B1-CFA29EBC854E}" type="slidenum">
              <a:rPr lang="es-MX" smtClean="0"/>
              <a:t>‹Nº›</a:t>
            </a:fld>
            <a:endParaRPr lang="es-MX"/>
          </a:p>
        </p:txBody>
      </p:sp>
    </p:spTree>
    <p:extLst>
      <p:ext uri="{BB962C8B-B14F-4D97-AF65-F5344CB8AC3E}">
        <p14:creationId xmlns:p14="http://schemas.microsoft.com/office/powerpoint/2010/main" val="172360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25694D-946F-4300-BA3F-52AD23E07221}" type="datetimeFigureOut">
              <a:rPr lang="es-MX" smtClean="0"/>
              <a:t>04/04/2023</a:t>
            </a:fld>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469914-DF8F-47B9-A5B1-CFA29EBC854E}" type="slidenum">
              <a:rPr lang="es-MX" smtClean="0"/>
              <a:t>‹Nº›</a:t>
            </a:fld>
            <a:endParaRPr lang="es-MX"/>
          </a:p>
        </p:txBody>
      </p:sp>
    </p:spTree>
    <p:extLst>
      <p:ext uri="{BB962C8B-B14F-4D97-AF65-F5344CB8AC3E}">
        <p14:creationId xmlns:p14="http://schemas.microsoft.com/office/powerpoint/2010/main" val="4036475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190F43-9143-3E4E-677A-5514096F7544}"/>
              </a:ext>
            </a:extLst>
          </p:cNvPr>
          <p:cNvSpPr>
            <a:spLocks noGrp="1"/>
          </p:cNvSpPr>
          <p:nvPr>
            <p:ph type="ctrTitle"/>
          </p:nvPr>
        </p:nvSpPr>
        <p:spPr/>
        <p:txBody>
          <a:bodyPr/>
          <a:lstStyle/>
          <a:p>
            <a:r>
              <a:rPr lang="es-MX" dirty="0"/>
              <a:t>Modelado del sistema</a:t>
            </a:r>
          </a:p>
        </p:txBody>
      </p:sp>
      <p:sp>
        <p:nvSpPr>
          <p:cNvPr id="3" name="Subtítulo 2">
            <a:extLst>
              <a:ext uri="{FF2B5EF4-FFF2-40B4-BE49-F238E27FC236}">
                <a16:creationId xmlns:a16="http://schemas.microsoft.com/office/drawing/2014/main" id="{0E4AC165-A6BA-0434-F697-D3DFDCB94CEE}"/>
              </a:ext>
            </a:extLst>
          </p:cNvPr>
          <p:cNvSpPr>
            <a:spLocks noGrp="1"/>
          </p:cNvSpPr>
          <p:nvPr>
            <p:ph type="subTitle" idx="1"/>
          </p:nvPr>
        </p:nvSpPr>
        <p:spPr/>
        <p:txBody>
          <a:bodyPr/>
          <a:lstStyle/>
          <a:p>
            <a:r>
              <a:rPr lang="es-MX" dirty="0"/>
              <a:t>El proceso de modelado</a:t>
            </a:r>
          </a:p>
        </p:txBody>
      </p:sp>
    </p:spTree>
    <p:extLst>
      <p:ext uri="{BB962C8B-B14F-4D97-AF65-F5344CB8AC3E}">
        <p14:creationId xmlns:p14="http://schemas.microsoft.com/office/powerpoint/2010/main" val="75645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6" name="Group 24">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6"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8"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1F9BF064-71EF-A73A-F258-E7BF1C74BD80}"/>
              </a:ext>
            </a:extLst>
          </p:cNvPr>
          <p:cNvSpPr>
            <a:spLocks noGrp="1"/>
          </p:cNvSpPr>
          <p:nvPr>
            <p:ph type="title"/>
          </p:nvPr>
        </p:nvSpPr>
        <p:spPr>
          <a:xfrm>
            <a:off x="1484312" y="685800"/>
            <a:ext cx="4278928" cy="1752599"/>
          </a:xfrm>
        </p:spPr>
        <p:txBody>
          <a:bodyPr>
            <a:normAutofit/>
          </a:bodyPr>
          <a:lstStyle/>
          <a:p>
            <a:r>
              <a:rPr lang="es-MX"/>
              <a:t>Modelos de contexto</a:t>
            </a:r>
          </a:p>
        </p:txBody>
      </p:sp>
      <p:sp>
        <p:nvSpPr>
          <p:cNvPr id="47" name="Content Placeholder 8">
            <a:extLst>
              <a:ext uri="{FF2B5EF4-FFF2-40B4-BE49-F238E27FC236}">
                <a16:creationId xmlns:a16="http://schemas.microsoft.com/office/drawing/2014/main" id="{D50849BB-66BA-6CCA-21FB-FEF6648784B2}"/>
              </a:ext>
            </a:extLst>
          </p:cNvPr>
          <p:cNvSpPr>
            <a:spLocks noGrp="1"/>
          </p:cNvSpPr>
          <p:nvPr>
            <p:ph idx="1"/>
          </p:nvPr>
        </p:nvSpPr>
        <p:spPr>
          <a:xfrm>
            <a:off x="1484310" y="2666999"/>
            <a:ext cx="4278929" cy="3124201"/>
          </a:xfrm>
        </p:spPr>
        <p:txBody>
          <a:bodyPr>
            <a:normAutofit/>
          </a:bodyPr>
          <a:lstStyle/>
          <a:p>
            <a:r>
              <a:rPr lang="es-MX" dirty="0"/>
              <a:t>Los modelos de contexto sirven para definir la frontera del sistema, y por lo general, muestran que el entorno incluye varios sistemas automatizados.</a:t>
            </a:r>
          </a:p>
        </p:txBody>
      </p:sp>
      <p:sp>
        <p:nvSpPr>
          <p:cNvPr id="4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DFA923A2-85DF-180E-62B8-DB229427A91D}"/>
              </a:ext>
            </a:extLst>
          </p:cNvPr>
          <p:cNvPicPr>
            <a:picLocks noChangeAspect="1"/>
          </p:cNvPicPr>
          <p:nvPr/>
        </p:nvPicPr>
        <p:blipFill rotWithShape="1">
          <a:blip r:embed="rId4"/>
          <a:srcRect l="-2" t="1" r="2005" b="-4138"/>
          <a:stretch/>
        </p:blipFill>
        <p:spPr>
          <a:xfrm>
            <a:off x="6193777" y="1556010"/>
            <a:ext cx="5191800" cy="3682740"/>
          </a:xfrm>
          <a:prstGeom prst="rect">
            <a:avLst/>
          </a:prstGeom>
        </p:spPr>
      </p:pic>
    </p:spTree>
    <p:extLst>
      <p:ext uri="{BB962C8B-B14F-4D97-AF65-F5344CB8AC3E}">
        <p14:creationId xmlns:p14="http://schemas.microsoft.com/office/powerpoint/2010/main" val="147253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C420C438-577E-5DAF-67A1-5E7A98C2AAC9}"/>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Diagramas de actividades</a:t>
            </a:r>
          </a:p>
        </p:txBody>
      </p:sp>
      <p:sp>
        <p:nvSpPr>
          <p:cNvPr id="3" name="Marcador de contenido 2">
            <a:extLst>
              <a:ext uri="{FF2B5EF4-FFF2-40B4-BE49-F238E27FC236}">
                <a16:creationId xmlns:a16="http://schemas.microsoft.com/office/drawing/2014/main" id="{125D9188-D735-6B48-11BB-71A7B88BD028}"/>
              </a:ext>
            </a:extLst>
          </p:cNvPr>
          <p:cNvSpPr>
            <a:spLocks noGrp="1"/>
          </p:cNvSpPr>
          <p:nvPr>
            <p:ph idx="1"/>
          </p:nvPr>
        </p:nvSpPr>
        <p:spPr>
          <a:xfrm>
            <a:off x="5149032" y="1072609"/>
            <a:ext cx="6383207" cy="4522647"/>
          </a:xfrm>
        </p:spPr>
        <p:txBody>
          <a:bodyPr anchor="ctr">
            <a:normAutofit fontScale="92500"/>
          </a:bodyPr>
          <a:lstStyle/>
          <a:p>
            <a:r>
              <a:rPr lang="es-MX" sz="2600" dirty="0"/>
              <a:t>Los diagramas de actividades intentan mostrar las actividades que incluyen un proceso de sistema, así como el flujo de control de una actividad a otra.</a:t>
            </a:r>
          </a:p>
          <a:p>
            <a:r>
              <a:rPr lang="es-MX" sz="2600" dirty="0"/>
              <a:t>Se componen de:</a:t>
            </a:r>
          </a:p>
          <a:p>
            <a:pPr lvl="1"/>
            <a:r>
              <a:rPr lang="es-MX" sz="2600" dirty="0"/>
              <a:t>Nodos de actividad: representa la ejecución de un paso en un flujo de trabajo</a:t>
            </a:r>
          </a:p>
          <a:p>
            <a:pPr lvl="1"/>
            <a:r>
              <a:rPr lang="es-MX" sz="2600" dirty="0"/>
              <a:t>Nodos de control: representan varias formas de control como decisiones y fusiones</a:t>
            </a:r>
          </a:p>
          <a:p>
            <a:pPr marL="0" indent="0">
              <a:buNone/>
            </a:pPr>
            <a:endParaRPr lang="es-MX" sz="2000" dirty="0"/>
          </a:p>
        </p:txBody>
      </p:sp>
    </p:spTree>
    <p:extLst>
      <p:ext uri="{BB962C8B-B14F-4D97-AF65-F5344CB8AC3E}">
        <p14:creationId xmlns:p14="http://schemas.microsoft.com/office/powerpoint/2010/main" val="263613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418D47-882D-D242-DE7A-9B56B5AD475C}"/>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Diagramas de actividades</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1C9A34BF-4A27-3521-67F0-83DD477AB457}"/>
              </a:ext>
            </a:extLst>
          </p:cNvPr>
          <p:cNvPicPr>
            <a:picLocks noGrp="1" noChangeAspect="1"/>
          </p:cNvPicPr>
          <p:nvPr>
            <p:ph idx="1"/>
          </p:nvPr>
        </p:nvPicPr>
        <p:blipFill>
          <a:blip r:embed="rId4"/>
          <a:stretch>
            <a:fillRect/>
          </a:stretch>
        </p:blipFill>
        <p:spPr>
          <a:xfrm>
            <a:off x="736919" y="1610369"/>
            <a:ext cx="6733925" cy="3636318"/>
          </a:xfrm>
          <a:prstGeom prst="rect">
            <a:avLst/>
          </a:prstGeom>
        </p:spPr>
      </p:pic>
    </p:spTree>
    <p:extLst>
      <p:ext uri="{BB962C8B-B14F-4D97-AF65-F5344CB8AC3E}">
        <p14:creationId xmlns:p14="http://schemas.microsoft.com/office/powerpoint/2010/main" val="418124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CD8419F-92C9-2C5F-03E7-F0663F73F549}"/>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s-MX" sz="4800"/>
              <a:t>Diagrama de actividades</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9F537147-9320-32D6-FABF-D51200575FE8}"/>
              </a:ext>
            </a:extLst>
          </p:cNvPr>
          <p:cNvPicPr>
            <a:picLocks noGrp="1" noChangeAspect="1"/>
          </p:cNvPicPr>
          <p:nvPr>
            <p:ph idx="1"/>
          </p:nvPr>
        </p:nvPicPr>
        <p:blipFill>
          <a:blip r:embed="rId4"/>
          <a:stretch>
            <a:fillRect/>
          </a:stretch>
        </p:blipFill>
        <p:spPr>
          <a:xfrm>
            <a:off x="1770965" y="1011765"/>
            <a:ext cx="4615947" cy="4546708"/>
          </a:xfrm>
          <a:prstGeom prst="rect">
            <a:avLst/>
          </a:prstGeom>
        </p:spPr>
      </p:pic>
    </p:spTree>
    <p:extLst>
      <p:ext uri="{BB962C8B-B14F-4D97-AF65-F5344CB8AC3E}">
        <p14:creationId xmlns:p14="http://schemas.microsoft.com/office/powerpoint/2010/main" val="2744849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9"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2"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01627A83-3AC3-8C98-8463-527BBBC47E5E}"/>
              </a:ext>
            </a:extLst>
          </p:cNvPr>
          <p:cNvSpPr>
            <a:spLocks noGrp="1"/>
          </p:cNvSpPr>
          <p:nvPr>
            <p:ph type="title"/>
          </p:nvPr>
        </p:nvSpPr>
        <p:spPr>
          <a:xfrm>
            <a:off x="1018190" y="924232"/>
            <a:ext cx="8174971" cy="3285866"/>
          </a:xfrm>
        </p:spPr>
        <p:txBody>
          <a:bodyPr vert="horz" lIns="91440" tIns="45720" rIns="91440" bIns="45720" rtlCol="0" anchor="b">
            <a:normAutofit/>
          </a:bodyPr>
          <a:lstStyle/>
          <a:p>
            <a:pPr algn="l"/>
            <a:r>
              <a:rPr lang="es-MX" sz="6200" dirty="0"/>
              <a:t>Modelos de interacción</a:t>
            </a:r>
          </a:p>
        </p:txBody>
      </p:sp>
    </p:spTree>
    <p:extLst>
      <p:ext uri="{BB962C8B-B14F-4D97-AF65-F5344CB8AC3E}">
        <p14:creationId xmlns:p14="http://schemas.microsoft.com/office/powerpoint/2010/main" val="371965854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AB06EDA-1299-A68D-14E5-91F8BA7D6222}"/>
              </a:ext>
            </a:extLst>
          </p:cNvPr>
          <p:cNvSpPr>
            <a:spLocks noGrp="1"/>
          </p:cNvSpPr>
          <p:nvPr>
            <p:ph type="title"/>
          </p:nvPr>
        </p:nvSpPr>
        <p:spPr>
          <a:xfrm>
            <a:off x="1189702" y="1261872"/>
            <a:ext cx="3145536" cy="4334256"/>
          </a:xfrm>
        </p:spPr>
        <p:txBody>
          <a:bodyPr>
            <a:normAutofit/>
          </a:bodyPr>
          <a:lstStyle/>
          <a:p>
            <a:pPr algn="r"/>
            <a:r>
              <a:rPr lang="es-MX" sz="3600"/>
              <a:t>Modelos de interacción</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1E91233-12F3-CD00-C4F2-9288ADEF24A8}"/>
              </a:ext>
            </a:extLst>
          </p:cNvPr>
          <p:cNvSpPr>
            <a:spLocks noGrp="1"/>
          </p:cNvSpPr>
          <p:nvPr>
            <p:ph idx="1"/>
          </p:nvPr>
        </p:nvSpPr>
        <p:spPr>
          <a:xfrm>
            <a:off x="5007932" y="1261873"/>
            <a:ext cx="5951013" cy="4449422"/>
          </a:xfrm>
        </p:spPr>
        <p:txBody>
          <a:bodyPr>
            <a:normAutofit lnSpcReduction="10000"/>
          </a:bodyPr>
          <a:lstStyle/>
          <a:p>
            <a:r>
              <a:rPr lang="es-MX" sz="2800" dirty="0"/>
              <a:t>Los modelos de interacción ayudan a identificar los requerimientos del usuario, destacan los problemas de comunicación entre sistemas y ayudan a entender si la estructura del sistema propuesto tiene el rendimiento y confiabilidad esperados.</a:t>
            </a:r>
          </a:p>
          <a:p>
            <a:pPr lvl="1"/>
            <a:r>
              <a:rPr lang="es-MX" sz="2800" dirty="0"/>
              <a:t>Diagramas de casos de uso</a:t>
            </a:r>
          </a:p>
          <a:p>
            <a:pPr lvl="1"/>
            <a:r>
              <a:rPr lang="es-MX" sz="2800" dirty="0"/>
              <a:t>Diagramas de secuencia</a:t>
            </a:r>
          </a:p>
        </p:txBody>
      </p:sp>
    </p:spTree>
    <p:extLst>
      <p:ext uri="{BB962C8B-B14F-4D97-AF65-F5344CB8AC3E}">
        <p14:creationId xmlns:p14="http://schemas.microsoft.com/office/powerpoint/2010/main" val="402130767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39609-5DCC-F02F-B59A-DF95898D3796}"/>
              </a:ext>
            </a:extLst>
          </p:cNvPr>
          <p:cNvSpPr>
            <a:spLocks noGrp="1"/>
          </p:cNvSpPr>
          <p:nvPr>
            <p:ph type="title"/>
          </p:nvPr>
        </p:nvSpPr>
        <p:spPr>
          <a:xfrm>
            <a:off x="1484311" y="1081548"/>
            <a:ext cx="3333495" cy="1504335"/>
          </a:xfrm>
        </p:spPr>
        <p:txBody>
          <a:bodyPr>
            <a:normAutofit/>
          </a:bodyPr>
          <a:lstStyle/>
          <a:p>
            <a:r>
              <a:rPr lang="es-MX" sz="2400" dirty="0"/>
              <a:t>Diagrama de casos de uso</a:t>
            </a:r>
          </a:p>
        </p:txBody>
      </p:sp>
      <p:sp>
        <p:nvSpPr>
          <p:cNvPr id="9" name="Content Placeholder 8">
            <a:extLst>
              <a:ext uri="{FF2B5EF4-FFF2-40B4-BE49-F238E27FC236}">
                <a16:creationId xmlns:a16="http://schemas.microsoft.com/office/drawing/2014/main" id="{DC0DB1C9-70D3-9D5A-E7A5-C50090524B6B}"/>
              </a:ext>
            </a:extLst>
          </p:cNvPr>
          <p:cNvSpPr>
            <a:spLocks noGrp="1"/>
          </p:cNvSpPr>
          <p:nvPr>
            <p:ph idx="1"/>
          </p:nvPr>
        </p:nvSpPr>
        <p:spPr>
          <a:xfrm>
            <a:off x="1484311" y="2666999"/>
            <a:ext cx="3333496" cy="3124201"/>
          </a:xfrm>
        </p:spPr>
        <p:txBody>
          <a:bodyPr anchor="t">
            <a:normAutofit/>
          </a:bodyPr>
          <a:lstStyle/>
          <a:p>
            <a:r>
              <a:rPr lang="es-MX" sz="2000" dirty="0"/>
              <a:t>El diagrama de casos captura el comportamiento de un sistema, dividiendo la funcionalidad en transacciones con significado para los usuarios del sistema.</a:t>
            </a:r>
          </a:p>
        </p:txBody>
      </p:sp>
      <p:pic>
        <p:nvPicPr>
          <p:cNvPr id="5" name="Marcador de contenido 4" descr="Diagrama&#10;&#10;Descripción generada automáticamente">
            <a:extLst>
              <a:ext uri="{FF2B5EF4-FFF2-40B4-BE49-F238E27FC236}">
                <a16:creationId xmlns:a16="http://schemas.microsoft.com/office/drawing/2014/main" id="{D9F84B1E-B4BC-036C-35A3-5A1B2419A877}"/>
              </a:ext>
            </a:extLst>
          </p:cNvPr>
          <p:cNvPicPr>
            <a:picLocks noChangeAspect="1"/>
          </p:cNvPicPr>
          <p:nvPr/>
        </p:nvPicPr>
        <p:blipFill>
          <a:blip r:embed="rId4"/>
          <a:stretch>
            <a:fillRect/>
          </a:stretch>
        </p:blipFill>
        <p:spPr>
          <a:xfrm>
            <a:off x="5262033" y="778338"/>
            <a:ext cx="6240990" cy="486797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619746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8316CE14-40D5-AD26-3399-3FC653EDAF89}"/>
              </a:ext>
            </a:extLst>
          </p:cNvPr>
          <p:cNvSpPr>
            <a:spLocks noGrp="1"/>
          </p:cNvSpPr>
          <p:nvPr>
            <p:ph type="title"/>
          </p:nvPr>
        </p:nvSpPr>
        <p:spPr>
          <a:xfrm>
            <a:off x="535021" y="685800"/>
            <a:ext cx="2639962" cy="5105400"/>
          </a:xfrm>
        </p:spPr>
        <p:txBody>
          <a:bodyPr>
            <a:normAutofit/>
          </a:bodyPr>
          <a:lstStyle/>
          <a:p>
            <a:r>
              <a:rPr lang="es-MX">
                <a:solidFill>
                  <a:srgbClr val="FFFFFF"/>
                </a:solidFill>
              </a:rPr>
              <a:t>Actores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3714DD77-6B31-51D1-2ABA-35556F6D5A96}"/>
              </a:ext>
            </a:extLst>
          </p:cNvPr>
          <p:cNvGraphicFramePr>
            <a:graphicFrameLocks noGrp="1"/>
          </p:cNvGraphicFramePr>
          <p:nvPr>
            <p:ph idx="1"/>
            <p:extLst>
              <p:ext uri="{D42A27DB-BD31-4B8C-83A1-F6EECF244321}">
                <p14:modId xmlns:p14="http://schemas.microsoft.com/office/powerpoint/2010/main" val="412417597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79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3B287BA5-FEC6-D6A7-2318-6C8F1718F9B1}"/>
              </a:ext>
            </a:extLst>
          </p:cNvPr>
          <p:cNvSpPr>
            <a:spLocks noGrp="1"/>
          </p:cNvSpPr>
          <p:nvPr>
            <p:ph type="title"/>
          </p:nvPr>
        </p:nvSpPr>
        <p:spPr>
          <a:xfrm>
            <a:off x="535021" y="685800"/>
            <a:ext cx="2639962" cy="5105400"/>
          </a:xfrm>
        </p:spPr>
        <p:txBody>
          <a:bodyPr>
            <a:normAutofit/>
          </a:bodyPr>
          <a:lstStyle/>
          <a:p>
            <a:r>
              <a:rPr lang="es-MX">
                <a:solidFill>
                  <a:srgbClr val="FFFFFF"/>
                </a:solidFill>
              </a:rPr>
              <a:t>Casos de uso</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C9807779-867E-43AD-368B-DA2505F569EB}"/>
              </a:ext>
            </a:extLst>
          </p:cNvPr>
          <p:cNvGraphicFramePr>
            <a:graphicFrameLocks noGrp="1"/>
          </p:cNvGraphicFramePr>
          <p:nvPr>
            <p:ph idx="1"/>
            <p:extLst>
              <p:ext uri="{D42A27DB-BD31-4B8C-83A1-F6EECF244321}">
                <p14:modId xmlns:p14="http://schemas.microsoft.com/office/powerpoint/2010/main" val="224750192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1682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4"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5"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6"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7"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8"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9"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41" name="Rectangle 40">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0A9EB7-02D5-FABC-DE9D-5E6ADBF8833A}"/>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Tipos de relaciones de casos de uso</a:t>
            </a:r>
          </a:p>
        </p:txBody>
      </p:sp>
      <p:grpSp>
        <p:nvGrpSpPr>
          <p:cNvPr id="43" name="Group 42">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44"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5"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6"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7"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8"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9"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51"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nterfaz de usuario gráfica, Texto&#10;&#10;Descripción generada automáticamente">
            <a:extLst>
              <a:ext uri="{FF2B5EF4-FFF2-40B4-BE49-F238E27FC236}">
                <a16:creationId xmlns:a16="http://schemas.microsoft.com/office/drawing/2014/main" id="{5AD2570C-0AF9-685C-F78E-1FBAE34709BA}"/>
              </a:ext>
            </a:extLst>
          </p:cNvPr>
          <p:cNvPicPr>
            <a:picLocks noGrp="1" noChangeAspect="1"/>
          </p:cNvPicPr>
          <p:nvPr>
            <p:ph idx="1"/>
          </p:nvPr>
        </p:nvPicPr>
        <p:blipFill>
          <a:blip r:embed="rId4"/>
          <a:stretch>
            <a:fillRect/>
          </a:stretch>
        </p:blipFill>
        <p:spPr>
          <a:xfrm>
            <a:off x="977550" y="1827466"/>
            <a:ext cx="6202778" cy="2915305"/>
          </a:xfrm>
          <a:prstGeom prst="rect">
            <a:avLst/>
          </a:prstGeom>
        </p:spPr>
      </p:pic>
    </p:spTree>
    <p:extLst>
      <p:ext uri="{BB962C8B-B14F-4D97-AF65-F5344CB8AC3E}">
        <p14:creationId xmlns:p14="http://schemas.microsoft.com/office/powerpoint/2010/main" val="197411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mpecabezas blanco con una pieza roja">
            <a:extLst>
              <a:ext uri="{FF2B5EF4-FFF2-40B4-BE49-F238E27FC236}">
                <a16:creationId xmlns:a16="http://schemas.microsoft.com/office/drawing/2014/main" id="{641E2586-CAC3-C0A8-184B-CB641EE60832}"/>
              </a:ext>
            </a:extLst>
          </p:cNvPr>
          <p:cNvPicPr>
            <a:picLocks noChangeAspect="1"/>
          </p:cNvPicPr>
          <p:nvPr/>
        </p:nvPicPr>
        <p:blipFill rotWithShape="1">
          <a:blip r:embed="rId3">
            <a:duotone>
              <a:schemeClr val="bg2">
                <a:shade val="45000"/>
                <a:satMod val="135000"/>
              </a:schemeClr>
              <a:prstClr val="white"/>
            </a:duotone>
            <a:alphaModFix amt="25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18C2B085-D14D-AD54-5492-F71461A3E90B}"/>
              </a:ext>
            </a:extLst>
          </p:cNvPr>
          <p:cNvSpPr>
            <a:spLocks noGrp="1"/>
          </p:cNvSpPr>
          <p:nvPr>
            <p:ph type="title"/>
          </p:nvPr>
        </p:nvSpPr>
        <p:spPr>
          <a:xfrm>
            <a:off x="643467" y="639099"/>
            <a:ext cx="3647493" cy="4965833"/>
          </a:xfrm>
        </p:spPr>
        <p:txBody>
          <a:bodyPr>
            <a:normAutofit/>
          </a:bodyPr>
          <a:lstStyle/>
          <a:p>
            <a:pPr algn="r"/>
            <a:r>
              <a:rPr lang="es-MX" dirty="0"/>
              <a:t>Modelado de sistemas</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E2B16C5-3A6C-EA4A-197D-64765C94E1E7}"/>
              </a:ext>
            </a:extLst>
          </p:cNvPr>
          <p:cNvSpPr>
            <a:spLocks noGrp="1"/>
          </p:cNvSpPr>
          <p:nvPr>
            <p:ph idx="1"/>
          </p:nvPr>
        </p:nvSpPr>
        <p:spPr>
          <a:xfrm>
            <a:off x="4979938" y="639099"/>
            <a:ext cx="6591346" cy="4965833"/>
          </a:xfrm>
        </p:spPr>
        <p:txBody>
          <a:bodyPr>
            <a:normAutofit/>
          </a:bodyPr>
          <a:lstStyle/>
          <a:p>
            <a:r>
              <a:rPr lang="es-MX" dirty="0"/>
              <a:t>Es el proceso para desarrollar modelos abstractos de un sistema, donde cada modelo presenta una visión o perspectiva diferente de dicho sistema.</a:t>
            </a:r>
          </a:p>
        </p:txBody>
      </p:sp>
    </p:spTree>
    <p:extLst>
      <p:ext uri="{BB962C8B-B14F-4D97-AF65-F5344CB8AC3E}">
        <p14:creationId xmlns:p14="http://schemas.microsoft.com/office/powerpoint/2010/main" val="221478734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16EB46-8953-33E2-34A9-F7A5A6AD7EEF}"/>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Relaciones de casos de uso</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4D8C0DA0-4267-F600-D93C-144635AB0F27}"/>
              </a:ext>
            </a:extLst>
          </p:cNvPr>
          <p:cNvPicPr>
            <a:picLocks noGrp="1" noChangeAspect="1"/>
          </p:cNvPicPr>
          <p:nvPr>
            <p:ph idx="1"/>
          </p:nvPr>
        </p:nvPicPr>
        <p:blipFill>
          <a:blip r:embed="rId4"/>
          <a:stretch>
            <a:fillRect/>
          </a:stretch>
        </p:blipFill>
        <p:spPr>
          <a:xfrm>
            <a:off x="977550" y="1439793"/>
            <a:ext cx="6202778" cy="3690652"/>
          </a:xfrm>
          <a:prstGeom prst="rect">
            <a:avLst/>
          </a:prstGeom>
        </p:spPr>
      </p:pic>
    </p:spTree>
    <p:extLst>
      <p:ext uri="{BB962C8B-B14F-4D97-AF65-F5344CB8AC3E}">
        <p14:creationId xmlns:p14="http://schemas.microsoft.com/office/powerpoint/2010/main" val="2816830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5E8DE5-539E-7DA7-4EB1-24D65BE2273C}"/>
              </a:ext>
            </a:extLst>
          </p:cNvPr>
          <p:cNvSpPr>
            <a:spLocks noGrp="1"/>
          </p:cNvSpPr>
          <p:nvPr>
            <p:ph type="title"/>
          </p:nvPr>
        </p:nvSpPr>
        <p:spPr>
          <a:xfrm>
            <a:off x="1484311" y="1081548"/>
            <a:ext cx="3333495" cy="1504335"/>
          </a:xfrm>
        </p:spPr>
        <p:txBody>
          <a:bodyPr>
            <a:normAutofit/>
          </a:bodyPr>
          <a:lstStyle/>
          <a:p>
            <a:r>
              <a:rPr lang="es-MX" sz="2400"/>
              <a:t>Diagramas de secuencia</a:t>
            </a:r>
          </a:p>
        </p:txBody>
      </p:sp>
      <p:sp>
        <p:nvSpPr>
          <p:cNvPr id="9" name="Content Placeholder 8">
            <a:extLst>
              <a:ext uri="{FF2B5EF4-FFF2-40B4-BE49-F238E27FC236}">
                <a16:creationId xmlns:a16="http://schemas.microsoft.com/office/drawing/2014/main" id="{EB1A8C53-105F-7ED0-183B-3BB550578434}"/>
              </a:ext>
            </a:extLst>
          </p:cNvPr>
          <p:cNvSpPr>
            <a:spLocks noGrp="1"/>
          </p:cNvSpPr>
          <p:nvPr>
            <p:ph idx="1"/>
          </p:nvPr>
        </p:nvSpPr>
        <p:spPr>
          <a:xfrm>
            <a:off x="1484311" y="2666999"/>
            <a:ext cx="3333496" cy="3124201"/>
          </a:xfrm>
        </p:spPr>
        <p:txBody>
          <a:bodyPr anchor="t">
            <a:normAutofit/>
          </a:bodyPr>
          <a:lstStyle/>
          <a:p>
            <a:r>
              <a:rPr lang="es-MX" sz="2000" dirty="0"/>
              <a:t>Los diagramas de secuencia se usan para modelar las interacciones entre los actores y los objetos en un sistema, así como las interacciones entre los objetos.</a:t>
            </a:r>
          </a:p>
        </p:txBody>
      </p:sp>
      <p:pic>
        <p:nvPicPr>
          <p:cNvPr id="5" name="Marcador de contenido 4" descr="Diagrama&#10;&#10;Descripción generada automáticamente">
            <a:extLst>
              <a:ext uri="{FF2B5EF4-FFF2-40B4-BE49-F238E27FC236}">
                <a16:creationId xmlns:a16="http://schemas.microsoft.com/office/drawing/2014/main" id="{84E2BEAD-F1E2-472A-AC3F-A8D59C64E49D}"/>
              </a:ext>
            </a:extLst>
          </p:cNvPr>
          <p:cNvPicPr>
            <a:picLocks noChangeAspect="1"/>
          </p:cNvPicPr>
          <p:nvPr/>
        </p:nvPicPr>
        <p:blipFill>
          <a:blip r:embed="rId4"/>
          <a:stretch>
            <a:fillRect/>
          </a:stretch>
        </p:blipFill>
        <p:spPr>
          <a:xfrm>
            <a:off x="5262033" y="942164"/>
            <a:ext cx="6240990" cy="454032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76666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2BBAD2-275E-7973-E606-310ADA9AF0D0}"/>
              </a:ext>
            </a:extLst>
          </p:cNvPr>
          <p:cNvSpPr>
            <a:spLocks noGrp="1"/>
          </p:cNvSpPr>
          <p:nvPr>
            <p:ph type="title"/>
          </p:nvPr>
        </p:nvSpPr>
        <p:spPr>
          <a:xfrm>
            <a:off x="6580632" y="648930"/>
            <a:ext cx="4922391" cy="3347337"/>
          </a:xfrm>
        </p:spPr>
        <p:txBody>
          <a:bodyPr vert="horz" lIns="91440" tIns="45720" rIns="91440" bIns="45720" rtlCol="0" anchor="b">
            <a:normAutofit/>
          </a:bodyPr>
          <a:lstStyle/>
          <a:p>
            <a:pPr algn="r"/>
            <a:r>
              <a:rPr lang="es-MX" sz="6000"/>
              <a:t>Diagrama de secuencia</a:t>
            </a:r>
          </a:p>
        </p:txBody>
      </p:sp>
      <p:grpSp>
        <p:nvGrpSpPr>
          <p:cNvPr id="20" name="Group 19">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 Esquemático&#10;&#10;Descripción generada automáticamente">
            <a:extLst>
              <a:ext uri="{FF2B5EF4-FFF2-40B4-BE49-F238E27FC236}">
                <a16:creationId xmlns:a16="http://schemas.microsoft.com/office/drawing/2014/main" id="{01D7ECC7-B207-EA3E-F5BB-ECCC79247710}"/>
              </a:ext>
            </a:extLst>
          </p:cNvPr>
          <p:cNvPicPr>
            <a:picLocks noGrp="1" noChangeAspect="1"/>
          </p:cNvPicPr>
          <p:nvPr>
            <p:ph idx="1"/>
          </p:nvPr>
        </p:nvPicPr>
        <p:blipFill>
          <a:blip r:embed="rId3"/>
          <a:stretch>
            <a:fillRect/>
          </a:stretch>
        </p:blipFill>
        <p:spPr>
          <a:xfrm>
            <a:off x="700055" y="840471"/>
            <a:ext cx="5350813" cy="4976256"/>
          </a:xfrm>
          <a:prstGeom prst="rect">
            <a:avLst/>
          </a:prstGeom>
          <a:ln>
            <a:noFill/>
          </a:ln>
          <a:effectLst>
            <a:softEdge rad="112500"/>
          </a:effectLst>
        </p:spPr>
      </p:pic>
    </p:spTree>
    <p:extLst>
      <p:ext uri="{BB962C8B-B14F-4D97-AF65-F5344CB8AC3E}">
        <p14:creationId xmlns:p14="http://schemas.microsoft.com/office/powerpoint/2010/main" val="496835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9"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2"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01627A83-3AC3-8C98-8463-527BBBC47E5E}"/>
              </a:ext>
            </a:extLst>
          </p:cNvPr>
          <p:cNvSpPr>
            <a:spLocks noGrp="1"/>
          </p:cNvSpPr>
          <p:nvPr>
            <p:ph type="title"/>
          </p:nvPr>
        </p:nvSpPr>
        <p:spPr>
          <a:xfrm>
            <a:off x="1018190" y="924232"/>
            <a:ext cx="8174971" cy="3285866"/>
          </a:xfrm>
        </p:spPr>
        <p:txBody>
          <a:bodyPr vert="horz" lIns="91440" tIns="45720" rIns="91440" bIns="45720" rtlCol="0" anchor="b">
            <a:normAutofit/>
          </a:bodyPr>
          <a:lstStyle/>
          <a:p>
            <a:pPr algn="l"/>
            <a:r>
              <a:rPr lang="es-MX" sz="6200" dirty="0"/>
              <a:t>Modelos estructurales</a:t>
            </a:r>
          </a:p>
        </p:txBody>
      </p:sp>
    </p:spTree>
    <p:extLst>
      <p:ext uri="{BB962C8B-B14F-4D97-AF65-F5344CB8AC3E}">
        <p14:creationId xmlns:p14="http://schemas.microsoft.com/office/powerpoint/2010/main" val="124102878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2E55BD-D641-AB65-5305-E7FEA4DC5DCA}"/>
              </a:ext>
            </a:extLst>
          </p:cNvPr>
          <p:cNvSpPr>
            <a:spLocks noGrp="1"/>
          </p:cNvSpPr>
          <p:nvPr>
            <p:ph type="title"/>
          </p:nvPr>
        </p:nvSpPr>
        <p:spPr>
          <a:xfrm>
            <a:off x="3618200" y="852055"/>
            <a:ext cx="7257455" cy="1752599"/>
          </a:xfrm>
        </p:spPr>
        <p:txBody>
          <a:bodyPr>
            <a:normAutofit/>
          </a:bodyPr>
          <a:lstStyle/>
          <a:p>
            <a:r>
              <a:rPr lang="es-MX" sz="3600" dirty="0"/>
              <a:t>Modelos estructurales</a:t>
            </a:r>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sp>
      <p:sp>
        <p:nvSpPr>
          <p:cNvPr id="3" name="Marcador de contenido 2">
            <a:extLst>
              <a:ext uri="{FF2B5EF4-FFF2-40B4-BE49-F238E27FC236}">
                <a16:creationId xmlns:a16="http://schemas.microsoft.com/office/drawing/2014/main" id="{9F710508-6B89-3834-5D52-AEF22DC4DBC6}"/>
              </a:ext>
            </a:extLst>
          </p:cNvPr>
          <p:cNvSpPr>
            <a:spLocks noGrp="1"/>
          </p:cNvSpPr>
          <p:nvPr>
            <p:ph idx="1"/>
          </p:nvPr>
        </p:nvSpPr>
        <p:spPr>
          <a:xfrm>
            <a:off x="3613237" y="2839605"/>
            <a:ext cx="7200236" cy="2712842"/>
          </a:xfrm>
        </p:spPr>
        <p:txBody>
          <a:bodyPr anchor="t">
            <a:normAutofit/>
          </a:bodyPr>
          <a:lstStyle/>
          <a:p>
            <a:r>
              <a:rPr lang="es-MX" sz="2800" dirty="0"/>
              <a:t>Los modelos estructurales de software muestran la organización de un sistema, en términos de los componentes que constituyen dicho sistema y sus relaciones.</a:t>
            </a:r>
          </a:p>
        </p:txBody>
      </p:sp>
    </p:spTree>
    <p:extLst>
      <p:ext uri="{BB962C8B-B14F-4D97-AF65-F5344CB8AC3E}">
        <p14:creationId xmlns:p14="http://schemas.microsoft.com/office/powerpoint/2010/main" val="110796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2E861A3-F23C-46B8-A38A-4A22E453D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8BC3D220-643B-4160-B5A9-59DF5D21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92237DE-D518-4625-8392-66D708458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F290F0DD-E80A-4263-94E1-A41F57D84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78EA7D2-CCEA-435E-873D-36BF0522F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9DFA731E-D6BB-42CC-AA05-64023DC8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B00D0483-90FB-4EB4-9770-CA8A310D5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23A17E7C-87F5-53C0-7412-96D29C7B88DC}"/>
              </a:ext>
            </a:extLst>
          </p:cNvPr>
          <p:cNvSpPr>
            <a:spLocks noGrp="1"/>
          </p:cNvSpPr>
          <p:nvPr>
            <p:ph type="title"/>
          </p:nvPr>
        </p:nvSpPr>
        <p:spPr>
          <a:xfrm>
            <a:off x="1484312" y="685800"/>
            <a:ext cx="4278928" cy="1752599"/>
          </a:xfrm>
        </p:spPr>
        <p:txBody>
          <a:bodyPr>
            <a:normAutofit/>
          </a:bodyPr>
          <a:lstStyle/>
          <a:p>
            <a:r>
              <a:rPr lang="es-MX" dirty="0"/>
              <a:t>Diagrama de clase</a:t>
            </a:r>
          </a:p>
        </p:txBody>
      </p:sp>
      <p:sp>
        <p:nvSpPr>
          <p:cNvPr id="9" name="Content Placeholder 8">
            <a:extLst>
              <a:ext uri="{FF2B5EF4-FFF2-40B4-BE49-F238E27FC236}">
                <a16:creationId xmlns:a16="http://schemas.microsoft.com/office/drawing/2014/main" id="{B769136B-B5FB-6A5F-9890-114C0541301C}"/>
              </a:ext>
            </a:extLst>
          </p:cNvPr>
          <p:cNvSpPr>
            <a:spLocks noGrp="1"/>
          </p:cNvSpPr>
          <p:nvPr>
            <p:ph idx="1"/>
          </p:nvPr>
        </p:nvSpPr>
        <p:spPr>
          <a:xfrm>
            <a:off x="1484310" y="2666999"/>
            <a:ext cx="4278929" cy="3124201"/>
          </a:xfrm>
        </p:spPr>
        <p:txBody>
          <a:bodyPr>
            <a:normAutofit/>
          </a:bodyPr>
          <a:lstStyle/>
          <a:p>
            <a:r>
              <a:rPr lang="es-MX" dirty="0"/>
              <a:t>Una clase representa un concepto discreto dentro de la aplicación que se está modelando.</a:t>
            </a:r>
          </a:p>
        </p:txBody>
      </p:sp>
      <p:sp>
        <p:nvSpPr>
          <p:cNvPr id="20" name="Rounded Rectangle 16">
            <a:extLst>
              <a:ext uri="{FF2B5EF4-FFF2-40B4-BE49-F238E27FC236}">
                <a16:creationId xmlns:a16="http://schemas.microsoft.com/office/drawing/2014/main" id="{DD7EED39-224E-4230-8FD1-B1E1AF6C6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Tabla&#10;&#10;Descripción generada automáticamente con confianza baja">
            <a:extLst>
              <a:ext uri="{FF2B5EF4-FFF2-40B4-BE49-F238E27FC236}">
                <a16:creationId xmlns:a16="http://schemas.microsoft.com/office/drawing/2014/main" id="{FEC46818-A9A9-8733-76F7-6AD36AA6E335}"/>
              </a:ext>
            </a:extLst>
          </p:cNvPr>
          <p:cNvPicPr>
            <a:picLocks noChangeAspect="1"/>
          </p:cNvPicPr>
          <p:nvPr/>
        </p:nvPicPr>
        <p:blipFill rotWithShape="1">
          <a:blip r:embed="rId4"/>
          <a:srcRect l="730" t="2287" r="5943" b="2881"/>
          <a:stretch/>
        </p:blipFill>
        <p:spPr>
          <a:xfrm>
            <a:off x="6208293" y="2277979"/>
            <a:ext cx="5181602" cy="2388169"/>
          </a:xfrm>
          <a:prstGeom prst="rect">
            <a:avLst/>
          </a:prstGeom>
        </p:spPr>
      </p:pic>
    </p:spTree>
    <p:extLst>
      <p:ext uri="{BB962C8B-B14F-4D97-AF65-F5344CB8AC3E}">
        <p14:creationId xmlns:p14="http://schemas.microsoft.com/office/powerpoint/2010/main" val="4180580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3F9B9A-B878-FCC0-2F9C-0FEF0421D442}"/>
              </a:ext>
            </a:extLst>
          </p:cNvPr>
          <p:cNvSpPr>
            <a:spLocks noGrp="1"/>
          </p:cNvSpPr>
          <p:nvPr>
            <p:ph type="title"/>
          </p:nvPr>
        </p:nvSpPr>
        <p:spPr>
          <a:xfrm>
            <a:off x="6580632" y="648930"/>
            <a:ext cx="4922391" cy="3347337"/>
          </a:xfrm>
        </p:spPr>
        <p:txBody>
          <a:bodyPr vert="horz" lIns="91440" tIns="45720" rIns="91440" bIns="45720" rtlCol="0" anchor="b">
            <a:normAutofit/>
          </a:bodyPr>
          <a:lstStyle/>
          <a:p>
            <a:pPr algn="r"/>
            <a:r>
              <a:rPr lang="en-US" sz="6000"/>
              <a:t>Relaciones entre clases</a:t>
            </a:r>
          </a:p>
        </p:txBody>
      </p:sp>
      <p:grpSp>
        <p:nvGrpSpPr>
          <p:cNvPr id="20" name="Group 19">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Tabla&#10;&#10;Descripción generada automáticamente">
            <a:extLst>
              <a:ext uri="{FF2B5EF4-FFF2-40B4-BE49-F238E27FC236}">
                <a16:creationId xmlns:a16="http://schemas.microsoft.com/office/drawing/2014/main" id="{21B2F4DD-86EC-6CE1-7631-A0A817703F69}"/>
              </a:ext>
            </a:extLst>
          </p:cNvPr>
          <p:cNvPicPr>
            <a:picLocks noGrp="1" noChangeAspect="1"/>
          </p:cNvPicPr>
          <p:nvPr>
            <p:ph idx="1"/>
          </p:nvPr>
        </p:nvPicPr>
        <p:blipFill>
          <a:blip r:embed="rId4"/>
          <a:stretch>
            <a:fillRect/>
          </a:stretch>
        </p:blipFill>
        <p:spPr>
          <a:xfrm>
            <a:off x="790912" y="2067667"/>
            <a:ext cx="5175738" cy="2639626"/>
          </a:xfrm>
          <a:prstGeom prst="rect">
            <a:avLst/>
          </a:prstGeom>
        </p:spPr>
      </p:pic>
    </p:spTree>
    <p:extLst>
      <p:ext uri="{BB962C8B-B14F-4D97-AF65-F5344CB8AC3E}">
        <p14:creationId xmlns:p14="http://schemas.microsoft.com/office/powerpoint/2010/main" val="2284932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A041AEE1-645C-8A90-466A-1F736C1CC1F1}"/>
              </a:ext>
            </a:extLst>
          </p:cNvPr>
          <p:cNvSpPr>
            <a:spLocks noGrp="1"/>
          </p:cNvSpPr>
          <p:nvPr>
            <p:ph type="title"/>
          </p:nvPr>
        </p:nvSpPr>
        <p:spPr>
          <a:xfrm>
            <a:off x="1484312" y="685800"/>
            <a:ext cx="2812385" cy="1752599"/>
          </a:xfrm>
        </p:spPr>
        <p:txBody>
          <a:bodyPr>
            <a:normAutofit/>
          </a:bodyPr>
          <a:lstStyle/>
          <a:p>
            <a:r>
              <a:rPr lang="es-MX" sz="3200"/>
              <a:t>Agregación y composición</a:t>
            </a:r>
          </a:p>
        </p:txBody>
      </p:sp>
      <p:sp>
        <p:nvSpPr>
          <p:cNvPr id="9" name="Content Placeholder 8">
            <a:extLst>
              <a:ext uri="{FF2B5EF4-FFF2-40B4-BE49-F238E27FC236}">
                <a16:creationId xmlns:a16="http://schemas.microsoft.com/office/drawing/2014/main" id="{0DC5BC89-D727-EF55-5530-131652EFF9DE}"/>
              </a:ext>
            </a:extLst>
          </p:cNvPr>
          <p:cNvSpPr>
            <a:spLocks noGrp="1"/>
          </p:cNvSpPr>
          <p:nvPr>
            <p:ph idx="1"/>
          </p:nvPr>
        </p:nvSpPr>
        <p:spPr>
          <a:xfrm>
            <a:off x="1484310" y="2666999"/>
            <a:ext cx="2812387" cy="3124201"/>
          </a:xfrm>
        </p:spPr>
        <p:txBody>
          <a:bodyPr>
            <a:normAutofit/>
          </a:bodyPr>
          <a:lstStyle/>
          <a:p>
            <a:r>
              <a:rPr lang="es-MX" sz="1800" dirty="0"/>
              <a:t>Una agregación es una asociación que representa un relación todo-parte.</a:t>
            </a:r>
          </a:p>
          <a:p>
            <a:r>
              <a:rPr lang="es-MX" sz="1800" dirty="0"/>
              <a:t>La composición es una forma más fuerte de asociación.</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D345947F-DD9C-11C6-1F16-6734982F112C}"/>
              </a:ext>
            </a:extLst>
          </p:cNvPr>
          <p:cNvPicPr>
            <a:picLocks noChangeAspect="1"/>
          </p:cNvPicPr>
          <p:nvPr/>
        </p:nvPicPr>
        <p:blipFill>
          <a:blip r:embed="rId4"/>
          <a:stretch>
            <a:fillRect/>
          </a:stretch>
        </p:blipFill>
        <p:spPr>
          <a:xfrm>
            <a:off x="4941202" y="2271548"/>
            <a:ext cx="6237359" cy="2027141"/>
          </a:xfrm>
          <a:prstGeom prst="rect">
            <a:avLst/>
          </a:prstGeom>
        </p:spPr>
      </p:pic>
    </p:spTree>
    <p:extLst>
      <p:ext uri="{BB962C8B-B14F-4D97-AF65-F5344CB8AC3E}">
        <p14:creationId xmlns:p14="http://schemas.microsoft.com/office/powerpoint/2010/main" val="4077725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2A57BE5E-2888-50F6-18A2-F44737D7F247}"/>
              </a:ext>
            </a:extLst>
          </p:cNvPr>
          <p:cNvSpPr>
            <a:spLocks noGrp="1"/>
          </p:cNvSpPr>
          <p:nvPr>
            <p:ph type="title"/>
          </p:nvPr>
        </p:nvSpPr>
        <p:spPr>
          <a:xfrm>
            <a:off x="1753496" y="685800"/>
            <a:ext cx="2543201" cy="1752599"/>
          </a:xfrm>
        </p:spPr>
        <p:txBody>
          <a:bodyPr anchor="b">
            <a:normAutofit/>
          </a:bodyPr>
          <a:lstStyle/>
          <a:p>
            <a:pPr algn="l"/>
            <a:r>
              <a:rPr lang="es-MX" sz="3000"/>
              <a:t>Generalización</a:t>
            </a:r>
          </a:p>
        </p:txBody>
      </p:sp>
      <p:sp>
        <p:nvSpPr>
          <p:cNvPr id="9" name="Content Placeholder 8">
            <a:extLst>
              <a:ext uri="{FF2B5EF4-FFF2-40B4-BE49-F238E27FC236}">
                <a16:creationId xmlns:a16="http://schemas.microsoft.com/office/drawing/2014/main" id="{38275DEB-F10A-E122-FB89-1381886E6B8B}"/>
              </a:ext>
            </a:extLst>
          </p:cNvPr>
          <p:cNvSpPr>
            <a:spLocks noGrp="1"/>
          </p:cNvSpPr>
          <p:nvPr>
            <p:ph idx="1"/>
          </p:nvPr>
        </p:nvSpPr>
        <p:spPr>
          <a:xfrm>
            <a:off x="1484310" y="2666999"/>
            <a:ext cx="2812387" cy="3124201"/>
          </a:xfrm>
        </p:spPr>
        <p:txBody>
          <a:bodyPr anchor="t">
            <a:normAutofit lnSpcReduction="10000"/>
          </a:bodyPr>
          <a:lstStyle/>
          <a:p>
            <a:r>
              <a:rPr lang="es-MX" dirty="0"/>
              <a:t>Es una relación taxonómica entre una descripción más general y una descripción más específica que se construye sobre ella y va extendiendo.</a:t>
            </a:r>
          </a:p>
        </p:txBody>
      </p:sp>
      <p:sp>
        <p:nvSpPr>
          <p:cNvPr id="20"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B138838A-1FA2-18AE-29BF-050D9237FBCE}"/>
              </a:ext>
            </a:extLst>
          </p:cNvPr>
          <p:cNvPicPr>
            <a:picLocks noChangeAspect="1"/>
          </p:cNvPicPr>
          <p:nvPr/>
        </p:nvPicPr>
        <p:blipFill rotWithShape="1">
          <a:blip r:embed="rId4"/>
          <a:srcRect l="150" t="443" r="1585" b="1284"/>
          <a:stretch/>
        </p:blipFill>
        <p:spPr>
          <a:xfrm>
            <a:off x="4765023" y="1730912"/>
            <a:ext cx="6594140" cy="3396176"/>
          </a:xfrm>
          <a:prstGeom prst="rect">
            <a:avLst/>
          </a:prstGeom>
        </p:spPr>
      </p:pic>
    </p:spTree>
    <p:extLst>
      <p:ext uri="{BB962C8B-B14F-4D97-AF65-F5344CB8AC3E}">
        <p14:creationId xmlns:p14="http://schemas.microsoft.com/office/powerpoint/2010/main" val="1859032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0FDE2B2-FDCA-4F52-F97D-32F7D82DBE8C}"/>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s-MX" sz="4800"/>
              <a:t>Fabrica abstracta</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6447AA75-E651-EA93-E4D0-65F102E1416B}"/>
              </a:ext>
            </a:extLst>
          </p:cNvPr>
          <p:cNvPicPr>
            <a:picLocks noGrp="1" noChangeAspect="1"/>
          </p:cNvPicPr>
          <p:nvPr>
            <p:ph idx="1"/>
          </p:nvPr>
        </p:nvPicPr>
        <p:blipFill>
          <a:blip r:embed="rId4"/>
          <a:stretch>
            <a:fillRect/>
          </a:stretch>
        </p:blipFill>
        <p:spPr>
          <a:xfrm>
            <a:off x="977550" y="1121900"/>
            <a:ext cx="6202778" cy="4326437"/>
          </a:xfrm>
          <a:prstGeom prst="rect">
            <a:avLst/>
          </a:prstGeom>
        </p:spPr>
      </p:pic>
    </p:spTree>
    <p:extLst>
      <p:ext uri="{BB962C8B-B14F-4D97-AF65-F5344CB8AC3E}">
        <p14:creationId xmlns:p14="http://schemas.microsoft.com/office/powerpoint/2010/main" val="261109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30DB336E-B278-40A6-0261-FD63846ABE6B}"/>
              </a:ext>
            </a:extLst>
          </p:cNvPr>
          <p:cNvSpPr>
            <a:spLocks noGrp="1"/>
          </p:cNvSpPr>
          <p:nvPr>
            <p:ph type="title"/>
          </p:nvPr>
        </p:nvSpPr>
        <p:spPr>
          <a:xfrm>
            <a:off x="535021" y="685800"/>
            <a:ext cx="2639962" cy="5105400"/>
          </a:xfrm>
        </p:spPr>
        <p:txBody>
          <a:bodyPr>
            <a:normAutofit/>
          </a:bodyPr>
          <a:lstStyle/>
          <a:p>
            <a:r>
              <a:rPr lang="es-MX">
                <a:solidFill>
                  <a:srgbClr val="FFFFFF"/>
                </a:solidFill>
              </a:rPr>
              <a:t>¿Para qué sirven los modelos?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C1BF910B-EC9F-2C8E-0F96-CA7ED8646537}"/>
              </a:ext>
            </a:extLst>
          </p:cNvPr>
          <p:cNvGraphicFramePr>
            <a:graphicFrameLocks noGrp="1"/>
          </p:cNvGraphicFramePr>
          <p:nvPr>
            <p:ph idx="1"/>
            <p:extLst>
              <p:ext uri="{D42A27DB-BD31-4B8C-83A1-F6EECF244321}">
                <p14:modId xmlns:p14="http://schemas.microsoft.com/office/powerpoint/2010/main" val="103213427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609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9"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2"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01627A83-3AC3-8C98-8463-527BBBC47E5E}"/>
              </a:ext>
            </a:extLst>
          </p:cNvPr>
          <p:cNvSpPr>
            <a:spLocks noGrp="1"/>
          </p:cNvSpPr>
          <p:nvPr>
            <p:ph type="title"/>
          </p:nvPr>
        </p:nvSpPr>
        <p:spPr>
          <a:xfrm>
            <a:off x="1018190" y="924232"/>
            <a:ext cx="8174971" cy="3285866"/>
          </a:xfrm>
        </p:spPr>
        <p:txBody>
          <a:bodyPr vert="horz" lIns="91440" tIns="45720" rIns="91440" bIns="45720" rtlCol="0" anchor="b">
            <a:normAutofit/>
          </a:bodyPr>
          <a:lstStyle/>
          <a:p>
            <a:pPr algn="l"/>
            <a:r>
              <a:rPr lang="es-MX" sz="6200" dirty="0"/>
              <a:t>Modelos de comportamiento</a:t>
            </a:r>
          </a:p>
        </p:txBody>
      </p:sp>
    </p:spTree>
    <p:extLst>
      <p:ext uri="{BB962C8B-B14F-4D97-AF65-F5344CB8AC3E}">
        <p14:creationId xmlns:p14="http://schemas.microsoft.com/office/powerpoint/2010/main" val="376162046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199D9-ED45-4B03-39B2-0DE05748DABF}"/>
              </a:ext>
            </a:extLst>
          </p:cNvPr>
          <p:cNvSpPr>
            <a:spLocks noGrp="1"/>
          </p:cNvSpPr>
          <p:nvPr>
            <p:ph type="title"/>
          </p:nvPr>
        </p:nvSpPr>
        <p:spPr>
          <a:xfrm>
            <a:off x="1189702" y="1261872"/>
            <a:ext cx="3145536" cy="4334256"/>
          </a:xfrm>
        </p:spPr>
        <p:txBody>
          <a:bodyPr>
            <a:normAutofit/>
          </a:bodyPr>
          <a:lstStyle/>
          <a:p>
            <a:pPr algn="r"/>
            <a:r>
              <a:rPr lang="es-MX" sz="3600"/>
              <a:t>Máquina de estados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B4C9EC5-8316-5AB8-87B6-2DCFA5767EA7}"/>
              </a:ext>
            </a:extLst>
          </p:cNvPr>
          <p:cNvSpPr>
            <a:spLocks noGrp="1"/>
          </p:cNvSpPr>
          <p:nvPr>
            <p:ph idx="1"/>
          </p:nvPr>
        </p:nvSpPr>
        <p:spPr>
          <a:xfrm>
            <a:off x="5007932" y="1261873"/>
            <a:ext cx="5951013" cy="4449422"/>
          </a:xfrm>
        </p:spPr>
        <p:txBody>
          <a:bodyPr>
            <a:normAutofit/>
          </a:bodyPr>
          <a:lstStyle/>
          <a:p>
            <a:r>
              <a:rPr lang="es-MX" sz="2000"/>
              <a:t>Una máquina de estados es un grafo de estados y transiciones. Normalmente una máquina de estados está vinculada a una clase, y describe la respuesta de una instancia de la clase a los eventos que recibe. Las máquinas de estados también se pueden vincular a comportamientos, casos de y uso y colaboraciones para describir su ejecución.</a:t>
            </a:r>
          </a:p>
        </p:txBody>
      </p:sp>
    </p:spTree>
    <p:extLst>
      <p:ext uri="{BB962C8B-B14F-4D97-AF65-F5344CB8AC3E}">
        <p14:creationId xmlns:p14="http://schemas.microsoft.com/office/powerpoint/2010/main" val="311373949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38716CE-A819-4D7A-8739-2C28DF508618}"/>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Máquina de estado</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ACB75ADD-9D68-C373-6742-4EDF438F7038}"/>
              </a:ext>
            </a:extLst>
          </p:cNvPr>
          <p:cNvPicPr>
            <a:picLocks noGrp="1" noChangeAspect="1"/>
          </p:cNvPicPr>
          <p:nvPr>
            <p:ph idx="1"/>
          </p:nvPr>
        </p:nvPicPr>
        <p:blipFill>
          <a:blip r:embed="rId3"/>
          <a:stretch>
            <a:fillRect/>
          </a:stretch>
        </p:blipFill>
        <p:spPr>
          <a:xfrm>
            <a:off x="977550" y="1401025"/>
            <a:ext cx="6202778" cy="3768187"/>
          </a:xfrm>
          <a:prstGeom prst="rect">
            <a:avLst/>
          </a:prstGeom>
        </p:spPr>
      </p:pic>
    </p:spTree>
    <p:extLst>
      <p:ext uri="{BB962C8B-B14F-4D97-AF65-F5344CB8AC3E}">
        <p14:creationId xmlns:p14="http://schemas.microsoft.com/office/powerpoint/2010/main" val="2394600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79A20-3735-F98B-7448-0D0C3E2FFE6C}"/>
              </a:ext>
            </a:extLst>
          </p:cNvPr>
          <p:cNvSpPr>
            <a:spLocks noGrp="1"/>
          </p:cNvSpPr>
          <p:nvPr>
            <p:ph type="title"/>
          </p:nvPr>
        </p:nvSpPr>
        <p:spPr>
          <a:xfrm>
            <a:off x="1484311" y="1081548"/>
            <a:ext cx="3333495" cy="1504335"/>
          </a:xfrm>
        </p:spPr>
        <p:txBody>
          <a:bodyPr>
            <a:normAutofit/>
          </a:bodyPr>
          <a:lstStyle/>
          <a:p>
            <a:r>
              <a:rPr lang="es-MX" sz="2400" dirty="0"/>
              <a:t>Tipos de estados</a:t>
            </a:r>
          </a:p>
        </p:txBody>
      </p:sp>
      <p:sp>
        <p:nvSpPr>
          <p:cNvPr id="9" name="Content Placeholder 8">
            <a:extLst>
              <a:ext uri="{FF2B5EF4-FFF2-40B4-BE49-F238E27FC236}">
                <a16:creationId xmlns:a16="http://schemas.microsoft.com/office/drawing/2014/main" id="{099B3610-27AD-8797-0B9D-D45276F09608}"/>
              </a:ext>
            </a:extLst>
          </p:cNvPr>
          <p:cNvSpPr>
            <a:spLocks noGrp="1"/>
          </p:cNvSpPr>
          <p:nvPr>
            <p:ph idx="1"/>
          </p:nvPr>
        </p:nvSpPr>
        <p:spPr>
          <a:xfrm>
            <a:off x="1484311" y="2666999"/>
            <a:ext cx="3333496" cy="3124201"/>
          </a:xfrm>
        </p:spPr>
        <p:txBody>
          <a:bodyPr anchor="t">
            <a:normAutofit/>
          </a:bodyPr>
          <a:lstStyle/>
          <a:p>
            <a:r>
              <a:rPr lang="es-MX" sz="1600" dirty="0"/>
              <a:t>Un estado simple no tiene estructura interna, sólo un conjunto de transiciones y posibles actividades de entrada y salida. Un estado compuesto es aquél que se ha descompuesto en regiones, cada una de las cuales contiene uno o más subestados directos.</a:t>
            </a:r>
          </a:p>
        </p:txBody>
      </p:sp>
      <p:pic>
        <p:nvPicPr>
          <p:cNvPr id="5" name="Marcador de contenido 4" descr="Tabla&#10;&#10;Descripción generada automáticamente">
            <a:extLst>
              <a:ext uri="{FF2B5EF4-FFF2-40B4-BE49-F238E27FC236}">
                <a16:creationId xmlns:a16="http://schemas.microsoft.com/office/drawing/2014/main" id="{94EB3924-BC98-15E0-EF10-D48D52F6CC9F}"/>
              </a:ext>
            </a:extLst>
          </p:cNvPr>
          <p:cNvPicPr>
            <a:picLocks noChangeAspect="1"/>
          </p:cNvPicPr>
          <p:nvPr/>
        </p:nvPicPr>
        <p:blipFill>
          <a:blip r:embed="rId3"/>
          <a:stretch>
            <a:fillRect/>
          </a:stretch>
        </p:blipFill>
        <p:spPr>
          <a:xfrm>
            <a:off x="6550797" y="88369"/>
            <a:ext cx="4839098" cy="667461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93501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A5C6F18-ECA5-C176-4510-7A4F34A27E43}"/>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s-MX" sz="4800" dirty="0"/>
              <a:t>Máquina de estados</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3DA9DB45-F1F3-CDBC-CAED-7708FD6172D2}"/>
              </a:ext>
            </a:extLst>
          </p:cNvPr>
          <p:cNvPicPr>
            <a:picLocks noGrp="1" noChangeAspect="1"/>
          </p:cNvPicPr>
          <p:nvPr>
            <p:ph idx="1"/>
          </p:nvPr>
        </p:nvPicPr>
        <p:blipFill>
          <a:blip r:embed="rId4"/>
          <a:stretch>
            <a:fillRect/>
          </a:stretch>
        </p:blipFill>
        <p:spPr>
          <a:xfrm>
            <a:off x="1372565" y="1011765"/>
            <a:ext cx="5412747" cy="4546708"/>
          </a:xfrm>
          <a:prstGeom prst="rect">
            <a:avLst/>
          </a:prstGeom>
        </p:spPr>
      </p:pic>
    </p:spTree>
    <p:extLst>
      <p:ext uri="{BB962C8B-B14F-4D97-AF65-F5344CB8AC3E}">
        <p14:creationId xmlns:p14="http://schemas.microsoft.com/office/powerpoint/2010/main" val="342005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D45FB6-BA22-886B-F480-6F1A325A50A0}"/>
              </a:ext>
            </a:extLst>
          </p:cNvPr>
          <p:cNvSpPr>
            <a:spLocks noGrp="1"/>
          </p:cNvSpPr>
          <p:nvPr>
            <p:ph type="title"/>
          </p:nvPr>
        </p:nvSpPr>
        <p:spPr>
          <a:xfrm>
            <a:off x="3618200" y="852055"/>
            <a:ext cx="7257455" cy="1752599"/>
          </a:xfrm>
        </p:spPr>
        <p:txBody>
          <a:bodyPr>
            <a:normAutofit/>
          </a:bodyPr>
          <a:lstStyle/>
          <a:p>
            <a:r>
              <a:rPr lang="es-MX" sz="3600"/>
              <a:t>¿Qué es un modelo?</a:t>
            </a:r>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sp>
      <p:sp>
        <p:nvSpPr>
          <p:cNvPr id="3" name="Marcador de contenido 2">
            <a:extLst>
              <a:ext uri="{FF2B5EF4-FFF2-40B4-BE49-F238E27FC236}">
                <a16:creationId xmlns:a16="http://schemas.microsoft.com/office/drawing/2014/main" id="{9F4B956D-A929-FF3C-B760-9A301CE7C67C}"/>
              </a:ext>
            </a:extLst>
          </p:cNvPr>
          <p:cNvSpPr>
            <a:spLocks noGrp="1"/>
          </p:cNvSpPr>
          <p:nvPr>
            <p:ph idx="1"/>
          </p:nvPr>
        </p:nvSpPr>
        <p:spPr>
          <a:xfrm>
            <a:off x="3613237" y="2839605"/>
            <a:ext cx="7200236" cy="2712842"/>
          </a:xfrm>
        </p:spPr>
        <p:txBody>
          <a:bodyPr anchor="t">
            <a:normAutofit/>
          </a:bodyPr>
          <a:lstStyle/>
          <a:p>
            <a:r>
              <a:rPr lang="es-MX" dirty="0"/>
              <a:t>Es una abstracción del sistema a estudiar, y no una representación alternativa de dicho sistema. Esta representación debe mantener toda la información de la entidad a representar, de manera simplificada y abarcando las características más destacadas.</a:t>
            </a:r>
          </a:p>
        </p:txBody>
      </p:sp>
    </p:spTree>
    <p:extLst>
      <p:ext uri="{BB962C8B-B14F-4D97-AF65-F5344CB8AC3E}">
        <p14:creationId xmlns:p14="http://schemas.microsoft.com/office/powerpoint/2010/main" val="361948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6808DFCB-4CBC-CB31-5BBD-EEC54FB11286}"/>
              </a:ext>
            </a:extLst>
          </p:cNvPr>
          <p:cNvSpPr>
            <a:spLocks noGrp="1"/>
          </p:cNvSpPr>
          <p:nvPr>
            <p:ph type="title"/>
          </p:nvPr>
        </p:nvSpPr>
        <p:spPr>
          <a:xfrm>
            <a:off x="1484312" y="1284051"/>
            <a:ext cx="2812385" cy="3723836"/>
          </a:xfrm>
        </p:spPr>
        <p:txBody>
          <a:bodyPr>
            <a:normAutofit/>
          </a:bodyPr>
          <a:lstStyle/>
          <a:p>
            <a:r>
              <a:rPr lang="es-MX" sz="3600">
                <a:solidFill>
                  <a:srgbClr val="000000"/>
                </a:solidFill>
              </a:rPr>
              <a:t>Perspectivas para el desarrollo de modelos</a:t>
            </a: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DB586DDC-71CC-34B4-7B6C-242FE642FAAF}"/>
              </a:ext>
            </a:extLst>
          </p:cNvPr>
          <p:cNvGraphicFramePr>
            <a:graphicFrameLocks noGrp="1"/>
          </p:cNvGraphicFramePr>
          <p:nvPr>
            <p:ph idx="1"/>
            <p:extLst>
              <p:ext uri="{D42A27DB-BD31-4B8C-83A1-F6EECF244321}">
                <p14:modId xmlns:p14="http://schemas.microsoft.com/office/powerpoint/2010/main" val="678866726"/>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585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F5C294-0183-2BE1-94E0-1FE4F208B42F}"/>
              </a:ext>
            </a:extLst>
          </p:cNvPr>
          <p:cNvSpPr>
            <a:spLocks noGrp="1"/>
          </p:cNvSpPr>
          <p:nvPr>
            <p:ph type="title"/>
          </p:nvPr>
        </p:nvSpPr>
        <p:spPr/>
        <p:txBody>
          <a:bodyPr/>
          <a:lstStyle/>
          <a:p>
            <a:r>
              <a:rPr lang="es-MX" dirty="0"/>
              <a:t>Diagramas esenciales para un sistema</a:t>
            </a:r>
          </a:p>
        </p:txBody>
      </p:sp>
      <p:graphicFrame>
        <p:nvGraphicFramePr>
          <p:cNvPr id="5" name="Marcador de contenido 2">
            <a:extLst>
              <a:ext uri="{FF2B5EF4-FFF2-40B4-BE49-F238E27FC236}">
                <a16:creationId xmlns:a16="http://schemas.microsoft.com/office/drawing/2014/main" id="{8424138C-2E92-918A-1E9D-A12AF630E074}"/>
              </a:ext>
            </a:extLst>
          </p:cNvPr>
          <p:cNvGraphicFramePr>
            <a:graphicFrameLocks noGrp="1"/>
          </p:cNvGraphicFramePr>
          <p:nvPr>
            <p:ph idx="1"/>
            <p:extLst>
              <p:ext uri="{D42A27DB-BD31-4B8C-83A1-F6EECF244321}">
                <p14:modId xmlns:p14="http://schemas.microsoft.com/office/powerpoint/2010/main" val="3346768655"/>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721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078C9858-7C7D-C398-29FC-6A2410B22486}"/>
              </a:ext>
            </a:extLst>
          </p:cNvPr>
          <p:cNvSpPr>
            <a:spLocks noGrp="1"/>
          </p:cNvSpPr>
          <p:nvPr>
            <p:ph type="title"/>
          </p:nvPr>
        </p:nvSpPr>
        <p:spPr>
          <a:xfrm>
            <a:off x="1484312" y="1284051"/>
            <a:ext cx="2812385" cy="3723836"/>
          </a:xfrm>
        </p:spPr>
        <p:txBody>
          <a:bodyPr>
            <a:normAutofit/>
          </a:bodyPr>
          <a:lstStyle/>
          <a:p>
            <a:r>
              <a:rPr lang="es-MX" sz="3600">
                <a:solidFill>
                  <a:srgbClr val="000000"/>
                </a:solidFill>
              </a:rPr>
              <a:t>¿Cómo se emplean los diagramas?</a:t>
            </a: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4F617103-F196-0BE6-426D-78AB2C07ABBC}"/>
              </a:ext>
            </a:extLst>
          </p:cNvPr>
          <p:cNvGraphicFramePr>
            <a:graphicFrameLocks noGrp="1"/>
          </p:cNvGraphicFramePr>
          <p:nvPr>
            <p:ph idx="1"/>
            <p:extLst>
              <p:ext uri="{D42A27DB-BD31-4B8C-83A1-F6EECF244321}">
                <p14:modId xmlns:p14="http://schemas.microsoft.com/office/powerpoint/2010/main" val="791206274"/>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468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D8A6B-7CC6-4ABE-C661-D59F6FFA1C42}"/>
              </a:ext>
            </a:extLst>
          </p:cNvPr>
          <p:cNvSpPr>
            <a:spLocks noGrp="1"/>
          </p:cNvSpPr>
          <p:nvPr>
            <p:ph type="title"/>
          </p:nvPr>
        </p:nvSpPr>
        <p:spPr/>
        <p:txBody>
          <a:bodyPr/>
          <a:lstStyle/>
          <a:p>
            <a:r>
              <a:rPr lang="es-MX" dirty="0"/>
              <a:t>Modelos del sistema</a:t>
            </a:r>
          </a:p>
        </p:txBody>
      </p:sp>
      <p:sp>
        <p:nvSpPr>
          <p:cNvPr id="3" name="Marcador de contenido 2">
            <a:extLst>
              <a:ext uri="{FF2B5EF4-FFF2-40B4-BE49-F238E27FC236}">
                <a16:creationId xmlns:a16="http://schemas.microsoft.com/office/drawing/2014/main" id="{7A497529-D7AB-2899-4124-42B05F9691B5}"/>
              </a:ext>
            </a:extLst>
          </p:cNvPr>
          <p:cNvSpPr>
            <a:spLocks noGrp="1"/>
          </p:cNvSpPr>
          <p:nvPr>
            <p:ph idx="1"/>
          </p:nvPr>
        </p:nvSpPr>
        <p:spPr/>
        <p:txBody>
          <a:bodyPr/>
          <a:lstStyle/>
          <a:p>
            <a:r>
              <a:rPr lang="es-MX" dirty="0"/>
              <a:t>Modelos de contexto</a:t>
            </a:r>
          </a:p>
          <a:p>
            <a:r>
              <a:rPr lang="es-MX" dirty="0"/>
              <a:t>Modelos de interacción</a:t>
            </a:r>
          </a:p>
          <a:p>
            <a:r>
              <a:rPr lang="es-MX" dirty="0"/>
              <a:t>Modelos estructurales</a:t>
            </a:r>
          </a:p>
          <a:p>
            <a:r>
              <a:rPr lang="es-MX" dirty="0"/>
              <a:t>Modelos de comportamiento</a:t>
            </a:r>
          </a:p>
        </p:txBody>
      </p:sp>
    </p:spTree>
    <p:extLst>
      <p:ext uri="{BB962C8B-B14F-4D97-AF65-F5344CB8AC3E}">
        <p14:creationId xmlns:p14="http://schemas.microsoft.com/office/powerpoint/2010/main" val="366004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9"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2"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01627A83-3AC3-8C98-8463-527BBBC47E5E}"/>
              </a:ext>
            </a:extLst>
          </p:cNvPr>
          <p:cNvSpPr>
            <a:spLocks noGrp="1"/>
          </p:cNvSpPr>
          <p:nvPr>
            <p:ph type="title"/>
          </p:nvPr>
        </p:nvSpPr>
        <p:spPr>
          <a:xfrm>
            <a:off x="1018190" y="924232"/>
            <a:ext cx="8174971" cy="3285866"/>
          </a:xfrm>
        </p:spPr>
        <p:txBody>
          <a:bodyPr vert="horz" lIns="91440" tIns="45720" rIns="91440" bIns="45720" rtlCol="0" anchor="b">
            <a:normAutofit/>
          </a:bodyPr>
          <a:lstStyle/>
          <a:p>
            <a:pPr algn="l"/>
            <a:r>
              <a:rPr lang="es-MX" sz="6200"/>
              <a:t>Modelos de contexto</a:t>
            </a:r>
          </a:p>
        </p:txBody>
      </p:sp>
    </p:spTree>
    <p:extLst>
      <p:ext uri="{BB962C8B-B14F-4D97-AF65-F5344CB8AC3E}">
        <p14:creationId xmlns:p14="http://schemas.microsoft.com/office/powerpoint/2010/main" val="268032197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8375</TotalTime>
  <Words>1588</Words>
  <Application>Microsoft Office PowerPoint</Application>
  <PresentationFormat>Panorámica</PresentationFormat>
  <Paragraphs>141</Paragraphs>
  <Slides>34</Slides>
  <Notes>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34</vt:i4>
      </vt:variant>
    </vt:vector>
  </HeadingPairs>
  <TitlesOfParts>
    <vt:vector size="38" baseType="lpstr">
      <vt:lpstr>Arial</vt:lpstr>
      <vt:lpstr>Calibri</vt:lpstr>
      <vt:lpstr>Corbel</vt:lpstr>
      <vt:lpstr>Parallax</vt:lpstr>
      <vt:lpstr>Modelado del sistema</vt:lpstr>
      <vt:lpstr>Modelado de sistemas</vt:lpstr>
      <vt:lpstr>¿Para qué sirven los modelos?</vt:lpstr>
      <vt:lpstr>¿Qué es un modelo?</vt:lpstr>
      <vt:lpstr>Perspectivas para el desarrollo de modelos</vt:lpstr>
      <vt:lpstr>Diagramas esenciales para un sistema</vt:lpstr>
      <vt:lpstr>¿Cómo se emplean los diagramas?</vt:lpstr>
      <vt:lpstr>Modelos del sistema</vt:lpstr>
      <vt:lpstr>Modelos de contexto</vt:lpstr>
      <vt:lpstr>Modelos de contexto</vt:lpstr>
      <vt:lpstr>Diagramas de actividades</vt:lpstr>
      <vt:lpstr>Diagramas de actividades</vt:lpstr>
      <vt:lpstr>Diagrama de actividades</vt:lpstr>
      <vt:lpstr>Modelos de interacción</vt:lpstr>
      <vt:lpstr>Modelos de interacción</vt:lpstr>
      <vt:lpstr>Diagrama de casos de uso</vt:lpstr>
      <vt:lpstr>Actores</vt:lpstr>
      <vt:lpstr>Casos de uso</vt:lpstr>
      <vt:lpstr>Tipos de relaciones de casos de uso</vt:lpstr>
      <vt:lpstr>Relaciones de casos de uso</vt:lpstr>
      <vt:lpstr>Diagramas de secuencia</vt:lpstr>
      <vt:lpstr>Diagrama de secuencia</vt:lpstr>
      <vt:lpstr>Modelos estructurales</vt:lpstr>
      <vt:lpstr>Modelos estructurales</vt:lpstr>
      <vt:lpstr>Diagrama de clase</vt:lpstr>
      <vt:lpstr>Relaciones entre clases</vt:lpstr>
      <vt:lpstr>Agregación y composición</vt:lpstr>
      <vt:lpstr>Generalización</vt:lpstr>
      <vt:lpstr>Fabrica abstracta</vt:lpstr>
      <vt:lpstr>Modelos de comportamiento</vt:lpstr>
      <vt:lpstr>Máquina de estados</vt:lpstr>
      <vt:lpstr>Máquina de estado</vt:lpstr>
      <vt:lpstr>Tipos de estados</vt:lpstr>
      <vt:lpstr>Máquina de estados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del sistema</dc:title>
  <dc:creator>Ary Shared Rosas Carrillo</dc:creator>
  <cp:lastModifiedBy>Ary Shared Rosas Carrillo</cp:lastModifiedBy>
  <cp:revision>32</cp:revision>
  <dcterms:created xsi:type="dcterms:W3CDTF">2023-03-29T00:57:42Z</dcterms:created>
  <dcterms:modified xsi:type="dcterms:W3CDTF">2023-04-04T18:00:16Z</dcterms:modified>
</cp:coreProperties>
</file>