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 id="271" r:id="rId17"/>
    <p:sldId id="272" r:id="rId18"/>
    <p:sldId id="273" r:id="rId19"/>
    <p:sldId id="274" r:id="rId20"/>
    <p:sldId id="275" r:id="rId21"/>
    <p:sldId id="276" r:id="rId22"/>
    <p:sldId id="277" r:id="rId23"/>
    <p:sldId id="279" r:id="rId24"/>
    <p:sldId id="283" r:id="rId25"/>
    <p:sldId id="285" r:id="rId26"/>
    <p:sldId id="287" r:id="rId27"/>
    <p:sldId id="284" r:id="rId28"/>
    <p:sldId id="286" r:id="rId29"/>
    <p:sldId id="288" r:id="rId30"/>
    <p:sldId id="289" r:id="rId31"/>
    <p:sldId id="290" r:id="rId32"/>
    <p:sldId id="291" r:id="rId33"/>
    <p:sldId id="280" r:id="rId34"/>
    <p:sldId id="281"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07" autoAdjust="0"/>
  </p:normalViewPr>
  <p:slideViewPr>
    <p:cSldViewPr snapToGrid="0">
      <p:cViewPr varScale="1">
        <p:scale>
          <a:sx n="60" d="100"/>
          <a:sy n="60" d="100"/>
        </p:scale>
        <p:origin x="78"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DFBC9-EB13-4757-9E9E-B2FC39AF29FD}" type="doc">
      <dgm:prSet loTypeId="urn:microsoft.com/office/officeart/2005/8/layout/list1" loCatId="list" qsTypeId="urn:microsoft.com/office/officeart/2005/8/quickstyle/simple1" qsCatId="simple" csTypeId="urn:microsoft.com/office/officeart/2005/8/colors/colorful3" csCatId="colorful"/>
      <dgm:spPr/>
      <dgm:t>
        <a:bodyPr/>
        <a:lstStyle/>
        <a:p>
          <a:endParaRPr lang="en-US"/>
        </a:p>
      </dgm:t>
    </dgm:pt>
    <dgm:pt modelId="{FA8A8EF0-6A0E-466C-9B7D-7D732D167471}">
      <dgm:prSet/>
      <dgm:spPr/>
      <dgm:t>
        <a:bodyPr/>
        <a:lstStyle/>
        <a:p>
          <a:r>
            <a:rPr lang="es-MX" dirty="0"/>
            <a:t>Arquitectura en pequeño</a:t>
          </a:r>
          <a:endParaRPr lang="en-US" dirty="0"/>
        </a:p>
      </dgm:t>
    </dgm:pt>
    <dgm:pt modelId="{AFADE935-AC0A-413A-A9DC-613CC754B02E}" type="parTrans" cxnId="{C080929B-5DC6-458A-A226-8123AA0DEBB9}">
      <dgm:prSet/>
      <dgm:spPr/>
      <dgm:t>
        <a:bodyPr/>
        <a:lstStyle/>
        <a:p>
          <a:endParaRPr lang="en-US"/>
        </a:p>
      </dgm:t>
    </dgm:pt>
    <dgm:pt modelId="{B4D7B760-A0B6-4647-B502-51D686FDED29}" type="sibTrans" cxnId="{C080929B-5DC6-458A-A226-8123AA0DEBB9}">
      <dgm:prSet/>
      <dgm:spPr/>
      <dgm:t>
        <a:bodyPr/>
        <a:lstStyle/>
        <a:p>
          <a:endParaRPr lang="en-US"/>
        </a:p>
      </dgm:t>
    </dgm:pt>
    <dgm:pt modelId="{4BDCF169-6667-409B-BF60-36C6E817A79D}">
      <dgm:prSet/>
      <dgm:spPr/>
      <dgm:t>
        <a:bodyPr/>
        <a:lstStyle/>
        <a:p>
          <a:r>
            <a:rPr lang="es-MX" dirty="0"/>
            <a:t>Se refiere a los programas individuales</a:t>
          </a:r>
          <a:endParaRPr lang="en-US" dirty="0"/>
        </a:p>
      </dgm:t>
    </dgm:pt>
    <dgm:pt modelId="{93D7049A-E789-4619-AE4A-4429FF73B660}" type="parTrans" cxnId="{5C51840A-386B-4B9A-A730-4D713C612DF0}">
      <dgm:prSet/>
      <dgm:spPr/>
      <dgm:t>
        <a:bodyPr/>
        <a:lstStyle/>
        <a:p>
          <a:endParaRPr lang="en-US"/>
        </a:p>
      </dgm:t>
    </dgm:pt>
    <dgm:pt modelId="{780B010A-87A3-47F7-8345-5C40BB4A6632}" type="sibTrans" cxnId="{5C51840A-386B-4B9A-A730-4D713C612DF0}">
      <dgm:prSet/>
      <dgm:spPr/>
      <dgm:t>
        <a:bodyPr/>
        <a:lstStyle/>
        <a:p>
          <a:endParaRPr lang="en-US"/>
        </a:p>
      </dgm:t>
    </dgm:pt>
    <dgm:pt modelId="{52A34EBF-2309-4CFF-B908-FF4271E36237}">
      <dgm:prSet/>
      <dgm:spPr/>
      <dgm:t>
        <a:bodyPr/>
        <a:lstStyle/>
        <a:p>
          <a:r>
            <a:rPr lang="es-MX" dirty="0"/>
            <a:t>Arquitectura en grande</a:t>
          </a:r>
          <a:endParaRPr lang="en-US" dirty="0"/>
        </a:p>
      </dgm:t>
    </dgm:pt>
    <dgm:pt modelId="{FD6E9BC5-F9C2-4E3D-A1C0-77F2CF437596}" type="parTrans" cxnId="{61990B29-47DA-4651-9F29-A52F97B444D3}">
      <dgm:prSet/>
      <dgm:spPr/>
      <dgm:t>
        <a:bodyPr/>
        <a:lstStyle/>
        <a:p>
          <a:endParaRPr lang="en-US"/>
        </a:p>
      </dgm:t>
    </dgm:pt>
    <dgm:pt modelId="{C5F2B7BE-6E0D-4DBC-9F2A-D50745583238}" type="sibTrans" cxnId="{61990B29-47DA-4651-9F29-A52F97B444D3}">
      <dgm:prSet/>
      <dgm:spPr/>
      <dgm:t>
        <a:bodyPr/>
        <a:lstStyle/>
        <a:p>
          <a:endParaRPr lang="en-US"/>
        </a:p>
      </dgm:t>
    </dgm:pt>
    <dgm:pt modelId="{C6CA6B8D-338A-4449-AC83-8F5BB018DC8E}">
      <dgm:prSet/>
      <dgm:spPr/>
      <dgm:t>
        <a:bodyPr/>
        <a:lstStyle/>
        <a:p>
          <a:r>
            <a:rPr lang="es-MX" dirty="0"/>
            <a:t>Se refiere a los sistemas empresariales complejos que incluyen otros sistemas, programas y componentes.</a:t>
          </a:r>
          <a:endParaRPr lang="en-US" dirty="0"/>
        </a:p>
      </dgm:t>
    </dgm:pt>
    <dgm:pt modelId="{E37569D9-C265-4E53-83DF-5944B37A31E1}" type="parTrans" cxnId="{8030C4D0-69AF-498C-BB71-E0535AF0A66C}">
      <dgm:prSet/>
      <dgm:spPr/>
      <dgm:t>
        <a:bodyPr/>
        <a:lstStyle/>
        <a:p>
          <a:endParaRPr lang="en-US"/>
        </a:p>
      </dgm:t>
    </dgm:pt>
    <dgm:pt modelId="{9A08B8A2-4997-4FCF-BAB4-8FEA1ADEDC99}" type="sibTrans" cxnId="{8030C4D0-69AF-498C-BB71-E0535AF0A66C}">
      <dgm:prSet/>
      <dgm:spPr/>
      <dgm:t>
        <a:bodyPr/>
        <a:lstStyle/>
        <a:p>
          <a:endParaRPr lang="en-US"/>
        </a:p>
      </dgm:t>
    </dgm:pt>
    <dgm:pt modelId="{72C02B4E-6366-41C6-817E-0A3A197DEEA3}" type="pres">
      <dgm:prSet presAssocID="{0C4DFBC9-EB13-4757-9E9E-B2FC39AF29FD}" presName="linear" presStyleCnt="0">
        <dgm:presLayoutVars>
          <dgm:dir/>
          <dgm:animLvl val="lvl"/>
          <dgm:resizeHandles val="exact"/>
        </dgm:presLayoutVars>
      </dgm:prSet>
      <dgm:spPr/>
    </dgm:pt>
    <dgm:pt modelId="{86F89EC9-80DD-4A3C-97B8-709ED59CB3C9}" type="pres">
      <dgm:prSet presAssocID="{FA8A8EF0-6A0E-466C-9B7D-7D732D167471}" presName="parentLin" presStyleCnt="0"/>
      <dgm:spPr/>
    </dgm:pt>
    <dgm:pt modelId="{9DE652A1-33F3-4872-9CBB-FCDF5781E6CD}" type="pres">
      <dgm:prSet presAssocID="{FA8A8EF0-6A0E-466C-9B7D-7D732D167471}" presName="parentLeftMargin" presStyleLbl="node1" presStyleIdx="0" presStyleCnt="2"/>
      <dgm:spPr/>
    </dgm:pt>
    <dgm:pt modelId="{0ADD817C-2706-4046-96BC-68283316404B}" type="pres">
      <dgm:prSet presAssocID="{FA8A8EF0-6A0E-466C-9B7D-7D732D167471}" presName="parentText" presStyleLbl="node1" presStyleIdx="0" presStyleCnt="2">
        <dgm:presLayoutVars>
          <dgm:chMax val="0"/>
          <dgm:bulletEnabled val="1"/>
        </dgm:presLayoutVars>
      </dgm:prSet>
      <dgm:spPr/>
    </dgm:pt>
    <dgm:pt modelId="{804212E6-4C03-4878-A79B-E67A0FC5CE93}" type="pres">
      <dgm:prSet presAssocID="{FA8A8EF0-6A0E-466C-9B7D-7D732D167471}" presName="negativeSpace" presStyleCnt="0"/>
      <dgm:spPr/>
    </dgm:pt>
    <dgm:pt modelId="{D9E93E4D-2634-45EB-B569-A056D93C4213}" type="pres">
      <dgm:prSet presAssocID="{FA8A8EF0-6A0E-466C-9B7D-7D732D167471}" presName="childText" presStyleLbl="conFgAcc1" presStyleIdx="0" presStyleCnt="2">
        <dgm:presLayoutVars>
          <dgm:bulletEnabled val="1"/>
        </dgm:presLayoutVars>
      </dgm:prSet>
      <dgm:spPr/>
    </dgm:pt>
    <dgm:pt modelId="{1B2392B7-6524-4E61-804A-4C4EA9852C74}" type="pres">
      <dgm:prSet presAssocID="{B4D7B760-A0B6-4647-B502-51D686FDED29}" presName="spaceBetweenRectangles" presStyleCnt="0"/>
      <dgm:spPr/>
    </dgm:pt>
    <dgm:pt modelId="{170356F0-7302-40EA-B5A0-B0EF30628411}" type="pres">
      <dgm:prSet presAssocID="{52A34EBF-2309-4CFF-B908-FF4271E36237}" presName="parentLin" presStyleCnt="0"/>
      <dgm:spPr/>
    </dgm:pt>
    <dgm:pt modelId="{6836CEAF-F28B-42D5-861C-F383B8697DB2}" type="pres">
      <dgm:prSet presAssocID="{52A34EBF-2309-4CFF-B908-FF4271E36237}" presName="parentLeftMargin" presStyleLbl="node1" presStyleIdx="0" presStyleCnt="2"/>
      <dgm:spPr/>
    </dgm:pt>
    <dgm:pt modelId="{A0DEF7AE-CC8F-4963-9D71-B057EE8AAC3F}" type="pres">
      <dgm:prSet presAssocID="{52A34EBF-2309-4CFF-B908-FF4271E36237}" presName="parentText" presStyleLbl="node1" presStyleIdx="1" presStyleCnt="2">
        <dgm:presLayoutVars>
          <dgm:chMax val="0"/>
          <dgm:bulletEnabled val="1"/>
        </dgm:presLayoutVars>
      </dgm:prSet>
      <dgm:spPr/>
    </dgm:pt>
    <dgm:pt modelId="{09B2462D-0B2A-44C6-8789-3312ECA5C96B}" type="pres">
      <dgm:prSet presAssocID="{52A34EBF-2309-4CFF-B908-FF4271E36237}" presName="negativeSpace" presStyleCnt="0"/>
      <dgm:spPr/>
    </dgm:pt>
    <dgm:pt modelId="{B6254F29-E4C2-4240-BB2C-C0D8828C3C24}" type="pres">
      <dgm:prSet presAssocID="{52A34EBF-2309-4CFF-B908-FF4271E36237}" presName="childText" presStyleLbl="conFgAcc1" presStyleIdx="1" presStyleCnt="2">
        <dgm:presLayoutVars>
          <dgm:bulletEnabled val="1"/>
        </dgm:presLayoutVars>
      </dgm:prSet>
      <dgm:spPr/>
    </dgm:pt>
  </dgm:ptLst>
  <dgm:cxnLst>
    <dgm:cxn modelId="{141A8504-E51C-4098-8B9F-ECA8F536BB04}" type="presOf" srcId="{52A34EBF-2309-4CFF-B908-FF4271E36237}" destId="{6836CEAF-F28B-42D5-861C-F383B8697DB2}" srcOrd="0" destOrd="0" presId="urn:microsoft.com/office/officeart/2005/8/layout/list1"/>
    <dgm:cxn modelId="{5C51840A-386B-4B9A-A730-4D713C612DF0}" srcId="{FA8A8EF0-6A0E-466C-9B7D-7D732D167471}" destId="{4BDCF169-6667-409B-BF60-36C6E817A79D}" srcOrd="0" destOrd="0" parTransId="{93D7049A-E789-4619-AE4A-4429FF73B660}" sibTransId="{780B010A-87A3-47F7-8345-5C40BB4A6632}"/>
    <dgm:cxn modelId="{61990B29-47DA-4651-9F29-A52F97B444D3}" srcId="{0C4DFBC9-EB13-4757-9E9E-B2FC39AF29FD}" destId="{52A34EBF-2309-4CFF-B908-FF4271E36237}" srcOrd="1" destOrd="0" parTransId="{FD6E9BC5-F9C2-4E3D-A1C0-77F2CF437596}" sibTransId="{C5F2B7BE-6E0D-4DBC-9F2A-D50745583238}"/>
    <dgm:cxn modelId="{B6145139-972E-482C-A710-F3E098B2130C}" type="presOf" srcId="{FA8A8EF0-6A0E-466C-9B7D-7D732D167471}" destId="{0ADD817C-2706-4046-96BC-68283316404B}" srcOrd="1" destOrd="0" presId="urn:microsoft.com/office/officeart/2005/8/layout/list1"/>
    <dgm:cxn modelId="{7C31E93A-2657-414E-AF7A-6FEED2548F71}" type="presOf" srcId="{FA8A8EF0-6A0E-466C-9B7D-7D732D167471}" destId="{9DE652A1-33F3-4872-9CBB-FCDF5781E6CD}" srcOrd="0" destOrd="0" presId="urn:microsoft.com/office/officeart/2005/8/layout/list1"/>
    <dgm:cxn modelId="{81770351-8D98-49B2-A2DA-7A45D13CB17C}" type="presOf" srcId="{52A34EBF-2309-4CFF-B908-FF4271E36237}" destId="{A0DEF7AE-CC8F-4963-9D71-B057EE8AAC3F}" srcOrd="1" destOrd="0" presId="urn:microsoft.com/office/officeart/2005/8/layout/list1"/>
    <dgm:cxn modelId="{C080929B-5DC6-458A-A226-8123AA0DEBB9}" srcId="{0C4DFBC9-EB13-4757-9E9E-B2FC39AF29FD}" destId="{FA8A8EF0-6A0E-466C-9B7D-7D732D167471}" srcOrd="0" destOrd="0" parTransId="{AFADE935-AC0A-413A-A9DC-613CC754B02E}" sibTransId="{B4D7B760-A0B6-4647-B502-51D686FDED29}"/>
    <dgm:cxn modelId="{5E35F5CE-68B6-486F-AA50-71CADA14EBA8}" type="presOf" srcId="{C6CA6B8D-338A-4449-AC83-8F5BB018DC8E}" destId="{B6254F29-E4C2-4240-BB2C-C0D8828C3C24}" srcOrd="0" destOrd="0" presId="urn:microsoft.com/office/officeart/2005/8/layout/list1"/>
    <dgm:cxn modelId="{8030C4D0-69AF-498C-BB71-E0535AF0A66C}" srcId="{52A34EBF-2309-4CFF-B908-FF4271E36237}" destId="{C6CA6B8D-338A-4449-AC83-8F5BB018DC8E}" srcOrd="0" destOrd="0" parTransId="{E37569D9-C265-4E53-83DF-5944B37A31E1}" sibTransId="{9A08B8A2-4997-4FCF-BAB4-8FEA1ADEDC99}"/>
    <dgm:cxn modelId="{E5B65BF1-9D46-4178-BD23-DCFFAF28C57F}" type="presOf" srcId="{0C4DFBC9-EB13-4757-9E9E-B2FC39AF29FD}" destId="{72C02B4E-6366-41C6-817E-0A3A197DEEA3}" srcOrd="0" destOrd="0" presId="urn:microsoft.com/office/officeart/2005/8/layout/list1"/>
    <dgm:cxn modelId="{B1D935F8-9B02-4C79-A32F-FA0476C4F1CE}" type="presOf" srcId="{4BDCF169-6667-409B-BF60-36C6E817A79D}" destId="{D9E93E4D-2634-45EB-B569-A056D93C4213}" srcOrd="0" destOrd="0" presId="urn:microsoft.com/office/officeart/2005/8/layout/list1"/>
    <dgm:cxn modelId="{750CCF75-67DD-464D-9A6A-7E0DED0F60AF}" type="presParOf" srcId="{72C02B4E-6366-41C6-817E-0A3A197DEEA3}" destId="{86F89EC9-80DD-4A3C-97B8-709ED59CB3C9}" srcOrd="0" destOrd="0" presId="urn:microsoft.com/office/officeart/2005/8/layout/list1"/>
    <dgm:cxn modelId="{F5E8DE23-4997-47AD-AF28-2895048F0968}" type="presParOf" srcId="{86F89EC9-80DD-4A3C-97B8-709ED59CB3C9}" destId="{9DE652A1-33F3-4872-9CBB-FCDF5781E6CD}" srcOrd="0" destOrd="0" presId="urn:microsoft.com/office/officeart/2005/8/layout/list1"/>
    <dgm:cxn modelId="{8B9EEAED-BD25-4A3D-A974-1AEB1C7A35D7}" type="presParOf" srcId="{86F89EC9-80DD-4A3C-97B8-709ED59CB3C9}" destId="{0ADD817C-2706-4046-96BC-68283316404B}" srcOrd="1" destOrd="0" presId="urn:microsoft.com/office/officeart/2005/8/layout/list1"/>
    <dgm:cxn modelId="{DBC7B0C7-84BF-43D9-8A35-7AF0E01D51D5}" type="presParOf" srcId="{72C02B4E-6366-41C6-817E-0A3A197DEEA3}" destId="{804212E6-4C03-4878-A79B-E67A0FC5CE93}" srcOrd="1" destOrd="0" presId="urn:microsoft.com/office/officeart/2005/8/layout/list1"/>
    <dgm:cxn modelId="{8CF29AB5-421A-4651-BDD7-A67E689006E4}" type="presParOf" srcId="{72C02B4E-6366-41C6-817E-0A3A197DEEA3}" destId="{D9E93E4D-2634-45EB-B569-A056D93C4213}" srcOrd="2" destOrd="0" presId="urn:microsoft.com/office/officeart/2005/8/layout/list1"/>
    <dgm:cxn modelId="{AEFD67E7-79E4-45C4-9BA3-BC78308549DB}" type="presParOf" srcId="{72C02B4E-6366-41C6-817E-0A3A197DEEA3}" destId="{1B2392B7-6524-4E61-804A-4C4EA9852C74}" srcOrd="3" destOrd="0" presId="urn:microsoft.com/office/officeart/2005/8/layout/list1"/>
    <dgm:cxn modelId="{391279F4-6632-49D3-9982-43C39F46C03E}" type="presParOf" srcId="{72C02B4E-6366-41C6-817E-0A3A197DEEA3}" destId="{170356F0-7302-40EA-B5A0-B0EF30628411}" srcOrd="4" destOrd="0" presId="urn:microsoft.com/office/officeart/2005/8/layout/list1"/>
    <dgm:cxn modelId="{AA955313-715E-4D86-A2A9-E9DAA70C5569}" type="presParOf" srcId="{170356F0-7302-40EA-B5A0-B0EF30628411}" destId="{6836CEAF-F28B-42D5-861C-F383B8697DB2}" srcOrd="0" destOrd="0" presId="urn:microsoft.com/office/officeart/2005/8/layout/list1"/>
    <dgm:cxn modelId="{D68E5760-9A1E-479D-A273-9D081C8836F2}" type="presParOf" srcId="{170356F0-7302-40EA-B5A0-B0EF30628411}" destId="{A0DEF7AE-CC8F-4963-9D71-B057EE8AAC3F}" srcOrd="1" destOrd="0" presId="urn:microsoft.com/office/officeart/2005/8/layout/list1"/>
    <dgm:cxn modelId="{683DC6EA-5CE9-4CF6-916A-5005FB31E95E}" type="presParOf" srcId="{72C02B4E-6366-41C6-817E-0A3A197DEEA3}" destId="{09B2462D-0B2A-44C6-8789-3312ECA5C96B}" srcOrd="5" destOrd="0" presId="urn:microsoft.com/office/officeart/2005/8/layout/list1"/>
    <dgm:cxn modelId="{AC7907FD-B563-40E5-8032-A7A924F59481}" type="presParOf" srcId="{72C02B4E-6366-41C6-817E-0A3A197DEEA3}" destId="{B6254F29-E4C2-4240-BB2C-C0D8828C3C2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54561D-38A0-4D99-9D49-CA323B57BE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MX"/>
        </a:p>
      </dgm:t>
    </dgm:pt>
    <dgm:pt modelId="{1A45D743-2971-41AB-9A25-73DAAF3A9D88}">
      <dgm:prSet phldrT="[Texto]"/>
      <dgm:spPr/>
      <dgm:t>
        <a:bodyPr/>
        <a:lstStyle/>
        <a:p>
          <a:r>
            <a:rPr lang="es-MX" dirty="0"/>
            <a:t>¿Cuándo usarlo?</a:t>
          </a:r>
        </a:p>
      </dgm:t>
    </dgm:pt>
    <dgm:pt modelId="{A1C92EDF-2AD5-4A91-887B-6E06F1688D42}" type="parTrans" cxnId="{8587CAFD-FB50-434F-9586-E5A74519649A}">
      <dgm:prSet/>
      <dgm:spPr/>
      <dgm:t>
        <a:bodyPr/>
        <a:lstStyle/>
        <a:p>
          <a:endParaRPr lang="es-MX"/>
        </a:p>
      </dgm:t>
    </dgm:pt>
    <dgm:pt modelId="{8F721839-8891-46EB-B5ED-CF2141BE5F27}" type="sibTrans" cxnId="{8587CAFD-FB50-434F-9586-E5A74519649A}">
      <dgm:prSet/>
      <dgm:spPr/>
      <dgm:t>
        <a:bodyPr/>
        <a:lstStyle/>
        <a:p>
          <a:endParaRPr lang="es-MX"/>
        </a:p>
      </dgm:t>
    </dgm:pt>
    <dgm:pt modelId="{DF1BD58E-1420-4CCA-A9AE-5005D7E173E0}">
      <dgm:prSet phldrT="[Texto]"/>
      <dgm:spPr/>
      <dgm:t>
        <a:bodyPr/>
        <a:lstStyle/>
        <a:p>
          <a:r>
            <a:rPr lang="es-MX" dirty="0"/>
            <a:t>Al construirse funcionalidades encima de sistemas existentes</a:t>
          </a:r>
        </a:p>
      </dgm:t>
    </dgm:pt>
    <dgm:pt modelId="{ADB22102-3844-4547-A5D9-40C439920332}" type="parTrans" cxnId="{0D821DA7-D9C1-4274-87F8-66D80777894D}">
      <dgm:prSet/>
      <dgm:spPr/>
      <dgm:t>
        <a:bodyPr/>
        <a:lstStyle/>
        <a:p>
          <a:endParaRPr lang="es-MX"/>
        </a:p>
      </dgm:t>
    </dgm:pt>
    <dgm:pt modelId="{7B3F175A-7F83-48D1-A616-7DBAF14634F3}" type="sibTrans" cxnId="{0D821DA7-D9C1-4274-87F8-66D80777894D}">
      <dgm:prSet/>
      <dgm:spPr/>
      <dgm:t>
        <a:bodyPr/>
        <a:lstStyle/>
        <a:p>
          <a:endParaRPr lang="es-MX"/>
        </a:p>
      </dgm:t>
    </dgm:pt>
    <dgm:pt modelId="{E991C915-44C8-4863-872C-671432789300}">
      <dgm:prSet phldrT="[Texto]"/>
      <dgm:spPr/>
      <dgm:t>
        <a:bodyPr/>
        <a:lstStyle/>
        <a:p>
          <a:r>
            <a:rPr lang="es-MX" dirty="0"/>
            <a:t>Cuando el desarrollo se dispersa en varios equipos de trabajo</a:t>
          </a:r>
        </a:p>
      </dgm:t>
    </dgm:pt>
    <dgm:pt modelId="{62020B7C-E7AC-4B1C-8491-53A8A7CEFF13}" type="parTrans" cxnId="{DC25C269-7CCA-4E79-B7D8-713DC2D1E199}">
      <dgm:prSet/>
      <dgm:spPr/>
      <dgm:t>
        <a:bodyPr/>
        <a:lstStyle/>
        <a:p>
          <a:endParaRPr lang="es-MX"/>
        </a:p>
      </dgm:t>
    </dgm:pt>
    <dgm:pt modelId="{39326871-A544-473C-9F05-5CFEA554E80E}" type="sibTrans" cxnId="{DC25C269-7CCA-4E79-B7D8-713DC2D1E199}">
      <dgm:prSet/>
      <dgm:spPr/>
      <dgm:t>
        <a:bodyPr/>
        <a:lstStyle/>
        <a:p>
          <a:endParaRPr lang="es-MX"/>
        </a:p>
      </dgm:t>
    </dgm:pt>
    <dgm:pt modelId="{87228DCA-D138-4E43-92B7-3A9465DC7435}">
      <dgm:prSet phldrT="[Texto]"/>
      <dgm:spPr/>
      <dgm:t>
        <a:bodyPr/>
        <a:lstStyle/>
        <a:p>
          <a:r>
            <a:rPr lang="es-MX" dirty="0"/>
            <a:t>Ventajas</a:t>
          </a:r>
        </a:p>
      </dgm:t>
    </dgm:pt>
    <dgm:pt modelId="{593DA312-C8D0-40FA-BF9E-6A88DB89BF7D}" type="parTrans" cxnId="{E4015B79-31B2-472E-B379-700AD0F5A6A3}">
      <dgm:prSet/>
      <dgm:spPr/>
      <dgm:t>
        <a:bodyPr/>
        <a:lstStyle/>
        <a:p>
          <a:endParaRPr lang="es-MX"/>
        </a:p>
      </dgm:t>
    </dgm:pt>
    <dgm:pt modelId="{96DD959F-4A3C-4CF1-BE82-3D499902BC6F}" type="sibTrans" cxnId="{E4015B79-31B2-472E-B379-700AD0F5A6A3}">
      <dgm:prSet/>
      <dgm:spPr/>
      <dgm:t>
        <a:bodyPr/>
        <a:lstStyle/>
        <a:p>
          <a:endParaRPr lang="es-MX"/>
        </a:p>
      </dgm:t>
    </dgm:pt>
    <dgm:pt modelId="{2F1C549F-8E6B-42E0-90F3-5106620B851A}">
      <dgm:prSet phldrT="[Texto]"/>
      <dgm:spPr/>
      <dgm:t>
        <a:bodyPr/>
        <a:lstStyle/>
        <a:p>
          <a:r>
            <a:rPr lang="es-MX" dirty="0"/>
            <a:t>Permite la sustitución de capas mientras se conserve la interfaz</a:t>
          </a:r>
        </a:p>
      </dgm:t>
    </dgm:pt>
    <dgm:pt modelId="{AF04200D-66E5-452F-8FF8-F7D4B2CCC740}" type="parTrans" cxnId="{D4872EB8-AF72-41A8-9776-FB4A8B2342C1}">
      <dgm:prSet/>
      <dgm:spPr/>
      <dgm:t>
        <a:bodyPr/>
        <a:lstStyle/>
        <a:p>
          <a:endParaRPr lang="es-MX"/>
        </a:p>
      </dgm:t>
    </dgm:pt>
    <dgm:pt modelId="{02869F1C-12AC-4DEE-B48C-24B09EF73831}" type="sibTrans" cxnId="{D4872EB8-AF72-41A8-9776-FB4A8B2342C1}">
      <dgm:prSet/>
      <dgm:spPr/>
      <dgm:t>
        <a:bodyPr/>
        <a:lstStyle/>
        <a:p>
          <a:endParaRPr lang="es-MX"/>
        </a:p>
      </dgm:t>
    </dgm:pt>
    <dgm:pt modelId="{A88524D7-ED35-4C51-A05F-A89A063F0A12}">
      <dgm:prSet phldrT="[Texto]"/>
      <dgm:spPr/>
      <dgm:t>
        <a:bodyPr/>
        <a:lstStyle/>
        <a:p>
          <a:r>
            <a:rPr lang="es-MX" dirty="0"/>
            <a:t>Para aumentar la confiabilidad, en cada capa se pueden incluir funcionalidades redundantes</a:t>
          </a:r>
        </a:p>
      </dgm:t>
    </dgm:pt>
    <dgm:pt modelId="{B0F7E664-46DE-4C58-8125-3B09E2461F4E}" type="parTrans" cxnId="{B1760BA7-A16C-4986-9418-CDF71D62A1CE}">
      <dgm:prSet/>
      <dgm:spPr/>
      <dgm:t>
        <a:bodyPr/>
        <a:lstStyle/>
        <a:p>
          <a:endParaRPr lang="es-MX"/>
        </a:p>
      </dgm:t>
    </dgm:pt>
    <dgm:pt modelId="{3F794BBB-941E-4D5E-AE6A-D6F6BFCEF726}" type="sibTrans" cxnId="{B1760BA7-A16C-4986-9418-CDF71D62A1CE}">
      <dgm:prSet/>
      <dgm:spPr/>
      <dgm:t>
        <a:bodyPr/>
        <a:lstStyle/>
        <a:p>
          <a:endParaRPr lang="es-MX"/>
        </a:p>
      </dgm:t>
    </dgm:pt>
    <dgm:pt modelId="{25B93D72-DAAA-428D-91C6-EA8680ED68FE}">
      <dgm:prSet phldrT="[Texto]"/>
      <dgm:spPr/>
      <dgm:t>
        <a:bodyPr/>
        <a:lstStyle/>
        <a:p>
          <a:r>
            <a:rPr lang="es-MX" dirty="0"/>
            <a:t>Desventajas</a:t>
          </a:r>
        </a:p>
      </dgm:t>
    </dgm:pt>
    <dgm:pt modelId="{66B5D4EB-383F-4D7A-A3B2-B8778689A1FC}" type="parTrans" cxnId="{969D9A07-A8E2-4C5D-99B6-EC3628507028}">
      <dgm:prSet/>
      <dgm:spPr/>
      <dgm:t>
        <a:bodyPr/>
        <a:lstStyle/>
        <a:p>
          <a:endParaRPr lang="es-MX"/>
        </a:p>
      </dgm:t>
    </dgm:pt>
    <dgm:pt modelId="{C7141EC5-9956-4E00-8F77-84C6F13DC116}" type="sibTrans" cxnId="{969D9A07-A8E2-4C5D-99B6-EC3628507028}">
      <dgm:prSet/>
      <dgm:spPr/>
      <dgm:t>
        <a:bodyPr/>
        <a:lstStyle/>
        <a:p>
          <a:endParaRPr lang="es-MX"/>
        </a:p>
      </dgm:t>
    </dgm:pt>
    <dgm:pt modelId="{76FD22DA-AC90-4343-B330-1C574DFAB077}">
      <dgm:prSet phldrT="[Texto]"/>
      <dgm:spPr/>
      <dgm:t>
        <a:bodyPr/>
        <a:lstStyle/>
        <a:p>
          <a:r>
            <a:rPr lang="es-MX" dirty="0"/>
            <a:t>Es difícil ofrecer una separación limpia entre capas</a:t>
          </a:r>
        </a:p>
      </dgm:t>
    </dgm:pt>
    <dgm:pt modelId="{408E672C-AA83-480F-A948-99BBFA9E6EAF}" type="parTrans" cxnId="{2D3900B6-8BD0-4DFB-AEFB-2A5BB0DBBAD3}">
      <dgm:prSet/>
      <dgm:spPr/>
      <dgm:t>
        <a:bodyPr/>
        <a:lstStyle/>
        <a:p>
          <a:endParaRPr lang="es-MX"/>
        </a:p>
      </dgm:t>
    </dgm:pt>
    <dgm:pt modelId="{C7D16B5E-EED9-4396-82F2-CBA5B4ACC579}" type="sibTrans" cxnId="{2D3900B6-8BD0-4DFB-AEFB-2A5BB0DBBAD3}">
      <dgm:prSet/>
      <dgm:spPr/>
      <dgm:t>
        <a:bodyPr/>
        <a:lstStyle/>
        <a:p>
          <a:endParaRPr lang="es-MX"/>
        </a:p>
      </dgm:t>
    </dgm:pt>
    <dgm:pt modelId="{3DC6DCF9-CB83-4527-9AE0-DFD238B49021}">
      <dgm:prSet phldrT="[Texto]"/>
      <dgm:spPr/>
      <dgm:t>
        <a:bodyPr/>
        <a:lstStyle/>
        <a:p>
          <a:r>
            <a:rPr lang="es-MX" dirty="0"/>
            <a:t>El rendimiento suele ser un problema, entre más capas tenga el sistema, mayor es el tiempo de respuesta de una petición</a:t>
          </a:r>
        </a:p>
      </dgm:t>
    </dgm:pt>
    <dgm:pt modelId="{21BEE361-3D4A-4278-A3D9-9EEBEA1B8C9C}" type="parTrans" cxnId="{6D327924-CD8A-4C1E-AE47-36065793626E}">
      <dgm:prSet/>
      <dgm:spPr/>
      <dgm:t>
        <a:bodyPr/>
        <a:lstStyle/>
        <a:p>
          <a:endParaRPr lang="es-MX"/>
        </a:p>
      </dgm:t>
    </dgm:pt>
    <dgm:pt modelId="{6809E6F8-1FD6-4BFB-8F8E-97F020F2479F}" type="sibTrans" cxnId="{6D327924-CD8A-4C1E-AE47-36065793626E}">
      <dgm:prSet/>
      <dgm:spPr/>
      <dgm:t>
        <a:bodyPr/>
        <a:lstStyle/>
        <a:p>
          <a:endParaRPr lang="es-MX"/>
        </a:p>
      </dgm:t>
    </dgm:pt>
    <dgm:pt modelId="{A650A37B-94FF-4B2A-98D5-EB3BC7939724}">
      <dgm:prSet phldrT="[Texto]"/>
      <dgm:spPr/>
      <dgm:t>
        <a:bodyPr/>
        <a:lstStyle/>
        <a:p>
          <a:r>
            <a:rPr lang="es-MX" dirty="0"/>
            <a:t>Cuando exista un requerimiento para seguridad multinivel</a:t>
          </a:r>
        </a:p>
      </dgm:t>
    </dgm:pt>
    <dgm:pt modelId="{B60F8334-AECE-49ED-90AA-2695A2198D41}" type="parTrans" cxnId="{FBEC1005-37B1-4C78-8324-262C32C3453A}">
      <dgm:prSet/>
      <dgm:spPr/>
      <dgm:t>
        <a:bodyPr/>
        <a:lstStyle/>
        <a:p>
          <a:endParaRPr lang="es-MX"/>
        </a:p>
      </dgm:t>
    </dgm:pt>
    <dgm:pt modelId="{3AF27848-3C44-486F-A8E0-9E321A2B74D7}" type="sibTrans" cxnId="{FBEC1005-37B1-4C78-8324-262C32C3453A}">
      <dgm:prSet/>
      <dgm:spPr/>
      <dgm:t>
        <a:bodyPr/>
        <a:lstStyle/>
        <a:p>
          <a:endParaRPr lang="es-MX"/>
        </a:p>
      </dgm:t>
    </dgm:pt>
    <dgm:pt modelId="{BC06C55F-AB63-4311-B96E-0F53EFE88101}" type="pres">
      <dgm:prSet presAssocID="{6A54561D-38A0-4D99-9D49-CA323B57BE2E}" presName="linear" presStyleCnt="0">
        <dgm:presLayoutVars>
          <dgm:animLvl val="lvl"/>
          <dgm:resizeHandles val="exact"/>
        </dgm:presLayoutVars>
      </dgm:prSet>
      <dgm:spPr/>
    </dgm:pt>
    <dgm:pt modelId="{CD35FEDE-574F-4CD3-86EE-E053AF72C7F5}" type="pres">
      <dgm:prSet presAssocID="{1A45D743-2971-41AB-9A25-73DAAF3A9D88}" presName="parentText" presStyleLbl="node1" presStyleIdx="0" presStyleCnt="3">
        <dgm:presLayoutVars>
          <dgm:chMax val="0"/>
          <dgm:bulletEnabled val="1"/>
        </dgm:presLayoutVars>
      </dgm:prSet>
      <dgm:spPr/>
    </dgm:pt>
    <dgm:pt modelId="{C50B08FC-5425-4382-9FFC-179B2CBC1F0E}" type="pres">
      <dgm:prSet presAssocID="{1A45D743-2971-41AB-9A25-73DAAF3A9D88}" presName="childText" presStyleLbl="revTx" presStyleIdx="0" presStyleCnt="3">
        <dgm:presLayoutVars>
          <dgm:bulletEnabled val="1"/>
        </dgm:presLayoutVars>
      </dgm:prSet>
      <dgm:spPr/>
    </dgm:pt>
    <dgm:pt modelId="{5D1FEE7C-A922-4C44-A59A-A772A8CC5D06}" type="pres">
      <dgm:prSet presAssocID="{87228DCA-D138-4E43-92B7-3A9465DC7435}" presName="parentText" presStyleLbl="node1" presStyleIdx="1" presStyleCnt="3">
        <dgm:presLayoutVars>
          <dgm:chMax val="0"/>
          <dgm:bulletEnabled val="1"/>
        </dgm:presLayoutVars>
      </dgm:prSet>
      <dgm:spPr/>
    </dgm:pt>
    <dgm:pt modelId="{C19CCC92-179E-474E-B855-0C55E66F68DB}" type="pres">
      <dgm:prSet presAssocID="{87228DCA-D138-4E43-92B7-3A9465DC7435}" presName="childText" presStyleLbl="revTx" presStyleIdx="1" presStyleCnt="3">
        <dgm:presLayoutVars>
          <dgm:bulletEnabled val="1"/>
        </dgm:presLayoutVars>
      </dgm:prSet>
      <dgm:spPr/>
    </dgm:pt>
    <dgm:pt modelId="{37683135-3702-47A1-8933-C9E66D85869A}" type="pres">
      <dgm:prSet presAssocID="{25B93D72-DAAA-428D-91C6-EA8680ED68FE}" presName="parentText" presStyleLbl="node1" presStyleIdx="2" presStyleCnt="3">
        <dgm:presLayoutVars>
          <dgm:chMax val="0"/>
          <dgm:bulletEnabled val="1"/>
        </dgm:presLayoutVars>
      </dgm:prSet>
      <dgm:spPr/>
    </dgm:pt>
    <dgm:pt modelId="{F47279DB-EC7A-447E-AC66-E5FB0C4A2ADA}" type="pres">
      <dgm:prSet presAssocID="{25B93D72-DAAA-428D-91C6-EA8680ED68FE}" presName="childText" presStyleLbl="revTx" presStyleIdx="2" presStyleCnt="3">
        <dgm:presLayoutVars>
          <dgm:bulletEnabled val="1"/>
        </dgm:presLayoutVars>
      </dgm:prSet>
      <dgm:spPr/>
    </dgm:pt>
  </dgm:ptLst>
  <dgm:cxnLst>
    <dgm:cxn modelId="{FBEC1005-37B1-4C78-8324-262C32C3453A}" srcId="{1A45D743-2971-41AB-9A25-73DAAF3A9D88}" destId="{A650A37B-94FF-4B2A-98D5-EB3BC7939724}" srcOrd="2" destOrd="0" parTransId="{B60F8334-AECE-49ED-90AA-2695A2198D41}" sibTransId="{3AF27848-3C44-486F-A8E0-9E321A2B74D7}"/>
    <dgm:cxn modelId="{969D9A07-A8E2-4C5D-99B6-EC3628507028}" srcId="{6A54561D-38A0-4D99-9D49-CA323B57BE2E}" destId="{25B93D72-DAAA-428D-91C6-EA8680ED68FE}" srcOrd="2" destOrd="0" parTransId="{66B5D4EB-383F-4D7A-A3B2-B8778689A1FC}" sibTransId="{C7141EC5-9956-4E00-8F77-84C6F13DC116}"/>
    <dgm:cxn modelId="{6D327924-CD8A-4C1E-AE47-36065793626E}" srcId="{25B93D72-DAAA-428D-91C6-EA8680ED68FE}" destId="{3DC6DCF9-CB83-4527-9AE0-DFD238B49021}" srcOrd="1" destOrd="0" parTransId="{21BEE361-3D4A-4278-A3D9-9EEBEA1B8C9C}" sibTransId="{6809E6F8-1FD6-4BFB-8F8E-97F020F2479F}"/>
    <dgm:cxn modelId="{909A033E-E51B-4485-97D4-4A2C57B89C6D}" type="presOf" srcId="{76FD22DA-AC90-4343-B330-1C574DFAB077}" destId="{F47279DB-EC7A-447E-AC66-E5FB0C4A2ADA}" srcOrd="0" destOrd="0" presId="urn:microsoft.com/office/officeart/2005/8/layout/vList2"/>
    <dgm:cxn modelId="{4161EB5B-DCF9-4617-8A36-2F16A4AB5DE8}" type="presOf" srcId="{25B93D72-DAAA-428D-91C6-EA8680ED68FE}" destId="{37683135-3702-47A1-8933-C9E66D85869A}" srcOrd="0" destOrd="0" presId="urn:microsoft.com/office/officeart/2005/8/layout/vList2"/>
    <dgm:cxn modelId="{1B2AD148-FAE4-4E16-A60E-87DA15C2CF11}" type="presOf" srcId="{E991C915-44C8-4863-872C-671432789300}" destId="{C50B08FC-5425-4382-9FFC-179B2CBC1F0E}" srcOrd="0" destOrd="1" presId="urn:microsoft.com/office/officeart/2005/8/layout/vList2"/>
    <dgm:cxn modelId="{DC25C269-7CCA-4E79-B7D8-713DC2D1E199}" srcId="{1A45D743-2971-41AB-9A25-73DAAF3A9D88}" destId="{E991C915-44C8-4863-872C-671432789300}" srcOrd="1" destOrd="0" parTransId="{62020B7C-E7AC-4B1C-8491-53A8A7CEFF13}" sibTransId="{39326871-A544-473C-9F05-5CFEA554E80E}"/>
    <dgm:cxn modelId="{4DBC564E-5705-419C-A7D1-89EE9B1FB706}" type="presOf" srcId="{6A54561D-38A0-4D99-9D49-CA323B57BE2E}" destId="{BC06C55F-AB63-4311-B96E-0F53EFE88101}" srcOrd="0" destOrd="0" presId="urn:microsoft.com/office/officeart/2005/8/layout/vList2"/>
    <dgm:cxn modelId="{2472CD55-0C0B-4481-B766-F95761AAD5E6}" type="presOf" srcId="{87228DCA-D138-4E43-92B7-3A9465DC7435}" destId="{5D1FEE7C-A922-4C44-A59A-A772A8CC5D06}" srcOrd="0" destOrd="0" presId="urn:microsoft.com/office/officeart/2005/8/layout/vList2"/>
    <dgm:cxn modelId="{E4015B79-31B2-472E-B379-700AD0F5A6A3}" srcId="{6A54561D-38A0-4D99-9D49-CA323B57BE2E}" destId="{87228DCA-D138-4E43-92B7-3A9465DC7435}" srcOrd="1" destOrd="0" parTransId="{593DA312-C8D0-40FA-BF9E-6A88DB89BF7D}" sibTransId="{96DD959F-4A3C-4CF1-BE82-3D499902BC6F}"/>
    <dgm:cxn modelId="{2738947C-BBBF-4DE1-AF26-EBC8B6DD75E7}" type="presOf" srcId="{1A45D743-2971-41AB-9A25-73DAAF3A9D88}" destId="{CD35FEDE-574F-4CD3-86EE-E053AF72C7F5}" srcOrd="0" destOrd="0" presId="urn:microsoft.com/office/officeart/2005/8/layout/vList2"/>
    <dgm:cxn modelId="{AB606E97-65F7-4CAD-B67E-5A4C1978EE56}" type="presOf" srcId="{A88524D7-ED35-4C51-A05F-A89A063F0A12}" destId="{C19CCC92-179E-474E-B855-0C55E66F68DB}" srcOrd="0" destOrd="1" presId="urn:microsoft.com/office/officeart/2005/8/layout/vList2"/>
    <dgm:cxn modelId="{B1760BA7-A16C-4986-9418-CDF71D62A1CE}" srcId="{87228DCA-D138-4E43-92B7-3A9465DC7435}" destId="{A88524D7-ED35-4C51-A05F-A89A063F0A12}" srcOrd="1" destOrd="0" parTransId="{B0F7E664-46DE-4C58-8125-3B09E2461F4E}" sibTransId="{3F794BBB-941E-4D5E-AE6A-D6F6BFCEF726}"/>
    <dgm:cxn modelId="{0D821DA7-D9C1-4274-87F8-66D80777894D}" srcId="{1A45D743-2971-41AB-9A25-73DAAF3A9D88}" destId="{DF1BD58E-1420-4CCA-A9AE-5005D7E173E0}" srcOrd="0" destOrd="0" parTransId="{ADB22102-3844-4547-A5D9-40C439920332}" sibTransId="{7B3F175A-7F83-48D1-A616-7DBAF14634F3}"/>
    <dgm:cxn modelId="{2D3900B6-8BD0-4DFB-AEFB-2A5BB0DBBAD3}" srcId="{25B93D72-DAAA-428D-91C6-EA8680ED68FE}" destId="{76FD22DA-AC90-4343-B330-1C574DFAB077}" srcOrd="0" destOrd="0" parTransId="{408E672C-AA83-480F-A948-99BBFA9E6EAF}" sibTransId="{C7D16B5E-EED9-4396-82F2-CBA5B4ACC579}"/>
    <dgm:cxn modelId="{D4872EB8-AF72-41A8-9776-FB4A8B2342C1}" srcId="{87228DCA-D138-4E43-92B7-3A9465DC7435}" destId="{2F1C549F-8E6B-42E0-90F3-5106620B851A}" srcOrd="0" destOrd="0" parTransId="{AF04200D-66E5-452F-8FF8-F7D4B2CCC740}" sibTransId="{02869F1C-12AC-4DEE-B48C-24B09EF73831}"/>
    <dgm:cxn modelId="{90A739CA-5B8F-4ED5-80B7-B191C063AAEE}" type="presOf" srcId="{DF1BD58E-1420-4CCA-A9AE-5005D7E173E0}" destId="{C50B08FC-5425-4382-9FFC-179B2CBC1F0E}" srcOrd="0" destOrd="0" presId="urn:microsoft.com/office/officeart/2005/8/layout/vList2"/>
    <dgm:cxn modelId="{A61A78CC-E3BA-4F43-A39C-D4EC72FDAB0E}" type="presOf" srcId="{2F1C549F-8E6B-42E0-90F3-5106620B851A}" destId="{C19CCC92-179E-474E-B855-0C55E66F68DB}" srcOrd="0" destOrd="0" presId="urn:microsoft.com/office/officeart/2005/8/layout/vList2"/>
    <dgm:cxn modelId="{31B5B9E6-9D32-4BDC-8DB9-14F714727979}" type="presOf" srcId="{3DC6DCF9-CB83-4527-9AE0-DFD238B49021}" destId="{F47279DB-EC7A-447E-AC66-E5FB0C4A2ADA}" srcOrd="0" destOrd="1" presId="urn:microsoft.com/office/officeart/2005/8/layout/vList2"/>
    <dgm:cxn modelId="{B9D29DEA-65EC-4333-A00C-1393D409B3CA}" type="presOf" srcId="{A650A37B-94FF-4B2A-98D5-EB3BC7939724}" destId="{C50B08FC-5425-4382-9FFC-179B2CBC1F0E}" srcOrd="0" destOrd="2" presId="urn:microsoft.com/office/officeart/2005/8/layout/vList2"/>
    <dgm:cxn modelId="{8587CAFD-FB50-434F-9586-E5A74519649A}" srcId="{6A54561D-38A0-4D99-9D49-CA323B57BE2E}" destId="{1A45D743-2971-41AB-9A25-73DAAF3A9D88}" srcOrd="0" destOrd="0" parTransId="{A1C92EDF-2AD5-4A91-887B-6E06F1688D42}" sibTransId="{8F721839-8891-46EB-B5ED-CF2141BE5F27}"/>
    <dgm:cxn modelId="{C832DF47-86FE-4769-BA8D-9F79D1C4B666}" type="presParOf" srcId="{BC06C55F-AB63-4311-B96E-0F53EFE88101}" destId="{CD35FEDE-574F-4CD3-86EE-E053AF72C7F5}" srcOrd="0" destOrd="0" presId="urn:microsoft.com/office/officeart/2005/8/layout/vList2"/>
    <dgm:cxn modelId="{EAD638DA-BCF3-44E3-ADC2-355763B4F9B9}" type="presParOf" srcId="{BC06C55F-AB63-4311-B96E-0F53EFE88101}" destId="{C50B08FC-5425-4382-9FFC-179B2CBC1F0E}" srcOrd="1" destOrd="0" presId="urn:microsoft.com/office/officeart/2005/8/layout/vList2"/>
    <dgm:cxn modelId="{50771A00-6457-49BB-B6D4-41015EF1E0E2}" type="presParOf" srcId="{BC06C55F-AB63-4311-B96E-0F53EFE88101}" destId="{5D1FEE7C-A922-4C44-A59A-A772A8CC5D06}" srcOrd="2" destOrd="0" presId="urn:microsoft.com/office/officeart/2005/8/layout/vList2"/>
    <dgm:cxn modelId="{04F7534C-BFF4-4611-AFD0-C9EE26F33249}" type="presParOf" srcId="{BC06C55F-AB63-4311-B96E-0F53EFE88101}" destId="{C19CCC92-179E-474E-B855-0C55E66F68DB}" srcOrd="3" destOrd="0" presId="urn:microsoft.com/office/officeart/2005/8/layout/vList2"/>
    <dgm:cxn modelId="{F46EF93B-E52C-4ED1-8D29-F3177C2A4F51}" type="presParOf" srcId="{BC06C55F-AB63-4311-B96E-0F53EFE88101}" destId="{37683135-3702-47A1-8933-C9E66D85869A}" srcOrd="4" destOrd="0" presId="urn:microsoft.com/office/officeart/2005/8/layout/vList2"/>
    <dgm:cxn modelId="{23479185-53C4-41C4-9B7A-BDD6233AF6DE}" type="presParOf" srcId="{BC06C55F-AB63-4311-B96E-0F53EFE88101}" destId="{F47279DB-EC7A-447E-AC66-E5FB0C4A2AD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8ECD6B-4690-482F-8941-318D96896F2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D7FC6AC-EB30-4C6E-909F-8AF1FBC93DB2}">
      <dgm:prSet/>
      <dgm:spPr/>
      <dgm:t>
        <a:bodyPr/>
        <a:lstStyle/>
        <a:p>
          <a:r>
            <a:rPr lang="es-MX" dirty="0"/>
            <a:t>Un conjunto de </a:t>
          </a:r>
          <a:r>
            <a:rPr lang="es-MX" noProof="0" dirty="0"/>
            <a:t>servidores</a:t>
          </a:r>
          <a:r>
            <a:rPr lang="es-MX" dirty="0"/>
            <a:t> que ofrecen servicios a otros componentes.</a:t>
          </a:r>
          <a:endParaRPr lang="en-US" dirty="0"/>
        </a:p>
      </dgm:t>
    </dgm:pt>
    <dgm:pt modelId="{B29C7CE4-9846-4A7A-A4AB-8873CA3C70B1}" type="parTrans" cxnId="{4EF10896-2B2E-4295-B40B-73911D99CB60}">
      <dgm:prSet/>
      <dgm:spPr/>
      <dgm:t>
        <a:bodyPr/>
        <a:lstStyle/>
        <a:p>
          <a:endParaRPr lang="en-US"/>
        </a:p>
      </dgm:t>
    </dgm:pt>
    <dgm:pt modelId="{35E13B90-A2D2-4734-94FC-529F4083A110}" type="sibTrans" cxnId="{4EF10896-2B2E-4295-B40B-73911D99CB60}">
      <dgm:prSet/>
      <dgm:spPr/>
      <dgm:t>
        <a:bodyPr/>
        <a:lstStyle/>
        <a:p>
          <a:endParaRPr lang="en-US" dirty="0"/>
        </a:p>
      </dgm:t>
    </dgm:pt>
    <dgm:pt modelId="{6EC1543A-5BDE-43F6-A523-683FE3BA1C1E}">
      <dgm:prSet/>
      <dgm:spPr/>
      <dgm:t>
        <a:bodyPr/>
        <a:lstStyle/>
        <a:p>
          <a:r>
            <a:rPr lang="es-MX" dirty="0"/>
            <a:t>Un conjunto de clientes que solicitan los servicios que ofrecen los servidores.</a:t>
          </a:r>
          <a:endParaRPr lang="en-US" dirty="0"/>
        </a:p>
      </dgm:t>
    </dgm:pt>
    <dgm:pt modelId="{034AB32F-7BE7-481D-BF5D-1BE109302D57}" type="parTrans" cxnId="{D7DF8592-2F8B-4DD4-81F0-3321A3C79A16}">
      <dgm:prSet/>
      <dgm:spPr/>
      <dgm:t>
        <a:bodyPr/>
        <a:lstStyle/>
        <a:p>
          <a:endParaRPr lang="en-US"/>
        </a:p>
      </dgm:t>
    </dgm:pt>
    <dgm:pt modelId="{278635E4-1007-490D-B076-D826DF7E4751}" type="sibTrans" cxnId="{D7DF8592-2F8B-4DD4-81F0-3321A3C79A16}">
      <dgm:prSet/>
      <dgm:spPr/>
      <dgm:t>
        <a:bodyPr/>
        <a:lstStyle/>
        <a:p>
          <a:endParaRPr lang="en-US" dirty="0"/>
        </a:p>
      </dgm:t>
    </dgm:pt>
    <dgm:pt modelId="{80173E63-E0C0-40C6-A2E3-2563479DF36C}">
      <dgm:prSet/>
      <dgm:spPr/>
      <dgm:t>
        <a:bodyPr/>
        <a:lstStyle/>
        <a:p>
          <a:r>
            <a:rPr lang="es-MX" dirty="0"/>
            <a:t>Una red que permite a los clientes acceder a dichos servicios.</a:t>
          </a:r>
          <a:endParaRPr lang="en-US" dirty="0"/>
        </a:p>
      </dgm:t>
    </dgm:pt>
    <dgm:pt modelId="{0C054345-CA26-43AF-9AB3-47C97CBFC091}" type="parTrans" cxnId="{A48AD01A-A191-41C0-96F7-D22A89B7938B}">
      <dgm:prSet/>
      <dgm:spPr/>
      <dgm:t>
        <a:bodyPr/>
        <a:lstStyle/>
        <a:p>
          <a:endParaRPr lang="en-US"/>
        </a:p>
      </dgm:t>
    </dgm:pt>
    <dgm:pt modelId="{280AD5D1-864B-4010-A192-1ED5E00833CD}" type="sibTrans" cxnId="{A48AD01A-A191-41C0-96F7-D22A89B7938B}">
      <dgm:prSet/>
      <dgm:spPr/>
      <dgm:t>
        <a:bodyPr/>
        <a:lstStyle/>
        <a:p>
          <a:endParaRPr lang="en-US"/>
        </a:p>
      </dgm:t>
    </dgm:pt>
    <dgm:pt modelId="{FDAE5099-EE2B-47A7-B616-17D5FAC4E51A}" type="pres">
      <dgm:prSet presAssocID="{898ECD6B-4690-482F-8941-318D96896F2F}" presName="outerComposite" presStyleCnt="0">
        <dgm:presLayoutVars>
          <dgm:chMax val="5"/>
          <dgm:dir/>
          <dgm:resizeHandles val="exact"/>
        </dgm:presLayoutVars>
      </dgm:prSet>
      <dgm:spPr/>
    </dgm:pt>
    <dgm:pt modelId="{CA52181D-E9AA-4251-A562-A0AAAEA9096B}" type="pres">
      <dgm:prSet presAssocID="{898ECD6B-4690-482F-8941-318D96896F2F}" presName="dummyMaxCanvas" presStyleCnt="0">
        <dgm:presLayoutVars/>
      </dgm:prSet>
      <dgm:spPr/>
    </dgm:pt>
    <dgm:pt modelId="{389C6713-3EA2-4241-BF36-2B5A44DCF601}" type="pres">
      <dgm:prSet presAssocID="{898ECD6B-4690-482F-8941-318D96896F2F}" presName="ThreeNodes_1" presStyleLbl="node1" presStyleIdx="0" presStyleCnt="3">
        <dgm:presLayoutVars>
          <dgm:bulletEnabled val="1"/>
        </dgm:presLayoutVars>
      </dgm:prSet>
      <dgm:spPr/>
    </dgm:pt>
    <dgm:pt modelId="{E0206785-958C-4BC1-A91A-B968AF738472}" type="pres">
      <dgm:prSet presAssocID="{898ECD6B-4690-482F-8941-318D96896F2F}" presName="ThreeNodes_2" presStyleLbl="node1" presStyleIdx="1" presStyleCnt="3">
        <dgm:presLayoutVars>
          <dgm:bulletEnabled val="1"/>
        </dgm:presLayoutVars>
      </dgm:prSet>
      <dgm:spPr/>
    </dgm:pt>
    <dgm:pt modelId="{D867114E-C5C1-4231-B9E4-2630BC73DA18}" type="pres">
      <dgm:prSet presAssocID="{898ECD6B-4690-482F-8941-318D96896F2F}" presName="ThreeNodes_3" presStyleLbl="node1" presStyleIdx="2" presStyleCnt="3">
        <dgm:presLayoutVars>
          <dgm:bulletEnabled val="1"/>
        </dgm:presLayoutVars>
      </dgm:prSet>
      <dgm:spPr/>
    </dgm:pt>
    <dgm:pt modelId="{47CDAF50-C7F9-4F0A-8E3E-BF54371B5B0B}" type="pres">
      <dgm:prSet presAssocID="{898ECD6B-4690-482F-8941-318D96896F2F}" presName="ThreeConn_1-2" presStyleLbl="fgAccFollowNode1" presStyleIdx="0" presStyleCnt="2">
        <dgm:presLayoutVars>
          <dgm:bulletEnabled val="1"/>
        </dgm:presLayoutVars>
      </dgm:prSet>
      <dgm:spPr/>
    </dgm:pt>
    <dgm:pt modelId="{7A0B7B27-2CDF-41ED-84A6-5B33F919A1CE}" type="pres">
      <dgm:prSet presAssocID="{898ECD6B-4690-482F-8941-318D96896F2F}" presName="ThreeConn_2-3" presStyleLbl="fgAccFollowNode1" presStyleIdx="1" presStyleCnt="2">
        <dgm:presLayoutVars>
          <dgm:bulletEnabled val="1"/>
        </dgm:presLayoutVars>
      </dgm:prSet>
      <dgm:spPr/>
    </dgm:pt>
    <dgm:pt modelId="{BF5EBEBB-FDDB-4126-B5DD-C868D1653E49}" type="pres">
      <dgm:prSet presAssocID="{898ECD6B-4690-482F-8941-318D96896F2F}" presName="ThreeNodes_1_text" presStyleLbl="node1" presStyleIdx="2" presStyleCnt="3">
        <dgm:presLayoutVars>
          <dgm:bulletEnabled val="1"/>
        </dgm:presLayoutVars>
      </dgm:prSet>
      <dgm:spPr/>
    </dgm:pt>
    <dgm:pt modelId="{434A2460-25FC-4858-960D-1FC40DF2C4AB}" type="pres">
      <dgm:prSet presAssocID="{898ECD6B-4690-482F-8941-318D96896F2F}" presName="ThreeNodes_2_text" presStyleLbl="node1" presStyleIdx="2" presStyleCnt="3">
        <dgm:presLayoutVars>
          <dgm:bulletEnabled val="1"/>
        </dgm:presLayoutVars>
      </dgm:prSet>
      <dgm:spPr/>
    </dgm:pt>
    <dgm:pt modelId="{CFF5BBAC-998C-48D2-8C46-97BCE7451C97}" type="pres">
      <dgm:prSet presAssocID="{898ECD6B-4690-482F-8941-318D96896F2F}" presName="ThreeNodes_3_text" presStyleLbl="node1" presStyleIdx="2" presStyleCnt="3">
        <dgm:presLayoutVars>
          <dgm:bulletEnabled val="1"/>
        </dgm:presLayoutVars>
      </dgm:prSet>
      <dgm:spPr/>
    </dgm:pt>
  </dgm:ptLst>
  <dgm:cxnLst>
    <dgm:cxn modelId="{36CE2C11-D4BA-47B7-BE02-821FB5B062D2}" type="presOf" srcId="{35E13B90-A2D2-4734-94FC-529F4083A110}" destId="{47CDAF50-C7F9-4F0A-8E3E-BF54371B5B0B}" srcOrd="0" destOrd="0" presId="urn:microsoft.com/office/officeart/2005/8/layout/vProcess5"/>
    <dgm:cxn modelId="{A48AD01A-A191-41C0-96F7-D22A89B7938B}" srcId="{898ECD6B-4690-482F-8941-318D96896F2F}" destId="{80173E63-E0C0-40C6-A2E3-2563479DF36C}" srcOrd="2" destOrd="0" parTransId="{0C054345-CA26-43AF-9AB3-47C97CBFC091}" sibTransId="{280AD5D1-864B-4010-A192-1ED5E00833CD}"/>
    <dgm:cxn modelId="{44D59F1F-08CA-4178-835F-8F412AD892C5}" type="presOf" srcId="{6EC1543A-5BDE-43F6-A523-683FE3BA1C1E}" destId="{434A2460-25FC-4858-960D-1FC40DF2C4AB}" srcOrd="1" destOrd="0" presId="urn:microsoft.com/office/officeart/2005/8/layout/vProcess5"/>
    <dgm:cxn modelId="{28366673-1B6E-4C11-A641-F3EA35912C70}" type="presOf" srcId="{3D7FC6AC-EB30-4C6E-909F-8AF1FBC93DB2}" destId="{389C6713-3EA2-4241-BF36-2B5A44DCF601}" srcOrd="0" destOrd="0" presId="urn:microsoft.com/office/officeart/2005/8/layout/vProcess5"/>
    <dgm:cxn modelId="{D7DF8592-2F8B-4DD4-81F0-3321A3C79A16}" srcId="{898ECD6B-4690-482F-8941-318D96896F2F}" destId="{6EC1543A-5BDE-43F6-A523-683FE3BA1C1E}" srcOrd="1" destOrd="0" parTransId="{034AB32F-7BE7-481D-BF5D-1BE109302D57}" sibTransId="{278635E4-1007-490D-B076-D826DF7E4751}"/>
    <dgm:cxn modelId="{4EF10896-2B2E-4295-B40B-73911D99CB60}" srcId="{898ECD6B-4690-482F-8941-318D96896F2F}" destId="{3D7FC6AC-EB30-4C6E-909F-8AF1FBC93DB2}" srcOrd="0" destOrd="0" parTransId="{B29C7CE4-9846-4A7A-A4AB-8873CA3C70B1}" sibTransId="{35E13B90-A2D2-4734-94FC-529F4083A110}"/>
    <dgm:cxn modelId="{E1073C9D-D16D-4830-AC83-0D3CE6E260FA}" type="presOf" srcId="{898ECD6B-4690-482F-8941-318D96896F2F}" destId="{FDAE5099-EE2B-47A7-B616-17D5FAC4E51A}" srcOrd="0" destOrd="0" presId="urn:microsoft.com/office/officeart/2005/8/layout/vProcess5"/>
    <dgm:cxn modelId="{D4CE899E-384D-45B2-A1C9-F68B0795CD7B}" type="presOf" srcId="{3D7FC6AC-EB30-4C6E-909F-8AF1FBC93DB2}" destId="{BF5EBEBB-FDDB-4126-B5DD-C868D1653E49}" srcOrd="1" destOrd="0" presId="urn:microsoft.com/office/officeart/2005/8/layout/vProcess5"/>
    <dgm:cxn modelId="{A10F80AE-0782-4DCB-91F2-549C2DD840EA}" type="presOf" srcId="{80173E63-E0C0-40C6-A2E3-2563479DF36C}" destId="{CFF5BBAC-998C-48D2-8C46-97BCE7451C97}" srcOrd="1" destOrd="0" presId="urn:microsoft.com/office/officeart/2005/8/layout/vProcess5"/>
    <dgm:cxn modelId="{3D173BBB-1E32-4D06-BB64-C200C44998E3}" type="presOf" srcId="{80173E63-E0C0-40C6-A2E3-2563479DF36C}" destId="{D867114E-C5C1-4231-B9E4-2630BC73DA18}" srcOrd="0" destOrd="0" presId="urn:microsoft.com/office/officeart/2005/8/layout/vProcess5"/>
    <dgm:cxn modelId="{0277F7DC-005A-4875-9AE4-20B53F3F806B}" type="presOf" srcId="{6EC1543A-5BDE-43F6-A523-683FE3BA1C1E}" destId="{E0206785-958C-4BC1-A91A-B968AF738472}" srcOrd="0" destOrd="0" presId="urn:microsoft.com/office/officeart/2005/8/layout/vProcess5"/>
    <dgm:cxn modelId="{6C802BE9-691C-4158-B21E-790957E05876}" type="presOf" srcId="{278635E4-1007-490D-B076-D826DF7E4751}" destId="{7A0B7B27-2CDF-41ED-84A6-5B33F919A1CE}" srcOrd="0" destOrd="0" presId="urn:microsoft.com/office/officeart/2005/8/layout/vProcess5"/>
    <dgm:cxn modelId="{84B9BCDC-F022-42CC-ACB7-9377193168C0}" type="presParOf" srcId="{FDAE5099-EE2B-47A7-B616-17D5FAC4E51A}" destId="{CA52181D-E9AA-4251-A562-A0AAAEA9096B}" srcOrd="0" destOrd="0" presId="urn:microsoft.com/office/officeart/2005/8/layout/vProcess5"/>
    <dgm:cxn modelId="{F6D73229-8513-4C2D-A68D-EF4B8DCD49BB}" type="presParOf" srcId="{FDAE5099-EE2B-47A7-B616-17D5FAC4E51A}" destId="{389C6713-3EA2-4241-BF36-2B5A44DCF601}" srcOrd="1" destOrd="0" presId="urn:microsoft.com/office/officeart/2005/8/layout/vProcess5"/>
    <dgm:cxn modelId="{C06FFDB2-F739-4B5C-AFBC-145D8491639A}" type="presParOf" srcId="{FDAE5099-EE2B-47A7-B616-17D5FAC4E51A}" destId="{E0206785-958C-4BC1-A91A-B968AF738472}" srcOrd="2" destOrd="0" presId="urn:microsoft.com/office/officeart/2005/8/layout/vProcess5"/>
    <dgm:cxn modelId="{6930FD97-6177-47DC-BB55-5ACA974146F6}" type="presParOf" srcId="{FDAE5099-EE2B-47A7-B616-17D5FAC4E51A}" destId="{D867114E-C5C1-4231-B9E4-2630BC73DA18}" srcOrd="3" destOrd="0" presId="urn:microsoft.com/office/officeart/2005/8/layout/vProcess5"/>
    <dgm:cxn modelId="{DB4B0287-D9D9-4B2D-BE03-BD7EDC1E6187}" type="presParOf" srcId="{FDAE5099-EE2B-47A7-B616-17D5FAC4E51A}" destId="{47CDAF50-C7F9-4F0A-8E3E-BF54371B5B0B}" srcOrd="4" destOrd="0" presId="urn:microsoft.com/office/officeart/2005/8/layout/vProcess5"/>
    <dgm:cxn modelId="{5C36E098-C8E2-48F9-9985-EA7E54AF4220}" type="presParOf" srcId="{FDAE5099-EE2B-47A7-B616-17D5FAC4E51A}" destId="{7A0B7B27-2CDF-41ED-84A6-5B33F919A1CE}" srcOrd="5" destOrd="0" presId="urn:microsoft.com/office/officeart/2005/8/layout/vProcess5"/>
    <dgm:cxn modelId="{7273FFC3-BD53-45ED-8839-7B7119F17701}" type="presParOf" srcId="{FDAE5099-EE2B-47A7-B616-17D5FAC4E51A}" destId="{BF5EBEBB-FDDB-4126-B5DD-C868D1653E49}" srcOrd="6" destOrd="0" presId="urn:microsoft.com/office/officeart/2005/8/layout/vProcess5"/>
    <dgm:cxn modelId="{8797075F-9547-44D0-8F82-90C92AE4097B}" type="presParOf" srcId="{FDAE5099-EE2B-47A7-B616-17D5FAC4E51A}" destId="{434A2460-25FC-4858-960D-1FC40DF2C4AB}" srcOrd="7" destOrd="0" presId="urn:microsoft.com/office/officeart/2005/8/layout/vProcess5"/>
    <dgm:cxn modelId="{08B32139-8167-4182-B4DD-3ACF32E2356E}" type="presParOf" srcId="{FDAE5099-EE2B-47A7-B616-17D5FAC4E51A}" destId="{CFF5BBAC-998C-48D2-8C46-97BCE7451C9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54561D-38A0-4D99-9D49-CA323B57BE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MX"/>
        </a:p>
      </dgm:t>
    </dgm:pt>
    <dgm:pt modelId="{1A45D743-2971-41AB-9A25-73DAAF3A9D88}">
      <dgm:prSet phldrT="[Texto]"/>
      <dgm:spPr/>
      <dgm:t>
        <a:bodyPr/>
        <a:lstStyle/>
        <a:p>
          <a:r>
            <a:rPr lang="es-MX" dirty="0"/>
            <a:t>¿Cuándo usarlo?</a:t>
          </a:r>
        </a:p>
      </dgm:t>
    </dgm:pt>
    <dgm:pt modelId="{A1C92EDF-2AD5-4A91-887B-6E06F1688D42}" type="parTrans" cxnId="{8587CAFD-FB50-434F-9586-E5A74519649A}">
      <dgm:prSet/>
      <dgm:spPr/>
      <dgm:t>
        <a:bodyPr/>
        <a:lstStyle/>
        <a:p>
          <a:endParaRPr lang="es-MX"/>
        </a:p>
      </dgm:t>
    </dgm:pt>
    <dgm:pt modelId="{8F721839-8891-46EB-B5ED-CF2141BE5F27}" type="sibTrans" cxnId="{8587CAFD-FB50-434F-9586-E5A74519649A}">
      <dgm:prSet/>
      <dgm:spPr/>
      <dgm:t>
        <a:bodyPr/>
        <a:lstStyle/>
        <a:p>
          <a:endParaRPr lang="es-MX"/>
        </a:p>
      </dgm:t>
    </dgm:pt>
    <dgm:pt modelId="{DF1BD58E-1420-4CCA-A9AE-5005D7E173E0}">
      <dgm:prSet phldrT="[Texto]"/>
      <dgm:spPr/>
      <dgm:t>
        <a:bodyPr/>
        <a:lstStyle/>
        <a:p>
          <a:r>
            <a:rPr lang="es-MX" dirty="0"/>
            <a:t>Aplicaciones de procesamiento de datos, donde las entradas se procesan en etapas separadas para generar salidas relacionadas</a:t>
          </a:r>
        </a:p>
      </dgm:t>
    </dgm:pt>
    <dgm:pt modelId="{ADB22102-3844-4547-A5D9-40C439920332}" type="parTrans" cxnId="{0D821DA7-D9C1-4274-87F8-66D80777894D}">
      <dgm:prSet/>
      <dgm:spPr/>
      <dgm:t>
        <a:bodyPr/>
        <a:lstStyle/>
        <a:p>
          <a:endParaRPr lang="es-MX"/>
        </a:p>
      </dgm:t>
    </dgm:pt>
    <dgm:pt modelId="{7B3F175A-7F83-48D1-A616-7DBAF14634F3}" type="sibTrans" cxnId="{0D821DA7-D9C1-4274-87F8-66D80777894D}">
      <dgm:prSet/>
      <dgm:spPr/>
      <dgm:t>
        <a:bodyPr/>
        <a:lstStyle/>
        <a:p>
          <a:endParaRPr lang="es-MX"/>
        </a:p>
      </dgm:t>
    </dgm:pt>
    <dgm:pt modelId="{87228DCA-D138-4E43-92B7-3A9465DC7435}">
      <dgm:prSet phldrT="[Texto]"/>
      <dgm:spPr/>
      <dgm:t>
        <a:bodyPr/>
        <a:lstStyle/>
        <a:p>
          <a:r>
            <a:rPr lang="es-MX" dirty="0"/>
            <a:t>Ventajas</a:t>
          </a:r>
        </a:p>
      </dgm:t>
    </dgm:pt>
    <dgm:pt modelId="{593DA312-C8D0-40FA-BF9E-6A88DB89BF7D}" type="parTrans" cxnId="{E4015B79-31B2-472E-B379-700AD0F5A6A3}">
      <dgm:prSet/>
      <dgm:spPr/>
      <dgm:t>
        <a:bodyPr/>
        <a:lstStyle/>
        <a:p>
          <a:endParaRPr lang="es-MX"/>
        </a:p>
      </dgm:t>
    </dgm:pt>
    <dgm:pt modelId="{96DD959F-4A3C-4CF1-BE82-3D499902BC6F}" type="sibTrans" cxnId="{E4015B79-31B2-472E-B379-700AD0F5A6A3}">
      <dgm:prSet/>
      <dgm:spPr/>
      <dgm:t>
        <a:bodyPr/>
        <a:lstStyle/>
        <a:p>
          <a:endParaRPr lang="es-MX"/>
        </a:p>
      </dgm:t>
    </dgm:pt>
    <dgm:pt modelId="{2F1C549F-8E6B-42E0-90F3-5106620B851A}">
      <dgm:prSet phldrT="[Texto]"/>
      <dgm:spPr/>
      <dgm:t>
        <a:bodyPr/>
        <a:lstStyle/>
        <a:p>
          <a:r>
            <a:rPr lang="es-MX" dirty="0"/>
            <a:t>Fácil de entender y gran soporte a la reutilización</a:t>
          </a:r>
        </a:p>
      </dgm:t>
    </dgm:pt>
    <dgm:pt modelId="{AF04200D-66E5-452F-8FF8-F7D4B2CCC740}" type="parTrans" cxnId="{D4872EB8-AF72-41A8-9776-FB4A8B2342C1}">
      <dgm:prSet/>
      <dgm:spPr/>
      <dgm:t>
        <a:bodyPr/>
        <a:lstStyle/>
        <a:p>
          <a:endParaRPr lang="es-MX"/>
        </a:p>
      </dgm:t>
    </dgm:pt>
    <dgm:pt modelId="{02869F1C-12AC-4DEE-B48C-24B09EF73831}" type="sibTrans" cxnId="{D4872EB8-AF72-41A8-9776-FB4A8B2342C1}">
      <dgm:prSet/>
      <dgm:spPr/>
      <dgm:t>
        <a:bodyPr/>
        <a:lstStyle/>
        <a:p>
          <a:endParaRPr lang="es-MX"/>
        </a:p>
      </dgm:t>
    </dgm:pt>
    <dgm:pt modelId="{25B93D72-DAAA-428D-91C6-EA8680ED68FE}">
      <dgm:prSet phldrT="[Texto]"/>
      <dgm:spPr/>
      <dgm:t>
        <a:bodyPr/>
        <a:lstStyle/>
        <a:p>
          <a:r>
            <a:rPr lang="es-MX" dirty="0"/>
            <a:t>Desventajas</a:t>
          </a:r>
        </a:p>
      </dgm:t>
    </dgm:pt>
    <dgm:pt modelId="{66B5D4EB-383F-4D7A-A3B2-B8778689A1FC}" type="parTrans" cxnId="{969D9A07-A8E2-4C5D-99B6-EC3628507028}">
      <dgm:prSet/>
      <dgm:spPr/>
      <dgm:t>
        <a:bodyPr/>
        <a:lstStyle/>
        <a:p>
          <a:endParaRPr lang="es-MX"/>
        </a:p>
      </dgm:t>
    </dgm:pt>
    <dgm:pt modelId="{C7141EC5-9956-4E00-8F77-84C6F13DC116}" type="sibTrans" cxnId="{969D9A07-A8E2-4C5D-99B6-EC3628507028}">
      <dgm:prSet/>
      <dgm:spPr/>
      <dgm:t>
        <a:bodyPr/>
        <a:lstStyle/>
        <a:p>
          <a:endParaRPr lang="es-MX"/>
        </a:p>
      </dgm:t>
    </dgm:pt>
    <dgm:pt modelId="{76FD22DA-AC90-4343-B330-1C574DFAB077}">
      <dgm:prSet phldrT="[Texto]"/>
      <dgm:spPr/>
      <dgm:t>
        <a:bodyPr/>
        <a:lstStyle/>
        <a:p>
          <a:r>
            <a:rPr lang="es-MX" dirty="0"/>
            <a:t>El formato para la transferencia de datos debe homologarse</a:t>
          </a:r>
        </a:p>
      </dgm:t>
    </dgm:pt>
    <dgm:pt modelId="{408E672C-AA83-480F-A948-99BBFA9E6EAF}" type="parTrans" cxnId="{2D3900B6-8BD0-4DFB-AEFB-2A5BB0DBBAD3}">
      <dgm:prSet/>
      <dgm:spPr/>
      <dgm:t>
        <a:bodyPr/>
        <a:lstStyle/>
        <a:p>
          <a:endParaRPr lang="es-MX"/>
        </a:p>
      </dgm:t>
    </dgm:pt>
    <dgm:pt modelId="{C7D16B5E-EED9-4396-82F2-CBA5B4ACC579}" type="sibTrans" cxnId="{2D3900B6-8BD0-4DFB-AEFB-2A5BB0DBBAD3}">
      <dgm:prSet/>
      <dgm:spPr/>
      <dgm:t>
        <a:bodyPr/>
        <a:lstStyle/>
        <a:p>
          <a:endParaRPr lang="es-MX"/>
        </a:p>
      </dgm:t>
    </dgm:pt>
    <dgm:pt modelId="{0CC113F1-E1E4-4F09-814A-15301F69B670}">
      <dgm:prSet phldrT="[Texto]"/>
      <dgm:spPr/>
      <dgm:t>
        <a:bodyPr/>
        <a:lstStyle/>
        <a:p>
          <a:r>
            <a:rPr lang="es-MX" dirty="0"/>
            <a:t>La evolución es directa</a:t>
          </a:r>
        </a:p>
      </dgm:t>
    </dgm:pt>
    <dgm:pt modelId="{5F5AE12A-D3B2-4F84-AB71-39F8A81BBE58}" type="parTrans" cxnId="{08C8379F-FA75-4F08-B1A6-BE54FBADE4E3}">
      <dgm:prSet/>
      <dgm:spPr/>
      <dgm:t>
        <a:bodyPr/>
        <a:lstStyle/>
        <a:p>
          <a:endParaRPr lang="es-MX"/>
        </a:p>
      </dgm:t>
    </dgm:pt>
    <dgm:pt modelId="{A135A0DD-40F4-4635-84DF-353297C51228}" type="sibTrans" cxnId="{08C8379F-FA75-4F08-B1A6-BE54FBADE4E3}">
      <dgm:prSet/>
      <dgm:spPr/>
      <dgm:t>
        <a:bodyPr/>
        <a:lstStyle/>
        <a:p>
          <a:endParaRPr lang="es-MX"/>
        </a:p>
      </dgm:t>
    </dgm:pt>
    <dgm:pt modelId="{0AA73B98-0BB4-4F30-9F1C-74F86A1D892A}">
      <dgm:prSet phldrT="[Texto]"/>
      <dgm:spPr/>
      <dgm:t>
        <a:bodyPr/>
        <a:lstStyle/>
        <a:p>
          <a:r>
            <a:rPr lang="es-MX" dirty="0"/>
            <a:t>Aumenta la carga del sistema e imposibilita el uso de estructuras incompatibles</a:t>
          </a:r>
        </a:p>
      </dgm:t>
    </dgm:pt>
    <dgm:pt modelId="{51D91A69-EBDF-4DBA-BCCA-EAEF55190393}" type="parTrans" cxnId="{0C957542-350E-445F-8F86-6B77520FECE2}">
      <dgm:prSet/>
      <dgm:spPr/>
      <dgm:t>
        <a:bodyPr/>
        <a:lstStyle/>
        <a:p>
          <a:endParaRPr lang="es-MX"/>
        </a:p>
      </dgm:t>
    </dgm:pt>
    <dgm:pt modelId="{101E9D33-5D38-4E71-9807-05EDECF14AC0}" type="sibTrans" cxnId="{0C957542-350E-445F-8F86-6B77520FECE2}">
      <dgm:prSet/>
      <dgm:spPr/>
      <dgm:t>
        <a:bodyPr/>
        <a:lstStyle/>
        <a:p>
          <a:endParaRPr lang="es-MX"/>
        </a:p>
      </dgm:t>
    </dgm:pt>
    <dgm:pt modelId="{AEC2C4D4-3BC1-451B-97D4-FDEF5F5A77A7}">
      <dgm:prSet phldrT="[Texto]"/>
      <dgm:spPr/>
      <dgm:t>
        <a:bodyPr/>
        <a:lstStyle/>
        <a:p>
          <a:r>
            <a:rPr lang="es-MX" dirty="0"/>
            <a:t>Es una arquitectura distribuida</a:t>
          </a:r>
        </a:p>
      </dgm:t>
    </dgm:pt>
    <dgm:pt modelId="{E7783879-7B88-49E0-B899-D3CA07DA723E}" type="parTrans" cxnId="{F3A3480B-3570-4D9D-AEC2-B6F3785E042A}">
      <dgm:prSet/>
      <dgm:spPr/>
    </dgm:pt>
    <dgm:pt modelId="{78C61549-CD77-40E7-806D-BDD0EC836C65}" type="sibTrans" cxnId="{F3A3480B-3570-4D9D-AEC2-B6F3785E042A}">
      <dgm:prSet/>
      <dgm:spPr/>
    </dgm:pt>
    <dgm:pt modelId="{BC06C55F-AB63-4311-B96E-0F53EFE88101}" type="pres">
      <dgm:prSet presAssocID="{6A54561D-38A0-4D99-9D49-CA323B57BE2E}" presName="linear" presStyleCnt="0">
        <dgm:presLayoutVars>
          <dgm:animLvl val="lvl"/>
          <dgm:resizeHandles val="exact"/>
        </dgm:presLayoutVars>
      </dgm:prSet>
      <dgm:spPr/>
    </dgm:pt>
    <dgm:pt modelId="{CD35FEDE-574F-4CD3-86EE-E053AF72C7F5}" type="pres">
      <dgm:prSet presAssocID="{1A45D743-2971-41AB-9A25-73DAAF3A9D88}" presName="parentText" presStyleLbl="node1" presStyleIdx="0" presStyleCnt="3">
        <dgm:presLayoutVars>
          <dgm:chMax val="0"/>
          <dgm:bulletEnabled val="1"/>
        </dgm:presLayoutVars>
      </dgm:prSet>
      <dgm:spPr/>
    </dgm:pt>
    <dgm:pt modelId="{C50B08FC-5425-4382-9FFC-179B2CBC1F0E}" type="pres">
      <dgm:prSet presAssocID="{1A45D743-2971-41AB-9A25-73DAAF3A9D88}" presName="childText" presStyleLbl="revTx" presStyleIdx="0" presStyleCnt="3">
        <dgm:presLayoutVars>
          <dgm:bulletEnabled val="1"/>
        </dgm:presLayoutVars>
      </dgm:prSet>
      <dgm:spPr/>
    </dgm:pt>
    <dgm:pt modelId="{5D1FEE7C-A922-4C44-A59A-A772A8CC5D06}" type="pres">
      <dgm:prSet presAssocID="{87228DCA-D138-4E43-92B7-3A9465DC7435}" presName="parentText" presStyleLbl="node1" presStyleIdx="1" presStyleCnt="3">
        <dgm:presLayoutVars>
          <dgm:chMax val="0"/>
          <dgm:bulletEnabled val="1"/>
        </dgm:presLayoutVars>
      </dgm:prSet>
      <dgm:spPr/>
    </dgm:pt>
    <dgm:pt modelId="{C19CCC92-179E-474E-B855-0C55E66F68DB}" type="pres">
      <dgm:prSet presAssocID="{87228DCA-D138-4E43-92B7-3A9465DC7435}" presName="childText" presStyleLbl="revTx" presStyleIdx="1" presStyleCnt="3">
        <dgm:presLayoutVars>
          <dgm:bulletEnabled val="1"/>
        </dgm:presLayoutVars>
      </dgm:prSet>
      <dgm:spPr/>
    </dgm:pt>
    <dgm:pt modelId="{37683135-3702-47A1-8933-C9E66D85869A}" type="pres">
      <dgm:prSet presAssocID="{25B93D72-DAAA-428D-91C6-EA8680ED68FE}" presName="parentText" presStyleLbl="node1" presStyleIdx="2" presStyleCnt="3">
        <dgm:presLayoutVars>
          <dgm:chMax val="0"/>
          <dgm:bulletEnabled val="1"/>
        </dgm:presLayoutVars>
      </dgm:prSet>
      <dgm:spPr/>
    </dgm:pt>
    <dgm:pt modelId="{F47279DB-EC7A-447E-AC66-E5FB0C4A2ADA}" type="pres">
      <dgm:prSet presAssocID="{25B93D72-DAAA-428D-91C6-EA8680ED68FE}" presName="childText" presStyleLbl="revTx" presStyleIdx="2" presStyleCnt="3">
        <dgm:presLayoutVars>
          <dgm:bulletEnabled val="1"/>
        </dgm:presLayoutVars>
      </dgm:prSet>
      <dgm:spPr/>
    </dgm:pt>
  </dgm:ptLst>
  <dgm:cxnLst>
    <dgm:cxn modelId="{969D9A07-A8E2-4C5D-99B6-EC3628507028}" srcId="{6A54561D-38A0-4D99-9D49-CA323B57BE2E}" destId="{25B93D72-DAAA-428D-91C6-EA8680ED68FE}" srcOrd="2" destOrd="0" parTransId="{66B5D4EB-383F-4D7A-A3B2-B8778689A1FC}" sibTransId="{C7141EC5-9956-4E00-8F77-84C6F13DC116}"/>
    <dgm:cxn modelId="{F3A3480B-3570-4D9D-AEC2-B6F3785E042A}" srcId="{87228DCA-D138-4E43-92B7-3A9465DC7435}" destId="{AEC2C4D4-3BC1-451B-97D4-FDEF5F5A77A7}" srcOrd="2" destOrd="0" parTransId="{E7783879-7B88-49E0-B899-D3CA07DA723E}" sibTransId="{78C61549-CD77-40E7-806D-BDD0EC836C65}"/>
    <dgm:cxn modelId="{868D5C1A-536B-4D1E-B02A-936955952336}" type="presOf" srcId="{0AA73B98-0BB4-4F30-9F1C-74F86A1D892A}" destId="{F47279DB-EC7A-447E-AC66-E5FB0C4A2ADA}" srcOrd="0" destOrd="1" presId="urn:microsoft.com/office/officeart/2005/8/layout/vList2"/>
    <dgm:cxn modelId="{909A033E-E51B-4485-97D4-4A2C57B89C6D}" type="presOf" srcId="{76FD22DA-AC90-4343-B330-1C574DFAB077}" destId="{F47279DB-EC7A-447E-AC66-E5FB0C4A2ADA}" srcOrd="0" destOrd="0" presId="urn:microsoft.com/office/officeart/2005/8/layout/vList2"/>
    <dgm:cxn modelId="{4161EB5B-DCF9-4617-8A36-2F16A4AB5DE8}" type="presOf" srcId="{25B93D72-DAAA-428D-91C6-EA8680ED68FE}" destId="{37683135-3702-47A1-8933-C9E66D85869A}" srcOrd="0" destOrd="0" presId="urn:microsoft.com/office/officeart/2005/8/layout/vList2"/>
    <dgm:cxn modelId="{0325C560-B128-4FBC-91E5-7C0E2A2E1977}" type="presOf" srcId="{0CC113F1-E1E4-4F09-814A-15301F69B670}" destId="{C19CCC92-179E-474E-B855-0C55E66F68DB}" srcOrd="0" destOrd="1" presId="urn:microsoft.com/office/officeart/2005/8/layout/vList2"/>
    <dgm:cxn modelId="{0C957542-350E-445F-8F86-6B77520FECE2}" srcId="{25B93D72-DAAA-428D-91C6-EA8680ED68FE}" destId="{0AA73B98-0BB4-4F30-9F1C-74F86A1D892A}" srcOrd="1" destOrd="0" parTransId="{51D91A69-EBDF-4DBA-BCCA-EAEF55190393}" sibTransId="{101E9D33-5D38-4E71-9807-05EDECF14AC0}"/>
    <dgm:cxn modelId="{4DBC564E-5705-419C-A7D1-89EE9B1FB706}" type="presOf" srcId="{6A54561D-38A0-4D99-9D49-CA323B57BE2E}" destId="{BC06C55F-AB63-4311-B96E-0F53EFE88101}" srcOrd="0" destOrd="0" presId="urn:microsoft.com/office/officeart/2005/8/layout/vList2"/>
    <dgm:cxn modelId="{2472CD55-0C0B-4481-B766-F95761AAD5E6}" type="presOf" srcId="{87228DCA-D138-4E43-92B7-3A9465DC7435}" destId="{5D1FEE7C-A922-4C44-A59A-A772A8CC5D06}" srcOrd="0" destOrd="0" presId="urn:microsoft.com/office/officeart/2005/8/layout/vList2"/>
    <dgm:cxn modelId="{E4015B79-31B2-472E-B379-700AD0F5A6A3}" srcId="{6A54561D-38A0-4D99-9D49-CA323B57BE2E}" destId="{87228DCA-D138-4E43-92B7-3A9465DC7435}" srcOrd="1" destOrd="0" parTransId="{593DA312-C8D0-40FA-BF9E-6A88DB89BF7D}" sibTransId="{96DD959F-4A3C-4CF1-BE82-3D499902BC6F}"/>
    <dgm:cxn modelId="{2738947C-BBBF-4DE1-AF26-EBC8B6DD75E7}" type="presOf" srcId="{1A45D743-2971-41AB-9A25-73DAAF3A9D88}" destId="{CD35FEDE-574F-4CD3-86EE-E053AF72C7F5}" srcOrd="0" destOrd="0" presId="urn:microsoft.com/office/officeart/2005/8/layout/vList2"/>
    <dgm:cxn modelId="{08C8379F-FA75-4F08-B1A6-BE54FBADE4E3}" srcId="{87228DCA-D138-4E43-92B7-3A9465DC7435}" destId="{0CC113F1-E1E4-4F09-814A-15301F69B670}" srcOrd="1" destOrd="0" parTransId="{5F5AE12A-D3B2-4F84-AB71-39F8A81BBE58}" sibTransId="{A135A0DD-40F4-4635-84DF-353297C51228}"/>
    <dgm:cxn modelId="{0D821DA7-D9C1-4274-87F8-66D80777894D}" srcId="{1A45D743-2971-41AB-9A25-73DAAF3A9D88}" destId="{DF1BD58E-1420-4CCA-A9AE-5005D7E173E0}" srcOrd="0" destOrd="0" parTransId="{ADB22102-3844-4547-A5D9-40C439920332}" sibTransId="{7B3F175A-7F83-48D1-A616-7DBAF14634F3}"/>
    <dgm:cxn modelId="{2D3900B6-8BD0-4DFB-AEFB-2A5BB0DBBAD3}" srcId="{25B93D72-DAAA-428D-91C6-EA8680ED68FE}" destId="{76FD22DA-AC90-4343-B330-1C574DFAB077}" srcOrd="0" destOrd="0" parTransId="{408E672C-AA83-480F-A948-99BBFA9E6EAF}" sibTransId="{C7D16B5E-EED9-4396-82F2-CBA5B4ACC579}"/>
    <dgm:cxn modelId="{D4872EB8-AF72-41A8-9776-FB4A8B2342C1}" srcId="{87228DCA-D138-4E43-92B7-3A9465DC7435}" destId="{2F1C549F-8E6B-42E0-90F3-5106620B851A}" srcOrd="0" destOrd="0" parTransId="{AF04200D-66E5-452F-8FF8-F7D4B2CCC740}" sibTransId="{02869F1C-12AC-4DEE-B48C-24B09EF73831}"/>
    <dgm:cxn modelId="{90A739CA-5B8F-4ED5-80B7-B191C063AAEE}" type="presOf" srcId="{DF1BD58E-1420-4CCA-A9AE-5005D7E173E0}" destId="{C50B08FC-5425-4382-9FFC-179B2CBC1F0E}" srcOrd="0" destOrd="0" presId="urn:microsoft.com/office/officeart/2005/8/layout/vList2"/>
    <dgm:cxn modelId="{A61A78CC-E3BA-4F43-A39C-D4EC72FDAB0E}" type="presOf" srcId="{2F1C549F-8E6B-42E0-90F3-5106620B851A}" destId="{C19CCC92-179E-474E-B855-0C55E66F68DB}" srcOrd="0" destOrd="0" presId="urn:microsoft.com/office/officeart/2005/8/layout/vList2"/>
    <dgm:cxn modelId="{10D23CF0-0278-4CFE-9F69-C7C08A1D6892}" type="presOf" srcId="{AEC2C4D4-3BC1-451B-97D4-FDEF5F5A77A7}" destId="{C19CCC92-179E-474E-B855-0C55E66F68DB}" srcOrd="0" destOrd="2" presId="urn:microsoft.com/office/officeart/2005/8/layout/vList2"/>
    <dgm:cxn modelId="{8587CAFD-FB50-434F-9586-E5A74519649A}" srcId="{6A54561D-38A0-4D99-9D49-CA323B57BE2E}" destId="{1A45D743-2971-41AB-9A25-73DAAF3A9D88}" srcOrd="0" destOrd="0" parTransId="{A1C92EDF-2AD5-4A91-887B-6E06F1688D42}" sibTransId="{8F721839-8891-46EB-B5ED-CF2141BE5F27}"/>
    <dgm:cxn modelId="{C832DF47-86FE-4769-BA8D-9F79D1C4B666}" type="presParOf" srcId="{BC06C55F-AB63-4311-B96E-0F53EFE88101}" destId="{CD35FEDE-574F-4CD3-86EE-E053AF72C7F5}" srcOrd="0" destOrd="0" presId="urn:microsoft.com/office/officeart/2005/8/layout/vList2"/>
    <dgm:cxn modelId="{EAD638DA-BCF3-44E3-ADC2-355763B4F9B9}" type="presParOf" srcId="{BC06C55F-AB63-4311-B96E-0F53EFE88101}" destId="{C50B08FC-5425-4382-9FFC-179B2CBC1F0E}" srcOrd="1" destOrd="0" presId="urn:microsoft.com/office/officeart/2005/8/layout/vList2"/>
    <dgm:cxn modelId="{50771A00-6457-49BB-B6D4-41015EF1E0E2}" type="presParOf" srcId="{BC06C55F-AB63-4311-B96E-0F53EFE88101}" destId="{5D1FEE7C-A922-4C44-A59A-A772A8CC5D06}" srcOrd="2" destOrd="0" presId="urn:microsoft.com/office/officeart/2005/8/layout/vList2"/>
    <dgm:cxn modelId="{04F7534C-BFF4-4611-AFD0-C9EE26F33249}" type="presParOf" srcId="{BC06C55F-AB63-4311-B96E-0F53EFE88101}" destId="{C19CCC92-179E-474E-B855-0C55E66F68DB}" srcOrd="3" destOrd="0" presId="urn:microsoft.com/office/officeart/2005/8/layout/vList2"/>
    <dgm:cxn modelId="{F46EF93B-E52C-4ED1-8D29-F3177C2A4F51}" type="presParOf" srcId="{BC06C55F-AB63-4311-B96E-0F53EFE88101}" destId="{37683135-3702-47A1-8933-C9E66D85869A}" srcOrd="4" destOrd="0" presId="urn:microsoft.com/office/officeart/2005/8/layout/vList2"/>
    <dgm:cxn modelId="{23479185-53C4-41C4-9B7A-BDD6233AF6DE}" type="presParOf" srcId="{BC06C55F-AB63-4311-B96E-0F53EFE88101}" destId="{F47279DB-EC7A-447E-AC66-E5FB0C4A2AD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769A6D-8EC7-47D4-9D93-ECCEEA24B0F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B5A544B0-33F5-4552-A6BD-E486640B4EE4}">
      <dgm:prSet phldrT="[Texto]"/>
      <dgm:spPr/>
      <dgm:t>
        <a:bodyPr/>
        <a:lstStyle/>
        <a:p>
          <a:r>
            <a:rPr lang="es-MX" dirty="0"/>
            <a:t>Puertos</a:t>
          </a:r>
        </a:p>
      </dgm:t>
    </dgm:pt>
    <dgm:pt modelId="{82A6656A-C5EA-4CF8-BFF4-D2E799880420}" type="parTrans" cxnId="{7D6494B6-7CBA-4013-B071-DDCF102B8293}">
      <dgm:prSet/>
      <dgm:spPr/>
      <dgm:t>
        <a:bodyPr/>
        <a:lstStyle/>
        <a:p>
          <a:endParaRPr lang="es-MX"/>
        </a:p>
      </dgm:t>
    </dgm:pt>
    <dgm:pt modelId="{61E524FA-77F7-4B55-9D79-BA44F1BD49F6}" type="sibTrans" cxnId="{7D6494B6-7CBA-4013-B071-DDCF102B8293}">
      <dgm:prSet/>
      <dgm:spPr/>
      <dgm:t>
        <a:bodyPr/>
        <a:lstStyle/>
        <a:p>
          <a:endParaRPr lang="es-MX"/>
        </a:p>
      </dgm:t>
    </dgm:pt>
    <dgm:pt modelId="{CE3730F0-EB5A-4957-A4A1-9AC67F89A666}">
      <dgm:prSet phldrT="[Texto]"/>
      <dgm:spPr/>
      <dgm:t>
        <a:bodyPr/>
        <a:lstStyle/>
        <a:p>
          <a:r>
            <a:rPr lang="es-MX" dirty="0"/>
            <a:t>Encargados de la comunicación entre el núcleo del sistema y el exterior</a:t>
          </a:r>
        </a:p>
      </dgm:t>
    </dgm:pt>
    <dgm:pt modelId="{FBF8914F-335A-4A53-9576-259692675E2D}" type="parTrans" cxnId="{DAC66805-8FFE-475F-B72F-5E36A4A264C5}">
      <dgm:prSet/>
      <dgm:spPr/>
      <dgm:t>
        <a:bodyPr/>
        <a:lstStyle/>
        <a:p>
          <a:endParaRPr lang="es-MX"/>
        </a:p>
      </dgm:t>
    </dgm:pt>
    <dgm:pt modelId="{D6252DEF-BBCE-46BE-BE07-D4ED5CE441A4}" type="sibTrans" cxnId="{DAC66805-8FFE-475F-B72F-5E36A4A264C5}">
      <dgm:prSet/>
      <dgm:spPr/>
    </dgm:pt>
    <dgm:pt modelId="{8D39A53B-C911-4631-9E47-276E7D114110}">
      <dgm:prSet phldrT="[Texto]"/>
      <dgm:spPr/>
      <dgm:t>
        <a:bodyPr/>
        <a:lstStyle/>
        <a:p>
          <a:r>
            <a:rPr lang="es-MX" dirty="0"/>
            <a:t>Adaptadores</a:t>
          </a:r>
        </a:p>
      </dgm:t>
    </dgm:pt>
    <dgm:pt modelId="{3168693E-B835-4AF0-8FFE-B035BCF29C0C}" type="parTrans" cxnId="{443174AC-D28A-4E6B-9672-99F825C2C8BC}">
      <dgm:prSet/>
      <dgm:spPr/>
      <dgm:t>
        <a:bodyPr/>
        <a:lstStyle/>
        <a:p>
          <a:endParaRPr lang="es-MX"/>
        </a:p>
      </dgm:t>
    </dgm:pt>
    <dgm:pt modelId="{4B74F047-C725-47E7-89AD-EBF0B94EA65E}" type="sibTrans" cxnId="{443174AC-D28A-4E6B-9672-99F825C2C8BC}">
      <dgm:prSet/>
      <dgm:spPr/>
    </dgm:pt>
    <dgm:pt modelId="{DC368849-E128-42F2-84BE-D85F90C0A406}">
      <dgm:prSet phldrT="[Texto]"/>
      <dgm:spPr/>
      <dgm:t>
        <a:bodyPr/>
        <a:lstStyle/>
        <a:p>
          <a:r>
            <a:rPr lang="es-MX" dirty="0"/>
            <a:t>Son la implementación de cada puerto</a:t>
          </a:r>
        </a:p>
      </dgm:t>
    </dgm:pt>
    <dgm:pt modelId="{1131C5C6-2F0A-4854-9530-8F2BB82AC6EE}" type="parTrans" cxnId="{5F423B8B-804F-4EE4-BB38-ED70CB5C8B4F}">
      <dgm:prSet/>
      <dgm:spPr/>
      <dgm:t>
        <a:bodyPr/>
        <a:lstStyle/>
        <a:p>
          <a:endParaRPr lang="es-MX"/>
        </a:p>
      </dgm:t>
    </dgm:pt>
    <dgm:pt modelId="{87F59E83-AF31-4BC7-9E11-96E411206BA2}" type="sibTrans" cxnId="{5F423B8B-804F-4EE4-BB38-ED70CB5C8B4F}">
      <dgm:prSet/>
      <dgm:spPr/>
    </dgm:pt>
    <dgm:pt modelId="{E039CDE1-2CBA-45D8-ADAC-2E124FA89E98}">
      <dgm:prSet phldrT="[Texto]"/>
      <dgm:spPr/>
      <dgm:t>
        <a:bodyPr/>
        <a:lstStyle/>
        <a:p>
          <a:r>
            <a:rPr lang="es-MX" dirty="0"/>
            <a:t>Los adaptadores primarios usan los puertos primarios para acceder al núcleo de la aplicación</a:t>
          </a:r>
        </a:p>
      </dgm:t>
    </dgm:pt>
    <dgm:pt modelId="{127D4CF0-4167-48DF-A416-CC32DF849891}" type="parTrans" cxnId="{CC1F8758-7C30-4445-BA4C-015F2D90280A}">
      <dgm:prSet/>
      <dgm:spPr/>
      <dgm:t>
        <a:bodyPr/>
        <a:lstStyle/>
        <a:p>
          <a:endParaRPr lang="es-MX"/>
        </a:p>
      </dgm:t>
    </dgm:pt>
    <dgm:pt modelId="{2F712264-9B1D-41E5-A17E-10038AF9F8F8}" type="sibTrans" cxnId="{CC1F8758-7C30-4445-BA4C-015F2D90280A}">
      <dgm:prSet/>
      <dgm:spPr/>
    </dgm:pt>
    <dgm:pt modelId="{6C6C54FB-3419-428C-9122-27E2BA250FA3}">
      <dgm:prSet phldrT="[Texto]"/>
      <dgm:spPr/>
      <dgm:t>
        <a:bodyPr/>
        <a:lstStyle/>
        <a:p>
          <a:r>
            <a:rPr lang="es-MX" dirty="0"/>
            <a:t>Los adaptadores secundarios, acceden a la base de datos y a otros microservicios</a:t>
          </a:r>
        </a:p>
      </dgm:t>
    </dgm:pt>
    <dgm:pt modelId="{4985DFD6-AB08-43CD-BFB0-B1EDEB3B5DC3}" type="parTrans" cxnId="{D7073DB1-4AB9-4A5D-A09B-C9B464E15FB3}">
      <dgm:prSet/>
      <dgm:spPr/>
      <dgm:t>
        <a:bodyPr/>
        <a:lstStyle/>
        <a:p>
          <a:endParaRPr lang="es-MX"/>
        </a:p>
      </dgm:t>
    </dgm:pt>
    <dgm:pt modelId="{B3BDF08D-781D-4FDA-A66A-1850458A5972}" type="sibTrans" cxnId="{D7073DB1-4AB9-4A5D-A09B-C9B464E15FB3}">
      <dgm:prSet/>
      <dgm:spPr/>
    </dgm:pt>
    <dgm:pt modelId="{E4E94716-167D-49BA-BD5C-C954D6D8DE80}" type="pres">
      <dgm:prSet presAssocID="{D3769A6D-8EC7-47D4-9D93-ECCEEA24B0FC}" presName="Name0" presStyleCnt="0">
        <dgm:presLayoutVars>
          <dgm:dir/>
          <dgm:animLvl val="lvl"/>
          <dgm:resizeHandles val="exact"/>
        </dgm:presLayoutVars>
      </dgm:prSet>
      <dgm:spPr/>
    </dgm:pt>
    <dgm:pt modelId="{9E861F00-52C1-4C86-B0F1-C5DD1D1F3F84}" type="pres">
      <dgm:prSet presAssocID="{B5A544B0-33F5-4552-A6BD-E486640B4EE4}" presName="composite" presStyleCnt="0"/>
      <dgm:spPr/>
    </dgm:pt>
    <dgm:pt modelId="{5D23C511-871D-4183-B464-5F375BFEA482}" type="pres">
      <dgm:prSet presAssocID="{B5A544B0-33F5-4552-A6BD-E486640B4EE4}" presName="parTx" presStyleLbl="alignNode1" presStyleIdx="0" presStyleCnt="2">
        <dgm:presLayoutVars>
          <dgm:chMax val="0"/>
          <dgm:chPref val="0"/>
          <dgm:bulletEnabled val="1"/>
        </dgm:presLayoutVars>
      </dgm:prSet>
      <dgm:spPr/>
    </dgm:pt>
    <dgm:pt modelId="{2FD7FF78-E18A-46FA-89FE-267E0352865D}" type="pres">
      <dgm:prSet presAssocID="{B5A544B0-33F5-4552-A6BD-E486640B4EE4}" presName="desTx" presStyleLbl="alignAccFollowNode1" presStyleIdx="0" presStyleCnt="2">
        <dgm:presLayoutVars>
          <dgm:bulletEnabled val="1"/>
        </dgm:presLayoutVars>
      </dgm:prSet>
      <dgm:spPr/>
    </dgm:pt>
    <dgm:pt modelId="{1E01731B-D365-4EF4-B770-07B764534293}" type="pres">
      <dgm:prSet presAssocID="{61E524FA-77F7-4B55-9D79-BA44F1BD49F6}" presName="space" presStyleCnt="0"/>
      <dgm:spPr/>
    </dgm:pt>
    <dgm:pt modelId="{6FEC1804-9879-4721-A4B0-79985D0B30F2}" type="pres">
      <dgm:prSet presAssocID="{8D39A53B-C911-4631-9E47-276E7D114110}" presName="composite" presStyleCnt="0"/>
      <dgm:spPr/>
    </dgm:pt>
    <dgm:pt modelId="{60D8D91F-E49C-441C-996A-933C9BEDE13A}" type="pres">
      <dgm:prSet presAssocID="{8D39A53B-C911-4631-9E47-276E7D114110}" presName="parTx" presStyleLbl="alignNode1" presStyleIdx="1" presStyleCnt="2">
        <dgm:presLayoutVars>
          <dgm:chMax val="0"/>
          <dgm:chPref val="0"/>
          <dgm:bulletEnabled val="1"/>
        </dgm:presLayoutVars>
      </dgm:prSet>
      <dgm:spPr/>
    </dgm:pt>
    <dgm:pt modelId="{79C15F6B-0F08-4804-A428-7AB25B4C8C07}" type="pres">
      <dgm:prSet presAssocID="{8D39A53B-C911-4631-9E47-276E7D114110}" presName="desTx" presStyleLbl="alignAccFollowNode1" presStyleIdx="1" presStyleCnt="2">
        <dgm:presLayoutVars>
          <dgm:bulletEnabled val="1"/>
        </dgm:presLayoutVars>
      </dgm:prSet>
      <dgm:spPr/>
    </dgm:pt>
  </dgm:ptLst>
  <dgm:cxnLst>
    <dgm:cxn modelId="{DAC66805-8FFE-475F-B72F-5E36A4A264C5}" srcId="{B5A544B0-33F5-4552-A6BD-E486640B4EE4}" destId="{CE3730F0-EB5A-4957-A4A1-9AC67F89A666}" srcOrd="0" destOrd="0" parTransId="{FBF8914F-335A-4A53-9576-259692675E2D}" sibTransId="{D6252DEF-BBCE-46BE-BE07-D4ED5CE441A4}"/>
    <dgm:cxn modelId="{4F8EC509-FB72-4F14-933C-917DE7C65088}" type="presOf" srcId="{DC368849-E128-42F2-84BE-D85F90C0A406}" destId="{79C15F6B-0F08-4804-A428-7AB25B4C8C07}" srcOrd="0" destOrd="0" presId="urn:microsoft.com/office/officeart/2005/8/layout/hList1"/>
    <dgm:cxn modelId="{947AA62B-06D2-445E-B6D7-986EF00B6D61}" type="presOf" srcId="{E039CDE1-2CBA-45D8-ADAC-2E124FA89E98}" destId="{79C15F6B-0F08-4804-A428-7AB25B4C8C07}" srcOrd="0" destOrd="1" presId="urn:microsoft.com/office/officeart/2005/8/layout/hList1"/>
    <dgm:cxn modelId="{5D52CE63-C45A-4926-81EF-0E6F168DACDB}" type="presOf" srcId="{CE3730F0-EB5A-4957-A4A1-9AC67F89A666}" destId="{2FD7FF78-E18A-46FA-89FE-267E0352865D}" srcOrd="0" destOrd="0" presId="urn:microsoft.com/office/officeart/2005/8/layout/hList1"/>
    <dgm:cxn modelId="{AE31886D-F498-4E29-8C92-3BD496CCE23F}" type="presOf" srcId="{6C6C54FB-3419-428C-9122-27E2BA250FA3}" destId="{79C15F6B-0F08-4804-A428-7AB25B4C8C07}" srcOrd="0" destOrd="2" presId="urn:microsoft.com/office/officeart/2005/8/layout/hList1"/>
    <dgm:cxn modelId="{CC1F8758-7C30-4445-BA4C-015F2D90280A}" srcId="{8D39A53B-C911-4631-9E47-276E7D114110}" destId="{E039CDE1-2CBA-45D8-ADAC-2E124FA89E98}" srcOrd="1" destOrd="0" parTransId="{127D4CF0-4167-48DF-A416-CC32DF849891}" sibTransId="{2F712264-9B1D-41E5-A17E-10038AF9F8F8}"/>
    <dgm:cxn modelId="{CB0A2F59-E70F-4706-869B-4E01CFF121A2}" type="presOf" srcId="{B5A544B0-33F5-4552-A6BD-E486640B4EE4}" destId="{5D23C511-871D-4183-B464-5F375BFEA482}" srcOrd="0" destOrd="0" presId="urn:microsoft.com/office/officeart/2005/8/layout/hList1"/>
    <dgm:cxn modelId="{5F423B8B-804F-4EE4-BB38-ED70CB5C8B4F}" srcId="{8D39A53B-C911-4631-9E47-276E7D114110}" destId="{DC368849-E128-42F2-84BE-D85F90C0A406}" srcOrd="0" destOrd="0" parTransId="{1131C5C6-2F0A-4854-9530-8F2BB82AC6EE}" sibTransId="{87F59E83-AF31-4BC7-9E11-96E411206BA2}"/>
    <dgm:cxn modelId="{443174AC-D28A-4E6B-9672-99F825C2C8BC}" srcId="{D3769A6D-8EC7-47D4-9D93-ECCEEA24B0FC}" destId="{8D39A53B-C911-4631-9E47-276E7D114110}" srcOrd="1" destOrd="0" parTransId="{3168693E-B835-4AF0-8FFE-B035BCF29C0C}" sibTransId="{4B74F047-C725-47E7-89AD-EBF0B94EA65E}"/>
    <dgm:cxn modelId="{BCD981AE-B4DC-4AC3-8160-1CB1717EB431}" type="presOf" srcId="{D3769A6D-8EC7-47D4-9D93-ECCEEA24B0FC}" destId="{E4E94716-167D-49BA-BD5C-C954D6D8DE80}" srcOrd="0" destOrd="0" presId="urn:microsoft.com/office/officeart/2005/8/layout/hList1"/>
    <dgm:cxn modelId="{D7073DB1-4AB9-4A5D-A09B-C9B464E15FB3}" srcId="{8D39A53B-C911-4631-9E47-276E7D114110}" destId="{6C6C54FB-3419-428C-9122-27E2BA250FA3}" srcOrd="2" destOrd="0" parTransId="{4985DFD6-AB08-43CD-BFB0-B1EDEB3B5DC3}" sibTransId="{B3BDF08D-781D-4FDA-A66A-1850458A5972}"/>
    <dgm:cxn modelId="{7D6494B6-7CBA-4013-B071-DDCF102B8293}" srcId="{D3769A6D-8EC7-47D4-9D93-ECCEEA24B0FC}" destId="{B5A544B0-33F5-4552-A6BD-E486640B4EE4}" srcOrd="0" destOrd="0" parTransId="{82A6656A-C5EA-4CF8-BFF4-D2E799880420}" sibTransId="{61E524FA-77F7-4B55-9D79-BA44F1BD49F6}"/>
    <dgm:cxn modelId="{B4875FB9-5792-4A5C-9A6C-62FE7E528525}" type="presOf" srcId="{8D39A53B-C911-4631-9E47-276E7D114110}" destId="{60D8D91F-E49C-441C-996A-933C9BEDE13A}" srcOrd="0" destOrd="0" presId="urn:microsoft.com/office/officeart/2005/8/layout/hList1"/>
    <dgm:cxn modelId="{11142A16-E30C-474F-942E-04A337D5AD3F}" type="presParOf" srcId="{E4E94716-167D-49BA-BD5C-C954D6D8DE80}" destId="{9E861F00-52C1-4C86-B0F1-C5DD1D1F3F84}" srcOrd="0" destOrd="0" presId="urn:microsoft.com/office/officeart/2005/8/layout/hList1"/>
    <dgm:cxn modelId="{E0B50C46-8C81-418D-9FF8-F87DA26A9B79}" type="presParOf" srcId="{9E861F00-52C1-4C86-B0F1-C5DD1D1F3F84}" destId="{5D23C511-871D-4183-B464-5F375BFEA482}" srcOrd="0" destOrd="0" presId="urn:microsoft.com/office/officeart/2005/8/layout/hList1"/>
    <dgm:cxn modelId="{A6A6E3A5-A253-4D66-B815-C7CCF962A79C}" type="presParOf" srcId="{9E861F00-52C1-4C86-B0F1-C5DD1D1F3F84}" destId="{2FD7FF78-E18A-46FA-89FE-267E0352865D}" srcOrd="1" destOrd="0" presId="urn:microsoft.com/office/officeart/2005/8/layout/hList1"/>
    <dgm:cxn modelId="{48B53912-A62A-4D8A-A3EA-22D92FE5C98E}" type="presParOf" srcId="{E4E94716-167D-49BA-BD5C-C954D6D8DE80}" destId="{1E01731B-D365-4EF4-B770-07B764534293}" srcOrd="1" destOrd="0" presId="urn:microsoft.com/office/officeart/2005/8/layout/hList1"/>
    <dgm:cxn modelId="{5686C2DF-97A7-4A4A-838F-805B99538F4B}" type="presParOf" srcId="{E4E94716-167D-49BA-BD5C-C954D6D8DE80}" destId="{6FEC1804-9879-4721-A4B0-79985D0B30F2}" srcOrd="2" destOrd="0" presId="urn:microsoft.com/office/officeart/2005/8/layout/hList1"/>
    <dgm:cxn modelId="{863B01AA-8EFD-48BF-BAA5-4226FB96B683}" type="presParOf" srcId="{6FEC1804-9879-4721-A4B0-79985D0B30F2}" destId="{60D8D91F-E49C-441C-996A-933C9BEDE13A}" srcOrd="0" destOrd="0" presId="urn:microsoft.com/office/officeart/2005/8/layout/hList1"/>
    <dgm:cxn modelId="{FB786253-2FE7-48AC-8739-C1AD23C9F9D7}" type="presParOf" srcId="{6FEC1804-9879-4721-A4B0-79985D0B30F2}" destId="{79C15F6B-0F08-4804-A428-7AB25B4C8C0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32832AF-2891-46C0-B914-F6650168E7F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5D669DF-8B9C-4848-A119-45A52B2FEC45}">
      <dgm:prSet/>
      <dgm:spPr/>
      <dgm:t>
        <a:bodyPr/>
        <a:lstStyle/>
        <a:p>
          <a:r>
            <a:rPr lang="es-MX"/>
            <a:t>Ventajas</a:t>
          </a:r>
          <a:endParaRPr lang="en-US"/>
        </a:p>
      </dgm:t>
    </dgm:pt>
    <dgm:pt modelId="{1754D085-EED6-4E59-B203-098DE535FAF9}" type="parTrans" cxnId="{ACF27DE1-6B2D-4125-80C5-BDD028AE2AA6}">
      <dgm:prSet/>
      <dgm:spPr/>
      <dgm:t>
        <a:bodyPr/>
        <a:lstStyle/>
        <a:p>
          <a:endParaRPr lang="en-US"/>
        </a:p>
      </dgm:t>
    </dgm:pt>
    <dgm:pt modelId="{16DBDF7C-3C29-4E29-B316-EC981E07C4CC}" type="sibTrans" cxnId="{ACF27DE1-6B2D-4125-80C5-BDD028AE2AA6}">
      <dgm:prSet/>
      <dgm:spPr/>
      <dgm:t>
        <a:bodyPr/>
        <a:lstStyle/>
        <a:p>
          <a:endParaRPr lang="en-US"/>
        </a:p>
      </dgm:t>
    </dgm:pt>
    <dgm:pt modelId="{0C363636-A049-4101-9D34-165BE0393C47}">
      <dgm:prSet/>
      <dgm:spPr/>
      <dgm:t>
        <a:bodyPr/>
        <a:lstStyle/>
        <a:p>
          <a:r>
            <a:rPr lang="es-MX"/>
            <a:t>Propone el uso de forma escrupulosa de los principios SOLID para una mejor construcción de software</a:t>
          </a:r>
          <a:endParaRPr lang="en-US"/>
        </a:p>
      </dgm:t>
    </dgm:pt>
    <dgm:pt modelId="{2F104374-9A20-4E1E-83E1-01D09278B6DD}" type="parTrans" cxnId="{FEE2A0FC-35C1-4E7D-8395-7C854FE2ACFE}">
      <dgm:prSet/>
      <dgm:spPr/>
      <dgm:t>
        <a:bodyPr/>
        <a:lstStyle/>
        <a:p>
          <a:endParaRPr lang="en-US"/>
        </a:p>
      </dgm:t>
    </dgm:pt>
    <dgm:pt modelId="{4B37B5D4-1141-4D44-B3C5-2986DA860E63}" type="sibTrans" cxnId="{FEE2A0FC-35C1-4E7D-8395-7C854FE2ACFE}">
      <dgm:prSet/>
      <dgm:spPr/>
      <dgm:t>
        <a:bodyPr/>
        <a:lstStyle/>
        <a:p>
          <a:endParaRPr lang="en-US"/>
        </a:p>
      </dgm:t>
    </dgm:pt>
    <dgm:pt modelId="{E153798B-BE8E-415D-8E0C-1E2A7F0D43E6}">
      <dgm:prSet/>
      <dgm:spPr/>
      <dgm:t>
        <a:bodyPr/>
        <a:lstStyle/>
        <a:p>
          <a:r>
            <a:rPr lang="es-MX"/>
            <a:t>Obliga a desacoplar el dominio de la aplicación de los elementos externos, facilitando la comunicación para funcionar como un sistema WEB, App móvil, etc.</a:t>
          </a:r>
          <a:endParaRPr lang="en-US"/>
        </a:p>
      </dgm:t>
    </dgm:pt>
    <dgm:pt modelId="{D27F8534-D9F4-4D19-A38D-5AAEB913F4D3}" type="parTrans" cxnId="{551708F0-8A71-4574-98D9-D535124938D6}">
      <dgm:prSet/>
      <dgm:spPr/>
      <dgm:t>
        <a:bodyPr/>
        <a:lstStyle/>
        <a:p>
          <a:endParaRPr lang="en-US"/>
        </a:p>
      </dgm:t>
    </dgm:pt>
    <dgm:pt modelId="{D75297FA-5F01-47DC-85E7-A19B378D819E}" type="sibTrans" cxnId="{551708F0-8A71-4574-98D9-D535124938D6}">
      <dgm:prSet/>
      <dgm:spPr/>
      <dgm:t>
        <a:bodyPr/>
        <a:lstStyle/>
        <a:p>
          <a:endParaRPr lang="en-US"/>
        </a:p>
      </dgm:t>
    </dgm:pt>
    <dgm:pt modelId="{8A32DB4B-488A-47BB-85AE-BBEC90E1603D}">
      <dgm:prSet/>
      <dgm:spPr/>
      <dgm:t>
        <a:bodyPr/>
        <a:lstStyle/>
        <a:p>
          <a:r>
            <a:rPr lang="es-MX"/>
            <a:t>Facilita los cambios en detalles de implementación</a:t>
          </a:r>
          <a:endParaRPr lang="en-US"/>
        </a:p>
      </dgm:t>
    </dgm:pt>
    <dgm:pt modelId="{B0ADDC4D-8225-40E5-852C-1783B6640728}" type="parTrans" cxnId="{C2FBFBE8-FC2A-4112-AE30-DF51DFE8C4F4}">
      <dgm:prSet/>
      <dgm:spPr/>
      <dgm:t>
        <a:bodyPr/>
        <a:lstStyle/>
        <a:p>
          <a:endParaRPr lang="en-US"/>
        </a:p>
      </dgm:t>
    </dgm:pt>
    <dgm:pt modelId="{F3D4D19D-C5B9-46C3-869C-0CCFD797260D}" type="sibTrans" cxnId="{C2FBFBE8-FC2A-4112-AE30-DF51DFE8C4F4}">
      <dgm:prSet/>
      <dgm:spPr/>
      <dgm:t>
        <a:bodyPr/>
        <a:lstStyle/>
        <a:p>
          <a:endParaRPr lang="en-US"/>
        </a:p>
      </dgm:t>
    </dgm:pt>
    <dgm:pt modelId="{26CAF9C5-DEEF-4032-B178-58ABCEBA3015}">
      <dgm:prSet/>
      <dgm:spPr/>
      <dgm:t>
        <a:bodyPr/>
        <a:lstStyle/>
        <a:p>
          <a:r>
            <a:rPr lang="es-MX"/>
            <a:t>Facilita la realización de pruebas unitarias</a:t>
          </a:r>
          <a:endParaRPr lang="en-US"/>
        </a:p>
      </dgm:t>
    </dgm:pt>
    <dgm:pt modelId="{1742A6D6-5BEA-44D1-958B-2E0A4F05ECD6}" type="parTrans" cxnId="{95E90B40-830C-4FAD-8AF0-13C201CF333A}">
      <dgm:prSet/>
      <dgm:spPr/>
      <dgm:t>
        <a:bodyPr/>
        <a:lstStyle/>
        <a:p>
          <a:endParaRPr lang="en-US"/>
        </a:p>
      </dgm:t>
    </dgm:pt>
    <dgm:pt modelId="{37301D89-E8C8-4CC2-AB35-8098C3DA5106}" type="sibTrans" cxnId="{95E90B40-830C-4FAD-8AF0-13C201CF333A}">
      <dgm:prSet/>
      <dgm:spPr/>
      <dgm:t>
        <a:bodyPr/>
        <a:lstStyle/>
        <a:p>
          <a:endParaRPr lang="en-US"/>
        </a:p>
      </dgm:t>
    </dgm:pt>
    <dgm:pt modelId="{21252873-CB0C-4F61-9A69-5ACC6334949C}">
      <dgm:prSet/>
      <dgm:spPr/>
      <dgm:t>
        <a:bodyPr/>
        <a:lstStyle/>
        <a:p>
          <a:r>
            <a:rPr lang="es-MX"/>
            <a:t>Desventajas</a:t>
          </a:r>
          <a:endParaRPr lang="en-US"/>
        </a:p>
      </dgm:t>
    </dgm:pt>
    <dgm:pt modelId="{32F23430-0479-4BAC-9052-376A7D3AF985}" type="parTrans" cxnId="{9C40ED96-0CE0-4AFB-BE76-3FCADD9D564F}">
      <dgm:prSet/>
      <dgm:spPr/>
      <dgm:t>
        <a:bodyPr/>
        <a:lstStyle/>
        <a:p>
          <a:endParaRPr lang="en-US"/>
        </a:p>
      </dgm:t>
    </dgm:pt>
    <dgm:pt modelId="{24A691BA-AFDA-4DD7-AA5D-A1D27524EE7A}" type="sibTrans" cxnId="{9C40ED96-0CE0-4AFB-BE76-3FCADD9D564F}">
      <dgm:prSet/>
      <dgm:spPr/>
      <dgm:t>
        <a:bodyPr/>
        <a:lstStyle/>
        <a:p>
          <a:endParaRPr lang="en-US"/>
        </a:p>
      </dgm:t>
    </dgm:pt>
    <dgm:pt modelId="{52B722A6-5AE6-4333-9794-4922FF0BBDA2}">
      <dgm:prSet/>
      <dgm:spPr/>
      <dgm:t>
        <a:bodyPr/>
        <a:lstStyle/>
        <a:p>
          <a:r>
            <a:rPr lang="es-MX"/>
            <a:t>Tiene un mayor costo de implementación y mantenimiento</a:t>
          </a:r>
          <a:endParaRPr lang="en-US"/>
        </a:p>
      </dgm:t>
    </dgm:pt>
    <dgm:pt modelId="{65FCD81A-F6A9-4BAB-B2F3-464A310B2659}" type="parTrans" cxnId="{D33FA274-990B-4018-9270-B082E61236AA}">
      <dgm:prSet/>
      <dgm:spPr/>
      <dgm:t>
        <a:bodyPr/>
        <a:lstStyle/>
        <a:p>
          <a:endParaRPr lang="en-US"/>
        </a:p>
      </dgm:t>
    </dgm:pt>
    <dgm:pt modelId="{65C004D6-7F4A-4EE6-A447-8BCA408C1CAE}" type="sibTrans" cxnId="{D33FA274-990B-4018-9270-B082E61236AA}">
      <dgm:prSet/>
      <dgm:spPr/>
      <dgm:t>
        <a:bodyPr/>
        <a:lstStyle/>
        <a:p>
          <a:endParaRPr lang="en-US"/>
        </a:p>
      </dgm:t>
    </dgm:pt>
    <dgm:pt modelId="{0AF2B413-A2BE-4CEB-B237-59E118126A2B}">
      <dgm:prSet/>
      <dgm:spPr/>
      <dgm:t>
        <a:bodyPr/>
        <a:lstStyle/>
        <a:p>
          <a:r>
            <a:rPr lang="es-MX"/>
            <a:t>No hay orientación sobre la organización del código</a:t>
          </a:r>
          <a:endParaRPr lang="en-US"/>
        </a:p>
      </dgm:t>
    </dgm:pt>
    <dgm:pt modelId="{48C42B36-27B2-4E75-973B-F10FA68346DA}" type="parTrans" cxnId="{F5BDDF59-EB72-4D75-89E0-A4F071251B6C}">
      <dgm:prSet/>
      <dgm:spPr/>
      <dgm:t>
        <a:bodyPr/>
        <a:lstStyle/>
        <a:p>
          <a:endParaRPr lang="en-US"/>
        </a:p>
      </dgm:t>
    </dgm:pt>
    <dgm:pt modelId="{9B5E5B50-64E8-4DBA-BCE4-0FDA06F46A2D}" type="sibTrans" cxnId="{F5BDDF59-EB72-4D75-89E0-A4F071251B6C}">
      <dgm:prSet/>
      <dgm:spPr/>
      <dgm:t>
        <a:bodyPr/>
        <a:lstStyle/>
        <a:p>
          <a:endParaRPr lang="en-US"/>
        </a:p>
      </dgm:t>
    </dgm:pt>
    <dgm:pt modelId="{A3BFC130-BADC-4F3C-AF7A-984B224CB71F}">
      <dgm:prSet/>
      <dgm:spPr/>
      <dgm:t>
        <a:bodyPr/>
        <a:lstStyle/>
        <a:p>
          <a:r>
            <a:rPr lang="es-MX"/>
            <a:t>Complejidad adicional</a:t>
          </a:r>
          <a:endParaRPr lang="en-US"/>
        </a:p>
      </dgm:t>
    </dgm:pt>
    <dgm:pt modelId="{92C9C613-3B2E-4E44-8AEA-46A5F68FFEC5}" type="parTrans" cxnId="{09130F42-786C-4A7C-8DA8-1EC1EDA909B6}">
      <dgm:prSet/>
      <dgm:spPr/>
      <dgm:t>
        <a:bodyPr/>
        <a:lstStyle/>
        <a:p>
          <a:endParaRPr lang="en-US"/>
        </a:p>
      </dgm:t>
    </dgm:pt>
    <dgm:pt modelId="{37B7B1F9-7727-49FF-9AC6-E8F6BE2A116C}" type="sibTrans" cxnId="{09130F42-786C-4A7C-8DA8-1EC1EDA909B6}">
      <dgm:prSet/>
      <dgm:spPr/>
      <dgm:t>
        <a:bodyPr/>
        <a:lstStyle/>
        <a:p>
          <a:endParaRPr lang="en-US"/>
        </a:p>
      </dgm:t>
    </dgm:pt>
    <dgm:pt modelId="{15B7E195-2895-4799-B8C8-285FD3B3B5A5}" type="pres">
      <dgm:prSet presAssocID="{632832AF-2891-46C0-B914-F6650168E7FC}" presName="linear" presStyleCnt="0">
        <dgm:presLayoutVars>
          <dgm:animLvl val="lvl"/>
          <dgm:resizeHandles val="exact"/>
        </dgm:presLayoutVars>
      </dgm:prSet>
      <dgm:spPr/>
    </dgm:pt>
    <dgm:pt modelId="{9406E604-1386-4450-812B-59A564285D9E}" type="pres">
      <dgm:prSet presAssocID="{25D669DF-8B9C-4848-A119-45A52B2FEC45}" presName="parentText" presStyleLbl="node1" presStyleIdx="0" presStyleCnt="2">
        <dgm:presLayoutVars>
          <dgm:chMax val="0"/>
          <dgm:bulletEnabled val="1"/>
        </dgm:presLayoutVars>
      </dgm:prSet>
      <dgm:spPr/>
    </dgm:pt>
    <dgm:pt modelId="{73BC5016-5CC6-4668-839E-904BA2E19218}" type="pres">
      <dgm:prSet presAssocID="{25D669DF-8B9C-4848-A119-45A52B2FEC45}" presName="childText" presStyleLbl="revTx" presStyleIdx="0" presStyleCnt="2">
        <dgm:presLayoutVars>
          <dgm:bulletEnabled val="1"/>
        </dgm:presLayoutVars>
      </dgm:prSet>
      <dgm:spPr/>
    </dgm:pt>
    <dgm:pt modelId="{D044A1C1-A8B7-453B-B001-DC19C71125B3}" type="pres">
      <dgm:prSet presAssocID="{21252873-CB0C-4F61-9A69-5ACC6334949C}" presName="parentText" presStyleLbl="node1" presStyleIdx="1" presStyleCnt="2">
        <dgm:presLayoutVars>
          <dgm:chMax val="0"/>
          <dgm:bulletEnabled val="1"/>
        </dgm:presLayoutVars>
      </dgm:prSet>
      <dgm:spPr/>
    </dgm:pt>
    <dgm:pt modelId="{C2CE9FCF-3B58-49EE-A9F3-2BC9B8208C31}" type="pres">
      <dgm:prSet presAssocID="{21252873-CB0C-4F61-9A69-5ACC6334949C}" presName="childText" presStyleLbl="revTx" presStyleIdx="1" presStyleCnt="2">
        <dgm:presLayoutVars>
          <dgm:bulletEnabled val="1"/>
        </dgm:presLayoutVars>
      </dgm:prSet>
      <dgm:spPr/>
    </dgm:pt>
  </dgm:ptLst>
  <dgm:cxnLst>
    <dgm:cxn modelId="{26525D12-1C9F-42B9-9009-2CF8DFB85589}" type="presOf" srcId="{26CAF9C5-DEEF-4032-B178-58ABCEBA3015}" destId="{73BC5016-5CC6-4668-839E-904BA2E19218}" srcOrd="0" destOrd="3" presId="urn:microsoft.com/office/officeart/2005/8/layout/vList2"/>
    <dgm:cxn modelId="{34F46E12-1E79-4FD1-A246-17E062FCD6A7}" type="presOf" srcId="{E153798B-BE8E-415D-8E0C-1E2A7F0D43E6}" destId="{73BC5016-5CC6-4668-839E-904BA2E19218}" srcOrd="0" destOrd="1" presId="urn:microsoft.com/office/officeart/2005/8/layout/vList2"/>
    <dgm:cxn modelId="{95E90B40-830C-4FAD-8AF0-13C201CF333A}" srcId="{25D669DF-8B9C-4848-A119-45A52B2FEC45}" destId="{26CAF9C5-DEEF-4032-B178-58ABCEBA3015}" srcOrd="3" destOrd="0" parTransId="{1742A6D6-5BEA-44D1-958B-2E0A4F05ECD6}" sibTransId="{37301D89-E8C8-4CC2-AB35-8098C3DA5106}"/>
    <dgm:cxn modelId="{09130F42-786C-4A7C-8DA8-1EC1EDA909B6}" srcId="{21252873-CB0C-4F61-9A69-5ACC6334949C}" destId="{A3BFC130-BADC-4F3C-AF7A-984B224CB71F}" srcOrd="2" destOrd="0" parTransId="{92C9C613-3B2E-4E44-8AEA-46A5F68FFEC5}" sibTransId="{37B7B1F9-7727-49FF-9AC6-E8F6BE2A116C}"/>
    <dgm:cxn modelId="{3EA7B06A-092A-42AD-8093-9B9046A9F920}" type="presOf" srcId="{21252873-CB0C-4F61-9A69-5ACC6334949C}" destId="{D044A1C1-A8B7-453B-B001-DC19C71125B3}" srcOrd="0" destOrd="0" presId="urn:microsoft.com/office/officeart/2005/8/layout/vList2"/>
    <dgm:cxn modelId="{D33FA274-990B-4018-9270-B082E61236AA}" srcId="{21252873-CB0C-4F61-9A69-5ACC6334949C}" destId="{52B722A6-5AE6-4333-9794-4922FF0BBDA2}" srcOrd="0" destOrd="0" parTransId="{65FCD81A-F6A9-4BAB-B2F3-464A310B2659}" sibTransId="{65C004D6-7F4A-4EE6-A447-8BCA408C1CAE}"/>
    <dgm:cxn modelId="{F5BDDF59-EB72-4D75-89E0-A4F071251B6C}" srcId="{21252873-CB0C-4F61-9A69-5ACC6334949C}" destId="{0AF2B413-A2BE-4CEB-B237-59E118126A2B}" srcOrd="1" destOrd="0" parTransId="{48C42B36-27B2-4E75-973B-F10FA68346DA}" sibTransId="{9B5E5B50-64E8-4DBA-BCE4-0FDA06F46A2D}"/>
    <dgm:cxn modelId="{4D89FC59-0A57-4D00-B076-18C7EDBABC1E}" type="presOf" srcId="{25D669DF-8B9C-4848-A119-45A52B2FEC45}" destId="{9406E604-1386-4450-812B-59A564285D9E}" srcOrd="0" destOrd="0" presId="urn:microsoft.com/office/officeart/2005/8/layout/vList2"/>
    <dgm:cxn modelId="{F46C3C88-75CC-4FA9-8EB6-89D5D3E3E51F}" type="presOf" srcId="{0C363636-A049-4101-9D34-165BE0393C47}" destId="{73BC5016-5CC6-4668-839E-904BA2E19218}" srcOrd="0" destOrd="0" presId="urn:microsoft.com/office/officeart/2005/8/layout/vList2"/>
    <dgm:cxn modelId="{4A6FDE8F-521F-4745-AE09-0EB40238E567}" type="presOf" srcId="{52B722A6-5AE6-4333-9794-4922FF0BBDA2}" destId="{C2CE9FCF-3B58-49EE-A9F3-2BC9B8208C31}" srcOrd="0" destOrd="0" presId="urn:microsoft.com/office/officeart/2005/8/layout/vList2"/>
    <dgm:cxn modelId="{9C40ED96-0CE0-4AFB-BE76-3FCADD9D564F}" srcId="{632832AF-2891-46C0-B914-F6650168E7FC}" destId="{21252873-CB0C-4F61-9A69-5ACC6334949C}" srcOrd="1" destOrd="0" parTransId="{32F23430-0479-4BAC-9052-376A7D3AF985}" sibTransId="{24A691BA-AFDA-4DD7-AA5D-A1D27524EE7A}"/>
    <dgm:cxn modelId="{CF2A0997-77C1-4413-98BE-CA66780386D5}" type="presOf" srcId="{8A32DB4B-488A-47BB-85AE-BBEC90E1603D}" destId="{73BC5016-5CC6-4668-839E-904BA2E19218}" srcOrd="0" destOrd="2" presId="urn:microsoft.com/office/officeart/2005/8/layout/vList2"/>
    <dgm:cxn modelId="{289DD9CB-D902-44CF-89D0-75FE7ADCB777}" type="presOf" srcId="{632832AF-2891-46C0-B914-F6650168E7FC}" destId="{15B7E195-2895-4799-B8C8-285FD3B3B5A5}" srcOrd="0" destOrd="0" presId="urn:microsoft.com/office/officeart/2005/8/layout/vList2"/>
    <dgm:cxn modelId="{1DB33ED1-EA04-41FD-A10A-F82207441F96}" type="presOf" srcId="{0AF2B413-A2BE-4CEB-B237-59E118126A2B}" destId="{C2CE9FCF-3B58-49EE-A9F3-2BC9B8208C31}" srcOrd="0" destOrd="1" presId="urn:microsoft.com/office/officeart/2005/8/layout/vList2"/>
    <dgm:cxn modelId="{ACF27DE1-6B2D-4125-80C5-BDD028AE2AA6}" srcId="{632832AF-2891-46C0-B914-F6650168E7FC}" destId="{25D669DF-8B9C-4848-A119-45A52B2FEC45}" srcOrd="0" destOrd="0" parTransId="{1754D085-EED6-4E59-B203-098DE535FAF9}" sibTransId="{16DBDF7C-3C29-4E29-B316-EC981E07C4CC}"/>
    <dgm:cxn modelId="{C2FBFBE8-FC2A-4112-AE30-DF51DFE8C4F4}" srcId="{25D669DF-8B9C-4848-A119-45A52B2FEC45}" destId="{8A32DB4B-488A-47BB-85AE-BBEC90E1603D}" srcOrd="2" destOrd="0" parTransId="{B0ADDC4D-8225-40E5-852C-1783B6640728}" sibTransId="{F3D4D19D-C5B9-46C3-869C-0CCFD797260D}"/>
    <dgm:cxn modelId="{551708F0-8A71-4574-98D9-D535124938D6}" srcId="{25D669DF-8B9C-4848-A119-45A52B2FEC45}" destId="{E153798B-BE8E-415D-8E0C-1E2A7F0D43E6}" srcOrd="1" destOrd="0" parTransId="{D27F8534-D9F4-4D19-A38D-5AAEB913F4D3}" sibTransId="{D75297FA-5F01-47DC-85E7-A19B378D819E}"/>
    <dgm:cxn modelId="{B9C3B1F9-DECF-4590-84E5-7B41734BB83E}" type="presOf" srcId="{A3BFC130-BADC-4F3C-AF7A-984B224CB71F}" destId="{C2CE9FCF-3B58-49EE-A9F3-2BC9B8208C31}" srcOrd="0" destOrd="2" presId="urn:microsoft.com/office/officeart/2005/8/layout/vList2"/>
    <dgm:cxn modelId="{FEE2A0FC-35C1-4E7D-8395-7C854FE2ACFE}" srcId="{25D669DF-8B9C-4848-A119-45A52B2FEC45}" destId="{0C363636-A049-4101-9D34-165BE0393C47}" srcOrd="0" destOrd="0" parTransId="{2F104374-9A20-4E1E-83E1-01D09278B6DD}" sibTransId="{4B37B5D4-1141-4D44-B3C5-2986DA860E63}"/>
    <dgm:cxn modelId="{B4B6666C-086A-4B8B-8C7A-4503220D12BE}" type="presParOf" srcId="{15B7E195-2895-4799-B8C8-285FD3B3B5A5}" destId="{9406E604-1386-4450-812B-59A564285D9E}" srcOrd="0" destOrd="0" presId="urn:microsoft.com/office/officeart/2005/8/layout/vList2"/>
    <dgm:cxn modelId="{4D38196E-2581-46A5-A843-5EBD874AF27B}" type="presParOf" srcId="{15B7E195-2895-4799-B8C8-285FD3B3B5A5}" destId="{73BC5016-5CC6-4668-839E-904BA2E19218}" srcOrd="1" destOrd="0" presId="urn:microsoft.com/office/officeart/2005/8/layout/vList2"/>
    <dgm:cxn modelId="{7B49524F-2F7E-4AED-B98A-1CA74BEECFCC}" type="presParOf" srcId="{15B7E195-2895-4799-B8C8-285FD3B3B5A5}" destId="{D044A1C1-A8B7-453B-B001-DC19C71125B3}" srcOrd="2" destOrd="0" presId="urn:microsoft.com/office/officeart/2005/8/layout/vList2"/>
    <dgm:cxn modelId="{21DE3446-44D5-4F9C-B707-5807951C5152}" type="presParOf" srcId="{15B7E195-2895-4799-B8C8-285FD3B3B5A5}" destId="{C2CE9FCF-3B58-49EE-A9F3-2BC9B8208C3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9A072-AD36-4613-97A2-D1C142957AB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D83B8C8-A820-4A6D-B81E-A2CB3F996F6C}">
      <dgm:prSet/>
      <dgm:spPr/>
      <dgm:t>
        <a:bodyPr/>
        <a:lstStyle/>
        <a:p>
          <a:r>
            <a:rPr lang="es-MX" dirty="0"/>
            <a:t>Comunicación con los participantes</a:t>
          </a:r>
          <a:endParaRPr lang="en-US" dirty="0"/>
        </a:p>
      </dgm:t>
    </dgm:pt>
    <dgm:pt modelId="{3F52E871-9544-4587-9691-49249889A40E}" type="parTrans" cxnId="{BE1450E6-E038-43C1-9AE6-7A1785DA82FC}">
      <dgm:prSet/>
      <dgm:spPr/>
      <dgm:t>
        <a:bodyPr/>
        <a:lstStyle/>
        <a:p>
          <a:endParaRPr lang="en-US"/>
        </a:p>
      </dgm:t>
    </dgm:pt>
    <dgm:pt modelId="{67C81E66-07FE-4D1E-8438-B84CFEB1281A}" type="sibTrans" cxnId="{BE1450E6-E038-43C1-9AE6-7A1785DA82FC}">
      <dgm:prSet/>
      <dgm:spPr/>
      <dgm:t>
        <a:bodyPr/>
        <a:lstStyle/>
        <a:p>
          <a:endParaRPr lang="en-US" dirty="0"/>
        </a:p>
      </dgm:t>
    </dgm:pt>
    <dgm:pt modelId="{762B5EC9-AB2C-46AD-B73A-894C782E5A0A}">
      <dgm:prSet/>
      <dgm:spPr/>
      <dgm:t>
        <a:bodyPr/>
        <a:lstStyle/>
        <a:p>
          <a:r>
            <a:rPr lang="es-MX" dirty="0"/>
            <a:t>Análisis del sistema</a:t>
          </a:r>
          <a:endParaRPr lang="en-US" dirty="0"/>
        </a:p>
      </dgm:t>
    </dgm:pt>
    <dgm:pt modelId="{ED9E107A-78CB-4259-B8D0-47D71F237839}" type="parTrans" cxnId="{DD38C616-FC7F-4578-910E-2E7A10C39DC7}">
      <dgm:prSet/>
      <dgm:spPr/>
      <dgm:t>
        <a:bodyPr/>
        <a:lstStyle/>
        <a:p>
          <a:endParaRPr lang="en-US"/>
        </a:p>
      </dgm:t>
    </dgm:pt>
    <dgm:pt modelId="{9D1253E3-5E1B-4D79-86DE-E79C1755041A}" type="sibTrans" cxnId="{DD38C616-FC7F-4578-910E-2E7A10C39DC7}">
      <dgm:prSet/>
      <dgm:spPr/>
      <dgm:t>
        <a:bodyPr/>
        <a:lstStyle/>
        <a:p>
          <a:endParaRPr lang="en-US" dirty="0"/>
        </a:p>
      </dgm:t>
    </dgm:pt>
    <dgm:pt modelId="{56A4E1A8-22D6-4861-A8ED-96B57EF93734}">
      <dgm:prSet/>
      <dgm:spPr/>
      <dgm:t>
        <a:bodyPr/>
        <a:lstStyle/>
        <a:p>
          <a:r>
            <a:rPr lang="es-MX" dirty="0"/>
            <a:t>Reutilización a gran escala</a:t>
          </a:r>
          <a:endParaRPr lang="en-US" dirty="0"/>
        </a:p>
      </dgm:t>
    </dgm:pt>
    <dgm:pt modelId="{0B2E0F07-C537-425B-A2AD-2FD31B9EFBD6}" type="parTrans" cxnId="{ACCC4F5D-FA98-40C6-88A4-52B18FFC5CC1}">
      <dgm:prSet/>
      <dgm:spPr/>
      <dgm:t>
        <a:bodyPr/>
        <a:lstStyle/>
        <a:p>
          <a:endParaRPr lang="en-US"/>
        </a:p>
      </dgm:t>
    </dgm:pt>
    <dgm:pt modelId="{5F1DA78F-FCDE-42B8-A372-971A61D00DAD}" type="sibTrans" cxnId="{ACCC4F5D-FA98-40C6-88A4-52B18FFC5CC1}">
      <dgm:prSet/>
      <dgm:spPr/>
      <dgm:t>
        <a:bodyPr/>
        <a:lstStyle/>
        <a:p>
          <a:endParaRPr lang="en-US"/>
        </a:p>
      </dgm:t>
    </dgm:pt>
    <dgm:pt modelId="{EDF17294-54F6-4101-8C40-A434C305F748}" type="pres">
      <dgm:prSet presAssocID="{B5C9A072-AD36-4613-97A2-D1C142957AB5}" presName="outerComposite" presStyleCnt="0">
        <dgm:presLayoutVars>
          <dgm:chMax val="5"/>
          <dgm:dir/>
          <dgm:resizeHandles val="exact"/>
        </dgm:presLayoutVars>
      </dgm:prSet>
      <dgm:spPr/>
    </dgm:pt>
    <dgm:pt modelId="{CF670F4C-8D54-4013-92BB-54E7FF880CF4}" type="pres">
      <dgm:prSet presAssocID="{B5C9A072-AD36-4613-97A2-D1C142957AB5}" presName="dummyMaxCanvas" presStyleCnt="0">
        <dgm:presLayoutVars/>
      </dgm:prSet>
      <dgm:spPr/>
    </dgm:pt>
    <dgm:pt modelId="{4FDBEE38-021A-4AEB-8815-7C8CA5B91E04}" type="pres">
      <dgm:prSet presAssocID="{B5C9A072-AD36-4613-97A2-D1C142957AB5}" presName="ThreeNodes_1" presStyleLbl="node1" presStyleIdx="0" presStyleCnt="3">
        <dgm:presLayoutVars>
          <dgm:bulletEnabled val="1"/>
        </dgm:presLayoutVars>
      </dgm:prSet>
      <dgm:spPr/>
    </dgm:pt>
    <dgm:pt modelId="{5C737861-4570-4286-B2DE-A0E428290B7D}" type="pres">
      <dgm:prSet presAssocID="{B5C9A072-AD36-4613-97A2-D1C142957AB5}" presName="ThreeNodes_2" presStyleLbl="node1" presStyleIdx="1" presStyleCnt="3">
        <dgm:presLayoutVars>
          <dgm:bulletEnabled val="1"/>
        </dgm:presLayoutVars>
      </dgm:prSet>
      <dgm:spPr/>
    </dgm:pt>
    <dgm:pt modelId="{AA88F0BD-9DB6-4C00-9C66-70D1E6779E9A}" type="pres">
      <dgm:prSet presAssocID="{B5C9A072-AD36-4613-97A2-D1C142957AB5}" presName="ThreeNodes_3" presStyleLbl="node1" presStyleIdx="2" presStyleCnt="3">
        <dgm:presLayoutVars>
          <dgm:bulletEnabled val="1"/>
        </dgm:presLayoutVars>
      </dgm:prSet>
      <dgm:spPr/>
    </dgm:pt>
    <dgm:pt modelId="{75661AE1-2103-4F3B-A7A9-94BF6415B0F8}" type="pres">
      <dgm:prSet presAssocID="{B5C9A072-AD36-4613-97A2-D1C142957AB5}" presName="ThreeConn_1-2" presStyleLbl="fgAccFollowNode1" presStyleIdx="0" presStyleCnt="2">
        <dgm:presLayoutVars>
          <dgm:bulletEnabled val="1"/>
        </dgm:presLayoutVars>
      </dgm:prSet>
      <dgm:spPr/>
    </dgm:pt>
    <dgm:pt modelId="{A9580CAC-468F-402E-B9CE-69B09049137E}" type="pres">
      <dgm:prSet presAssocID="{B5C9A072-AD36-4613-97A2-D1C142957AB5}" presName="ThreeConn_2-3" presStyleLbl="fgAccFollowNode1" presStyleIdx="1" presStyleCnt="2">
        <dgm:presLayoutVars>
          <dgm:bulletEnabled val="1"/>
        </dgm:presLayoutVars>
      </dgm:prSet>
      <dgm:spPr/>
    </dgm:pt>
    <dgm:pt modelId="{C1D02EFE-E29A-426D-B2FB-BAFD0760BAA1}" type="pres">
      <dgm:prSet presAssocID="{B5C9A072-AD36-4613-97A2-D1C142957AB5}" presName="ThreeNodes_1_text" presStyleLbl="node1" presStyleIdx="2" presStyleCnt="3">
        <dgm:presLayoutVars>
          <dgm:bulletEnabled val="1"/>
        </dgm:presLayoutVars>
      </dgm:prSet>
      <dgm:spPr/>
    </dgm:pt>
    <dgm:pt modelId="{48B57790-41AA-4D8A-911B-02F8CA334F00}" type="pres">
      <dgm:prSet presAssocID="{B5C9A072-AD36-4613-97A2-D1C142957AB5}" presName="ThreeNodes_2_text" presStyleLbl="node1" presStyleIdx="2" presStyleCnt="3">
        <dgm:presLayoutVars>
          <dgm:bulletEnabled val="1"/>
        </dgm:presLayoutVars>
      </dgm:prSet>
      <dgm:spPr/>
    </dgm:pt>
    <dgm:pt modelId="{800E747F-2C2A-4275-AFA6-B5FF620538BD}" type="pres">
      <dgm:prSet presAssocID="{B5C9A072-AD36-4613-97A2-D1C142957AB5}" presName="ThreeNodes_3_text" presStyleLbl="node1" presStyleIdx="2" presStyleCnt="3">
        <dgm:presLayoutVars>
          <dgm:bulletEnabled val="1"/>
        </dgm:presLayoutVars>
      </dgm:prSet>
      <dgm:spPr/>
    </dgm:pt>
  </dgm:ptLst>
  <dgm:cxnLst>
    <dgm:cxn modelId="{DD38C616-FC7F-4578-910E-2E7A10C39DC7}" srcId="{B5C9A072-AD36-4613-97A2-D1C142957AB5}" destId="{762B5EC9-AB2C-46AD-B73A-894C782E5A0A}" srcOrd="1" destOrd="0" parTransId="{ED9E107A-78CB-4259-B8D0-47D71F237839}" sibTransId="{9D1253E3-5E1B-4D79-86DE-E79C1755041A}"/>
    <dgm:cxn modelId="{57371719-5CFD-4125-8A86-8A68C0708200}" type="presOf" srcId="{1D83B8C8-A820-4A6D-B81E-A2CB3F996F6C}" destId="{4FDBEE38-021A-4AEB-8815-7C8CA5B91E04}" srcOrd="0" destOrd="0" presId="urn:microsoft.com/office/officeart/2005/8/layout/vProcess5"/>
    <dgm:cxn modelId="{FA79BB32-4A9E-4DA0-9340-472A5CAA9ED6}" type="presOf" srcId="{56A4E1A8-22D6-4861-A8ED-96B57EF93734}" destId="{800E747F-2C2A-4275-AFA6-B5FF620538BD}" srcOrd="1" destOrd="0" presId="urn:microsoft.com/office/officeart/2005/8/layout/vProcess5"/>
    <dgm:cxn modelId="{637A2136-4C99-4F3D-BB46-E82EAF17434D}" type="presOf" srcId="{B5C9A072-AD36-4613-97A2-D1C142957AB5}" destId="{EDF17294-54F6-4101-8C40-A434C305F748}" srcOrd="0" destOrd="0" presId="urn:microsoft.com/office/officeart/2005/8/layout/vProcess5"/>
    <dgm:cxn modelId="{ACCC4F5D-FA98-40C6-88A4-52B18FFC5CC1}" srcId="{B5C9A072-AD36-4613-97A2-D1C142957AB5}" destId="{56A4E1A8-22D6-4861-A8ED-96B57EF93734}" srcOrd="2" destOrd="0" parTransId="{0B2E0F07-C537-425B-A2AD-2FD31B9EFBD6}" sibTransId="{5F1DA78F-FCDE-42B8-A372-971A61D00DAD}"/>
    <dgm:cxn modelId="{63EA2141-050D-4A59-ADCE-B253C09DA838}" type="presOf" srcId="{56A4E1A8-22D6-4861-A8ED-96B57EF93734}" destId="{AA88F0BD-9DB6-4C00-9C66-70D1E6779E9A}" srcOrd="0" destOrd="0" presId="urn:microsoft.com/office/officeart/2005/8/layout/vProcess5"/>
    <dgm:cxn modelId="{EE9F1C42-D34A-41B2-ACF7-FD9F2D8E076A}" type="presOf" srcId="{67C81E66-07FE-4D1E-8438-B84CFEB1281A}" destId="{75661AE1-2103-4F3B-A7A9-94BF6415B0F8}" srcOrd="0" destOrd="0" presId="urn:microsoft.com/office/officeart/2005/8/layout/vProcess5"/>
    <dgm:cxn modelId="{10869842-A6F6-4144-BB53-300829740AF7}" type="presOf" srcId="{1D83B8C8-A820-4A6D-B81E-A2CB3F996F6C}" destId="{C1D02EFE-E29A-426D-B2FB-BAFD0760BAA1}" srcOrd="1" destOrd="0" presId="urn:microsoft.com/office/officeart/2005/8/layout/vProcess5"/>
    <dgm:cxn modelId="{C8138854-1D07-4D76-9EE0-7F764CCA687D}" type="presOf" srcId="{762B5EC9-AB2C-46AD-B73A-894C782E5A0A}" destId="{5C737861-4570-4286-B2DE-A0E428290B7D}" srcOrd="0" destOrd="0" presId="urn:microsoft.com/office/officeart/2005/8/layout/vProcess5"/>
    <dgm:cxn modelId="{386B9C93-455B-4389-A152-7DA4FE48BF01}" type="presOf" srcId="{9D1253E3-5E1B-4D79-86DE-E79C1755041A}" destId="{A9580CAC-468F-402E-B9CE-69B09049137E}" srcOrd="0" destOrd="0" presId="urn:microsoft.com/office/officeart/2005/8/layout/vProcess5"/>
    <dgm:cxn modelId="{25B9A6D5-9405-4D05-8B76-672EB69A6774}" type="presOf" srcId="{762B5EC9-AB2C-46AD-B73A-894C782E5A0A}" destId="{48B57790-41AA-4D8A-911B-02F8CA334F00}" srcOrd="1" destOrd="0" presId="urn:microsoft.com/office/officeart/2005/8/layout/vProcess5"/>
    <dgm:cxn modelId="{BE1450E6-E038-43C1-9AE6-7A1785DA82FC}" srcId="{B5C9A072-AD36-4613-97A2-D1C142957AB5}" destId="{1D83B8C8-A820-4A6D-B81E-A2CB3F996F6C}" srcOrd="0" destOrd="0" parTransId="{3F52E871-9544-4587-9691-49249889A40E}" sibTransId="{67C81E66-07FE-4D1E-8438-B84CFEB1281A}"/>
    <dgm:cxn modelId="{D66812FF-0D8B-48A5-A9C9-B26DC28A1509}" type="presParOf" srcId="{EDF17294-54F6-4101-8C40-A434C305F748}" destId="{CF670F4C-8D54-4013-92BB-54E7FF880CF4}" srcOrd="0" destOrd="0" presId="urn:microsoft.com/office/officeart/2005/8/layout/vProcess5"/>
    <dgm:cxn modelId="{D1A17F88-33BF-4C5A-8E59-0A2300366805}" type="presParOf" srcId="{EDF17294-54F6-4101-8C40-A434C305F748}" destId="{4FDBEE38-021A-4AEB-8815-7C8CA5B91E04}" srcOrd="1" destOrd="0" presId="urn:microsoft.com/office/officeart/2005/8/layout/vProcess5"/>
    <dgm:cxn modelId="{54F866BF-DB04-4B24-ABEF-D05A5CA145E4}" type="presParOf" srcId="{EDF17294-54F6-4101-8C40-A434C305F748}" destId="{5C737861-4570-4286-B2DE-A0E428290B7D}" srcOrd="2" destOrd="0" presId="urn:microsoft.com/office/officeart/2005/8/layout/vProcess5"/>
    <dgm:cxn modelId="{D3309400-37A6-4F91-AB24-BBFF8D88A180}" type="presParOf" srcId="{EDF17294-54F6-4101-8C40-A434C305F748}" destId="{AA88F0BD-9DB6-4C00-9C66-70D1E6779E9A}" srcOrd="3" destOrd="0" presId="urn:microsoft.com/office/officeart/2005/8/layout/vProcess5"/>
    <dgm:cxn modelId="{6DEE1A14-F853-43D6-924A-CE2DDDE43E2A}" type="presParOf" srcId="{EDF17294-54F6-4101-8C40-A434C305F748}" destId="{75661AE1-2103-4F3B-A7A9-94BF6415B0F8}" srcOrd="4" destOrd="0" presId="urn:microsoft.com/office/officeart/2005/8/layout/vProcess5"/>
    <dgm:cxn modelId="{CD88AFF1-41DB-4DFF-B9BA-1825D787476D}" type="presParOf" srcId="{EDF17294-54F6-4101-8C40-A434C305F748}" destId="{A9580CAC-468F-402E-B9CE-69B09049137E}" srcOrd="5" destOrd="0" presId="urn:microsoft.com/office/officeart/2005/8/layout/vProcess5"/>
    <dgm:cxn modelId="{B4D39CB4-1652-48BE-B936-7096BB23B3E7}" type="presParOf" srcId="{EDF17294-54F6-4101-8C40-A434C305F748}" destId="{C1D02EFE-E29A-426D-B2FB-BAFD0760BAA1}" srcOrd="6" destOrd="0" presId="urn:microsoft.com/office/officeart/2005/8/layout/vProcess5"/>
    <dgm:cxn modelId="{2D7B6DA5-0197-45D8-8546-830A87B2CF98}" type="presParOf" srcId="{EDF17294-54F6-4101-8C40-A434C305F748}" destId="{48B57790-41AA-4D8A-911B-02F8CA334F00}" srcOrd="7" destOrd="0" presId="urn:microsoft.com/office/officeart/2005/8/layout/vProcess5"/>
    <dgm:cxn modelId="{295E7AC6-F96E-4058-9703-B8A16B56321B}" type="presParOf" srcId="{EDF17294-54F6-4101-8C40-A434C305F748}" destId="{800E747F-2C2A-4275-AFA6-B5FF620538B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CD728D-65AC-4AA2-81AE-F3D18157C983}" type="doc">
      <dgm:prSet loTypeId="urn:microsoft.com/office/officeart/2005/8/layout/vProcess5" loCatId="process" qsTypeId="urn:microsoft.com/office/officeart/2005/8/quickstyle/simple1" qsCatId="simple" csTypeId="urn:microsoft.com/office/officeart/2005/8/colors/colorful3" csCatId="colorful"/>
      <dgm:spPr/>
      <dgm:t>
        <a:bodyPr/>
        <a:lstStyle/>
        <a:p>
          <a:endParaRPr lang="en-US"/>
        </a:p>
      </dgm:t>
    </dgm:pt>
    <dgm:pt modelId="{03DB5414-CDA0-4C51-90E4-9BCB78815760}">
      <dgm:prSet/>
      <dgm:spPr/>
      <dgm:t>
        <a:bodyPr/>
        <a:lstStyle/>
        <a:p>
          <a:r>
            <a:rPr lang="es-MX" dirty="0"/>
            <a:t>Sirve como un plan de diseño para la negociación de requerimientos del sistema.</a:t>
          </a:r>
          <a:endParaRPr lang="en-US" dirty="0"/>
        </a:p>
      </dgm:t>
    </dgm:pt>
    <dgm:pt modelId="{9CA852D5-72AA-4F99-95A0-D6DED2BEEE0D}" type="parTrans" cxnId="{A2D60CBF-9EA9-4D18-8EEC-02A91C18221E}">
      <dgm:prSet/>
      <dgm:spPr/>
      <dgm:t>
        <a:bodyPr/>
        <a:lstStyle/>
        <a:p>
          <a:endParaRPr lang="en-US"/>
        </a:p>
      </dgm:t>
    </dgm:pt>
    <dgm:pt modelId="{56EB01A2-BB55-4398-99BD-778ACCA4F924}" type="sibTrans" cxnId="{A2D60CBF-9EA9-4D18-8EEC-02A91C18221E}">
      <dgm:prSet/>
      <dgm:spPr/>
      <dgm:t>
        <a:bodyPr/>
        <a:lstStyle/>
        <a:p>
          <a:endParaRPr lang="en-US" dirty="0"/>
        </a:p>
      </dgm:t>
    </dgm:pt>
    <dgm:pt modelId="{123F7DA2-8803-4E8D-9ACF-1A804301FEA2}">
      <dgm:prSet/>
      <dgm:spPr/>
      <dgm:t>
        <a:bodyPr/>
        <a:lstStyle/>
        <a:p>
          <a:r>
            <a:rPr lang="es-MX" dirty="0"/>
            <a:t>Sirve como un medio para establecer discusiones con clientes, desarrolladores y administradores.</a:t>
          </a:r>
          <a:endParaRPr lang="en-US" dirty="0"/>
        </a:p>
      </dgm:t>
    </dgm:pt>
    <dgm:pt modelId="{E60A9D5C-8DCE-4343-9849-E33207D35848}" type="parTrans" cxnId="{0EF96840-8F8A-46D6-BE8D-D28C9683B293}">
      <dgm:prSet/>
      <dgm:spPr/>
      <dgm:t>
        <a:bodyPr/>
        <a:lstStyle/>
        <a:p>
          <a:endParaRPr lang="en-US"/>
        </a:p>
      </dgm:t>
    </dgm:pt>
    <dgm:pt modelId="{3DE66EA2-355A-495B-BB55-60D45F51A451}" type="sibTrans" cxnId="{0EF96840-8F8A-46D6-BE8D-D28C9683B293}">
      <dgm:prSet/>
      <dgm:spPr/>
      <dgm:t>
        <a:bodyPr/>
        <a:lstStyle/>
        <a:p>
          <a:endParaRPr lang="en-US"/>
        </a:p>
      </dgm:t>
    </dgm:pt>
    <dgm:pt modelId="{A1702464-838C-4BE4-9A53-39B70E6F8775}" type="pres">
      <dgm:prSet presAssocID="{16CD728D-65AC-4AA2-81AE-F3D18157C983}" presName="outerComposite" presStyleCnt="0">
        <dgm:presLayoutVars>
          <dgm:chMax val="5"/>
          <dgm:dir/>
          <dgm:resizeHandles val="exact"/>
        </dgm:presLayoutVars>
      </dgm:prSet>
      <dgm:spPr/>
    </dgm:pt>
    <dgm:pt modelId="{826FD575-7570-40FA-BBAC-0B33292DA80B}" type="pres">
      <dgm:prSet presAssocID="{16CD728D-65AC-4AA2-81AE-F3D18157C983}" presName="dummyMaxCanvas" presStyleCnt="0">
        <dgm:presLayoutVars/>
      </dgm:prSet>
      <dgm:spPr/>
    </dgm:pt>
    <dgm:pt modelId="{D2C6F64F-0290-401D-8C4A-5C889913EE80}" type="pres">
      <dgm:prSet presAssocID="{16CD728D-65AC-4AA2-81AE-F3D18157C983}" presName="TwoNodes_1" presStyleLbl="node1" presStyleIdx="0" presStyleCnt="2">
        <dgm:presLayoutVars>
          <dgm:bulletEnabled val="1"/>
        </dgm:presLayoutVars>
      </dgm:prSet>
      <dgm:spPr/>
    </dgm:pt>
    <dgm:pt modelId="{EEB8149F-2D70-42FE-91AD-422F5AD17C8A}" type="pres">
      <dgm:prSet presAssocID="{16CD728D-65AC-4AA2-81AE-F3D18157C983}" presName="TwoNodes_2" presStyleLbl="node1" presStyleIdx="1" presStyleCnt="2">
        <dgm:presLayoutVars>
          <dgm:bulletEnabled val="1"/>
        </dgm:presLayoutVars>
      </dgm:prSet>
      <dgm:spPr/>
    </dgm:pt>
    <dgm:pt modelId="{F5D6B29E-550C-4445-B4D3-89B8490B48F4}" type="pres">
      <dgm:prSet presAssocID="{16CD728D-65AC-4AA2-81AE-F3D18157C983}" presName="TwoConn_1-2" presStyleLbl="fgAccFollowNode1" presStyleIdx="0" presStyleCnt="1">
        <dgm:presLayoutVars>
          <dgm:bulletEnabled val="1"/>
        </dgm:presLayoutVars>
      </dgm:prSet>
      <dgm:spPr/>
    </dgm:pt>
    <dgm:pt modelId="{E89643D3-8DCC-498B-A2F2-2B4959345437}" type="pres">
      <dgm:prSet presAssocID="{16CD728D-65AC-4AA2-81AE-F3D18157C983}" presName="TwoNodes_1_text" presStyleLbl="node1" presStyleIdx="1" presStyleCnt="2">
        <dgm:presLayoutVars>
          <dgm:bulletEnabled val="1"/>
        </dgm:presLayoutVars>
      </dgm:prSet>
      <dgm:spPr/>
    </dgm:pt>
    <dgm:pt modelId="{F1F2E1BB-2F5C-48B9-9C33-60F63E7AD864}" type="pres">
      <dgm:prSet presAssocID="{16CD728D-65AC-4AA2-81AE-F3D18157C983}" presName="TwoNodes_2_text" presStyleLbl="node1" presStyleIdx="1" presStyleCnt="2">
        <dgm:presLayoutVars>
          <dgm:bulletEnabled val="1"/>
        </dgm:presLayoutVars>
      </dgm:prSet>
      <dgm:spPr/>
    </dgm:pt>
  </dgm:ptLst>
  <dgm:cxnLst>
    <dgm:cxn modelId="{1FA31A03-1412-451A-8998-215B4504E833}" type="presOf" srcId="{03DB5414-CDA0-4C51-90E4-9BCB78815760}" destId="{D2C6F64F-0290-401D-8C4A-5C889913EE80}" srcOrd="0" destOrd="0" presId="urn:microsoft.com/office/officeart/2005/8/layout/vProcess5"/>
    <dgm:cxn modelId="{0EF96840-8F8A-46D6-BE8D-D28C9683B293}" srcId="{16CD728D-65AC-4AA2-81AE-F3D18157C983}" destId="{123F7DA2-8803-4E8D-9ACF-1A804301FEA2}" srcOrd="1" destOrd="0" parTransId="{E60A9D5C-8DCE-4343-9849-E33207D35848}" sibTransId="{3DE66EA2-355A-495B-BB55-60D45F51A451}"/>
    <dgm:cxn modelId="{03340466-040D-457F-B9F8-D68FE402A090}" type="presOf" srcId="{16CD728D-65AC-4AA2-81AE-F3D18157C983}" destId="{A1702464-838C-4BE4-9A53-39B70E6F8775}" srcOrd="0" destOrd="0" presId="urn:microsoft.com/office/officeart/2005/8/layout/vProcess5"/>
    <dgm:cxn modelId="{18578B4B-D090-4B7B-8F39-C5FB31E0FB55}" type="presOf" srcId="{03DB5414-CDA0-4C51-90E4-9BCB78815760}" destId="{E89643D3-8DCC-498B-A2F2-2B4959345437}" srcOrd="1" destOrd="0" presId="urn:microsoft.com/office/officeart/2005/8/layout/vProcess5"/>
    <dgm:cxn modelId="{B6389F50-71A7-412B-841A-C19785EC9E3E}" type="presOf" srcId="{123F7DA2-8803-4E8D-9ACF-1A804301FEA2}" destId="{F1F2E1BB-2F5C-48B9-9C33-60F63E7AD864}" srcOrd="1" destOrd="0" presId="urn:microsoft.com/office/officeart/2005/8/layout/vProcess5"/>
    <dgm:cxn modelId="{05DB1182-A3C9-43F6-8DAB-3A98A804EB96}" type="presOf" srcId="{123F7DA2-8803-4E8D-9ACF-1A804301FEA2}" destId="{EEB8149F-2D70-42FE-91AD-422F5AD17C8A}" srcOrd="0" destOrd="0" presId="urn:microsoft.com/office/officeart/2005/8/layout/vProcess5"/>
    <dgm:cxn modelId="{A2D60CBF-9EA9-4D18-8EEC-02A91C18221E}" srcId="{16CD728D-65AC-4AA2-81AE-F3D18157C983}" destId="{03DB5414-CDA0-4C51-90E4-9BCB78815760}" srcOrd="0" destOrd="0" parTransId="{9CA852D5-72AA-4F99-95A0-D6DED2BEEE0D}" sibTransId="{56EB01A2-BB55-4398-99BD-778ACCA4F924}"/>
    <dgm:cxn modelId="{773BAFD8-2FA0-4BD0-84DC-F43B328BF158}" type="presOf" srcId="{56EB01A2-BB55-4398-99BD-778ACCA4F924}" destId="{F5D6B29E-550C-4445-B4D3-89B8490B48F4}" srcOrd="0" destOrd="0" presId="urn:microsoft.com/office/officeart/2005/8/layout/vProcess5"/>
    <dgm:cxn modelId="{629A530B-3A39-49EE-91D0-37B5278A4C1E}" type="presParOf" srcId="{A1702464-838C-4BE4-9A53-39B70E6F8775}" destId="{826FD575-7570-40FA-BBAC-0B33292DA80B}" srcOrd="0" destOrd="0" presId="urn:microsoft.com/office/officeart/2005/8/layout/vProcess5"/>
    <dgm:cxn modelId="{244EAA9D-C62D-4EAB-A292-1B43404C0B0F}" type="presParOf" srcId="{A1702464-838C-4BE4-9A53-39B70E6F8775}" destId="{D2C6F64F-0290-401D-8C4A-5C889913EE80}" srcOrd="1" destOrd="0" presId="urn:microsoft.com/office/officeart/2005/8/layout/vProcess5"/>
    <dgm:cxn modelId="{A8FB4813-7456-47A3-B39A-7EAD47C606E8}" type="presParOf" srcId="{A1702464-838C-4BE4-9A53-39B70E6F8775}" destId="{EEB8149F-2D70-42FE-91AD-422F5AD17C8A}" srcOrd="2" destOrd="0" presId="urn:microsoft.com/office/officeart/2005/8/layout/vProcess5"/>
    <dgm:cxn modelId="{AA36BDB3-37B9-4FBD-8FF2-D09CFA7F2568}" type="presParOf" srcId="{A1702464-838C-4BE4-9A53-39B70E6F8775}" destId="{F5D6B29E-550C-4445-B4D3-89B8490B48F4}" srcOrd="3" destOrd="0" presId="urn:microsoft.com/office/officeart/2005/8/layout/vProcess5"/>
    <dgm:cxn modelId="{37E252E7-1335-493E-9783-69E4C251C404}" type="presParOf" srcId="{A1702464-838C-4BE4-9A53-39B70E6F8775}" destId="{E89643D3-8DCC-498B-A2F2-2B4959345437}" srcOrd="4" destOrd="0" presId="urn:microsoft.com/office/officeart/2005/8/layout/vProcess5"/>
    <dgm:cxn modelId="{AA937123-3485-4271-8490-2CC0EE5FDE2C}" type="presParOf" srcId="{A1702464-838C-4BE4-9A53-39B70E6F8775}" destId="{F1F2E1BB-2F5C-48B9-9C33-60F63E7AD864}"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0DA13A-B5D7-4999-987D-B149A109BD6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99E75BC-AA62-4C5F-BC3A-179404AA4F46}">
      <dgm:prSet/>
      <dgm:spPr/>
      <dgm:t>
        <a:bodyPr/>
        <a:lstStyle/>
        <a:p>
          <a:r>
            <a:rPr lang="es-MX" dirty="0"/>
            <a:t>Las arquitecturas de sistemas se modelan con frecuencia usando diagramas de bloques simples.</a:t>
          </a:r>
          <a:endParaRPr lang="en-US" dirty="0"/>
        </a:p>
      </dgm:t>
    </dgm:pt>
    <dgm:pt modelId="{2BC73C54-EE1F-494F-908F-FA93E0641BF7}" type="parTrans" cxnId="{4694AEA9-5E7E-40C2-B8F4-F76D7EB968D2}">
      <dgm:prSet/>
      <dgm:spPr/>
      <dgm:t>
        <a:bodyPr/>
        <a:lstStyle/>
        <a:p>
          <a:endParaRPr lang="en-US"/>
        </a:p>
      </dgm:t>
    </dgm:pt>
    <dgm:pt modelId="{8B316C47-07A7-4005-9C1E-95145976577B}" type="sibTrans" cxnId="{4694AEA9-5E7E-40C2-B8F4-F76D7EB968D2}">
      <dgm:prSet/>
      <dgm:spPr/>
      <dgm:t>
        <a:bodyPr/>
        <a:lstStyle/>
        <a:p>
          <a:endParaRPr lang="en-US"/>
        </a:p>
      </dgm:t>
    </dgm:pt>
    <dgm:pt modelId="{28D726FA-69C3-4022-B7CC-21365C129C87}">
      <dgm:prSet/>
      <dgm:spPr/>
      <dgm:t>
        <a:bodyPr/>
        <a:lstStyle/>
        <a:p>
          <a:r>
            <a:rPr lang="es-MX" dirty="0"/>
            <a:t>Estos diagramas no muestran ni el tipo de relaciones entre componentes ni sus propiedades.</a:t>
          </a:r>
          <a:endParaRPr lang="en-US" dirty="0"/>
        </a:p>
      </dgm:t>
    </dgm:pt>
    <dgm:pt modelId="{91D48E3E-008D-4664-B0CC-116C37D2FD05}" type="parTrans" cxnId="{D1FE57F5-C648-40A1-81D5-F345019DC835}">
      <dgm:prSet/>
      <dgm:spPr/>
      <dgm:t>
        <a:bodyPr/>
        <a:lstStyle/>
        <a:p>
          <a:endParaRPr lang="en-US"/>
        </a:p>
      </dgm:t>
    </dgm:pt>
    <dgm:pt modelId="{3E295DDD-32E4-4B66-828B-B3733A833840}" type="sibTrans" cxnId="{D1FE57F5-C648-40A1-81D5-F345019DC835}">
      <dgm:prSet/>
      <dgm:spPr/>
      <dgm:t>
        <a:bodyPr/>
        <a:lstStyle/>
        <a:p>
          <a:endParaRPr lang="en-US"/>
        </a:p>
      </dgm:t>
    </dgm:pt>
    <dgm:pt modelId="{0904288D-1012-483A-856F-53D5FCE8F90F}" type="pres">
      <dgm:prSet presAssocID="{950DA13A-B5D7-4999-987D-B149A109BD6C}" presName="vert0" presStyleCnt="0">
        <dgm:presLayoutVars>
          <dgm:dir/>
          <dgm:animOne val="branch"/>
          <dgm:animLvl val="lvl"/>
        </dgm:presLayoutVars>
      </dgm:prSet>
      <dgm:spPr/>
    </dgm:pt>
    <dgm:pt modelId="{C392AC70-8A0D-46D3-A2FE-86755659C5A6}" type="pres">
      <dgm:prSet presAssocID="{799E75BC-AA62-4C5F-BC3A-179404AA4F46}" presName="thickLine" presStyleLbl="alignNode1" presStyleIdx="0" presStyleCnt="2"/>
      <dgm:spPr/>
    </dgm:pt>
    <dgm:pt modelId="{B14E2DDD-85E4-4BAD-8C57-0818708CD4FB}" type="pres">
      <dgm:prSet presAssocID="{799E75BC-AA62-4C5F-BC3A-179404AA4F46}" presName="horz1" presStyleCnt="0"/>
      <dgm:spPr/>
    </dgm:pt>
    <dgm:pt modelId="{4992E5BA-1F7F-400F-AE58-34FB867C2EAF}" type="pres">
      <dgm:prSet presAssocID="{799E75BC-AA62-4C5F-BC3A-179404AA4F46}" presName="tx1" presStyleLbl="revTx" presStyleIdx="0" presStyleCnt="2"/>
      <dgm:spPr/>
    </dgm:pt>
    <dgm:pt modelId="{D174167D-29F7-4D9B-80EC-93D25A3E1AC3}" type="pres">
      <dgm:prSet presAssocID="{799E75BC-AA62-4C5F-BC3A-179404AA4F46}" presName="vert1" presStyleCnt="0"/>
      <dgm:spPr/>
    </dgm:pt>
    <dgm:pt modelId="{A667ACD2-5D5B-4A60-93C1-FF0AB32526D7}" type="pres">
      <dgm:prSet presAssocID="{28D726FA-69C3-4022-B7CC-21365C129C87}" presName="thickLine" presStyleLbl="alignNode1" presStyleIdx="1" presStyleCnt="2"/>
      <dgm:spPr/>
    </dgm:pt>
    <dgm:pt modelId="{F894F5B3-26F9-4BAA-A965-D9DAC5108095}" type="pres">
      <dgm:prSet presAssocID="{28D726FA-69C3-4022-B7CC-21365C129C87}" presName="horz1" presStyleCnt="0"/>
      <dgm:spPr/>
    </dgm:pt>
    <dgm:pt modelId="{F4F12E85-2AF6-45CF-9F2E-6BD57209CF46}" type="pres">
      <dgm:prSet presAssocID="{28D726FA-69C3-4022-B7CC-21365C129C87}" presName="tx1" presStyleLbl="revTx" presStyleIdx="1" presStyleCnt="2"/>
      <dgm:spPr/>
    </dgm:pt>
    <dgm:pt modelId="{CB4E1B46-71DE-4D87-821E-6BC38EFC7A31}" type="pres">
      <dgm:prSet presAssocID="{28D726FA-69C3-4022-B7CC-21365C129C87}" presName="vert1" presStyleCnt="0"/>
      <dgm:spPr/>
    </dgm:pt>
  </dgm:ptLst>
  <dgm:cxnLst>
    <dgm:cxn modelId="{D3967829-DB8A-45FF-AD00-78D2A1449343}" type="presOf" srcId="{28D726FA-69C3-4022-B7CC-21365C129C87}" destId="{F4F12E85-2AF6-45CF-9F2E-6BD57209CF46}" srcOrd="0" destOrd="0" presId="urn:microsoft.com/office/officeart/2008/layout/LinedList"/>
    <dgm:cxn modelId="{4694AEA9-5E7E-40C2-B8F4-F76D7EB968D2}" srcId="{950DA13A-B5D7-4999-987D-B149A109BD6C}" destId="{799E75BC-AA62-4C5F-BC3A-179404AA4F46}" srcOrd="0" destOrd="0" parTransId="{2BC73C54-EE1F-494F-908F-FA93E0641BF7}" sibTransId="{8B316C47-07A7-4005-9C1E-95145976577B}"/>
    <dgm:cxn modelId="{511ED1C0-A620-4806-A1F5-2D5198DFAA01}" type="presOf" srcId="{799E75BC-AA62-4C5F-BC3A-179404AA4F46}" destId="{4992E5BA-1F7F-400F-AE58-34FB867C2EAF}" srcOrd="0" destOrd="0" presId="urn:microsoft.com/office/officeart/2008/layout/LinedList"/>
    <dgm:cxn modelId="{4CC794E2-042B-4CDC-8876-F6694B09E9CF}" type="presOf" srcId="{950DA13A-B5D7-4999-987D-B149A109BD6C}" destId="{0904288D-1012-483A-856F-53D5FCE8F90F}" srcOrd="0" destOrd="0" presId="urn:microsoft.com/office/officeart/2008/layout/LinedList"/>
    <dgm:cxn modelId="{D1FE57F5-C648-40A1-81D5-F345019DC835}" srcId="{950DA13A-B5D7-4999-987D-B149A109BD6C}" destId="{28D726FA-69C3-4022-B7CC-21365C129C87}" srcOrd="1" destOrd="0" parTransId="{91D48E3E-008D-4664-B0CC-116C37D2FD05}" sibTransId="{3E295DDD-32E4-4B66-828B-B3733A833840}"/>
    <dgm:cxn modelId="{DAD3B006-A87D-4901-BC8F-28BF034B4873}" type="presParOf" srcId="{0904288D-1012-483A-856F-53D5FCE8F90F}" destId="{C392AC70-8A0D-46D3-A2FE-86755659C5A6}" srcOrd="0" destOrd="0" presId="urn:microsoft.com/office/officeart/2008/layout/LinedList"/>
    <dgm:cxn modelId="{92824557-614D-4020-BADD-FFF5ACFACCE7}" type="presParOf" srcId="{0904288D-1012-483A-856F-53D5FCE8F90F}" destId="{B14E2DDD-85E4-4BAD-8C57-0818708CD4FB}" srcOrd="1" destOrd="0" presId="urn:microsoft.com/office/officeart/2008/layout/LinedList"/>
    <dgm:cxn modelId="{0638A22F-4F2A-4754-A037-3BE251BB69AA}" type="presParOf" srcId="{B14E2DDD-85E4-4BAD-8C57-0818708CD4FB}" destId="{4992E5BA-1F7F-400F-AE58-34FB867C2EAF}" srcOrd="0" destOrd="0" presId="urn:microsoft.com/office/officeart/2008/layout/LinedList"/>
    <dgm:cxn modelId="{0782615D-6579-4D2D-8EBD-300748957C0A}" type="presParOf" srcId="{B14E2DDD-85E4-4BAD-8C57-0818708CD4FB}" destId="{D174167D-29F7-4D9B-80EC-93D25A3E1AC3}" srcOrd="1" destOrd="0" presId="urn:microsoft.com/office/officeart/2008/layout/LinedList"/>
    <dgm:cxn modelId="{988782D2-C43F-4DF6-80DA-2FBF2885FA02}" type="presParOf" srcId="{0904288D-1012-483A-856F-53D5FCE8F90F}" destId="{A667ACD2-5D5B-4A60-93C1-FF0AB32526D7}" srcOrd="2" destOrd="0" presId="urn:microsoft.com/office/officeart/2008/layout/LinedList"/>
    <dgm:cxn modelId="{6FAE121E-B0DF-4A2C-9001-B560C4DBD661}" type="presParOf" srcId="{0904288D-1012-483A-856F-53D5FCE8F90F}" destId="{F894F5B3-26F9-4BAA-A965-D9DAC5108095}" srcOrd="3" destOrd="0" presId="urn:microsoft.com/office/officeart/2008/layout/LinedList"/>
    <dgm:cxn modelId="{E851C1D2-1802-46EF-8D20-A4EE721B2776}" type="presParOf" srcId="{F894F5B3-26F9-4BAA-A965-D9DAC5108095}" destId="{F4F12E85-2AF6-45CF-9F2E-6BD57209CF46}" srcOrd="0" destOrd="0" presId="urn:microsoft.com/office/officeart/2008/layout/LinedList"/>
    <dgm:cxn modelId="{7ABDDCFF-ECC3-4060-8B4D-186A436B5603}" type="presParOf" srcId="{F894F5B3-26F9-4BAA-A965-D9DAC5108095}" destId="{CB4E1B46-71DE-4D87-821E-6BC38EFC7A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2ACC9C-F8B2-491A-A874-9668B38BA4F7}"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s-MX"/>
        </a:p>
      </dgm:t>
    </dgm:pt>
    <dgm:pt modelId="{BFCC3A33-181C-45FC-ACC2-8E430E30E278}">
      <dgm:prSet phldrT="[Texto]"/>
      <dgm:spPr/>
      <dgm:t>
        <a:bodyPr/>
        <a:lstStyle/>
        <a:p>
          <a:r>
            <a:rPr lang="es-MX" dirty="0"/>
            <a:t>1. Como una forma de facilitar la discusión acerca del diseño del sistema.</a:t>
          </a:r>
        </a:p>
      </dgm:t>
    </dgm:pt>
    <dgm:pt modelId="{AA05B86B-46EC-47C1-BCD0-15921BB8FFEA}" type="parTrans" cxnId="{B0F48E3E-0B54-4EE8-96A1-1DA021530AD7}">
      <dgm:prSet/>
      <dgm:spPr/>
      <dgm:t>
        <a:bodyPr/>
        <a:lstStyle/>
        <a:p>
          <a:endParaRPr lang="es-MX"/>
        </a:p>
      </dgm:t>
    </dgm:pt>
    <dgm:pt modelId="{60B116DF-E588-452B-8F1F-3E56E7791CF0}" type="sibTrans" cxnId="{B0F48E3E-0B54-4EE8-96A1-1DA021530AD7}">
      <dgm:prSet/>
      <dgm:spPr/>
      <dgm:t>
        <a:bodyPr/>
        <a:lstStyle/>
        <a:p>
          <a:endParaRPr lang="es-MX"/>
        </a:p>
      </dgm:t>
    </dgm:pt>
    <dgm:pt modelId="{7ADF0AC0-BB4D-4F94-A3D5-C8E33A47B8BD}">
      <dgm:prSet/>
      <dgm:spPr/>
      <dgm:t>
        <a:bodyPr/>
        <a:lstStyle/>
        <a:p>
          <a:r>
            <a:rPr lang="es-MX" dirty="0"/>
            <a:t>2. Como una forma de documentar una arquitectura que se haya diseñado.</a:t>
          </a:r>
        </a:p>
      </dgm:t>
    </dgm:pt>
    <dgm:pt modelId="{E9EC24C5-6AA4-45B9-B905-C2B946F9FD8C}" type="parTrans" cxnId="{CDE750F3-465D-40D6-86B4-AF65C52CCC55}">
      <dgm:prSet/>
      <dgm:spPr/>
      <dgm:t>
        <a:bodyPr/>
        <a:lstStyle/>
        <a:p>
          <a:endParaRPr lang="es-MX"/>
        </a:p>
      </dgm:t>
    </dgm:pt>
    <dgm:pt modelId="{B6395A5E-B305-49AF-81B0-C091F4AA0091}" type="sibTrans" cxnId="{CDE750F3-465D-40D6-86B4-AF65C52CCC55}">
      <dgm:prSet/>
      <dgm:spPr/>
      <dgm:t>
        <a:bodyPr/>
        <a:lstStyle/>
        <a:p>
          <a:endParaRPr lang="es-MX"/>
        </a:p>
      </dgm:t>
    </dgm:pt>
    <dgm:pt modelId="{CF4561BA-20D2-4959-89C2-4617ADED77F3}" type="pres">
      <dgm:prSet presAssocID="{D42ACC9C-F8B2-491A-A874-9668B38BA4F7}" presName="linear" presStyleCnt="0">
        <dgm:presLayoutVars>
          <dgm:animLvl val="lvl"/>
          <dgm:resizeHandles val="exact"/>
        </dgm:presLayoutVars>
      </dgm:prSet>
      <dgm:spPr/>
    </dgm:pt>
    <dgm:pt modelId="{60D9F0DE-4306-45FF-9B1A-589DD085DAAB}" type="pres">
      <dgm:prSet presAssocID="{BFCC3A33-181C-45FC-ACC2-8E430E30E278}" presName="parentText" presStyleLbl="node1" presStyleIdx="0" presStyleCnt="2">
        <dgm:presLayoutVars>
          <dgm:chMax val="0"/>
          <dgm:bulletEnabled val="1"/>
        </dgm:presLayoutVars>
      </dgm:prSet>
      <dgm:spPr/>
    </dgm:pt>
    <dgm:pt modelId="{65075DDA-7282-4FD1-98FF-A43A892E7EB5}" type="pres">
      <dgm:prSet presAssocID="{60B116DF-E588-452B-8F1F-3E56E7791CF0}" presName="spacer" presStyleCnt="0"/>
      <dgm:spPr/>
    </dgm:pt>
    <dgm:pt modelId="{C685AA8A-8368-4FBA-ADA9-C3E99FCCBE0C}" type="pres">
      <dgm:prSet presAssocID="{7ADF0AC0-BB4D-4F94-A3D5-C8E33A47B8BD}" presName="parentText" presStyleLbl="node1" presStyleIdx="1" presStyleCnt="2">
        <dgm:presLayoutVars>
          <dgm:chMax val="0"/>
          <dgm:bulletEnabled val="1"/>
        </dgm:presLayoutVars>
      </dgm:prSet>
      <dgm:spPr/>
    </dgm:pt>
  </dgm:ptLst>
  <dgm:cxnLst>
    <dgm:cxn modelId="{F6C16901-B582-4486-B905-5A6EF31421B6}" type="presOf" srcId="{D42ACC9C-F8B2-491A-A874-9668B38BA4F7}" destId="{CF4561BA-20D2-4959-89C2-4617ADED77F3}" srcOrd="0" destOrd="0" presId="urn:microsoft.com/office/officeart/2005/8/layout/vList2"/>
    <dgm:cxn modelId="{B0F48E3E-0B54-4EE8-96A1-1DA021530AD7}" srcId="{D42ACC9C-F8B2-491A-A874-9668B38BA4F7}" destId="{BFCC3A33-181C-45FC-ACC2-8E430E30E278}" srcOrd="0" destOrd="0" parTransId="{AA05B86B-46EC-47C1-BCD0-15921BB8FFEA}" sibTransId="{60B116DF-E588-452B-8F1F-3E56E7791CF0}"/>
    <dgm:cxn modelId="{5605CA72-6556-4B7B-8D99-64A9EB0483CB}" type="presOf" srcId="{7ADF0AC0-BB4D-4F94-A3D5-C8E33A47B8BD}" destId="{C685AA8A-8368-4FBA-ADA9-C3E99FCCBE0C}" srcOrd="0" destOrd="0" presId="urn:microsoft.com/office/officeart/2005/8/layout/vList2"/>
    <dgm:cxn modelId="{FB971BBF-F57C-4103-ACD8-D341C0BAF56E}" type="presOf" srcId="{BFCC3A33-181C-45FC-ACC2-8E430E30E278}" destId="{60D9F0DE-4306-45FF-9B1A-589DD085DAAB}" srcOrd="0" destOrd="0" presId="urn:microsoft.com/office/officeart/2005/8/layout/vList2"/>
    <dgm:cxn modelId="{CDE750F3-465D-40D6-86B4-AF65C52CCC55}" srcId="{D42ACC9C-F8B2-491A-A874-9668B38BA4F7}" destId="{7ADF0AC0-BB4D-4F94-A3D5-C8E33A47B8BD}" srcOrd="1" destOrd="0" parTransId="{E9EC24C5-6AA4-45B9-B905-C2B946F9FD8C}" sibTransId="{B6395A5E-B305-49AF-81B0-C091F4AA0091}"/>
    <dgm:cxn modelId="{A73B94E3-84D5-4886-B44C-F018EFE6166D}" type="presParOf" srcId="{CF4561BA-20D2-4959-89C2-4617ADED77F3}" destId="{60D9F0DE-4306-45FF-9B1A-589DD085DAAB}" srcOrd="0" destOrd="0" presId="urn:microsoft.com/office/officeart/2005/8/layout/vList2"/>
    <dgm:cxn modelId="{4BE5051B-4DDE-4589-AF30-5F43E2D55A5F}" type="presParOf" srcId="{CF4561BA-20D2-4959-89C2-4617ADED77F3}" destId="{65075DDA-7282-4FD1-98FF-A43A892E7EB5}" srcOrd="1" destOrd="0" presId="urn:microsoft.com/office/officeart/2005/8/layout/vList2"/>
    <dgm:cxn modelId="{A6C7ECB8-C4EB-4A40-871F-4CFBE54BFDCC}" type="presParOf" srcId="{CF4561BA-20D2-4959-89C2-4617ADED77F3}" destId="{C685AA8A-8368-4FBA-ADA9-C3E99FCCBE0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4F1092-F51E-4F8C-B82F-51FFEA600A00}"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s-MX"/>
        </a:p>
      </dgm:t>
    </dgm:pt>
    <dgm:pt modelId="{C97192E4-BCB3-4363-A7C3-A74CB3013DE7}">
      <dgm:prSet phldrT="[Texto]" custT="1"/>
      <dgm:spPr/>
      <dgm:t>
        <a:bodyPr/>
        <a:lstStyle/>
        <a:p>
          <a:r>
            <a:rPr lang="es-MX" sz="2000" dirty="0"/>
            <a:t>¿Existe alguna arquitectura genérica que actúe como plantilla para el sistema?</a:t>
          </a:r>
        </a:p>
      </dgm:t>
    </dgm:pt>
    <dgm:pt modelId="{1CF6FFB3-3D81-4A5A-932E-37502769ABFD}" type="parTrans" cxnId="{379EDE13-08D1-4902-9F8D-C940C7521EF6}">
      <dgm:prSet/>
      <dgm:spPr/>
      <dgm:t>
        <a:bodyPr/>
        <a:lstStyle/>
        <a:p>
          <a:endParaRPr lang="es-MX" sz="3200"/>
        </a:p>
      </dgm:t>
    </dgm:pt>
    <dgm:pt modelId="{B0D76939-03AE-438B-B1E0-6877F5124665}" type="sibTrans" cxnId="{379EDE13-08D1-4902-9F8D-C940C7521EF6}">
      <dgm:prSet/>
      <dgm:spPr/>
      <dgm:t>
        <a:bodyPr/>
        <a:lstStyle/>
        <a:p>
          <a:endParaRPr lang="es-MX" sz="2800"/>
        </a:p>
      </dgm:t>
    </dgm:pt>
    <dgm:pt modelId="{BCACD3A6-E248-4DEB-A8DC-A3AB46BF78D6}">
      <dgm:prSet phldrT="[Texto]" custT="1"/>
      <dgm:spPr/>
      <dgm:t>
        <a:bodyPr/>
        <a:lstStyle/>
        <a:p>
          <a:r>
            <a:rPr lang="es-MX" sz="2000" dirty="0"/>
            <a:t>¿Cómo se distribuirá el sistema a través de algunos núcleos o procesadores?</a:t>
          </a:r>
        </a:p>
      </dgm:t>
    </dgm:pt>
    <dgm:pt modelId="{A657D0EB-F192-4760-816C-40DAC793ECCC}" type="parTrans" cxnId="{2E3DC8CC-FBC4-4E59-B5D8-312BACE8E519}">
      <dgm:prSet/>
      <dgm:spPr/>
      <dgm:t>
        <a:bodyPr/>
        <a:lstStyle/>
        <a:p>
          <a:endParaRPr lang="es-MX" sz="3200"/>
        </a:p>
      </dgm:t>
    </dgm:pt>
    <dgm:pt modelId="{E4B7AF8B-40BA-4E74-A66E-93572151E521}" type="sibTrans" cxnId="{2E3DC8CC-FBC4-4E59-B5D8-312BACE8E519}">
      <dgm:prSet/>
      <dgm:spPr/>
      <dgm:t>
        <a:bodyPr/>
        <a:lstStyle/>
        <a:p>
          <a:endParaRPr lang="es-MX" sz="2800"/>
        </a:p>
      </dgm:t>
    </dgm:pt>
    <dgm:pt modelId="{37278934-2E06-4A91-80A3-0DCACBB0B15A}">
      <dgm:prSet phldrT="[Texto]" custT="1"/>
      <dgm:spPr/>
      <dgm:t>
        <a:bodyPr/>
        <a:lstStyle/>
        <a:p>
          <a:r>
            <a:rPr lang="es-MX" sz="2000" dirty="0"/>
            <a:t>¿Qué patrones arquitectónicos pueden usarse?</a:t>
          </a:r>
        </a:p>
      </dgm:t>
    </dgm:pt>
    <dgm:pt modelId="{5A964CFF-6D78-4B70-9457-EF43B49B5122}" type="parTrans" cxnId="{15EC4749-BFBD-4D21-A9A5-0E39DCE49B0A}">
      <dgm:prSet/>
      <dgm:spPr/>
      <dgm:t>
        <a:bodyPr/>
        <a:lstStyle/>
        <a:p>
          <a:endParaRPr lang="es-MX" sz="3200"/>
        </a:p>
      </dgm:t>
    </dgm:pt>
    <dgm:pt modelId="{680FD691-8284-4F24-8720-831BA4875501}" type="sibTrans" cxnId="{15EC4749-BFBD-4D21-A9A5-0E39DCE49B0A}">
      <dgm:prSet/>
      <dgm:spPr/>
      <dgm:t>
        <a:bodyPr/>
        <a:lstStyle/>
        <a:p>
          <a:endParaRPr lang="es-MX" sz="2800"/>
        </a:p>
      </dgm:t>
    </dgm:pt>
    <dgm:pt modelId="{B3255557-BEAC-4F24-9125-786EBB117ABB}">
      <dgm:prSet phldrT="[Texto]" custT="1"/>
      <dgm:spPr/>
      <dgm:t>
        <a:bodyPr/>
        <a:lstStyle/>
        <a:p>
          <a:r>
            <a:rPr lang="es-MX" sz="2000" dirty="0"/>
            <a:t>¿Cuál será el enfoque fundamental usado para estructurar el sistema?</a:t>
          </a:r>
        </a:p>
      </dgm:t>
    </dgm:pt>
    <dgm:pt modelId="{9B108960-077F-4EB6-99B8-49CA21827CCE}" type="parTrans" cxnId="{2D2A692A-E0AE-41D0-972D-2B7E8B363683}">
      <dgm:prSet/>
      <dgm:spPr/>
      <dgm:t>
        <a:bodyPr/>
        <a:lstStyle/>
        <a:p>
          <a:endParaRPr lang="es-MX" sz="3200"/>
        </a:p>
      </dgm:t>
    </dgm:pt>
    <dgm:pt modelId="{B3B352A4-732F-41E9-B2E4-8EDF092EEF26}" type="sibTrans" cxnId="{2D2A692A-E0AE-41D0-972D-2B7E8B363683}">
      <dgm:prSet/>
      <dgm:spPr/>
      <dgm:t>
        <a:bodyPr/>
        <a:lstStyle/>
        <a:p>
          <a:endParaRPr lang="es-MX" sz="2800"/>
        </a:p>
      </dgm:t>
    </dgm:pt>
    <dgm:pt modelId="{AF535CBB-0843-42C0-B013-B5176BD237E4}">
      <dgm:prSet phldrT="[Texto]" custT="1"/>
      <dgm:spPr/>
      <dgm:t>
        <a:bodyPr/>
        <a:lstStyle/>
        <a:p>
          <a:r>
            <a:rPr lang="es-MX" sz="2000" dirty="0"/>
            <a:t>¿Cómo los componentes estructurales en el sistema se separarán en subcomponentes?</a:t>
          </a:r>
        </a:p>
      </dgm:t>
    </dgm:pt>
    <dgm:pt modelId="{65742DFA-DFE7-469C-8B9E-37D02C51F0A4}" type="parTrans" cxnId="{A4E2214B-C1B9-4FDF-A6D3-58F5659B5FF2}">
      <dgm:prSet/>
      <dgm:spPr/>
      <dgm:t>
        <a:bodyPr/>
        <a:lstStyle/>
        <a:p>
          <a:endParaRPr lang="es-MX" sz="3200"/>
        </a:p>
      </dgm:t>
    </dgm:pt>
    <dgm:pt modelId="{9D860088-236D-4DA3-A4BD-073213F8D1FC}" type="sibTrans" cxnId="{A4E2214B-C1B9-4FDF-A6D3-58F5659B5FF2}">
      <dgm:prSet/>
      <dgm:spPr/>
      <dgm:t>
        <a:bodyPr/>
        <a:lstStyle/>
        <a:p>
          <a:endParaRPr lang="es-MX" sz="2800"/>
        </a:p>
      </dgm:t>
    </dgm:pt>
    <dgm:pt modelId="{B001422E-DBC2-4C3C-8FB8-06D329EB921C}">
      <dgm:prSet phldrT="[Texto]" custT="1"/>
      <dgm:spPr/>
      <dgm:t>
        <a:bodyPr/>
        <a:lstStyle/>
        <a:p>
          <a:r>
            <a:rPr lang="es-MX" sz="2000" dirty="0"/>
            <a:t>¿Qué estrategia se usará para controlar la operación de los componentes en el sistema?</a:t>
          </a:r>
        </a:p>
      </dgm:t>
    </dgm:pt>
    <dgm:pt modelId="{F6AA5592-69EA-47A5-BD94-9C5D24846E03}" type="parTrans" cxnId="{96927F74-0105-435B-B9A1-5C90935B2E01}">
      <dgm:prSet/>
      <dgm:spPr/>
      <dgm:t>
        <a:bodyPr/>
        <a:lstStyle/>
        <a:p>
          <a:endParaRPr lang="es-MX" sz="3200"/>
        </a:p>
      </dgm:t>
    </dgm:pt>
    <dgm:pt modelId="{573EFEC8-008A-4491-877B-436140029609}" type="sibTrans" cxnId="{96927F74-0105-435B-B9A1-5C90935B2E01}">
      <dgm:prSet/>
      <dgm:spPr/>
      <dgm:t>
        <a:bodyPr/>
        <a:lstStyle/>
        <a:p>
          <a:endParaRPr lang="es-MX" sz="2800"/>
        </a:p>
      </dgm:t>
    </dgm:pt>
    <dgm:pt modelId="{7558BF81-23FB-43EF-9766-454C6D07D061}">
      <dgm:prSet phldrT="[Texto]" custT="1"/>
      <dgm:spPr/>
      <dgm:t>
        <a:bodyPr/>
        <a:lstStyle/>
        <a:p>
          <a:r>
            <a:rPr lang="es-MX" sz="2000" dirty="0"/>
            <a:t>¿Cuál organización arquitectónica es mejor para entregar los requerimientos no funcionales del sistema?</a:t>
          </a:r>
        </a:p>
      </dgm:t>
    </dgm:pt>
    <dgm:pt modelId="{0FEE9210-962C-4BE6-957A-BEE6DAC8314C}" type="parTrans" cxnId="{B848D19F-FD59-4A7C-83DB-229081343706}">
      <dgm:prSet/>
      <dgm:spPr/>
      <dgm:t>
        <a:bodyPr/>
        <a:lstStyle/>
        <a:p>
          <a:endParaRPr lang="es-MX" sz="3200"/>
        </a:p>
      </dgm:t>
    </dgm:pt>
    <dgm:pt modelId="{8DA0789D-6FB0-4136-9070-B79165858905}" type="sibTrans" cxnId="{B848D19F-FD59-4A7C-83DB-229081343706}">
      <dgm:prSet/>
      <dgm:spPr/>
      <dgm:t>
        <a:bodyPr/>
        <a:lstStyle/>
        <a:p>
          <a:endParaRPr lang="es-MX" sz="2800"/>
        </a:p>
      </dgm:t>
    </dgm:pt>
    <dgm:pt modelId="{26EFAC33-7777-4919-B2ED-92C94AD2AEF6}">
      <dgm:prSet phldrT="[Texto]" custT="1"/>
      <dgm:spPr/>
      <dgm:t>
        <a:bodyPr/>
        <a:lstStyle/>
        <a:p>
          <a:r>
            <a:rPr lang="es-MX" sz="2000" dirty="0"/>
            <a:t>¿Cómo se evaluará el diseño arquitectónico?</a:t>
          </a:r>
        </a:p>
      </dgm:t>
    </dgm:pt>
    <dgm:pt modelId="{EACDDB33-51BE-40E1-B446-0BADDE6E9705}" type="parTrans" cxnId="{9BFED882-FC91-43A3-A0CE-98421BE64477}">
      <dgm:prSet/>
      <dgm:spPr/>
      <dgm:t>
        <a:bodyPr/>
        <a:lstStyle/>
        <a:p>
          <a:endParaRPr lang="es-MX" sz="3200"/>
        </a:p>
      </dgm:t>
    </dgm:pt>
    <dgm:pt modelId="{9A8C0A2C-7226-4705-81EC-D464EF79B4A6}" type="sibTrans" cxnId="{9BFED882-FC91-43A3-A0CE-98421BE64477}">
      <dgm:prSet/>
      <dgm:spPr/>
      <dgm:t>
        <a:bodyPr/>
        <a:lstStyle/>
        <a:p>
          <a:endParaRPr lang="es-MX" sz="2800"/>
        </a:p>
      </dgm:t>
    </dgm:pt>
    <dgm:pt modelId="{8A2CD755-5AC9-4DA7-A60C-0C6DF72FBCDA}">
      <dgm:prSet phldrT="[Texto]" custT="1"/>
      <dgm:spPr/>
      <dgm:t>
        <a:bodyPr/>
        <a:lstStyle/>
        <a:p>
          <a:r>
            <a:rPr lang="es-MX" sz="2000" dirty="0"/>
            <a:t>¿Cómo se documentará la arquitectura del sistema?</a:t>
          </a:r>
        </a:p>
      </dgm:t>
    </dgm:pt>
    <dgm:pt modelId="{3DE4FA78-AA28-4177-9FEB-02B370AB94B4}" type="parTrans" cxnId="{A5A9304F-A43C-494A-B984-064D7EF560C8}">
      <dgm:prSet/>
      <dgm:spPr/>
      <dgm:t>
        <a:bodyPr/>
        <a:lstStyle/>
        <a:p>
          <a:endParaRPr lang="es-MX" sz="3200"/>
        </a:p>
      </dgm:t>
    </dgm:pt>
    <dgm:pt modelId="{E751C4D8-2A38-4398-82F8-3A52A04CC3FE}" type="sibTrans" cxnId="{A5A9304F-A43C-494A-B984-064D7EF560C8}">
      <dgm:prSet/>
      <dgm:spPr/>
      <dgm:t>
        <a:bodyPr/>
        <a:lstStyle/>
        <a:p>
          <a:endParaRPr lang="es-MX" sz="2800"/>
        </a:p>
      </dgm:t>
    </dgm:pt>
    <dgm:pt modelId="{0F0A5769-33F8-49C4-994D-A7C4D43B37F0}" type="pres">
      <dgm:prSet presAssocID="{F34F1092-F51E-4F8C-B82F-51FFEA600A00}" presName="linear" presStyleCnt="0">
        <dgm:presLayoutVars>
          <dgm:animLvl val="lvl"/>
          <dgm:resizeHandles val="exact"/>
        </dgm:presLayoutVars>
      </dgm:prSet>
      <dgm:spPr/>
    </dgm:pt>
    <dgm:pt modelId="{187E2BBB-16C1-4F01-BE82-64BED2EA8FE8}" type="pres">
      <dgm:prSet presAssocID="{C97192E4-BCB3-4363-A7C3-A74CB3013DE7}" presName="parentText" presStyleLbl="node1" presStyleIdx="0" presStyleCnt="9">
        <dgm:presLayoutVars>
          <dgm:chMax val="0"/>
          <dgm:bulletEnabled val="1"/>
        </dgm:presLayoutVars>
      </dgm:prSet>
      <dgm:spPr/>
    </dgm:pt>
    <dgm:pt modelId="{7546B6F4-C734-411B-B419-6F9C3A1D6E80}" type="pres">
      <dgm:prSet presAssocID="{B0D76939-03AE-438B-B1E0-6877F5124665}" presName="spacer" presStyleCnt="0"/>
      <dgm:spPr/>
    </dgm:pt>
    <dgm:pt modelId="{CE46B315-E35F-44F3-9F96-743E02A2C02D}" type="pres">
      <dgm:prSet presAssocID="{BCACD3A6-E248-4DEB-A8DC-A3AB46BF78D6}" presName="parentText" presStyleLbl="node1" presStyleIdx="1" presStyleCnt="9">
        <dgm:presLayoutVars>
          <dgm:chMax val="0"/>
          <dgm:bulletEnabled val="1"/>
        </dgm:presLayoutVars>
      </dgm:prSet>
      <dgm:spPr/>
    </dgm:pt>
    <dgm:pt modelId="{9D1A851D-572D-4A91-9CAE-284A7BF86F3D}" type="pres">
      <dgm:prSet presAssocID="{E4B7AF8B-40BA-4E74-A66E-93572151E521}" presName="spacer" presStyleCnt="0"/>
      <dgm:spPr/>
    </dgm:pt>
    <dgm:pt modelId="{38C5A46F-2B07-4638-9065-91FDD3CE7313}" type="pres">
      <dgm:prSet presAssocID="{37278934-2E06-4A91-80A3-0DCACBB0B15A}" presName="parentText" presStyleLbl="node1" presStyleIdx="2" presStyleCnt="9">
        <dgm:presLayoutVars>
          <dgm:chMax val="0"/>
          <dgm:bulletEnabled val="1"/>
        </dgm:presLayoutVars>
      </dgm:prSet>
      <dgm:spPr/>
    </dgm:pt>
    <dgm:pt modelId="{2251A2B6-0807-4617-851E-5DF251FF6D2A}" type="pres">
      <dgm:prSet presAssocID="{680FD691-8284-4F24-8720-831BA4875501}" presName="spacer" presStyleCnt="0"/>
      <dgm:spPr/>
    </dgm:pt>
    <dgm:pt modelId="{7DE29F07-E87B-49B8-A729-5E8172CEB879}" type="pres">
      <dgm:prSet presAssocID="{B3255557-BEAC-4F24-9125-786EBB117ABB}" presName="parentText" presStyleLbl="node1" presStyleIdx="3" presStyleCnt="9">
        <dgm:presLayoutVars>
          <dgm:chMax val="0"/>
          <dgm:bulletEnabled val="1"/>
        </dgm:presLayoutVars>
      </dgm:prSet>
      <dgm:spPr/>
    </dgm:pt>
    <dgm:pt modelId="{BF7925FB-ECC5-4DB7-A2C0-78109D67C457}" type="pres">
      <dgm:prSet presAssocID="{B3B352A4-732F-41E9-B2E4-8EDF092EEF26}" presName="spacer" presStyleCnt="0"/>
      <dgm:spPr/>
    </dgm:pt>
    <dgm:pt modelId="{E4EFE9EB-1889-4623-8955-596D34839979}" type="pres">
      <dgm:prSet presAssocID="{AF535CBB-0843-42C0-B013-B5176BD237E4}" presName="parentText" presStyleLbl="node1" presStyleIdx="4" presStyleCnt="9">
        <dgm:presLayoutVars>
          <dgm:chMax val="0"/>
          <dgm:bulletEnabled val="1"/>
        </dgm:presLayoutVars>
      </dgm:prSet>
      <dgm:spPr/>
    </dgm:pt>
    <dgm:pt modelId="{A745CDDB-2BEA-402A-AF70-32BD4EB20110}" type="pres">
      <dgm:prSet presAssocID="{9D860088-236D-4DA3-A4BD-073213F8D1FC}" presName="spacer" presStyleCnt="0"/>
      <dgm:spPr/>
    </dgm:pt>
    <dgm:pt modelId="{462754A1-2467-4BD7-9195-3781AB391D60}" type="pres">
      <dgm:prSet presAssocID="{B001422E-DBC2-4C3C-8FB8-06D329EB921C}" presName="parentText" presStyleLbl="node1" presStyleIdx="5" presStyleCnt="9">
        <dgm:presLayoutVars>
          <dgm:chMax val="0"/>
          <dgm:bulletEnabled val="1"/>
        </dgm:presLayoutVars>
      </dgm:prSet>
      <dgm:spPr/>
    </dgm:pt>
    <dgm:pt modelId="{2A39597C-A93B-4699-AC9D-F8235663BC7E}" type="pres">
      <dgm:prSet presAssocID="{573EFEC8-008A-4491-877B-436140029609}" presName="spacer" presStyleCnt="0"/>
      <dgm:spPr/>
    </dgm:pt>
    <dgm:pt modelId="{62A01737-97BE-4497-A863-D80AE22440D5}" type="pres">
      <dgm:prSet presAssocID="{7558BF81-23FB-43EF-9766-454C6D07D061}" presName="parentText" presStyleLbl="node1" presStyleIdx="6" presStyleCnt="9">
        <dgm:presLayoutVars>
          <dgm:chMax val="0"/>
          <dgm:bulletEnabled val="1"/>
        </dgm:presLayoutVars>
      </dgm:prSet>
      <dgm:spPr/>
    </dgm:pt>
    <dgm:pt modelId="{CA95EE46-8B39-46BF-B4E0-2D7AE1A4C8B2}" type="pres">
      <dgm:prSet presAssocID="{8DA0789D-6FB0-4136-9070-B79165858905}" presName="spacer" presStyleCnt="0"/>
      <dgm:spPr/>
    </dgm:pt>
    <dgm:pt modelId="{2800E10D-7EF4-49A5-8330-3796D1758ED4}" type="pres">
      <dgm:prSet presAssocID="{26EFAC33-7777-4919-B2ED-92C94AD2AEF6}" presName="parentText" presStyleLbl="node1" presStyleIdx="7" presStyleCnt="9">
        <dgm:presLayoutVars>
          <dgm:chMax val="0"/>
          <dgm:bulletEnabled val="1"/>
        </dgm:presLayoutVars>
      </dgm:prSet>
      <dgm:spPr/>
    </dgm:pt>
    <dgm:pt modelId="{6AFF5617-085E-4DCD-83F9-34E475947DDC}" type="pres">
      <dgm:prSet presAssocID="{9A8C0A2C-7226-4705-81EC-D464EF79B4A6}" presName="spacer" presStyleCnt="0"/>
      <dgm:spPr/>
    </dgm:pt>
    <dgm:pt modelId="{5EDD98CE-D889-4901-8819-53D11EF5D632}" type="pres">
      <dgm:prSet presAssocID="{8A2CD755-5AC9-4DA7-A60C-0C6DF72FBCDA}" presName="parentText" presStyleLbl="node1" presStyleIdx="8" presStyleCnt="9">
        <dgm:presLayoutVars>
          <dgm:chMax val="0"/>
          <dgm:bulletEnabled val="1"/>
        </dgm:presLayoutVars>
      </dgm:prSet>
      <dgm:spPr/>
    </dgm:pt>
  </dgm:ptLst>
  <dgm:cxnLst>
    <dgm:cxn modelId="{01F08F09-A2CB-4BFE-9302-B806370EBE7C}" type="presOf" srcId="{37278934-2E06-4A91-80A3-0DCACBB0B15A}" destId="{38C5A46F-2B07-4638-9065-91FDD3CE7313}" srcOrd="0" destOrd="0" presId="urn:microsoft.com/office/officeart/2005/8/layout/vList2"/>
    <dgm:cxn modelId="{379EDE13-08D1-4902-9F8D-C940C7521EF6}" srcId="{F34F1092-F51E-4F8C-B82F-51FFEA600A00}" destId="{C97192E4-BCB3-4363-A7C3-A74CB3013DE7}" srcOrd="0" destOrd="0" parTransId="{1CF6FFB3-3D81-4A5A-932E-37502769ABFD}" sibTransId="{B0D76939-03AE-438B-B1E0-6877F5124665}"/>
    <dgm:cxn modelId="{2D2A692A-E0AE-41D0-972D-2B7E8B363683}" srcId="{F34F1092-F51E-4F8C-B82F-51FFEA600A00}" destId="{B3255557-BEAC-4F24-9125-786EBB117ABB}" srcOrd="3" destOrd="0" parTransId="{9B108960-077F-4EB6-99B8-49CA21827CCE}" sibTransId="{B3B352A4-732F-41E9-B2E4-8EDF092EEF26}"/>
    <dgm:cxn modelId="{DF8F6544-EFEA-4E02-94D9-61806AE39630}" type="presOf" srcId="{B001422E-DBC2-4C3C-8FB8-06D329EB921C}" destId="{462754A1-2467-4BD7-9195-3781AB391D60}" srcOrd="0" destOrd="0" presId="urn:microsoft.com/office/officeart/2005/8/layout/vList2"/>
    <dgm:cxn modelId="{15EC4749-BFBD-4D21-A9A5-0E39DCE49B0A}" srcId="{F34F1092-F51E-4F8C-B82F-51FFEA600A00}" destId="{37278934-2E06-4A91-80A3-0DCACBB0B15A}" srcOrd="2" destOrd="0" parTransId="{5A964CFF-6D78-4B70-9457-EF43B49B5122}" sibTransId="{680FD691-8284-4F24-8720-831BA4875501}"/>
    <dgm:cxn modelId="{A4E2214B-C1B9-4FDF-A6D3-58F5659B5FF2}" srcId="{F34F1092-F51E-4F8C-B82F-51FFEA600A00}" destId="{AF535CBB-0843-42C0-B013-B5176BD237E4}" srcOrd="4" destOrd="0" parTransId="{65742DFA-DFE7-469C-8B9E-37D02C51F0A4}" sibTransId="{9D860088-236D-4DA3-A4BD-073213F8D1FC}"/>
    <dgm:cxn modelId="{E017546B-F5DC-4699-A89E-58A186532120}" type="presOf" srcId="{B3255557-BEAC-4F24-9125-786EBB117ABB}" destId="{7DE29F07-E87B-49B8-A729-5E8172CEB879}" srcOrd="0" destOrd="0" presId="urn:microsoft.com/office/officeart/2005/8/layout/vList2"/>
    <dgm:cxn modelId="{0093B44C-0AEB-4BA2-AD46-1D8A8794F371}" type="presOf" srcId="{7558BF81-23FB-43EF-9766-454C6D07D061}" destId="{62A01737-97BE-4497-A863-D80AE22440D5}" srcOrd="0" destOrd="0" presId="urn:microsoft.com/office/officeart/2005/8/layout/vList2"/>
    <dgm:cxn modelId="{A5A9304F-A43C-494A-B984-064D7EF560C8}" srcId="{F34F1092-F51E-4F8C-B82F-51FFEA600A00}" destId="{8A2CD755-5AC9-4DA7-A60C-0C6DF72FBCDA}" srcOrd="8" destOrd="0" parTransId="{3DE4FA78-AA28-4177-9FEB-02B370AB94B4}" sibTransId="{E751C4D8-2A38-4398-82F8-3A52A04CC3FE}"/>
    <dgm:cxn modelId="{96927F74-0105-435B-B9A1-5C90935B2E01}" srcId="{F34F1092-F51E-4F8C-B82F-51FFEA600A00}" destId="{B001422E-DBC2-4C3C-8FB8-06D329EB921C}" srcOrd="5" destOrd="0" parTransId="{F6AA5592-69EA-47A5-BD94-9C5D24846E03}" sibTransId="{573EFEC8-008A-4491-877B-436140029609}"/>
    <dgm:cxn modelId="{5D35C655-35CE-4EE9-BA57-CB343D8D252E}" type="presOf" srcId="{C97192E4-BCB3-4363-A7C3-A74CB3013DE7}" destId="{187E2BBB-16C1-4F01-BE82-64BED2EA8FE8}" srcOrd="0" destOrd="0" presId="urn:microsoft.com/office/officeart/2005/8/layout/vList2"/>
    <dgm:cxn modelId="{334F2F7F-2FF7-4BFC-8A57-DEE4B717C429}" type="presOf" srcId="{26EFAC33-7777-4919-B2ED-92C94AD2AEF6}" destId="{2800E10D-7EF4-49A5-8330-3796D1758ED4}" srcOrd="0" destOrd="0" presId="urn:microsoft.com/office/officeart/2005/8/layout/vList2"/>
    <dgm:cxn modelId="{9BFED882-FC91-43A3-A0CE-98421BE64477}" srcId="{F34F1092-F51E-4F8C-B82F-51FFEA600A00}" destId="{26EFAC33-7777-4919-B2ED-92C94AD2AEF6}" srcOrd="7" destOrd="0" parTransId="{EACDDB33-51BE-40E1-B446-0BADDE6E9705}" sibTransId="{9A8C0A2C-7226-4705-81EC-D464EF79B4A6}"/>
    <dgm:cxn modelId="{88DB918F-8A9F-4C10-BD72-F0F25B5E3BF6}" type="presOf" srcId="{BCACD3A6-E248-4DEB-A8DC-A3AB46BF78D6}" destId="{CE46B315-E35F-44F3-9F96-743E02A2C02D}" srcOrd="0" destOrd="0" presId="urn:microsoft.com/office/officeart/2005/8/layout/vList2"/>
    <dgm:cxn modelId="{C414499F-DC78-4B26-A698-D4A07880BB36}" type="presOf" srcId="{F34F1092-F51E-4F8C-B82F-51FFEA600A00}" destId="{0F0A5769-33F8-49C4-994D-A7C4D43B37F0}" srcOrd="0" destOrd="0" presId="urn:microsoft.com/office/officeart/2005/8/layout/vList2"/>
    <dgm:cxn modelId="{B848D19F-FD59-4A7C-83DB-229081343706}" srcId="{F34F1092-F51E-4F8C-B82F-51FFEA600A00}" destId="{7558BF81-23FB-43EF-9766-454C6D07D061}" srcOrd="6" destOrd="0" parTransId="{0FEE9210-962C-4BE6-957A-BEE6DAC8314C}" sibTransId="{8DA0789D-6FB0-4136-9070-B79165858905}"/>
    <dgm:cxn modelId="{2E3DC8CC-FBC4-4E59-B5D8-312BACE8E519}" srcId="{F34F1092-F51E-4F8C-B82F-51FFEA600A00}" destId="{BCACD3A6-E248-4DEB-A8DC-A3AB46BF78D6}" srcOrd="1" destOrd="0" parTransId="{A657D0EB-F192-4760-816C-40DAC793ECCC}" sibTransId="{E4B7AF8B-40BA-4E74-A66E-93572151E521}"/>
    <dgm:cxn modelId="{90800CDD-84C1-4869-B148-19D09FC7D4D9}" type="presOf" srcId="{AF535CBB-0843-42C0-B013-B5176BD237E4}" destId="{E4EFE9EB-1889-4623-8955-596D34839979}" srcOrd="0" destOrd="0" presId="urn:microsoft.com/office/officeart/2005/8/layout/vList2"/>
    <dgm:cxn modelId="{9FD7E8F6-0815-4532-AE58-CDBD758C9AF5}" type="presOf" srcId="{8A2CD755-5AC9-4DA7-A60C-0C6DF72FBCDA}" destId="{5EDD98CE-D889-4901-8819-53D11EF5D632}" srcOrd="0" destOrd="0" presId="urn:microsoft.com/office/officeart/2005/8/layout/vList2"/>
    <dgm:cxn modelId="{C359C208-036A-4FA1-97D3-1FE536C1E418}" type="presParOf" srcId="{0F0A5769-33F8-49C4-994D-A7C4D43B37F0}" destId="{187E2BBB-16C1-4F01-BE82-64BED2EA8FE8}" srcOrd="0" destOrd="0" presId="urn:microsoft.com/office/officeart/2005/8/layout/vList2"/>
    <dgm:cxn modelId="{4FFB0B1B-4FBA-497B-98FF-52CEDE6C9A8D}" type="presParOf" srcId="{0F0A5769-33F8-49C4-994D-A7C4D43B37F0}" destId="{7546B6F4-C734-411B-B419-6F9C3A1D6E80}" srcOrd="1" destOrd="0" presId="urn:microsoft.com/office/officeart/2005/8/layout/vList2"/>
    <dgm:cxn modelId="{10C9A9F5-1C00-441F-BA38-4C9D71897B9D}" type="presParOf" srcId="{0F0A5769-33F8-49C4-994D-A7C4D43B37F0}" destId="{CE46B315-E35F-44F3-9F96-743E02A2C02D}" srcOrd="2" destOrd="0" presId="urn:microsoft.com/office/officeart/2005/8/layout/vList2"/>
    <dgm:cxn modelId="{9E8F538A-F22B-4C00-8BEF-3E6D804D4A28}" type="presParOf" srcId="{0F0A5769-33F8-49C4-994D-A7C4D43B37F0}" destId="{9D1A851D-572D-4A91-9CAE-284A7BF86F3D}" srcOrd="3" destOrd="0" presId="urn:microsoft.com/office/officeart/2005/8/layout/vList2"/>
    <dgm:cxn modelId="{D3A97E41-507A-4B26-96FB-5DD41DD62D31}" type="presParOf" srcId="{0F0A5769-33F8-49C4-994D-A7C4D43B37F0}" destId="{38C5A46F-2B07-4638-9065-91FDD3CE7313}" srcOrd="4" destOrd="0" presId="urn:microsoft.com/office/officeart/2005/8/layout/vList2"/>
    <dgm:cxn modelId="{839F0D83-3EA5-4268-8053-A24940BCBDF6}" type="presParOf" srcId="{0F0A5769-33F8-49C4-994D-A7C4D43B37F0}" destId="{2251A2B6-0807-4617-851E-5DF251FF6D2A}" srcOrd="5" destOrd="0" presId="urn:microsoft.com/office/officeart/2005/8/layout/vList2"/>
    <dgm:cxn modelId="{60BD0BB1-33C3-4321-91AD-E8B8C3A07B9E}" type="presParOf" srcId="{0F0A5769-33F8-49C4-994D-A7C4D43B37F0}" destId="{7DE29F07-E87B-49B8-A729-5E8172CEB879}" srcOrd="6" destOrd="0" presId="urn:microsoft.com/office/officeart/2005/8/layout/vList2"/>
    <dgm:cxn modelId="{A87BB8CC-E4B0-4FBA-B861-F5DFFF10041C}" type="presParOf" srcId="{0F0A5769-33F8-49C4-994D-A7C4D43B37F0}" destId="{BF7925FB-ECC5-4DB7-A2C0-78109D67C457}" srcOrd="7" destOrd="0" presId="urn:microsoft.com/office/officeart/2005/8/layout/vList2"/>
    <dgm:cxn modelId="{3945E5BB-C41D-4673-9048-AC9EA5207151}" type="presParOf" srcId="{0F0A5769-33F8-49C4-994D-A7C4D43B37F0}" destId="{E4EFE9EB-1889-4623-8955-596D34839979}" srcOrd="8" destOrd="0" presId="urn:microsoft.com/office/officeart/2005/8/layout/vList2"/>
    <dgm:cxn modelId="{F1A90C84-94BC-4CD7-81D8-2CE23B9052CC}" type="presParOf" srcId="{0F0A5769-33F8-49C4-994D-A7C4D43B37F0}" destId="{A745CDDB-2BEA-402A-AF70-32BD4EB20110}" srcOrd="9" destOrd="0" presId="urn:microsoft.com/office/officeart/2005/8/layout/vList2"/>
    <dgm:cxn modelId="{74503A39-337B-47A6-B803-E3CC0B0E6B4C}" type="presParOf" srcId="{0F0A5769-33F8-49C4-994D-A7C4D43B37F0}" destId="{462754A1-2467-4BD7-9195-3781AB391D60}" srcOrd="10" destOrd="0" presId="urn:microsoft.com/office/officeart/2005/8/layout/vList2"/>
    <dgm:cxn modelId="{F21B4C8D-23B9-44F8-A3D7-9ADB58BE76F6}" type="presParOf" srcId="{0F0A5769-33F8-49C4-994D-A7C4D43B37F0}" destId="{2A39597C-A93B-4699-AC9D-F8235663BC7E}" srcOrd="11" destOrd="0" presId="urn:microsoft.com/office/officeart/2005/8/layout/vList2"/>
    <dgm:cxn modelId="{BC08230B-BBE3-443A-910E-41A29BAEC29A}" type="presParOf" srcId="{0F0A5769-33F8-49C4-994D-A7C4D43B37F0}" destId="{62A01737-97BE-4497-A863-D80AE22440D5}" srcOrd="12" destOrd="0" presId="urn:microsoft.com/office/officeart/2005/8/layout/vList2"/>
    <dgm:cxn modelId="{0C1CE4A0-5B28-4152-812F-591E54A92A0E}" type="presParOf" srcId="{0F0A5769-33F8-49C4-994D-A7C4D43B37F0}" destId="{CA95EE46-8B39-46BF-B4E0-2D7AE1A4C8B2}" srcOrd="13" destOrd="0" presId="urn:microsoft.com/office/officeart/2005/8/layout/vList2"/>
    <dgm:cxn modelId="{52E7E78D-4123-423D-B9C0-DCF75EC79AC9}" type="presParOf" srcId="{0F0A5769-33F8-49C4-994D-A7C4D43B37F0}" destId="{2800E10D-7EF4-49A5-8330-3796D1758ED4}" srcOrd="14" destOrd="0" presId="urn:microsoft.com/office/officeart/2005/8/layout/vList2"/>
    <dgm:cxn modelId="{79D9389C-7423-4E08-9402-2DA4DF78030F}" type="presParOf" srcId="{0F0A5769-33F8-49C4-994D-A7C4D43B37F0}" destId="{6AFF5617-085E-4DCD-83F9-34E475947DDC}" srcOrd="15" destOrd="0" presId="urn:microsoft.com/office/officeart/2005/8/layout/vList2"/>
    <dgm:cxn modelId="{C80FF839-65FF-4DCD-B201-18273368A811}" type="presParOf" srcId="{0F0A5769-33F8-49C4-994D-A7C4D43B37F0}" destId="{5EDD98CE-D889-4901-8819-53D11EF5D632}"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21F624-3FEB-4A5A-A596-802C11AE6691}"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en-US"/>
        </a:p>
      </dgm:t>
    </dgm:pt>
    <dgm:pt modelId="{47C8E258-8808-49CB-B009-0591916204E7}">
      <dgm:prSet/>
      <dgm:spPr/>
      <dgm:t>
        <a:bodyPr/>
        <a:lstStyle/>
        <a:p>
          <a:r>
            <a:rPr lang="es-MX" dirty="0"/>
            <a:t>Rendimiento</a:t>
          </a:r>
          <a:endParaRPr lang="en-US" dirty="0"/>
        </a:p>
      </dgm:t>
    </dgm:pt>
    <dgm:pt modelId="{AE528B7B-4FCD-4DB4-927E-150950447320}" type="parTrans" cxnId="{1E961C22-D7D9-418F-8E6A-9E56A627F104}">
      <dgm:prSet/>
      <dgm:spPr/>
      <dgm:t>
        <a:bodyPr/>
        <a:lstStyle/>
        <a:p>
          <a:endParaRPr lang="en-US"/>
        </a:p>
      </dgm:t>
    </dgm:pt>
    <dgm:pt modelId="{76BCECBA-94B9-49DD-8E0A-73A8D23DAB2A}" type="sibTrans" cxnId="{1E961C22-D7D9-418F-8E6A-9E56A627F104}">
      <dgm:prSet/>
      <dgm:spPr/>
      <dgm:t>
        <a:bodyPr/>
        <a:lstStyle/>
        <a:p>
          <a:endParaRPr lang="en-US"/>
        </a:p>
      </dgm:t>
    </dgm:pt>
    <dgm:pt modelId="{177BF78E-AFAE-4FED-A413-4DFC664FC314}">
      <dgm:prSet/>
      <dgm:spPr/>
      <dgm:t>
        <a:bodyPr/>
        <a:lstStyle/>
        <a:p>
          <a:r>
            <a:rPr lang="es-MX" dirty="0"/>
            <a:t>Las operaciones críticas deben localizarse en un pequeño número de componentes.</a:t>
          </a:r>
          <a:endParaRPr lang="en-US" dirty="0"/>
        </a:p>
      </dgm:t>
    </dgm:pt>
    <dgm:pt modelId="{0074EC59-F12E-41F5-AF44-F8D98D52A02F}" type="parTrans" cxnId="{82C259F2-1905-4A44-B0E2-4AEAE9D1ECF7}">
      <dgm:prSet/>
      <dgm:spPr/>
      <dgm:t>
        <a:bodyPr/>
        <a:lstStyle/>
        <a:p>
          <a:endParaRPr lang="en-US"/>
        </a:p>
      </dgm:t>
    </dgm:pt>
    <dgm:pt modelId="{F3FF1D39-1041-40D3-AC84-B4DD58921182}" type="sibTrans" cxnId="{82C259F2-1905-4A44-B0E2-4AEAE9D1ECF7}">
      <dgm:prSet/>
      <dgm:spPr/>
      <dgm:t>
        <a:bodyPr/>
        <a:lstStyle/>
        <a:p>
          <a:endParaRPr lang="en-US"/>
        </a:p>
      </dgm:t>
    </dgm:pt>
    <dgm:pt modelId="{3C6AB8C9-7A4A-4369-9852-E650D874F07A}">
      <dgm:prSet/>
      <dgm:spPr/>
      <dgm:t>
        <a:bodyPr/>
        <a:lstStyle/>
        <a:p>
          <a:r>
            <a:rPr lang="es-MX" dirty="0"/>
            <a:t>Seguridad</a:t>
          </a:r>
          <a:endParaRPr lang="en-US" dirty="0"/>
        </a:p>
      </dgm:t>
    </dgm:pt>
    <dgm:pt modelId="{DB93442B-87FE-4984-A829-267A59E68AE1}" type="parTrans" cxnId="{E2AE3F77-1BB8-4BAB-9C26-6E6D588030F1}">
      <dgm:prSet/>
      <dgm:spPr/>
      <dgm:t>
        <a:bodyPr/>
        <a:lstStyle/>
        <a:p>
          <a:endParaRPr lang="en-US"/>
        </a:p>
      </dgm:t>
    </dgm:pt>
    <dgm:pt modelId="{4317513C-016A-4FD4-8611-917237DC88FB}" type="sibTrans" cxnId="{E2AE3F77-1BB8-4BAB-9C26-6E6D588030F1}">
      <dgm:prSet/>
      <dgm:spPr/>
      <dgm:t>
        <a:bodyPr/>
        <a:lstStyle/>
        <a:p>
          <a:endParaRPr lang="en-US"/>
        </a:p>
      </dgm:t>
    </dgm:pt>
    <dgm:pt modelId="{4645E9B8-444F-4092-8C5C-2DF6AC537C70}">
      <dgm:prSet/>
      <dgm:spPr/>
      <dgm:t>
        <a:bodyPr/>
        <a:lstStyle/>
        <a:p>
          <a:r>
            <a:rPr lang="es-MX" dirty="0"/>
            <a:t>Es necesario usar una estructura en capas, con los activos más importantes en las capas internas.</a:t>
          </a:r>
          <a:endParaRPr lang="en-US" dirty="0"/>
        </a:p>
      </dgm:t>
    </dgm:pt>
    <dgm:pt modelId="{321DD8B0-99B4-48E4-AF9E-9C76E5753D63}" type="parTrans" cxnId="{FF3551BF-3503-4E30-83DC-ACE8958455EA}">
      <dgm:prSet/>
      <dgm:spPr/>
      <dgm:t>
        <a:bodyPr/>
        <a:lstStyle/>
        <a:p>
          <a:endParaRPr lang="en-US"/>
        </a:p>
      </dgm:t>
    </dgm:pt>
    <dgm:pt modelId="{83D5EA78-CBF4-431B-B0B0-F79D1E5429E6}" type="sibTrans" cxnId="{FF3551BF-3503-4E30-83DC-ACE8958455EA}">
      <dgm:prSet/>
      <dgm:spPr/>
      <dgm:t>
        <a:bodyPr/>
        <a:lstStyle/>
        <a:p>
          <a:endParaRPr lang="en-US"/>
        </a:p>
      </dgm:t>
    </dgm:pt>
    <dgm:pt modelId="{5F2B96B4-25F6-4920-8824-6518085E4B9A}">
      <dgm:prSet/>
      <dgm:spPr/>
      <dgm:t>
        <a:bodyPr/>
        <a:lstStyle/>
        <a:p>
          <a:r>
            <a:rPr lang="es-MX" dirty="0"/>
            <a:t>Disponibilidad</a:t>
          </a:r>
          <a:endParaRPr lang="en-US" dirty="0"/>
        </a:p>
      </dgm:t>
    </dgm:pt>
    <dgm:pt modelId="{5D6CA70F-0F03-4A5E-A8D9-B04706DAAD9C}" type="parTrans" cxnId="{128FBF0A-DD76-4FDB-B1DA-2DA76E86096F}">
      <dgm:prSet/>
      <dgm:spPr/>
      <dgm:t>
        <a:bodyPr/>
        <a:lstStyle/>
        <a:p>
          <a:endParaRPr lang="en-US"/>
        </a:p>
      </dgm:t>
    </dgm:pt>
    <dgm:pt modelId="{41D9813B-BD11-4BE5-8CF6-7D2DDCC98029}" type="sibTrans" cxnId="{128FBF0A-DD76-4FDB-B1DA-2DA76E86096F}">
      <dgm:prSet/>
      <dgm:spPr/>
      <dgm:t>
        <a:bodyPr/>
        <a:lstStyle/>
        <a:p>
          <a:endParaRPr lang="en-US"/>
        </a:p>
      </dgm:t>
    </dgm:pt>
    <dgm:pt modelId="{F96D2A91-C076-4407-B622-3C74A7A4DABB}">
      <dgm:prSet/>
      <dgm:spPr/>
      <dgm:t>
        <a:bodyPr/>
        <a:lstStyle/>
        <a:p>
          <a:r>
            <a:rPr lang="es-MX" dirty="0"/>
            <a:t>Se deben incluir componentes redundantes de manera que sea posible sustituir componentes sin detener el sistema.</a:t>
          </a:r>
          <a:endParaRPr lang="en-US" dirty="0"/>
        </a:p>
      </dgm:t>
    </dgm:pt>
    <dgm:pt modelId="{AE4FC846-3117-43E5-AC49-7E712830C649}" type="parTrans" cxnId="{8EC2867A-FEBA-421B-9F73-F6A139F34CE3}">
      <dgm:prSet/>
      <dgm:spPr/>
      <dgm:t>
        <a:bodyPr/>
        <a:lstStyle/>
        <a:p>
          <a:endParaRPr lang="en-US"/>
        </a:p>
      </dgm:t>
    </dgm:pt>
    <dgm:pt modelId="{4022CD0A-894A-46B3-97B9-82177A1B6180}" type="sibTrans" cxnId="{8EC2867A-FEBA-421B-9F73-F6A139F34CE3}">
      <dgm:prSet/>
      <dgm:spPr/>
      <dgm:t>
        <a:bodyPr/>
        <a:lstStyle/>
        <a:p>
          <a:endParaRPr lang="en-US"/>
        </a:p>
      </dgm:t>
    </dgm:pt>
    <dgm:pt modelId="{DCD22FE9-AFEF-4378-AEAB-3CC59CDB9B3A}">
      <dgm:prSet/>
      <dgm:spPr/>
      <dgm:t>
        <a:bodyPr/>
        <a:lstStyle/>
        <a:p>
          <a:r>
            <a:rPr lang="es-MX" dirty="0"/>
            <a:t>Mantenibilidad</a:t>
          </a:r>
          <a:endParaRPr lang="en-US" dirty="0"/>
        </a:p>
      </dgm:t>
    </dgm:pt>
    <dgm:pt modelId="{F2981FC4-1842-4580-BC5D-32B0E065272A}" type="parTrans" cxnId="{0F9A9CB1-3814-43B7-88C6-449B4DD82F23}">
      <dgm:prSet/>
      <dgm:spPr/>
      <dgm:t>
        <a:bodyPr/>
        <a:lstStyle/>
        <a:p>
          <a:endParaRPr lang="en-US"/>
        </a:p>
      </dgm:t>
    </dgm:pt>
    <dgm:pt modelId="{0AF66D57-265C-43E9-87C1-5D866403A764}" type="sibTrans" cxnId="{0F9A9CB1-3814-43B7-88C6-449B4DD82F23}">
      <dgm:prSet/>
      <dgm:spPr/>
      <dgm:t>
        <a:bodyPr/>
        <a:lstStyle/>
        <a:p>
          <a:endParaRPr lang="en-US"/>
        </a:p>
      </dgm:t>
    </dgm:pt>
    <dgm:pt modelId="{F4616266-7258-4501-8E83-4C3F96809922}">
      <dgm:prSet/>
      <dgm:spPr/>
      <dgm:t>
        <a:bodyPr/>
        <a:lstStyle/>
        <a:p>
          <a:r>
            <a:rPr lang="es-MX" dirty="0"/>
            <a:t>Se deben emplear componentes autocontenidos de grano fino que puedan cambiarse con facilidad.</a:t>
          </a:r>
          <a:endParaRPr lang="en-US" dirty="0"/>
        </a:p>
      </dgm:t>
    </dgm:pt>
    <dgm:pt modelId="{EC9A9DBA-4657-4A90-B445-0F0D86071354}" type="parTrans" cxnId="{36E71EB7-7DC7-4A80-9303-82EF08846CCF}">
      <dgm:prSet/>
      <dgm:spPr/>
      <dgm:t>
        <a:bodyPr/>
        <a:lstStyle/>
        <a:p>
          <a:endParaRPr lang="en-US"/>
        </a:p>
      </dgm:t>
    </dgm:pt>
    <dgm:pt modelId="{6276E9BA-BC9B-4728-93C7-3A567D515BEC}" type="sibTrans" cxnId="{36E71EB7-7DC7-4A80-9303-82EF08846CCF}">
      <dgm:prSet/>
      <dgm:spPr/>
      <dgm:t>
        <a:bodyPr/>
        <a:lstStyle/>
        <a:p>
          <a:endParaRPr lang="en-US"/>
        </a:p>
      </dgm:t>
    </dgm:pt>
    <dgm:pt modelId="{63B69782-5F19-4EBE-B96A-721B76059E3E}" type="pres">
      <dgm:prSet presAssocID="{AB21F624-3FEB-4A5A-A596-802C11AE6691}" presName="Name0" presStyleCnt="0">
        <dgm:presLayoutVars>
          <dgm:dir/>
          <dgm:animLvl val="lvl"/>
          <dgm:resizeHandles val="exact"/>
        </dgm:presLayoutVars>
      </dgm:prSet>
      <dgm:spPr/>
    </dgm:pt>
    <dgm:pt modelId="{FBCB0207-64F6-4100-8D03-1988D95FBE8E}" type="pres">
      <dgm:prSet presAssocID="{47C8E258-8808-49CB-B009-0591916204E7}" presName="linNode" presStyleCnt="0"/>
      <dgm:spPr/>
    </dgm:pt>
    <dgm:pt modelId="{AEF33E7E-196F-482E-B1E3-EF4990701AC0}" type="pres">
      <dgm:prSet presAssocID="{47C8E258-8808-49CB-B009-0591916204E7}" presName="parentText" presStyleLbl="node1" presStyleIdx="0" presStyleCnt="4">
        <dgm:presLayoutVars>
          <dgm:chMax val="1"/>
          <dgm:bulletEnabled val="1"/>
        </dgm:presLayoutVars>
      </dgm:prSet>
      <dgm:spPr/>
    </dgm:pt>
    <dgm:pt modelId="{A540BBFD-B981-48FA-A3B0-A4B858E9E505}" type="pres">
      <dgm:prSet presAssocID="{47C8E258-8808-49CB-B009-0591916204E7}" presName="descendantText" presStyleLbl="alignAccFollowNode1" presStyleIdx="0" presStyleCnt="4">
        <dgm:presLayoutVars>
          <dgm:bulletEnabled val="1"/>
        </dgm:presLayoutVars>
      </dgm:prSet>
      <dgm:spPr/>
    </dgm:pt>
    <dgm:pt modelId="{E8B797CA-DF55-4504-9681-27A17C265B0C}" type="pres">
      <dgm:prSet presAssocID="{76BCECBA-94B9-49DD-8E0A-73A8D23DAB2A}" presName="sp" presStyleCnt="0"/>
      <dgm:spPr/>
    </dgm:pt>
    <dgm:pt modelId="{A08FA3EB-B710-4537-87CE-E36E29137143}" type="pres">
      <dgm:prSet presAssocID="{3C6AB8C9-7A4A-4369-9852-E650D874F07A}" presName="linNode" presStyleCnt="0"/>
      <dgm:spPr/>
    </dgm:pt>
    <dgm:pt modelId="{F32FB93E-D79F-4C66-BC73-7C85EAEB5F37}" type="pres">
      <dgm:prSet presAssocID="{3C6AB8C9-7A4A-4369-9852-E650D874F07A}" presName="parentText" presStyleLbl="node1" presStyleIdx="1" presStyleCnt="4">
        <dgm:presLayoutVars>
          <dgm:chMax val="1"/>
          <dgm:bulletEnabled val="1"/>
        </dgm:presLayoutVars>
      </dgm:prSet>
      <dgm:spPr/>
    </dgm:pt>
    <dgm:pt modelId="{D08AB6BB-6A9F-4E65-B24C-80472E1917C5}" type="pres">
      <dgm:prSet presAssocID="{3C6AB8C9-7A4A-4369-9852-E650D874F07A}" presName="descendantText" presStyleLbl="alignAccFollowNode1" presStyleIdx="1" presStyleCnt="4">
        <dgm:presLayoutVars>
          <dgm:bulletEnabled val="1"/>
        </dgm:presLayoutVars>
      </dgm:prSet>
      <dgm:spPr/>
    </dgm:pt>
    <dgm:pt modelId="{D3E470E4-7B0C-41D6-9B76-E3AA7200D221}" type="pres">
      <dgm:prSet presAssocID="{4317513C-016A-4FD4-8611-917237DC88FB}" presName="sp" presStyleCnt="0"/>
      <dgm:spPr/>
    </dgm:pt>
    <dgm:pt modelId="{B670B327-58F0-4848-A12B-169E040E4BCA}" type="pres">
      <dgm:prSet presAssocID="{5F2B96B4-25F6-4920-8824-6518085E4B9A}" presName="linNode" presStyleCnt="0"/>
      <dgm:spPr/>
    </dgm:pt>
    <dgm:pt modelId="{C1286FB7-4FAA-457D-9F36-71DF5591B2D0}" type="pres">
      <dgm:prSet presAssocID="{5F2B96B4-25F6-4920-8824-6518085E4B9A}" presName="parentText" presStyleLbl="node1" presStyleIdx="2" presStyleCnt="4">
        <dgm:presLayoutVars>
          <dgm:chMax val="1"/>
          <dgm:bulletEnabled val="1"/>
        </dgm:presLayoutVars>
      </dgm:prSet>
      <dgm:spPr/>
    </dgm:pt>
    <dgm:pt modelId="{C30A7F66-5D5C-49D3-A84F-AC35EE3B915F}" type="pres">
      <dgm:prSet presAssocID="{5F2B96B4-25F6-4920-8824-6518085E4B9A}" presName="descendantText" presStyleLbl="alignAccFollowNode1" presStyleIdx="2" presStyleCnt="4">
        <dgm:presLayoutVars>
          <dgm:bulletEnabled val="1"/>
        </dgm:presLayoutVars>
      </dgm:prSet>
      <dgm:spPr/>
    </dgm:pt>
    <dgm:pt modelId="{27B5AC44-CD90-420D-A6D7-FCD416EC72FD}" type="pres">
      <dgm:prSet presAssocID="{41D9813B-BD11-4BE5-8CF6-7D2DDCC98029}" presName="sp" presStyleCnt="0"/>
      <dgm:spPr/>
    </dgm:pt>
    <dgm:pt modelId="{371C5550-7219-4B1D-8429-E6F107169E86}" type="pres">
      <dgm:prSet presAssocID="{DCD22FE9-AFEF-4378-AEAB-3CC59CDB9B3A}" presName="linNode" presStyleCnt="0"/>
      <dgm:spPr/>
    </dgm:pt>
    <dgm:pt modelId="{B310A037-189D-4364-96E5-4B63EB8A7EA2}" type="pres">
      <dgm:prSet presAssocID="{DCD22FE9-AFEF-4378-AEAB-3CC59CDB9B3A}" presName="parentText" presStyleLbl="node1" presStyleIdx="3" presStyleCnt="4">
        <dgm:presLayoutVars>
          <dgm:chMax val="1"/>
          <dgm:bulletEnabled val="1"/>
        </dgm:presLayoutVars>
      </dgm:prSet>
      <dgm:spPr/>
    </dgm:pt>
    <dgm:pt modelId="{1DAFDE4B-0E84-4193-980E-39C79F6B6C46}" type="pres">
      <dgm:prSet presAssocID="{DCD22FE9-AFEF-4378-AEAB-3CC59CDB9B3A}" presName="descendantText" presStyleLbl="alignAccFollowNode1" presStyleIdx="3" presStyleCnt="4">
        <dgm:presLayoutVars>
          <dgm:bulletEnabled val="1"/>
        </dgm:presLayoutVars>
      </dgm:prSet>
      <dgm:spPr/>
    </dgm:pt>
  </dgm:ptLst>
  <dgm:cxnLst>
    <dgm:cxn modelId="{128FBF0A-DD76-4FDB-B1DA-2DA76E86096F}" srcId="{AB21F624-3FEB-4A5A-A596-802C11AE6691}" destId="{5F2B96B4-25F6-4920-8824-6518085E4B9A}" srcOrd="2" destOrd="0" parTransId="{5D6CA70F-0F03-4A5E-A8D9-B04706DAAD9C}" sibTransId="{41D9813B-BD11-4BE5-8CF6-7D2DDCC98029}"/>
    <dgm:cxn modelId="{A15C4011-1EB4-419B-ACF8-CBD42743B357}" type="presOf" srcId="{AB21F624-3FEB-4A5A-A596-802C11AE6691}" destId="{63B69782-5F19-4EBE-B96A-721B76059E3E}" srcOrd="0" destOrd="0" presId="urn:microsoft.com/office/officeart/2005/8/layout/vList5"/>
    <dgm:cxn modelId="{AFD6D016-0760-4B00-8663-CB5535AFBE99}" type="presOf" srcId="{5F2B96B4-25F6-4920-8824-6518085E4B9A}" destId="{C1286FB7-4FAA-457D-9F36-71DF5591B2D0}" srcOrd="0" destOrd="0" presId="urn:microsoft.com/office/officeart/2005/8/layout/vList5"/>
    <dgm:cxn modelId="{1E961C22-D7D9-418F-8E6A-9E56A627F104}" srcId="{AB21F624-3FEB-4A5A-A596-802C11AE6691}" destId="{47C8E258-8808-49CB-B009-0591916204E7}" srcOrd="0" destOrd="0" parTransId="{AE528B7B-4FCD-4DB4-927E-150950447320}" sibTransId="{76BCECBA-94B9-49DD-8E0A-73A8D23DAB2A}"/>
    <dgm:cxn modelId="{62AB2336-D64D-4EAB-97FC-5E116913456A}" type="presOf" srcId="{4645E9B8-444F-4092-8C5C-2DF6AC537C70}" destId="{D08AB6BB-6A9F-4E65-B24C-80472E1917C5}" srcOrd="0" destOrd="0" presId="urn:microsoft.com/office/officeart/2005/8/layout/vList5"/>
    <dgm:cxn modelId="{CBB3DD67-E2DA-4C88-A19E-3CA816175D02}" type="presOf" srcId="{3C6AB8C9-7A4A-4369-9852-E650D874F07A}" destId="{F32FB93E-D79F-4C66-BC73-7C85EAEB5F37}" srcOrd="0" destOrd="0" presId="urn:microsoft.com/office/officeart/2005/8/layout/vList5"/>
    <dgm:cxn modelId="{E2AE3F77-1BB8-4BAB-9C26-6E6D588030F1}" srcId="{AB21F624-3FEB-4A5A-A596-802C11AE6691}" destId="{3C6AB8C9-7A4A-4369-9852-E650D874F07A}" srcOrd="1" destOrd="0" parTransId="{DB93442B-87FE-4984-A829-267A59E68AE1}" sibTransId="{4317513C-016A-4FD4-8611-917237DC88FB}"/>
    <dgm:cxn modelId="{415AA957-E611-4427-A998-4BEC73E99BB1}" type="presOf" srcId="{F4616266-7258-4501-8E83-4C3F96809922}" destId="{1DAFDE4B-0E84-4193-980E-39C79F6B6C46}" srcOrd="0" destOrd="0" presId="urn:microsoft.com/office/officeart/2005/8/layout/vList5"/>
    <dgm:cxn modelId="{8EC2867A-FEBA-421B-9F73-F6A139F34CE3}" srcId="{5F2B96B4-25F6-4920-8824-6518085E4B9A}" destId="{F96D2A91-C076-4407-B622-3C74A7A4DABB}" srcOrd="0" destOrd="0" parTransId="{AE4FC846-3117-43E5-AC49-7E712830C649}" sibTransId="{4022CD0A-894A-46B3-97B9-82177A1B6180}"/>
    <dgm:cxn modelId="{0F9A9CB1-3814-43B7-88C6-449B4DD82F23}" srcId="{AB21F624-3FEB-4A5A-A596-802C11AE6691}" destId="{DCD22FE9-AFEF-4378-AEAB-3CC59CDB9B3A}" srcOrd="3" destOrd="0" parTransId="{F2981FC4-1842-4580-BC5D-32B0E065272A}" sibTransId="{0AF66D57-265C-43E9-87C1-5D866403A764}"/>
    <dgm:cxn modelId="{36E71EB7-7DC7-4A80-9303-82EF08846CCF}" srcId="{DCD22FE9-AFEF-4378-AEAB-3CC59CDB9B3A}" destId="{F4616266-7258-4501-8E83-4C3F96809922}" srcOrd="0" destOrd="0" parTransId="{EC9A9DBA-4657-4A90-B445-0F0D86071354}" sibTransId="{6276E9BA-BC9B-4728-93C7-3A567D515BEC}"/>
    <dgm:cxn modelId="{347828BB-AA2D-4C00-99B2-8345394935C5}" type="presOf" srcId="{DCD22FE9-AFEF-4378-AEAB-3CC59CDB9B3A}" destId="{B310A037-189D-4364-96E5-4B63EB8A7EA2}" srcOrd="0" destOrd="0" presId="urn:microsoft.com/office/officeart/2005/8/layout/vList5"/>
    <dgm:cxn modelId="{FF3551BF-3503-4E30-83DC-ACE8958455EA}" srcId="{3C6AB8C9-7A4A-4369-9852-E650D874F07A}" destId="{4645E9B8-444F-4092-8C5C-2DF6AC537C70}" srcOrd="0" destOrd="0" parTransId="{321DD8B0-99B4-48E4-AF9E-9C76E5753D63}" sibTransId="{83D5EA78-CBF4-431B-B0B0-F79D1E5429E6}"/>
    <dgm:cxn modelId="{5D1FBEC6-A8BC-4683-96B6-0FEA571374E1}" type="presOf" srcId="{47C8E258-8808-49CB-B009-0591916204E7}" destId="{AEF33E7E-196F-482E-B1E3-EF4990701AC0}" srcOrd="0" destOrd="0" presId="urn:microsoft.com/office/officeart/2005/8/layout/vList5"/>
    <dgm:cxn modelId="{C3408FEE-32A6-4386-96C2-9EC2DE6EEA41}" type="presOf" srcId="{177BF78E-AFAE-4FED-A413-4DFC664FC314}" destId="{A540BBFD-B981-48FA-A3B0-A4B858E9E505}" srcOrd="0" destOrd="0" presId="urn:microsoft.com/office/officeart/2005/8/layout/vList5"/>
    <dgm:cxn modelId="{82C259F2-1905-4A44-B0E2-4AEAE9D1ECF7}" srcId="{47C8E258-8808-49CB-B009-0591916204E7}" destId="{177BF78E-AFAE-4FED-A413-4DFC664FC314}" srcOrd="0" destOrd="0" parTransId="{0074EC59-F12E-41F5-AF44-F8D98D52A02F}" sibTransId="{F3FF1D39-1041-40D3-AC84-B4DD58921182}"/>
    <dgm:cxn modelId="{D18126FF-C486-49FF-9B70-09117E64A7F9}" type="presOf" srcId="{F96D2A91-C076-4407-B622-3C74A7A4DABB}" destId="{C30A7F66-5D5C-49D3-A84F-AC35EE3B915F}" srcOrd="0" destOrd="0" presId="urn:microsoft.com/office/officeart/2005/8/layout/vList5"/>
    <dgm:cxn modelId="{5850A47A-2578-4416-AD8E-4ECF9AE6055C}" type="presParOf" srcId="{63B69782-5F19-4EBE-B96A-721B76059E3E}" destId="{FBCB0207-64F6-4100-8D03-1988D95FBE8E}" srcOrd="0" destOrd="0" presId="urn:microsoft.com/office/officeart/2005/8/layout/vList5"/>
    <dgm:cxn modelId="{9BDD04F0-A3CB-415F-8DFF-1DC207F0B6F0}" type="presParOf" srcId="{FBCB0207-64F6-4100-8D03-1988D95FBE8E}" destId="{AEF33E7E-196F-482E-B1E3-EF4990701AC0}" srcOrd="0" destOrd="0" presId="urn:microsoft.com/office/officeart/2005/8/layout/vList5"/>
    <dgm:cxn modelId="{B8ADF3A0-198F-4AED-8B2E-DC7790613FDD}" type="presParOf" srcId="{FBCB0207-64F6-4100-8D03-1988D95FBE8E}" destId="{A540BBFD-B981-48FA-A3B0-A4B858E9E505}" srcOrd="1" destOrd="0" presId="urn:microsoft.com/office/officeart/2005/8/layout/vList5"/>
    <dgm:cxn modelId="{D6FE10F5-1EAD-4CDF-8C72-B02CE2755936}" type="presParOf" srcId="{63B69782-5F19-4EBE-B96A-721B76059E3E}" destId="{E8B797CA-DF55-4504-9681-27A17C265B0C}" srcOrd="1" destOrd="0" presId="urn:microsoft.com/office/officeart/2005/8/layout/vList5"/>
    <dgm:cxn modelId="{E9320DE3-7D80-446D-822D-FDCA4C188B21}" type="presParOf" srcId="{63B69782-5F19-4EBE-B96A-721B76059E3E}" destId="{A08FA3EB-B710-4537-87CE-E36E29137143}" srcOrd="2" destOrd="0" presId="urn:microsoft.com/office/officeart/2005/8/layout/vList5"/>
    <dgm:cxn modelId="{98A0B416-EBFF-4E1D-B2FC-A4B5731CCC61}" type="presParOf" srcId="{A08FA3EB-B710-4537-87CE-E36E29137143}" destId="{F32FB93E-D79F-4C66-BC73-7C85EAEB5F37}" srcOrd="0" destOrd="0" presId="urn:microsoft.com/office/officeart/2005/8/layout/vList5"/>
    <dgm:cxn modelId="{11FC1197-8999-43C0-B8D5-344B11E27C69}" type="presParOf" srcId="{A08FA3EB-B710-4537-87CE-E36E29137143}" destId="{D08AB6BB-6A9F-4E65-B24C-80472E1917C5}" srcOrd="1" destOrd="0" presId="urn:microsoft.com/office/officeart/2005/8/layout/vList5"/>
    <dgm:cxn modelId="{8361FA78-1627-461D-93C1-AD428436842A}" type="presParOf" srcId="{63B69782-5F19-4EBE-B96A-721B76059E3E}" destId="{D3E470E4-7B0C-41D6-9B76-E3AA7200D221}" srcOrd="3" destOrd="0" presId="urn:microsoft.com/office/officeart/2005/8/layout/vList5"/>
    <dgm:cxn modelId="{A2084CCC-D6B0-41E2-8B04-8C859EE9DCF0}" type="presParOf" srcId="{63B69782-5F19-4EBE-B96A-721B76059E3E}" destId="{B670B327-58F0-4848-A12B-169E040E4BCA}" srcOrd="4" destOrd="0" presId="urn:microsoft.com/office/officeart/2005/8/layout/vList5"/>
    <dgm:cxn modelId="{7657DFFF-409C-490A-A78A-366A12EFC513}" type="presParOf" srcId="{B670B327-58F0-4848-A12B-169E040E4BCA}" destId="{C1286FB7-4FAA-457D-9F36-71DF5591B2D0}" srcOrd="0" destOrd="0" presId="urn:microsoft.com/office/officeart/2005/8/layout/vList5"/>
    <dgm:cxn modelId="{F04CE5ED-3250-4EA0-B098-3A56F868EEF0}" type="presParOf" srcId="{B670B327-58F0-4848-A12B-169E040E4BCA}" destId="{C30A7F66-5D5C-49D3-A84F-AC35EE3B915F}" srcOrd="1" destOrd="0" presId="urn:microsoft.com/office/officeart/2005/8/layout/vList5"/>
    <dgm:cxn modelId="{9ACECA04-172B-4472-9BDD-940946BCE8C5}" type="presParOf" srcId="{63B69782-5F19-4EBE-B96A-721B76059E3E}" destId="{27B5AC44-CD90-420D-A6D7-FCD416EC72FD}" srcOrd="5" destOrd="0" presId="urn:microsoft.com/office/officeart/2005/8/layout/vList5"/>
    <dgm:cxn modelId="{C5E26276-961B-4BB0-ACCC-BC6523E855B8}" type="presParOf" srcId="{63B69782-5F19-4EBE-B96A-721B76059E3E}" destId="{371C5550-7219-4B1D-8429-E6F107169E86}" srcOrd="6" destOrd="0" presId="urn:microsoft.com/office/officeart/2005/8/layout/vList5"/>
    <dgm:cxn modelId="{ECB2E42D-A8DA-47C8-95FE-BCE8051F37D1}" type="presParOf" srcId="{371C5550-7219-4B1D-8429-E6F107169E86}" destId="{B310A037-189D-4364-96E5-4B63EB8A7EA2}" srcOrd="0" destOrd="0" presId="urn:microsoft.com/office/officeart/2005/8/layout/vList5"/>
    <dgm:cxn modelId="{0E9FFF5A-A4DF-4CF3-9409-277B8053AEA5}" type="presParOf" srcId="{371C5550-7219-4B1D-8429-E6F107169E86}" destId="{1DAFDE4B-0E84-4193-980E-39C79F6B6C46}"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40F8C1-6153-46C0-B6F5-C469FC6B00C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004041-144B-45DA-9BFF-D1FE1EC58E9F}">
      <dgm:prSet/>
      <dgm:spPr/>
      <dgm:t>
        <a:bodyPr/>
        <a:lstStyle/>
        <a:p>
          <a:pPr>
            <a:lnSpc>
              <a:spcPct val="100000"/>
            </a:lnSpc>
          </a:pPr>
          <a:r>
            <a:rPr lang="es-MX"/>
            <a:t>¿Qué vistas o perspectivas son útiles la diseñar y documentar una arquitectura de sistema?</a:t>
          </a:r>
          <a:endParaRPr lang="en-US"/>
        </a:p>
      </dgm:t>
    </dgm:pt>
    <dgm:pt modelId="{24B6E75A-D528-48B1-9D72-A36481576E8E}" type="parTrans" cxnId="{D3E83B94-3522-4F96-BFDF-F575DB17B546}">
      <dgm:prSet/>
      <dgm:spPr/>
      <dgm:t>
        <a:bodyPr/>
        <a:lstStyle/>
        <a:p>
          <a:endParaRPr lang="en-US"/>
        </a:p>
      </dgm:t>
    </dgm:pt>
    <dgm:pt modelId="{343196C0-C09A-4A99-8E8F-690F0CBE2372}" type="sibTrans" cxnId="{D3E83B94-3522-4F96-BFDF-F575DB17B546}">
      <dgm:prSet/>
      <dgm:spPr/>
      <dgm:t>
        <a:bodyPr/>
        <a:lstStyle/>
        <a:p>
          <a:pPr>
            <a:lnSpc>
              <a:spcPct val="100000"/>
            </a:lnSpc>
          </a:pPr>
          <a:endParaRPr lang="en-US"/>
        </a:p>
      </dgm:t>
    </dgm:pt>
    <dgm:pt modelId="{67B9BD26-E3BF-418D-977E-2EB9DD55299B}">
      <dgm:prSet/>
      <dgm:spPr/>
      <dgm:t>
        <a:bodyPr/>
        <a:lstStyle/>
        <a:p>
          <a:pPr>
            <a:lnSpc>
              <a:spcPct val="100000"/>
            </a:lnSpc>
          </a:pPr>
          <a:r>
            <a:rPr lang="es-MX"/>
            <a:t>¿Qué notaciones deben usarse para describir modelos arquitectónicos?</a:t>
          </a:r>
          <a:endParaRPr lang="en-US"/>
        </a:p>
      </dgm:t>
    </dgm:pt>
    <dgm:pt modelId="{699BDDA1-D961-4AE1-A438-91912EBA6507}" type="parTrans" cxnId="{C432DFE2-B451-4B67-9744-4E17F8A38CC0}">
      <dgm:prSet/>
      <dgm:spPr/>
      <dgm:t>
        <a:bodyPr/>
        <a:lstStyle/>
        <a:p>
          <a:endParaRPr lang="en-US"/>
        </a:p>
      </dgm:t>
    </dgm:pt>
    <dgm:pt modelId="{01303D7E-9902-45B9-9443-6236EDDAD6FF}" type="sibTrans" cxnId="{C432DFE2-B451-4B67-9744-4E17F8A38CC0}">
      <dgm:prSet/>
      <dgm:spPr/>
      <dgm:t>
        <a:bodyPr/>
        <a:lstStyle/>
        <a:p>
          <a:endParaRPr lang="en-US"/>
        </a:p>
      </dgm:t>
    </dgm:pt>
    <dgm:pt modelId="{DDFB6BC6-B27D-4E6D-BE58-3BA2A5C2BE4D}" type="pres">
      <dgm:prSet presAssocID="{ED40F8C1-6153-46C0-B6F5-C469FC6B00CF}" presName="root" presStyleCnt="0">
        <dgm:presLayoutVars>
          <dgm:dir/>
          <dgm:resizeHandles val="exact"/>
        </dgm:presLayoutVars>
      </dgm:prSet>
      <dgm:spPr/>
    </dgm:pt>
    <dgm:pt modelId="{5577AA39-BD73-40D1-96E2-EF89546B5538}" type="pres">
      <dgm:prSet presAssocID="{ED40F8C1-6153-46C0-B6F5-C469FC6B00CF}" presName="container" presStyleCnt="0">
        <dgm:presLayoutVars>
          <dgm:dir/>
          <dgm:resizeHandles val="exact"/>
        </dgm:presLayoutVars>
      </dgm:prSet>
      <dgm:spPr/>
    </dgm:pt>
    <dgm:pt modelId="{555B1BFB-E97C-4B4E-9D7F-36D63FB14A2A}" type="pres">
      <dgm:prSet presAssocID="{CF004041-144B-45DA-9BFF-D1FE1EC58E9F}" presName="compNode" presStyleCnt="0"/>
      <dgm:spPr/>
    </dgm:pt>
    <dgm:pt modelId="{B389D3D4-88F0-440A-B93A-9CF9EBE1214B}" type="pres">
      <dgm:prSet presAssocID="{CF004041-144B-45DA-9BFF-D1FE1EC58E9F}" presName="iconBgRect" presStyleLbl="bgShp" presStyleIdx="0" presStyleCnt="2"/>
      <dgm:spPr/>
    </dgm:pt>
    <dgm:pt modelId="{40DEA2B4-2426-4697-A303-FA225BE10349}" type="pres">
      <dgm:prSet presAssocID="{CF004041-144B-45DA-9BFF-D1FE1EC58E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eño"/>
        </a:ext>
      </dgm:extLst>
    </dgm:pt>
    <dgm:pt modelId="{90AF49EF-F8F1-4EA1-B461-A7DFB3451FFC}" type="pres">
      <dgm:prSet presAssocID="{CF004041-144B-45DA-9BFF-D1FE1EC58E9F}" presName="spaceRect" presStyleCnt="0"/>
      <dgm:spPr/>
    </dgm:pt>
    <dgm:pt modelId="{CCBDAAC0-3BFC-401E-82BF-68F7511B1AE4}" type="pres">
      <dgm:prSet presAssocID="{CF004041-144B-45DA-9BFF-D1FE1EC58E9F}" presName="textRect" presStyleLbl="revTx" presStyleIdx="0" presStyleCnt="2">
        <dgm:presLayoutVars>
          <dgm:chMax val="1"/>
          <dgm:chPref val="1"/>
        </dgm:presLayoutVars>
      </dgm:prSet>
      <dgm:spPr/>
    </dgm:pt>
    <dgm:pt modelId="{B8B3597A-503F-4540-BCE0-EC5457DACCA1}" type="pres">
      <dgm:prSet presAssocID="{343196C0-C09A-4A99-8E8F-690F0CBE2372}" presName="sibTrans" presStyleLbl="sibTrans2D1" presStyleIdx="0" presStyleCnt="0"/>
      <dgm:spPr/>
    </dgm:pt>
    <dgm:pt modelId="{42BD8F2B-0072-45C1-B959-B38F513D966E}" type="pres">
      <dgm:prSet presAssocID="{67B9BD26-E3BF-418D-977E-2EB9DD55299B}" presName="compNode" presStyleCnt="0"/>
      <dgm:spPr/>
    </dgm:pt>
    <dgm:pt modelId="{8AA3274D-6DE9-4412-8019-3D6089F8FD20}" type="pres">
      <dgm:prSet presAssocID="{67B9BD26-E3BF-418D-977E-2EB9DD55299B}" presName="iconBgRect" presStyleLbl="bgShp" presStyleIdx="1" presStyleCnt="2"/>
      <dgm:spPr/>
    </dgm:pt>
    <dgm:pt modelId="{92D3ECC6-2917-4A23-A6E4-1CE888125EAD}" type="pres">
      <dgm:prSet presAssocID="{67B9BD26-E3BF-418D-977E-2EB9DD5529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entario urgente"/>
        </a:ext>
      </dgm:extLst>
    </dgm:pt>
    <dgm:pt modelId="{5D84DC8A-71B5-4B79-8718-96BF159AC618}" type="pres">
      <dgm:prSet presAssocID="{67B9BD26-E3BF-418D-977E-2EB9DD55299B}" presName="spaceRect" presStyleCnt="0"/>
      <dgm:spPr/>
    </dgm:pt>
    <dgm:pt modelId="{1E36BF11-1D8C-46AA-96B4-E5C3E712C857}" type="pres">
      <dgm:prSet presAssocID="{67B9BD26-E3BF-418D-977E-2EB9DD55299B}" presName="textRect" presStyleLbl="revTx" presStyleIdx="1" presStyleCnt="2">
        <dgm:presLayoutVars>
          <dgm:chMax val="1"/>
          <dgm:chPref val="1"/>
        </dgm:presLayoutVars>
      </dgm:prSet>
      <dgm:spPr/>
    </dgm:pt>
  </dgm:ptLst>
  <dgm:cxnLst>
    <dgm:cxn modelId="{816BA42F-9FA2-4382-85E9-7851558B53E6}" type="presOf" srcId="{ED40F8C1-6153-46C0-B6F5-C469FC6B00CF}" destId="{DDFB6BC6-B27D-4E6D-BE58-3BA2A5C2BE4D}" srcOrd="0" destOrd="0" presId="urn:microsoft.com/office/officeart/2018/2/layout/IconCircleList"/>
    <dgm:cxn modelId="{67830865-4299-483D-B1A2-E501CBB74C04}" type="presOf" srcId="{CF004041-144B-45DA-9BFF-D1FE1EC58E9F}" destId="{CCBDAAC0-3BFC-401E-82BF-68F7511B1AE4}" srcOrd="0" destOrd="0" presId="urn:microsoft.com/office/officeart/2018/2/layout/IconCircleList"/>
    <dgm:cxn modelId="{D3E83B94-3522-4F96-BFDF-F575DB17B546}" srcId="{ED40F8C1-6153-46C0-B6F5-C469FC6B00CF}" destId="{CF004041-144B-45DA-9BFF-D1FE1EC58E9F}" srcOrd="0" destOrd="0" parTransId="{24B6E75A-D528-48B1-9D72-A36481576E8E}" sibTransId="{343196C0-C09A-4A99-8E8F-690F0CBE2372}"/>
    <dgm:cxn modelId="{1777DBCF-5B31-47A6-82C1-6CC4EE4FE744}" type="presOf" srcId="{343196C0-C09A-4A99-8E8F-690F0CBE2372}" destId="{B8B3597A-503F-4540-BCE0-EC5457DACCA1}" srcOrd="0" destOrd="0" presId="urn:microsoft.com/office/officeart/2018/2/layout/IconCircleList"/>
    <dgm:cxn modelId="{C432DFE2-B451-4B67-9744-4E17F8A38CC0}" srcId="{ED40F8C1-6153-46C0-B6F5-C469FC6B00CF}" destId="{67B9BD26-E3BF-418D-977E-2EB9DD55299B}" srcOrd="1" destOrd="0" parTransId="{699BDDA1-D961-4AE1-A438-91912EBA6507}" sibTransId="{01303D7E-9902-45B9-9443-6236EDDAD6FF}"/>
    <dgm:cxn modelId="{A17133F3-625D-49A0-82EE-1B83625182FA}" type="presOf" srcId="{67B9BD26-E3BF-418D-977E-2EB9DD55299B}" destId="{1E36BF11-1D8C-46AA-96B4-E5C3E712C857}" srcOrd="0" destOrd="0" presId="urn:microsoft.com/office/officeart/2018/2/layout/IconCircleList"/>
    <dgm:cxn modelId="{8ED149D9-FBF8-4A15-90CB-093FC80CCA96}" type="presParOf" srcId="{DDFB6BC6-B27D-4E6D-BE58-3BA2A5C2BE4D}" destId="{5577AA39-BD73-40D1-96E2-EF89546B5538}" srcOrd="0" destOrd="0" presId="urn:microsoft.com/office/officeart/2018/2/layout/IconCircleList"/>
    <dgm:cxn modelId="{E7945F1B-8B54-41D2-AC76-C6FE8A195BDA}" type="presParOf" srcId="{5577AA39-BD73-40D1-96E2-EF89546B5538}" destId="{555B1BFB-E97C-4B4E-9D7F-36D63FB14A2A}" srcOrd="0" destOrd="0" presId="urn:microsoft.com/office/officeart/2018/2/layout/IconCircleList"/>
    <dgm:cxn modelId="{B0A605F4-E091-4151-B3BD-BE6C05726097}" type="presParOf" srcId="{555B1BFB-E97C-4B4E-9D7F-36D63FB14A2A}" destId="{B389D3D4-88F0-440A-B93A-9CF9EBE1214B}" srcOrd="0" destOrd="0" presId="urn:microsoft.com/office/officeart/2018/2/layout/IconCircleList"/>
    <dgm:cxn modelId="{CAFFF4CD-530C-4C51-9C98-F3C482374077}" type="presParOf" srcId="{555B1BFB-E97C-4B4E-9D7F-36D63FB14A2A}" destId="{40DEA2B4-2426-4697-A303-FA225BE10349}" srcOrd="1" destOrd="0" presId="urn:microsoft.com/office/officeart/2018/2/layout/IconCircleList"/>
    <dgm:cxn modelId="{BF2154E0-4389-48EF-85EE-843BD58ADB7D}" type="presParOf" srcId="{555B1BFB-E97C-4B4E-9D7F-36D63FB14A2A}" destId="{90AF49EF-F8F1-4EA1-B461-A7DFB3451FFC}" srcOrd="2" destOrd="0" presId="urn:microsoft.com/office/officeart/2018/2/layout/IconCircleList"/>
    <dgm:cxn modelId="{591A38E9-D555-4BA7-8F90-D92E509E166D}" type="presParOf" srcId="{555B1BFB-E97C-4B4E-9D7F-36D63FB14A2A}" destId="{CCBDAAC0-3BFC-401E-82BF-68F7511B1AE4}" srcOrd="3" destOrd="0" presId="urn:microsoft.com/office/officeart/2018/2/layout/IconCircleList"/>
    <dgm:cxn modelId="{4D23B3D0-F9A6-4C64-8C39-75FE953BF5E5}" type="presParOf" srcId="{5577AA39-BD73-40D1-96E2-EF89546B5538}" destId="{B8B3597A-503F-4540-BCE0-EC5457DACCA1}" srcOrd="1" destOrd="0" presId="urn:microsoft.com/office/officeart/2018/2/layout/IconCircleList"/>
    <dgm:cxn modelId="{838B8627-56D9-4ADA-8E6B-4382D4618248}" type="presParOf" srcId="{5577AA39-BD73-40D1-96E2-EF89546B5538}" destId="{42BD8F2B-0072-45C1-B959-B38F513D966E}" srcOrd="2" destOrd="0" presId="urn:microsoft.com/office/officeart/2018/2/layout/IconCircleList"/>
    <dgm:cxn modelId="{37A1A515-0535-46B3-BCF9-40643C42E97E}" type="presParOf" srcId="{42BD8F2B-0072-45C1-B959-B38F513D966E}" destId="{8AA3274D-6DE9-4412-8019-3D6089F8FD20}" srcOrd="0" destOrd="0" presId="urn:microsoft.com/office/officeart/2018/2/layout/IconCircleList"/>
    <dgm:cxn modelId="{8976D499-FF5F-4E32-B5AD-D19699D98C6A}" type="presParOf" srcId="{42BD8F2B-0072-45C1-B959-B38F513D966E}" destId="{92D3ECC6-2917-4A23-A6E4-1CE888125EAD}" srcOrd="1" destOrd="0" presId="urn:microsoft.com/office/officeart/2018/2/layout/IconCircleList"/>
    <dgm:cxn modelId="{CCBAE002-C9B0-49FF-A17D-C00EEFF61D19}" type="presParOf" srcId="{42BD8F2B-0072-45C1-B959-B38F513D966E}" destId="{5D84DC8A-71B5-4B79-8718-96BF159AC618}" srcOrd="2" destOrd="0" presId="urn:microsoft.com/office/officeart/2018/2/layout/IconCircleList"/>
    <dgm:cxn modelId="{432F9F20-AABB-4F9B-A497-E1C9C4BF9AC8}" type="presParOf" srcId="{42BD8F2B-0072-45C1-B959-B38F513D966E}" destId="{1E36BF11-1D8C-46AA-96B4-E5C3E712C85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406B52A-9A16-4105-B26B-3343DD04DA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A42316-1DCF-4B18-8922-B3CC08F723F8}">
      <dgm:prSet/>
      <dgm:spPr/>
      <dgm:t>
        <a:bodyPr/>
        <a:lstStyle/>
        <a:p>
          <a:pPr>
            <a:lnSpc>
              <a:spcPct val="100000"/>
            </a:lnSpc>
          </a:pPr>
          <a:r>
            <a:rPr lang="es-MX" dirty="0"/>
            <a:t>Vista lógica</a:t>
          </a:r>
          <a:endParaRPr lang="en-US" dirty="0"/>
        </a:p>
      </dgm:t>
    </dgm:pt>
    <dgm:pt modelId="{17819477-A1A3-46A2-98D2-02ACA67C0479}" type="parTrans" cxnId="{199B37BD-84B7-4D73-BFF7-8159FD5EDCB0}">
      <dgm:prSet/>
      <dgm:spPr/>
      <dgm:t>
        <a:bodyPr/>
        <a:lstStyle/>
        <a:p>
          <a:endParaRPr lang="en-US"/>
        </a:p>
      </dgm:t>
    </dgm:pt>
    <dgm:pt modelId="{6E5EB734-0D01-47D5-854C-ADBEAC98E181}" type="sibTrans" cxnId="{199B37BD-84B7-4D73-BFF7-8159FD5EDCB0}">
      <dgm:prSet/>
      <dgm:spPr/>
      <dgm:t>
        <a:bodyPr/>
        <a:lstStyle/>
        <a:p>
          <a:endParaRPr lang="en-US"/>
        </a:p>
      </dgm:t>
    </dgm:pt>
    <dgm:pt modelId="{0008711C-6992-48D0-9FC8-F734613AA2F0}">
      <dgm:prSet/>
      <dgm:spPr/>
      <dgm:t>
        <a:bodyPr/>
        <a:lstStyle/>
        <a:p>
          <a:pPr>
            <a:lnSpc>
              <a:spcPct val="100000"/>
            </a:lnSpc>
          </a:pPr>
          <a:r>
            <a:rPr lang="es-MX" dirty="0"/>
            <a:t>Vista de proceso</a:t>
          </a:r>
          <a:endParaRPr lang="en-US" dirty="0"/>
        </a:p>
      </dgm:t>
    </dgm:pt>
    <dgm:pt modelId="{C8CBF945-B792-46CE-9BD9-B736D1B4B7A3}" type="parTrans" cxnId="{1236237D-504D-48FC-BC55-9E677A258EB8}">
      <dgm:prSet/>
      <dgm:spPr/>
      <dgm:t>
        <a:bodyPr/>
        <a:lstStyle/>
        <a:p>
          <a:endParaRPr lang="en-US"/>
        </a:p>
      </dgm:t>
    </dgm:pt>
    <dgm:pt modelId="{9732BC9B-3541-4DE8-BB4E-1A85C9153E3C}" type="sibTrans" cxnId="{1236237D-504D-48FC-BC55-9E677A258EB8}">
      <dgm:prSet/>
      <dgm:spPr/>
      <dgm:t>
        <a:bodyPr/>
        <a:lstStyle/>
        <a:p>
          <a:endParaRPr lang="en-US"/>
        </a:p>
      </dgm:t>
    </dgm:pt>
    <dgm:pt modelId="{5BAFB139-FC8E-479E-933D-3C442EDF8C26}">
      <dgm:prSet/>
      <dgm:spPr/>
      <dgm:t>
        <a:bodyPr/>
        <a:lstStyle/>
        <a:p>
          <a:pPr>
            <a:lnSpc>
              <a:spcPct val="100000"/>
            </a:lnSpc>
          </a:pPr>
          <a:r>
            <a:rPr lang="es-MX" dirty="0"/>
            <a:t>Vista de desarrollo</a:t>
          </a:r>
          <a:endParaRPr lang="en-US" dirty="0"/>
        </a:p>
      </dgm:t>
    </dgm:pt>
    <dgm:pt modelId="{EB661359-1719-4B81-A8B7-9912933C27D8}" type="parTrans" cxnId="{7F8178A0-3C6F-4EEF-AEFB-86EC3451004C}">
      <dgm:prSet/>
      <dgm:spPr/>
      <dgm:t>
        <a:bodyPr/>
        <a:lstStyle/>
        <a:p>
          <a:endParaRPr lang="en-US"/>
        </a:p>
      </dgm:t>
    </dgm:pt>
    <dgm:pt modelId="{990A44A6-47F4-4B18-9065-F88ABED73339}" type="sibTrans" cxnId="{7F8178A0-3C6F-4EEF-AEFB-86EC3451004C}">
      <dgm:prSet/>
      <dgm:spPr/>
      <dgm:t>
        <a:bodyPr/>
        <a:lstStyle/>
        <a:p>
          <a:endParaRPr lang="en-US"/>
        </a:p>
      </dgm:t>
    </dgm:pt>
    <dgm:pt modelId="{ABB61C2F-8A98-4BFC-92AB-72BBD737698F}">
      <dgm:prSet/>
      <dgm:spPr/>
      <dgm:t>
        <a:bodyPr/>
        <a:lstStyle/>
        <a:p>
          <a:pPr>
            <a:lnSpc>
              <a:spcPct val="100000"/>
            </a:lnSpc>
          </a:pPr>
          <a:r>
            <a:rPr lang="es-MX" dirty="0"/>
            <a:t>Vista física</a:t>
          </a:r>
          <a:endParaRPr lang="en-US" dirty="0"/>
        </a:p>
      </dgm:t>
    </dgm:pt>
    <dgm:pt modelId="{28771E2D-334D-44AA-B779-4B76D7CE249C}" type="parTrans" cxnId="{E12DDDC1-3D7D-466D-8CC8-37D9805D7B99}">
      <dgm:prSet/>
      <dgm:spPr/>
      <dgm:t>
        <a:bodyPr/>
        <a:lstStyle/>
        <a:p>
          <a:endParaRPr lang="en-US"/>
        </a:p>
      </dgm:t>
    </dgm:pt>
    <dgm:pt modelId="{097356D1-25CE-478D-B145-BB44E1394B0C}" type="sibTrans" cxnId="{E12DDDC1-3D7D-466D-8CC8-37D9805D7B99}">
      <dgm:prSet/>
      <dgm:spPr/>
      <dgm:t>
        <a:bodyPr/>
        <a:lstStyle/>
        <a:p>
          <a:endParaRPr lang="en-US"/>
        </a:p>
      </dgm:t>
    </dgm:pt>
    <dgm:pt modelId="{3ED42575-D4F4-4CDD-87D2-F46BAE463AF1}">
      <dgm:prSet/>
      <dgm:spPr/>
      <dgm:t>
        <a:bodyPr/>
        <a:lstStyle/>
        <a:p>
          <a:pPr>
            <a:lnSpc>
              <a:spcPct val="100000"/>
            </a:lnSpc>
          </a:pPr>
          <a:r>
            <a:rPr lang="es-MX" noProof="0" dirty="0"/>
            <a:t>Diagramas de clases, secuencia</a:t>
          </a:r>
        </a:p>
      </dgm:t>
    </dgm:pt>
    <dgm:pt modelId="{79D8403B-E9B1-4D81-8510-53DC6E47ECA9}" type="parTrans" cxnId="{0F7728E5-0C42-4CA3-8B86-3793CCFBA90D}">
      <dgm:prSet/>
      <dgm:spPr/>
      <dgm:t>
        <a:bodyPr/>
        <a:lstStyle/>
        <a:p>
          <a:endParaRPr lang="es-MX"/>
        </a:p>
      </dgm:t>
    </dgm:pt>
    <dgm:pt modelId="{C99D6D01-9E6C-4B7B-B592-310F836091E1}" type="sibTrans" cxnId="{0F7728E5-0C42-4CA3-8B86-3793CCFBA90D}">
      <dgm:prSet/>
      <dgm:spPr/>
      <dgm:t>
        <a:bodyPr/>
        <a:lstStyle/>
        <a:p>
          <a:endParaRPr lang="es-MX"/>
        </a:p>
      </dgm:t>
    </dgm:pt>
    <dgm:pt modelId="{FC9006FD-35A2-4E62-8316-32B0E1EEDA50}">
      <dgm:prSet/>
      <dgm:spPr/>
      <dgm:t>
        <a:bodyPr/>
        <a:lstStyle/>
        <a:p>
          <a:pPr>
            <a:lnSpc>
              <a:spcPct val="100000"/>
            </a:lnSpc>
          </a:pPr>
          <a:r>
            <a:rPr lang="es-MX" noProof="0" dirty="0"/>
            <a:t>Diagramas de actividades</a:t>
          </a:r>
        </a:p>
      </dgm:t>
    </dgm:pt>
    <dgm:pt modelId="{25ED5606-268E-4021-ACAE-1807C1842E92}" type="parTrans" cxnId="{49987D97-528F-4061-91BF-2DAAE34D2595}">
      <dgm:prSet/>
      <dgm:spPr/>
      <dgm:t>
        <a:bodyPr/>
        <a:lstStyle/>
        <a:p>
          <a:endParaRPr lang="es-MX"/>
        </a:p>
      </dgm:t>
    </dgm:pt>
    <dgm:pt modelId="{D22C77BC-BAA7-4DBD-BF83-E4DFDE9E1D7E}" type="sibTrans" cxnId="{49987D97-528F-4061-91BF-2DAAE34D2595}">
      <dgm:prSet/>
      <dgm:spPr/>
      <dgm:t>
        <a:bodyPr/>
        <a:lstStyle/>
        <a:p>
          <a:endParaRPr lang="es-MX"/>
        </a:p>
      </dgm:t>
    </dgm:pt>
    <dgm:pt modelId="{97031FD3-7ED6-4205-AF5F-A51872DAE1E4}">
      <dgm:prSet/>
      <dgm:spPr/>
      <dgm:t>
        <a:bodyPr/>
        <a:lstStyle/>
        <a:p>
          <a:pPr>
            <a:lnSpc>
              <a:spcPct val="100000"/>
            </a:lnSpc>
          </a:pPr>
          <a:r>
            <a:rPr lang="es-MX" noProof="0" dirty="0"/>
            <a:t>Diagramas de paquetes, componentes</a:t>
          </a:r>
        </a:p>
      </dgm:t>
    </dgm:pt>
    <dgm:pt modelId="{AE46A4FA-B6A7-4353-B989-F3CA76F72285}" type="parTrans" cxnId="{59EE4E0A-844D-4E7C-AC32-F75DEFC3F017}">
      <dgm:prSet/>
      <dgm:spPr/>
      <dgm:t>
        <a:bodyPr/>
        <a:lstStyle/>
        <a:p>
          <a:endParaRPr lang="es-MX"/>
        </a:p>
      </dgm:t>
    </dgm:pt>
    <dgm:pt modelId="{A92472BA-5B98-480D-A99A-8F8B0FCD3699}" type="sibTrans" cxnId="{59EE4E0A-844D-4E7C-AC32-F75DEFC3F017}">
      <dgm:prSet/>
      <dgm:spPr/>
      <dgm:t>
        <a:bodyPr/>
        <a:lstStyle/>
        <a:p>
          <a:endParaRPr lang="es-MX"/>
        </a:p>
      </dgm:t>
    </dgm:pt>
    <dgm:pt modelId="{BC2C39D1-415A-4A2A-9F99-B8D8F4FDF088}">
      <dgm:prSet/>
      <dgm:spPr/>
      <dgm:t>
        <a:bodyPr/>
        <a:lstStyle/>
        <a:p>
          <a:pPr>
            <a:lnSpc>
              <a:spcPct val="100000"/>
            </a:lnSpc>
          </a:pPr>
          <a:r>
            <a:rPr lang="es-MX" noProof="0" dirty="0"/>
            <a:t>Diagramas de despliegue</a:t>
          </a:r>
        </a:p>
      </dgm:t>
    </dgm:pt>
    <dgm:pt modelId="{2FD0C6BE-5832-41AA-BB2D-7ECDD90260D7}" type="parTrans" cxnId="{4474F560-A186-4383-AC4B-365722BF28B9}">
      <dgm:prSet/>
      <dgm:spPr/>
      <dgm:t>
        <a:bodyPr/>
        <a:lstStyle/>
        <a:p>
          <a:endParaRPr lang="es-MX"/>
        </a:p>
      </dgm:t>
    </dgm:pt>
    <dgm:pt modelId="{7B7CD021-41A9-41B4-B3CB-56B55DAA3A7D}" type="sibTrans" cxnId="{4474F560-A186-4383-AC4B-365722BF28B9}">
      <dgm:prSet/>
      <dgm:spPr/>
      <dgm:t>
        <a:bodyPr/>
        <a:lstStyle/>
        <a:p>
          <a:endParaRPr lang="es-MX"/>
        </a:p>
      </dgm:t>
    </dgm:pt>
    <dgm:pt modelId="{D8602E3C-219C-4DD1-8D52-4FF790DB426B}" type="pres">
      <dgm:prSet presAssocID="{D406B52A-9A16-4105-B26B-3343DD04DA58}" presName="root" presStyleCnt="0">
        <dgm:presLayoutVars>
          <dgm:dir/>
          <dgm:resizeHandles val="exact"/>
        </dgm:presLayoutVars>
      </dgm:prSet>
      <dgm:spPr/>
    </dgm:pt>
    <dgm:pt modelId="{E9300815-8C77-42B5-AE02-D08B8030C2BB}" type="pres">
      <dgm:prSet presAssocID="{1BA42316-1DCF-4B18-8922-B3CC08F723F8}" presName="compNode" presStyleCnt="0"/>
      <dgm:spPr/>
    </dgm:pt>
    <dgm:pt modelId="{FDF02322-D146-4ACD-9948-E770AC46644D}" type="pres">
      <dgm:prSet presAssocID="{1BA42316-1DCF-4B18-8922-B3CC08F723F8}" presName="bgRect" presStyleLbl="bgShp" presStyleIdx="0" presStyleCnt="4"/>
      <dgm:spPr/>
    </dgm:pt>
    <dgm:pt modelId="{BCBA2401-8EDD-482F-82F2-344F01ECD38E}" type="pres">
      <dgm:prSet presAssocID="{1BA42316-1DCF-4B18-8922-B3CC08F723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 de datos"/>
        </a:ext>
      </dgm:extLst>
    </dgm:pt>
    <dgm:pt modelId="{2FE19EBB-26F1-4A8D-93EC-E8C290989BE4}" type="pres">
      <dgm:prSet presAssocID="{1BA42316-1DCF-4B18-8922-B3CC08F723F8}" presName="spaceRect" presStyleCnt="0"/>
      <dgm:spPr/>
    </dgm:pt>
    <dgm:pt modelId="{73ED6929-FD34-4F8D-A63A-0DA2EC93E9E1}" type="pres">
      <dgm:prSet presAssocID="{1BA42316-1DCF-4B18-8922-B3CC08F723F8}" presName="parTx" presStyleLbl="revTx" presStyleIdx="0" presStyleCnt="8">
        <dgm:presLayoutVars>
          <dgm:chMax val="0"/>
          <dgm:chPref val="0"/>
        </dgm:presLayoutVars>
      </dgm:prSet>
      <dgm:spPr/>
    </dgm:pt>
    <dgm:pt modelId="{2418D264-2FB7-4738-9DF3-46FBA293354F}" type="pres">
      <dgm:prSet presAssocID="{1BA42316-1DCF-4B18-8922-B3CC08F723F8}" presName="desTx" presStyleLbl="revTx" presStyleIdx="1" presStyleCnt="8">
        <dgm:presLayoutVars/>
      </dgm:prSet>
      <dgm:spPr/>
    </dgm:pt>
    <dgm:pt modelId="{7FCA9CA9-B561-454C-8FF3-768FC845AFA4}" type="pres">
      <dgm:prSet presAssocID="{6E5EB734-0D01-47D5-854C-ADBEAC98E181}" presName="sibTrans" presStyleCnt="0"/>
      <dgm:spPr/>
    </dgm:pt>
    <dgm:pt modelId="{FFC687B8-E72C-4AD8-9DC4-04D9788C27C5}" type="pres">
      <dgm:prSet presAssocID="{0008711C-6992-48D0-9FC8-F734613AA2F0}" presName="compNode" presStyleCnt="0"/>
      <dgm:spPr/>
    </dgm:pt>
    <dgm:pt modelId="{E1DDE0E8-DD27-4303-AAF9-6FD198480AAF}" type="pres">
      <dgm:prSet presAssocID="{0008711C-6992-48D0-9FC8-F734613AA2F0}" presName="bgRect" presStyleLbl="bgShp" presStyleIdx="1" presStyleCnt="4"/>
      <dgm:spPr/>
    </dgm:pt>
    <dgm:pt modelId="{FB2E6DA6-D1F2-4F2E-9609-41EBD70E4F8E}" type="pres">
      <dgm:prSet presAssocID="{0008711C-6992-48D0-9FC8-F734613AA2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uario"/>
        </a:ext>
      </dgm:extLst>
    </dgm:pt>
    <dgm:pt modelId="{BBA76CFD-0E7A-454C-A472-A65843D532BD}" type="pres">
      <dgm:prSet presAssocID="{0008711C-6992-48D0-9FC8-F734613AA2F0}" presName="spaceRect" presStyleCnt="0"/>
      <dgm:spPr/>
    </dgm:pt>
    <dgm:pt modelId="{F067DA49-92EB-416D-8761-FBAFD6761C17}" type="pres">
      <dgm:prSet presAssocID="{0008711C-6992-48D0-9FC8-F734613AA2F0}" presName="parTx" presStyleLbl="revTx" presStyleIdx="2" presStyleCnt="8">
        <dgm:presLayoutVars>
          <dgm:chMax val="0"/>
          <dgm:chPref val="0"/>
        </dgm:presLayoutVars>
      </dgm:prSet>
      <dgm:spPr/>
    </dgm:pt>
    <dgm:pt modelId="{B1B325C9-A575-49C3-B872-7FF0082806DB}" type="pres">
      <dgm:prSet presAssocID="{0008711C-6992-48D0-9FC8-F734613AA2F0}" presName="desTx" presStyleLbl="revTx" presStyleIdx="3" presStyleCnt="8">
        <dgm:presLayoutVars/>
      </dgm:prSet>
      <dgm:spPr/>
    </dgm:pt>
    <dgm:pt modelId="{220CAFC9-EB43-4E8C-A22A-406E8CF59927}" type="pres">
      <dgm:prSet presAssocID="{9732BC9B-3541-4DE8-BB4E-1A85C9153E3C}" presName="sibTrans" presStyleCnt="0"/>
      <dgm:spPr/>
    </dgm:pt>
    <dgm:pt modelId="{718BEC4F-D81C-40DB-B603-EDA3FA7CB310}" type="pres">
      <dgm:prSet presAssocID="{5BAFB139-FC8E-479E-933D-3C442EDF8C26}" presName="compNode" presStyleCnt="0"/>
      <dgm:spPr/>
    </dgm:pt>
    <dgm:pt modelId="{7C536581-D8BE-40DB-B4F5-7A6CFF39A7D3}" type="pres">
      <dgm:prSet presAssocID="{5BAFB139-FC8E-479E-933D-3C442EDF8C26}" presName="bgRect" presStyleLbl="bgShp" presStyleIdx="2" presStyleCnt="4"/>
      <dgm:spPr/>
    </dgm:pt>
    <dgm:pt modelId="{C2D89E48-830B-4FA3-8DF1-ECC3555F985A}" type="pres">
      <dgm:prSet presAssocID="{5BAFB139-FC8E-479E-933D-3C442EDF8C2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dor"/>
        </a:ext>
      </dgm:extLst>
    </dgm:pt>
    <dgm:pt modelId="{D4DB33FD-ECA3-42D8-B0AE-B1464912BF07}" type="pres">
      <dgm:prSet presAssocID="{5BAFB139-FC8E-479E-933D-3C442EDF8C26}" presName="spaceRect" presStyleCnt="0"/>
      <dgm:spPr/>
    </dgm:pt>
    <dgm:pt modelId="{4157FBEC-210B-4ABD-B154-1B02DF78EDC6}" type="pres">
      <dgm:prSet presAssocID="{5BAFB139-FC8E-479E-933D-3C442EDF8C26}" presName="parTx" presStyleLbl="revTx" presStyleIdx="4" presStyleCnt="8">
        <dgm:presLayoutVars>
          <dgm:chMax val="0"/>
          <dgm:chPref val="0"/>
        </dgm:presLayoutVars>
      </dgm:prSet>
      <dgm:spPr/>
    </dgm:pt>
    <dgm:pt modelId="{782D1D44-F8E2-43BC-895C-98FBF12BA3E1}" type="pres">
      <dgm:prSet presAssocID="{5BAFB139-FC8E-479E-933D-3C442EDF8C26}" presName="desTx" presStyleLbl="revTx" presStyleIdx="5" presStyleCnt="8">
        <dgm:presLayoutVars/>
      </dgm:prSet>
      <dgm:spPr/>
    </dgm:pt>
    <dgm:pt modelId="{A5D4A8E2-C975-414A-94A9-FC452410B541}" type="pres">
      <dgm:prSet presAssocID="{990A44A6-47F4-4B18-9065-F88ABED73339}" presName="sibTrans" presStyleCnt="0"/>
      <dgm:spPr/>
    </dgm:pt>
    <dgm:pt modelId="{4316B074-1A92-4174-955F-D56CF7B61E5A}" type="pres">
      <dgm:prSet presAssocID="{ABB61C2F-8A98-4BFC-92AB-72BBD737698F}" presName="compNode" presStyleCnt="0"/>
      <dgm:spPr/>
    </dgm:pt>
    <dgm:pt modelId="{E7482A25-B6CF-4C24-ACA9-C9C56473A53C}" type="pres">
      <dgm:prSet presAssocID="{ABB61C2F-8A98-4BFC-92AB-72BBD737698F}" presName="bgRect" presStyleLbl="bgShp" presStyleIdx="3" presStyleCnt="4"/>
      <dgm:spPr/>
    </dgm:pt>
    <dgm:pt modelId="{4D5898FC-2AE6-4EF1-932B-81A5DDCBCBEA}" type="pres">
      <dgm:prSet presAssocID="{ABB61C2F-8A98-4BFC-92AB-72BBD73769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Átomo"/>
        </a:ext>
      </dgm:extLst>
    </dgm:pt>
    <dgm:pt modelId="{25ECDBD0-1BC5-4935-88D2-3BA63BC360DF}" type="pres">
      <dgm:prSet presAssocID="{ABB61C2F-8A98-4BFC-92AB-72BBD737698F}" presName="spaceRect" presStyleCnt="0"/>
      <dgm:spPr/>
    </dgm:pt>
    <dgm:pt modelId="{4E3AF746-2D53-47B2-ACE6-843BEA057E5B}" type="pres">
      <dgm:prSet presAssocID="{ABB61C2F-8A98-4BFC-92AB-72BBD737698F}" presName="parTx" presStyleLbl="revTx" presStyleIdx="6" presStyleCnt="8">
        <dgm:presLayoutVars>
          <dgm:chMax val="0"/>
          <dgm:chPref val="0"/>
        </dgm:presLayoutVars>
      </dgm:prSet>
      <dgm:spPr/>
    </dgm:pt>
    <dgm:pt modelId="{219E8A68-8C1B-4CF4-B952-4B3356D4AB60}" type="pres">
      <dgm:prSet presAssocID="{ABB61C2F-8A98-4BFC-92AB-72BBD737698F}" presName="desTx" presStyleLbl="revTx" presStyleIdx="7" presStyleCnt="8">
        <dgm:presLayoutVars/>
      </dgm:prSet>
      <dgm:spPr/>
    </dgm:pt>
  </dgm:ptLst>
  <dgm:cxnLst>
    <dgm:cxn modelId="{59EE4E0A-844D-4E7C-AC32-F75DEFC3F017}" srcId="{5BAFB139-FC8E-479E-933D-3C442EDF8C26}" destId="{97031FD3-7ED6-4205-AF5F-A51872DAE1E4}" srcOrd="0" destOrd="0" parTransId="{AE46A4FA-B6A7-4353-B989-F3CA76F72285}" sibTransId="{A92472BA-5B98-480D-A99A-8F8B0FCD3699}"/>
    <dgm:cxn modelId="{47ACB95E-4E94-43B1-980E-8BE788320A12}" type="presOf" srcId="{97031FD3-7ED6-4205-AF5F-A51872DAE1E4}" destId="{782D1D44-F8E2-43BC-895C-98FBF12BA3E1}" srcOrd="0" destOrd="0" presId="urn:microsoft.com/office/officeart/2018/2/layout/IconVerticalSolidList"/>
    <dgm:cxn modelId="{4474F560-A186-4383-AC4B-365722BF28B9}" srcId="{ABB61C2F-8A98-4BFC-92AB-72BBD737698F}" destId="{BC2C39D1-415A-4A2A-9F99-B8D8F4FDF088}" srcOrd="0" destOrd="0" parTransId="{2FD0C6BE-5832-41AA-BB2D-7ECDD90260D7}" sibTransId="{7B7CD021-41A9-41B4-B3CB-56B55DAA3A7D}"/>
    <dgm:cxn modelId="{CEF3906D-0B47-4329-9EF2-615D7D38CB23}" type="presOf" srcId="{FC9006FD-35A2-4E62-8316-32B0E1EEDA50}" destId="{B1B325C9-A575-49C3-B872-7FF0082806DB}" srcOrd="0" destOrd="0" presId="urn:microsoft.com/office/officeart/2018/2/layout/IconVerticalSolidList"/>
    <dgm:cxn modelId="{208A8552-1BE1-4FC8-BB86-550E0809DDFB}" type="presOf" srcId="{5BAFB139-FC8E-479E-933D-3C442EDF8C26}" destId="{4157FBEC-210B-4ABD-B154-1B02DF78EDC6}" srcOrd="0" destOrd="0" presId="urn:microsoft.com/office/officeart/2018/2/layout/IconVerticalSolidList"/>
    <dgm:cxn modelId="{E3F17653-7F35-42D7-ABA0-A59EBFFC1149}" type="presOf" srcId="{D406B52A-9A16-4105-B26B-3343DD04DA58}" destId="{D8602E3C-219C-4DD1-8D52-4FF790DB426B}" srcOrd="0" destOrd="0" presId="urn:microsoft.com/office/officeart/2018/2/layout/IconVerticalSolidList"/>
    <dgm:cxn modelId="{5AD4A974-CDF8-478A-B103-5C2736571465}" type="presOf" srcId="{BC2C39D1-415A-4A2A-9F99-B8D8F4FDF088}" destId="{219E8A68-8C1B-4CF4-B952-4B3356D4AB60}" srcOrd="0" destOrd="0" presId="urn:microsoft.com/office/officeart/2018/2/layout/IconVerticalSolidList"/>
    <dgm:cxn modelId="{1236237D-504D-48FC-BC55-9E677A258EB8}" srcId="{D406B52A-9A16-4105-B26B-3343DD04DA58}" destId="{0008711C-6992-48D0-9FC8-F734613AA2F0}" srcOrd="1" destOrd="0" parTransId="{C8CBF945-B792-46CE-9BD9-B736D1B4B7A3}" sibTransId="{9732BC9B-3541-4DE8-BB4E-1A85C9153E3C}"/>
    <dgm:cxn modelId="{9667A685-7663-462F-BBA3-ABA348DD65DB}" type="presOf" srcId="{0008711C-6992-48D0-9FC8-F734613AA2F0}" destId="{F067DA49-92EB-416D-8761-FBAFD6761C17}" srcOrd="0" destOrd="0" presId="urn:microsoft.com/office/officeart/2018/2/layout/IconVerticalSolidList"/>
    <dgm:cxn modelId="{49987D97-528F-4061-91BF-2DAAE34D2595}" srcId="{0008711C-6992-48D0-9FC8-F734613AA2F0}" destId="{FC9006FD-35A2-4E62-8316-32B0E1EEDA50}" srcOrd="0" destOrd="0" parTransId="{25ED5606-268E-4021-ACAE-1807C1842E92}" sibTransId="{D22C77BC-BAA7-4DBD-BF83-E4DFDE9E1D7E}"/>
    <dgm:cxn modelId="{7F8178A0-3C6F-4EEF-AEFB-86EC3451004C}" srcId="{D406B52A-9A16-4105-B26B-3343DD04DA58}" destId="{5BAFB139-FC8E-479E-933D-3C442EDF8C26}" srcOrd="2" destOrd="0" parTransId="{EB661359-1719-4B81-A8B7-9912933C27D8}" sibTransId="{990A44A6-47F4-4B18-9065-F88ABED73339}"/>
    <dgm:cxn modelId="{2F3FCCB0-02C5-4517-9C99-6C29AC822262}" type="presOf" srcId="{3ED42575-D4F4-4CDD-87D2-F46BAE463AF1}" destId="{2418D264-2FB7-4738-9DF3-46FBA293354F}" srcOrd="0" destOrd="0" presId="urn:microsoft.com/office/officeart/2018/2/layout/IconVerticalSolidList"/>
    <dgm:cxn modelId="{199B37BD-84B7-4D73-BFF7-8159FD5EDCB0}" srcId="{D406B52A-9A16-4105-B26B-3343DD04DA58}" destId="{1BA42316-1DCF-4B18-8922-B3CC08F723F8}" srcOrd="0" destOrd="0" parTransId="{17819477-A1A3-46A2-98D2-02ACA67C0479}" sibTransId="{6E5EB734-0D01-47D5-854C-ADBEAC98E181}"/>
    <dgm:cxn modelId="{E12DDDC1-3D7D-466D-8CC8-37D9805D7B99}" srcId="{D406B52A-9A16-4105-B26B-3343DD04DA58}" destId="{ABB61C2F-8A98-4BFC-92AB-72BBD737698F}" srcOrd="3" destOrd="0" parTransId="{28771E2D-334D-44AA-B779-4B76D7CE249C}" sibTransId="{097356D1-25CE-478D-B145-BB44E1394B0C}"/>
    <dgm:cxn modelId="{EF54A0D0-94A5-4616-A571-8F54F4EF58D2}" type="presOf" srcId="{1BA42316-1DCF-4B18-8922-B3CC08F723F8}" destId="{73ED6929-FD34-4F8D-A63A-0DA2EC93E9E1}" srcOrd="0" destOrd="0" presId="urn:microsoft.com/office/officeart/2018/2/layout/IconVerticalSolidList"/>
    <dgm:cxn modelId="{607DF8D7-5D79-4FD6-88FD-642B804503E2}" type="presOf" srcId="{ABB61C2F-8A98-4BFC-92AB-72BBD737698F}" destId="{4E3AF746-2D53-47B2-ACE6-843BEA057E5B}" srcOrd="0" destOrd="0" presId="urn:microsoft.com/office/officeart/2018/2/layout/IconVerticalSolidList"/>
    <dgm:cxn modelId="{0F7728E5-0C42-4CA3-8B86-3793CCFBA90D}" srcId="{1BA42316-1DCF-4B18-8922-B3CC08F723F8}" destId="{3ED42575-D4F4-4CDD-87D2-F46BAE463AF1}" srcOrd="0" destOrd="0" parTransId="{79D8403B-E9B1-4D81-8510-53DC6E47ECA9}" sibTransId="{C99D6D01-9E6C-4B7B-B592-310F836091E1}"/>
    <dgm:cxn modelId="{F328129F-218D-4A5C-9807-386DD0724F98}" type="presParOf" srcId="{D8602E3C-219C-4DD1-8D52-4FF790DB426B}" destId="{E9300815-8C77-42B5-AE02-D08B8030C2BB}" srcOrd="0" destOrd="0" presId="urn:microsoft.com/office/officeart/2018/2/layout/IconVerticalSolidList"/>
    <dgm:cxn modelId="{60A063B5-6D8A-467C-A15A-281C3B04FA99}" type="presParOf" srcId="{E9300815-8C77-42B5-AE02-D08B8030C2BB}" destId="{FDF02322-D146-4ACD-9948-E770AC46644D}" srcOrd="0" destOrd="0" presId="urn:microsoft.com/office/officeart/2018/2/layout/IconVerticalSolidList"/>
    <dgm:cxn modelId="{5B97AFC7-EAF1-4573-BEB4-70DF888E51A0}" type="presParOf" srcId="{E9300815-8C77-42B5-AE02-D08B8030C2BB}" destId="{BCBA2401-8EDD-482F-82F2-344F01ECD38E}" srcOrd="1" destOrd="0" presId="urn:microsoft.com/office/officeart/2018/2/layout/IconVerticalSolidList"/>
    <dgm:cxn modelId="{0FF8A2CC-D7D1-426E-BE11-23A0E750B88C}" type="presParOf" srcId="{E9300815-8C77-42B5-AE02-D08B8030C2BB}" destId="{2FE19EBB-26F1-4A8D-93EC-E8C290989BE4}" srcOrd="2" destOrd="0" presId="urn:microsoft.com/office/officeart/2018/2/layout/IconVerticalSolidList"/>
    <dgm:cxn modelId="{5DE89CB2-75F7-4BBC-AC4F-37392693FEAA}" type="presParOf" srcId="{E9300815-8C77-42B5-AE02-D08B8030C2BB}" destId="{73ED6929-FD34-4F8D-A63A-0DA2EC93E9E1}" srcOrd="3" destOrd="0" presId="urn:microsoft.com/office/officeart/2018/2/layout/IconVerticalSolidList"/>
    <dgm:cxn modelId="{7025E77F-04DC-4524-BF33-99FB935CF215}" type="presParOf" srcId="{E9300815-8C77-42B5-AE02-D08B8030C2BB}" destId="{2418D264-2FB7-4738-9DF3-46FBA293354F}" srcOrd="4" destOrd="0" presId="urn:microsoft.com/office/officeart/2018/2/layout/IconVerticalSolidList"/>
    <dgm:cxn modelId="{D3BA0AFE-55A9-4690-BB46-84A54A52BD3B}" type="presParOf" srcId="{D8602E3C-219C-4DD1-8D52-4FF790DB426B}" destId="{7FCA9CA9-B561-454C-8FF3-768FC845AFA4}" srcOrd="1" destOrd="0" presId="urn:microsoft.com/office/officeart/2018/2/layout/IconVerticalSolidList"/>
    <dgm:cxn modelId="{71BA8C0E-2972-4A8F-A137-B8AFA32BEB91}" type="presParOf" srcId="{D8602E3C-219C-4DD1-8D52-4FF790DB426B}" destId="{FFC687B8-E72C-4AD8-9DC4-04D9788C27C5}" srcOrd="2" destOrd="0" presId="urn:microsoft.com/office/officeart/2018/2/layout/IconVerticalSolidList"/>
    <dgm:cxn modelId="{36151893-739B-4A63-8C9D-AE853EF76303}" type="presParOf" srcId="{FFC687B8-E72C-4AD8-9DC4-04D9788C27C5}" destId="{E1DDE0E8-DD27-4303-AAF9-6FD198480AAF}" srcOrd="0" destOrd="0" presId="urn:microsoft.com/office/officeart/2018/2/layout/IconVerticalSolidList"/>
    <dgm:cxn modelId="{37454C6B-9F5C-4BD8-8030-5FDFD3EBC73B}" type="presParOf" srcId="{FFC687B8-E72C-4AD8-9DC4-04D9788C27C5}" destId="{FB2E6DA6-D1F2-4F2E-9609-41EBD70E4F8E}" srcOrd="1" destOrd="0" presId="urn:microsoft.com/office/officeart/2018/2/layout/IconVerticalSolidList"/>
    <dgm:cxn modelId="{65E6710D-81E2-451D-A3E7-5DD0476A7928}" type="presParOf" srcId="{FFC687B8-E72C-4AD8-9DC4-04D9788C27C5}" destId="{BBA76CFD-0E7A-454C-A472-A65843D532BD}" srcOrd="2" destOrd="0" presId="urn:microsoft.com/office/officeart/2018/2/layout/IconVerticalSolidList"/>
    <dgm:cxn modelId="{7AC1A258-4EAB-4040-9DC0-5FEB061E4A45}" type="presParOf" srcId="{FFC687B8-E72C-4AD8-9DC4-04D9788C27C5}" destId="{F067DA49-92EB-416D-8761-FBAFD6761C17}" srcOrd="3" destOrd="0" presId="urn:microsoft.com/office/officeart/2018/2/layout/IconVerticalSolidList"/>
    <dgm:cxn modelId="{9C3C85FE-C686-42C4-9862-63BD9C6C8CB3}" type="presParOf" srcId="{FFC687B8-E72C-4AD8-9DC4-04D9788C27C5}" destId="{B1B325C9-A575-49C3-B872-7FF0082806DB}" srcOrd="4" destOrd="0" presId="urn:microsoft.com/office/officeart/2018/2/layout/IconVerticalSolidList"/>
    <dgm:cxn modelId="{424A796A-FC82-4EC0-967A-E827DD7C28A3}" type="presParOf" srcId="{D8602E3C-219C-4DD1-8D52-4FF790DB426B}" destId="{220CAFC9-EB43-4E8C-A22A-406E8CF59927}" srcOrd="3" destOrd="0" presId="urn:microsoft.com/office/officeart/2018/2/layout/IconVerticalSolidList"/>
    <dgm:cxn modelId="{592B756F-8756-4D8C-BDB2-85E84D38139B}" type="presParOf" srcId="{D8602E3C-219C-4DD1-8D52-4FF790DB426B}" destId="{718BEC4F-D81C-40DB-B603-EDA3FA7CB310}" srcOrd="4" destOrd="0" presId="urn:microsoft.com/office/officeart/2018/2/layout/IconVerticalSolidList"/>
    <dgm:cxn modelId="{BBCE0F45-A5F1-4204-9084-E24D072F8739}" type="presParOf" srcId="{718BEC4F-D81C-40DB-B603-EDA3FA7CB310}" destId="{7C536581-D8BE-40DB-B4F5-7A6CFF39A7D3}" srcOrd="0" destOrd="0" presId="urn:microsoft.com/office/officeart/2018/2/layout/IconVerticalSolidList"/>
    <dgm:cxn modelId="{97A27782-3091-4311-B8AA-EB82A6DC54AF}" type="presParOf" srcId="{718BEC4F-D81C-40DB-B603-EDA3FA7CB310}" destId="{C2D89E48-830B-4FA3-8DF1-ECC3555F985A}" srcOrd="1" destOrd="0" presId="urn:microsoft.com/office/officeart/2018/2/layout/IconVerticalSolidList"/>
    <dgm:cxn modelId="{24C4ECA8-B9EE-4CCE-8822-833E960EB329}" type="presParOf" srcId="{718BEC4F-D81C-40DB-B603-EDA3FA7CB310}" destId="{D4DB33FD-ECA3-42D8-B0AE-B1464912BF07}" srcOrd="2" destOrd="0" presId="urn:microsoft.com/office/officeart/2018/2/layout/IconVerticalSolidList"/>
    <dgm:cxn modelId="{B66B6CA5-5CA4-4E32-971D-851F464CA78A}" type="presParOf" srcId="{718BEC4F-D81C-40DB-B603-EDA3FA7CB310}" destId="{4157FBEC-210B-4ABD-B154-1B02DF78EDC6}" srcOrd="3" destOrd="0" presId="urn:microsoft.com/office/officeart/2018/2/layout/IconVerticalSolidList"/>
    <dgm:cxn modelId="{CC2393D4-349F-471C-A3F2-ADF88D6D9E63}" type="presParOf" srcId="{718BEC4F-D81C-40DB-B603-EDA3FA7CB310}" destId="{782D1D44-F8E2-43BC-895C-98FBF12BA3E1}" srcOrd="4" destOrd="0" presId="urn:microsoft.com/office/officeart/2018/2/layout/IconVerticalSolidList"/>
    <dgm:cxn modelId="{5D844873-B32B-4879-82EA-23224738BE01}" type="presParOf" srcId="{D8602E3C-219C-4DD1-8D52-4FF790DB426B}" destId="{A5D4A8E2-C975-414A-94A9-FC452410B541}" srcOrd="5" destOrd="0" presId="urn:microsoft.com/office/officeart/2018/2/layout/IconVerticalSolidList"/>
    <dgm:cxn modelId="{15DADFCB-D1AD-489B-A473-793D8F254B4A}" type="presParOf" srcId="{D8602E3C-219C-4DD1-8D52-4FF790DB426B}" destId="{4316B074-1A92-4174-955F-D56CF7B61E5A}" srcOrd="6" destOrd="0" presId="urn:microsoft.com/office/officeart/2018/2/layout/IconVerticalSolidList"/>
    <dgm:cxn modelId="{2E97FEEC-42AD-48D6-BFE0-8CEDA7F7242B}" type="presParOf" srcId="{4316B074-1A92-4174-955F-D56CF7B61E5A}" destId="{E7482A25-B6CF-4C24-ACA9-C9C56473A53C}" srcOrd="0" destOrd="0" presId="urn:microsoft.com/office/officeart/2018/2/layout/IconVerticalSolidList"/>
    <dgm:cxn modelId="{84FD3343-540F-4406-9C5A-D171DE416511}" type="presParOf" srcId="{4316B074-1A92-4174-955F-D56CF7B61E5A}" destId="{4D5898FC-2AE6-4EF1-932B-81A5DDCBCBEA}" srcOrd="1" destOrd="0" presId="urn:microsoft.com/office/officeart/2018/2/layout/IconVerticalSolidList"/>
    <dgm:cxn modelId="{B25A7528-3894-4B90-AB5A-113A871C17B1}" type="presParOf" srcId="{4316B074-1A92-4174-955F-D56CF7B61E5A}" destId="{25ECDBD0-1BC5-4935-88D2-3BA63BC360DF}" srcOrd="2" destOrd="0" presId="urn:microsoft.com/office/officeart/2018/2/layout/IconVerticalSolidList"/>
    <dgm:cxn modelId="{55C3FEFD-F1DA-4B3B-A25A-6B5F39E74403}" type="presParOf" srcId="{4316B074-1A92-4174-955F-D56CF7B61E5A}" destId="{4E3AF746-2D53-47B2-ACE6-843BEA057E5B}" srcOrd="3" destOrd="0" presId="urn:microsoft.com/office/officeart/2018/2/layout/IconVerticalSolidList"/>
    <dgm:cxn modelId="{02B89B57-7860-47B0-9023-29E7BF27DF00}" type="presParOf" srcId="{4316B074-1A92-4174-955F-D56CF7B61E5A}" destId="{219E8A68-8C1B-4CF4-B952-4B3356D4AB6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93E4D-2634-45EB-B569-A056D93C4213}">
      <dsp:nvSpPr>
        <dsp:cNvPr id="0" name=""/>
        <dsp:cNvSpPr/>
      </dsp:nvSpPr>
      <dsp:spPr>
        <a:xfrm>
          <a:off x="0" y="358912"/>
          <a:ext cx="10018712" cy="978075"/>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7563" tIns="479044" rIns="777563" bIns="163576" numCol="1" spcCol="1270" anchor="t" anchorCtr="0">
          <a:noAutofit/>
        </a:bodyPr>
        <a:lstStyle/>
        <a:p>
          <a:pPr marL="228600" lvl="1" indent="-228600" algn="l" defTabSz="1022350">
            <a:lnSpc>
              <a:spcPct val="90000"/>
            </a:lnSpc>
            <a:spcBef>
              <a:spcPct val="0"/>
            </a:spcBef>
            <a:spcAft>
              <a:spcPct val="15000"/>
            </a:spcAft>
            <a:buChar char="•"/>
          </a:pPr>
          <a:r>
            <a:rPr lang="es-MX" sz="2300" kern="1200"/>
            <a:t>Se refiere a los programas individuales</a:t>
          </a:r>
          <a:endParaRPr lang="en-US" sz="2300" kern="1200"/>
        </a:p>
      </dsp:txBody>
      <dsp:txXfrm>
        <a:off x="0" y="358912"/>
        <a:ext cx="10018712" cy="978075"/>
      </dsp:txXfrm>
    </dsp:sp>
    <dsp:sp modelId="{0ADD817C-2706-4046-96BC-68283316404B}">
      <dsp:nvSpPr>
        <dsp:cNvPr id="0" name=""/>
        <dsp:cNvSpPr/>
      </dsp:nvSpPr>
      <dsp:spPr>
        <a:xfrm>
          <a:off x="500935" y="19432"/>
          <a:ext cx="7013099" cy="67896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1022350">
            <a:lnSpc>
              <a:spcPct val="90000"/>
            </a:lnSpc>
            <a:spcBef>
              <a:spcPct val="0"/>
            </a:spcBef>
            <a:spcAft>
              <a:spcPct val="35000"/>
            </a:spcAft>
            <a:buNone/>
          </a:pPr>
          <a:r>
            <a:rPr lang="es-MX" sz="2300" kern="1200" dirty="0"/>
            <a:t>Arquitectura en pequeño</a:t>
          </a:r>
          <a:endParaRPr lang="en-US" sz="2300" kern="1200" dirty="0"/>
        </a:p>
      </dsp:txBody>
      <dsp:txXfrm>
        <a:off x="534079" y="52576"/>
        <a:ext cx="6946811" cy="612672"/>
      </dsp:txXfrm>
    </dsp:sp>
    <dsp:sp modelId="{B6254F29-E4C2-4240-BB2C-C0D8828C3C24}">
      <dsp:nvSpPr>
        <dsp:cNvPr id="0" name=""/>
        <dsp:cNvSpPr/>
      </dsp:nvSpPr>
      <dsp:spPr>
        <a:xfrm>
          <a:off x="0" y="1800668"/>
          <a:ext cx="10018712" cy="1304100"/>
        </a:xfrm>
        <a:prstGeom prst="rect">
          <a:avLst/>
        </a:prstGeom>
        <a:solidFill>
          <a:schemeClr val="lt1">
            <a:alpha val="90000"/>
            <a:hueOff val="0"/>
            <a:satOff val="0"/>
            <a:lumOff val="0"/>
            <a:alphaOff val="0"/>
          </a:schemeClr>
        </a:solidFill>
        <a:ln w="15875" cap="rnd" cmpd="sng" algn="ctr">
          <a:solidFill>
            <a:schemeClr val="accent3">
              <a:hueOff val="6059134"/>
              <a:satOff val="36540"/>
              <a:lumOff val="-221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7563" tIns="479044" rIns="777563" bIns="163576" numCol="1" spcCol="1270" anchor="t" anchorCtr="0">
          <a:noAutofit/>
        </a:bodyPr>
        <a:lstStyle/>
        <a:p>
          <a:pPr marL="228600" lvl="1" indent="-228600" algn="l" defTabSz="1022350">
            <a:lnSpc>
              <a:spcPct val="90000"/>
            </a:lnSpc>
            <a:spcBef>
              <a:spcPct val="0"/>
            </a:spcBef>
            <a:spcAft>
              <a:spcPct val="15000"/>
            </a:spcAft>
            <a:buChar char="•"/>
          </a:pPr>
          <a:r>
            <a:rPr lang="es-MX" sz="2300" kern="1200"/>
            <a:t>Se refiere a los sistemas empresariales complejos que incluyen otros sistemas, programas y componentes.</a:t>
          </a:r>
          <a:endParaRPr lang="en-US" sz="2300" kern="1200"/>
        </a:p>
      </dsp:txBody>
      <dsp:txXfrm>
        <a:off x="0" y="1800668"/>
        <a:ext cx="10018712" cy="1304100"/>
      </dsp:txXfrm>
    </dsp:sp>
    <dsp:sp modelId="{A0DEF7AE-CC8F-4963-9D71-B057EE8AAC3F}">
      <dsp:nvSpPr>
        <dsp:cNvPr id="0" name=""/>
        <dsp:cNvSpPr/>
      </dsp:nvSpPr>
      <dsp:spPr>
        <a:xfrm>
          <a:off x="500935" y="1461188"/>
          <a:ext cx="7013099" cy="678960"/>
        </a:xfrm>
        <a:prstGeom prst="roundRect">
          <a:avLst/>
        </a:prstGeom>
        <a:solidFill>
          <a:schemeClr val="accent3">
            <a:hueOff val="6059134"/>
            <a:satOff val="36540"/>
            <a:lumOff val="-221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1022350">
            <a:lnSpc>
              <a:spcPct val="90000"/>
            </a:lnSpc>
            <a:spcBef>
              <a:spcPct val="0"/>
            </a:spcBef>
            <a:spcAft>
              <a:spcPct val="35000"/>
            </a:spcAft>
            <a:buNone/>
          </a:pPr>
          <a:r>
            <a:rPr lang="es-MX" sz="2300" kern="1200"/>
            <a:t>Arquitectura en grande</a:t>
          </a:r>
          <a:endParaRPr lang="en-US" sz="2300" kern="1200"/>
        </a:p>
      </dsp:txBody>
      <dsp:txXfrm>
        <a:off x="534079" y="1494332"/>
        <a:ext cx="6946811"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5FEDE-574F-4CD3-86EE-E053AF72C7F5}">
      <dsp:nvSpPr>
        <dsp:cNvPr id="0" name=""/>
        <dsp:cNvSpPr/>
      </dsp:nvSpPr>
      <dsp:spPr>
        <a:xfrm>
          <a:off x="0" y="205135"/>
          <a:ext cx="6237359" cy="5276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¿Cuándo usarlo?</a:t>
          </a:r>
        </a:p>
      </dsp:txBody>
      <dsp:txXfrm>
        <a:off x="25759" y="230894"/>
        <a:ext cx="6185841" cy="476152"/>
      </dsp:txXfrm>
    </dsp:sp>
    <dsp:sp modelId="{C50B08FC-5425-4382-9FFC-179B2CBC1F0E}">
      <dsp:nvSpPr>
        <dsp:cNvPr id="0" name=""/>
        <dsp:cNvSpPr/>
      </dsp:nvSpPr>
      <dsp:spPr>
        <a:xfrm>
          <a:off x="0" y="732805"/>
          <a:ext cx="6237359"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3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MX" sz="1700" kern="1200" dirty="0"/>
            <a:t>Al construirse funcionalidades encima de sistemas existentes</a:t>
          </a:r>
        </a:p>
        <a:p>
          <a:pPr marL="171450" lvl="1" indent="-171450" algn="l" defTabSz="755650">
            <a:lnSpc>
              <a:spcPct val="90000"/>
            </a:lnSpc>
            <a:spcBef>
              <a:spcPct val="0"/>
            </a:spcBef>
            <a:spcAft>
              <a:spcPct val="20000"/>
            </a:spcAft>
            <a:buChar char="•"/>
          </a:pPr>
          <a:r>
            <a:rPr lang="es-MX" sz="1700" kern="1200" dirty="0"/>
            <a:t>Cuando el desarrollo se dispersa en varios equipos de trabajo</a:t>
          </a:r>
        </a:p>
        <a:p>
          <a:pPr marL="171450" lvl="1" indent="-171450" algn="l" defTabSz="755650">
            <a:lnSpc>
              <a:spcPct val="90000"/>
            </a:lnSpc>
            <a:spcBef>
              <a:spcPct val="0"/>
            </a:spcBef>
            <a:spcAft>
              <a:spcPct val="20000"/>
            </a:spcAft>
            <a:buChar char="•"/>
          </a:pPr>
          <a:r>
            <a:rPr lang="es-MX" sz="1700" kern="1200" dirty="0"/>
            <a:t>Cuando exista un requerimiento para seguridad multinivel</a:t>
          </a:r>
        </a:p>
      </dsp:txBody>
      <dsp:txXfrm>
        <a:off x="0" y="732805"/>
        <a:ext cx="6237359" cy="888030"/>
      </dsp:txXfrm>
    </dsp:sp>
    <dsp:sp modelId="{5D1FEE7C-A922-4C44-A59A-A772A8CC5D06}">
      <dsp:nvSpPr>
        <dsp:cNvPr id="0" name=""/>
        <dsp:cNvSpPr/>
      </dsp:nvSpPr>
      <dsp:spPr>
        <a:xfrm>
          <a:off x="0" y="1620835"/>
          <a:ext cx="6237359" cy="52767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Ventajas</a:t>
          </a:r>
        </a:p>
      </dsp:txBody>
      <dsp:txXfrm>
        <a:off x="25759" y="1646594"/>
        <a:ext cx="6185841" cy="476152"/>
      </dsp:txXfrm>
    </dsp:sp>
    <dsp:sp modelId="{C19CCC92-179E-474E-B855-0C55E66F68DB}">
      <dsp:nvSpPr>
        <dsp:cNvPr id="0" name=""/>
        <dsp:cNvSpPr/>
      </dsp:nvSpPr>
      <dsp:spPr>
        <a:xfrm>
          <a:off x="0" y="2148505"/>
          <a:ext cx="6237359"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3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MX" sz="1700" kern="1200" dirty="0"/>
            <a:t>Permite la sustitución de capas mientras se conserve la interfaz</a:t>
          </a:r>
        </a:p>
        <a:p>
          <a:pPr marL="171450" lvl="1" indent="-171450" algn="l" defTabSz="755650">
            <a:lnSpc>
              <a:spcPct val="90000"/>
            </a:lnSpc>
            <a:spcBef>
              <a:spcPct val="0"/>
            </a:spcBef>
            <a:spcAft>
              <a:spcPct val="20000"/>
            </a:spcAft>
            <a:buChar char="•"/>
          </a:pPr>
          <a:r>
            <a:rPr lang="es-MX" sz="1700" kern="1200" dirty="0"/>
            <a:t>Para aumentar la confiabilidad, en cada capa se pueden incluir funcionalidades redundantes</a:t>
          </a:r>
        </a:p>
      </dsp:txBody>
      <dsp:txXfrm>
        <a:off x="0" y="2148505"/>
        <a:ext cx="6237359" cy="842490"/>
      </dsp:txXfrm>
    </dsp:sp>
    <dsp:sp modelId="{37683135-3702-47A1-8933-C9E66D85869A}">
      <dsp:nvSpPr>
        <dsp:cNvPr id="0" name=""/>
        <dsp:cNvSpPr/>
      </dsp:nvSpPr>
      <dsp:spPr>
        <a:xfrm>
          <a:off x="0" y="2990995"/>
          <a:ext cx="6237359" cy="52767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Desventajas</a:t>
          </a:r>
        </a:p>
      </dsp:txBody>
      <dsp:txXfrm>
        <a:off x="25759" y="3016754"/>
        <a:ext cx="6185841" cy="476152"/>
      </dsp:txXfrm>
    </dsp:sp>
    <dsp:sp modelId="{F47279DB-EC7A-447E-AC66-E5FB0C4A2ADA}">
      <dsp:nvSpPr>
        <dsp:cNvPr id="0" name=""/>
        <dsp:cNvSpPr/>
      </dsp:nvSpPr>
      <dsp:spPr>
        <a:xfrm>
          <a:off x="0" y="3518665"/>
          <a:ext cx="6237359"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3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MX" sz="1700" kern="1200" dirty="0"/>
            <a:t>Es difícil ofrecer una separación limpia entre capas</a:t>
          </a:r>
        </a:p>
        <a:p>
          <a:pPr marL="171450" lvl="1" indent="-171450" algn="l" defTabSz="755650">
            <a:lnSpc>
              <a:spcPct val="90000"/>
            </a:lnSpc>
            <a:spcBef>
              <a:spcPct val="0"/>
            </a:spcBef>
            <a:spcAft>
              <a:spcPct val="20000"/>
            </a:spcAft>
            <a:buChar char="•"/>
          </a:pPr>
          <a:r>
            <a:rPr lang="es-MX" sz="1700" kern="1200" dirty="0"/>
            <a:t>El rendimiento suele ser un problema, entre más capas tenga el sistema, mayor es el tiempo de respuesta de una petición</a:t>
          </a:r>
        </a:p>
      </dsp:txBody>
      <dsp:txXfrm>
        <a:off x="0" y="3518665"/>
        <a:ext cx="6237359" cy="8424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C6713-3EA2-4241-BF36-2B5A44DCF601}">
      <dsp:nvSpPr>
        <dsp:cNvPr id="0" name=""/>
        <dsp:cNvSpPr/>
      </dsp:nvSpPr>
      <dsp:spPr>
        <a:xfrm>
          <a:off x="0" y="0"/>
          <a:ext cx="5301755" cy="1369887"/>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Un conjunto de </a:t>
          </a:r>
          <a:r>
            <a:rPr lang="es-MX" sz="2600" kern="1200" noProof="0" dirty="0"/>
            <a:t>servidores</a:t>
          </a:r>
          <a:r>
            <a:rPr lang="es-MX" sz="2600" kern="1200" dirty="0"/>
            <a:t> que ofrecen servicios a otros componentes.</a:t>
          </a:r>
          <a:endParaRPr lang="en-US" sz="2600" kern="1200" dirty="0"/>
        </a:p>
      </dsp:txBody>
      <dsp:txXfrm>
        <a:off x="40123" y="40123"/>
        <a:ext cx="3823539" cy="1289641"/>
      </dsp:txXfrm>
    </dsp:sp>
    <dsp:sp modelId="{E0206785-958C-4BC1-A91A-B968AF738472}">
      <dsp:nvSpPr>
        <dsp:cNvPr id="0" name=""/>
        <dsp:cNvSpPr/>
      </dsp:nvSpPr>
      <dsp:spPr>
        <a:xfrm>
          <a:off x="467801" y="1598201"/>
          <a:ext cx="5301755" cy="136988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Un conjunto de clientes que solicitan los servicios que ofrecen los servidores.</a:t>
          </a:r>
          <a:endParaRPr lang="en-US" sz="2600" kern="1200" dirty="0"/>
        </a:p>
      </dsp:txBody>
      <dsp:txXfrm>
        <a:off x="507924" y="1638324"/>
        <a:ext cx="3863280" cy="1289641"/>
      </dsp:txXfrm>
    </dsp:sp>
    <dsp:sp modelId="{D867114E-C5C1-4231-B9E4-2630BC73DA18}">
      <dsp:nvSpPr>
        <dsp:cNvPr id="0" name=""/>
        <dsp:cNvSpPr/>
      </dsp:nvSpPr>
      <dsp:spPr>
        <a:xfrm>
          <a:off x="935603" y="3196403"/>
          <a:ext cx="5301755" cy="136988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Una red que permite a los clientes acceder a dichos servicios.</a:t>
          </a:r>
          <a:endParaRPr lang="en-US" sz="2600" kern="1200" dirty="0"/>
        </a:p>
      </dsp:txBody>
      <dsp:txXfrm>
        <a:off x="975726" y="3236526"/>
        <a:ext cx="3863280" cy="1289641"/>
      </dsp:txXfrm>
    </dsp:sp>
    <dsp:sp modelId="{47CDAF50-C7F9-4F0A-8E3E-BF54371B5B0B}">
      <dsp:nvSpPr>
        <dsp:cNvPr id="0" name=""/>
        <dsp:cNvSpPr/>
      </dsp:nvSpPr>
      <dsp:spPr>
        <a:xfrm>
          <a:off x="4411328" y="1038831"/>
          <a:ext cx="890426" cy="890426"/>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611674" y="1038831"/>
        <a:ext cx="489734" cy="670046"/>
      </dsp:txXfrm>
    </dsp:sp>
    <dsp:sp modelId="{7A0B7B27-2CDF-41ED-84A6-5B33F919A1CE}">
      <dsp:nvSpPr>
        <dsp:cNvPr id="0" name=""/>
        <dsp:cNvSpPr/>
      </dsp:nvSpPr>
      <dsp:spPr>
        <a:xfrm>
          <a:off x="4879130" y="2627900"/>
          <a:ext cx="890426" cy="890426"/>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079476" y="2627900"/>
        <a:ext cx="489734" cy="6700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5FEDE-574F-4CD3-86EE-E053AF72C7F5}">
      <dsp:nvSpPr>
        <dsp:cNvPr id="0" name=""/>
        <dsp:cNvSpPr/>
      </dsp:nvSpPr>
      <dsp:spPr>
        <a:xfrm>
          <a:off x="0" y="134485"/>
          <a:ext cx="6237359" cy="55165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¿Cuándo usarlo?</a:t>
          </a:r>
        </a:p>
      </dsp:txBody>
      <dsp:txXfrm>
        <a:off x="26930" y="161415"/>
        <a:ext cx="6183499" cy="497795"/>
      </dsp:txXfrm>
    </dsp:sp>
    <dsp:sp modelId="{C50B08FC-5425-4382-9FFC-179B2CBC1F0E}">
      <dsp:nvSpPr>
        <dsp:cNvPr id="0" name=""/>
        <dsp:cNvSpPr/>
      </dsp:nvSpPr>
      <dsp:spPr>
        <a:xfrm>
          <a:off x="0" y="686140"/>
          <a:ext cx="6237359"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3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MX" sz="1800" kern="1200" dirty="0"/>
            <a:t>Aplicaciones de procesamiento de datos, donde las entradas se procesan en etapas separadas para generar salidas relacionadas</a:t>
          </a:r>
        </a:p>
      </dsp:txBody>
      <dsp:txXfrm>
        <a:off x="0" y="686140"/>
        <a:ext cx="6237359" cy="833175"/>
      </dsp:txXfrm>
    </dsp:sp>
    <dsp:sp modelId="{5D1FEE7C-A922-4C44-A59A-A772A8CC5D06}">
      <dsp:nvSpPr>
        <dsp:cNvPr id="0" name=""/>
        <dsp:cNvSpPr/>
      </dsp:nvSpPr>
      <dsp:spPr>
        <a:xfrm>
          <a:off x="0" y="1519315"/>
          <a:ext cx="6237359" cy="55165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Ventajas</a:t>
          </a:r>
        </a:p>
      </dsp:txBody>
      <dsp:txXfrm>
        <a:off x="26930" y="1546245"/>
        <a:ext cx="6183499" cy="497795"/>
      </dsp:txXfrm>
    </dsp:sp>
    <dsp:sp modelId="{C19CCC92-179E-474E-B855-0C55E66F68DB}">
      <dsp:nvSpPr>
        <dsp:cNvPr id="0" name=""/>
        <dsp:cNvSpPr/>
      </dsp:nvSpPr>
      <dsp:spPr>
        <a:xfrm>
          <a:off x="0" y="2070970"/>
          <a:ext cx="6237359"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3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MX" sz="1800" kern="1200" dirty="0"/>
            <a:t>Fácil de entender y gran soporte a la reutilización</a:t>
          </a:r>
        </a:p>
        <a:p>
          <a:pPr marL="171450" lvl="1" indent="-171450" algn="l" defTabSz="800100">
            <a:lnSpc>
              <a:spcPct val="90000"/>
            </a:lnSpc>
            <a:spcBef>
              <a:spcPct val="0"/>
            </a:spcBef>
            <a:spcAft>
              <a:spcPct val="20000"/>
            </a:spcAft>
            <a:buChar char="•"/>
          </a:pPr>
          <a:r>
            <a:rPr lang="es-MX" sz="1800" kern="1200" dirty="0"/>
            <a:t>La evolución es directa</a:t>
          </a:r>
        </a:p>
        <a:p>
          <a:pPr marL="171450" lvl="1" indent="-171450" algn="l" defTabSz="800100">
            <a:lnSpc>
              <a:spcPct val="90000"/>
            </a:lnSpc>
            <a:spcBef>
              <a:spcPct val="0"/>
            </a:spcBef>
            <a:spcAft>
              <a:spcPct val="20000"/>
            </a:spcAft>
            <a:buChar char="•"/>
          </a:pPr>
          <a:r>
            <a:rPr lang="es-MX" sz="1800" kern="1200" dirty="0"/>
            <a:t>Es una arquitectura distribuida</a:t>
          </a:r>
        </a:p>
      </dsp:txBody>
      <dsp:txXfrm>
        <a:off x="0" y="2070970"/>
        <a:ext cx="6237359" cy="928395"/>
      </dsp:txXfrm>
    </dsp:sp>
    <dsp:sp modelId="{37683135-3702-47A1-8933-C9E66D85869A}">
      <dsp:nvSpPr>
        <dsp:cNvPr id="0" name=""/>
        <dsp:cNvSpPr/>
      </dsp:nvSpPr>
      <dsp:spPr>
        <a:xfrm>
          <a:off x="0" y="2999365"/>
          <a:ext cx="6237359" cy="551655"/>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Desventajas</a:t>
          </a:r>
        </a:p>
      </dsp:txBody>
      <dsp:txXfrm>
        <a:off x="26930" y="3026295"/>
        <a:ext cx="6183499" cy="497795"/>
      </dsp:txXfrm>
    </dsp:sp>
    <dsp:sp modelId="{F47279DB-EC7A-447E-AC66-E5FB0C4A2ADA}">
      <dsp:nvSpPr>
        <dsp:cNvPr id="0" name=""/>
        <dsp:cNvSpPr/>
      </dsp:nvSpPr>
      <dsp:spPr>
        <a:xfrm>
          <a:off x="0" y="3551020"/>
          <a:ext cx="6237359"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3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MX" sz="1800" kern="1200" dirty="0"/>
            <a:t>El formato para la transferencia de datos debe homologarse</a:t>
          </a:r>
        </a:p>
        <a:p>
          <a:pPr marL="171450" lvl="1" indent="-171450" algn="l" defTabSz="800100">
            <a:lnSpc>
              <a:spcPct val="90000"/>
            </a:lnSpc>
            <a:spcBef>
              <a:spcPct val="0"/>
            </a:spcBef>
            <a:spcAft>
              <a:spcPct val="20000"/>
            </a:spcAft>
            <a:buChar char="•"/>
          </a:pPr>
          <a:r>
            <a:rPr lang="es-MX" sz="1800" kern="1200" dirty="0"/>
            <a:t>Aumenta la carga del sistema e imposibilita el uso de estructuras incompatibles</a:t>
          </a:r>
        </a:p>
      </dsp:txBody>
      <dsp:txXfrm>
        <a:off x="0" y="3551020"/>
        <a:ext cx="6237359" cy="8807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3C511-871D-4183-B464-5F375BFEA482}">
      <dsp:nvSpPr>
        <dsp:cNvPr id="0" name=""/>
        <dsp:cNvSpPr/>
      </dsp:nvSpPr>
      <dsp:spPr>
        <a:xfrm>
          <a:off x="31" y="22229"/>
          <a:ext cx="3034024" cy="633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MX" sz="2200" kern="1200" dirty="0"/>
            <a:t>Puertos</a:t>
          </a:r>
        </a:p>
      </dsp:txBody>
      <dsp:txXfrm>
        <a:off x="31" y="22229"/>
        <a:ext cx="3034024" cy="633600"/>
      </dsp:txXfrm>
    </dsp:sp>
    <dsp:sp modelId="{2FD7FF78-E18A-46FA-89FE-267E0352865D}">
      <dsp:nvSpPr>
        <dsp:cNvPr id="0" name=""/>
        <dsp:cNvSpPr/>
      </dsp:nvSpPr>
      <dsp:spPr>
        <a:xfrm>
          <a:off x="31" y="655829"/>
          <a:ext cx="3034024" cy="442734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MX" sz="2200" kern="1200" dirty="0"/>
            <a:t>Encargados de la comunicación entre el núcleo del sistema y el exterior</a:t>
          </a:r>
        </a:p>
      </dsp:txBody>
      <dsp:txXfrm>
        <a:off x="31" y="655829"/>
        <a:ext cx="3034024" cy="4427341"/>
      </dsp:txXfrm>
    </dsp:sp>
    <dsp:sp modelId="{60D8D91F-E49C-441C-996A-933C9BEDE13A}">
      <dsp:nvSpPr>
        <dsp:cNvPr id="0" name=""/>
        <dsp:cNvSpPr/>
      </dsp:nvSpPr>
      <dsp:spPr>
        <a:xfrm>
          <a:off x="3458819" y="22229"/>
          <a:ext cx="3034024" cy="633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MX" sz="2200" kern="1200" dirty="0"/>
            <a:t>Adaptadores</a:t>
          </a:r>
        </a:p>
      </dsp:txBody>
      <dsp:txXfrm>
        <a:off x="3458819" y="22229"/>
        <a:ext cx="3034024" cy="633600"/>
      </dsp:txXfrm>
    </dsp:sp>
    <dsp:sp modelId="{79C15F6B-0F08-4804-A428-7AB25B4C8C07}">
      <dsp:nvSpPr>
        <dsp:cNvPr id="0" name=""/>
        <dsp:cNvSpPr/>
      </dsp:nvSpPr>
      <dsp:spPr>
        <a:xfrm>
          <a:off x="3458819" y="655829"/>
          <a:ext cx="3034024" cy="442734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MX" sz="2200" kern="1200" dirty="0"/>
            <a:t>Son la implementación de cada puerto</a:t>
          </a:r>
        </a:p>
        <a:p>
          <a:pPr marL="228600" lvl="1" indent="-228600" algn="l" defTabSz="977900">
            <a:lnSpc>
              <a:spcPct val="90000"/>
            </a:lnSpc>
            <a:spcBef>
              <a:spcPct val="0"/>
            </a:spcBef>
            <a:spcAft>
              <a:spcPct val="15000"/>
            </a:spcAft>
            <a:buChar char="•"/>
          </a:pPr>
          <a:r>
            <a:rPr lang="es-MX" sz="2200" kern="1200" dirty="0"/>
            <a:t>Los adaptadores primarios usan los puertos primarios para acceder al núcleo de la aplicación</a:t>
          </a:r>
        </a:p>
        <a:p>
          <a:pPr marL="228600" lvl="1" indent="-228600" algn="l" defTabSz="977900">
            <a:lnSpc>
              <a:spcPct val="90000"/>
            </a:lnSpc>
            <a:spcBef>
              <a:spcPct val="0"/>
            </a:spcBef>
            <a:spcAft>
              <a:spcPct val="15000"/>
            </a:spcAft>
            <a:buChar char="•"/>
          </a:pPr>
          <a:r>
            <a:rPr lang="es-MX" sz="2200" kern="1200" dirty="0"/>
            <a:t>Los adaptadores secundarios, acceden a la base de datos y a otros microservicios</a:t>
          </a:r>
        </a:p>
      </dsp:txBody>
      <dsp:txXfrm>
        <a:off x="3458819" y="655829"/>
        <a:ext cx="3034024" cy="442734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6E604-1386-4450-812B-59A564285D9E}">
      <dsp:nvSpPr>
        <dsp:cNvPr id="0" name=""/>
        <dsp:cNvSpPr/>
      </dsp:nvSpPr>
      <dsp:spPr>
        <a:xfrm>
          <a:off x="0" y="32790"/>
          <a:ext cx="6492875" cy="64759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a:t>Ventajas</a:t>
          </a:r>
          <a:endParaRPr lang="en-US" sz="2700" kern="1200"/>
        </a:p>
      </dsp:txBody>
      <dsp:txXfrm>
        <a:off x="31613" y="64403"/>
        <a:ext cx="6429649" cy="584369"/>
      </dsp:txXfrm>
    </dsp:sp>
    <dsp:sp modelId="{73BC5016-5CC6-4668-839E-904BA2E19218}">
      <dsp:nvSpPr>
        <dsp:cNvPr id="0" name=""/>
        <dsp:cNvSpPr/>
      </dsp:nvSpPr>
      <dsp:spPr>
        <a:xfrm>
          <a:off x="0" y="680385"/>
          <a:ext cx="6492875" cy="23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MX" sz="2100" kern="1200"/>
            <a:t>Propone el uso de forma escrupulosa de los principios SOLID para una mejor construcción de software</a:t>
          </a:r>
          <a:endParaRPr lang="en-US" sz="2100" kern="1200"/>
        </a:p>
        <a:p>
          <a:pPr marL="228600" lvl="1" indent="-228600" algn="l" defTabSz="933450">
            <a:lnSpc>
              <a:spcPct val="90000"/>
            </a:lnSpc>
            <a:spcBef>
              <a:spcPct val="0"/>
            </a:spcBef>
            <a:spcAft>
              <a:spcPct val="20000"/>
            </a:spcAft>
            <a:buChar char="•"/>
          </a:pPr>
          <a:r>
            <a:rPr lang="es-MX" sz="2100" kern="1200"/>
            <a:t>Obliga a desacoplar el dominio de la aplicación de los elementos externos, facilitando la comunicación para funcionar como un sistema WEB, App móvil, etc.</a:t>
          </a:r>
          <a:endParaRPr lang="en-US" sz="2100" kern="1200"/>
        </a:p>
        <a:p>
          <a:pPr marL="228600" lvl="1" indent="-228600" algn="l" defTabSz="933450">
            <a:lnSpc>
              <a:spcPct val="90000"/>
            </a:lnSpc>
            <a:spcBef>
              <a:spcPct val="0"/>
            </a:spcBef>
            <a:spcAft>
              <a:spcPct val="20000"/>
            </a:spcAft>
            <a:buChar char="•"/>
          </a:pPr>
          <a:r>
            <a:rPr lang="es-MX" sz="2100" kern="1200"/>
            <a:t>Facilita los cambios en detalles de implementación</a:t>
          </a:r>
          <a:endParaRPr lang="en-US" sz="2100" kern="1200"/>
        </a:p>
        <a:p>
          <a:pPr marL="228600" lvl="1" indent="-228600" algn="l" defTabSz="933450">
            <a:lnSpc>
              <a:spcPct val="90000"/>
            </a:lnSpc>
            <a:spcBef>
              <a:spcPct val="0"/>
            </a:spcBef>
            <a:spcAft>
              <a:spcPct val="20000"/>
            </a:spcAft>
            <a:buChar char="•"/>
          </a:pPr>
          <a:r>
            <a:rPr lang="es-MX" sz="2100" kern="1200"/>
            <a:t>Facilita la realización de pruebas unitarias</a:t>
          </a:r>
          <a:endParaRPr lang="en-US" sz="2100" kern="1200"/>
        </a:p>
      </dsp:txBody>
      <dsp:txXfrm>
        <a:off x="0" y="680385"/>
        <a:ext cx="6492875" cy="2347379"/>
      </dsp:txXfrm>
    </dsp:sp>
    <dsp:sp modelId="{D044A1C1-A8B7-453B-B001-DC19C71125B3}">
      <dsp:nvSpPr>
        <dsp:cNvPr id="0" name=""/>
        <dsp:cNvSpPr/>
      </dsp:nvSpPr>
      <dsp:spPr>
        <a:xfrm>
          <a:off x="0" y="3027764"/>
          <a:ext cx="6492875" cy="647595"/>
        </a:xfrm>
        <a:prstGeom prst="roundRect">
          <a:avLst/>
        </a:prstGeom>
        <a:solidFill>
          <a:schemeClr val="accent2">
            <a:hueOff val="-882696"/>
            <a:satOff val="4218"/>
            <a:lumOff val="58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a:t>Desventajas</a:t>
          </a:r>
          <a:endParaRPr lang="en-US" sz="2700" kern="1200"/>
        </a:p>
      </dsp:txBody>
      <dsp:txXfrm>
        <a:off x="31613" y="3059377"/>
        <a:ext cx="6429649" cy="584369"/>
      </dsp:txXfrm>
    </dsp:sp>
    <dsp:sp modelId="{C2CE9FCF-3B58-49EE-A9F3-2BC9B8208C31}">
      <dsp:nvSpPr>
        <dsp:cNvPr id="0" name=""/>
        <dsp:cNvSpPr/>
      </dsp:nvSpPr>
      <dsp:spPr>
        <a:xfrm>
          <a:off x="0" y="3675359"/>
          <a:ext cx="6492875"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MX" sz="2100" kern="1200"/>
            <a:t>Tiene un mayor costo de implementación y mantenimiento</a:t>
          </a:r>
          <a:endParaRPr lang="en-US" sz="2100" kern="1200"/>
        </a:p>
        <a:p>
          <a:pPr marL="228600" lvl="1" indent="-228600" algn="l" defTabSz="933450">
            <a:lnSpc>
              <a:spcPct val="90000"/>
            </a:lnSpc>
            <a:spcBef>
              <a:spcPct val="0"/>
            </a:spcBef>
            <a:spcAft>
              <a:spcPct val="20000"/>
            </a:spcAft>
            <a:buChar char="•"/>
          </a:pPr>
          <a:r>
            <a:rPr lang="es-MX" sz="2100" kern="1200"/>
            <a:t>No hay orientación sobre la organización del código</a:t>
          </a:r>
          <a:endParaRPr lang="en-US" sz="2100" kern="1200"/>
        </a:p>
        <a:p>
          <a:pPr marL="228600" lvl="1" indent="-228600" algn="l" defTabSz="933450">
            <a:lnSpc>
              <a:spcPct val="90000"/>
            </a:lnSpc>
            <a:spcBef>
              <a:spcPct val="0"/>
            </a:spcBef>
            <a:spcAft>
              <a:spcPct val="20000"/>
            </a:spcAft>
            <a:buChar char="•"/>
          </a:pPr>
          <a:r>
            <a:rPr lang="es-MX" sz="2100" kern="1200"/>
            <a:t>Complejidad adicional</a:t>
          </a:r>
          <a:endParaRPr lang="en-US" sz="2100" kern="1200"/>
        </a:p>
      </dsp:txBody>
      <dsp:txXfrm>
        <a:off x="0" y="3675359"/>
        <a:ext cx="6492875" cy="1397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BEE38-021A-4AEB-8815-7C8CA5B91E04}">
      <dsp:nvSpPr>
        <dsp:cNvPr id="0" name=""/>
        <dsp:cNvSpPr/>
      </dsp:nvSpPr>
      <dsp:spPr>
        <a:xfrm>
          <a:off x="0" y="0"/>
          <a:ext cx="5301755" cy="1369887"/>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MX" sz="3600" kern="1200"/>
            <a:t>Comunicación con los participantes</a:t>
          </a:r>
          <a:endParaRPr lang="en-US" sz="3600" kern="1200"/>
        </a:p>
      </dsp:txBody>
      <dsp:txXfrm>
        <a:off x="40123" y="40123"/>
        <a:ext cx="3823539" cy="1289641"/>
      </dsp:txXfrm>
    </dsp:sp>
    <dsp:sp modelId="{5C737861-4570-4286-B2DE-A0E428290B7D}">
      <dsp:nvSpPr>
        <dsp:cNvPr id="0" name=""/>
        <dsp:cNvSpPr/>
      </dsp:nvSpPr>
      <dsp:spPr>
        <a:xfrm>
          <a:off x="467801" y="1598201"/>
          <a:ext cx="5301755" cy="136988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MX" sz="3600" kern="1200"/>
            <a:t>Análisis del sistema</a:t>
          </a:r>
          <a:endParaRPr lang="en-US" sz="3600" kern="1200"/>
        </a:p>
      </dsp:txBody>
      <dsp:txXfrm>
        <a:off x="507924" y="1638324"/>
        <a:ext cx="3863280" cy="1289641"/>
      </dsp:txXfrm>
    </dsp:sp>
    <dsp:sp modelId="{AA88F0BD-9DB6-4C00-9C66-70D1E6779E9A}">
      <dsp:nvSpPr>
        <dsp:cNvPr id="0" name=""/>
        <dsp:cNvSpPr/>
      </dsp:nvSpPr>
      <dsp:spPr>
        <a:xfrm>
          <a:off x="935603" y="3196403"/>
          <a:ext cx="5301755" cy="136988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MX" sz="3600" kern="1200"/>
            <a:t>Reutilización a gran escala</a:t>
          </a:r>
          <a:endParaRPr lang="en-US" sz="3600" kern="1200"/>
        </a:p>
      </dsp:txBody>
      <dsp:txXfrm>
        <a:off x="975726" y="3236526"/>
        <a:ext cx="3863280" cy="1289641"/>
      </dsp:txXfrm>
    </dsp:sp>
    <dsp:sp modelId="{75661AE1-2103-4F3B-A7A9-94BF6415B0F8}">
      <dsp:nvSpPr>
        <dsp:cNvPr id="0" name=""/>
        <dsp:cNvSpPr/>
      </dsp:nvSpPr>
      <dsp:spPr>
        <a:xfrm>
          <a:off x="4411328" y="1038831"/>
          <a:ext cx="890426" cy="890426"/>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11674" y="1038831"/>
        <a:ext cx="489734" cy="670046"/>
      </dsp:txXfrm>
    </dsp:sp>
    <dsp:sp modelId="{A9580CAC-468F-402E-B9CE-69B09049137E}">
      <dsp:nvSpPr>
        <dsp:cNvPr id="0" name=""/>
        <dsp:cNvSpPr/>
      </dsp:nvSpPr>
      <dsp:spPr>
        <a:xfrm>
          <a:off x="4879130" y="2627900"/>
          <a:ext cx="890426" cy="890426"/>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9476" y="2627900"/>
        <a:ext cx="489734" cy="670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6F64F-0290-401D-8C4A-5C889913EE80}">
      <dsp:nvSpPr>
        <dsp:cNvPr id="0" name=""/>
        <dsp:cNvSpPr/>
      </dsp:nvSpPr>
      <dsp:spPr>
        <a:xfrm>
          <a:off x="0" y="0"/>
          <a:ext cx="8515906" cy="140589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Sirve como un plan de diseño para la negociación de requerimientos del sistema.</a:t>
          </a:r>
          <a:endParaRPr lang="en-US" sz="2600" kern="1200" dirty="0"/>
        </a:p>
      </dsp:txBody>
      <dsp:txXfrm>
        <a:off x="41177" y="41177"/>
        <a:ext cx="7062808" cy="1323536"/>
      </dsp:txXfrm>
    </dsp:sp>
    <dsp:sp modelId="{EEB8149F-2D70-42FE-91AD-422F5AD17C8A}">
      <dsp:nvSpPr>
        <dsp:cNvPr id="0" name=""/>
        <dsp:cNvSpPr/>
      </dsp:nvSpPr>
      <dsp:spPr>
        <a:xfrm>
          <a:off x="1502806" y="1718310"/>
          <a:ext cx="8515906" cy="1405890"/>
        </a:xfrm>
        <a:prstGeom prst="roundRect">
          <a:avLst>
            <a:gd name="adj" fmla="val 10000"/>
          </a:avLst>
        </a:prstGeom>
        <a:solidFill>
          <a:schemeClr val="accent3">
            <a:hueOff val="6059134"/>
            <a:satOff val="36540"/>
            <a:lumOff val="-221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a:t>Sirve como un medio para establecer discusiones con clientes, desarrolladores y administradores.</a:t>
          </a:r>
          <a:endParaRPr lang="en-US" sz="2600" kern="1200"/>
        </a:p>
      </dsp:txBody>
      <dsp:txXfrm>
        <a:off x="1543983" y="1759487"/>
        <a:ext cx="6016916" cy="1323536"/>
      </dsp:txXfrm>
    </dsp:sp>
    <dsp:sp modelId="{F5D6B29E-550C-4445-B4D3-89B8490B48F4}">
      <dsp:nvSpPr>
        <dsp:cNvPr id="0" name=""/>
        <dsp:cNvSpPr/>
      </dsp:nvSpPr>
      <dsp:spPr>
        <a:xfrm>
          <a:off x="7602077" y="1105186"/>
          <a:ext cx="913828" cy="913828"/>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807688" y="1105186"/>
        <a:ext cx="502606" cy="687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2AC70-8A0D-46D3-A2FE-86755659C5A6}">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92E5BA-1F7F-400F-AE58-34FB867C2EA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a:t>Las arquitecturas de sistemas se modelan con frecuencia usando diagramas de bloques simples.</a:t>
          </a:r>
          <a:endParaRPr lang="en-US" sz="3900" kern="1200"/>
        </a:p>
      </dsp:txBody>
      <dsp:txXfrm>
        <a:off x="0" y="0"/>
        <a:ext cx="6492875" cy="2552700"/>
      </dsp:txXfrm>
    </dsp:sp>
    <dsp:sp modelId="{A667ACD2-5D5B-4A60-93C1-FF0AB32526D7}">
      <dsp:nvSpPr>
        <dsp:cNvPr id="0" name=""/>
        <dsp:cNvSpPr/>
      </dsp:nvSpPr>
      <dsp:spPr>
        <a:xfrm>
          <a:off x="0" y="2552700"/>
          <a:ext cx="6492875" cy="0"/>
        </a:xfrm>
        <a:prstGeom prst="line">
          <a:avLst/>
        </a:prstGeom>
        <a:solidFill>
          <a:schemeClr val="accent2">
            <a:hueOff val="-882696"/>
            <a:satOff val="4218"/>
            <a:lumOff val="5883"/>
            <a:alphaOff val="0"/>
          </a:schemeClr>
        </a:solidFill>
        <a:ln w="15875" cap="rnd" cmpd="sng" algn="ctr">
          <a:solidFill>
            <a:schemeClr val="accent2">
              <a:hueOff val="-882696"/>
              <a:satOff val="4218"/>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F12E85-2AF6-45CF-9F2E-6BD57209CF46}">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dirty="0"/>
            <a:t>Estos diagramas no muestran ni el tipo de relaciones entre componentes ni sus propiedades.</a:t>
          </a:r>
          <a:endParaRPr lang="en-US" sz="3900" kern="1200" dirty="0"/>
        </a:p>
      </dsp:txBody>
      <dsp:txXfrm>
        <a:off x="0" y="2552700"/>
        <a:ext cx="6492875" cy="25527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F0DE-4306-45FF-9B1A-589DD085DAAB}">
      <dsp:nvSpPr>
        <dsp:cNvPr id="0" name=""/>
        <dsp:cNvSpPr/>
      </dsp:nvSpPr>
      <dsp:spPr>
        <a:xfrm>
          <a:off x="0" y="38489"/>
          <a:ext cx="4895850" cy="148473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1. Como una forma de facilitar la discusión acerca del diseño del sistema.</a:t>
          </a:r>
        </a:p>
      </dsp:txBody>
      <dsp:txXfrm>
        <a:off x="72479" y="110968"/>
        <a:ext cx="4750892" cy="1339772"/>
      </dsp:txXfrm>
    </dsp:sp>
    <dsp:sp modelId="{C685AA8A-8368-4FBA-ADA9-C3E99FCCBE0C}">
      <dsp:nvSpPr>
        <dsp:cNvPr id="0" name=""/>
        <dsp:cNvSpPr/>
      </dsp:nvSpPr>
      <dsp:spPr>
        <a:xfrm>
          <a:off x="0" y="1600979"/>
          <a:ext cx="4895850" cy="1484730"/>
        </a:xfrm>
        <a:prstGeom prst="roundRect">
          <a:avLst/>
        </a:prstGeom>
        <a:solidFill>
          <a:schemeClr val="accent3">
            <a:hueOff val="6059134"/>
            <a:satOff val="36540"/>
            <a:lumOff val="-221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2. Como una forma de documentar una arquitectura que se haya diseñado.</a:t>
          </a:r>
        </a:p>
      </dsp:txBody>
      <dsp:txXfrm>
        <a:off x="72479" y="1673458"/>
        <a:ext cx="4750892" cy="13397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2BBB-16C1-4F01-BE82-64BED2EA8FE8}">
      <dsp:nvSpPr>
        <dsp:cNvPr id="0" name=""/>
        <dsp:cNvSpPr/>
      </dsp:nvSpPr>
      <dsp:spPr>
        <a:xfrm>
          <a:off x="0" y="2310"/>
          <a:ext cx="6893092" cy="704696"/>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¿Existe alguna arquitectura genérica que actúe como plantilla para el sistema?</a:t>
          </a:r>
        </a:p>
      </dsp:txBody>
      <dsp:txXfrm>
        <a:off x="34400" y="36710"/>
        <a:ext cx="6824292" cy="635896"/>
      </dsp:txXfrm>
    </dsp:sp>
    <dsp:sp modelId="{CE46B315-E35F-44F3-9F96-743E02A2C02D}">
      <dsp:nvSpPr>
        <dsp:cNvPr id="0" name=""/>
        <dsp:cNvSpPr/>
      </dsp:nvSpPr>
      <dsp:spPr>
        <a:xfrm>
          <a:off x="0" y="719761"/>
          <a:ext cx="6893092" cy="704696"/>
        </a:xfrm>
        <a:prstGeom prst="roundRect">
          <a:avLst/>
        </a:prstGeom>
        <a:solidFill>
          <a:schemeClr val="accent3">
            <a:hueOff val="757392"/>
            <a:satOff val="4567"/>
            <a:lumOff val="-276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¿Cómo se distribuirá el sistema a través de algunos núcleos o procesadores?</a:t>
          </a:r>
        </a:p>
      </dsp:txBody>
      <dsp:txXfrm>
        <a:off x="34400" y="754161"/>
        <a:ext cx="6824292" cy="635896"/>
      </dsp:txXfrm>
    </dsp:sp>
    <dsp:sp modelId="{38C5A46F-2B07-4638-9065-91FDD3CE7313}">
      <dsp:nvSpPr>
        <dsp:cNvPr id="0" name=""/>
        <dsp:cNvSpPr/>
      </dsp:nvSpPr>
      <dsp:spPr>
        <a:xfrm>
          <a:off x="0" y="1437212"/>
          <a:ext cx="6893092" cy="704696"/>
        </a:xfrm>
        <a:prstGeom prst="roundRect">
          <a:avLst/>
        </a:prstGeom>
        <a:solidFill>
          <a:schemeClr val="accent3">
            <a:hueOff val="1514783"/>
            <a:satOff val="9135"/>
            <a:lumOff val="-553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¿Qué patrones arquitectónicos pueden usarse?</a:t>
          </a:r>
        </a:p>
      </dsp:txBody>
      <dsp:txXfrm>
        <a:off x="34400" y="1471612"/>
        <a:ext cx="6824292" cy="635896"/>
      </dsp:txXfrm>
    </dsp:sp>
    <dsp:sp modelId="{7DE29F07-E87B-49B8-A729-5E8172CEB879}">
      <dsp:nvSpPr>
        <dsp:cNvPr id="0" name=""/>
        <dsp:cNvSpPr/>
      </dsp:nvSpPr>
      <dsp:spPr>
        <a:xfrm>
          <a:off x="0" y="2154663"/>
          <a:ext cx="6893092" cy="704696"/>
        </a:xfrm>
        <a:prstGeom prst="roundRect">
          <a:avLst/>
        </a:prstGeom>
        <a:solidFill>
          <a:schemeClr val="accent3">
            <a:hueOff val="2272175"/>
            <a:satOff val="13702"/>
            <a:lumOff val="-83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¿Cuál será el enfoque fundamental usado para estructurar el sistema?</a:t>
          </a:r>
        </a:p>
      </dsp:txBody>
      <dsp:txXfrm>
        <a:off x="34400" y="2189063"/>
        <a:ext cx="6824292" cy="635896"/>
      </dsp:txXfrm>
    </dsp:sp>
    <dsp:sp modelId="{E4EFE9EB-1889-4623-8955-596D34839979}">
      <dsp:nvSpPr>
        <dsp:cNvPr id="0" name=""/>
        <dsp:cNvSpPr/>
      </dsp:nvSpPr>
      <dsp:spPr>
        <a:xfrm>
          <a:off x="0" y="2872114"/>
          <a:ext cx="6893092" cy="704696"/>
        </a:xfrm>
        <a:prstGeom prst="roundRect">
          <a:avLst/>
        </a:prstGeom>
        <a:solidFill>
          <a:schemeClr val="accent3">
            <a:hueOff val="3029567"/>
            <a:satOff val="18270"/>
            <a:lumOff val="-1107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¿Cómo los componentes estructurales en el sistema se separarán en subcomponentes?</a:t>
          </a:r>
        </a:p>
      </dsp:txBody>
      <dsp:txXfrm>
        <a:off x="34400" y="2906514"/>
        <a:ext cx="6824292" cy="635896"/>
      </dsp:txXfrm>
    </dsp:sp>
    <dsp:sp modelId="{462754A1-2467-4BD7-9195-3781AB391D60}">
      <dsp:nvSpPr>
        <dsp:cNvPr id="0" name=""/>
        <dsp:cNvSpPr/>
      </dsp:nvSpPr>
      <dsp:spPr>
        <a:xfrm>
          <a:off x="0" y="3589565"/>
          <a:ext cx="6893092" cy="704696"/>
        </a:xfrm>
        <a:prstGeom prst="roundRect">
          <a:avLst/>
        </a:prstGeom>
        <a:solidFill>
          <a:schemeClr val="accent3">
            <a:hueOff val="3786959"/>
            <a:satOff val="22837"/>
            <a:lumOff val="-138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¿Qué estrategia se usará para controlar la operación de los componentes en el sistema?</a:t>
          </a:r>
        </a:p>
      </dsp:txBody>
      <dsp:txXfrm>
        <a:off x="34400" y="3623965"/>
        <a:ext cx="6824292" cy="635896"/>
      </dsp:txXfrm>
    </dsp:sp>
    <dsp:sp modelId="{62A01737-97BE-4497-A863-D80AE22440D5}">
      <dsp:nvSpPr>
        <dsp:cNvPr id="0" name=""/>
        <dsp:cNvSpPr/>
      </dsp:nvSpPr>
      <dsp:spPr>
        <a:xfrm>
          <a:off x="0" y="4307017"/>
          <a:ext cx="6893092" cy="704696"/>
        </a:xfrm>
        <a:prstGeom prst="roundRect">
          <a:avLst/>
        </a:prstGeom>
        <a:solidFill>
          <a:schemeClr val="accent3">
            <a:hueOff val="4544350"/>
            <a:satOff val="27405"/>
            <a:lumOff val="-1661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¿Cuál organización arquitectónica es mejor para entregar los requerimientos no funcionales del sistema?</a:t>
          </a:r>
        </a:p>
      </dsp:txBody>
      <dsp:txXfrm>
        <a:off x="34400" y="4341417"/>
        <a:ext cx="6824292" cy="635896"/>
      </dsp:txXfrm>
    </dsp:sp>
    <dsp:sp modelId="{2800E10D-7EF4-49A5-8330-3796D1758ED4}">
      <dsp:nvSpPr>
        <dsp:cNvPr id="0" name=""/>
        <dsp:cNvSpPr/>
      </dsp:nvSpPr>
      <dsp:spPr>
        <a:xfrm>
          <a:off x="0" y="5024468"/>
          <a:ext cx="6893092" cy="704696"/>
        </a:xfrm>
        <a:prstGeom prst="roundRect">
          <a:avLst/>
        </a:prstGeom>
        <a:solidFill>
          <a:schemeClr val="accent3">
            <a:hueOff val="5301742"/>
            <a:satOff val="31972"/>
            <a:lumOff val="-193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¿Cómo se evaluará el diseño arquitectónico?</a:t>
          </a:r>
        </a:p>
      </dsp:txBody>
      <dsp:txXfrm>
        <a:off x="34400" y="5058868"/>
        <a:ext cx="6824292" cy="635896"/>
      </dsp:txXfrm>
    </dsp:sp>
    <dsp:sp modelId="{5EDD98CE-D889-4901-8819-53D11EF5D632}">
      <dsp:nvSpPr>
        <dsp:cNvPr id="0" name=""/>
        <dsp:cNvSpPr/>
      </dsp:nvSpPr>
      <dsp:spPr>
        <a:xfrm>
          <a:off x="0" y="5741919"/>
          <a:ext cx="6893092" cy="704696"/>
        </a:xfrm>
        <a:prstGeom prst="roundRect">
          <a:avLst/>
        </a:prstGeom>
        <a:solidFill>
          <a:schemeClr val="accent3">
            <a:hueOff val="6059134"/>
            <a:satOff val="36540"/>
            <a:lumOff val="-221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kern="1200" dirty="0"/>
            <a:t>¿Cómo se documentará la arquitectura del sistema?</a:t>
          </a:r>
        </a:p>
      </dsp:txBody>
      <dsp:txXfrm>
        <a:off x="34400" y="5776319"/>
        <a:ext cx="6824292" cy="6358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0BBFD-B981-48FA-A3B0-A4B858E9E505}">
      <dsp:nvSpPr>
        <dsp:cNvPr id="0" name=""/>
        <dsp:cNvSpPr/>
      </dsp:nvSpPr>
      <dsp:spPr>
        <a:xfrm rot="5400000">
          <a:off x="3850830" y="-1426445"/>
          <a:ext cx="983188" cy="4086987"/>
        </a:xfrm>
        <a:prstGeom prst="round2Same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MX" sz="1600" kern="1200" dirty="0"/>
            <a:t>Las operaciones críticas deben localizarse en un pequeño número de componentes.</a:t>
          </a:r>
          <a:endParaRPr lang="en-US" sz="1600" kern="1200" dirty="0"/>
        </a:p>
      </dsp:txBody>
      <dsp:txXfrm rot="-5400000">
        <a:off x="2298931" y="173449"/>
        <a:ext cx="4038992" cy="887198"/>
      </dsp:txXfrm>
    </dsp:sp>
    <dsp:sp modelId="{AEF33E7E-196F-482E-B1E3-EF4990701AC0}">
      <dsp:nvSpPr>
        <dsp:cNvPr id="0" name=""/>
        <dsp:cNvSpPr/>
      </dsp:nvSpPr>
      <dsp:spPr>
        <a:xfrm>
          <a:off x="0" y="2555"/>
          <a:ext cx="2298930" cy="122898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MX" sz="2300" kern="1200" dirty="0"/>
            <a:t>Rendimiento</a:t>
          </a:r>
          <a:endParaRPr lang="en-US" sz="2300" kern="1200" dirty="0"/>
        </a:p>
      </dsp:txBody>
      <dsp:txXfrm>
        <a:off x="59994" y="62549"/>
        <a:ext cx="2178942" cy="1108997"/>
      </dsp:txXfrm>
    </dsp:sp>
    <dsp:sp modelId="{D08AB6BB-6A9F-4E65-B24C-80472E1917C5}">
      <dsp:nvSpPr>
        <dsp:cNvPr id="0" name=""/>
        <dsp:cNvSpPr/>
      </dsp:nvSpPr>
      <dsp:spPr>
        <a:xfrm rot="5400000">
          <a:off x="3850830" y="-136011"/>
          <a:ext cx="983188" cy="4086987"/>
        </a:xfrm>
        <a:prstGeom prst="round2SameRect">
          <a:avLst/>
        </a:prstGeom>
        <a:solidFill>
          <a:schemeClr val="accent3">
            <a:tint val="40000"/>
            <a:alpha val="90000"/>
            <a:hueOff val="1742114"/>
            <a:satOff val="-8910"/>
            <a:lumOff val="-1240"/>
            <a:alphaOff val="0"/>
          </a:schemeClr>
        </a:solidFill>
        <a:ln w="15875" cap="rnd" cmpd="sng" algn="ctr">
          <a:solidFill>
            <a:schemeClr val="accent3">
              <a:tint val="40000"/>
              <a:alpha val="90000"/>
              <a:hueOff val="1742114"/>
              <a:satOff val="-8910"/>
              <a:lumOff val="-12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MX" sz="1600" kern="1200" dirty="0"/>
            <a:t>Es necesario usar una estructura en capas, con los activos más importantes en las capas internas.</a:t>
          </a:r>
          <a:endParaRPr lang="en-US" sz="1600" kern="1200" dirty="0"/>
        </a:p>
      </dsp:txBody>
      <dsp:txXfrm rot="-5400000">
        <a:off x="2298931" y="1463883"/>
        <a:ext cx="4038992" cy="887198"/>
      </dsp:txXfrm>
    </dsp:sp>
    <dsp:sp modelId="{F32FB93E-D79F-4C66-BC73-7C85EAEB5F37}">
      <dsp:nvSpPr>
        <dsp:cNvPr id="0" name=""/>
        <dsp:cNvSpPr/>
      </dsp:nvSpPr>
      <dsp:spPr>
        <a:xfrm>
          <a:off x="0" y="1292989"/>
          <a:ext cx="2298930" cy="1228985"/>
        </a:xfrm>
        <a:prstGeom prst="roundRect">
          <a:avLst/>
        </a:prstGeom>
        <a:solidFill>
          <a:schemeClr val="accent3">
            <a:hueOff val="2019711"/>
            <a:satOff val="12180"/>
            <a:lumOff val="-738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MX" sz="2300" kern="1200" dirty="0"/>
            <a:t>Seguridad</a:t>
          </a:r>
          <a:endParaRPr lang="en-US" sz="2300" kern="1200" dirty="0"/>
        </a:p>
      </dsp:txBody>
      <dsp:txXfrm>
        <a:off x="59994" y="1352983"/>
        <a:ext cx="2178942" cy="1108997"/>
      </dsp:txXfrm>
    </dsp:sp>
    <dsp:sp modelId="{C30A7F66-5D5C-49D3-A84F-AC35EE3B915F}">
      <dsp:nvSpPr>
        <dsp:cNvPr id="0" name=""/>
        <dsp:cNvSpPr/>
      </dsp:nvSpPr>
      <dsp:spPr>
        <a:xfrm rot="5400000">
          <a:off x="3850830" y="1154423"/>
          <a:ext cx="983188" cy="4086987"/>
        </a:xfrm>
        <a:prstGeom prst="round2SameRect">
          <a:avLst/>
        </a:prstGeom>
        <a:solidFill>
          <a:schemeClr val="accent3">
            <a:tint val="40000"/>
            <a:alpha val="90000"/>
            <a:hueOff val="3484228"/>
            <a:satOff val="-17820"/>
            <a:lumOff val="-2481"/>
            <a:alphaOff val="0"/>
          </a:schemeClr>
        </a:solidFill>
        <a:ln w="15875" cap="rnd" cmpd="sng" algn="ctr">
          <a:solidFill>
            <a:schemeClr val="accent3">
              <a:tint val="40000"/>
              <a:alpha val="90000"/>
              <a:hueOff val="3484228"/>
              <a:satOff val="-17820"/>
              <a:lumOff val="-24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MX" sz="1600" kern="1200" dirty="0"/>
            <a:t>Se deben incluir componentes redundantes de manera que sea posible sustituir componentes sin detener el sistema.</a:t>
          </a:r>
          <a:endParaRPr lang="en-US" sz="1600" kern="1200" dirty="0"/>
        </a:p>
      </dsp:txBody>
      <dsp:txXfrm rot="-5400000">
        <a:off x="2298931" y="2754318"/>
        <a:ext cx="4038992" cy="887198"/>
      </dsp:txXfrm>
    </dsp:sp>
    <dsp:sp modelId="{C1286FB7-4FAA-457D-9F36-71DF5591B2D0}">
      <dsp:nvSpPr>
        <dsp:cNvPr id="0" name=""/>
        <dsp:cNvSpPr/>
      </dsp:nvSpPr>
      <dsp:spPr>
        <a:xfrm>
          <a:off x="0" y="2583424"/>
          <a:ext cx="2298930" cy="1228985"/>
        </a:xfrm>
        <a:prstGeom prst="roundRect">
          <a:avLst/>
        </a:prstGeom>
        <a:solidFill>
          <a:schemeClr val="accent3">
            <a:hueOff val="4039423"/>
            <a:satOff val="24360"/>
            <a:lumOff val="-147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MX" sz="2300" kern="1200" dirty="0"/>
            <a:t>Disponibilidad</a:t>
          </a:r>
          <a:endParaRPr lang="en-US" sz="2300" kern="1200" dirty="0"/>
        </a:p>
      </dsp:txBody>
      <dsp:txXfrm>
        <a:off x="59994" y="2643418"/>
        <a:ext cx="2178942" cy="1108997"/>
      </dsp:txXfrm>
    </dsp:sp>
    <dsp:sp modelId="{1DAFDE4B-0E84-4193-980E-39C79F6B6C46}">
      <dsp:nvSpPr>
        <dsp:cNvPr id="0" name=""/>
        <dsp:cNvSpPr/>
      </dsp:nvSpPr>
      <dsp:spPr>
        <a:xfrm rot="5400000">
          <a:off x="3850830" y="2444858"/>
          <a:ext cx="983188" cy="4086987"/>
        </a:xfrm>
        <a:prstGeom prst="round2SameRect">
          <a:avLst/>
        </a:prstGeom>
        <a:solidFill>
          <a:schemeClr val="accent3">
            <a:tint val="40000"/>
            <a:alpha val="90000"/>
            <a:hueOff val="5226342"/>
            <a:satOff val="-26730"/>
            <a:lumOff val="-3721"/>
            <a:alphaOff val="0"/>
          </a:schemeClr>
        </a:solidFill>
        <a:ln w="15875" cap="rnd" cmpd="sng" algn="ctr">
          <a:solidFill>
            <a:schemeClr val="accent3">
              <a:tint val="40000"/>
              <a:alpha val="90000"/>
              <a:hueOff val="5226342"/>
              <a:satOff val="-26730"/>
              <a:lumOff val="-37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MX" sz="1600" kern="1200" dirty="0"/>
            <a:t>Se deben emplear componentes autocontenidos de grano fino que puedan cambiarse con facilidad.</a:t>
          </a:r>
          <a:endParaRPr lang="en-US" sz="1600" kern="1200" dirty="0"/>
        </a:p>
      </dsp:txBody>
      <dsp:txXfrm rot="-5400000">
        <a:off x="2298931" y="4044753"/>
        <a:ext cx="4038992" cy="887198"/>
      </dsp:txXfrm>
    </dsp:sp>
    <dsp:sp modelId="{B310A037-189D-4364-96E5-4B63EB8A7EA2}">
      <dsp:nvSpPr>
        <dsp:cNvPr id="0" name=""/>
        <dsp:cNvSpPr/>
      </dsp:nvSpPr>
      <dsp:spPr>
        <a:xfrm>
          <a:off x="0" y="3873859"/>
          <a:ext cx="2298930" cy="1228985"/>
        </a:xfrm>
        <a:prstGeom prst="roundRect">
          <a:avLst/>
        </a:prstGeom>
        <a:solidFill>
          <a:schemeClr val="accent3">
            <a:hueOff val="6059134"/>
            <a:satOff val="36540"/>
            <a:lumOff val="-221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MX" sz="2300" kern="1200" dirty="0"/>
            <a:t>Mantenibilidad</a:t>
          </a:r>
          <a:endParaRPr lang="en-US" sz="2300" kern="1200" dirty="0"/>
        </a:p>
      </dsp:txBody>
      <dsp:txXfrm>
        <a:off x="59994" y="3933853"/>
        <a:ext cx="2178942" cy="11089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9D3D4-88F0-440A-B93A-9CF9EBE1214B}">
      <dsp:nvSpPr>
        <dsp:cNvPr id="0" name=""/>
        <dsp:cNvSpPr/>
      </dsp:nvSpPr>
      <dsp:spPr>
        <a:xfrm>
          <a:off x="387803" y="950263"/>
          <a:ext cx="1223673" cy="12236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EA2B4-2426-4697-A303-FA225BE10349}">
      <dsp:nvSpPr>
        <dsp:cNvPr id="0" name=""/>
        <dsp:cNvSpPr/>
      </dsp:nvSpPr>
      <dsp:spPr>
        <a:xfrm>
          <a:off x="644774" y="1207235"/>
          <a:ext cx="709730" cy="7097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DAAC0-3BFC-401E-82BF-68F7511B1AE4}">
      <dsp:nvSpPr>
        <dsp:cNvPr id="0" name=""/>
        <dsp:cNvSpPr/>
      </dsp:nvSpPr>
      <dsp:spPr>
        <a:xfrm>
          <a:off x="1873692" y="950263"/>
          <a:ext cx="2884373" cy="122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MX" sz="1900" kern="1200"/>
            <a:t>¿Qué vistas o perspectivas son útiles la diseñar y documentar una arquitectura de sistema?</a:t>
          </a:r>
          <a:endParaRPr lang="en-US" sz="1900" kern="1200"/>
        </a:p>
      </dsp:txBody>
      <dsp:txXfrm>
        <a:off x="1873692" y="950263"/>
        <a:ext cx="2884373" cy="1223673"/>
      </dsp:txXfrm>
    </dsp:sp>
    <dsp:sp modelId="{8AA3274D-6DE9-4412-8019-3D6089F8FD20}">
      <dsp:nvSpPr>
        <dsp:cNvPr id="0" name=""/>
        <dsp:cNvSpPr/>
      </dsp:nvSpPr>
      <dsp:spPr>
        <a:xfrm>
          <a:off x="5260646" y="950263"/>
          <a:ext cx="1223673" cy="12236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3ECC6-2917-4A23-A6E4-1CE888125EAD}">
      <dsp:nvSpPr>
        <dsp:cNvPr id="0" name=""/>
        <dsp:cNvSpPr/>
      </dsp:nvSpPr>
      <dsp:spPr>
        <a:xfrm>
          <a:off x="5517618" y="1207235"/>
          <a:ext cx="709730" cy="709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36BF11-1D8C-46AA-96B4-E5C3E712C857}">
      <dsp:nvSpPr>
        <dsp:cNvPr id="0" name=""/>
        <dsp:cNvSpPr/>
      </dsp:nvSpPr>
      <dsp:spPr>
        <a:xfrm>
          <a:off x="6746536" y="950263"/>
          <a:ext cx="2884373" cy="122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MX" sz="1900" kern="1200"/>
            <a:t>¿Qué notaciones deben usarse para describir modelos arquitectónicos?</a:t>
          </a:r>
          <a:endParaRPr lang="en-US" sz="1900" kern="1200"/>
        </a:p>
      </dsp:txBody>
      <dsp:txXfrm>
        <a:off x="6746536" y="950263"/>
        <a:ext cx="2884373" cy="12236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02322-D146-4ACD-9948-E770AC46644D}">
      <dsp:nvSpPr>
        <dsp:cNvPr id="0" name=""/>
        <dsp:cNvSpPr/>
      </dsp:nvSpPr>
      <dsp:spPr>
        <a:xfrm>
          <a:off x="0" y="1895"/>
          <a:ext cx="6237359" cy="960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BA2401-8EDD-482F-82F2-344F01ECD38E}">
      <dsp:nvSpPr>
        <dsp:cNvPr id="0" name=""/>
        <dsp:cNvSpPr/>
      </dsp:nvSpPr>
      <dsp:spPr>
        <a:xfrm>
          <a:off x="290559" y="218013"/>
          <a:ext cx="528289" cy="528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ED6929-FD34-4F8D-A63A-0DA2EC93E9E1}">
      <dsp:nvSpPr>
        <dsp:cNvPr id="0" name=""/>
        <dsp:cNvSpPr/>
      </dsp:nvSpPr>
      <dsp:spPr>
        <a:xfrm>
          <a:off x="1109408" y="1895"/>
          <a:ext cx="2806811"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977900">
            <a:lnSpc>
              <a:spcPct val="100000"/>
            </a:lnSpc>
            <a:spcBef>
              <a:spcPct val="0"/>
            </a:spcBef>
            <a:spcAft>
              <a:spcPct val="35000"/>
            </a:spcAft>
            <a:buNone/>
          </a:pPr>
          <a:r>
            <a:rPr lang="es-MX" sz="2200" kern="1200" dirty="0"/>
            <a:t>Vista lógica</a:t>
          </a:r>
          <a:endParaRPr lang="en-US" sz="2200" kern="1200" dirty="0"/>
        </a:p>
      </dsp:txBody>
      <dsp:txXfrm>
        <a:off x="1109408" y="1895"/>
        <a:ext cx="2806811" cy="960526"/>
      </dsp:txXfrm>
    </dsp:sp>
    <dsp:sp modelId="{2418D264-2FB7-4738-9DF3-46FBA293354F}">
      <dsp:nvSpPr>
        <dsp:cNvPr id="0" name=""/>
        <dsp:cNvSpPr/>
      </dsp:nvSpPr>
      <dsp:spPr>
        <a:xfrm>
          <a:off x="3916219" y="1895"/>
          <a:ext cx="2321139"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711200">
            <a:lnSpc>
              <a:spcPct val="100000"/>
            </a:lnSpc>
            <a:spcBef>
              <a:spcPct val="0"/>
            </a:spcBef>
            <a:spcAft>
              <a:spcPct val="35000"/>
            </a:spcAft>
            <a:buNone/>
          </a:pPr>
          <a:r>
            <a:rPr lang="es-MX" sz="1600" kern="1200" noProof="0" dirty="0"/>
            <a:t>Diagramas de clases, secuencia</a:t>
          </a:r>
        </a:p>
      </dsp:txBody>
      <dsp:txXfrm>
        <a:off x="3916219" y="1895"/>
        <a:ext cx="2321139" cy="960526"/>
      </dsp:txXfrm>
    </dsp:sp>
    <dsp:sp modelId="{E1DDE0E8-DD27-4303-AAF9-6FD198480AAF}">
      <dsp:nvSpPr>
        <dsp:cNvPr id="0" name=""/>
        <dsp:cNvSpPr/>
      </dsp:nvSpPr>
      <dsp:spPr>
        <a:xfrm>
          <a:off x="0" y="1202553"/>
          <a:ext cx="6237359" cy="960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E6DA6-D1F2-4F2E-9609-41EBD70E4F8E}">
      <dsp:nvSpPr>
        <dsp:cNvPr id="0" name=""/>
        <dsp:cNvSpPr/>
      </dsp:nvSpPr>
      <dsp:spPr>
        <a:xfrm>
          <a:off x="290559" y="1418671"/>
          <a:ext cx="528289" cy="528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67DA49-92EB-416D-8761-FBAFD6761C17}">
      <dsp:nvSpPr>
        <dsp:cNvPr id="0" name=""/>
        <dsp:cNvSpPr/>
      </dsp:nvSpPr>
      <dsp:spPr>
        <a:xfrm>
          <a:off x="1109408" y="1202553"/>
          <a:ext cx="2806811"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977900">
            <a:lnSpc>
              <a:spcPct val="100000"/>
            </a:lnSpc>
            <a:spcBef>
              <a:spcPct val="0"/>
            </a:spcBef>
            <a:spcAft>
              <a:spcPct val="35000"/>
            </a:spcAft>
            <a:buNone/>
          </a:pPr>
          <a:r>
            <a:rPr lang="es-MX" sz="2200" kern="1200" dirty="0"/>
            <a:t>Vista de proceso</a:t>
          </a:r>
          <a:endParaRPr lang="en-US" sz="2200" kern="1200" dirty="0"/>
        </a:p>
      </dsp:txBody>
      <dsp:txXfrm>
        <a:off x="1109408" y="1202553"/>
        <a:ext cx="2806811" cy="960526"/>
      </dsp:txXfrm>
    </dsp:sp>
    <dsp:sp modelId="{B1B325C9-A575-49C3-B872-7FF0082806DB}">
      <dsp:nvSpPr>
        <dsp:cNvPr id="0" name=""/>
        <dsp:cNvSpPr/>
      </dsp:nvSpPr>
      <dsp:spPr>
        <a:xfrm>
          <a:off x="3916219" y="1202553"/>
          <a:ext cx="2321139"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711200">
            <a:lnSpc>
              <a:spcPct val="100000"/>
            </a:lnSpc>
            <a:spcBef>
              <a:spcPct val="0"/>
            </a:spcBef>
            <a:spcAft>
              <a:spcPct val="35000"/>
            </a:spcAft>
            <a:buNone/>
          </a:pPr>
          <a:r>
            <a:rPr lang="es-MX" sz="1600" kern="1200" noProof="0" dirty="0"/>
            <a:t>Diagramas de actividades</a:t>
          </a:r>
        </a:p>
      </dsp:txBody>
      <dsp:txXfrm>
        <a:off x="3916219" y="1202553"/>
        <a:ext cx="2321139" cy="960526"/>
      </dsp:txXfrm>
    </dsp:sp>
    <dsp:sp modelId="{7C536581-D8BE-40DB-B4F5-7A6CFF39A7D3}">
      <dsp:nvSpPr>
        <dsp:cNvPr id="0" name=""/>
        <dsp:cNvSpPr/>
      </dsp:nvSpPr>
      <dsp:spPr>
        <a:xfrm>
          <a:off x="0" y="2403211"/>
          <a:ext cx="6237359" cy="960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89E48-830B-4FA3-8DF1-ECC3555F985A}">
      <dsp:nvSpPr>
        <dsp:cNvPr id="0" name=""/>
        <dsp:cNvSpPr/>
      </dsp:nvSpPr>
      <dsp:spPr>
        <a:xfrm>
          <a:off x="290559" y="2619329"/>
          <a:ext cx="528289" cy="5282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57FBEC-210B-4ABD-B154-1B02DF78EDC6}">
      <dsp:nvSpPr>
        <dsp:cNvPr id="0" name=""/>
        <dsp:cNvSpPr/>
      </dsp:nvSpPr>
      <dsp:spPr>
        <a:xfrm>
          <a:off x="1109408" y="2403211"/>
          <a:ext cx="2806811"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977900">
            <a:lnSpc>
              <a:spcPct val="100000"/>
            </a:lnSpc>
            <a:spcBef>
              <a:spcPct val="0"/>
            </a:spcBef>
            <a:spcAft>
              <a:spcPct val="35000"/>
            </a:spcAft>
            <a:buNone/>
          </a:pPr>
          <a:r>
            <a:rPr lang="es-MX" sz="2200" kern="1200" dirty="0"/>
            <a:t>Vista de desarrollo</a:t>
          </a:r>
          <a:endParaRPr lang="en-US" sz="2200" kern="1200" dirty="0"/>
        </a:p>
      </dsp:txBody>
      <dsp:txXfrm>
        <a:off x="1109408" y="2403211"/>
        <a:ext cx="2806811" cy="960526"/>
      </dsp:txXfrm>
    </dsp:sp>
    <dsp:sp modelId="{782D1D44-F8E2-43BC-895C-98FBF12BA3E1}">
      <dsp:nvSpPr>
        <dsp:cNvPr id="0" name=""/>
        <dsp:cNvSpPr/>
      </dsp:nvSpPr>
      <dsp:spPr>
        <a:xfrm>
          <a:off x="3916219" y="2403211"/>
          <a:ext cx="2321139"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711200">
            <a:lnSpc>
              <a:spcPct val="100000"/>
            </a:lnSpc>
            <a:spcBef>
              <a:spcPct val="0"/>
            </a:spcBef>
            <a:spcAft>
              <a:spcPct val="35000"/>
            </a:spcAft>
            <a:buNone/>
          </a:pPr>
          <a:r>
            <a:rPr lang="es-MX" sz="1600" kern="1200" noProof="0" dirty="0"/>
            <a:t>Diagramas de paquetes, componentes</a:t>
          </a:r>
        </a:p>
      </dsp:txBody>
      <dsp:txXfrm>
        <a:off x="3916219" y="2403211"/>
        <a:ext cx="2321139" cy="960526"/>
      </dsp:txXfrm>
    </dsp:sp>
    <dsp:sp modelId="{E7482A25-B6CF-4C24-ACA9-C9C56473A53C}">
      <dsp:nvSpPr>
        <dsp:cNvPr id="0" name=""/>
        <dsp:cNvSpPr/>
      </dsp:nvSpPr>
      <dsp:spPr>
        <a:xfrm>
          <a:off x="0" y="3603869"/>
          <a:ext cx="6237359" cy="960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5898FC-2AE6-4EF1-932B-81A5DDCBCBEA}">
      <dsp:nvSpPr>
        <dsp:cNvPr id="0" name=""/>
        <dsp:cNvSpPr/>
      </dsp:nvSpPr>
      <dsp:spPr>
        <a:xfrm>
          <a:off x="290559" y="3819987"/>
          <a:ext cx="528289" cy="5282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3AF746-2D53-47B2-ACE6-843BEA057E5B}">
      <dsp:nvSpPr>
        <dsp:cNvPr id="0" name=""/>
        <dsp:cNvSpPr/>
      </dsp:nvSpPr>
      <dsp:spPr>
        <a:xfrm>
          <a:off x="1109408" y="3603869"/>
          <a:ext cx="2806811"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977900">
            <a:lnSpc>
              <a:spcPct val="100000"/>
            </a:lnSpc>
            <a:spcBef>
              <a:spcPct val="0"/>
            </a:spcBef>
            <a:spcAft>
              <a:spcPct val="35000"/>
            </a:spcAft>
            <a:buNone/>
          </a:pPr>
          <a:r>
            <a:rPr lang="es-MX" sz="2200" kern="1200" dirty="0"/>
            <a:t>Vista física</a:t>
          </a:r>
          <a:endParaRPr lang="en-US" sz="2200" kern="1200" dirty="0"/>
        </a:p>
      </dsp:txBody>
      <dsp:txXfrm>
        <a:off x="1109408" y="3603869"/>
        <a:ext cx="2806811" cy="960526"/>
      </dsp:txXfrm>
    </dsp:sp>
    <dsp:sp modelId="{219E8A68-8C1B-4CF4-B952-4B3356D4AB60}">
      <dsp:nvSpPr>
        <dsp:cNvPr id="0" name=""/>
        <dsp:cNvSpPr/>
      </dsp:nvSpPr>
      <dsp:spPr>
        <a:xfrm>
          <a:off x="3916219" y="3603869"/>
          <a:ext cx="2321139"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711200">
            <a:lnSpc>
              <a:spcPct val="100000"/>
            </a:lnSpc>
            <a:spcBef>
              <a:spcPct val="0"/>
            </a:spcBef>
            <a:spcAft>
              <a:spcPct val="35000"/>
            </a:spcAft>
            <a:buNone/>
          </a:pPr>
          <a:r>
            <a:rPr lang="es-MX" sz="1600" kern="1200" noProof="0" dirty="0"/>
            <a:t>Diagramas de despliegue</a:t>
          </a:r>
        </a:p>
      </dsp:txBody>
      <dsp:txXfrm>
        <a:off x="3916219" y="3603869"/>
        <a:ext cx="2321139" cy="9605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D76D3-D7B3-4D87-9514-A150C06E68B4}" type="datetimeFigureOut">
              <a:rPr lang="es-MX" smtClean="0"/>
              <a:t>12/04/2023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2EEAD-A707-4EEF-8D93-5ACC5579908E}" type="slidenum">
              <a:rPr lang="es-MX" smtClean="0"/>
              <a:t>‹Nº›</a:t>
            </a:fld>
            <a:endParaRPr lang="es-MX" dirty="0"/>
          </a:p>
        </p:txBody>
      </p:sp>
    </p:spTree>
    <p:extLst>
      <p:ext uri="{BB962C8B-B14F-4D97-AF65-F5344CB8AC3E}">
        <p14:creationId xmlns:p14="http://schemas.microsoft.com/office/powerpoint/2010/main" val="126393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el modelo del proceso de desarrollo de software, el diseño arquitectónico es la primera etapa en el proceso de diseño de software. Es el enlace crucial entre el diseño y la ingeniería de requerimientos, ya que identifica los principales componentes estructurales en un sistema y la relación entre ellos.</a:t>
            </a:r>
          </a:p>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a:t>
            </a:fld>
            <a:endParaRPr lang="es-MX" dirty="0"/>
          </a:p>
        </p:txBody>
      </p:sp>
    </p:spTree>
    <p:extLst>
      <p:ext uri="{BB962C8B-B14F-4D97-AF65-F5344CB8AC3E}">
        <p14:creationId xmlns:p14="http://schemas.microsoft.com/office/powerpoint/2010/main" val="1868178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 imposible representar toda la información relevante sobre la arquitectura de un sistema en un solo modelo arquitectónico, ya que cada uno presenta únicamente una vista o perspectiva del sistema.</a:t>
            </a:r>
          </a:p>
          <a:p>
            <a:endParaRPr lang="es-MX" dirty="0"/>
          </a:p>
          <a:p>
            <a:r>
              <a:rPr lang="es-MX" dirty="0"/>
              <a:t>Cada perspectiva del sistema puede mostrar cómo un sistema se descompone en módulos, cómo interactúan los procesos de tiempo de operación o las diferentes formas en que los componentes del sistema de distribuyen a través de una red.</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12</a:t>
            </a:fld>
            <a:endParaRPr lang="es-MX"/>
          </a:p>
        </p:txBody>
      </p:sp>
    </p:spTree>
    <p:extLst>
      <p:ext uri="{BB962C8B-B14F-4D97-AF65-F5344CB8AC3E}">
        <p14:creationId xmlns:p14="http://schemas.microsoft.com/office/powerpoint/2010/main" val="223031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Vista lógica: indica las abstracciones clave en el sistema, como objetos o clases de objeto. Diagramas de clases, secuencia.</a:t>
            </a:r>
          </a:p>
          <a:p>
            <a:endParaRPr lang="es-MX" dirty="0"/>
          </a:p>
          <a:p>
            <a:r>
              <a:rPr lang="es-MX" dirty="0"/>
              <a:t>Vista de proceso: muestra cómo en el tiempo de operación, el sistema está compuesto de procesos en interacción. Diagramas de actividades.</a:t>
            </a:r>
          </a:p>
          <a:p>
            <a:endParaRPr lang="es-MX" dirty="0"/>
          </a:p>
          <a:p>
            <a:r>
              <a:rPr lang="es-MX" dirty="0"/>
              <a:t>Vista de desarrollo: muestra cómo el software está descompuesto para su desarrollo, esto es, indica la descomposición del software en elementos que se implementen mediante un solo desarrollador o equipo de desarrollo. Diagramas de paquetes, componentes.</a:t>
            </a:r>
          </a:p>
          <a:p>
            <a:endParaRPr lang="es-MX" dirty="0"/>
          </a:p>
          <a:p>
            <a:r>
              <a:rPr lang="es-MX" dirty="0"/>
              <a:t>Vista física: expone el hardware del sistema y cómo los componentes de software se distribuyen a través de los procesadores en el sistema. Diagramas de despliegue.</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13</a:t>
            </a:fld>
            <a:endParaRPr lang="es-MX"/>
          </a:p>
        </p:txBody>
      </p:sp>
    </p:spTree>
    <p:extLst>
      <p:ext uri="{BB962C8B-B14F-4D97-AF65-F5344CB8AC3E}">
        <p14:creationId xmlns:p14="http://schemas.microsoft.com/office/powerpoint/2010/main" val="88799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la mayoría de los sistemas, no vale la pena desarrollar un descripción arquitectónica detallada desde las cuatro perspectivas. Uno debe desarrollar las vistas que sean útiles para la comunicación sin preocuparse si la documentación arquitectónica está completa o no. Sin embargo, una excepción es al desarrollar sistemas críticos, cuando es necesario realizar un análisis de confiabilidad detallado del sistema.</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14</a:t>
            </a:fld>
            <a:endParaRPr lang="es-MX"/>
          </a:p>
        </p:txBody>
      </p:sp>
    </p:spTree>
    <p:extLst>
      <p:ext uri="{BB962C8B-B14F-4D97-AF65-F5344CB8AC3E}">
        <p14:creationId xmlns:p14="http://schemas.microsoft.com/office/powerpoint/2010/main" val="3799533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15</a:t>
            </a:fld>
            <a:endParaRPr lang="es-MX"/>
          </a:p>
        </p:txBody>
      </p:sp>
    </p:spTree>
    <p:extLst>
      <p:ext uri="{BB962C8B-B14F-4D97-AF65-F5344CB8AC3E}">
        <p14:creationId xmlns:p14="http://schemas.microsoft.com/office/powerpoint/2010/main" val="3228309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patrones arquitectónicos deben incluir información sobre cuándo es y cuándo no es adecuado usar dicho patrón, así como sobre las fortalezas y debilidades </a:t>
            </a:r>
            <a:r>
              <a:rPr lang="es-MX"/>
              <a:t>del patrón.</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16</a:t>
            </a:fld>
            <a:endParaRPr lang="es-MX"/>
          </a:p>
        </p:txBody>
      </p:sp>
    </p:spTree>
    <p:extLst>
      <p:ext uri="{BB962C8B-B14F-4D97-AF65-F5344CB8AC3E}">
        <p14:creationId xmlns:p14="http://schemas.microsoft.com/office/powerpoint/2010/main" val="193705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Este enfoque en capas soporta el desarrollo incremental de sistemas. Conforme se desarrolla una capa, algunos de los servicios proporcionados por esta capa deben quedar a disposición de los usuarios. </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17</a:t>
            </a:fld>
            <a:endParaRPr lang="es-MX"/>
          </a:p>
        </p:txBody>
      </p:sp>
    </p:spTree>
    <p:extLst>
      <p:ext uri="{BB962C8B-B14F-4D97-AF65-F5344CB8AC3E}">
        <p14:creationId xmlns:p14="http://schemas.microsoft.com/office/powerpoint/2010/main" val="499675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18</a:t>
            </a:fld>
            <a:endParaRPr lang="es-MX"/>
          </a:p>
        </p:txBody>
      </p:sp>
    </p:spTree>
    <p:extLst>
      <p:ext uri="{BB962C8B-B14F-4D97-AF65-F5344CB8AC3E}">
        <p14:creationId xmlns:p14="http://schemas.microsoft.com/office/powerpoint/2010/main" val="772018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Componentes de la arquitectura MVC</a:t>
            </a:r>
          </a:p>
          <a:p>
            <a:endParaRPr lang="es-MX" dirty="0"/>
          </a:p>
          <a:p>
            <a:r>
              <a:rPr lang="es-MX" dirty="0"/>
              <a:t>Modelo: Define los datos que debe contener la aplicación. Si el estado de estos datos cambia, el modelo generalmente notificará a la vista y, a veces, el controlador.</a:t>
            </a:r>
          </a:p>
          <a:p>
            <a:endParaRPr lang="es-MX" dirty="0"/>
          </a:p>
          <a:p>
            <a:r>
              <a:rPr lang="es-MX" dirty="0"/>
              <a:t>Vista: La vista define cómo se deben mostrar los datos de la aplicación.</a:t>
            </a:r>
          </a:p>
          <a:p>
            <a:endParaRPr lang="es-MX" dirty="0"/>
          </a:p>
          <a:p>
            <a:r>
              <a:rPr lang="es-MX" dirty="0"/>
              <a:t>Controlador: Contiene una lógica que actualiza el modelo y/o vista en respuesta a las entradas de los usuarios de la aplicación.</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19</a:t>
            </a:fld>
            <a:endParaRPr lang="es-MX"/>
          </a:p>
        </p:txBody>
      </p:sp>
    </p:spTree>
    <p:extLst>
      <p:ext uri="{BB962C8B-B14F-4D97-AF65-F5344CB8AC3E}">
        <p14:creationId xmlns:p14="http://schemas.microsoft.com/office/powerpoint/2010/main" val="1214482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20</a:t>
            </a:fld>
            <a:endParaRPr lang="es-MX"/>
          </a:p>
        </p:txBody>
      </p:sp>
    </p:spTree>
    <p:extLst>
      <p:ext uri="{BB962C8B-B14F-4D97-AF65-F5344CB8AC3E}">
        <p14:creationId xmlns:p14="http://schemas.microsoft.com/office/powerpoint/2010/main" val="2053956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arquitecturas cliente-servidor se consideran a menudo como arquitecturas de sistemas distribuidos, sin embargo, el modelo lógico de servicios independientes que opera en servidores separados puede implementarse en un solo equipo.</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21</a:t>
            </a:fld>
            <a:endParaRPr lang="es-MX"/>
          </a:p>
        </p:txBody>
      </p:sp>
    </p:spTree>
    <p:extLst>
      <p:ext uri="{BB962C8B-B14F-4D97-AF65-F5344CB8AC3E}">
        <p14:creationId xmlns:p14="http://schemas.microsoft.com/office/powerpoint/2010/main" val="96854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Arquitectura en pequeño: En este nivel, uno se preocupa por la forma en que el programa individual se separa en componentes.</a:t>
            </a:r>
          </a:p>
          <a:p>
            <a:endParaRPr lang="es-MX" dirty="0"/>
          </a:p>
          <a:p>
            <a:r>
              <a:rPr lang="es-MX" dirty="0"/>
              <a:t>Arquitectura en grande: Los sistemas empresariales se distribuyen a través de diferentes computadoras, que diferentes compañías administran y poseen.</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3</a:t>
            </a:fld>
            <a:endParaRPr lang="es-MX" dirty="0"/>
          </a:p>
        </p:txBody>
      </p:sp>
    </p:spTree>
    <p:extLst>
      <p:ext uri="{BB962C8B-B14F-4D97-AF65-F5344CB8AC3E}">
        <p14:creationId xmlns:p14="http://schemas.microsoft.com/office/powerpoint/2010/main" val="1170257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22</a:t>
            </a:fld>
            <a:endParaRPr lang="es-MX" dirty="0"/>
          </a:p>
        </p:txBody>
      </p:sp>
    </p:spTree>
    <p:extLst>
      <p:ext uri="{BB962C8B-B14F-4D97-AF65-F5344CB8AC3E}">
        <p14:creationId xmlns:p14="http://schemas.microsoft.com/office/powerpoint/2010/main" val="1390136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principal ventaja del modelo cliente-servidor consiste en que es una arquitectura distribuida. Este puede usarse de manera efectiva en sistemas en red con distintos procesadores distribuidos. Es fácil agregar un nuevo servidor e integrarlo al resto del sistema, o bien, actualizar de manera clara servidores sin afectar otras partes </a:t>
            </a:r>
            <a:r>
              <a:rPr lang="es-MX"/>
              <a:t>del sistema.</a:t>
            </a:r>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23</a:t>
            </a:fld>
            <a:endParaRPr lang="es-MX"/>
          </a:p>
        </p:txBody>
      </p:sp>
    </p:spTree>
    <p:extLst>
      <p:ext uri="{BB962C8B-B14F-4D97-AF65-F5344CB8AC3E}">
        <p14:creationId xmlns:p14="http://schemas.microsoft.com/office/powerpoint/2010/main" val="3847752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24</a:t>
            </a:fld>
            <a:endParaRPr lang="es-MX" dirty="0"/>
          </a:p>
        </p:txBody>
      </p:sp>
    </p:spTree>
    <p:extLst>
      <p:ext uri="{BB962C8B-B14F-4D97-AF65-F5344CB8AC3E}">
        <p14:creationId xmlns:p14="http://schemas.microsoft.com/office/powerpoint/2010/main" val="3780650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Este patrón cuenta con varias ventajas:</a:t>
            </a:r>
          </a:p>
          <a:p>
            <a:pPr marL="228600" indent="-228600">
              <a:buAutoNum type="arabicPeriod"/>
            </a:pPr>
            <a:r>
              <a:rPr lang="es-MX" dirty="0"/>
              <a:t>El almacenamiento individual es fácil de escalar. </a:t>
            </a:r>
          </a:p>
          <a:p>
            <a:pPr marL="228600" indent="-228600">
              <a:buAutoNum type="arabicPeriod"/>
            </a:pPr>
            <a:r>
              <a:rPr lang="es-MX" dirty="0"/>
              <a:t>Los microservicios encapsulan los datos de su dominio, facilitando la comprensión de la funcionalidad que ofrece y sus datos.</a:t>
            </a:r>
          </a:p>
          <a:p>
            <a:pPr marL="228600" indent="-228600">
              <a:buAutoNum type="arabicPeriod"/>
            </a:pPr>
            <a:r>
              <a:rPr lang="es-MX" dirty="0"/>
              <a:t>Puede tomar menos tiempo y esfuerzo comprender el área de la que cada microservicio es responsable.</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27</a:t>
            </a:fld>
            <a:endParaRPr lang="es-MX" dirty="0"/>
          </a:p>
        </p:txBody>
      </p:sp>
    </p:spTree>
    <p:extLst>
      <p:ext uri="{BB962C8B-B14F-4D97-AF65-F5344CB8AC3E}">
        <p14:creationId xmlns:p14="http://schemas.microsoft.com/office/powerpoint/2010/main" val="2863527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Ventajas del patrón CQRS:</a:t>
            </a:r>
          </a:p>
          <a:p>
            <a:pPr marL="228600" indent="-228600">
              <a:buAutoNum type="arabicPeriod"/>
            </a:pPr>
            <a:r>
              <a:rPr lang="es-MX" dirty="0"/>
              <a:t>Se reduce la complejidad del sistema al separar los modelos para consulta y comando</a:t>
            </a:r>
          </a:p>
          <a:p>
            <a:pPr marL="228600" indent="-228600">
              <a:buAutoNum type="arabicPeriod"/>
            </a:pPr>
            <a:r>
              <a:rPr lang="es-MX" dirty="0"/>
              <a:t>Se pueden proveer diferentes vistas para propósitos de consulta</a:t>
            </a:r>
          </a:p>
          <a:p>
            <a:pPr marL="228600" indent="-228600">
              <a:buAutoNum type="arabicPeriod"/>
            </a:pPr>
            <a:r>
              <a:rPr lang="es-MX" dirty="0"/>
              <a:t>Se puede optimizar la lectura/escritura del sistema de manera independiente</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28</a:t>
            </a:fld>
            <a:endParaRPr lang="es-MX" dirty="0"/>
          </a:p>
        </p:txBody>
      </p:sp>
    </p:spTree>
    <p:extLst>
      <p:ext uri="{BB962C8B-B14F-4D97-AF65-F5344CB8AC3E}">
        <p14:creationId xmlns:p14="http://schemas.microsoft.com/office/powerpoint/2010/main" val="2057737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30</a:t>
            </a:fld>
            <a:endParaRPr lang="es-MX" dirty="0"/>
          </a:p>
        </p:txBody>
      </p:sp>
    </p:spTree>
    <p:extLst>
      <p:ext uri="{BB962C8B-B14F-4D97-AF65-F5344CB8AC3E}">
        <p14:creationId xmlns:p14="http://schemas.microsoft.com/office/powerpoint/2010/main" val="1070212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interfaz de fachada se emplea para ocultar el funcionamiento del antiguo sistema y ofrecer una interfaz que permita a los clientes realizar peticiones que pueden ser atendidas por el sistema monolítico o por los microservicios implementados.</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32</a:t>
            </a:fld>
            <a:endParaRPr lang="es-MX" dirty="0"/>
          </a:p>
        </p:txBody>
      </p:sp>
    </p:spTree>
    <p:extLst>
      <p:ext uri="{BB962C8B-B14F-4D97-AF65-F5344CB8AC3E}">
        <p14:creationId xmlns:p14="http://schemas.microsoft.com/office/powerpoint/2010/main" val="1674459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 arquitectura suele representarse con forma de hexágono, pero el número de la lados no es importante, sino lo que estos representan. Cada lado representa un puerto hacia adentro o fuera de la aplicación.</a:t>
            </a:r>
          </a:p>
          <a:p>
            <a:endParaRPr lang="es-MX" dirty="0"/>
          </a:p>
          <a:p>
            <a:r>
              <a:rPr lang="es-MX" dirty="0"/>
              <a:t>La arquitectura hexagonal propone que el dominio de la aplicación sea el núcleo de las capas y que este no se acople a nada externo. En lugar de hacer uso explícito y mediante el principio de inversión de dependencias nos acoplamos a contratos (puertos y adaptadores) y no a implementaciones concretas.</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33</a:t>
            </a:fld>
            <a:endParaRPr lang="es-MX" dirty="0"/>
          </a:p>
        </p:txBody>
      </p:sp>
    </p:spTree>
    <p:extLst>
      <p:ext uri="{BB962C8B-B14F-4D97-AF65-F5344CB8AC3E}">
        <p14:creationId xmlns:p14="http://schemas.microsoft.com/office/powerpoint/2010/main" val="320193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parte exterior del sistema consiste de la interfaz de usuario, la base de datos, los mecanismos de mensajería, entre otros elementos. Por otra parte, el interior se refiere a los casos de uso y la lógica de negocio.</a:t>
            </a:r>
          </a:p>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34</a:t>
            </a:fld>
            <a:endParaRPr lang="es-MX" dirty="0"/>
          </a:p>
        </p:txBody>
      </p:sp>
    </p:spTree>
    <p:extLst>
      <p:ext uri="{BB962C8B-B14F-4D97-AF65-F5344CB8AC3E}">
        <p14:creationId xmlns:p14="http://schemas.microsoft.com/office/powerpoint/2010/main" val="169885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4</a:t>
            </a:fld>
            <a:endParaRPr lang="es-MX" dirty="0"/>
          </a:p>
        </p:txBody>
      </p:sp>
    </p:spTree>
    <p:extLst>
      <p:ext uri="{BB962C8B-B14F-4D97-AF65-F5344CB8AC3E}">
        <p14:creationId xmlns:p14="http://schemas.microsoft.com/office/powerpoint/2010/main" val="26066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Comunicación con los participantes: La arquitectura es una presentación de alto nivel del sistema, que puede usarse como un enfoque para la discusión de un amplio número de participantes.</a:t>
            </a:r>
          </a:p>
          <a:p>
            <a:endParaRPr lang="es-MX" dirty="0"/>
          </a:p>
          <a:p>
            <a:r>
              <a:rPr lang="es-MX" dirty="0"/>
              <a:t>Análisis del sistema: En una etapa temprana del desarrollo del sistema, aclarar la arquitectura del sistema requiere cierto análisis. Las decisiones de diseño arquitectónico tienen un efecto profundo sobre si el sistema puede o no cubrir requerimientos críticos como rendimiento, fiabilidad y mantenibilidad.</a:t>
            </a:r>
          </a:p>
          <a:p>
            <a:endParaRPr lang="es-MX" dirty="0"/>
          </a:p>
          <a:p>
            <a:r>
              <a:rPr lang="es-MX" dirty="0"/>
              <a:t>Reutilización a gran escala: Un modelo de una arquitectura de sistema es una descripción corta y manejable de cómo se organiza un sistema y cómo interoperan sus componentes. Por lo general, la arquitectura del sistema es la misma para sistemas con requerimientos similares, y, por lo tanto, puede soportar reutilización de software a gran escala.</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5</a:t>
            </a:fld>
            <a:endParaRPr lang="es-MX" dirty="0"/>
          </a:p>
        </p:txBody>
      </p:sp>
    </p:spTree>
    <p:extLst>
      <p:ext uri="{BB962C8B-B14F-4D97-AF65-F5344CB8AC3E}">
        <p14:creationId xmlns:p14="http://schemas.microsoft.com/office/powerpoint/2010/main" val="102108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6</a:t>
            </a:fld>
            <a:endParaRPr lang="es-MX" dirty="0"/>
          </a:p>
        </p:txBody>
      </p:sp>
    </p:spTree>
    <p:extLst>
      <p:ext uri="{BB962C8B-B14F-4D97-AF65-F5344CB8AC3E}">
        <p14:creationId xmlns:p14="http://schemas.microsoft.com/office/powerpoint/2010/main" val="240942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Algunos expertos consideran que los diagramas de arquitectura basados en bloques simples son deficientes, pues la falta de detalles conlleva determinados problemas para especificación del software.</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7</a:t>
            </a:fld>
            <a:endParaRPr lang="es-MX" dirty="0"/>
          </a:p>
        </p:txBody>
      </p:sp>
    </p:spTree>
    <p:extLst>
      <p:ext uri="{BB962C8B-B14F-4D97-AF65-F5344CB8AC3E}">
        <p14:creationId xmlns:p14="http://schemas.microsoft.com/office/powerpoint/2010/main" val="311509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Una visión arquitectónica de alto nivel de un sistema es útil para la comunicación con los participantes de un sistema y la planeación del proyecto, ya que no se satura con detalles. Los participantes analizan el sistema como un todo, identifican los componentes clave permitiendo una mejor planificación del desarrollo del sistema.</a:t>
            </a:r>
          </a:p>
          <a:p>
            <a:pPr marL="228600" indent="-228600">
              <a:buAutoNum type="arabicPeriod"/>
            </a:pPr>
            <a:endParaRPr lang="es-MX" dirty="0"/>
          </a:p>
          <a:p>
            <a:pPr marL="228600" indent="-228600">
              <a:buAutoNum type="arabicPeriod"/>
            </a:pPr>
            <a:r>
              <a:rPr lang="es-MX" dirty="0"/>
              <a:t>La meta es un modelo de sistema completo que muestre los diferentes componentes del sistema, sus interfaces y conexiones. Una descripción detallada facilita la comprensión y la evolución del sistema.</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8</a:t>
            </a:fld>
            <a:endParaRPr lang="es-MX" dirty="0"/>
          </a:p>
        </p:txBody>
      </p:sp>
    </p:spTree>
    <p:extLst>
      <p:ext uri="{BB962C8B-B14F-4D97-AF65-F5344CB8AC3E}">
        <p14:creationId xmlns:p14="http://schemas.microsoft.com/office/powerpoint/2010/main" val="156598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diseño arquitectónico es un proceso creativo en el cuál se diseña una organización del sistema que cubrirá los requerimientos funcionales y no funcionales.</a:t>
            </a:r>
          </a:p>
          <a:p>
            <a:endParaRPr lang="es-MX" dirty="0"/>
          </a:p>
          <a:p>
            <a:r>
              <a:rPr lang="es-MX" dirty="0"/>
              <a:t>Durante el proceso de diseño arquitectónico, se deben tomar algunas decisiones estructurales que afectarán profundamente el sistema y su proceso de desarrollo.</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9</a:t>
            </a:fld>
            <a:endParaRPr lang="es-MX" dirty="0"/>
          </a:p>
        </p:txBody>
      </p:sp>
    </p:spTree>
    <p:extLst>
      <p:ext uri="{BB962C8B-B14F-4D97-AF65-F5344CB8AC3E}">
        <p14:creationId xmlns:p14="http://schemas.microsoft.com/office/powerpoint/2010/main" val="187808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Debido a la relación entre los requerimientos no funcionales y la arquitectura de software, el estilo y la estructura arquitectónicos particulares que se elijan para un sistema dependerán de los requerimientos de sistema no funcionales.</a:t>
            </a:r>
          </a:p>
          <a:p>
            <a:endParaRPr lang="es-MX" dirty="0"/>
          </a:p>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10</a:t>
            </a:fld>
            <a:endParaRPr lang="es-MX" dirty="0"/>
          </a:p>
        </p:txBody>
      </p:sp>
    </p:spTree>
    <p:extLst>
      <p:ext uri="{BB962C8B-B14F-4D97-AF65-F5344CB8AC3E}">
        <p14:creationId xmlns:p14="http://schemas.microsoft.com/office/powerpoint/2010/main" val="333037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23983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411770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55552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62915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8452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034962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806402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560543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6492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10275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0346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6690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24141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797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6177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401728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12/04/2023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3285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4F139B-A027-4F9D-A0A1-AC1E75A117C4}" type="datetimeFigureOut">
              <a:rPr lang="es-MX" smtClean="0"/>
              <a:t>12/04/2023</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8719074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32DF4-B58D-2F4D-28D1-FC6360CDFF75}"/>
              </a:ext>
            </a:extLst>
          </p:cNvPr>
          <p:cNvSpPr>
            <a:spLocks noGrp="1"/>
          </p:cNvSpPr>
          <p:nvPr>
            <p:ph type="ctrTitle"/>
          </p:nvPr>
        </p:nvSpPr>
        <p:spPr/>
        <p:txBody>
          <a:bodyPr/>
          <a:lstStyle/>
          <a:p>
            <a:r>
              <a:rPr lang="es-MX" dirty="0"/>
              <a:t>El proceso de diseño del sistema</a:t>
            </a:r>
          </a:p>
        </p:txBody>
      </p:sp>
      <p:sp>
        <p:nvSpPr>
          <p:cNvPr id="3" name="Subtítulo 2">
            <a:extLst>
              <a:ext uri="{FF2B5EF4-FFF2-40B4-BE49-F238E27FC236}">
                <a16:creationId xmlns:a16="http://schemas.microsoft.com/office/drawing/2014/main" id="{3F90D92F-E0CB-3CBC-D7B1-7929E5B3F6D5}"/>
              </a:ext>
            </a:extLst>
          </p:cNvPr>
          <p:cNvSpPr>
            <a:spLocks noGrp="1"/>
          </p:cNvSpPr>
          <p:nvPr>
            <p:ph type="subTitle" idx="1"/>
          </p:nvPr>
        </p:nvSpPr>
        <p:spPr/>
        <p:txBody>
          <a:bodyPr/>
          <a:lstStyle/>
          <a:p>
            <a:r>
              <a:rPr lang="es-MX" dirty="0"/>
              <a:t>Diseño de la arquitectura</a:t>
            </a:r>
          </a:p>
        </p:txBody>
      </p:sp>
    </p:spTree>
    <p:extLst>
      <p:ext uri="{BB962C8B-B14F-4D97-AF65-F5344CB8AC3E}">
        <p14:creationId xmlns:p14="http://schemas.microsoft.com/office/powerpoint/2010/main" val="354984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A123B3E5-6245-9844-36D1-F43DCEF31417}"/>
              </a:ext>
            </a:extLst>
          </p:cNvPr>
          <p:cNvSpPr>
            <a:spLocks noGrp="1"/>
          </p:cNvSpPr>
          <p:nvPr>
            <p:ph type="title"/>
          </p:nvPr>
        </p:nvSpPr>
        <p:spPr>
          <a:xfrm>
            <a:off x="496112" y="685801"/>
            <a:ext cx="2743200" cy="5105400"/>
          </a:xfrm>
        </p:spPr>
        <p:txBody>
          <a:bodyPr>
            <a:normAutofit/>
          </a:bodyPr>
          <a:lstStyle/>
          <a:p>
            <a:pPr algn="l"/>
            <a:r>
              <a:rPr lang="es-MX" sz="3000" dirty="0">
                <a:solidFill>
                  <a:srgbClr val="FFFFFF"/>
                </a:solidFill>
              </a:rPr>
              <a:t>Arquitectura y requerimientos no funcionales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20" name="Marcador de contenido 2">
            <a:extLst>
              <a:ext uri="{FF2B5EF4-FFF2-40B4-BE49-F238E27FC236}">
                <a16:creationId xmlns:a16="http://schemas.microsoft.com/office/drawing/2014/main" id="{F8FDD57C-4171-8D4A-BEB6-427ED4CF3C14}"/>
              </a:ext>
            </a:extLst>
          </p:cNvPr>
          <p:cNvGraphicFramePr>
            <a:graphicFrameLocks noGrp="1"/>
          </p:cNvGraphicFramePr>
          <p:nvPr>
            <p:ph idx="1"/>
            <p:extLst>
              <p:ext uri="{D42A27DB-BD31-4B8C-83A1-F6EECF244321}">
                <p14:modId xmlns:p14="http://schemas.microsoft.com/office/powerpoint/2010/main" val="2205399412"/>
              </p:ext>
            </p:extLst>
          </p:nvPr>
        </p:nvGraphicFramePr>
        <p:xfrm>
          <a:off x="5117106" y="685801"/>
          <a:ext cx="6385918"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654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35"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4" name="Freeform: Shape 23">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6" name="Freeform: Shape 25">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3384"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F29FEF14-669E-4A52-392D-B023991B4E54}"/>
              </a:ext>
            </a:extLst>
          </p:cNvPr>
          <p:cNvSpPr>
            <a:spLocks noGrp="1"/>
          </p:cNvSpPr>
          <p:nvPr>
            <p:ph type="title"/>
          </p:nvPr>
        </p:nvSpPr>
        <p:spPr>
          <a:xfrm>
            <a:off x="807397" y="643467"/>
            <a:ext cx="6269128" cy="4595283"/>
          </a:xfrm>
        </p:spPr>
        <p:txBody>
          <a:bodyPr vert="horz" lIns="91440" tIns="45720" rIns="91440" bIns="45720" rtlCol="0" anchor="ctr">
            <a:normAutofit/>
          </a:bodyPr>
          <a:lstStyle/>
          <a:p>
            <a:pPr algn="l"/>
            <a:r>
              <a:rPr lang="es-MX" sz="6600"/>
              <a:t>Vistas arquitectónicas</a:t>
            </a:r>
          </a:p>
        </p:txBody>
      </p:sp>
    </p:spTree>
    <p:extLst>
      <p:ext uri="{BB962C8B-B14F-4D97-AF65-F5344CB8AC3E}">
        <p14:creationId xmlns:p14="http://schemas.microsoft.com/office/powerpoint/2010/main" val="217963516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C5CF7-9831-275A-C762-0DFC77B84B9C}"/>
              </a:ext>
            </a:extLst>
          </p:cNvPr>
          <p:cNvSpPr>
            <a:spLocks noGrp="1"/>
          </p:cNvSpPr>
          <p:nvPr>
            <p:ph type="title"/>
          </p:nvPr>
        </p:nvSpPr>
        <p:spPr/>
        <p:txBody>
          <a:bodyPr/>
          <a:lstStyle/>
          <a:p>
            <a:r>
              <a:rPr lang="es-MX" dirty="0"/>
              <a:t>Vistas arquitectónicas</a:t>
            </a:r>
          </a:p>
        </p:txBody>
      </p:sp>
      <p:graphicFrame>
        <p:nvGraphicFramePr>
          <p:cNvPr id="5" name="Marcador de contenido 2">
            <a:extLst>
              <a:ext uri="{FF2B5EF4-FFF2-40B4-BE49-F238E27FC236}">
                <a16:creationId xmlns:a16="http://schemas.microsoft.com/office/drawing/2014/main" id="{933E16F4-CF00-3018-CDA4-611C1F1BA6F7}"/>
              </a:ext>
            </a:extLst>
          </p:cNvPr>
          <p:cNvGraphicFramePr>
            <a:graphicFrameLocks noGrp="1"/>
          </p:cNvGraphicFramePr>
          <p:nvPr>
            <p:ph idx="1"/>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24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29B34C-6F50-29A7-8AE6-9077063DEC68}"/>
              </a:ext>
            </a:extLst>
          </p:cNvPr>
          <p:cNvSpPr>
            <a:spLocks noGrp="1"/>
          </p:cNvSpPr>
          <p:nvPr>
            <p:ph type="title"/>
          </p:nvPr>
        </p:nvSpPr>
        <p:spPr>
          <a:xfrm>
            <a:off x="1484312" y="1284051"/>
            <a:ext cx="2812385" cy="3723836"/>
          </a:xfrm>
        </p:spPr>
        <p:txBody>
          <a:bodyPr>
            <a:normAutofit/>
          </a:bodyPr>
          <a:lstStyle/>
          <a:p>
            <a:r>
              <a:rPr lang="es-MX" sz="3100">
                <a:solidFill>
                  <a:srgbClr val="000000"/>
                </a:solidFill>
              </a:rPr>
              <a:t>Vistas arquitectónicas</a:t>
            </a:r>
          </a:p>
        </p:txBody>
      </p:sp>
      <p:sp useBgFill="1">
        <p:nvSpPr>
          <p:cNvPr id="11"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13C3AAE3-0A83-EE0A-CE52-139037B292B1}"/>
              </a:ext>
            </a:extLst>
          </p:cNvPr>
          <p:cNvGraphicFramePr>
            <a:graphicFrameLocks noGrp="1"/>
          </p:cNvGraphicFramePr>
          <p:nvPr>
            <p:ph idx="1"/>
            <p:extLst>
              <p:ext uri="{D42A27DB-BD31-4B8C-83A1-F6EECF244321}">
                <p14:modId xmlns:p14="http://schemas.microsoft.com/office/powerpoint/2010/main" val="427658535"/>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82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971F3D-D875-4DF1-B80E-037D43474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mbilla en fondo amarillo con rayos de luz y cable pintados">
            <a:extLst>
              <a:ext uri="{FF2B5EF4-FFF2-40B4-BE49-F238E27FC236}">
                <a16:creationId xmlns:a16="http://schemas.microsoft.com/office/drawing/2014/main" id="{216F54CA-3ED1-4FB2-D743-31C341D2AF84}"/>
              </a:ext>
            </a:extLst>
          </p:cNvPr>
          <p:cNvPicPr>
            <a:picLocks noChangeAspect="1"/>
          </p:cNvPicPr>
          <p:nvPr/>
        </p:nvPicPr>
        <p:blipFill rotWithShape="1">
          <a:blip r:embed="rId4"/>
          <a:srcRect l="57614"/>
          <a:stretch/>
        </p:blipFill>
        <p:spPr>
          <a:xfrm>
            <a:off x="20" y="10"/>
            <a:ext cx="4726526" cy="6857990"/>
          </a:xfrm>
          <a:prstGeom prst="rect">
            <a:avLst/>
          </a:prstGeom>
        </p:spPr>
      </p:pic>
      <p:grpSp>
        <p:nvGrpSpPr>
          <p:cNvPr id="11" name="Group 10">
            <a:extLst>
              <a:ext uri="{FF2B5EF4-FFF2-40B4-BE49-F238E27FC236}">
                <a16:creationId xmlns:a16="http://schemas.microsoft.com/office/drawing/2014/main" id="{544C8833-366C-4933-A794-34047F663B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279CE281-D06F-423C-AE75-BA1649693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CC447C31-77E6-427C-B0D1-13C0DBF9A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4ABE1724-B239-4507-9060-905C208BE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8" name="Freeform 6">
              <a:extLst>
                <a:ext uri="{FF2B5EF4-FFF2-40B4-BE49-F238E27FC236}">
                  <a16:creationId xmlns:a16="http://schemas.microsoft.com/office/drawing/2014/main" id="{10BE1608-45FB-42B1-A31A-D52BA31F5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5D05A1E9-89C7-4091-8314-3A479C302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ED884D2D-8109-4530-9803-72F57C28F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5144B102-7710-40B6-A330-A0DFE88D0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78D9B81B-B601-41E2-B37D-DC4E33B48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71C29EE9-F29A-43FC-8E56-15F04D04A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8AFD7CD9-680B-9519-E3D4-1C6E00B581EE}"/>
              </a:ext>
            </a:extLst>
          </p:cNvPr>
          <p:cNvSpPr>
            <a:spLocks noGrp="1"/>
          </p:cNvSpPr>
          <p:nvPr>
            <p:ph type="title"/>
          </p:nvPr>
        </p:nvSpPr>
        <p:spPr>
          <a:xfrm>
            <a:off x="3962399" y="685800"/>
            <a:ext cx="7345891" cy="1413933"/>
          </a:xfrm>
        </p:spPr>
        <p:txBody>
          <a:bodyPr>
            <a:normAutofit/>
          </a:bodyPr>
          <a:lstStyle/>
          <a:p>
            <a:r>
              <a:rPr lang="es-MX"/>
              <a:t>Arquitectura de sistemas y metodologías ágiles</a:t>
            </a:r>
            <a:endParaRPr lang="es-MX" dirty="0"/>
          </a:p>
        </p:txBody>
      </p:sp>
      <p:sp>
        <p:nvSpPr>
          <p:cNvPr id="3" name="Marcador de contenido 2">
            <a:extLst>
              <a:ext uri="{FF2B5EF4-FFF2-40B4-BE49-F238E27FC236}">
                <a16:creationId xmlns:a16="http://schemas.microsoft.com/office/drawing/2014/main" id="{00803C80-F06E-2A23-CA5B-9395FD99126B}"/>
              </a:ext>
            </a:extLst>
          </p:cNvPr>
          <p:cNvSpPr>
            <a:spLocks noGrp="1"/>
          </p:cNvSpPr>
          <p:nvPr>
            <p:ph idx="1"/>
          </p:nvPr>
        </p:nvSpPr>
        <p:spPr>
          <a:xfrm>
            <a:off x="3843867" y="2048933"/>
            <a:ext cx="7659156" cy="3742267"/>
          </a:xfrm>
        </p:spPr>
        <p:txBody>
          <a:bodyPr>
            <a:normAutofit/>
          </a:bodyPr>
          <a:lstStyle/>
          <a:p>
            <a:r>
              <a:rPr lang="es-MX" dirty="0"/>
              <a:t>Los usuarios de los métodos ágiles afirman que, por lo general, no se utiliza la documentación detallada del diseño. Por lo tanto, desarrollarla es un desperdicio de tiempo y dinero.</a:t>
            </a:r>
          </a:p>
        </p:txBody>
      </p:sp>
    </p:spTree>
    <p:extLst>
      <p:ext uri="{BB962C8B-B14F-4D97-AF65-F5344CB8AC3E}">
        <p14:creationId xmlns:p14="http://schemas.microsoft.com/office/powerpoint/2010/main" val="81323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35"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4" name="Freeform: Shape 23">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6" name="Freeform: Shape 25">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3384"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29FEF14-669E-4A52-392D-B023991B4E54}"/>
              </a:ext>
            </a:extLst>
          </p:cNvPr>
          <p:cNvSpPr>
            <a:spLocks noGrp="1"/>
          </p:cNvSpPr>
          <p:nvPr>
            <p:ph type="title"/>
          </p:nvPr>
        </p:nvSpPr>
        <p:spPr>
          <a:xfrm>
            <a:off x="807397" y="643467"/>
            <a:ext cx="6269128" cy="4595283"/>
          </a:xfrm>
        </p:spPr>
        <p:txBody>
          <a:bodyPr vert="horz" lIns="91440" tIns="45720" rIns="91440" bIns="45720" rtlCol="0" anchor="ctr">
            <a:normAutofit/>
          </a:bodyPr>
          <a:lstStyle/>
          <a:p>
            <a:pPr algn="l"/>
            <a:r>
              <a:rPr lang="es-MX" sz="6600"/>
              <a:t>Patrones arquitectónicos</a:t>
            </a:r>
          </a:p>
        </p:txBody>
      </p:sp>
    </p:spTree>
    <p:extLst>
      <p:ext uri="{BB962C8B-B14F-4D97-AF65-F5344CB8AC3E}">
        <p14:creationId xmlns:p14="http://schemas.microsoft.com/office/powerpoint/2010/main" val="42383291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E714A-36B0-B511-3E67-FE9076DCDA37}"/>
              </a:ext>
            </a:extLst>
          </p:cNvPr>
          <p:cNvSpPr>
            <a:spLocks noGrp="1"/>
          </p:cNvSpPr>
          <p:nvPr>
            <p:ph type="title"/>
          </p:nvPr>
        </p:nvSpPr>
        <p:spPr/>
        <p:txBody>
          <a:bodyPr/>
          <a:lstStyle/>
          <a:p>
            <a:r>
              <a:rPr lang="es-MX" dirty="0"/>
              <a:t>Patrones arquitectónicos</a:t>
            </a:r>
          </a:p>
        </p:txBody>
      </p:sp>
      <p:sp>
        <p:nvSpPr>
          <p:cNvPr id="3" name="Marcador de contenido 2">
            <a:extLst>
              <a:ext uri="{FF2B5EF4-FFF2-40B4-BE49-F238E27FC236}">
                <a16:creationId xmlns:a16="http://schemas.microsoft.com/office/drawing/2014/main" id="{8544DAD5-5ADE-BB34-7EDC-595D4897F5F4}"/>
              </a:ext>
            </a:extLst>
          </p:cNvPr>
          <p:cNvSpPr>
            <a:spLocks noGrp="1"/>
          </p:cNvSpPr>
          <p:nvPr>
            <p:ph idx="1"/>
          </p:nvPr>
        </p:nvSpPr>
        <p:spPr/>
        <p:txBody>
          <a:bodyPr/>
          <a:lstStyle/>
          <a:p>
            <a:r>
              <a:rPr lang="es-MX" dirty="0"/>
              <a:t>Un patrón arquitectónico se puede considerar como una descripción abstracta de una buena práctica, que se ensayó y puso a prueba diferentes sistemas y entornos.</a:t>
            </a:r>
          </a:p>
          <a:p>
            <a:r>
              <a:rPr lang="es-MX" dirty="0"/>
              <a:t>Describe una organización de sistema que ha tenido éxito en sistemas previos.</a:t>
            </a:r>
          </a:p>
        </p:txBody>
      </p:sp>
    </p:spTree>
    <p:extLst>
      <p:ext uri="{BB962C8B-B14F-4D97-AF65-F5344CB8AC3E}">
        <p14:creationId xmlns:p14="http://schemas.microsoft.com/office/powerpoint/2010/main" val="2880309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12B1782-CDD4-41AC-A632-FFC36522CD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CC61CD1-0317-49A4-8AD6-BA2409A777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54891CA5-4664-43C7-B0E6-277D54F78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D04F924D-548A-4010-9490-978E31BF8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E352E39-F08E-45D4-A919-8FF89A1A07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C3C8D0A-607E-4526-B108-30E465AE2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FC982EA-5E3C-4493-BDB1-9F6A41185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14A63D8-40F1-F906-A447-B2AE6D1A6F2D}"/>
              </a:ext>
            </a:extLst>
          </p:cNvPr>
          <p:cNvSpPr>
            <a:spLocks noGrp="1"/>
          </p:cNvSpPr>
          <p:nvPr>
            <p:ph type="title"/>
          </p:nvPr>
        </p:nvSpPr>
        <p:spPr>
          <a:xfrm>
            <a:off x="1727200" y="685800"/>
            <a:ext cx="2569498" cy="1752599"/>
          </a:xfrm>
        </p:spPr>
        <p:txBody>
          <a:bodyPr anchor="b">
            <a:normAutofit/>
          </a:bodyPr>
          <a:lstStyle/>
          <a:p>
            <a:pPr algn="l"/>
            <a:r>
              <a:rPr lang="es-MX" sz="3200"/>
              <a:t>Arquitectura en capas</a:t>
            </a:r>
          </a:p>
        </p:txBody>
      </p:sp>
      <p:sp>
        <p:nvSpPr>
          <p:cNvPr id="9" name="Content Placeholder 8">
            <a:extLst>
              <a:ext uri="{FF2B5EF4-FFF2-40B4-BE49-F238E27FC236}">
                <a16:creationId xmlns:a16="http://schemas.microsoft.com/office/drawing/2014/main" id="{EC2265D6-5D65-A4B0-8C31-E059D1E1DF0E}"/>
              </a:ext>
            </a:extLst>
          </p:cNvPr>
          <p:cNvSpPr>
            <a:spLocks noGrp="1"/>
          </p:cNvSpPr>
          <p:nvPr>
            <p:ph idx="1"/>
          </p:nvPr>
        </p:nvSpPr>
        <p:spPr>
          <a:xfrm>
            <a:off x="1484310" y="2666999"/>
            <a:ext cx="2812387" cy="3200132"/>
          </a:xfrm>
        </p:spPr>
        <p:txBody>
          <a:bodyPr anchor="t">
            <a:normAutofit/>
          </a:bodyPr>
          <a:lstStyle/>
          <a:p>
            <a:r>
              <a:rPr lang="es-MX" sz="1800" dirty="0"/>
              <a:t>Es un patrón que permite organizar el sistema en capas con una funcionalidad particular, de manera que cada capa da servicios a la capa superior.</a:t>
            </a:r>
          </a:p>
        </p:txBody>
      </p:sp>
      <p:sp>
        <p:nvSpPr>
          <p:cNvPr id="20" name="Rounded Rectangle 16">
            <a:extLst>
              <a:ext uri="{FF2B5EF4-FFF2-40B4-BE49-F238E27FC236}">
                <a16:creationId xmlns:a16="http://schemas.microsoft.com/office/drawing/2014/main" id="{CA5FA9EF-4A97-4A0B-98BF-AC4CABAAA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 Aplicación, Correo electrónico&#10;&#10;Descripción generada automáticamente">
            <a:extLst>
              <a:ext uri="{FF2B5EF4-FFF2-40B4-BE49-F238E27FC236}">
                <a16:creationId xmlns:a16="http://schemas.microsoft.com/office/drawing/2014/main" id="{B997558C-6174-F541-77FD-8A039772F64C}"/>
              </a:ext>
            </a:extLst>
          </p:cNvPr>
          <p:cNvPicPr>
            <a:picLocks noChangeAspect="1"/>
          </p:cNvPicPr>
          <p:nvPr/>
        </p:nvPicPr>
        <p:blipFill rotWithShape="1">
          <a:blip r:embed="rId4"/>
          <a:srcRect r="1226" b="-1"/>
          <a:stretch/>
        </p:blipFill>
        <p:spPr>
          <a:xfrm>
            <a:off x="4941202" y="1011765"/>
            <a:ext cx="6237359" cy="4546708"/>
          </a:xfrm>
          <a:prstGeom prst="rect">
            <a:avLst/>
          </a:prstGeom>
        </p:spPr>
      </p:pic>
    </p:spTree>
    <p:extLst>
      <p:ext uri="{BB962C8B-B14F-4D97-AF65-F5344CB8AC3E}">
        <p14:creationId xmlns:p14="http://schemas.microsoft.com/office/powerpoint/2010/main" val="318966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546E19-6C44-EDC0-DAA0-CD2541E62001}"/>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Arquitectura en capas</a:t>
            </a:r>
          </a:p>
        </p:txBody>
      </p:sp>
      <p:sp useBgFill="1">
        <p:nvSpPr>
          <p:cNvPr id="11"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5BA0F1A7-EA9D-DF7B-A3C2-F8759FC49AE8}"/>
              </a:ext>
            </a:extLst>
          </p:cNvPr>
          <p:cNvGraphicFramePr>
            <a:graphicFrameLocks noGrp="1"/>
          </p:cNvGraphicFramePr>
          <p:nvPr>
            <p:ph idx="1"/>
            <p:extLst>
              <p:ext uri="{D42A27DB-BD31-4B8C-83A1-F6EECF244321}">
                <p14:modId xmlns:p14="http://schemas.microsoft.com/office/powerpoint/2010/main" val="3734025042"/>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1235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12B1782-CDD4-41AC-A632-FFC36522CD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CC61CD1-0317-49A4-8AD6-BA2409A777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54891CA5-4664-43C7-B0E6-277D54F78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D04F924D-548A-4010-9490-978E31BF8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E352E39-F08E-45D4-A919-8FF89A1A07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C3C8D0A-607E-4526-B108-30E465AE2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FC982EA-5E3C-4493-BDB1-9F6A41185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B74FA98D-8BE3-474F-BCC0-8D664088C166}"/>
              </a:ext>
            </a:extLst>
          </p:cNvPr>
          <p:cNvSpPr>
            <a:spLocks noGrp="1"/>
          </p:cNvSpPr>
          <p:nvPr>
            <p:ph type="title"/>
          </p:nvPr>
        </p:nvSpPr>
        <p:spPr>
          <a:xfrm>
            <a:off x="1727200" y="685800"/>
            <a:ext cx="2569498" cy="1752599"/>
          </a:xfrm>
        </p:spPr>
        <p:txBody>
          <a:bodyPr anchor="b">
            <a:normAutofit/>
          </a:bodyPr>
          <a:lstStyle/>
          <a:p>
            <a:pPr algn="l"/>
            <a:r>
              <a:rPr lang="es-MX" sz="3200"/>
              <a:t>Arquitectura MVC</a:t>
            </a:r>
          </a:p>
        </p:txBody>
      </p:sp>
      <p:sp>
        <p:nvSpPr>
          <p:cNvPr id="9" name="Content Placeholder 8">
            <a:extLst>
              <a:ext uri="{FF2B5EF4-FFF2-40B4-BE49-F238E27FC236}">
                <a16:creationId xmlns:a16="http://schemas.microsoft.com/office/drawing/2014/main" id="{E6C29884-B6FD-9E5D-6B1D-4FD24D71C291}"/>
              </a:ext>
            </a:extLst>
          </p:cNvPr>
          <p:cNvSpPr>
            <a:spLocks noGrp="1"/>
          </p:cNvSpPr>
          <p:nvPr>
            <p:ph idx="1"/>
          </p:nvPr>
        </p:nvSpPr>
        <p:spPr>
          <a:xfrm>
            <a:off x="1484310" y="2666999"/>
            <a:ext cx="2812387" cy="3200132"/>
          </a:xfrm>
        </p:spPr>
        <p:txBody>
          <a:bodyPr anchor="t">
            <a:normAutofit/>
          </a:bodyPr>
          <a:lstStyle/>
          <a:p>
            <a:r>
              <a:rPr lang="es-MX" sz="1800" dirty="0"/>
              <a:t>El patrón de arquitectura Modelo-Vista-Controlador (MVC) enfatiza la separación entre la lógica de negocios y su visualización.</a:t>
            </a:r>
          </a:p>
        </p:txBody>
      </p:sp>
      <p:sp>
        <p:nvSpPr>
          <p:cNvPr id="20" name="Rounded Rectangle 16">
            <a:extLst>
              <a:ext uri="{FF2B5EF4-FFF2-40B4-BE49-F238E27FC236}">
                <a16:creationId xmlns:a16="http://schemas.microsoft.com/office/drawing/2014/main" id="{CA5FA9EF-4A97-4A0B-98BF-AC4CABAAA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F1F67398-AF10-76CF-3CDF-2F08FD46BF60}"/>
              </a:ext>
            </a:extLst>
          </p:cNvPr>
          <p:cNvPicPr>
            <a:picLocks noChangeAspect="1"/>
          </p:cNvPicPr>
          <p:nvPr/>
        </p:nvPicPr>
        <p:blipFill rotWithShape="1">
          <a:blip r:embed="rId4"/>
          <a:srcRect l="912" t="1" r="859" b="2"/>
          <a:stretch/>
        </p:blipFill>
        <p:spPr>
          <a:xfrm>
            <a:off x="4759526" y="883429"/>
            <a:ext cx="6615162" cy="4781218"/>
          </a:xfrm>
          <a:prstGeom prst="rect">
            <a:avLst/>
          </a:prstGeom>
        </p:spPr>
      </p:pic>
    </p:spTree>
    <p:extLst>
      <p:ext uri="{BB962C8B-B14F-4D97-AF65-F5344CB8AC3E}">
        <p14:creationId xmlns:p14="http://schemas.microsoft.com/office/powerpoint/2010/main" val="286740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5"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3F89C8-9BAE-D023-E63E-30861E428BEF}"/>
              </a:ext>
            </a:extLst>
          </p:cNvPr>
          <p:cNvSpPr>
            <a:spLocks noGrp="1"/>
          </p:cNvSpPr>
          <p:nvPr>
            <p:ph type="title"/>
          </p:nvPr>
        </p:nvSpPr>
        <p:spPr>
          <a:xfrm>
            <a:off x="1189702" y="1261872"/>
            <a:ext cx="3145536" cy="4334256"/>
          </a:xfrm>
        </p:spPr>
        <p:txBody>
          <a:bodyPr>
            <a:normAutofit/>
          </a:bodyPr>
          <a:lstStyle/>
          <a:p>
            <a:pPr algn="r"/>
            <a:r>
              <a:rPr lang="es-MX" sz="3600" dirty="0"/>
              <a:t>Diseño arquitectónico</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76C1BC2-59FE-5DDB-A41F-6711E19988EE}"/>
              </a:ext>
            </a:extLst>
          </p:cNvPr>
          <p:cNvSpPr>
            <a:spLocks noGrp="1"/>
          </p:cNvSpPr>
          <p:nvPr>
            <p:ph idx="1"/>
          </p:nvPr>
        </p:nvSpPr>
        <p:spPr>
          <a:xfrm>
            <a:off x="5007932" y="1261873"/>
            <a:ext cx="5951013" cy="4449422"/>
          </a:xfrm>
        </p:spPr>
        <p:txBody>
          <a:bodyPr>
            <a:normAutofit/>
          </a:bodyPr>
          <a:lstStyle/>
          <a:p>
            <a:r>
              <a:rPr lang="es-MX" sz="2000" dirty="0"/>
              <a:t>El diseño arquitectónico se interesa por entender cómo debe organizarse un sistema y cómo tiene que diseñarse la estructura global de ese sistema.</a:t>
            </a:r>
          </a:p>
        </p:txBody>
      </p:sp>
    </p:spTree>
    <p:extLst>
      <p:ext uri="{BB962C8B-B14F-4D97-AF65-F5344CB8AC3E}">
        <p14:creationId xmlns:p14="http://schemas.microsoft.com/office/powerpoint/2010/main" val="55950227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6A37DC04-98A9-6144-48C8-F1D05D225A4C}"/>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MVC en la WEB</a:t>
            </a:r>
          </a:p>
        </p:txBody>
      </p:sp>
      <p:sp>
        <p:nvSpPr>
          <p:cNvPr id="3" name="Marcador de contenido 2">
            <a:extLst>
              <a:ext uri="{FF2B5EF4-FFF2-40B4-BE49-F238E27FC236}">
                <a16:creationId xmlns:a16="http://schemas.microsoft.com/office/drawing/2014/main" id="{61134532-B643-78D0-B417-82F6FAB620F5}"/>
              </a:ext>
            </a:extLst>
          </p:cNvPr>
          <p:cNvSpPr>
            <a:spLocks noGrp="1"/>
          </p:cNvSpPr>
          <p:nvPr>
            <p:ph idx="1"/>
          </p:nvPr>
        </p:nvSpPr>
        <p:spPr>
          <a:xfrm>
            <a:off x="5149032" y="1072609"/>
            <a:ext cx="6383207" cy="4522647"/>
          </a:xfrm>
        </p:spPr>
        <p:txBody>
          <a:bodyPr anchor="ctr">
            <a:normAutofit/>
          </a:bodyPr>
          <a:lstStyle/>
          <a:p>
            <a:r>
              <a:rPr lang="es-MX" sz="2000" dirty="0"/>
              <a:t>La arquitectura MVC, en los inicios de la WEB, se implementó principalmente en el lado del servidor, con el cliente solicitando actualizaciones a través de formularios o enlaces. Sin embargo, en estos días, existen </a:t>
            </a:r>
            <a:r>
              <a:rPr lang="es-MX" sz="2000" dirty="0" err="1"/>
              <a:t>frameworks</a:t>
            </a:r>
            <a:r>
              <a:rPr lang="es-MX" sz="2000" dirty="0"/>
              <a:t> en </a:t>
            </a:r>
            <a:r>
              <a:rPr lang="es-MX" sz="2000" dirty="0" err="1"/>
              <a:t>front-end</a:t>
            </a:r>
            <a:r>
              <a:rPr lang="es-MX" sz="2000" dirty="0"/>
              <a:t> y back-</a:t>
            </a:r>
            <a:r>
              <a:rPr lang="es-MX" sz="2000" dirty="0" err="1"/>
              <a:t>end</a:t>
            </a:r>
            <a:r>
              <a:rPr lang="es-MX" sz="2000" dirty="0"/>
              <a:t> que emplean dicha arquitectura.</a:t>
            </a:r>
          </a:p>
          <a:p>
            <a:endParaRPr lang="es-MX" sz="2000" dirty="0"/>
          </a:p>
        </p:txBody>
      </p:sp>
    </p:spTree>
    <p:extLst>
      <p:ext uri="{BB962C8B-B14F-4D97-AF65-F5344CB8AC3E}">
        <p14:creationId xmlns:p14="http://schemas.microsoft.com/office/powerpoint/2010/main" val="371303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31B5CB1A-9918-D3DB-229D-30C7D4283C4A}"/>
              </a:ext>
            </a:extLst>
          </p:cNvPr>
          <p:cNvSpPr>
            <a:spLocks noGrp="1"/>
          </p:cNvSpPr>
          <p:nvPr>
            <p:ph type="title"/>
          </p:nvPr>
        </p:nvSpPr>
        <p:spPr>
          <a:xfrm>
            <a:off x="1484312" y="685800"/>
            <a:ext cx="2812385" cy="1752599"/>
          </a:xfrm>
        </p:spPr>
        <p:txBody>
          <a:bodyPr>
            <a:normAutofit/>
          </a:bodyPr>
          <a:lstStyle/>
          <a:p>
            <a:r>
              <a:rPr lang="es-MX" sz="3200"/>
              <a:t>Arquitectura cliente-servidor</a:t>
            </a:r>
          </a:p>
        </p:txBody>
      </p:sp>
      <p:sp>
        <p:nvSpPr>
          <p:cNvPr id="11" name="Content Placeholder 10">
            <a:extLst>
              <a:ext uri="{FF2B5EF4-FFF2-40B4-BE49-F238E27FC236}">
                <a16:creationId xmlns:a16="http://schemas.microsoft.com/office/drawing/2014/main" id="{FE8E7C0B-A2C3-0008-4BAB-32A7ABD514B5}"/>
              </a:ext>
            </a:extLst>
          </p:cNvPr>
          <p:cNvSpPr>
            <a:spLocks noGrp="1"/>
          </p:cNvSpPr>
          <p:nvPr>
            <p:ph idx="1"/>
          </p:nvPr>
        </p:nvSpPr>
        <p:spPr>
          <a:xfrm>
            <a:off x="1484310" y="2666999"/>
            <a:ext cx="2812387" cy="3124201"/>
          </a:xfrm>
        </p:spPr>
        <p:txBody>
          <a:bodyPr>
            <a:normAutofit/>
          </a:bodyPr>
          <a:lstStyle/>
          <a:p>
            <a:r>
              <a:rPr lang="es-MX" sz="1800" dirty="0"/>
              <a:t>Un sistema que sigue el patrón cliente-servidor se organiza como un conjunto de servicios y servidores asociados, y de clientes que acceden y usan los servicios.</a:t>
            </a:r>
          </a:p>
        </p:txBody>
      </p:sp>
      <p:sp>
        <p:nvSpPr>
          <p:cNvPr id="22"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descr="Diagrama&#10;&#10;Descripción generada automáticamente">
            <a:extLst>
              <a:ext uri="{FF2B5EF4-FFF2-40B4-BE49-F238E27FC236}">
                <a16:creationId xmlns:a16="http://schemas.microsoft.com/office/drawing/2014/main" id="{C3ACA950-FCC5-7FE7-F55F-D0B817DDEB53}"/>
              </a:ext>
            </a:extLst>
          </p:cNvPr>
          <p:cNvPicPr>
            <a:picLocks noChangeAspect="1"/>
          </p:cNvPicPr>
          <p:nvPr/>
        </p:nvPicPr>
        <p:blipFill>
          <a:blip r:embed="rId4"/>
          <a:stretch>
            <a:fillRect/>
          </a:stretch>
        </p:blipFill>
        <p:spPr>
          <a:xfrm>
            <a:off x="4714500" y="1411705"/>
            <a:ext cx="6675395" cy="3738221"/>
          </a:xfrm>
          <a:prstGeom prst="rect">
            <a:avLst/>
          </a:prstGeom>
        </p:spPr>
      </p:pic>
    </p:spTree>
    <p:extLst>
      <p:ext uri="{BB962C8B-B14F-4D97-AF65-F5344CB8AC3E}">
        <p14:creationId xmlns:p14="http://schemas.microsoft.com/office/powerpoint/2010/main" val="2391580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79753B1-65B6-ACF9-8FCA-E1E6A99F9D9A}"/>
              </a:ext>
            </a:extLst>
          </p:cNvPr>
          <p:cNvSpPr>
            <a:spLocks noGrp="1"/>
          </p:cNvSpPr>
          <p:nvPr>
            <p:ph type="title"/>
          </p:nvPr>
        </p:nvSpPr>
        <p:spPr>
          <a:xfrm>
            <a:off x="1484312" y="1284051"/>
            <a:ext cx="2812385" cy="3723836"/>
          </a:xfrm>
        </p:spPr>
        <p:txBody>
          <a:bodyPr>
            <a:normAutofit/>
          </a:bodyPr>
          <a:lstStyle/>
          <a:p>
            <a:r>
              <a:rPr lang="es-MX" sz="3300">
                <a:solidFill>
                  <a:srgbClr val="000000"/>
                </a:solidFill>
              </a:rPr>
              <a:t>Componentes de la arquitectura cliente-servidor</a:t>
            </a:r>
          </a:p>
        </p:txBody>
      </p:sp>
      <p:sp useBgFill="1">
        <p:nvSpPr>
          <p:cNvPr id="22"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2">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24" name="Marcador de contenido 2">
            <a:extLst>
              <a:ext uri="{FF2B5EF4-FFF2-40B4-BE49-F238E27FC236}">
                <a16:creationId xmlns:a16="http://schemas.microsoft.com/office/drawing/2014/main" id="{74C5E2BB-87B9-6C25-1E98-E3174FBFED48}"/>
              </a:ext>
            </a:extLst>
          </p:cNvPr>
          <p:cNvGraphicFramePr>
            <a:graphicFrameLocks noGrp="1"/>
          </p:cNvGraphicFramePr>
          <p:nvPr>
            <p:ph idx="1"/>
            <p:extLst>
              <p:ext uri="{D42A27DB-BD31-4B8C-83A1-F6EECF244321}">
                <p14:modId xmlns:p14="http://schemas.microsoft.com/office/powerpoint/2010/main" val="1983473335"/>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877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546E19-6C44-EDC0-DAA0-CD2541E62001}"/>
              </a:ext>
            </a:extLst>
          </p:cNvPr>
          <p:cNvSpPr>
            <a:spLocks noGrp="1"/>
          </p:cNvSpPr>
          <p:nvPr>
            <p:ph type="title"/>
          </p:nvPr>
        </p:nvSpPr>
        <p:spPr>
          <a:xfrm>
            <a:off x="1484312" y="1284051"/>
            <a:ext cx="2812385" cy="3723836"/>
          </a:xfrm>
        </p:spPr>
        <p:txBody>
          <a:bodyPr>
            <a:normAutofit/>
          </a:bodyPr>
          <a:lstStyle/>
          <a:p>
            <a:r>
              <a:rPr lang="es-MX" sz="3600" dirty="0">
                <a:solidFill>
                  <a:srgbClr val="000000"/>
                </a:solidFill>
              </a:rPr>
              <a:t>Arquitectura en cliente servidor</a:t>
            </a:r>
          </a:p>
        </p:txBody>
      </p:sp>
      <p:sp useBgFill="1">
        <p:nvSpPr>
          <p:cNvPr id="11"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5BA0F1A7-EA9D-DF7B-A3C2-F8759FC49AE8}"/>
              </a:ext>
            </a:extLst>
          </p:cNvPr>
          <p:cNvGraphicFramePr>
            <a:graphicFrameLocks noGrp="1"/>
          </p:cNvGraphicFramePr>
          <p:nvPr>
            <p:ph idx="1"/>
            <p:extLst>
              <p:ext uri="{D42A27DB-BD31-4B8C-83A1-F6EECF244321}">
                <p14:modId xmlns:p14="http://schemas.microsoft.com/office/powerpoint/2010/main" val="4190008797"/>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940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33" name="Group 1032">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34"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5"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36"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37"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38"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39"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9DB18014-4814-1FDE-653F-842BD1E1EA45}"/>
              </a:ext>
            </a:extLst>
          </p:cNvPr>
          <p:cNvSpPr>
            <a:spLocks noGrp="1"/>
          </p:cNvSpPr>
          <p:nvPr>
            <p:ph type="title"/>
          </p:nvPr>
        </p:nvSpPr>
        <p:spPr>
          <a:xfrm>
            <a:off x="1484312" y="685800"/>
            <a:ext cx="2812385" cy="1752599"/>
          </a:xfrm>
        </p:spPr>
        <p:txBody>
          <a:bodyPr>
            <a:normAutofit/>
          </a:bodyPr>
          <a:lstStyle/>
          <a:p>
            <a:r>
              <a:rPr lang="es-MX" sz="3200"/>
              <a:t>Arquitectura de microservicios</a:t>
            </a:r>
          </a:p>
        </p:txBody>
      </p:sp>
      <p:sp>
        <p:nvSpPr>
          <p:cNvPr id="1030" name="Content Placeholder 1029">
            <a:extLst>
              <a:ext uri="{FF2B5EF4-FFF2-40B4-BE49-F238E27FC236}">
                <a16:creationId xmlns:a16="http://schemas.microsoft.com/office/drawing/2014/main" id="{740256F1-A5E5-5055-3D54-6C4AD7045695}"/>
              </a:ext>
            </a:extLst>
          </p:cNvPr>
          <p:cNvSpPr>
            <a:spLocks noGrp="1"/>
          </p:cNvSpPr>
          <p:nvPr>
            <p:ph idx="1"/>
          </p:nvPr>
        </p:nvSpPr>
        <p:spPr>
          <a:xfrm>
            <a:off x="1484310" y="2666999"/>
            <a:ext cx="2812387" cy="3124201"/>
          </a:xfrm>
        </p:spPr>
        <p:txBody>
          <a:bodyPr>
            <a:normAutofit/>
          </a:bodyPr>
          <a:lstStyle/>
          <a:p>
            <a:r>
              <a:rPr lang="es-MX" sz="1800" dirty="0"/>
              <a:t>Consiste en una colección de pequeños servicios autónomos, lo cual permite mejorar la resiliencia del sistema y reducir costos.</a:t>
            </a:r>
          </a:p>
        </p:txBody>
      </p:sp>
      <p:sp>
        <p:nvSpPr>
          <p:cNvPr id="1041"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icroservice architecture explained">
            <a:extLst>
              <a:ext uri="{FF2B5EF4-FFF2-40B4-BE49-F238E27FC236}">
                <a16:creationId xmlns:a16="http://schemas.microsoft.com/office/drawing/2014/main" id="{60A60815-4B68-B9D7-82B1-C96FF2F800D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41202" y="1523065"/>
            <a:ext cx="6237359" cy="352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8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squeletos de cajas en 3D">
            <a:extLst>
              <a:ext uri="{FF2B5EF4-FFF2-40B4-BE49-F238E27FC236}">
                <a16:creationId xmlns:a16="http://schemas.microsoft.com/office/drawing/2014/main" id="{96FB1C96-5C4A-CA5D-2EB6-9F1A94EAFBE9}"/>
              </a:ext>
            </a:extLst>
          </p:cNvPr>
          <p:cNvPicPr>
            <a:picLocks noChangeAspect="1"/>
          </p:cNvPicPr>
          <p:nvPr/>
        </p:nvPicPr>
        <p:blipFill rotWithShape="1">
          <a:blip r:embed="rId2">
            <a:duotone>
              <a:schemeClr val="bg2">
                <a:shade val="45000"/>
                <a:satMod val="135000"/>
              </a:schemeClr>
              <a:prstClr val="white"/>
            </a:duotone>
            <a:alphaModFix amt="25000"/>
          </a:blip>
          <a:srcRect t="8372" b="7358"/>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866407D-19A1-94AC-9B17-38C62DEC6812}"/>
              </a:ext>
            </a:extLst>
          </p:cNvPr>
          <p:cNvSpPr>
            <a:spLocks noGrp="1"/>
          </p:cNvSpPr>
          <p:nvPr>
            <p:ph type="title"/>
          </p:nvPr>
        </p:nvSpPr>
        <p:spPr>
          <a:xfrm>
            <a:off x="643467" y="639099"/>
            <a:ext cx="3647493" cy="4965833"/>
          </a:xfrm>
        </p:spPr>
        <p:txBody>
          <a:bodyPr>
            <a:normAutofit/>
          </a:bodyPr>
          <a:lstStyle/>
          <a:p>
            <a:pPr algn="r"/>
            <a:r>
              <a:rPr lang="es-MX" dirty="0"/>
              <a:t>Principio de la arquitectura de microservicios</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4B3688E-9C7D-28D8-15B3-DF7B76B96F40}"/>
              </a:ext>
            </a:extLst>
          </p:cNvPr>
          <p:cNvSpPr>
            <a:spLocks noGrp="1"/>
          </p:cNvSpPr>
          <p:nvPr>
            <p:ph idx="1"/>
          </p:nvPr>
        </p:nvSpPr>
        <p:spPr>
          <a:xfrm>
            <a:off x="4979938" y="639099"/>
            <a:ext cx="6591346" cy="4965833"/>
          </a:xfrm>
        </p:spPr>
        <p:txBody>
          <a:bodyPr>
            <a:normAutofit/>
          </a:bodyPr>
          <a:lstStyle/>
          <a:p>
            <a:r>
              <a:rPr lang="es-MX" dirty="0"/>
              <a:t>Escalabilidad</a:t>
            </a:r>
          </a:p>
          <a:p>
            <a:r>
              <a:rPr lang="es-MX" dirty="0"/>
              <a:t>Flexibilidad</a:t>
            </a:r>
          </a:p>
          <a:p>
            <a:r>
              <a:rPr lang="es-MX" dirty="0"/>
              <a:t>Independencia y autonomía</a:t>
            </a:r>
          </a:p>
          <a:p>
            <a:r>
              <a:rPr lang="es-MX" dirty="0"/>
              <a:t>Gobierno descentralizado</a:t>
            </a:r>
          </a:p>
          <a:p>
            <a:r>
              <a:rPr lang="es-MX" dirty="0"/>
              <a:t>Resiliencia</a:t>
            </a:r>
          </a:p>
          <a:p>
            <a:r>
              <a:rPr lang="es-MX" dirty="0"/>
              <a:t>Aislamiento de fallas</a:t>
            </a:r>
          </a:p>
          <a:p>
            <a:r>
              <a:rPr lang="es-MX" dirty="0"/>
              <a:t>Entrega continua</a:t>
            </a:r>
          </a:p>
        </p:txBody>
      </p:sp>
    </p:spTree>
    <p:extLst>
      <p:ext uri="{BB962C8B-B14F-4D97-AF65-F5344CB8AC3E}">
        <p14:creationId xmlns:p14="http://schemas.microsoft.com/office/powerpoint/2010/main" val="238757132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trones 3D ondulados">
            <a:extLst>
              <a:ext uri="{FF2B5EF4-FFF2-40B4-BE49-F238E27FC236}">
                <a16:creationId xmlns:a16="http://schemas.microsoft.com/office/drawing/2014/main" id="{714C4C64-7ECE-F098-7A46-1D7E2F211E57}"/>
              </a:ext>
            </a:extLst>
          </p:cNvPr>
          <p:cNvPicPr>
            <a:picLocks noChangeAspect="1"/>
          </p:cNvPicPr>
          <p:nvPr/>
        </p:nvPicPr>
        <p:blipFill rotWithShape="1">
          <a:blip r:embed="rId3"/>
          <a:srcRect l="10752" r="37670"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05475426-9193-CE5A-E8A8-3F136C01330A}"/>
              </a:ext>
            </a:extLst>
          </p:cNvPr>
          <p:cNvSpPr>
            <a:spLocks noGrp="1"/>
          </p:cNvSpPr>
          <p:nvPr>
            <p:ph type="title"/>
          </p:nvPr>
        </p:nvSpPr>
        <p:spPr>
          <a:xfrm>
            <a:off x="972080" y="685800"/>
            <a:ext cx="5260680" cy="1752599"/>
          </a:xfrm>
        </p:spPr>
        <p:txBody>
          <a:bodyPr>
            <a:normAutofit/>
          </a:bodyPr>
          <a:lstStyle/>
          <a:p>
            <a:pPr algn="l">
              <a:lnSpc>
                <a:spcPct val="90000"/>
              </a:lnSpc>
            </a:pPr>
            <a:r>
              <a:rPr lang="es-MX" dirty="0"/>
              <a:t>Principales patrones de arquitectura de microservicios</a:t>
            </a:r>
            <a:endParaRPr lang="es-MX"/>
          </a:p>
        </p:txBody>
      </p:sp>
      <p:sp>
        <p:nvSpPr>
          <p:cNvPr id="3" name="Marcador de contenido 2">
            <a:extLst>
              <a:ext uri="{FF2B5EF4-FFF2-40B4-BE49-F238E27FC236}">
                <a16:creationId xmlns:a16="http://schemas.microsoft.com/office/drawing/2014/main" id="{6E73F792-5C08-8688-BD2F-94F9F332C35E}"/>
              </a:ext>
            </a:extLst>
          </p:cNvPr>
          <p:cNvSpPr>
            <a:spLocks noGrp="1"/>
          </p:cNvSpPr>
          <p:nvPr>
            <p:ph idx="1"/>
          </p:nvPr>
        </p:nvSpPr>
        <p:spPr>
          <a:xfrm>
            <a:off x="643468" y="2666999"/>
            <a:ext cx="5260680" cy="3124201"/>
          </a:xfrm>
        </p:spPr>
        <p:txBody>
          <a:bodyPr>
            <a:normAutofit/>
          </a:bodyPr>
          <a:lstStyle/>
          <a:p>
            <a:r>
              <a:rPr lang="es-MX" sz="2000" dirty="0"/>
              <a:t>Base de datos por microservicio</a:t>
            </a:r>
          </a:p>
          <a:p>
            <a:r>
              <a:rPr lang="es-MX" sz="2000" dirty="0"/>
              <a:t>CQRS</a:t>
            </a:r>
          </a:p>
          <a:p>
            <a:r>
              <a:rPr lang="es-MX" sz="2000" dirty="0"/>
              <a:t>SAGA</a:t>
            </a:r>
          </a:p>
          <a:p>
            <a:r>
              <a:rPr lang="es-MX" sz="2000" dirty="0"/>
              <a:t>BFF</a:t>
            </a:r>
          </a:p>
          <a:p>
            <a:r>
              <a:rPr lang="es-MX" sz="2000" dirty="0"/>
              <a:t>API Gateway</a:t>
            </a:r>
          </a:p>
          <a:p>
            <a:r>
              <a:rPr lang="es-MX" sz="2000" dirty="0" err="1"/>
              <a:t>Strangler</a:t>
            </a:r>
            <a:endParaRPr lang="es-MX" sz="2000" dirty="0"/>
          </a:p>
        </p:txBody>
      </p:sp>
    </p:spTree>
    <p:extLst>
      <p:ext uri="{BB962C8B-B14F-4D97-AF65-F5344CB8AC3E}">
        <p14:creationId xmlns:p14="http://schemas.microsoft.com/office/powerpoint/2010/main" val="123468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57" name="Group 2056">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58"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59"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60"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61"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62"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63"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88D4B14A-B67B-D3A1-407B-5CE2E6A47733}"/>
              </a:ext>
            </a:extLst>
          </p:cNvPr>
          <p:cNvSpPr>
            <a:spLocks noGrp="1"/>
          </p:cNvSpPr>
          <p:nvPr>
            <p:ph type="title"/>
          </p:nvPr>
        </p:nvSpPr>
        <p:spPr>
          <a:xfrm>
            <a:off x="1484312" y="685800"/>
            <a:ext cx="2812385" cy="1752599"/>
          </a:xfrm>
        </p:spPr>
        <p:txBody>
          <a:bodyPr>
            <a:normAutofit/>
          </a:bodyPr>
          <a:lstStyle/>
          <a:p>
            <a:r>
              <a:rPr lang="es-MX" sz="3200"/>
              <a:t>Base de datos por microservicio</a:t>
            </a:r>
          </a:p>
        </p:txBody>
      </p:sp>
      <p:sp>
        <p:nvSpPr>
          <p:cNvPr id="2054" name="Content Placeholder 2053">
            <a:extLst>
              <a:ext uri="{FF2B5EF4-FFF2-40B4-BE49-F238E27FC236}">
                <a16:creationId xmlns:a16="http://schemas.microsoft.com/office/drawing/2014/main" id="{6AF95F84-4902-AAE3-39FE-72D7FB0B5D0E}"/>
              </a:ext>
            </a:extLst>
          </p:cNvPr>
          <p:cNvSpPr>
            <a:spLocks noGrp="1"/>
          </p:cNvSpPr>
          <p:nvPr>
            <p:ph idx="1"/>
          </p:nvPr>
        </p:nvSpPr>
        <p:spPr>
          <a:xfrm>
            <a:off x="1484310" y="2666999"/>
            <a:ext cx="2812387" cy="3124201"/>
          </a:xfrm>
        </p:spPr>
        <p:txBody>
          <a:bodyPr>
            <a:normAutofit fontScale="92500" lnSpcReduction="10000"/>
          </a:bodyPr>
          <a:lstStyle/>
          <a:p>
            <a:r>
              <a:rPr lang="es-MX" dirty="0"/>
              <a:t>Existe un medio de almacenamiento por cada microservicio (esquema completo o tabla). Otros microservicios no tienen acceso a los datos que no controlan. </a:t>
            </a:r>
          </a:p>
        </p:txBody>
      </p:sp>
      <p:sp>
        <p:nvSpPr>
          <p:cNvPr id="2065"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atabase per Microservice Pattern Example">
            <a:extLst>
              <a:ext uri="{FF2B5EF4-FFF2-40B4-BE49-F238E27FC236}">
                <a16:creationId xmlns:a16="http://schemas.microsoft.com/office/drawing/2014/main" id="{D3356558-543E-85FA-71B3-4E9A39D42AC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41202" y="1632219"/>
            <a:ext cx="6237359" cy="330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4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81" name="Group 3080">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082"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83"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84"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85"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86"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87"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F4393CA2-E55D-66E5-59A2-3D7ECD002B3E}"/>
              </a:ext>
            </a:extLst>
          </p:cNvPr>
          <p:cNvSpPr>
            <a:spLocks noGrp="1"/>
          </p:cNvSpPr>
          <p:nvPr>
            <p:ph type="title"/>
          </p:nvPr>
        </p:nvSpPr>
        <p:spPr>
          <a:xfrm>
            <a:off x="1484312" y="685800"/>
            <a:ext cx="2812385" cy="1752599"/>
          </a:xfrm>
        </p:spPr>
        <p:txBody>
          <a:bodyPr>
            <a:normAutofit/>
          </a:bodyPr>
          <a:lstStyle/>
          <a:p>
            <a:pPr>
              <a:lnSpc>
                <a:spcPct val="90000"/>
              </a:lnSpc>
            </a:pPr>
            <a:r>
              <a:rPr lang="es-MX" sz="3000" dirty="0"/>
              <a:t>CQRS (</a:t>
            </a:r>
            <a:r>
              <a:rPr lang="es-MX" sz="3000" dirty="0" err="1"/>
              <a:t>Command</a:t>
            </a:r>
            <a:r>
              <a:rPr lang="es-MX" sz="3000" dirty="0"/>
              <a:t> </a:t>
            </a:r>
            <a:r>
              <a:rPr lang="es-MX" sz="3000" dirty="0" err="1"/>
              <a:t>Query</a:t>
            </a:r>
            <a:r>
              <a:rPr lang="es-MX" sz="3000" dirty="0"/>
              <a:t> </a:t>
            </a:r>
            <a:r>
              <a:rPr lang="es-MX" sz="3000" dirty="0" err="1"/>
              <a:t>Segmentation</a:t>
            </a:r>
            <a:r>
              <a:rPr lang="es-MX" sz="3000" dirty="0"/>
              <a:t>)</a:t>
            </a:r>
          </a:p>
        </p:txBody>
      </p:sp>
      <p:sp>
        <p:nvSpPr>
          <p:cNvPr id="3078" name="Content Placeholder 3077">
            <a:extLst>
              <a:ext uri="{FF2B5EF4-FFF2-40B4-BE49-F238E27FC236}">
                <a16:creationId xmlns:a16="http://schemas.microsoft.com/office/drawing/2014/main" id="{76FAB6E7-A2CA-A49C-08D3-7D3291F65AF1}"/>
              </a:ext>
            </a:extLst>
          </p:cNvPr>
          <p:cNvSpPr>
            <a:spLocks noGrp="1"/>
          </p:cNvSpPr>
          <p:nvPr>
            <p:ph idx="1"/>
          </p:nvPr>
        </p:nvSpPr>
        <p:spPr>
          <a:xfrm>
            <a:off x="1484310" y="2666999"/>
            <a:ext cx="2812387" cy="3124201"/>
          </a:xfrm>
        </p:spPr>
        <p:txBody>
          <a:bodyPr>
            <a:normAutofit/>
          </a:bodyPr>
          <a:lstStyle/>
          <a:p>
            <a:r>
              <a:rPr lang="es-MX" sz="1800" dirty="0"/>
              <a:t>Divide los elementos del sistema en dos operaciones: consultas y comandos.</a:t>
            </a:r>
          </a:p>
          <a:p>
            <a:r>
              <a:rPr lang="es-MX" sz="1800" dirty="0"/>
              <a:t>Las consultas retornan el estado de una entidad sin hacer cambios.</a:t>
            </a:r>
          </a:p>
          <a:p>
            <a:r>
              <a:rPr lang="es-MX" sz="1800" dirty="0"/>
              <a:t>Los comandos cambian el estado de una entidad.</a:t>
            </a:r>
          </a:p>
        </p:txBody>
      </p:sp>
      <p:sp>
        <p:nvSpPr>
          <p:cNvPr id="3089"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ommand Query Segmentation (CQRS)  Pattern Example">
            <a:extLst>
              <a:ext uri="{FF2B5EF4-FFF2-40B4-BE49-F238E27FC236}">
                <a16:creationId xmlns:a16="http://schemas.microsoft.com/office/drawing/2014/main" id="{EFC39BB0-C587-7415-2BF4-7FFB7221A31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41202" y="1188380"/>
            <a:ext cx="6237359" cy="419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310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1FB7E-F611-A926-F334-09463E5F9701}"/>
              </a:ext>
            </a:extLst>
          </p:cNvPr>
          <p:cNvSpPr>
            <a:spLocks noGrp="1"/>
          </p:cNvSpPr>
          <p:nvPr>
            <p:ph type="title"/>
          </p:nvPr>
        </p:nvSpPr>
        <p:spPr>
          <a:xfrm>
            <a:off x="1484311" y="685800"/>
            <a:ext cx="2566579" cy="5538019"/>
          </a:xfrm>
        </p:spPr>
        <p:txBody>
          <a:bodyPr>
            <a:normAutofit/>
          </a:bodyPr>
          <a:lstStyle/>
          <a:p>
            <a:r>
              <a:rPr lang="es-MX" dirty="0"/>
              <a:t>SAGA</a:t>
            </a:r>
          </a:p>
        </p:txBody>
      </p:sp>
      <p:sp>
        <p:nvSpPr>
          <p:cNvPr id="11" name="Content Placeholder 10">
            <a:extLst>
              <a:ext uri="{FF2B5EF4-FFF2-40B4-BE49-F238E27FC236}">
                <a16:creationId xmlns:a16="http://schemas.microsoft.com/office/drawing/2014/main" id="{BB1CD44D-664B-17CD-08FC-7AA9D747E429}"/>
              </a:ext>
            </a:extLst>
          </p:cNvPr>
          <p:cNvSpPr>
            <a:spLocks noGrp="1"/>
          </p:cNvSpPr>
          <p:nvPr>
            <p:ph idx="1"/>
          </p:nvPr>
        </p:nvSpPr>
        <p:spPr>
          <a:xfrm>
            <a:off x="4714927" y="612057"/>
            <a:ext cx="7152608" cy="3753466"/>
          </a:xfrm>
        </p:spPr>
        <p:txBody>
          <a:bodyPr>
            <a:normAutofit/>
          </a:bodyPr>
          <a:lstStyle/>
          <a:p>
            <a:r>
              <a:rPr lang="es-MX" dirty="0"/>
              <a:t>Permite mantener la consistencia de datos en una arquitectura distribuida.</a:t>
            </a:r>
          </a:p>
          <a:p>
            <a:r>
              <a:rPr lang="es-MX" dirty="0"/>
              <a:t>Se puede realizar mediante dos enfoques:</a:t>
            </a:r>
          </a:p>
          <a:p>
            <a:pPr lvl="1"/>
            <a:r>
              <a:rPr lang="es-MX" dirty="0"/>
              <a:t>Coreografía: Cada servicio intercambia eventos sin un punto de control centralizado. Cada transacción publica eventos que disparan transacciones locales en otros servicios.</a:t>
            </a:r>
          </a:p>
          <a:p>
            <a:pPr lvl="1"/>
            <a:r>
              <a:rPr lang="es-MX" dirty="0"/>
              <a:t>Orquestación: Un controlador centralizado maneja las transacciones y las distribuye en los diferentes servicios de la arquitectura.</a:t>
            </a:r>
          </a:p>
        </p:txBody>
      </p:sp>
      <p:pic>
        <p:nvPicPr>
          <p:cNvPr id="7" name="Marcador de contenido 6" descr="Interfaz de usuario gráfica, Diagrama, Aplicación, Word&#10;&#10;Descripción generada automáticamente">
            <a:extLst>
              <a:ext uri="{FF2B5EF4-FFF2-40B4-BE49-F238E27FC236}">
                <a16:creationId xmlns:a16="http://schemas.microsoft.com/office/drawing/2014/main" id="{E1F63CE0-4F7B-583C-9835-81293DF56895}"/>
              </a:ext>
            </a:extLst>
          </p:cNvPr>
          <p:cNvPicPr>
            <a:picLocks noChangeAspect="1"/>
          </p:cNvPicPr>
          <p:nvPr/>
        </p:nvPicPr>
        <p:blipFill>
          <a:blip r:embed="rId3"/>
          <a:stretch>
            <a:fillRect/>
          </a:stretch>
        </p:blipFill>
        <p:spPr>
          <a:xfrm>
            <a:off x="5456317" y="4553084"/>
            <a:ext cx="5667150" cy="168597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75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9A822-4B57-A6DF-6AA0-45CB32CF4153}"/>
              </a:ext>
            </a:extLst>
          </p:cNvPr>
          <p:cNvSpPr>
            <a:spLocks noGrp="1"/>
          </p:cNvSpPr>
          <p:nvPr>
            <p:ph type="title"/>
          </p:nvPr>
        </p:nvSpPr>
        <p:spPr/>
        <p:txBody>
          <a:bodyPr/>
          <a:lstStyle/>
          <a:p>
            <a:r>
              <a:rPr lang="es-MX" dirty="0"/>
              <a:t>Niveles de abstracción de las arquitecturas de software</a:t>
            </a:r>
          </a:p>
        </p:txBody>
      </p:sp>
      <p:graphicFrame>
        <p:nvGraphicFramePr>
          <p:cNvPr id="5" name="Marcador de contenido 2">
            <a:extLst>
              <a:ext uri="{FF2B5EF4-FFF2-40B4-BE49-F238E27FC236}">
                <a16:creationId xmlns:a16="http://schemas.microsoft.com/office/drawing/2014/main" id="{8A0CEF89-F395-B026-B617-2507179EA375}"/>
              </a:ext>
            </a:extLst>
          </p:cNvPr>
          <p:cNvGraphicFramePr>
            <a:graphicFrameLocks noGrp="1"/>
          </p:cNvGraphicFramePr>
          <p:nvPr>
            <p:ph idx="1"/>
            <p:extLst>
              <p:ext uri="{D42A27DB-BD31-4B8C-83A1-F6EECF244321}">
                <p14:modId xmlns:p14="http://schemas.microsoft.com/office/powerpoint/2010/main" val="220541759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159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CFAEAD72-6BBA-C5EF-29CC-8B2DEC982049}"/>
              </a:ext>
            </a:extLst>
          </p:cNvPr>
          <p:cNvSpPr>
            <a:spLocks noGrp="1"/>
          </p:cNvSpPr>
          <p:nvPr>
            <p:ph type="title"/>
          </p:nvPr>
        </p:nvSpPr>
        <p:spPr>
          <a:xfrm>
            <a:off x="1484312" y="685800"/>
            <a:ext cx="2812385" cy="1752599"/>
          </a:xfrm>
        </p:spPr>
        <p:txBody>
          <a:bodyPr>
            <a:normAutofit/>
          </a:bodyPr>
          <a:lstStyle/>
          <a:p>
            <a:r>
              <a:rPr lang="es-MX" sz="3200"/>
              <a:t>BFF (Backend for Frontend)</a:t>
            </a:r>
          </a:p>
        </p:txBody>
      </p:sp>
      <p:sp>
        <p:nvSpPr>
          <p:cNvPr id="8" name="Content Placeholder 7">
            <a:extLst>
              <a:ext uri="{FF2B5EF4-FFF2-40B4-BE49-F238E27FC236}">
                <a16:creationId xmlns:a16="http://schemas.microsoft.com/office/drawing/2014/main" id="{28022CF9-006D-DC36-9D9F-0858A94781DA}"/>
              </a:ext>
            </a:extLst>
          </p:cNvPr>
          <p:cNvSpPr>
            <a:spLocks noGrp="1"/>
          </p:cNvSpPr>
          <p:nvPr>
            <p:ph idx="1"/>
          </p:nvPr>
        </p:nvSpPr>
        <p:spPr>
          <a:xfrm>
            <a:off x="1484310" y="2666999"/>
            <a:ext cx="2812387" cy="3124201"/>
          </a:xfrm>
        </p:spPr>
        <p:txBody>
          <a:bodyPr>
            <a:normAutofit lnSpcReduction="10000"/>
          </a:bodyPr>
          <a:lstStyle/>
          <a:p>
            <a:r>
              <a:rPr lang="es-MX" dirty="0"/>
              <a:t>Permite separar las aplicaciones </a:t>
            </a:r>
            <a:r>
              <a:rPr lang="es-MX" dirty="0" err="1"/>
              <a:t>frontend</a:t>
            </a:r>
            <a:r>
              <a:rPr lang="es-MX" dirty="0"/>
              <a:t> de la arquitectura </a:t>
            </a:r>
            <a:r>
              <a:rPr lang="es-MX" dirty="0" err="1"/>
              <a:t>backend</a:t>
            </a:r>
            <a:r>
              <a:rPr lang="es-MX" dirty="0"/>
              <a:t>.</a:t>
            </a:r>
          </a:p>
          <a:p>
            <a:r>
              <a:rPr lang="es-MX" dirty="0"/>
              <a:t>Funciona de manera similar a un servidor proxy.</a:t>
            </a:r>
          </a:p>
        </p:txBody>
      </p:sp>
      <p:sp>
        <p:nvSpPr>
          <p:cNvPr id="19"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Diagrama&#10;&#10;Descripción generada automáticamente">
            <a:extLst>
              <a:ext uri="{FF2B5EF4-FFF2-40B4-BE49-F238E27FC236}">
                <a16:creationId xmlns:a16="http://schemas.microsoft.com/office/drawing/2014/main" id="{DFF25BDC-4CB4-9A00-57D1-ABDF81536E76}"/>
              </a:ext>
            </a:extLst>
          </p:cNvPr>
          <p:cNvPicPr>
            <a:picLocks noChangeAspect="1"/>
          </p:cNvPicPr>
          <p:nvPr/>
        </p:nvPicPr>
        <p:blipFill>
          <a:blip r:embed="rId4"/>
          <a:stretch>
            <a:fillRect/>
          </a:stretch>
        </p:blipFill>
        <p:spPr>
          <a:xfrm>
            <a:off x="4941202" y="1566346"/>
            <a:ext cx="6237359" cy="3437546"/>
          </a:xfrm>
          <a:prstGeom prst="rect">
            <a:avLst/>
          </a:prstGeom>
        </p:spPr>
      </p:pic>
    </p:spTree>
    <p:extLst>
      <p:ext uri="{BB962C8B-B14F-4D97-AF65-F5344CB8AC3E}">
        <p14:creationId xmlns:p14="http://schemas.microsoft.com/office/powerpoint/2010/main" val="700982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21546E-B94F-7FB2-D18E-F0BDC6D0795C}"/>
              </a:ext>
            </a:extLst>
          </p:cNvPr>
          <p:cNvSpPr>
            <a:spLocks noGrp="1"/>
          </p:cNvSpPr>
          <p:nvPr>
            <p:ph type="title"/>
          </p:nvPr>
        </p:nvSpPr>
        <p:spPr>
          <a:xfrm>
            <a:off x="1484311" y="1081548"/>
            <a:ext cx="3333495" cy="1504335"/>
          </a:xfrm>
        </p:spPr>
        <p:txBody>
          <a:bodyPr>
            <a:normAutofit/>
          </a:bodyPr>
          <a:lstStyle/>
          <a:p>
            <a:r>
              <a:rPr lang="es-MX" sz="2400"/>
              <a:t>API Gateway</a:t>
            </a:r>
          </a:p>
        </p:txBody>
      </p:sp>
      <p:sp>
        <p:nvSpPr>
          <p:cNvPr id="8" name="Content Placeholder 7">
            <a:extLst>
              <a:ext uri="{FF2B5EF4-FFF2-40B4-BE49-F238E27FC236}">
                <a16:creationId xmlns:a16="http://schemas.microsoft.com/office/drawing/2014/main" id="{2B09B487-ACC6-5DD0-8676-3FF22AF56592}"/>
              </a:ext>
            </a:extLst>
          </p:cNvPr>
          <p:cNvSpPr>
            <a:spLocks noGrp="1"/>
          </p:cNvSpPr>
          <p:nvPr>
            <p:ph idx="1"/>
          </p:nvPr>
        </p:nvSpPr>
        <p:spPr>
          <a:xfrm>
            <a:off x="1484311" y="2666999"/>
            <a:ext cx="3333496" cy="3124201"/>
          </a:xfrm>
        </p:spPr>
        <p:txBody>
          <a:bodyPr anchor="t">
            <a:normAutofit/>
          </a:bodyPr>
          <a:lstStyle/>
          <a:p>
            <a:r>
              <a:rPr lang="es-MX" sz="2000" dirty="0"/>
              <a:t>Provee de un solo punto de entrada para sistemas con varias aplicaciones cliente.</a:t>
            </a:r>
          </a:p>
          <a:p>
            <a:r>
              <a:rPr lang="es-MX" sz="2000" dirty="0"/>
              <a:t>Funciona de manera similar a un proxy, enviando las peticiones de los clientes a los servicios correspondientes.</a:t>
            </a:r>
          </a:p>
          <a:p>
            <a:endParaRPr lang="es-MX" sz="1600" dirty="0"/>
          </a:p>
        </p:txBody>
      </p:sp>
      <p:pic>
        <p:nvPicPr>
          <p:cNvPr id="4" name="Marcador de contenido 3" descr="Diagrama&#10;&#10;Descripción generada automáticamente">
            <a:extLst>
              <a:ext uri="{FF2B5EF4-FFF2-40B4-BE49-F238E27FC236}">
                <a16:creationId xmlns:a16="http://schemas.microsoft.com/office/drawing/2014/main" id="{3E284DC8-3F3E-B5CC-7538-2CA15365E6DB}"/>
              </a:ext>
            </a:extLst>
          </p:cNvPr>
          <p:cNvPicPr>
            <a:picLocks noChangeAspect="1"/>
          </p:cNvPicPr>
          <p:nvPr/>
        </p:nvPicPr>
        <p:blipFill>
          <a:blip r:embed="rId3"/>
          <a:stretch>
            <a:fillRect/>
          </a:stretch>
        </p:blipFill>
        <p:spPr>
          <a:xfrm>
            <a:off x="5262033" y="1390019"/>
            <a:ext cx="6240990" cy="364460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0546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599EF-BF78-9C9A-1005-6772919079F1}"/>
              </a:ext>
            </a:extLst>
          </p:cNvPr>
          <p:cNvSpPr>
            <a:spLocks noGrp="1"/>
          </p:cNvSpPr>
          <p:nvPr>
            <p:ph type="title"/>
          </p:nvPr>
        </p:nvSpPr>
        <p:spPr>
          <a:xfrm>
            <a:off x="1484311" y="1081548"/>
            <a:ext cx="3333495" cy="1504335"/>
          </a:xfrm>
        </p:spPr>
        <p:txBody>
          <a:bodyPr>
            <a:normAutofit/>
          </a:bodyPr>
          <a:lstStyle/>
          <a:p>
            <a:r>
              <a:rPr lang="es-MX" sz="2400"/>
              <a:t>Strangler</a:t>
            </a:r>
          </a:p>
        </p:txBody>
      </p:sp>
      <p:sp>
        <p:nvSpPr>
          <p:cNvPr id="5126" name="Content Placeholder 5125">
            <a:extLst>
              <a:ext uri="{FF2B5EF4-FFF2-40B4-BE49-F238E27FC236}">
                <a16:creationId xmlns:a16="http://schemas.microsoft.com/office/drawing/2014/main" id="{EC70D56C-3B64-2743-D098-94D432CBBE6F}"/>
              </a:ext>
            </a:extLst>
          </p:cNvPr>
          <p:cNvSpPr>
            <a:spLocks noGrp="1"/>
          </p:cNvSpPr>
          <p:nvPr>
            <p:ph idx="1"/>
          </p:nvPr>
        </p:nvSpPr>
        <p:spPr>
          <a:xfrm>
            <a:off x="1484311" y="2666999"/>
            <a:ext cx="3333496" cy="3124201"/>
          </a:xfrm>
        </p:spPr>
        <p:txBody>
          <a:bodyPr anchor="t">
            <a:normAutofit/>
          </a:bodyPr>
          <a:lstStyle/>
          <a:p>
            <a:r>
              <a:rPr lang="es-MX" sz="2000" dirty="0"/>
              <a:t>Comúnmente  utilizado para convertir una aplicación monolítica en un conjunto de microservicios.</a:t>
            </a:r>
          </a:p>
          <a:p>
            <a:r>
              <a:rPr lang="es-MX" sz="2000" dirty="0"/>
              <a:t>Se emplea una interfaz de fachada oculta el antiguo sistema y permite agregar los nuevos servicios.</a:t>
            </a:r>
          </a:p>
        </p:txBody>
      </p:sp>
      <p:pic>
        <p:nvPicPr>
          <p:cNvPr id="5122" name="Picture 2" descr="Strangle Microservice Pattern explained">
            <a:extLst>
              <a:ext uri="{FF2B5EF4-FFF2-40B4-BE49-F238E27FC236}">
                <a16:creationId xmlns:a16="http://schemas.microsoft.com/office/drawing/2014/main" id="{893E6867-3CD4-7779-5D7C-9A7BC753D57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62033" y="1652076"/>
            <a:ext cx="6240990" cy="3120495"/>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447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4AA962D0-67C7-D25B-ED06-2DAC7156268B}"/>
              </a:ext>
            </a:extLst>
          </p:cNvPr>
          <p:cNvSpPr>
            <a:spLocks noGrp="1"/>
          </p:cNvSpPr>
          <p:nvPr>
            <p:ph type="title"/>
          </p:nvPr>
        </p:nvSpPr>
        <p:spPr>
          <a:xfrm>
            <a:off x="1484312" y="685800"/>
            <a:ext cx="2812385" cy="1752599"/>
          </a:xfrm>
        </p:spPr>
        <p:txBody>
          <a:bodyPr>
            <a:normAutofit fontScale="90000"/>
          </a:bodyPr>
          <a:lstStyle/>
          <a:p>
            <a:r>
              <a:rPr lang="es-MX" sz="3200" dirty="0"/>
              <a:t>Arquitectura hexagonal o arquitectura de puertos y adaptadores</a:t>
            </a:r>
          </a:p>
        </p:txBody>
      </p:sp>
      <p:sp>
        <p:nvSpPr>
          <p:cNvPr id="9" name="Content Placeholder 8">
            <a:extLst>
              <a:ext uri="{FF2B5EF4-FFF2-40B4-BE49-F238E27FC236}">
                <a16:creationId xmlns:a16="http://schemas.microsoft.com/office/drawing/2014/main" id="{B09ADA56-ADB5-16A7-DD19-A06B2CA45D65}"/>
              </a:ext>
            </a:extLst>
          </p:cNvPr>
          <p:cNvSpPr>
            <a:spLocks noGrp="1"/>
          </p:cNvSpPr>
          <p:nvPr>
            <p:ph idx="1"/>
          </p:nvPr>
        </p:nvSpPr>
        <p:spPr>
          <a:xfrm>
            <a:off x="1484310" y="2666999"/>
            <a:ext cx="2812387" cy="3124201"/>
          </a:xfrm>
        </p:spPr>
        <p:txBody>
          <a:bodyPr>
            <a:normAutofit/>
          </a:bodyPr>
          <a:lstStyle/>
          <a:p>
            <a:r>
              <a:rPr lang="es-MX" sz="1800" dirty="0"/>
              <a:t>Busca separa la lógica de la aplicación de las interacciones con otros elementos del sistema.</a:t>
            </a:r>
          </a:p>
        </p:txBody>
      </p:sp>
      <p:sp>
        <p:nvSpPr>
          <p:cNvPr id="20"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DB0E759B-15B0-9E19-8E70-3BB067C5B9F5}"/>
              </a:ext>
            </a:extLst>
          </p:cNvPr>
          <p:cNvPicPr>
            <a:picLocks noChangeAspect="1"/>
          </p:cNvPicPr>
          <p:nvPr/>
        </p:nvPicPr>
        <p:blipFill>
          <a:blip r:embed="rId4"/>
          <a:stretch>
            <a:fillRect/>
          </a:stretch>
        </p:blipFill>
        <p:spPr>
          <a:xfrm>
            <a:off x="5088177" y="1011765"/>
            <a:ext cx="5943409" cy="4546708"/>
          </a:xfrm>
          <a:prstGeom prst="rect">
            <a:avLst/>
          </a:prstGeom>
        </p:spPr>
      </p:pic>
    </p:spTree>
    <p:extLst>
      <p:ext uri="{BB962C8B-B14F-4D97-AF65-F5344CB8AC3E}">
        <p14:creationId xmlns:p14="http://schemas.microsoft.com/office/powerpoint/2010/main" val="1419058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8EA8950-89C2-A8A9-5B82-586E38A18116}"/>
              </a:ext>
            </a:extLst>
          </p:cNvPr>
          <p:cNvSpPr>
            <a:spLocks noGrp="1"/>
          </p:cNvSpPr>
          <p:nvPr>
            <p:ph type="title"/>
          </p:nvPr>
        </p:nvSpPr>
        <p:spPr>
          <a:xfrm>
            <a:off x="535021" y="685800"/>
            <a:ext cx="2639962" cy="5105400"/>
          </a:xfrm>
        </p:spPr>
        <p:txBody>
          <a:bodyPr>
            <a:normAutofit/>
          </a:bodyPr>
          <a:lstStyle/>
          <a:p>
            <a:r>
              <a:rPr lang="es-MX" sz="3700">
                <a:solidFill>
                  <a:srgbClr val="FFFFFF"/>
                </a:solidFill>
              </a:rPr>
              <a:t>Puertos y adaptadores</a:t>
            </a:r>
          </a:p>
        </p:txBody>
      </p:sp>
      <p:grpSp>
        <p:nvGrpSpPr>
          <p:cNvPr id="23" name="Group 12">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F8728F3D-16AF-3CA4-FFE5-8F92BD50CD80}"/>
              </a:ext>
            </a:extLst>
          </p:cNvPr>
          <p:cNvGraphicFramePr>
            <a:graphicFrameLocks noGrp="1"/>
          </p:cNvGraphicFramePr>
          <p:nvPr>
            <p:ph idx="1"/>
            <p:extLst>
              <p:ext uri="{D42A27DB-BD31-4B8C-83A1-F6EECF244321}">
                <p14:modId xmlns:p14="http://schemas.microsoft.com/office/powerpoint/2010/main" val="338348923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4253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87987430-8F59-CE8D-0AFB-0012914AD1AF}"/>
              </a:ext>
            </a:extLst>
          </p:cNvPr>
          <p:cNvSpPr>
            <a:spLocks noGrp="1"/>
          </p:cNvSpPr>
          <p:nvPr>
            <p:ph type="title"/>
          </p:nvPr>
        </p:nvSpPr>
        <p:spPr>
          <a:xfrm>
            <a:off x="535021" y="685800"/>
            <a:ext cx="2639962" cy="5105400"/>
          </a:xfrm>
        </p:spPr>
        <p:txBody>
          <a:bodyPr>
            <a:normAutofit/>
          </a:bodyPr>
          <a:lstStyle/>
          <a:p>
            <a:r>
              <a:rPr lang="es-MX" sz="3700">
                <a:solidFill>
                  <a:srgbClr val="FFFFFF"/>
                </a:solidFill>
              </a:rPr>
              <a:t>Ventajas y desventajas de la arquitectura hexagonal</a:t>
            </a:r>
          </a:p>
        </p:txBody>
      </p:sp>
      <p:grpSp>
        <p:nvGrpSpPr>
          <p:cNvPr id="13" name="Group 12">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D2FD1D6A-AE93-0306-B8A6-653351A24CC0}"/>
              </a:ext>
            </a:extLst>
          </p:cNvPr>
          <p:cNvGraphicFramePr>
            <a:graphicFrameLocks noGrp="1"/>
          </p:cNvGraphicFramePr>
          <p:nvPr>
            <p:ph idx="1"/>
            <p:extLst>
              <p:ext uri="{D42A27DB-BD31-4B8C-83A1-F6EECF244321}">
                <p14:modId xmlns:p14="http://schemas.microsoft.com/office/powerpoint/2010/main" val="333621532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446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4" descr="Rompecabezas blanco con una pieza roja">
            <a:extLst>
              <a:ext uri="{FF2B5EF4-FFF2-40B4-BE49-F238E27FC236}">
                <a16:creationId xmlns:a16="http://schemas.microsoft.com/office/drawing/2014/main" id="{9C3CBB7A-322F-78DA-E523-182525E88EE8}"/>
              </a:ext>
            </a:extLst>
          </p:cNvPr>
          <p:cNvPicPr>
            <a:picLocks noChangeAspect="1"/>
          </p:cNvPicPr>
          <p:nvPr/>
        </p:nvPicPr>
        <p:blipFill rotWithShape="1">
          <a:blip r:embed="rId3">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022B3B2-47B4-C2FF-E38B-79E05044B8CF}"/>
              </a:ext>
            </a:extLst>
          </p:cNvPr>
          <p:cNvSpPr>
            <a:spLocks noGrp="1"/>
          </p:cNvSpPr>
          <p:nvPr>
            <p:ph type="title"/>
          </p:nvPr>
        </p:nvSpPr>
        <p:spPr>
          <a:xfrm>
            <a:off x="643467" y="639099"/>
            <a:ext cx="3647493" cy="4965833"/>
          </a:xfrm>
        </p:spPr>
        <p:txBody>
          <a:bodyPr>
            <a:normAutofit/>
          </a:bodyPr>
          <a:lstStyle/>
          <a:p>
            <a:pPr algn="r"/>
            <a:r>
              <a:rPr lang="es-MX" dirty="0"/>
              <a:t>Importancia de la arquitectura de software</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Marcador de contenido 2">
            <a:extLst>
              <a:ext uri="{FF2B5EF4-FFF2-40B4-BE49-F238E27FC236}">
                <a16:creationId xmlns:a16="http://schemas.microsoft.com/office/drawing/2014/main" id="{8827AA68-B1C2-155D-AD92-B4BECE4E1F9D}"/>
              </a:ext>
            </a:extLst>
          </p:cNvPr>
          <p:cNvSpPr>
            <a:spLocks noGrp="1"/>
          </p:cNvSpPr>
          <p:nvPr>
            <p:ph idx="1"/>
          </p:nvPr>
        </p:nvSpPr>
        <p:spPr>
          <a:xfrm>
            <a:off x="4979938" y="639099"/>
            <a:ext cx="6591346" cy="4965833"/>
          </a:xfrm>
        </p:spPr>
        <p:txBody>
          <a:bodyPr>
            <a:normAutofit/>
          </a:bodyPr>
          <a:lstStyle/>
          <a:p>
            <a:r>
              <a:rPr lang="es-MX" dirty="0"/>
              <a:t>La arquitectura afecta el desempeño y la potencia, así como la capacidad de distribución y mantenimiento de un sistema.</a:t>
            </a:r>
          </a:p>
          <a:p>
            <a:r>
              <a:rPr lang="es-MX" dirty="0"/>
              <a:t>Los componentes individuales implementan los requerimientos funcionales del sistema, mientras que los requerimientos no funcionales dependen de la arquitectura del sistema.</a:t>
            </a:r>
          </a:p>
        </p:txBody>
      </p:sp>
    </p:spTree>
    <p:extLst>
      <p:ext uri="{BB962C8B-B14F-4D97-AF65-F5344CB8AC3E}">
        <p14:creationId xmlns:p14="http://schemas.microsoft.com/office/powerpoint/2010/main" val="42306965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C448DB6-FD06-421E-9157-45BB0023FC27}"/>
              </a:ext>
            </a:extLst>
          </p:cNvPr>
          <p:cNvSpPr>
            <a:spLocks noGrp="1"/>
          </p:cNvSpPr>
          <p:nvPr>
            <p:ph type="title"/>
          </p:nvPr>
        </p:nvSpPr>
        <p:spPr>
          <a:xfrm>
            <a:off x="1484312" y="1284051"/>
            <a:ext cx="2812385" cy="3723836"/>
          </a:xfrm>
        </p:spPr>
        <p:txBody>
          <a:bodyPr>
            <a:normAutofit/>
          </a:bodyPr>
          <a:lstStyle/>
          <a:p>
            <a:r>
              <a:rPr lang="es-MX" sz="3600" dirty="0">
                <a:solidFill>
                  <a:srgbClr val="000000"/>
                </a:solidFill>
              </a:rPr>
              <a:t>Ventajas de diseñar y documentar la arquitectura de software</a:t>
            </a:r>
          </a:p>
        </p:txBody>
      </p:sp>
      <p:sp useBgFill="1">
        <p:nvSpPr>
          <p:cNvPr id="11"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08EF1590-FF56-8C6E-7E61-E2BAF9779ECF}"/>
              </a:ext>
            </a:extLst>
          </p:cNvPr>
          <p:cNvGraphicFramePr>
            <a:graphicFrameLocks noGrp="1"/>
          </p:cNvGraphicFramePr>
          <p:nvPr>
            <p:ph idx="1"/>
            <p:extLst>
              <p:ext uri="{D42A27DB-BD31-4B8C-83A1-F6EECF244321}">
                <p14:modId xmlns:p14="http://schemas.microsoft.com/office/powerpoint/2010/main" val="4111537197"/>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922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A6C9F-2053-9D5E-84AD-C6249314B29E}"/>
              </a:ext>
            </a:extLst>
          </p:cNvPr>
          <p:cNvSpPr>
            <a:spLocks noGrp="1"/>
          </p:cNvSpPr>
          <p:nvPr>
            <p:ph type="title"/>
          </p:nvPr>
        </p:nvSpPr>
        <p:spPr/>
        <p:txBody>
          <a:bodyPr/>
          <a:lstStyle/>
          <a:p>
            <a:r>
              <a:rPr lang="es-MX" dirty="0"/>
              <a:t>Utilidad de la arquitectura de software</a:t>
            </a:r>
          </a:p>
        </p:txBody>
      </p:sp>
      <p:graphicFrame>
        <p:nvGraphicFramePr>
          <p:cNvPr id="5" name="Marcador de contenido 2">
            <a:extLst>
              <a:ext uri="{FF2B5EF4-FFF2-40B4-BE49-F238E27FC236}">
                <a16:creationId xmlns:a16="http://schemas.microsoft.com/office/drawing/2014/main" id="{3F19468A-A2AB-60FF-1532-61833766333C}"/>
              </a:ext>
            </a:extLst>
          </p:cNvPr>
          <p:cNvGraphicFramePr>
            <a:graphicFrameLocks noGrp="1"/>
          </p:cNvGraphicFramePr>
          <p:nvPr>
            <p:ph idx="1"/>
            <p:extLst>
              <p:ext uri="{D42A27DB-BD31-4B8C-83A1-F6EECF244321}">
                <p14:modId xmlns:p14="http://schemas.microsoft.com/office/powerpoint/2010/main" val="305049868"/>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300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6D1B2CF9-ECA0-8CB0-B5D0-CF73602E4E83}"/>
              </a:ext>
            </a:extLst>
          </p:cNvPr>
          <p:cNvSpPr>
            <a:spLocks noGrp="1"/>
          </p:cNvSpPr>
          <p:nvPr>
            <p:ph type="title"/>
          </p:nvPr>
        </p:nvSpPr>
        <p:spPr>
          <a:xfrm>
            <a:off x="535021" y="685800"/>
            <a:ext cx="2639962" cy="5105400"/>
          </a:xfrm>
        </p:spPr>
        <p:txBody>
          <a:bodyPr>
            <a:normAutofit/>
          </a:bodyPr>
          <a:lstStyle/>
          <a:p>
            <a:r>
              <a:rPr lang="es-MX" sz="3700" dirty="0">
                <a:solidFill>
                  <a:srgbClr val="FFFFFF"/>
                </a:solidFill>
              </a:rPr>
              <a:t>Diagramas de arquitectura</a:t>
            </a:r>
          </a:p>
        </p:txBody>
      </p:sp>
      <p:grpSp>
        <p:nvGrpSpPr>
          <p:cNvPr id="14" name="Group 13">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FFC791E9-55B2-C306-8F55-C633E2B0409C}"/>
              </a:ext>
            </a:extLst>
          </p:cNvPr>
          <p:cNvGraphicFramePr>
            <a:graphicFrameLocks noGrp="1"/>
          </p:cNvGraphicFramePr>
          <p:nvPr>
            <p:ph idx="1"/>
            <p:extLst>
              <p:ext uri="{D42A27DB-BD31-4B8C-83A1-F6EECF244321}">
                <p14:modId xmlns:p14="http://schemas.microsoft.com/office/powerpoint/2010/main" val="371684980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901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6847B-B1EC-E153-DE71-8EFCAD0C3287}"/>
              </a:ext>
            </a:extLst>
          </p:cNvPr>
          <p:cNvSpPr>
            <a:spLocks noGrp="1"/>
          </p:cNvSpPr>
          <p:nvPr>
            <p:ph type="title"/>
          </p:nvPr>
        </p:nvSpPr>
        <p:spPr/>
        <p:txBody>
          <a:bodyPr/>
          <a:lstStyle/>
          <a:p>
            <a:r>
              <a:rPr lang="es-MX" dirty="0"/>
              <a:t>Contradicciones teórico - prácticas</a:t>
            </a:r>
          </a:p>
        </p:txBody>
      </p:sp>
      <p:sp>
        <p:nvSpPr>
          <p:cNvPr id="3" name="Marcador de contenido 2">
            <a:extLst>
              <a:ext uri="{FF2B5EF4-FFF2-40B4-BE49-F238E27FC236}">
                <a16:creationId xmlns:a16="http://schemas.microsoft.com/office/drawing/2014/main" id="{CE14F3D3-9245-228D-B7DF-046C92ACEB3A}"/>
              </a:ext>
            </a:extLst>
          </p:cNvPr>
          <p:cNvSpPr>
            <a:spLocks noGrp="1"/>
          </p:cNvSpPr>
          <p:nvPr>
            <p:ph sz="half" idx="1"/>
          </p:nvPr>
        </p:nvSpPr>
        <p:spPr/>
        <p:txBody>
          <a:bodyPr>
            <a:normAutofit/>
          </a:bodyPr>
          <a:lstStyle/>
          <a:p>
            <a:r>
              <a:rPr lang="es-MX" sz="2800" dirty="0"/>
              <a:t>Las contradicciones entre la práctica y la teoría arquitectónica surgen porque hay dos formas de utilizar un modelo arquitectónico</a:t>
            </a:r>
          </a:p>
        </p:txBody>
      </p:sp>
      <p:graphicFrame>
        <p:nvGraphicFramePr>
          <p:cNvPr id="5" name="Marcador de contenido 4">
            <a:extLst>
              <a:ext uri="{FF2B5EF4-FFF2-40B4-BE49-F238E27FC236}">
                <a16:creationId xmlns:a16="http://schemas.microsoft.com/office/drawing/2014/main" id="{99A1A4F1-6FE2-9C2C-023A-CEE8CA089F72}"/>
              </a:ext>
            </a:extLst>
          </p:cNvPr>
          <p:cNvGraphicFramePr>
            <a:graphicFrameLocks noGrp="1"/>
          </p:cNvGraphicFramePr>
          <p:nvPr>
            <p:ph sz="half" idx="2"/>
            <p:extLst>
              <p:ext uri="{D42A27DB-BD31-4B8C-83A1-F6EECF244321}">
                <p14:modId xmlns:p14="http://schemas.microsoft.com/office/powerpoint/2010/main" val="1802639453"/>
              </p:ext>
            </p:extLst>
          </p:nvPr>
        </p:nvGraphicFramePr>
        <p:xfrm>
          <a:off x="6607175" y="2667000"/>
          <a:ext cx="489585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849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ítulo 7">
            <a:extLst>
              <a:ext uri="{FF2B5EF4-FFF2-40B4-BE49-F238E27FC236}">
                <a16:creationId xmlns:a16="http://schemas.microsoft.com/office/drawing/2014/main" id="{86DA2695-4FA6-40B1-BCAF-F4ADC4C5357A}"/>
              </a:ext>
            </a:extLst>
          </p:cNvPr>
          <p:cNvSpPr>
            <a:spLocks noGrp="1"/>
          </p:cNvSpPr>
          <p:nvPr>
            <p:ph type="title"/>
          </p:nvPr>
        </p:nvSpPr>
        <p:spPr>
          <a:xfrm>
            <a:off x="535021" y="685800"/>
            <a:ext cx="2639962" cy="5105400"/>
          </a:xfrm>
        </p:spPr>
        <p:txBody>
          <a:bodyPr>
            <a:normAutofit/>
          </a:bodyPr>
          <a:lstStyle/>
          <a:p>
            <a:r>
              <a:rPr lang="es-MX" sz="3100" dirty="0">
                <a:solidFill>
                  <a:srgbClr val="FFFFFF"/>
                </a:solidFill>
              </a:rPr>
              <a:t>Decisiones en el diseño arquitectónico</a:t>
            </a:r>
          </a:p>
        </p:txBody>
      </p:sp>
      <p:grpSp>
        <p:nvGrpSpPr>
          <p:cNvPr id="19" name="Group 18">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10" name="Marcador de contenido 9">
            <a:extLst>
              <a:ext uri="{FF2B5EF4-FFF2-40B4-BE49-F238E27FC236}">
                <a16:creationId xmlns:a16="http://schemas.microsoft.com/office/drawing/2014/main" id="{81141CEA-3FB8-FC57-CA64-9E0A91538853}"/>
              </a:ext>
            </a:extLst>
          </p:cNvPr>
          <p:cNvGraphicFramePr>
            <a:graphicFrameLocks noGrp="1"/>
          </p:cNvGraphicFramePr>
          <p:nvPr>
            <p:ph idx="1"/>
            <p:extLst>
              <p:ext uri="{D42A27DB-BD31-4B8C-83A1-F6EECF244321}">
                <p14:modId xmlns:p14="http://schemas.microsoft.com/office/powerpoint/2010/main" val="4138813991"/>
              </p:ext>
            </p:extLst>
          </p:nvPr>
        </p:nvGraphicFramePr>
        <p:xfrm>
          <a:off x="5010150" y="176463"/>
          <a:ext cx="6893092" cy="6448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174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1303</TotalTime>
  <Words>2590</Words>
  <Application>Microsoft Office PowerPoint</Application>
  <PresentationFormat>Panorámica</PresentationFormat>
  <Paragraphs>233</Paragraphs>
  <Slides>35</Slides>
  <Notes>28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Calibri</vt:lpstr>
      <vt:lpstr>Corbel</vt:lpstr>
      <vt:lpstr>Parallax</vt:lpstr>
      <vt:lpstr>El proceso de diseño del sistema</vt:lpstr>
      <vt:lpstr>Diseño arquitectónico</vt:lpstr>
      <vt:lpstr>Niveles de abstracción de las arquitecturas de software</vt:lpstr>
      <vt:lpstr>Importancia de la arquitectura de software</vt:lpstr>
      <vt:lpstr>Ventajas de diseñar y documentar la arquitectura de software</vt:lpstr>
      <vt:lpstr>Utilidad de la arquitectura de software</vt:lpstr>
      <vt:lpstr>Diagramas de arquitectura</vt:lpstr>
      <vt:lpstr>Contradicciones teórico - prácticas</vt:lpstr>
      <vt:lpstr>Decisiones en el diseño arquitectónico</vt:lpstr>
      <vt:lpstr>Arquitectura y requerimientos no funcionales</vt:lpstr>
      <vt:lpstr>Vistas arquitectónicas</vt:lpstr>
      <vt:lpstr>Vistas arquitectónicas</vt:lpstr>
      <vt:lpstr>Vistas arquitectónicas</vt:lpstr>
      <vt:lpstr>Arquitectura de sistemas y metodologías ágiles</vt:lpstr>
      <vt:lpstr>Patrones arquitectónicos</vt:lpstr>
      <vt:lpstr>Patrones arquitectónicos</vt:lpstr>
      <vt:lpstr>Arquitectura en capas</vt:lpstr>
      <vt:lpstr>Arquitectura en capas</vt:lpstr>
      <vt:lpstr>Arquitectura MVC</vt:lpstr>
      <vt:lpstr>MVC en la WEB</vt:lpstr>
      <vt:lpstr>Arquitectura cliente-servidor</vt:lpstr>
      <vt:lpstr>Componentes de la arquitectura cliente-servidor</vt:lpstr>
      <vt:lpstr>Arquitectura en cliente servidor</vt:lpstr>
      <vt:lpstr>Arquitectura de microservicios</vt:lpstr>
      <vt:lpstr>Principio de la arquitectura de microservicios</vt:lpstr>
      <vt:lpstr>Principales patrones de arquitectura de microservicios</vt:lpstr>
      <vt:lpstr>Base de datos por microservicio</vt:lpstr>
      <vt:lpstr>CQRS (Command Query Segmentation)</vt:lpstr>
      <vt:lpstr>SAGA</vt:lpstr>
      <vt:lpstr>BFF (Backend for Frontend)</vt:lpstr>
      <vt:lpstr>API Gateway</vt:lpstr>
      <vt:lpstr>Strangler</vt:lpstr>
      <vt:lpstr>Arquitectura hexagonal o arquitectura de puertos y adaptadores</vt:lpstr>
      <vt:lpstr>Puertos y adaptadores</vt:lpstr>
      <vt:lpstr>Ventajas y desventajas de la arquitectura hexagonal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diseño del sistema</dc:title>
  <dc:creator>Ary Shared Rosas Carrillo</dc:creator>
  <cp:lastModifiedBy>Ary Shared Rosas Carrillo</cp:lastModifiedBy>
  <cp:revision>71</cp:revision>
  <dcterms:created xsi:type="dcterms:W3CDTF">2023-04-04T19:05:32Z</dcterms:created>
  <dcterms:modified xsi:type="dcterms:W3CDTF">2023-04-12T23:47:45Z</dcterms:modified>
</cp:coreProperties>
</file>