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3" r:id="rId20"/>
    <p:sldId id="275" r:id="rId21"/>
    <p:sldId id="276" r:id="rId22"/>
    <p:sldId id="277"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607" autoAdjust="0"/>
  </p:normalViewPr>
  <p:slideViewPr>
    <p:cSldViewPr snapToGrid="0">
      <p:cViewPr varScale="1">
        <p:scale>
          <a:sx n="60" d="100"/>
          <a:sy n="60" d="100"/>
        </p:scale>
        <p:origin x="78" y="5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D1B0A6-8CBB-41C6-A550-41094DEAB203}" type="doc">
      <dgm:prSet loTypeId="urn:microsoft.com/office/officeart/2018/5/layout/CenteredIconLabelDescriptionList" loCatId="icon" qsTypeId="urn:microsoft.com/office/officeart/2005/8/quickstyle/simple1" qsCatId="simple" csTypeId="urn:microsoft.com/office/officeart/2005/8/colors/accent1_2" csCatId="accent1" phldr="1"/>
      <dgm:spPr/>
      <dgm:t>
        <a:bodyPr/>
        <a:lstStyle/>
        <a:p>
          <a:endParaRPr lang="es-MX"/>
        </a:p>
      </dgm:t>
    </dgm:pt>
    <dgm:pt modelId="{12EBCF1E-76B5-4CE1-8BC6-DCCB201F7D60}">
      <dgm:prSet phldrT="[Texto]"/>
      <dgm:spPr/>
      <dgm:t>
        <a:bodyPr/>
        <a:lstStyle/>
        <a:p>
          <a:pPr>
            <a:lnSpc>
              <a:spcPct val="100000"/>
            </a:lnSpc>
            <a:defRPr b="1"/>
          </a:pPr>
          <a:r>
            <a:rPr lang="es-MX" dirty="0"/>
            <a:t>WEB</a:t>
          </a:r>
        </a:p>
      </dgm:t>
    </dgm:pt>
    <dgm:pt modelId="{0B4D7D8B-D17B-40B9-B203-D6FBC47B30B7}" type="parTrans" cxnId="{435E4851-F0AB-44F5-804C-C790D5533952}">
      <dgm:prSet/>
      <dgm:spPr/>
      <dgm:t>
        <a:bodyPr/>
        <a:lstStyle/>
        <a:p>
          <a:endParaRPr lang="es-MX"/>
        </a:p>
      </dgm:t>
    </dgm:pt>
    <dgm:pt modelId="{1956D474-44C7-4336-AFC3-899C53D50C13}" type="sibTrans" cxnId="{435E4851-F0AB-44F5-804C-C790D5533952}">
      <dgm:prSet/>
      <dgm:spPr/>
      <dgm:t>
        <a:bodyPr/>
        <a:lstStyle/>
        <a:p>
          <a:endParaRPr lang="es-MX"/>
        </a:p>
      </dgm:t>
    </dgm:pt>
    <dgm:pt modelId="{4AA826C7-EDBA-42FE-93DE-E17B2247ED8F}">
      <dgm:prSet phldrT="[Texto]"/>
      <dgm:spPr/>
      <dgm:t>
        <a:bodyPr/>
        <a:lstStyle/>
        <a:p>
          <a:pPr>
            <a:lnSpc>
              <a:spcPct val="100000"/>
            </a:lnSpc>
          </a:pPr>
          <a:r>
            <a:rPr lang="es-MX" dirty="0"/>
            <a:t>Acceder a información</a:t>
          </a:r>
        </a:p>
      </dgm:t>
    </dgm:pt>
    <dgm:pt modelId="{ECC592A4-5D63-4922-A36E-57E346E05D55}" type="parTrans" cxnId="{31002B36-A8D6-4201-8945-002A2A7DC36A}">
      <dgm:prSet/>
      <dgm:spPr/>
      <dgm:t>
        <a:bodyPr/>
        <a:lstStyle/>
        <a:p>
          <a:endParaRPr lang="es-MX"/>
        </a:p>
      </dgm:t>
    </dgm:pt>
    <dgm:pt modelId="{D54BD3DF-34D4-486A-B166-8FFD06E4653A}" type="sibTrans" cxnId="{31002B36-A8D6-4201-8945-002A2A7DC36A}">
      <dgm:prSet/>
      <dgm:spPr/>
      <dgm:t>
        <a:bodyPr/>
        <a:lstStyle/>
        <a:p>
          <a:endParaRPr lang="es-MX"/>
        </a:p>
      </dgm:t>
    </dgm:pt>
    <dgm:pt modelId="{C38D37E7-312A-45D5-B846-28FF531ADA53}">
      <dgm:prSet phldrT="[Texto]"/>
      <dgm:spPr/>
      <dgm:t>
        <a:bodyPr/>
        <a:lstStyle/>
        <a:p>
          <a:pPr>
            <a:lnSpc>
              <a:spcPct val="100000"/>
            </a:lnSpc>
            <a:defRPr b="1"/>
          </a:pPr>
          <a:r>
            <a:rPr lang="es-MX" dirty="0"/>
            <a:t>App</a:t>
          </a:r>
        </a:p>
      </dgm:t>
    </dgm:pt>
    <dgm:pt modelId="{1E0AFF28-EB51-49E3-B3DD-81C538C2AF77}" type="parTrans" cxnId="{A6688C62-0F11-4955-B4BE-552357789515}">
      <dgm:prSet/>
      <dgm:spPr/>
      <dgm:t>
        <a:bodyPr/>
        <a:lstStyle/>
        <a:p>
          <a:endParaRPr lang="es-MX"/>
        </a:p>
      </dgm:t>
    </dgm:pt>
    <dgm:pt modelId="{6ED2F535-C55D-4E27-8B05-A981E1A70068}" type="sibTrans" cxnId="{A6688C62-0F11-4955-B4BE-552357789515}">
      <dgm:prSet/>
      <dgm:spPr/>
      <dgm:t>
        <a:bodyPr/>
        <a:lstStyle/>
        <a:p>
          <a:endParaRPr lang="es-MX"/>
        </a:p>
      </dgm:t>
    </dgm:pt>
    <dgm:pt modelId="{60A53EF1-819B-49B5-B218-8DD13650C193}">
      <dgm:prSet phldrT="[Texto]"/>
      <dgm:spPr/>
      <dgm:t>
        <a:bodyPr/>
        <a:lstStyle/>
        <a:p>
          <a:pPr>
            <a:lnSpc>
              <a:spcPct val="100000"/>
            </a:lnSpc>
          </a:pPr>
          <a:r>
            <a:rPr lang="es-MX" dirty="0"/>
            <a:t>Realizar una tarea específica</a:t>
          </a:r>
        </a:p>
      </dgm:t>
    </dgm:pt>
    <dgm:pt modelId="{B72CE61C-AF4F-42A2-831C-3D9C65EC1A11}" type="parTrans" cxnId="{3D095944-5534-4B21-90D8-7B668CFB35B1}">
      <dgm:prSet/>
      <dgm:spPr/>
      <dgm:t>
        <a:bodyPr/>
        <a:lstStyle/>
        <a:p>
          <a:endParaRPr lang="es-MX"/>
        </a:p>
      </dgm:t>
    </dgm:pt>
    <dgm:pt modelId="{B5D863D9-28B7-4E46-959A-71A2BC84E6A7}" type="sibTrans" cxnId="{3D095944-5534-4B21-90D8-7B668CFB35B1}">
      <dgm:prSet/>
      <dgm:spPr/>
      <dgm:t>
        <a:bodyPr/>
        <a:lstStyle/>
        <a:p>
          <a:endParaRPr lang="es-MX"/>
        </a:p>
      </dgm:t>
    </dgm:pt>
    <dgm:pt modelId="{83AB8FFE-73E6-452C-B9DD-34E20A88CFBF}" type="pres">
      <dgm:prSet presAssocID="{31D1B0A6-8CBB-41C6-A550-41094DEAB203}" presName="root" presStyleCnt="0">
        <dgm:presLayoutVars>
          <dgm:dir/>
          <dgm:resizeHandles val="exact"/>
        </dgm:presLayoutVars>
      </dgm:prSet>
      <dgm:spPr/>
    </dgm:pt>
    <dgm:pt modelId="{41D0A8B7-BC41-4935-9332-37A508644A56}" type="pres">
      <dgm:prSet presAssocID="{12EBCF1E-76B5-4CE1-8BC6-DCCB201F7D60}" presName="compNode" presStyleCnt="0"/>
      <dgm:spPr/>
    </dgm:pt>
    <dgm:pt modelId="{431622A5-7DC1-4326-BCA2-195438BB6089}" type="pres">
      <dgm:prSet presAssocID="{12EBCF1E-76B5-4CE1-8BC6-DCCB201F7D6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onitor"/>
        </a:ext>
      </dgm:extLst>
    </dgm:pt>
    <dgm:pt modelId="{36A4CC82-B4F3-4251-A82D-9CB28EDB74F2}" type="pres">
      <dgm:prSet presAssocID="{12EBCF1E-76B5-4CE1-8BC6-DCCB201F7D60}" presName="iconSpace" presStyleCnt="0"/>
      <dgm:spPr/>
    </dgm:pt>
    <dgm:pt modelId="{4D7D1CC8-18EB-4499-98C1-9E1FF7F924DE}" type="pres">
      <dgm:prSet presAssocID="{12EBCF1E-76B5-4CE1-8BC6-DCCB201F7D60}" presName="parTx" presStyleLbl="revTx" presStyleIdx="0" presStyleCnt="4">
        <dgm:presLayoutVars>
          <dgm:chMax val="0"/>
          <dgm:chPref val="0"/>
        </dgm:presLayoutVars>
      </dgm:prSet>
      <dgm:spPr/>
    </dgm:pt>
    <dgm:pt modelId="{A892D5A6-C701-4656-88F8-FAF63925B67C}" type="pres">
      <dgm:prSet presAssocID="{12EBCF1E-76B5-4CE1-8BC6-DCCB201F7D60}" presName="txSpace" presStyleCnt="0"/>
      <dgm:spPr/>
    </dgm:pt>
    <dgm:pt modelId="{7715386B-48DD-4AA3-8067-1503537D5F67}" type="pres">
      <dgm:prSet presAssocID="{12EBCF1E-76B5-4CE1-8BC6-DCCB201F7D60}" presName="desTx" presStyleLbl="revTx" presStyleIdx="1" presStyleCnt="4">
        <dgm:presLayoutVars/>
      </dgm:prSet>
      <dgm:spPr/>
    </dgm:pt>
    <dgm:pt modelId="{8550E957-2C0C-4529-A811-9B07FD18C53E}" type="pres">
      <dgm:prSet presAssocID="{1956D474-44C7-4336-AFC3-899C53D50C13}" presName="sibTrans" presStyleCnt="0"/>
      <dgm:spPr/>
    </dgm:pt>
    <dgm:pt modelId="{A2CE9C73-CFDF-4B97-B924-B6544E32D495}" type="pres">
      <dgm:prSet presAssocID="{C38D37E7-312A-45D5-B846-28FF531ADA53}" presName="compNode" presStyleCnt="0"/>
      <dgm:spPr/>
    </dgm:pt>
    <dgm:pt modelId="{6DA792C6-3AEB-4CBC-A42D-CBF9723C6FCC}" type="pres">
      <dgm:prSet presAssocID="{C38D37E7-312A-45D5-B846-28FF531ADA5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mart Phone"/>
        </a:ext>
      </dgm:extLst>
    </dgm:pt>
    <dgm:pt modelId="{A6B56D10-AE24-46B2-8FA8-7780825E7594}" type="pres">
      <dgm:prSet presAssocID="{C38D37E7-312A-45D5-B846-28FF531ADA53}" presName="iconSpace" presStyleCnt="0"/>
      <dgm:spPr/>
    </dgm:pt>
    <dgm:pt modelId="{7592D84A-91B2-41DC-A3DA-3DA0B02D8338}" type="pres">
      <dgm:prSet presAssocID="{C38D37E7-312A-45D5-B846-28FF531ADA53}" presName="parTx" presStyleLbl="revTx" presStyleIdx="2" presStyleCnt="4">
        <dgm:presLayoutVars>
          <dgm:chMax val="0"/>
          <dgm:chPref val="0"/>
        </dgm:presLayoutVars>
      </dgm:prSet>
      <dgm:spPr/>
    </dgm:pt>
    <dgm:pt modelId="{A97FCA6B-84B3-4923-B89D-554784F23264}" type="pres">
      <dgm:prSet presAssocID="{C38D37E7-312A-45D5-B846-28FF531ADA53}" presName="txSpace" presStyleCnt="0"/>
      <dgm:spPr/>
    </dgm:pt>
    <dgm:pt modelId="{CDAFDF6E-E557-438A-A0AF-54CED0375931}" type="pres">
      <dgm:prSet presAssocID="{C38D37E7-312A-45D5-B846-28FF531ADA53}" presName="desTx" presStyleLbl="revTx" presStyleIdx="3" presStyleCnt="4">
        <dgm:presLayoutVars/>
      </dgm:prSet>
      <dgm:spPr/>
    </dgm:pt>
  </dgm:ptLst>
  <dgm:cxnLst>
    <dgm:cxn modelId="{31002B36-A8D6-4201-8945-002A2A7DC36A}" srcId="{12EBCF1E-76B5-4CE1-8BC6-DCCB201F7D60}" destId="{4AA826C7-EDBA-42FE-93DE-E17B2247ED8F}" srcOrd="0" destOrd="0" parTransId="{ECC592A4-5D63-4922-A36E-57E346E05D55}" sibTransId="{D54BD3DF-34D4-486A-B166-8FFD06E4653A}"/>
    <dgm:cxn modelId="{841B855C-7967-4FF0-B242-6E4A39C3CDCB}" type="presOf" srcId="{4AA826C7-EDBA-42FE-93DE-E17B2247ED8F}" destId="{7715386B-48DD-4AA3-8067-1503537D5F67}" srcOrd="0" destOrd="0" presId="urn:microsoft.com/office/officeart/2018/5/layout/CenteredIconLabelDescriptionList"/>
    <dgm:cxn modelId="{A6688C62-0F11-4955-B4BE-552357789515}" srcId="{31D1B0A6-8CBB-41C6-A550-41094DEAB203}" destId="{C38D37E7-312A-45D5-B846-28FF531ADA53}" srcOrd="1" destOrd="0" parTransId="{1E0AFF28-EB51-49E3-B3DD-81C538C2AF77}" sibTransId="{6ED2F535-C55D-4E27-8B05-A981E1A70068}"/>
    <dgm:cxn modelId="{3D095944-5534-4B21-90D8-7B668CFB35B1}" srcId="{C38D37E7-312A-45D5-B846-28FF531ADA53}" destId="{60A53EF1-819B-49B5-B218-8DD13650C193}" srcOrd="0" destOrd="0" parTransId="{B72CE61C-AF4F-42A2-831C-3D9C65EC1A11}" sibTransId="{B5D863D9-28B7-4E46-959A-71A2BC84E6A7}"/>
    <dgm:cxn modelId="{435E4851-F0AB-44F5-804C-C790D5533952}" srcId="{31D1B0A6-8CBB-41C6-A550-41094DEAB203}" destId="{12EBCF1E-76B5-4CE1-8BC6-DCCB201F7D60}" srcOrd="0" destOrd="0" parTransId="{0B4D7D8B-D17B-40B9-B203-D6FBC47B30B7}" sibTransId="{1956D474-44C7-4336-AFC3-899C53D50C13}"/>
    <dgm:cxn modelId="{52507C78-178C-4A4A-9993-9E91C8EF4C8E}" type="presOf" srcId="{12EBCF1E-76B5-4CE1-8BC6-DCCB201F7D60}" destId="{4D7D1CC8-18EB-4499-98C1-9E1FF7F924DE}" srcOrd="0" destOrd="0" presId="urn:microsoft.com/office/officeart/2018/5/layout/CenteredIconLabelDescriptionList"/>
    <dgm:cxn modelId="{886E088D-E8B0-43AC-8227-7B421E39359E}" type="presOf" srcId="{31D1B0A6-8CBB-41C6-A550-41094DEAB203}" destId="{83AB8FFE-73E6-452C-B9DD-34E20A88CFBF}" srcOrd="0" destOrd="0" presId="urn:microsoft.com/office/officeart/2018/5/layout/CenteredIconLabelDescriptionList"/>
    <dgm:cxn modelId="{A592EFE8-8BBC-4FF9-AEBB-0A01B7423E7D}" type="presOf" srcId="{60A53EF1-819B-49B5-B218-8DD13650C193}" destId="{CDAFDF6E-E557-438A-A0AF-54CED0375931}" srcOrd="0" destOrd="0" presId="urn:microsoft.com/office/officeart/2018/5/layout/CenteredIconLabelDescriptionList"/>
    <dgm:cxn modelId="{D269F5ED-836E-48DA-B357-4023E355B9D3}" type="presOf" srcId="{C38D37E7-312A-45D5-B846-28FF531ADA53}" destId="{7592D84A-91B2-41DC-A3DA-3DA0B02D8338}" srcOrd="0" destOrd="0" presId="urn:microsoft.com/office/officeart/2018/5/layout/CenteredIconLabelDescriptionList"/>
    <dgm:cxn modelId="{6D16EE75-8B4B-4032-9655-13081E3A4A99}" type="presParOf" srcId="{83AB8FFE-73E6-452C-B9DD-34E20A88CFBF}" destId="{41D0A8B7-BC41-4935-9332-37A508644A56}" srcOrd="0" destOrd="0" presId="urn:microsoft.com/office/officeart/2018/5/layout/CenteredIconLabelDescriptionList"/>
    <dgm:cxn modelId="{78366198-8E39-4C4C-87C2-7B18CC73B621}" type="presParOf" srcId="{41D0A8B7-BC41-4935-9332-37A508644A56}" destId="{431622A5-7DC1-4326-BCA2-195438BB6089}" srcOrd="0" destOrd="0" presId="urn:microsoft.com/office/officeart/2018/5/layout/CenteredIconLabelDescriptionList"/>
    <dgm:cxn modelId="{0B8AB89C-1356-4786-B446-DC95C27987F3}" type="presParOf" srcId="{41D0A8B7-BC41-4935-9332-37A508644A56}" destId="{36A4CC82-B4F3-4251-A82D-9CB28EDB74F2}" srcOrd="1" destOrd="0" presId="urn:microsoft.com/office/officeart/2018/5/layout/CenteredIconLabelDescriptionList"/>
    <dgm:cxn modelId="{B88E36AB-BC21-4AB9-ADAC-12882B211AEA}" type="presParOf" srcId="{41D0A8B7-BC41-4935-9332-37A508644A56}" destId="{4D7D1CC8-18EB-4499-98C1-9E1FF7F924DE}" srcOrd="2" destOrd="0" presId="urn:microsoft.com/office/officeart/2018/5/layout/CenteredIconLabelDescriptionList"/>
    <dgm:cxn modelId="{64E7D320-CA3D-4D6C-8749-967E33A398A6}" type="presParOf" srcId="{41D0A8B7-BC41-4935-9332-37A508644A56}" destId="{A892D5A6-C701-4656-88F8-FAF63925B67C}" srcOrd="3" destOrd="0" presId="urn:microsoft.com/office/officeart/2018/5/layout/CenteredIconLabelDescriptionList"/>
    <dgm:cxn modelId="{D051C5A7-B075-406E-A212-C72B6277C000}" type="presParOf" srcId="{41D0A8B7-BC41-4935-9332-37A508644A56}" destId="{7715386B-48DD-4AA3-8067-1503537D5F67}" srcOrd="4" destOrd="0" presId="urn:microsoft.com/office/officeart/2018/5/layout/CenteredIconLabelDescriptionList"/>
    <dgm:cxn modelId="{4B9260DE-9FD4-4840-B1B3-C17E2139ACAB}" type="presParOf" srcId="{83AB8FFE-73E6-452C-B9DD-34E20A88CFBF}" destId="{8550E957-2C0C-4529-A811-9B07FD18C53E}" srcOrd="1" destOrd="0" presId="urn:microsoft.com/office/officeart/2018/5/layout/CenteredIconLabelDescriptionList"/>
    <dgm:cxn modelId="{00504892-D14A-4506-81E5-220AE5107049}" type="presParOf" srcId="{83AB8FFE-73E6-452C-B9DD-34E20A88CFBF}" destId="{A2CE9C73-CFDF-4B97-B924-B6544E32D495}" srcOrd="2" destOrd="0" presId="urn:microsoft.com/office/officeart/2018/5/layout/CenteredIconLabelDescriptionList"/>
    <dgm:cxn modelId="{9A1588F8-9AC4-4592-9807-816602A207D6}" type="presParOf" srcId="{A2CE9C73-CFDF-4B97-B924-B6544E32D495}" destId="{6DA792C6-3AEB-4CBC-A42D-CBF9723C6FCC}" srcOrd="0" destOrd="0" presId="urn:microsoft.com/office/officeart/2018/5/layout/CenteredIconLabelDescriptionList"/>
    <dgm:cxn modelId="{037EE780-4831-453B-B2EC-CD576E658B25}" type="presParOf" srcId="{A2CE9C73-CFDF-4B97-B924-B6544E32D495}" destId="{A6B56D10-AE24-46B2-8FA8-7780825E7594}" srcOrd="1" destOrd="0" presId="urn:microsoft.com/office/officeart/2018/5/layout/CenteredIconLabelDescriptionList"/>
    <dgm:cxn modelId="{16681658-2213-4DCB-B4F1-AC0D7412E4B9}" type="presParOf" srcId="{A2CE9C73-CFDF-4B97-B924-B6544E32D495}" destId="{7592D84A-91B2-41DC-A3DA-3DA0B02D8338}" srcOrd="2" destOrd="0" presId="urn:microsoft.com/office/officeart/2018/5/layout/CenteredIconLabelDescriptionList"/>
    <dgm:cxn modelId="{C52EB024-7192-4CB0-BC6D-8929659D0AF3}" type="presParOf" srcId="{A2CE9C73-CFDF-4B97-B924-B6544E32D495}" destId="{A97FCA6B-84B3-4923-B89D-554784F23264}" srcOrd="3" destOrd="0" presId="urn:microsoft.com/office/officeart/2018/5/layout/CenteredIconLabelDescriptionList"/>
    <dgm:cxn modelId="{E75B12F8-FECD-455A-A13A-B5B9318C873D}" type="presParOf" srcId="{A2CE9C73-CFDF-4B97-B924-B6544E32D495}" destId="{CDAFDF6E-E557-438A-A0AF-54CED0375931}"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397D39E-267D-4CDC-B2B0-8259FB585340}"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CC34111B-8904-47ED-9039-00E5D5783FFF}">
      <dgm:prSet/>
      <dgm:spPr/>
      <dgm:t>
        <a:bodyPr/>
        <a:lstStyle/>
        <a:p>
          <a:r>
            <a:rPr lang="es-MX" dirty="0"/>
            <a:t>Proceso de negocio</a:t>
          </a:r>
          <a:endParaRPr lang="en-US" dirty="0"/>
        </a:p>
      </dgm:t>
    </dgm:pt>
    <dgm:pt modelId="{A178784C-B35A-489F-890C-F45198E28093}" type="parTrans" cxnId="{2F50265F-AF81-4C93-84A2-E1DC29180C92}">
      <dgm:prSet/>
      <dgm:spPr/>
      <dgm:t>
        <a:bodyPr/>
        <a:lstStyle/>
        <a:p>
          <a:endParaRPr lang="en-US"/>
        </a:p>
      </dgm:t>
    </dgm:pt>
    <dgm:pt modelId="{0EE1CBD3-F170-4B90-9D29-401FAE164CCA}" type="sibTrans" cxnId="{2F50265F-AF81-4C93-84A2-E1DC29180C92}">
      <dgm:prSet/>
      <dgm:spPr/>
      <dgm:t>
        <a:bodyPr/>
        <a:lstStyle/>
        <a:p>
          <a:endParaRPr lang="en-US"/>
        </a:p>
      </dgm:t>
    </dgm:pt>
    <dgm:pt modelId="{ED8A84B3-9E8B-4FB4-B2DD-47B72188120F}">
      <dgm:prSet/>
      <dgm:spPr/>
      <dgm:t>
        <a:bodyPr/>
        <a:lstStyle/>
        <a:p>
          <a:r>
            <a:rPr lang="es-MX" dirty="0"/>
            <a:t>User persona</a:t>
          </a:r>
          <a:endParaRPr lang="en-US" dirty="0"/>
        </a:p>
      </dgm:t>
    </dgm:pt>
    <dgm:pt modelId="{44DE5DE3-5B15-461E-8561-6B3CCFB9E7E8}" type="parTrans" cxnId="{7F332EC1-E467-42DD-9130-978B58E8E039}">
      <dgm:prSet/>
      <dgm:spPr/>
      <dgm:t>
        <a:bodyPr/>
        <a:lstStyle/>
        <a:p>
          <a:endParaRPr lang="en-US"/>
        </a:p>
      </dgm:t>
    </dgm:pt>
    <dgm:pt modelId="{E51056B5-33E2-467E-A366-161B4E062E56}" type="sibTrans" cxnId="{7F332EC1-E467-42DD-9130-978B58E8E039}">
      <dgm:prSet/>
      <dgm:spPr/>
      <dgm:t>
        <a:bodyPr/>
        <a:lstStyle/>
        <a:p>
          <a:endParaRPr lang="en-US"/>
        </a:p>
      </dgm:t>
    </dgm:pt>
    <dgm:pt modelId="{F76D66B1-D883-4F35-AEAE-94F9FAAA2013}">
      <dgm:prSet/>
      <dgm:spPr/>
      <dgm:t>
        <a:bodyPr/>
        <a:lstStyle/>
        <a:p>
          <a:r>
            <a:rPr lang="es-MX" dirty="0" err="1"/>
            <a:t>Screen</a:t>
          </a:r>
          <a:r>
            <a:rPr lang="es-MX" dirty="0"/>
            <a:t> Flow</a:t>
          </a:r>
          <a:endParaRPr lang="en-US" dirty="0"/>
        </a:p>
      </dgm:t>
    </dgm:pt>
    <dgm:pt modelId="{10205C54-FAC2-45AF-92CD-34207AC83A65}" type="parTrans" cxnId="{D0D881E7-A974-4D2D-AE85-FFF75727B8A0}">
      <dgm:prSet/>
      <dgm:spPr/>
      <dgm:t>
        <a:bodyPr/>
        <a:lstStyle/>
        <a:p>
          <a:endParaRPr lang="en-US"/>
        </a:p>
      </dgm:t>
    </dgm:pt>
    <dgm:pt modelId="{FAC31D03-D8E9-4635-AE87-5DEFE3BECF59}" type="sibTrans" cxnId="{D0D881E7-A974-4D2D-AE85-FFF75727B8A0}">
      <dgm:prSet/>
      <dgm:spPr/>
      <dgm:t>
        <a:bodyPr/>
        <a:lstStyle/>
        <a:p>
          <a:endParaRPr lang="en-US"/>
        </a:p>
      </dgm:t>
    </dgm:pt>
    <dgm:pt modelId="{A6D8760F-CEFD-4CE2-88A9-14792FF9D832}">
      <dgm:prSet/>
      <dgm:spPr/>
      <dgm:t>
        <a:bodyPr/>
        <a:lstStyle/>
        <a:p>
          <a:r>
            <a:rPr lang="es-MX" dirty="0" err="1"/>
            <a:t>Wireframes</a:t>
          </a:r>
          <a:endParaRPr lang="en-US" dirty="0"/>
        </a:p>
      </dgm:t>
    </dgm:pt>
    <dgm:pt modelId="{A383C219-F8F9-4F8B-9F5D-87092DD58E8D}" type="parTrans" cxnId="{88AF8B9A-EBA4-4361-8ABC-919D2D17A04B}">
      <dgm:prSet/>
      <dgm:spPr/>
      <dgm:t>
        <a:bodyPr/>
        <a:lstStyle/>
        <a:p>
          <a:endParaRPr lang="en-US"/>
        </a:p>
      </dgm:t>
    </dgm:pt>
    <dgm:pt modelId="{2539A38B-508F-47CF-9749-FABEBEBC02A2}" type="sibTrans" cxnId="{88AF8B9A-EBA4-4361-8ABC-919D2D17A04B}">
      <dgm:prSet/>
      <dgm:spPr/>
      <dgm:t>
        <a:bodyPr/>
        <a:lstStyle/>
        <a:p>
          <a:endParaRPr lang="en-US"/>
        </a:p>
      </dgm:t>
    </dgm:pt>
    <dgm:pt modelId="{EE10BE96-32B0-4987-B8E3-EAE70A9C50D2}">
      <dgm:prSet/>
      <dgm:spPr/>
      <dgm:t>
        <a:bodyPr/>
        <a:lstStyle/>
        <a:p>
          <a:r>
            <a:rPr lang="es-MX" dirty="0"/>
            <a:t>Diseño de alta fidelidad</a:t>
          </a:r>
          <a:endParaRPr lang="en-US" dirty="0"/>
        </a:p>
      </dgm:t>
    </dgm:pt>
    <dgm:pt modelId="{89CC86A9-4BE0-46E8-A773-226F27614D69}" type="parTrans" cxnId="{18E6A9E7-C597-4FBB-84D7-82EE6B8BF1CD}">
      <dgm:prSet/>
      <dgm:spPr/>
      <dgm:t>
        <a:bodyPr/>
        <a:lstStyle/>
        <a:p>
          <a:endParaRPr lang="en-US"/>
        </a:p>
      </dgm:t>
    </dgm:pt>
    <dgm:pt modelId="{B5182086-F6DE-404B-9E61-A61EB0A64734}" type="sibTrans" cxnId="{18E6A9E7-C597-4FBB-84D7-82EE6B8BF1CD}">
      <dgm:prSet/>
      <dgm:spPr/>
      <dgm:t>
        <a:bodyPr/>
        <a:lstStyle/>
        <a:p>
          <a:endParaRPr lang="en-US"/>
        </a:p>
      </dgm:t>
    </dgm:pt>
    <dgm:pt modelId="{B4195FEF-4526-4CB2-8C61-EBD6AF3B81B5}">
      <dgm:prSet/>
      <dgm:spPr/>
      <dgm:t>
        <a:bodyPr/>
        <a:lstStyle/>
        <a:p>
          <a:r>
            <a:rPr lang="es-MX" dirty="0"/>
            <a:t>Prototipado</a:t>
          </a:r>
          <a:endParaRPr lang="en-US" dirty="0"/>
        </a:p>
      </dgm:t>
    </dgm:pt>
    <dgm:pt modelId="{0D4ECEC1-0418-4A91-B308-8C4950C47471}" type="parTrans" cxnId="{350E5778-F36B-49DF-8100-659D5579F185}">
      <dgm:prSet/>
      <dgm:spPr/>
      <dgm:t>
        <a:bodyPr/>
        <a:lstStyle/>
        <a:p>
          <a:endParaRPr lang="en-US"/>
        </a:p>
      </dgm:t>
    </dgm:pt>
    <dgm:pt modelId="{A1C213B8-E28E-4664-8210-5FC9244ACC55}" type="sibTrans" cxnId="{350E5778-F36B-49DF-8100-659D5579F185}">
      <dgm:prSet/>
      <dgm:spPr/>
      <dgm:t>
        <a:bodyPr/>
        <a:lstStyle/>
        <a:p>
          <a:endParaRPr lang="en-US"/>
        </a:p>
      </dgm:t>
    </dgm:pt>
    <dgm:pt modelId="{3C822A74-6B55-4789-B98D-AAFA39660A36}">
      <dgm:prSet/>
      <dgm:spPr/>
      <dgm:t>
        <a:bodyPr/>
        <a:lstStyle/>
        <a:p>
          <a:r>
            <a:rPr lang="es-MX" dirty="0" err="1"/>
            <a:t>Feedback</a:t>
          </a:r>
          <a:endParaRPr lang="en-US" dirty="0"/>
        </a:p>
      </dgm:t>
    </dgm:pt>
    <dgm:pt modelId="{79646EC3-ED99-45FF-A241-3DB374DB6BCA}" type="parTrans" cxnId="{C6C93710-42F6-441C-80AD-C4E3B6789A6B}">
      <dgm:prSet/>
      <dgm:spPr/>
      <dgm:t>
        <a:bodyPr/>
        <a:lstStyle/>
        <a:p>
          <a:endParaRPr lang="en-US"/>
        </a:p>
      </dgm:t>
    </dgm:pt>
    <dgm:pt modelId="{83BFFDAB-FC7A-4516-88CB-292246938121}" type="sibTrans" cxnId="{C6C93710-42F6-441C-80AD-C4E3B6789A6B}">
      <dgm:prSet/>
      <dgm:spPr/>
      <dgm:t>
        <a:bodyPr/>
        <a:lstStyle/>
        <a:p>
          <a:endParaRPr lang="en-US"/>
        </a:p>
      </dgm:t>
    </dgm:pt>
    <dgm:pt modelId="{3C969E86-DF84-47C1-9C1D-E9B515DA48C9}">
      <dgm:prSet/>
      <dgm:spPr/>
      <dgm:t>
        <a:bodyPr/>
        <a:lstStyle/>
        <a:p>
          <a:r>
            <a:rPr lang="es-MX" dirty="0"/>
            <a:t>Entrega</a:t>
          </a:r>
          <a:endParaRPr lang="en-US" dirty="0"/>
        </a:p>
      </dgm:t>
    </dgm:pt>
    <dgm:pt modelId="{4979A24A-FDC4-4EC9-A5D4-420A154636A4}" type="parTrans" cxnId="{16CAA6BA-DCFB-4022-9071-53B2BD9884DB}">
      <dgm:prSet/>
      <dgm:spPr/>
      <dgm:t>
        <a:bodyPr/>
        <a:lstStyle/>
        <a:p>
          <a:endParaRPr lang="en-US"/>
        </a:p>
      </dgm:t>
    </dgm:pt>
    <dgm:pt modelId="{1437EE74-A486-4BD3-ADE5-C81C0FE2E35C}" type="sibTrans" cxnId="{16CAA6BA-DCFB-4022-9071-53B2BD9884DB}">
      <dgm:prSet/>
      <dgm:spPr/>
      <dgm:t>
        <a:bodyPr/>
        <a:lstStyle/>
        <a:p>
          <a:endParaRPr lang="en-US"/>
        </a:p>
      </dgm:t>
    </dgm:pt>
    <dgm:pt modelId="{3A05300A-A41E-4427-B990-3C506FFFB1E8}">
      <dgm:prSet/>
      <dgm:spPr/>
      <dgm:t>
        <a:bodyPr/>
        <a:lstStyle/>
        <a:p>
          <a:r>
            <a:rPr lang="es-MX" dirty="0"/>
            <a:t>Entender lo que hace el negocio, cómo lo hace y para qué.</a:t>
          </a:r>
          <a:endParaRPr lang="en-US" dirty="0"/>
        </a:p>
      </dgm:t>
    </dgm:pt>
    <dgm:pt modelId="{7A97CE60-1D2A-4CF3-83E7-CC0D307DF7D0}" type="parTrans" cxnId="{CC6F5F3D-40F0-4104-96CC-5A71226191F4}">
      <dgm:prSet/>
      <dgm:spPr/>
      <dgm:t>
        <a:bodyPr/>
        <a:lstStyle/>
        <a:p>
          <a:endParaRPr lang="es-MX"/>
        </a:p>
      </dgm:t>
    </dgm:pt>
    <dgm:pt modelId="{E6352479-AF78-4241-AF19-DB419123D4F9}" type="sibTrans" cxnId="{CC6F5F3D-40F0-4104-96CC-5A71226191F4}">
      <dgm:prSet/>
      <dgm:spPr/>
      <dgm:t>
        <a:bodyPr/>
        <a:lstStyle/>
        <a:p>
          <a:endParaRPr lang="es-MX"/>
        </a:p>
      </dgm:t>
    </dgm:pt>
    <dgm:pt modelId="{8A5EEEF2-A3D4-4901-AC25-0E2A70C192F8}">
      <dgm:prSet/>
      <dgm:spPr/>
      <dgm:t>
        <a:bodyPr/>
        <a:lstStyle/>
        <a:p>
          <a:r>
            <a:rPr lang="es-MX" dirty="0"/>
            <a:t>Crear un perfil del usuario ideal de la interfaz, con sus deseos y necesidades.</a:t>
          </a:r>
          <a:endParaRPr lang="en-US" dirty="0"/>
        </a:p>
      </dgm:t>
    </dgm:pt>
    <dgm:pt modelId="{16C74A69-A35F-41AD-AF6C-B919480BDF4C}" type="parTrans" cxnId="{A2871E50-CCAD-4E3C-B424-AD65D2C60DA8}">
      <dgm:prSet/>
      <dgm:spPr/>
      <dgm:t>
        <a:bodyPr/>
        <a:lstStyle/>
        <a:p>
          <a:endParaRPr lang="es-MX"/>
        </a:p>
      </dgm:t>
    </dgm:pt>
    <dgm:pt modelId="{250ED4BF-5522-46D2-8B8E-AD18FDEBCBFB}" type="sibTrans" cxnId="{A2871E50-CCAD-4E3C-B424-AD65D2C60DA8}">
      <dgm:prSet/>
      <dgm:spPr/>
      <dgm:t>
        <a:bodyPr/>
        <a:lstStyle/>
        <a:p>
          <a:endParaRPr lang="es-MX"/>
        </a:p>
      </dgm:t>
    </dgm:pt>
    <dgm:pt modelId="{2FAD0CA9-0CE3-4E47-95CF-6A7C35C1C840}">
      <dgm:prSet/>
      <dgm:spPr/>
      <dgm:t>
        <a:bodyPr/>
        <a:lstStyle/>
        <a:p>
          <a:r>
            <a:rPr lang="es-MX" dirty="0"/>
            <a:t>Entender las pantallas que el usuario verá en su flujo de uso.</a:t>
          </a:r>
          <a:endParaRPr lang="en-US" dirty="0"/>
        </a:p>
      </dgm:t>
    </dgm:pt>
    <dgm:pt modelId="{620E8983-1004-48CE-9D8A-5AE616C53C8D}" type="parTrans" cxnId="{1B8C6F3F-92D7-405A-81DE-189D7437B06F}">
      <dgm:prSet/>
      <dgm:spPr/>
      <dgm:t>
        <a:bodyPr/>
        <a:lstStyle/>
        <a:p>
          <a:endParaRPr lang="es-MX"/>
        </a:p>
      </dgm:t>
    </dgm:pt>
    <dgm:pt modelId="{1249EE86-B252-468F-B785-05C9500BDAF5}" type="sibTrans" cxnId="{1B8C6F3F-92D7-405A-81DE-189D7437B06F}">
      <dgm:prSet/>
      <dgm:spPr/>
      <dgm:t>
        <a:bodyPr/>
        <a:lstStyle/>
        <a:p>
          <a:endParaRPr lang="es-MX"/>
        </a:p>
      </dgm:t>
    </dgm:pt>
    <dgm:pt modelId="{5F5E1C61-C858-45CA-89ED-1C9386BA529D}">
      <dgm:prSet/>
      <dgm:spPr/>
      <dgm:t>
        <a:bodyPr/>
        <a:lstStyle/>
        <a:p>
          <a:r>
            <a:rPr lang="es-MX" dirty="0"/>
            <a:t>Una vista rápida de los bloques que construyen cada pantalla.</a:t>
          </a:r>
          <a:endParaRPr lang="en-US" dirty="0"/>
        </a:p>
      </dgm:t>
    </dgm:pt>
    <dgm:pt modelId="{096241C4-6ABD-43CF-8DD5-0D6CD15FDDD7}" type="parTrans" cxnId="{5F6D68B1-BD2A-4E88-A5B7-4F9279665276}">
      <dgm:prSet/>
      <dgm:spPr/>
      <dgm:t>
        <a:bodyPr/>
        <a:lstStyle/>
        <a:p>
          <a:endParaRPr lang="es-MX"/>
        </a:p>
      </dgm:t>
    </dgm:pt>
    <dgm:pt modelId="{728478A4-66B1-415B-AEDF-BC5706C5E15A}" type="sibTrans" cxnId="{5F6D68B1-BD2A-4E88-A5B7-4F9279665276}">
      <dgm:prSet/>
      <dgm:spPr/>
      <dgm:t>
        <a:bodyPr/>
        <a:lstStyle/>
        <a:p>
          <a:endParaRPr lang="es-MX"/>
        </a:p>
      </dgm:t>
    </dgm:pt>
    <dgm:pt modelId="{BF179582-2D7B-452A-8CB9-0F6621C4B2CB}">
      <dgm:prSet/>
      <dgm:spPr/>
      <dgm:t>
        <a:bodyPr/>
        <a:lstStyle/>
        <a:p>
          <a:r>
            <a:rPr lang="es-MX" dirty="0"/>
            <a:t>También llamado “diseño visual”, finaliza el diseño.</a:t>
          </a:r>
          <a:endParaRPr lang="en-US" dirty="0"/>
        </a:p>
      </dgm:t>
    </dgm:pt>
    <dgm:pt modelId="{25904395-78A0-4C65-AF0E-938F7EFDB3D5}" type="parTrans" cxnId="{2E85E171-B71B-4E3F-88D5-D0071AB63025}">
      <dgm:prSet/>
      <dgm:spPr/>
      <dgm:t>
        <a:bodyPr/>
        <a:lstStyle/>
        <a:p>
          <a:endParaRPr lang="es-MX"/>
        </a:p>
      </dgm:t>
    </dgm:pt>
    <dgm:pt modelId="{49FF5EFE-787D-417F-AA3A-CDC9C2C46520}" type="sibTrans" cxnId="{2E85E171-B71B-4E3F-88D5-D0071AB63025}">
      <dgm:prSet/>
      <dgm:spPr/>
      <dgm:t>
        <a:bodyPr/>
        <a:lstStyle/>
        <a:p>
          <a:endParaRPr lang="es-MX"/>
        </a:p>
      </dgm:t>
    </dgm:pt>
    <dgm:pt modelId="{79FF80D9-651B-4E4B-96FD-82378209C0B3}">
      <dgm:prSet/>
      <dgm:spPr/>
      <dgm:t>
        <a:bodyPr/>
        <a:lstStyle/>
        <a:p>
          <a:r>
            <a:rPr lang="es-MX" dirty="0"/>
            <a:t>Presentar un prototipo funcional, permite mostrar animaciones, navegación del diseño, etc.</a:t>
          </a:r>
          <a:endParaRPr lang="en-US" dirty="0"/>
        </a:p>
      </dgm:t>
    </dgm:pt>
    <dgm:pt modelId="{7089A986-7BD6-4E78-B31D-230130F76C8A}" type="parTrans" cxnId="{CE3CE976-A9B6-4FBF-A5B8-94768580CC9F}">
      <dgm:prSet/>
      <dgm:spPr/>
      <dgm:t>
        <a:bodyPr/>
        <a:lstStyle/>
        <a:p>
          <a:endParaRPr lang="es-MX"/>
        </a:p>
      </dgm:t>
    </dgm:pt>
    <dgm:pt modelId="{724D2253-8E58-407C-AA66-77DADA5674E5}" type="sibTrans" cxnId="{CE3CE976-A9B6-4FBF-A5B8-94768580CC9F}">
      <dgm:prSet/>
      <dgm:spPr/>
      <dgm:t>
        <a:bodyPr/>
        <a:lstStyle/>
        <a:p>
          <a:endParaRPr lang="es-MX"/>
        </a:p>
      </dgm:t>
    </dgm:pt>
    <dgm:pt modelId="{DE97096D-C404-4732-969C-EFBBF10B4ECC}">
      <dgm:prSet/>
      <dgm:spPr/>
      <dgm:t>
        <a:bodyPr/>
        <a:lstStyle/>
        <a:p>
          <a:r>
            <a:rPr lang="es-MX" dirty="0"/>
            <a:t>Los comentarios de la contraparte técnica y de los usuarios.</a:t>
          </a:r>
          <a:endParaRPr lang="en-US" dirty="0"/>
        </a:p>
      </dgm:t>
    </dgm:pt>
    <dgm:pt modelId="{12F4C290-0315-47C1-9483-6E6EB08C6AB7}" type="parTrans" cxnId="{7C08AA67-8728-4813-AF90-0D1275090FE8}">
      <dgm:prSet/>
      <dgm:spPr/>
      <dgm:t>
        <a:bodyPr/>
        <a:lstStyle/>
        <a:p>
          <a:endParaRPr lang="es-MX"/>
        </a:p>
      </dgm:t>
    </dgm:pt>
    <dgm:pt modelId="{6C4F9EF2-768E-4688-8F79-47B764DCF932}" type="sibTrans" cxnId="{7C08AA67-8728-4813-AF90-0D1275090FE8}">
      <dgm:prSet/>
      <dgm:spPr/>
      <dgm:t>
        <a:bodyPr/>
        <a:lstStyle/>
        <a:p>
          <a:endParaRPr lang="es-MX"/>
        </a:p>
      </dgm:t>
    </dgm:pt>
    <dgm:pt modelId="{CC7CB3C9-CB01-4CA5-A313-41515C428C5D}">
      <dgm:prSet/>
      <dgm:spPr/>
      <dgm:t>
        <a:bodyPr/>
        <a:lstStyle/>
        <a:p>
          <a:r>
            <a:rPr lang="es-MX"/>
            <a:t>Entrega </a:t>
          </a:r>
          <a:r>
            <a:rPr lang="es-MX" dirty="0"/>
            <a:t>de los diseños aprobados para comenzar la etapa de desarrollo.</a:t>
          </a:r>
          <a:endParaRPr lang="en-US" dirty="0"/>
        </a:p>
      </dgm:t>
    </dgm:pt>
    <dgm:pt modelId="{BCF4A979-546E-4C43-B35E-7DD987D65F4D}" type="parTrans" cxnId="{D1976BE2-555A-4E89-8C3D-133B21866F3D}">
      <dgm:prSet/>
      <dgm:spPr/>
      <dgm:t>
        <a:bodyPr/>
        <a:lstStyle/>
        <a:p>
          <a:endParaRPr lang="es-MX"/>
        </a:p>
      </dgm:t>
    </dgm:pt>
    <dgm:pt modelId="{84C701B0-9695-4756-9736-5653E144235A}" type="sibTrans" cxnId="{D1976BE2-555A-4E89-8C3D-133B21866F3D}">
      <dgm:prSet/>
      <dgm:spPr/>
      <dgm:t>
        <a:bodyPr/>
        <a:lstStyle/>
        <a:p>
          <a:endParaRPr lang="es-MX"/>
        </a:p>
      </dgm:t>
    </dgm:pt>
    <dgm:pt modelId="{C5C21B8F-6F44-4034-92B6-A8ABF71454D6}" type="pres">
      <dgm:prSet presAssocID="{8397D39E-267D-4CDC-B2B0-8259FB585340}" presName="vert0" presStyleCnt="0">
        <dgm:presLayoutVars>
          <dgm:dir/>
          <dgm:animOne val="branch"/>
          <dgm:animLvl val="lvl"/>
        </dgm:presLayoutVars>
      </dgm:prSet>
      <dgm:spPr/>
    </dgm:pt>
    <dgm:pt modelId="{9E65E531-B267-4C17-82D4-46A8E47E9A24}" type="pres">
      <dgm:prSet presAssocID="{CC34111B-8904-47ED-9039-00E5D5783FFF}" presName="thickLine" presStyleLbl="alignNode1" presStyleIdx="0" presStyleCnt="8"/>
      <dgm:spPr/>
    </dgm:pt>
    <dgm:pt modelId="{342B3598-D2B7-4018-9E6D-6F3F7D3B36DC}" type="pres">
      <dgm:prSet presAssocID="{CC34111B-8904-47ED-9039-00E5D5783FFF}" presName="horz1" presStyleCnt="0"/>
      <dgm:spPr/>
    </dgm:pt>
    <dgm:pt modelId="{02DC0A70-3976-4328-AAE6-691B56205667}" type="pres">
      <dgm:prSet presAssocID="{CC34111B-8904-47ED-9039-00E5D5783FFF}" presName="tx1" presStyleLbl="revTx" presStyleIdx="0" presStyleCnt="16"/>
      <dgm:spPr/>
    </dgm:pt>
    <dgm:pt modelId="{0E02845E-77AD-481B-877D-72A5D25F1DAA}" type="pres">
      <dgm:prSet presAssocID="{CC34111B-8904-47ED-9039-00E5D5783FFF}" presName="vert1" presStyleCnt="0"/>
      <dgm:spPr/>
    </dgm:pt>
    <dgm:pt modelId="{248A1543-0EE0-4F67-9CB0-2916A549F531}" type="pres">
      <dgm:prSet presAssocID="{3A05300A-A41E-4427-B990-3C506FFFB1E8}" presName="vertSpace2a" presStyleCnt="0"/>
      <dgm:spPr/>
    </dgm:pt>
    <dgm:pt modelId="{C9C9374E-036B-45DC-B1E5-324656A0B164}" type="pres">
      <dgm:prSet presAssocID="{3A05300A-A41E-4427-B990-3C506FFFB1E8}" presName="horz2" presStyleCnt="0"/>
      <dgm:spPr/>
    </dgm:pt>
    <dgm:pt modelId="{54E0D7F1-918D-4413-A22C-346CA19902C5}" type="pres">
      <dgm:prSet presAssocID="{3A05300A-A41E-4427-B990-3C506FFFB1E8}" presName="horzSpace2" presStyleCnt="0"/>
      <dgm:spPr/>
    </dgm:pt>
    <dgm:pt modelId="{D53C0C7C-643F-43B5-B849-FAF1E582440D}" type="pres">
      <dgm:prSet presAssocID="{3A05300A-A41E-4427-B990-3C506FFFB1E8}" presName="tx2" presStyleLbl="revTx" presStyleIdx="1" presStyleCnt="16"/>
      <dgm:spPr/>
    </dgm:pt>
    <dgm:pt modelId="{2A5A84A3-1711-4B55-9DCD-0836179D95B6}" type="pres">
      <dgm:prSet presAssocID="{3A05300A-A41E-4427-B990-3C506FFFB1E8}" presName="vert2" presStyleCnt="0"/>
      <dgm:spPr/>
    </dgm:pt>
    <dgm:pt modelId="{FBF60486-1117-490A-8D70-22711C32C7ED}" type="pres">
      <dgm:prSet presAssocID="{3A05300A-A41E-4427-B990-3C506FFFB1E8}" presName="thinLine2b" presStyleLbl="callout" presStyleIdx="0" presStyleCnt="8"/>
      <dgm:spPr/>
    </dgm:pt>
    <dgm:pt modelId="{DE56BA1A-6ED1-4652-A13F-AAA39E1AB450}" type="pres">
      <dgm:prSet presAssocID="{3A05300A-A41E-4427-B990-3C506FFFB1E8}" presName="vertSpace2b" presStyleCnt="0"/>
      <dgm:spPr/>
    </dgm:pt>
    <dgm:pt modelId="{703B9FD2-310B-4087-AA06-23EAC6631743}" type="pres">
      <dgm:prSet presAssocID="{ED8A84B3-9E8B-4FB4-B2DD-47B72188120F}" presName="thickLine" presStyleLbl="alignNode1" presStyleIdx="1" presStyleCnt="8"/>
      <dgm:spPr/>
    </dgm:pt>
    <dgm:pt modelId="{D6C78D19-8EF7-436B-B032-0E2D43827FA4}" type="pres">
      <dgm:prSet presAssocID="{ED8A84B3-9E8B-4FB4-B2DD-47B72188120F}" presName="horz1" presStyleCnt="0"/>
      <dgm:spPr/>
    </dgm:pt>
    <dgm:pt modelId="{A36BD292-AE60-4A7F-AB3F-A2333FD716C2}" type="pres">
      <dgm:prSet presAssocID="{ED8A84B3-9E8B-4FB4-B2DD-47B72188120F}" presName="tx1" presStyleLbl="revTx" presStyleIdx="2" presStyleCnt="16"/>
      <dgm:spPr/>
    </dgm:pt>
    <dgm:pt modelId="{5C3EB12C-1327-4330-957B-A3CEE8B8BD7C}" type="pres">
      <dgm:prSet presAssocID="{ED8A84B3-9E8B-4FB4-B2DD-47B72188120F}" presName="vert1" presStyleCnt="0"/>
      <dgm:spPr/>
    </dgm:pt>
    <dgm:pt modelId="{72DF8F8F-2BFA-4CC4-B628-35FEA25EA091}" type="pres">
      <dgm:prSet presAssocID="{8A5EEEF2-A3D4-4901-AC25-0E2A70C192F8}" presName="vertSpace2a" presStyleCnt="0"/>
      <dgm:spPr/>
    </dgm:pt>
    <dgm:pt modelId="{FD965F4D-3627-4FCB-BB1F-1A0B500A424A}" type="pres">
      <dgm:prSet presAssocID="{8A5EEEF2-A3D4-4901-AC25-0E2A70C192F8}" presName="horz2" presStyleCnt="0"/>
      <dgm:spPr/>
    </dgm:pt>
    <dgm:pt modelId="{5D511D08-2382-4512-A4A9-2103DFDC1530}" type="pres">
      <dgm:prSet presAssocID="{8A5EEEF2-A3D4-4901-AC25-0E2A70C192F8}" presName="horzSpace2" presStyleCnt="0"/>
      <dgm:spPr/>
    </dgm:pt>
    <dgm:pt modelId="{AF452466-F896-48EB-B86B-8CFC30FFA049}" type="pres">
      <dgm:prSet presAssocID="{8A5EEEF2-A3D4-4901-AC25-0E2A70C192F8}" presName="tx2" presStyleLbl="revTx" presStyleIdx="3" presStyleCnt="16"/>
      <dgm:spPr/>
    </dgm:pt>
    <dgm:pt modelId="{8E7A9B91-3EA8-4B62-9195-E33995790891}" type="pres">
      <dgm:prSet presAssocID="{8A5EEEF2-A3D4-4901-AC25-0E2A70C192F8}" presName="vert2" presStyleCnt="0"/>
      <dgm:spPr/>
    </dgm:pt>
    <dgm:pt modelId="{B80321A2-41E4-4B61-812C-5307E9F15F18}" type="pres">
      <dgm:prSet presAssocID="{8A5EEEF2-A3D4-4901-AC25-0E2A70C192F8}" presName="thinLine2b" presStyleLbl="callout" presStyleIdx="1" presStyleCnt="8"/>
      <dgm:spPr/>
    </dgm:pt>
    <dgm:pt modelId="{88A06991-9A40-4BE6-A20E-AC680CE64B4C}" type="pres">
      <dgm:prSet presAssocID="{8A5EEEF2-A3D4-4901-AC25-0E2A70C192F8}" presName="vertSpace2b" presStyleCnt="0"/>
      <dgm:spPr/>
    </dgm:pt>
    <dgm:pt modelId="{AE4F8388-822A-48A4-BF15-97C6E757C213}" type="pres">
      <dgm:prSet presAssocID="{F76D66B1-D883-4F35-AEAE-94F9FAAA2013}" presName="thickLine" presStyleLbl="alignNode1" presStyleIdx="2" presStyleCnt="8"/>
      <dgm:spPr/>
    </dgm:pt>
    <dgm:pt modelId="{45756914-7FFD-4A54-941E-73314A9A6D6C}" type="pres">
      <dgm:prSet presAssocID="{F76D66B1-D883-4F35-AEAE-94F9FAAA2013}" presName="horz1" presStyleCnt="0"/>
      <dgm:spPr/>
    </dgm:pt>
    <dgm:pt modelId="{BDEDF712-2466-4756-B10F-10A58F235578}" type="pres">
      <dgm:prSet presAssocID="{F76D66B1-D883-4F35-AEAE-94F9FAAA2013}" presName="tx1" presStyleLbl="revTx" presStyleIdx="4" presStyleCnt="16"/>
      <dgm:spPr/>
    </dgm:pt>
    <dgm:pt modelId="{799C7B5F-E95C-4224-9798-FA07BB243670}" type="pres">
      <dgm:prSet presAssocID="{F76D66B1-D883-4F35-AEAE-94F9FAAA2013}" presName="vert1" presStyleCnt="0"/>
      <dgm:spPr/>
    </dgm:pt>
    <dgm:pt modelId="{007653AA-4555-4BE3-83BA-A12D034D843C}" type="pres">
      <dgm:prSet presAssocID="{2FAD0CA9-0CE3-4E47-95CF-6A7C35C1C840}" presName="vertSpace2a" presStyleCnt="0"/>
      <dgm:spPr/>
    </dgm:pt>
    <dgm:pt modelId="{21439561-3BB8-4868-83C4-9CF92B004E7B}" type="pres">
      <dgm:prSet presAssocID="{2FAD0CA9-0CE3-4E47-95CF-6A7C35C1C840}" presName="horz2" presStyleCnt="0"/>
      <dgm:spPr/>
    </dgm:pt>
    <dgm:pt modelId="{E2952D88-D41C-43DD-9337-25B5B5D4E759}" type="pres">
      <dgm:prSet presAssocID="{2FAD0CA9-0CE3-4E47-95CF-6A7C35C1C840}" presName="horzSpace2" presStyleCnt="0"/>
      <dgm:spPr/>
    </dgm:pt>
    <dgm:pt modelId="{54A22BBD-A95A-4D21-843A-79253F648CC6}" type="pres">
      <dgm:prSet presAssocID="{2FAD0CA9-0CE3-4E47-95CF-6A7C35C1C840}" presName="tx2" presStyleLbl="revTx" presStyleIdx="5" presStyleCnt="16"/>
      <dgm:spPr/>
    </dgm:pt>
    <dgm:pt modelId="{D4640E00-8AAE-4422-9557-F29612A71165}" type="pres">
      <dgm:prSet presAssocID="{2FAD0CA9-0CE3-4E47-95CF-6A7C35C1C840}" presName="vert2" presStyleCnt="0"/>
      <dgm:spPr/>
    </dgm:pt>
    <dgm:pt modelId="{7D30866A-ABF0-4E13-B9A7-C3C73C3C418D}" type="pres">
      <dgm:prSet presAssocID="{2FAD0CA9-0CE3-4E47-95CF-6A7C35C1C840}" presName="thinLine2b" presStyleLbl="callout" presStyleIdx="2" presStyleCnt="8"/>
      <dgm:spPr/>
    </dgm:pt>
    <dgm:pt modelId="{01288254-0175-4EA6-AC53-9060C25F1F1D}" type="pres">
      <dgm:prSet presAssocID="{2FAD0CA9-0CE3-4E47-95CF-6A7C35C1C840}" presName="vertSpace2b" presStyleCnt="0"/>
      <dgm:spPr/>
    </dgm:pt>
    <dgm:pt modelId="{0C1F8132-A725-4E20-A56D-7C61160A050A}" type="pres">
      <dgm:prSet presAssocID="{A6D8760F-CEFD-4CE2-88A9-14792FF9D832}" presName="thickLine" presStyleLbl="alignNode1" presStyleIdx="3" presStyleCnt="8"/>
      <dgm:spPr/>
    </dgm:pt>
    <dgm:pt modelId="{2A96C397-7C71-4752-A9DF-DC2BA3729A5A}" type="pres">
      <dgm:prSet presAssocID="{A6D8760F-CEFD-4CE2-88A9-14792FF9D832}" presName="horz1" presStyleCnt="0"/>
      <dgm:spPr/>
    </dgm:pt>
    <dgm:pt modelId="{FAF857F2-B936-4A5A-B4B9-79A4DB5939C7}" type="pres">
      <dgm:prSet presAssocID="{A6D8760F-CEFD-4CE2-88A9-14792FF9D832}" presName="tx1" presStyleLbl="revTx" presStyleIdx="6" presStyleCnt="16"/>
      <dgm:spPr/>
    </dgm:pt>
    <dgm:pt modelId="{BF43719B-E816-406F-ABD6-E81DB6962CBC}" type="pres">
      <dgm:prSet presAssocID="{A6D8760F-CEFD-4CE2-88A9-14792FF9D832}" presName="vert1" presStyleCnt="0"/>
      <dgm:spPr/>
    </dgm:pt>
    <dgm:pt modelId="{0B0ACCC4-14B6-4977-B927-9AADF0D3F3F0}" type="pres">
      <dgm:prSet presAssocID="{5F5E1C61-C858-45CA-89ED-1C9386BA529D}" presName="vertSpace2a" presStyleCnt="0"/>
      <dgm:spPr/>
    </dgm:pt>
    <dgm:pt modelId="{A90B6298-2E81-4FCE-BCB9-8988E908C225}" type="pres">
      <dgm:prSet presAssocID="{5F5E1C61-C858-45CA-89ED-1C9386BA529D}" presName="horz2" presStyleCnt="0"/>
      <dgm:spPr/>
    </dgm:pt>
    <dgm:pt modelId="{EC0ECE2A-7638-4DA0-AE5E-99DC35DFAB24}" type="pres">
      <dgm:prSet presAssocID="{5F5E1C61-C858-45CA-89ED-1C9386BA529D}" presName="horzSpace2" presStyleCnt="0"/>
      <dgm:spPr/>
    </dgm:pt>
    <dgm:pt modelId="{26B7B878-5A79-4D47-974D-36BE5B20407E}" type="pres">
      <dgm:prSet presAssocID="{5F5E1C61-C858-45CA-89ED-1C9386BA529D}" presName="tx2" presStyleLbl="revTx" presStyleIdx="7" presStyleCnt="16"/>
      <dgm:spPr/>
    </dgm:pt>
    <dgm:pt modelId="{AC8C63F5-2353-4BCB-B5A0-61A9E364C9DC}" type="pres">
      <dgm:prSet presAssocID="{5F5E1C61-C858-45CA-89ED-1C9386BA529D}" presName="vert2" presStyleCnt="0"/>
      <dgm:spPr/>
    </dgm:pt>
    <dgm:pt modelId="{051FDAE1-6533-4091-9FEE-64C0DCD2BA58}" type="pres">
      <dgm:prSet presAssocID="{5F5E1C61-C858-45CA-89ED-1C9386BA529D}" presName="thinLine2b" presStyleLbl="callout" presStyleIdx="3" presStyleCnt="8"/>
      <dgm:spPr/>
    </dgm:pt>
    <dgm:pt modelId="{19E25E02-7901-440A-B489-987F2122C93B}" type="pres">
      <dgm:prSet presAssocID="{5F5E1C61-C858-45CA-89ED-1C9386BA529D}" presName="vertSpace2b" presStyleCnt="0"/>
      <dgm:spPr/>
    </dgm:pt>
    <dgm:pt modelId="{853F0D1D-063A-423A-9E90-C823F9E2C978}" type="pres">
      <dgm:prSet presAssocID="{EE10BE96-32B0-4987-B8E3-EAE70A9C50D2}" presName="thickLine" presStyleLbl="alignNode1" presStyleIdx="4" presStyleCnt="8"/>
      <dgm:spPr/>
    </dgm:pt>
    <dgm:pt modelId="{104C2CC6-6230-4502-9FEB-20DA13647B9D}" type="pres">
      <dgm:prSet presAssocID="{EE10BE96-32B0-4987-B8E3-EAE70A9C50D2}" presName="horz1" presStyleCnt="0"/>
      <dgm:spPr/>
    </dgm:pt>
    <dgm:pt modelId="{A07A5EAA-836D-4784-BCDE-2C965DF372C8}" type="pres">
      <dgm:prSet presAssocID="{EE10BE96-32B0-4987-B8E3-EAE70A9C50D2}" presName="tx1" presStyleLbl="revTx" presStyleIdx="8" presStyleCnt="16"/>
      <dgm:spPr/>
    </dgm:pt>
    <dgm:pt modelId="{F861FE6D-6C49-4C36-9566-BEE16A430FFF}" type="pres">
      <dgm:prSet presAssocID="{EE10BE96-32B0-4987-B8E3-EAE70A9C50D2}" presName="vert1" presStyleCnt="0"/>
      <dgm:spPr/>
    </dgm:pt>
    <dgm:pt modelId="{480AC8F0-13E9-4999-A7F7-FEAAF7296D57}" type="pres">
      <dgm:prSet presAssocID="{BF179582-2D7B-452A-8CB9-0F6621C4B2CB}" presName="vertSpace2a" presStyleCnt="0"/>
      <dgm:spPr/>
    </dgm:pt>
    <dgm:pt modelId="{2748B8EF-0CC6-4C1F-831C-91ABE360A039}" type="pres">
      <dgm:prSet presAssocID="{BF179582-2D7B-452A-8CB9-0F6621C4B2CB}" presName="horz2" presStyleCnt="0"/>
      <dgm:spPr/>
    </dgm:pt>
    <dgm:pt modelId="{B0E460F5-9038-4381-A2C9-047876574CA8}" type="pres">
      <dgm:prSet presAssocID="{BF179582-2D7B-452A-8CB9-0F6621C4B2CB}" presName="horzSpace2" presStyleCnt="0"/>
      <dgm:spPr/>
    </dgm:pt>
    <dgm:pt modelId="{7F5DF376-C07A-4A56-881E-335D00D492B4}" type="pres">
      <dgm:prSet presAssocID="{BF179582-2D7B-452A-8CB9-0F6621C4B2CB}" presName="tx2" presStyleLbl="revTx" presStyleIdx="9" presStyleCnt="16"/>
      <dgm:spPr/>
    </dgm:pt>
    <dgm:pt modelId="{CE660352-F414-4810-8B3D-64FC3775EEF1}" type="pres">
      <dgm:prSet presAssocID="{BF179582-2D7B-452A-8CB9-0F6621C4B2CB}" presName="vert2" presStyleCnt="0"/>
      <dgm:spPr/>
    </dgm:pt>
    <dgm:pt modelId="{1866C86C-A684-4347-B9A1-A86CBFF0F036}" type="pres">
      <dgm:prSet presAssocID="{BF179582-2D7B-452A-8CB9-0F6621C4B2CB}" presName="thinLine2b" presStyleLbl="callout" presStyleIdx="4" presStyleCnt="8"/>
      <dgm:spPr/>
    </dgm:pt>
    <dgm:pt modelId="{9E02C55C-DEA9-4047-947C-C5A47E62F8CD}" type="pres">
      <dgm:prSet presAssocID="{BF179582-2D7B-452A-8CB9-0F6621C4B2CB}" presName="vertSpace2b" presStyleCnt="0"/>
      <dgm:spPr/>
    </dgm:pt>
    <dgm:pt modelId="{6C064F08-F22B-46F8-ABE6-19BE627928E8}" type="pres">
      <dgm:prSet presAssocID="{B4195FEF-4526-4CB2-8C61-EBD6AF3B81B5}" presName="thickLine" presStyleLbl="alignNode1" presStyleIdx="5" presStyleCnt="8"/>
      <dgm:spPr/>
    </dgm:pt>
    <dgm:pt modelId="{CC1DFA83-FB26-4590-934B-52F011BD9275}" type="pres">
      <dgm:prSet presAssocID="{B4195FEF-4526-4CB2-8C61-EBD6AF3B81B5}" presName="horz1" presStyleCnt="0"/>
      <dgm:spPr/>
    </dgm:pt>
    <dgm:pt modelId="{F8A247AD-9B86-4063-910C-805C7F668D3D}" type="pres">
      <dgm:prSet presAssocID="{B4195FEF-4526-4CB2-8C61-EBD6AF3B81B5}" presName="tx1" presStyleLbl="revTx" presStyleIdx="10" presStyleCnt="16"/>
      <dgm:spPr/>
    </dgm:pt>
    <dgm:pt modelId="{7E556992-75F3-4E1D-A295-6CDAF36CA067}" type="pres">
      <dgm:prSet presAssocID="{B4195FEF-4526-4CB2-8C61-EBD6AF3B81B5}" presName="vert1" presStyleCnt="0"/>
      <dgm:spPr/>
    </dgm:pt>
    <dgm:pt modelId="{9BAEF420-2351-4E9A-94D3-5775EA34069E}" type="pres">
      <dgm:prSet presAssocID="{79FF80D9-651B-4E4B-96FD-82378209C0B3}" presName="vertSpace2a" presStyleCnt="0"/>
      <dgm:spPr/>
    </dgm:pt>
    <dgm:pt modelId="{8835EA24-BAB4-462C-AB94-AA4D5D78CE20}" type="pres">
      <dgm:prSet presAssocID="{79FF80D9-651B-4E4B-96FD-82378209C0B3}" presName="horz2" presStyleCnt="0"/>
      <dgm:spPr/>
    </dgm:pt>
    <dgm:pt modelId="{666AD89C-1478-40EC-8943-CF21931EE669}" type="pres">
      <dgm:prSet presAssocID="{79FF80D9-651B-4E4B-96FD-82378209C0B3}" presName="horzSpace2" presStyleCnt="0"/>
      <dgm:spPr/>
    </dgm:pt>
    <dgm:pt modelId="{A891D2A0-C300-475D-9889-B2AB9366A298}" type="pres">
      <dgm:prSet presAssocID="{79FF80D9-651B-4E4B-96FD-82378209C0B3}" presName="tx2" presStyleLbl="revTx" presStyleIdx="11" presStyleCnt="16"/>
      <dgm:spPr/>
    </dgm:pt>
    <dgm:pt modelId="{1389437E-8067-479B-B88F-6C2FA4D46207}" type="pres">
      <dgm:prSet presAssocID="{79FF80D9-651B-4E4B-96FD-82378209C0B3}" presName="vert2" presStyleCnt="0"/>
      <dgm:spPr/>
    </dgm:pt>
    <dgm:pt modelId="{77EBE665-6B39-4118-83BE-34A41AD563E6}" type="pres">
      <dgm:prSet presAssocID="{79FF80D9-651B-4E4B-96FD-82378209C0B3}" presName="thinLine2b" presStyleLbl="callout" presStyleIdx="5" presStyleCnt="8"/>
      <dgm:spPr/>
    </dgm:pt>
    <dgm:pt modelId="{BBB28F80-8392-490D-B359-806045FE0058}" type="pres">
      <dgm:prSet presAssocID="{79FF80D9-651B-4E4B-96FD-82378209C0B3}" presName="vertSpace2b" presStyleCnt="0"/>
      <dgm:spPr/>
    </dgm:pt>
    <dgm:pt modelId="{B703B867-0E9D-4702-8461-F15418FFE71B}" type="pres">
      <dgm:prSet presAssocID="{3C822A74-6B55-4789-B98D-AAFA39660A36}" presName="thickLine" presStyleLbl="alignNode1" presStyleIdx="6" presStyleCnt="8"/>
      <dgm:spPr/>
    </dgm:pt>
    <dgm:pt modelId="{CE9CF3B3-1135-446B-B655-CCCD89375792}" type="pres">
      <dgm:prSet presAssocID="{3C822A74-6B55-4789-B98D-AAFA39660A36}" presName="horz1" presStyleCnt="0"/>
      <dgm:spPr/>
    </dgm:pt>
    <dgm:pt modelId="{75A53270-3181-45F0-B670-8DE6759CA9DA}" type="pres">
      <dgm:prSet presAssocID="{3C822A74-6B55-4789-B98D-AAFA39660A36}" presName="tx1" presStyleLbl="revTx" presStyleIdx="12" presStyleCnt="16"/>
      <dgm:spPr/>
    </dgm:pt>
    <dgm:pt modelId="{80BD771A-6E8B-4FA4-BD1A-A341C7B80A68}" type="pres">
      <dgm:prSet presAssocID="{3C822A74-6B55-4789-B98D-AAFA39660A36}" presName="vert1" presStyleCnt="0"/>
      <dgm:spPr/>
    </dgm:pt>
    <dgm:pt modelId="{C2F62D0C-13FA-461F-B40A-D3C12ABE718F}" type="pres">
      <dgm:prSet presAssocID="{DE97096D-C404-4732-969C-EFBBF10B4ECC}" presName="vertSpace2a" presStyleCnt="0"/>
      <dgm:spPr/>
    </dgm:pt>
    <dgm:pt modelId="{81BF169C-3A8F-4ADB-AB36-E41BCEFEABE0}" type="pres">
      <dgm:prSet presAssocID="{DE97096D-C404-4732-969C-EFBBF10B4ECC}" presName="horz2" presStyleCnt="0"/>
      <dgm:spPr/>
    </dgm:pt>
    <dgm:pt modelId="{991EA64B-192D-4AA9-92A7-DDABA1D7637C}" type="pres">
      <dgm:prSet presAssocID="{DE97096D-C404-4732-969C-EFBBF10B4ECC}" presName="horzSpace2" presStyleCnt="0"/>
      <dgm:spPr/>
    </dgm:pt>
    <dgm:pt modelId="{98912636-3D1A-4E87-A4E4-42A89B1CF5E1}" type="pres">
      <dgm:prSet presAssocID="{DE97096D-C404-4732-969C-EFBBF10B4ECC}" presName="tx2" presStyleLbl="revTx" presStyleIdx="13" presStyleCnt="16"/>
      <dgm:spPr/>
    </dgm:pt>
    <dgm:pt modelId="{FD0FDBD3-DEA1-4C5E-8D95-8A5B6C9B23E7}" type="pres">
      <dgm:prSet presAssocID="{DE97096D-C404-4732-969C-EFBBF10B4ECC}" presName="vert2" presStyleCnt="0"/>
      <dgm:spPr/>
    </dgm:pt>
    <dgm:pt modelId="{A197EB50-F486-4526-975A-134DED46B395}" type="pres">
      <dgm:prSet presAssocID="{DE97096D-C404-4732-969C-EFBBF10B4ECC}" presName="thinLine2b" presStyleLbl="callout" presStyleIdx="6" presStyleCnt="8"/>
      <dgm:spPr/>
    </dgm:pt>
    <dgm:pt modelId="{EDA07AD3-74E7-49F3-9CF1-397E6970C7E8}" type="pres">
      <dgm:prSet presAssocID="{DE97096D-C404-4732-969C-EFBBF10B4ECC}" presName="vertSpace2b" presStyleCnt="0"/>
      <dgm:spPr/>
    </dgm:pt>
    <dgm:pt modelId="{248ACB0D-07C0-46FC-84FB-275645C197B3}" type="pres">
      <dgm:prSet presAssocID="{3C969E86-DF84-47C1-9C1D-E9B515DA48C9}" presName="thickLine" presStyleLbl="alignNode1" presStyleIdx="7" presStyleCnt="8"/>
      <dgm:spPr/>
    </dgm:pt>
    <dgm:pt modelId="{E49B9290-CDEB-4E6B-9789-B77B5D5CE4ED}" type="pres">
      <dgm:prSet presAssocID="{3C969E86-DF84-47C1-9C1D-E9B515DA48C9}" presName="horz1" presStyleCnt="0"/>
      <dgm:spPr/>
    </dgm:pt>
    <dgm:pt modelId="{7CA273FD-9207-432F-AF5F-F306E4D1F122}" type="pres">
      <dgm:prSet presAssocID="{3C969E86-DF84-47C1-9C1D-E9B515DA48C9}" presName="tx1" presStyleLbl="revTx" presStyleIdx="14" presStyleCnt="16"/>
      <dgm:spPr/>
    </dgm:pt>
    <dgm:pt modelId="{829C231F-0B1D-49CF-809E-887C3EB9C907}" type="pres">
      <dgm:prSet presAssocID="{3C969E86-DF84-47C1-9C1D-E9B515DA48C9}" presName="vert1" presStyleCnt="0"/>
      <dgm:spPr/>
    </dgm:pt>
    <dgm:pt modelId="{ABE9C3A0-A768-4C8C-A4FD-6C22AC50B4D3}" type="pres">
      <dgm:prSet presAssocID="{CC7CB3C9-CB01-4CA5-A313-41515C428C5D}" presName="vertSpace2a" presStyleCnt="0"/>
      <dgm:spPr/>
    </dgm:pt>
    <dgm:pt modelId="{C828F721-B29E-4C66-A958-C95FED5AF22F}" type="pres">
      <dgm:prSet presAssocID="{CC7CB3C9-CB01-4CA5-A313-41515C428C5D}" presName="horz2" presStyleCnt="0"/>
      <dgm:spPr/>
    </dgm:pt>
    <dgm:pt modelId="{E56B980C-DC79-4634-8F5D-2B2E1AB2E2B3}" type="pres">
      <dgm:prSet presAssocID="{CC7CB3C9-CB01-4CA5-A313-41515C428C5D}" presName="horzSpace2" presStyleCnt="0"/>
      <dgm:spPr/>
    </dgm:pt>
    <dgm:pt modelId="{ABF489DF-C86F-403D-9E9E-32FAE96FBF4A}" type="pres">
      <dgm:prSet presAssocID="{CC7CB3C9-CB01-4CA5-A313-41515C428C5D}" presName="tx2" presStyleLbl="revTx" presStyleIdx="15" presStyleCnt="16"/>
      <dgm:spPr/>
    </dgm:pt>
    <dgm:pt modelId="{463530D1-A943-4C1F-8D93-5904FAE539EE}" type="pres">
      <dgm:prSet presAssocID="{CC7CB3C9-CB01-4CA5-A313-41515C428C5D}" presName="vert2" presStyleCnt="0"/>
      <dgm:spPr/>
    </dgm:pt>
    <dgm:pt modelId="{BA7DD574-C869-4B87-AB52-F51D28C9FA27}" type="pres">
      <dgm:prSet presAssocID="{CC7CB3C9-CB01-4CA5-A313-41515C428C5D}" presName="thinLine2b" presStyleLbl="callout" presStyleIdx="7" presStyleCnt="8"/>
      <dgm:spPr/>
    </dgm:pt>
    <dgm:pt modelId="{B78EDA89-CA57-4C4B-A9A3-FC469309C091}" type="pres">
      <dgm:prSet presAssocID="{CC7CB3C9-CB01-4CA5-A313-41515C428C5D}" presName="vertSpace2b" presStyleCnt="0"/>
      <dgm:spPr/>
    </dgm:pt>
  </dgm:ptLst>
  <dgm:cxnLst>
    <dgm:cxn modelId="{C6C93710-42F6-441C-80AD-C4E3B6789A6B}" srcId="{8397D39E-267D-4CDC-B2B0-8259FB585340}" destId="{3C822A74-6B55-4789-B98D-AAFA39660A36}" srcOrd="6" destOrd="0" parTransId="{79646EC3-ED99-45FF-A241-3DB374DB6BCA}" sibTransId="{83BFFDAB-FC7A-4516-88CB-292246938121}"/>
    <dgm:cxn modelId="{03E82E1A-2E51-497A-995A-6A030A14682E}" type="presOf" srcId="{EE10BE96-32B0-4987-B8E3-EAE70A9C50D2}" destId="{A07A5EAA-836D-4784-BCDE-2C965DF372C8}" srcOrd="0" destOrd="0" presId="urn:microsoft.com/office/officeart/2008/layout/LinedList"/>
    <dgm:cxn modelId="{03D4DD1A-7600-4EB5-8408-3DF3708678E0}" type="presOf" srcId="{3A05300A-A41E-4427-B990-3C506FFFB1E8}" destId="{D53C0C7C-643F-43B5-B849-FAF1E582440D}" srcOrd="0" destOrd="0" presId="urn:microsoft.com/office/officeart/2008/layout/LinedList"/>
    <dgm:cxn modelId="{7BEDF91B-CEAA-489E-80DF-1E249DA19BC5}" type="presOf" srcId="{B4195FEF-4526-4CB2-8C61-EBD6AF3B81B5}" destId="{F8A247AD-9B86-4063-910C-805C7F668D3D}" srcOrd="0" destOrd="0" presId="urn:microsoft.com/office/officeart/2008/layout/LinedList"/>
    <dgm:cxn modelId="{9464892C-5ED3-4E33-9DC6-8FE63A0662C5}" type="presOf" srcId="{ED8A84B3-9E8B-4FB4-B2DD-47B72188120F}" destId="{A36BD292-AE60-4A7F-AB3F-A2333FD716C2}" srcOrd="0" destOrd="0" presId="urn:microsoft.com/office/officeart/2008/layout/LinedList"/>
    <dgm:cxn modelId="{CC6F5F3D-40F0-4104-96CC-5A71226191F4}" srcId="{CC34111B-8904-47ED-9039-00E5D5783FFF}" destId="{3A05300A-A41E-4427-B990-3C506FFFB1E8}" srcOrd="0" destOrd="0" parTransId="{7A97CE60-1D2A-4CF3-83E7-CC0D307DF7D0}" sibTransId="{E6352479-AF78-4241-AF19-DB419123D4F9}"/>
    <dgm:cxn modelId="{1B8C6F3F-92D7-405A-81DE-189D7437B06F}" srcId="{F76D66B1-D883-4F35-AEAE-94F9FAAA2013}" destId="{2FAD0CA9-0CE3-4E47-95CF-6A7C35C1C840}" srcOrd="0" destOrd="0" parTransId="{620E8983-1004-48CE-9D8A-5AE616C53C8D}" sibTransId="{1249EE86-B252-468F-B785-05C9500BDAF5}"/>
    <dgm:cxn modelId="{708E905D-96DC-4A19-889D-DC8A0E1378C1}" type="presOf" srcId="{2FAD0CA9-0CE3-4E47-95CF-6A7C35C1C840}" destId="{54A22BBD-A95A-4D21-843A-79253F648CC6}" srcOrd="0" destOrd="0" presId="urn:microsoft.com/office/officeart/2008/layout/LinedList"/>
    <dgm:cxn modelId="{2F50265F-AF81-4C93-84A2-E1DC29180C92}" srcId="{8397D39E-267D-4CDC-B2B0-8259FB585340}" destId="{CC34111B-8904-47ED-9039-00E5D5783FFF}" srcOrd="0" destOrd="0" parTransId="{A178784C-B35A-489F-890C-F45198E28093}" sibTransId="{0EE1CBD3-F170-4B90-9D29-401FAE164CCA}"/>
    <dgm:cxn modelId="{33542A45-64C9-425C-91BA-ACC483D5B652}" type="presOf" srcId="{8A5EEEF2-A3D4-4901-AC25-0E2A70C192F8}" destId="{AF452466-F896-48EB-B86B-8CFC30FFA049}" srcOrd="0" destOrd="0" presId="urn:microsoft.com/office/officeart/2008/layout/LinedList"/>
    <dgm:cxn modelId="{7C08AA67-8728-4813-AF90-0D1275090FE8}" srcId="{3C822A74-6B55-4789-B98D-AAFA39660A36}" destId="{DE97096D-C404-4732-969C-EFBBF10B4ECC}" srcOrd="0" destOrd="0" parTransId="{12F4C290-0315-47C1-9483-6E6EB08C6AB7}" sibTransId="{6C4F9EF2-768E-4688-8F79-47B764DCF932}"/>
    <dgm:cxn modelId="{908C3D6D-67FC-46F7-9082-C0561BADE0B8}" type="presOf" srcId="{8397D39E-267D-4CDC-B2B0-8259FB585340}" destId="{C5C21B8F-6F44-4034-92B6-A8ABF71454D6}" srcOrd="0" destOrd="0" presId="urn:microsoft.com/office/officeart/2008/layout/LinedList"/>
    <dgm:cxn modelId="{F380D04E-016E-4F4D-94CF-59A20EF14123}" type="presOf" srcId="{DE97096D-C404-4732-969C-EFBBF10B4ECC}" destId="{98912636-3D1A-4E87-A4E4-42A89B1CF5E1}" srcOrd="0" destOrd="0" presId="urn:microsoft.com/office/officeart/2008/layout/LinedList"/>
    <dgm:cxn modelId="{A2871E50-CCAD-4E3C-B424-AD65D2C60DA8}" srcId="{ED8A84B3-9E8B-4FB4-B2DD-47B72188120F}" destId="{8A5EEEF2-A3D4-4901-AC25-0E2A70C192F8}" srcOrd="0" destOrd="0" parTransId="{16C74A69-A35F-41AD-AF6C-B919480BDF4C}" sibTransId="{250ED4BF-5522-46D2-8B8E-AD18FDEBCBFB}"/>
    <dgm:cxn modelId="{2E85E171-B71B-4E3F-88D5-D0071AB63025}" srcId="{EE10BE96-32B0-4987-B8E3-EAE70A9C50D2}" destId="{BF179582-2D7B-452A-8CB9-0F6621C4B2CB}" srcOrd="0" destOrd="0" parTransId="{25904395-78A0-4C65-AF0E-938F7EFDB3D5}" sibTransId="{49FF5EFE-787D-417F-AA3A-CDC9C2C46520}"/>
    <dgm:cxn modelId="{CE3CE976-A9B6-4FBF-A5B8-94768580CC9F}" srcId="{B4195FEF-4526-4CB2-8C61-EBD6AF3B81B5}" destId="{79FF80D9-651B-4E4B-96FD-82378209C0B3}" srcOrd="0" destOrd="0" parTransId="{7089A986-7BD6-4E78-B31D-230130F76C8A}" sibTransId="{724D2253-8E58-407C-AA66-77DADA5674E5}"/>
    <dgm:cxn modelId="{AF1A3177-F9B3-4433-9961-BC374C8D739E}" type="presOf" srcId="{A6D8760F-CEFD-4CE2-88A9-14792FF9D832}" destId="{FAF857F2-B936-4A5A-B4B9-79A4DB5939C7}" srcOrd="0" destOrd="0" presId="urn:microsoft.com/office/officeart/2008/layout/LinedList"/>
    <dgm:cxn modelId="{350E5778-F36B-49DF-8100-659D5579F185}" srcId="{8397D39E-267D-4CDC-B2B0-8259FB585340}" destId="{B4195FEF-4526-4CB2-8C61-EBD6AF3B81B5}" srcOrd="5" destOrd="0" parTransId="{0D4ECEC1-0418-4A91-B308-8C4950C47471}" sibTransId="{A1C213B8-E28E-4664-8210-5FC9244ACC55}"/>
    <dgm:cxn modelId="{DCC0317F-6F9F-4297-8748-0BD3572B3C69}" type="presOf" srcId="{3C822A74-6B55-4789-B98D-AAFA39660A36}" destId="{75A53270-3181-45F0-B670-8DE6759CA9DA}" srcOrd="0" destOrd="0" presId="urn:microsoft.com/office/officeart/2008/layout/LinedList"/>
    <dgm:cxn modelId="{900BA87F-C78F-4AC3-9641-4BE57E97C04E}" type="presOf" srcId="{CC7CB3C9-CB01-4CA5-A313-41515C428C5D}" destId="{ABF489DF-C86F-403D-9E9E-32FAE96FBF4A}" srcOrd="0" destOrd="0" presId="urn:microsoft.com/office/officeart/2008/layout/LinedList"/>
    <dgm:cxn modelId="{40097894-1B6D-4727-AD37-1F3F200BFEF4}" type="presOf" srcId="{79FF80D9-651B-4E4B-96FD-82378209C0B3}" destId="{A891D2A0-C300-475D-9889-B2AB9366A298}" srcOrd="0" destOrd="0" presId="urn:microsoft.com/office/officeart/2008/layout/LinedList"/>
    <dgm:cxn modelId="{88AF8B9A-EBA4-4361-8ABC-919D2D17A04B}" srcId="{8397D39E-267D-4CDC-B2B0-8259FB585340}" destId="{A6D8760F-CEFD-4CE2-88A9-14792FF9D832}" srcOrd="3" destOrd="0" parTransId="{A383C219-F8F9-4F8B-9F5D-87092DD58E8D}" sibTransId="{2539A38B-508F-47CF-9749-FABEBEBC02A2}"/>
    <dgm:cxn modelId="{A517EB9A-822A-43B6-A084-44B86BEDEAEA}" type="presOf" srcId="{3C969E86-DF84-47C1-9C1D-E9B515DA48C9}" destId="{7CA273FD-9207-432F-AF5F-F306E4D1F122}" srcOrd="0" destOrd="0" presId="urn:microsoft.com/office/officeart/2008/layout/LinedList"/>
    <dgm:cxn modelId="{4BEB74A0-D16B-4C07-AD14-F4F2CF4BDBB9}" type="presOf" srcId="{BF179582-2D7B-452A-8CB9-0F6621C4B2CB}" destId="{7F5DF376-C07A-4A56-881E-335D00D492B4}" srcOrd="0" destOrd="0" presId="urn:microsoft.com/office/officeart/2008/layout/LinedList"/>
    <dgm:cxn modelId="{5F6D68B1-BD2A-4E88-A5B7-4F9279665276}" srcId="{A6D8760F-CEFD-4CE2-88A9-14792FF9D832}" destId="{5F5E1C61-C858-45CA-89ED-1C9386BA529D}" srcOrd="0" destOrd="0" parTransId="{096241C4-6ABD-43CF-8DD5-0D6CD15FDDD7}" sibTransId="{728478A4-66B1-415B-AEDF-BC5706C5E15A}"/>
    <dgm:cxn modelId="{464024B7-B414-4BAF-94FB-71EBA1782D2F}" type="presOf" srcId="{CC34111B-8904-47ED-9039-00E5D5783FFF}" destId="{02DC0A70-3976-4328-AAE6-691B56205667}" srcOrd="0" destOrd="0" presId="urn:microsoft.com/office/officeart/2008/layout/LinedList"/>
    <dgm:cxn modelId="{16CAA6BA-DCFB-4022-9071-53B2BD9884DB}" srcId="{8397D39E-267D-4CDC-B2B0-8259FB585340}" destId="{3C969E86-DF84-47C1-9C1D-E9B515DA48C9}" srcOrd="7" destOrd="0" parTransId="{4979A24A-FDC4-4EC9-A5D4-420A154636A4}" sibTransId="{1437EE74-A486-4BD3-ADE5-C81C0FE2E35C}"/>
    <dgm:cxn modelId="{7F332EC1-E467-42DD-9130-978B58E8E039}" srcId="{8397D39E-267D-4CDC-B2B0-8259FB585340}" destId="{ED8A84B3-9E8B-4FB4-B2DD-47B72188120F}" srcOrd="1" destOrd="0" parTransId="{44DE5DE3-5B15-461E-8561-6B3CCFB9E7E8}" sibTransId="{E51056B5-33E2-467E-A366-161B4E062E56}"/>
    <dgm:cxn modelId="{850175D4-7352-44F0-8EB3-C53EF8F9E28A}" type="presOf" srcId="{F76D66B1-D883-4F35-AEAE-94F9FAAA2013}" destId="{BDEDF712-2466-4756-B10F-10A58F235578}" srcOrd="0" destOrd="0" presId="urn:microsoft.com/office/officeart/2008/layout/LinedList"/>
    <dgm:cxn modelId="{D1976BE2-555A-4E89-8C3D-133B21866F3D}" srcId="{3C969E86-DF84-47C1-9C1D-E9B515DA48C9}" destId="{CC7CB3C9-CB01-4CA5-A313-41515C428C5D}" srcOrd="0" destOrd="0" parTransId="{BCF4A979-546E-4C43-B35E-7DD987D65F4D}" sibTransId="{84C701B0-9695-4756-9736-5653E144235A}"/>
    <dgm:cxn modelId="{D0D881E7-A974-4D2D-AE85-FFF75727B8A0}" srcId="{8397D39E-267D-4CDC-B2B0-8259FB585340}" destId="{F76D66B1-D883-4F35-AEAE-94F9FAAA2013}" srcOrd="2" destOrd="0" parTransId="{10205C54-FAC2-45AF-92CD-34207AC83A65}" sibTransId="{FAC31D03-D8E9-4635-AE87-5DEFE3BECF59}"/>
    <dgm:cxn modelId="{18E6A9E7-C597-4FBB-84D7-82EE6B8BF1CD}" srcId="{8397D39E-267D-4CDC-B2B0-8259FB585340}" destId="{EE10BE96-32B0-4987-B8E3-EAE70A9C50D2}" srcOrd="4" destOrd="0" parTransId="{89CC86A9-4BE0-46E8-A773-226F27614D69}" sibTransId="{B5182086-F6DE-404B-9E61-A61EB0A64734}"/>
    <dgm:cxn modelId="{D22D47FC-7A63-434A-BF34-07EBF43CB39A}" type="presOf" srcId="{5F5E1C61-C858-45CA-89ED-1C9386BA529D}" destId="{26B7B878-5A79-4D47-974D-36BE5B20407E}" srcOrd="0" destOrd="0" presId="urn:microsoft.com/office/officeart/2008/layout/LinedList"/>
    <dgm:cxn modelId="{52FE0D99-B707-448B-B6FC-C9495622FA49}" type="presParOf" srcId="{C5C21B8F-6F44-4034-92B6-A8ABF71454D6}" destId="{9E65E531-B267-4C17-82D4-46A8E47E9A24}" srcOrd="0" destOrd="0" presId="urn:microsoft.com/office/officeart/2008/layout/LinedList"/>
    <dgm:cxn modelId="{B8596951-8396-4C30-9DE9-3C5F99054CF4}" type="presParOf" srcId="{C5C21B8F-6F44-4034-92B6-A8ABF71454D6}" destId="{342B3598-D2B7-4018-9E6D-6F3F7D3B36DC}" srcOrd="1" destOrd="0" presId="urn:microsoft.com/office/officeart/2008/layout/LinedList"/>
    <dgm:cxn modelId="{39A43ED8-E654-4C71-8CE2-CA419C3A40B8}" type="presParOf" srcId="{342B3598-D2B7-4018-9E6D-6F3F7D3B36DC}" destId="{02DC0A70-3976-4328-AAE6-691B56205667}" srcOrd="0" destOrd="0" presId="urn:microsoft.com/office/officeart/2008/layout/LinedList"/>
    <dgm:cxn modelId="{015DE827-9DD4-440C-A196-CE644AF0B6AA}" type="presParOf" srcId="{342B3598-D2B7-4018-9E6D-6F3F7D3B36DC}" destId="{0E02845E-77AD-481B-877D-72A5D25F1DAA}" srcOrd="1" destOrd="0" presId="urn:microsoft.com/office/officeart/2008/layout/LinedList"/>
    <dgm:cxn modelId="{5EA31173-5DBA-46CE-AECE-E27B9563A2C0}" type="presParOf" srcId="{0E02845E-77AD-481B-877D-72A5D25F1DAA}" destId="{248A1543-0EE0-4F67-9CB0-2916A549F531}" srcOrd="0" destOrd="0" presId="urn:microsoft.com/office/officeart/2008/layout/LinedList"/>
    <dgm:cxn modelId="{D533F3B7-70E6-43EE-972D-A23BF410B55C}" type="presParOf" srcId="{0E02845E-77AD-481B-877D-72A5D25F1DAA}" destId="{C9C9374E-036B-45DC-B1E5-324656A0B164}" srcOrd="1" destOrd="0" presId="urn:microsoft.com/office/officeart/2008/layout/LinedList"/>
    <dgm:cxn modelId="{1EE4EEE7-E06A-474F-B2A3-B53032140941}" type="presParOf" srcId="{C9C9374E-036B-45DC-B1E5-324656A0B164}" destId="{54E0D7F1-918D-4413-A22C-346CA19902C5}" srcOrd="0" destOrd="0" presId="urn:microsoft.com/office/officeart/2008/layout/LinedList"/>
    <dgm:cxn modelId="{1A1170A0-6CF8-43CE-A65E-2ECF646D2CF5}" type="presParOf" srcId="{C9C9374E-036B-45DC-B1E5-324656A0B164}" destId="{D53C0C7C-643F-43B5-B849-FAF1E582440D}" srcOrd="1" destOrd="0" presId="urn:microsoft.com/office/officeart/2008/layout/LinedList"/>
    <dgm:cxn modelId="{B2AD8036-676A-44E8-9EA5-C246AE0215FF}" type="presParOf" srcId="{C9C9374E-036B-45DC-B1E5-324656A0B164}" destId="{2A5A84A3-1711-4B55-9DCD-0836179D95B6}" srcOrd="2" destOrd="0" presId="urn:microsoft.com/office/officeart/2008/layout/LinedList"/>
    <dgm:cxn modelId="{F54A7C23-3C19-467E-BB6D-5EA71C3AF69E}" type="presParOf" srcId="{0E02845E-77AD-481B-877D-72A5D25F1DAA}" destId="{FBF60486-1117-490A-8D70-22711C32C7ED}" srcOrd="2" destOrd="0" presId="urn:microsoft.com/office/officeart/2008/layout/LinedList"/>
    <dgm:cxn modelId="{6E3687B1-A626-4130-8609-EED8F8B0E66A}" type="presParOf" srcId="{0E02845E-77AD-481B-877D-72A5D25F1DAA}" destId="{DE56BA1A-6ED1-4652-A13F-AAA39E1AB450}" srcOrd="3" destOrd="0" presId="urn:microsoft.com/office/officeart/2008/layout/LinedList"/>
    <dgm:cxn modelId="{3E6BC136-591C-4D17-9E9C-267B647AC951}" type="presParOf" srcId="{C5C21B8F-6F44-4034-92B6-A8ABF71454D6}" destId="{703B9FD2-310B-4087-AA06-23EAC6631743}" srcOrd="2" destOrd="0" presId="urn:microsoft.com/office/officeart/2008/layout/LinedList"/>
    <dgm:cxn modelId="{10AB0B39-C0FA-43D1-8EE3-9A1E237D4878}" type="presParOf" srcId="{C5C21B8F-6F44-4034-92B6-A8ABF71454D6}" destId="{D6C78D19-8EF7-436B-B032-0E2D43827FA4}" srcOrd="3" destOrd="0" presId="urn:microsoft.com/office/officeart/2008/layout/LinedList"/>
    <dgm:cxn modelId="{CD11C91B-56F8-4656-A33C-603766FCD3BB}" type="presParOf" srcId="{D6C78D19-8EF7-436B-B032-0E2D43827FA4}" destId="{A36BD292-AE60-4A7F-AB3F-A2333FD716C2}" srcOrd="0" destOrd="0" presId="urn:microsoft.com/office/officeart/2008/layout/LinedList"/>
    <dgm:cxn modelId="{CC6AFB7B-CEE6-42CC-9055-853C8855F44F}" type="presParOf" srcId="{D6C78D19-8EF7-436B-B032-0E2D43827FA4}" destId="{5C3EB12C-1327-4330-957B-A3CEE8B8BD7C}" srcOrd="1" destOrd="0" presId="urn:microsoft.com/office/officeart/2008/layout/LinedList"/>
    <dgm:cxn modelId="{E64E3A09-BD29-461B-A19F-C3BCC1466895}" type="presParOf" srcId="{5C3EB12C-1327-4330-957B-A3CEE8B8BD7C}" destId="{72DF8F8F-2BFA-4CC4-B628-35FEA25EA091}" srcOrd="0" destOrd="0" presId="urn:microsoft.com/office/officeart/2008/layout/LinedList"/>
    <dgm:cxn modelId="{7BEAF47C-7F3F-4E38-838C-55263C8BA4A1}" type="presParOf" srcId="{5C3EB12C-1327-4330-957B-A3CEE8B8BD7C}" destId="{FD965F4D-3627-4FCB-BB1F-1A0B500A424A}" srcOrd="1" destOrd="0" presId="urn:microsoft.com/office/officeart/2008/layout/LinedList"/>
    <dgm:cxn modelId="{C6544694-4969-4399-8B37-2FEE7BF0A5BB}" type="presParOf" srcId="{FD965F4D-3627-4FCB-BB1F-1A0B500A424A}" destId="{5D511D08-2382-4512-A4A9-2103DFDC1530}" srcOrd="0" destOrd="0" presId="urn:microsoft.com/office/officeart/2008/layout/LinedList"/>
    <dgm:cxn modelId="{D8D9A1F1-7323-419A-BD28-DF98C18D316E}" type="presParOf" srcId="{FD965F4D-3627-4FCB-BB1F-1A0B500A424A}" destId="{AF452466-F896-48EB-B86B-8CFC30FFA049}" srcOrd="1" destOrd="0" presId="urn:microsoft.com/office/officeart/2008/layout/LinedList"/>
    <dgm:cxn modelId="{51DBC352-604B-4F71-A654-DAD38B3F948C}" type="presParOf" srcId="{FD965F4D-3627-4FCB-BB1F-1A0B500A424A}" destId="{8E7A9B91-3EA8-4B62-9195-E33995790891}" srcOrd="2" destOrd="0" presId="urn:microsoft.com/office/officeart/2008/layout/LinedList"/>
    <dgm:cxn modelId="{F9B34E08-8190-412B-B55A-27C3DDF63C6A}" type="presParOf" srcId="{5C3EB12C-1327-4330-957B-A3CEE8B8BD7C}" destId="{B80321A2-41E4-4B61-812C-5307E9F15F18}" srcOrd="2" destOrd="0" presId="urn:microsoft.com/office/officeart/2008/layout/LinedList"/>
    <dgm:cxn modelId="{603F0576-9911-432C-9C8F-90CB56EE479E}" type="presParOf" srcId="{5C3EB12C-1327-4330-957B-A3CEE8B8BD7C}" destId="{88A06991-9A40-4BE6-A20E-AC680CE64B4C}" srcOrd="3" destOrd="0" presId="urn:microsoft.com/office/officeart/2008/layout/LinedList"/>
    <dgm:cxn modelId="{EF417505-C09B-45E6-8574-2B0D07E7A1E2}" type="presParOf" srcId="{C5C21B8F-6F44-4034-92B6-A8ABF71454D6}" destId="{AE4F8388-822A-48A4-BF15-97C6E757C213}" srcOrd="4" destOrd="0" presId="urn:microsoft.com/office/officeart/2008/layout/LinedList"/>
    <dgm:cxn modelId="{1469A03F-2506-4AA9-8F30-13293463D975}" type="presParOf" srcId="{C5C21B8F-6F44-4034-92B6-A8ABF71454D6}" destId="{45756914-7FFD-4A54-941E-73314A9A6D6C}" srcOrd="5" destOrd="0" presId="urn:microsoft.com/office/officeart/2008/layout/LinedList"/>
    <dgm:cxn modelId="{3B39C2B6-8D14-4994-976F-A934427416D7}" type="presParOf" srcId="{45756914-7FFD-4A54-941E-73314A9A6D6C}" destId="{BDEDF712-2466-4756-B10F-10A58F235578}" srcOrd="0" destOrd="0" presId="urn:microsoft.com/office/officeart/2008/layout/LinedList"/>
    <dgm:cxn modelId="{8EBFF82F-6EF2-48AE-9C34-0D91A842E9B4}" type="presParOf" srcId="{45756914-7FFD-4A54-941E-73314A9A6D6C}" destId="{799C7B5F-E95C-4224-9798-FA07BB243670}" srcOrd="1" destOrd="0" presId="urn:microsoft.com/office/officeart/2008/layout/LinedList"/>
    <dgm:cxn modelId="{2AD6031B-7176-4A67-B00A-2E247A947B79}" type="presParOf" srcId="{799C7B5F-E95C-4224-9798-FA07BB243670}" destId="{007653AA-4555-4BE3-83BA-A12D034D843C}" srcOrd="0" destOrd="0" presId="urn:microsoft.com/office/officeart/2008/layout/LinedList"/>
    <dgm:cxn modelId="{68AB951E-005A-4F8B-A3FB-87EFB0DBF982}" type="presParOf" srcId="{799C7B5F-E95C-4224-9798-FA07BB243670}" destId="{21439561-3BB8-4868-83C4-9CF92B004E7B}" srcOrd="1" destOrd="0" presId="urn:microsoft.com/office/officeart/2008/layout/LinedList"/>
    <dgm:cxn modelId="{7304DC1C-C346-44EB-B59C-CE747F7C4FF4}" type="presParOf" srcId="{21439561-3BB8-4868-83C4-9CF92B004E7B}" destId="{E2952D88-D41C-43DD-9337-25B5B5D4E759}" srcOrd="0" destOrd="0" presId="urn:microsoft.com/office/officeart/2008/layout/LinedList"/>
    <dgm:cxn modelId="{54013B7C-B2DC-4BAB-92B1-9F9AB4D4A591}" type="presParOf" srcId="{21439561-3BB8-4868-83C4-9CF92B004E7B}" destId="{54A22BBD-A95A-4D21-843A-79253F648CC6}" srcOrd="1" destOrd="0" presId="urn:microsoft.com/office/officeart/2008/layout/LinedList"/>
    <dgm:cxn modelId="{8FB4D43B-D196-455B-BBB1-4E12065D3A60}" type="presParOf" srcId="{21439561-3BB8-4868-83C4-9CF92B004E7B}" destId="{D4640E00-8AAE-4422-9557-F29612A71165}" srcOrd="2" destOrd="0" presId="urn:microsoft.com/office/officeart/2008/layout/LinedList"/>
    <dgm:cxn modelId="{9190BAC3-6251-446C-ADCE-4D190D321920}" type="presParOf" srcId="{799C7B5F-E95C-4224-9798-FA07BB243670}" destId="{7D30866A-ABF0-4E13-B9A7-C3C73C3C418D}" srcOrd="2" destOrd="0" presId="urn:microsoft.com/office/officeart/2008/layout/LinedList"/>
    <dgm:cxn modelId="{69FB26F0-37D9-46E6-B61E-597D9E0939CE}" type="presParOf" srcId="{799C7B5F-E95C-4224-9798-FA07BB243670}" destId="{01288254-0175-4EA6-AC53-9060C25F1F1D}" srcOrd="3" destOrd="0" presId="urn:microsoft.com/office/officeart/2008/layout/LinedList"/>
    <dgm:cxn modelId="{1A18A7AC-1FB4-4CDB-9756-305BE9049E55}" type="presParOf" srcId="{C5C21B8F-6F44-4034-92B6-A8ABF71454D6}" destId="{0C1F8132-A725-4E20-A56D-7C61160A050A}" srcOrd="6" destOrd="0" presId="urn:microsoft.com/office/officeart/2008/layout/LinedList"/>
    <dgm:cxn modelId="{B844E93F-84A2-48AE-B63C-F4A399B05D8E}" type="presParOf" srcId="{C5C21B8F-6F44-4034-92B6-A8ABF71454D6}" destId="{2A96C397-7C71-4752-A9DF-DC2BA3729A5A}" srcOrd="7" destOrd="0" presId="urn:microsoft.com/office/officeart/2008/layout/LinedList"/>
    <dgm:cxn modelId="{A32B9741-65CD-4240-83B2-6C95A9479E30}" type="presParOf" srcId="{2A96C397-7C71-4752-A9DF-DC2BA3729A5A}" destId="{FAF857F2-B936-4A5A-B4B9-79A4DB5939C7}" srcOrd="0" destOrd="0" presId="urn:microsoft.com/office/officeart/2008/layout/LinedList"/>
    <dgm:cxn modelId="{3A887DE0-6EEF-4F69-B284-F6593304AA47}" type="presParOf" srcId="{2A96C397-7C71-4752-A9DF-DC2BA3729A5A}" destId="{BF43719B-E816-406F-ABD6-E81DB6962CBC}" srcOrd="1" destOrd="0" presId="urn:microsoft.com/office/officeart/2008/layout/LinedList"/>
    <dgm:cxn modelId="{3B3B49CD-3F4C-4EF1-A4D8-F91BACDBC9A5}" type="presParOf" srcId="{BF43719B-E816-406F-ABD6-E81DB6962CBC}" destId="{0B0ACCC4-14B6-4977-B927-9AADF0D3F3F0}" srcOrd="0" destOrd="0" presId="urn:microsoft.com/office/officeart/2008/layout/LinedList"/>
    <dgm:cxn modelId="{ED09784F-5315-4D4A-A495-78C82C60D2FE}" type="presParOf" srcId="{BF43719B-E816-406F-ABD6-E81DB6962CBC}" destId="{A90B6298-2E81-4FCE-BCB9-8988E908C225}" srcOrd="1" destOrd="0" presId="urn:microsoft.com/office/officeart/2008/layout/LinedList"/>
    <dgm:cxn modelId="{8351C2FE-84EB-408B-9559-00CDE5E77C96}" type="presParOf" srcId="{A90B6298-2E81-4FCE-BCB9-8988E908C225}" destId="{EC0ECE2A-7638-4DA0-AE5E-99DC35DFAB24}" srcOrd="0" destOrd="0" presId="urn:microsoft.com/office/officeart/2008/layout/LinedList"/>
    <dgm:cxn modelId="{842AEA7D-B846-4372-9A2D-EE7C543A67E6}" type="presParOf" srcId="{A90B6298-2E81-4FCE-BCB9-8988E908C225}" destId="{26B7B878-5A79-4D47-974D-36BE5B20407E}" srcOrd="1" destOrd="0" presId="urn:microsoft.com/office/officeart/2008/layout/LinedList"/>
    <dgm:cxn modelId="{9F30B61E-099A-475C-9D49-D69AA760EBAF}" type="presParOf" srcId="{A90B6298-2E81-4FCE-BCB9-8988E908C225}" destId="{AC8C63F5-2353-4BCB-B5A0-61A9E364C9DC}" srcOrd="2" destOrd="0" presId="urn:microsoft.com/office/officeart/2008/layout/LinedList"/>
    <dgm:cxn modelId="{367436D7-3588-448A-813D-D8A369B6A732}" type="presParOf" srcId="{BF43719B-E816-406F-ABD6-E81DB6962CBC}" destId="{051FDAE1-6533-4091-9FEE-64C0DCD2BA58}" srcOrd="2" destOrd="0" presId="urn:microsoft.com/office/officeart/2008/layout/LinedList"/>
    <dgm:cxn modelId="{0953B8B7-2144-4454-ABEF-7D9CDC0CD635}" type="presParOf" srcId="{BF43719B-E816-406F-ABD6-E81DB6962CBC}" destId="{19E25E02-7901-440A-B489-987F2122C93B}" srcOrd="3" destOrd="0" presId="urn:microsoft.com/office/officeart/2008/layout/LinedList"/>
    <dgm:cxn modelId="{A955DFD5-9E29-42A1-9CA0-0E56517FDE56}" type="presParOf" srcId="{C5C21B8F-6F44-4034-92B6-A8ABF71454D6}" destId="{853F0D1D-063A-423A-9E90-C823F9E2C978}" srcOrd="8" destOrd="0" presId="urn:microsoft.com/office/officeart/2008/layout/LinedList"/>
    <dgm:cxn modelId="{958B5F7A-F17B-4C55-8351-4E8C6A6F257E}" type="presParOf" srcId="{C5C21B8F-6F44-4034-92B6-A8ABF71454D6}" destId="{104C2CC6-6230-4502-9FEB-20DA13647B9D}" srcOrd="9" destOrd="0" presId="urn:microsoft.com/office/officeart/2008/layout/LinedList"/>
    <dgm:cxn modelId="{5F1CB3C8-4AF2-43B2-A2A1-35E9A6149335}" type="presParOf" srcId="{104C2CC6-6230-4502-9FEB-20DA13647B9D}" destId="{A07A5EAA-836D-4784-BCDE-2C965DF372C8}" srcOrd="0" destOrd="0" presId="urn:microsoft.com/office/officeart/2008/layout/LinedList"/>
    <dgm:cxn modelId="{0EFB6207-C483-4B21-9098-7AFEB8D51B05}" type="presParOf" srcId="{104C2CC6-6230-4502-9FEB-20DA13647B9D}" destId="{F861FE6D-6C49-4C36-9566-BEE16A430FFF}" srcOrd="1" destOrd="0" presId="urn:microsoft.com/office/officeart/2008/layout/LinedList"/>
    <dgm:cxn modelId="{F0018B3F-39E5-47B0-960F-6348EF09C3B2}" type="presParOf" srcId="{F861FE6D-6C49-4C36-9566-BEE16A430FFF}" destId="{480AC8F0-13E9-4999-A7F7-FEAAF7296D57}" srcOrd="0" destOrd="0" presId="urn:microsoft.com/office/officeart/2008/layout/LinedList"/>
    <dgm:cxn modelId="{E9954A9C-11F5-4BC7-8BFD-EB2204A3A199}" type="presParOf" srcId="{F861FE6D-6C49-4C36-9566-BEE16A430FFF}" destId="{2748B8EF-0CC6-4C1F-831C-91ABE360A039}" srcOrd="1" destOrd="0" presId="urn:microsoft.com/office/officeart/2008/layout/LinedList"/>
    <dgm:cxn modelId="{9B182568-5103-4690-9DBA-31FF798D6E08}" type="presParOf" srcId="{2748B8EF-0CC6-4C1F-831C-91ABE360A039}" destId="{B0E460F5-9038-4381-A2C9-047876574CA8}" srcOrd="0" destOrd="0" presId="urn:microsoft.com/office/officeart/2008/layout/LinedList"/>
    <dgm:cxn modelId="{AA6D2F02-048C-4392-A7F8-0804CB21FBAD}" type="presParOf" srcId="{2748B8EF-0CC6-4C1F-831C-91ABE360A039}" destId="{7F5DF376-C07A-4A56-881E-335D00D492B4}" srcOrd="1" destOrd="0" presId="urn:microsoft.com/office/officeart/2008/layout/LinedList"/>
    <dgm:cxn modelId="{EC146174-22D2-401D-9259-8441E647621F}" type="presParOf" srcId="{2748B8EF-0CC6-4C1F-831C-91ABE360A039}" destId="{CE660352-F414-4810-8B3D-64FC3775EEF1}" srcOrd="2" destOrd="0" presId="urn:microsoft.com/office/officeart/2008/layout/LinedList"/>
    <dgm:cxn modelId="{D3D967A0-9F7B-4121-A005-C6C36661B9F7}" type="presParOf" srcId="{F861FE6D-6C49-4C36-9566-BEE16A430FFF}" destId="{1866C86C-A684-4347-B9A1-A86CBFF0F036}" srcOrd="2" destOrd="0" presId="urn:microsoft.com/office/officeart/2008/layout/LinedList"/>
    <dgm:cxn modelId="{14274DFE-F4AD-4330-9A4E-F7087E29C1F2}" type="presParOf" srcId="{F861FE6D-6C49-4C36-9566-BEE16A430FFF}" destId="{9E02C55C-DEA9-4047-947C-C5A47E62F8CD}" srcOrd="3" destOrd="0" presId="urn:microsoft.com/office/officeart/2008/layout/LinedList"/>
    <dgm:cxn modelId="{28811904-3D90-4846-B3F8-3B0100DD743A}" type="presParOf" srcId="{C5C21B8F-6F44-4034-92B6-A8ABF71454D6}" destId="{6C064F08-F22B-46F8-ABE6-19BE627928E8}" srcOrd="10" destOrd="0" presId="urn:microsoft.com/office/officeart/2008/layout/LinedList"/>
    <dgm:cxn modelId="{9F64D55D-CAD1-46B4-90B1-2BFBC9D60FFF}" type="presParOf" srcId="{C5C21B8F-6F44-4034-92B6-A8ABF71454D6}" destId="{CC1DFA83-FB26-4590-934B-52F011BD9275}" srcOrd="11" destOrd="0" presId="urn:microsoft.com/office/officeart/2008/layout/LinedList"/>
    <dgm:cxn modelId="{6261CBDA-56FB-431A-9FE2-442426A76C34}" type="presParOf" srcId="{CC1DFA83-FB26-4590-934B-52F011BD9275}" destId="{F8A247AD-9B86-4063-910C-805C7F668D3D}" srcOrd="0" destOrd="0" presId="urn:microsoft.com/office/officeart/2008/layout/LinedList"/>
    <dgm:cxn modelId="{96E5962E-97B5-4F6C-8434-549518EB8338}" type="presParOf" srcId="{CC1DFA83-FB26-4590-934B-52F011BD9275}" destId="{7E556992-75F3-4E1D-A295-6CDAF36CA067}" srcOrd="1" destOrd="0" presId="urn:microsoft.com/office/officeart/2008/layout/LinedList"/>
    <dgm:cxn modelId="{279CC23E-B117-46A7-82B5-F6AE7C2499C5}" type="presParOf" srcId="{7E556992-75F3-4E1D-A295-6CDAF36CA067}" destId="{9BAEF420-2351-4E9A-94D3-5775EA34069E}" srcOrd="0" destOrd="0" presId="urn:microsoft.com/office/officeart/2008/layout/LinedList"/>
    <dgm:cxn modelId="{F3612D9D-8FEF-409A-BF25-40D56A218335}" type="presParOf" srcId="{7E556992-75F3-4E1D-A295-6CDAF36CA067}" destId="{8835EA24-BAB4-462C-AB94-AA4D5D78CE20}" srcOrd="1" destOrd="0" presId="urn:microsoft.com/office/officeart/2008/layout/LinedList"/>
    <dgm:cxn modelId="{DAD80AE8-832F-4606-855B-A5F0F1A6CEE7}" type="presParOf" srcId="{8835EA24-BAB4-462C-AB94-AA4D5D78CE20}" destId="{666AD89C-1478-40EC-8943-CF21931EE669}" srcOrd="0" destOrd="0" presId="urn:microsoft.com/office/officeart/2008/layout/LinedList"/>
    <dgm:cxn modelId="{0BD3C3D3-2D65-443A-9F91-9A492EB25FED}" type="presParOf" srcId="{8835EA24-BAB4-462C-AB94-AA4D5D78CE20}" destId="{A891D2A0-C300-475D-9889-B2AB9366A298}" srcOrd="1" destOrd="0" presId="urn:microsoft.com/office/officeart/2008/layout/LinedList"/>
    <dgm:cxn modelId="{82B5E03A-80B9-469E-BFF5-393AFA26881D}" type="presParOf" srcId="{8835EA24-BAB4-462C-AB94-AA4D5D78CE20}" destId="{1389437E-8067-479B-B88F-6C2FA4D46207}" srcOrd="2" destOrd="0" presId="urn:microsoft.com/office/officeart/2008/layout/LinedList"/>
    <dgm:cxn modelId="{1736CBDA-713C-4ED5-B812-EF54646761FC}" type="presParOf" srcId="{7E556992-75F3-4E1D-A295-6CDAF36CA067}" destId="{77EBE665-6B39-4118-83BE-34A41AD563E6}" srcOrd="2" destOrd="0" presId="urn:microsoft.com/office/officeart/2008/layout/LinedList"/>
    <dgm:cxn modelId="{17535635-FFE6-470F-B99B-963F4D6C61A2}" type="presParOf" srcId="{7E556992-75F3-4E1D-A295-6CDAF36CA067}" destId="{BBB28F80-8392-490D-B359-806045FE0058}" srcOrd="3" destOrd="0" presId="urn:microsoft.com/office/officeart/2008/layout/LinedList"/>
    <dgm:cxn modelId="{725C905C-8DA0-4B04-856C-78D44E5DA28F}" type="presParOf" srcId="{C5C21B8F-6F44-4034-92B6-A8ABF71454D6}" destId="{B703B867-0E9D-4702-8461-F15418FFE71B}" srcOrd="12" destOrd="0" presId="urn:microsoft.com/office/officeart/2008/layout/LinedList"/>
    <dgm:cxn modelId="{0D8A7158-CA9D-41CD-85A2-66341C360416}" type="presParOf" srcId="{C5C21B8F-6F44-4034-92B6-A8ABF71454D6}" destId="{CE9CF3B3-1135-446B-B655-CCCD89375792}" srcOrd="13" destOrd="0" presId="urn:microsoft.com/office/officeart/2008/layout/LinedList"/>
    <dgm:cxn modelId="{2D33289C-AADC-41B8-84EE-7050FFFA7BBE}" type="presParOf" srcId="{CE9CF3B3-1135-446B-B655-CCCD89375792}" destId="{75A53270-3181-45F0-B670-8DE6759CA9DA}" srcOrd="0" destOrd="0" presId="urn:microsoft.com/office/officeart/2008/layout/LinedList"/>
    <dgm:cxn modelId="{64E92503-7499-4E37-9529-9620293E7E86}" type="presParOf" srcId="{CE9CF3B3-1135-446B-B655-CCCD89375792}" destId="{80BD771A-6E8B-4FA4-BD1A-A341C7B80A68}" srcOrd="1" destOrd="0" presId="urn:microsoft.com/office/officeart/2008/layout/LinedList"/>
    <dgm:cxn modelId="{1718ACA2-9F8B-4E44-93B4-A8881B7C9F3F}" type="presParOf" srcId="{80BD771A-6E8B-4FA4-BD1A-A341C7B80A68}" destId="{C2F62D0C-13FA-461F-B40A-D3C12ABE718F}" srcOrd="0" destOrd="0" presId="urn:microsoft.com/office/officeart/2008/layout/LinedList"/>
    <dgm:cxn modelId="{CB524E5C-6AA9-47C9-A832-A81FDA297F48}" type="presParOf" srcId="{80BD771A-6E8B-4FA4-BD1A-A341C7B80A68}" destId="{81BF169C-3A8F-4ADB-AB36-E41BCEFEABE0}" srcOrd="1" destOrd="0" presId="urn:microsoft.com/office/officeart/2008/layout/LinedList"/>
    <dgm:cxn modelId="{65E1BB3F-C7FC-415E-A98C-8B36E44BA258}" type="presParOf" srcId="{81BF169C-3A8F-4ADB-AB36-E41BCEFEABE0}" destId="{991EA64B-192D-4AA9-92A7-DDABA1D7637C}" srcOrd="0" destOrd="0" presId="urn:microsoft.com/office/officeart/2008/layout/LinedList"/>
    <dgm:cxn modelId="{0F344992-1365-49EC-B072-1A98E3296622}" type="presParOf" srcId="{81BF169C-3A8F-4ADB-AB36-E41BCEFEABE0}" destId="{98912636-3D1A-4E87-A4E4-42A89B1CF5E1}" srcOrd="1" destOrd="0" presId="urn:microsoft.com/office/officeart/2008/layout/LinedList"/>
    <dgm:cxn modelId="{C44B0805-FE03-457A-A7EB-A70FC755D63E}" type="presParOf" srcId="{81BF169C-3A8F-4ADB-AB36-E41BCEFEABE0}" destId="{FD0FDBD3-DEA1-4C5E-8D95-8A5B6C9B23E7}" srcOrd="2" destOrd="0" presId="urn:microsoft.com/office/officeart/2008/layout/LinedList"/>
    <dgm:cxn modelId="{6AD9299E-3BAA-4DEE-9ED1-4D97F8EF2DA4}" type="presParOf" srcId="{80BD771A-6E8B-4FA4-BD1A-A341C7B80A68}" destId="{A197EB50-F486-4526-975A-134DED46B395}" srcOrd="2" destOrd="0" presId="urn:microsoft.com/office/officeart/2008/layout/LinedList"/>
    <dgm:cxn modelId="{B32F1474-BD8E-4AF0-920A-B6BED9C69EC8}" type="presParOf" srcId="{80BD771A-6E8B-4FA4-BD1A-A341C7B80A68}" destId="{EDA07AD3-74E7-49F3-9CF1-397E6970C7E8}" srcOrd="3" destOrd="0" presId="urn:microsoft.com/office/officeart/2008/layout/LinedList"/>
    <dgm:cxn modelId="{55BACDDE-6D54-41ED-B382-A4A6ABE45925}" type="presParOf" srcId="{C5C21B8F-6F44-4034-92B6-A8ABF71454D6}" destId="{248ACB0D-07C0-46FC-84FB-275645C197B3}" srcOrd="14" destOrd="0" presId="urn:microsoft.com/office/officeart/2008/layout/LinedList"/>
    <dgm:cxn modelId="{1293A335-FA7F-4A59-9B3B-767685F6F957}" type="presParOf" srcId="{C5C21B8F-6F44-4034-92B6-A8ABF71454D6}" destId="{E49B9290-CDEB-4E6B-9789-B77B5D5CE4ED}" srcOrd="15" destOrd="0" presId="urn:microsoft.com/office/officeart/2008/layout/LinedList"/>
    <dgm:cxn modelId="{AC52D6CF-612C-41C4-BC54-84105A85EECB}" type="presParOf" srcId="{E49B9290-CDEB-4E6B-9789-B77B5D5CE4ED}" destId="{7CA273FD-9207-432F-AF5F-F306E4D1F122}" srcOrd="0" destOrd="0" presId="urn:microsoft.com/office/officeart/2008/layout/LinedList"/>
    <dgm:cxn modelId="{FEE3232E-DDD2-4DCC-B731-83CF6050FB8E}" type="presParOf" srcId="{E49B9290-CDEB-4E6B-9789-B77B5D5CE4ED}" destId="{829C231F-0B1D-49CF-809E-887C3EB9C907}" srcOrd="1" destOrd="0" presId="urn:microsoft.com/office/officeart/2008/layout/LinedList"/>
    <dgm:cxn modelId="{77C65F80-0CEF-472C-B378-E3F6DF991672}" type="presParOf" srcId="{829C231F-0B1D-49CF-809E-887C3EB9C907}" destId="{ABE9C3A0-A768-4C8C-A4FD-6C22AC50B4D3}" srcOrd="0" destOrd="0" presId="urn:microsoft.com/office/officeart/2008/layout/LinedList"/>
    <dgm:cxn modelId="{16B47964-C50F-4AB9-B622-0FD603B4F9FC}" type="presParOf" srcId="{829C231F-0B1D-49CF-809E-887C3EB9C907}" destId="{C828F721-B29E-4C66-A958-C95FED5AF22F}" srcOrd="1" destOrd="0" presId="urn:microsoft.com/office/officeart/2008/layout/LinedList"/>
    <dgm:cxn modelId="{30D28A5B-7790-4FC0-AB6D-4F8D8DF7FA4A}" type="presParOf" srcId="{C828F721-B29E-4C66-A958-C95FED5AF22F}" destId="{E56B980C-DC79-4634-8F5D-2B2E1AB2E2B3}" srcOrd="0" destOrd="0" presId="urn:microsoft.com/office/officeart/2008/layout/LinedList"/>
    <dgm:cxn modelId="{EBF06FB2-478C-4A21-B1C4-0E15617A209C}" type="presParOf" srcId="{C828F721-B29E-4C66-A958-C95FED5AF22F}" destId="{ABF489DF-C86F-403D-9E9E-32FAE96FBF4A}" srcOrd="1" destOrd="0" presId="urn:microsoft.com/office/officeart/2008/layout/LinedList"/>
    <dgm:cxn modelId="{E1784787-6449-4D86-9BC3-10F33DD6B771}" type="presParOf" srcId="{C828F721-B29E-4C66-A958-C95FED5AF22F}" destId="{463530D1-A943-4C1F-8D93-5904FAE539EE}" srcOrd="2" destOrd="0" presId="urn:microsoft.com/office/officeart/2008/layout/LinedList"/>
    <dgm:cxn modelId="{1DA698F4-F365-42B9-ABF3-2B82AA49EA87}" type="presParOf" srcId="{829C231F-0B1D-49CF-809E-887C3EB9C907}" destId="{BA7DD574-C869-4B87-AB52-F51D28C9FA27}" srcOrd="2" destOrd="0" presId="urn:microsoft.com/office/officeart/2008/layout/LinedList"/>
    <dgm:cxn modelId="{25709235-E9DE-4EC2-8EED-D7E6A1DED45A}" type="presParOf" srcId="{829C231F-0B1D-49CF-809E-887C3EB9C907}" destId="{B78EDA89-CA57-4C4B-A9A3-FC469309C091}" srcOrd="3"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3F9FD96-5876-4398-9968-E319C26B7BD0}" type="doc">
      <dgm:prSet loTypeId="urn:microsoft.com/office/officeart/2005/8/layout/vList2" loCatId="list" qsTypeId="urn:microsoft.com/office/officeart/2005/8/quickstyle/simple1" qsCatId="simple" csTypeId="urn:microsoft.com/office/officeart/2005/8/colors/colorful3" csCatId="colorful" phldr="1"/>
      <dgm:spPr/>
      <dgm:t>
        <a:bodyPr/>
        <a:lstStyle/>
        <a:p>
          <a:endParaRPr lang="en-US"/>
        </a:p>
      </dgm:t>
    </dgm:pt>
    <dgm:pt modelId="{31A35991-D399-44BE-BF6A-42046541AFB7}">
      <dgm:prSet/>
      <dgm:spPr/>
      <dgm:t>
        <a:bodyPr/>
        <a:lstStyle/>
        <a:p>
          <a:r>
            <a:rPr lang="es-MX" dirty="0"/>
            <a:t>Legibilidad</a:t>
          </a:r>
          <a:endParaRPr lang="en-US" dirty="0"/>
        </a:p>
      </dgm:t>
    </dgm:pt>
    <dgm:pt modelId="{65CAC3E1-14B6-4085-AE56-3FBC4395048F}" type="parTrans" cxnId="{BB6F0BEB-9A48-4A87-8454-052859522914}">
      <dgm:prSet/>
      <dgm:spPr/>
      <dgm:t>
        <a:bodyPr/>
        <a:lstStyle/>
        <a:p>
          <a:endParaRPr lang="en-US"/>
        </a:p>
      </dgm:t>
    </dgm:pt>
    <dgm:pt modelId="{AC8B928C-57F4-48E6-888D-B93CA5B88529}" type="sibTrans" cxnId="{BB6F0BEB-9A48-4A87-8454-052859522914}">
      <dgm:prSet/>
      <dgm:spPr/>
      <dgm:t>
        <a:bodyPr/>
        <a:lstStyle/>
        <a:p>
          <a:endParaRPr lang="en-US"/>
        </a:p>
      </dgm:t>
    </dgm:pt>
    <dgm:pt modelId="{00A11CDC-0680-4BDC-9914-A36856B6A1B4}">
      <dgm:prSet/>
      <dgm:spPr/>
      <dgm:t>
        <a:bodyPr/>
        <a:lstStyle/>
        <a:p>
          <a:r>
            <a:rPr lang="es-MX" dirty="0"/>
            <a:t>Consistencia</a:t>
          </a:r>
          <a:endParaRPr lang="en-US" dirty="0"/>
        </a:p>
      </dgm:t>
    </dgm:pt>
    <dgm:pt modelId="{CF5BD902-43AA-47EF-81BD-3ACF121329F3}" type="parTrans" cxnId="{D947F1C4-0606-4C39-BD42-B9864A198A61}">
      <dgm:prSet/>
      <dgm:spPr/>
      <dgm:t>
        <a:bodyPr/>
        <a:lstStyle/>
        <a:p>
          <a:endParaRPr lang="en-US"/>
        </a:p>
      </dgm:t>
    </dgm:pt>
    <dgm:pt modelId="{3BF0A7A1-5611-4EFD-AF45-986CE9A70F26}" type="sibTrans" cxnId="{D947F1C4-0606-4C39-BD42-B9864A198A61}">
      <dgm:prSet/>
      <dgm:spPr/>
      <dgm:t>
        <a:bodyPr/>
        <a:lstStyle/>
        <a:p>
          <a:endParaRPr lang="en-US"/>
        </a:p>
      </dgm:t>
    </dgm:pt>
    <dgm:pt modelId="{DE182CF7-903C-4C3A-B461-173B23C11489}">
      <dgm:prSet/>
      <dgm:spPr/>
      <dgm:t>
        <a:bodyPr/>
        <a:lstStyle/>
        <a:p>
          <a:r>
            <a:rPr lang="es-MX" dirty="0"/>
            <a:t>Jerarquía</a:t>
          </a:r>
          <a:endParaRPr lang="en-US" dirty="0"/>
        </a:p>
      </dgm:t>
    </dgm:pt>
    <dgm:pt modelId="{882A513D-2599-4D6C-BAFF-45FAFDD4C320}" type="parTrans" cxnId="{5888D8B5-7D50-4218-B9F7-467168CAA3FB}">
      <dgm:prSet/>
      <dgm:spPr/>
      <dgm:t>
        <a:bodyPr/>
        <a:lstStyle/>
        <a:p>
          <a:endParaRPr lang="en-US"/>
        </a:p>
      </dgm:t>
    </dgm:pt>
    <dgm:pt modelId="{3F95469E-9FDE-4FA5-9C72-E74237C2ABA7}" type="sibTrans" cxnId="{5888D8B5-7D50-4218-B9F7-467168CAA3FB}">
      <dgm:prSet/>
      <dgm:spPr/>
      <dgm:t>
        <a:bodyPr/>
        <a:lstStyle/>
        <a:p>
          <a:endParaRPr lang="en-US"/>
        </a:p>
      </dgm:t>
    </dgm:pt>
    <dgm:pt modelId="{ED5DA107-58C8-4D1C-9B1B-3804728CC5CF}">
      <dgm:prSet/>
      <dgm:spPr/>
      <dgm:t>
        <a:bodyPr/>
        <a:lstStyle/>
        <a:p>
          <a:r>
            <a:rPr lang="es-MX" dirty="0"/>
            <a:t>Contraste</a:t>
          </a:r>
          <a:endParaRPr lang="en-US" dirty="0"/>
        </a:p>
      </dgm:t>
    </dgm:pt>
    <dgm:pt modelId="{A60FEBF2-F7CF-4E30-AAF7-0E0365B1971D}" type="parTrans" cxnId="{DFFF42D5-B8B0-4F70-9546-53B4367C6E15}">
      <dgm:prSet/>
      <dgm:spPr/>
      <dgm:t>
        <a:bodyPr/>
        <a:lstStyle/>
        <a:p>
          <a:endParaRPr lang="en-US"/>
        </a:p>
      </dgm:t>
    </dgm:pt>
    <dgm:pt modelId="{3D0FEA85-B9FD-4604-961A-3487D79EC3A7}" type="sibTrans" cxnId="{DFFF42D5-B8B0-4F70-9546-53B4367C6E15}">
      <dgm:prSet/>
      <dgm:spPr/>
      <dgm:t>
        <a:bodyPr/>
        <a:lstStyle/>
        <a:p>
          <a:endParaRPr lang="en-US"/>
        </a:p>
      </dgm:t>
    </dgm:pt>
    <dgm:pt modelId="{F2C647F6-290C-492C-A9D6-A9C0F1C0D3B5}">
      <dgm:prSet/>
      <dgm:spPr/>
      <dgm:t>
        <a:bodyPr/>
        <a:lstStyle/>
        <a:p>
          <a:r>
            <a:rPr lang="es-MX" dirty="0"/>
            <a:t>Espacio negativo</a:t>
          </a:r>
          <a:endParaRPr lang="en-US" dirty="0"/>
        </a:p>
      </dgm:t>
    </dgm:pt>
    <dgm:pt modelId="{D1217264-3106-4EC2-9920-D2FDC958AF0F}" type="parTrans" cxnId="{87D27B80-C998-478A-9C3F-357914614E87}">
      <dgm:prSet/>
      <dgm:spPr/>
      <dgm:t>
        <a:bodyPr/>
        <a:lstStyle/>
        <a:p>
          <a:endParaRPr lang="en-US"/>
        </a:p>
      </dgm:t>
    </dgm:pt>
    <dgm:pt modelId="{A3F76A07-405E-46DE-8E38-486D630FD228}" type="sibTrans" cxnId="{87D27B80-C998-478A-9C3F-357914614E87}">
      <dgm:prSet/>
      <dgm:spPr/>
      <dgm:t>
        <a:bodyPr/>
        <a:lstStyle/>
        <a:p>
          <a:endParaRPr lang="en-US"/>
        </a:p>
      </dgm:t>
    </dgm:pt>
    <dgm:pt modelId="{F5253378-2FD7-452F-9254-24655F64BDE5}">
      <dgm:prSet/>
      <dgm:spPr/>
      <dgm:t>
        <a:bodyPr/>
        <a:lstStyle/>
        <a:p>
          <a:r>
            <a:rPr lang="es-MX" dirty="0"/>
            <a:t>Escala</a:t>
          </a:r>
          <a:endParaRPr lang="en-US" dirty="0"/>
        </a:p>
      </dgm:t>
    </dgm:pt>
    <dgm:pt modelId="{57D74373-EE57-4E89-A65A-1423F9857FF1}" type="parTrans" cxnId="{22425C4B-8463-4B2E-9D28-80C32B151EE3}">
      <dgm:prSet/>
      <dgm:spPr/>
      <dgm:t>
        <a:bodyPr/>
        <a:lstStyle/>
        <a:p>
          <a:endParaRPr lang="en-US"/>
        </a:p>
      </dgm:t>
    </dgm:pt>
    <dgm:pt modelId="{F6A93902-6B95-4C1A-A177-EFAFA4FF6885}" type="sibTrans" cxnId="{22425C4B-8463-4B2E-9D28-80C32B151EE3}">
      <dgm:prSet/>
      <dgm:spPr/>
      <dgm:t>
        <a:bodyPr/>
        <a:lstStyle/>
        <a:p>
          <a:endParaRPr lang="en-US"/>
        </a:p>
      </dgm:t>
    </dgm:pt>
    <dgm:pt modelId="{2DDDB7CE-4EC8-4BC3-A572-BCA05750FD33}">
      <dgm:prSet/>
      <dgm:spPr/>
      <dgm:t>
        <a:bodyPr/>
        <a:lstStyle/>
        <a:p>
          <a:r>
            <a:rPr lang="es-MX" noProof="0" dirty="0"/>
            <a:t>Que al usuario le resulte fácil leer los textos e identificar la función de cada elemento</a:t>
          </a:r>
        </a:p>
      </dgm:t>
    </dgm:pt>
    <dgm:pt modelId="{224BE48F-DDB4-487B-BE58-864D01AC8904}" type="parTrans" cxnId="{9634D098-26B7-4B32-A7F5-4E08E33C1F1E}">
      <dgm:prSet/>
      <dgm:spPr/>
      <dgm:t>
        <a:bodyPr/>
        <a:lstStyle/>
        <a:p>
          <a:endParaRPr lang="es-MX"/>
        </a:p>
      </dgm:t>
    </dgm:pt>
    <dgm:pt modelId="{BBA41885-03FA-4F4F-B241-9496E556F56D}" type="sibTrans" cxnId="{9634D098-26B7-4B32-A7F5-4E08E33C1F1E}">
      <dgm:prSet/>
      <dgm:spPr/>
      <dgm:t>
        <a:bodyPr/>
        <a:lstStyle/>
        <a:p>
          <a:endParaRPr lang="es-MX"/>
        </a:p>
      </dgm:t>
    </dgm:pt>
    <dgm:pt modelId="{1DA6101D-697B-4C6B-B004-CA562EDC1EC9}">
      <dgm:prSet/>
      <dgm:spPr/>
      <dgm:t>
        <a:bodyPr/>
        <a:lstStyle/>
        <a:p>
          <a:r>
            <a:rPr lang="es-MX" noProof="0" dirty="0"/>
            <a:t>Mantener el mismo estilo entre los elementos del diseño</a:t>
          </a:r>
        </a:p>
      </dgm:t>
    </dgm:pt>
    <dgm:pt modelId="{453FC6E3-F7E9-47FB-9410-A2F7CB75464A}" type="parTrans" cxnId="{4623A30F-7664-4B5D-AB5A-131A0AB4B1D2}">
      <dgm:prSet/>
      <dgm:spPr/>
      <dgm:t>
        <a:bodyPr/>
        <a:lstStyle/>
        <a:p>
          <a:endParaRPr lang="es-MX"/>
        </a:p>
      </dgm:t>
    </dgm:pt>
    <dgm:pt modelId="{B578517C-9F80-4780-AA60-05290E9A364A}" type="sibTrans" cxnId="{4623A30F-7664-4B5D-AB5A-131A0AB4B1D2}">
      <dgm:prSet/>
      <dgm:spPr/>
      <dgm:t>
        <a:bodyPr/>
        <a:lstStyle/>
        <a:p>
          <a:endParaRPr lang="es-MX"/>
        </a:p>
      </dgm:t>
    </dgm:pt>
    <dgm:pt modelId="{CC5EE55B-9C0E-4D00-88A5-318DA8C8E4EF}">
      <dgm:prSet/>
      <dgm:spPr/>
      <dgm:t>
        <a:bodyPr/>
        <a:lstStyle/>
        <a:p>
          <a:r>
            <a:rPr lang="es-MX" noProof="0" dirty="0"/>
            <a:t>Todo elemento de la interfaz tiene su lugar y su nivel de importancia</a:t>
          </a:r>
        </a:p>
      </dgm:t>
    </dgm:pt>
    <dgm:pt modelId="{44B856D4-D303-4123-99C4-BDF5F92D6210}" type="parTrans" cxnId="{E825BE68-3387-47D9-B848-D671EF5430CF}">
      <dgm:prSet/>
      <dgm:spPr/>
      <dgm:t>
        <a:bodyPr/>
        <a:lstStyle/>
        <a:p>
          <a:endParaRPr lang="es-MX"/>
        </a:p>
      </dgm:t>
    </dgm:pt>
    <dgm:pt modelId="{C4E01C5E-4BC9-4550-B372-1E0443230C70}" type="sibTrans" cxnId="{E825BE68-3387-47D9-B848-D671EF5430CF}">
      <dgm:prSet/>
      <dgm:spPr/>
      <dgm:t>
        <a:bodyPr/>
        <a:lstStyle/>
        <a:p>
          <a:endParaRPr lang="es-MX"/>
        </a:p>
      </dgm:t>
    </dgm:pt>
    <dgm:pt modelId="{8338735F-D451-41FC-817B-67ED2A2F6B05}">
      <dgm:prSet/>
      <dgm:spPr/>
      <dgm:t>
        <a:bodyPr/>
        <a:lstStyle/>
        <a:p>
          <a:r>
            <a:rPr lang="es-MX" noProof="0" dirty="0"/>
            <a:t>La atención del espectador se siente atraída donde hay mayor contraste</a:t>
          </a:r>
        </a:p>
      </dgm:t>
    </dgm:pt>
    <dgm:pt modelId="{A9A1D42F-D66D-448B-AF19-EF41BD836297}" type="parTrans" cxnId="{389E5714-2013-461C-99B6-29A32A80490C}">
      <dgm:prSet/>
      <dgm:spPr/>
      <dgm:t>
        <a:bodyPr/>
        <a:lstStyle/>
        <a:p>
          <a:endParaRPr lang="es-MX"/>
        </a:p>
      </dgm:t>
    </dgm:pt>
    <dgm:pt modelId="{2BA4FDA4-A15D-498D-B40B-70AE7B8FA4E0}" type="sibTrans" cxnId="{389E5714-2013-461C-99B6-29A32A80490C}">
      <dgm:prSet/>
      <dgm:spPr/>
      <dgm:t>
        <a:bodyPr/>
        <a:lstStyle/>
        <a:p>
          <a:endParaRPr lang="es-MX"/>
        </a:p>
      </dgm:t>
    </dgm:pt>
    <dgm:pt modelId="{4DF2051D-0999-4D48-B92C-DD04D3378DBA}">
      <dgm:prSet/>
      <dgm:spPr/>
      <dgm:t>
        <a:bodyPr/>
        <a:lstStyle/>
        <a:p>
          <a:r>
            <a:rPr lang="es-MX" noProof="0" dirty="0"/>
            <a:t>En un diseño son tan importantes los elementos que hay en la composición, como el espacio entre ellos</a:t>
          </a:r>
        </a:p>
      </dgm:t>
    </dgm:pt>
    <dgm:pt modelId="{9D4194BA-F6BF-4D41-A203-B17308E04D9D}" type="parTrans" cxnId="{BE9FCDA1-A920-4A48-A53B-2FFEA1F3790C}">
      <dgm:prSet/>
      <dgm:spPr/>
      <dgm:t>
        <a:bodyPr/>
        <a:lstStyle/>
        <a:p>
          <a:endParaRPr lang="es-MX"/>
        </a:p>
      </dgm:t>
    </dgm:pt>
    <dgm:pt modelId="{EA920F68-792B-4194-87A0-B2FD4329DDC9}" type="sibTrans" cxnId="{BE9FCDA1-A920-4A48-A53B-2FFEA1F3790C}">
      <dgm:prSet/>
      <dgm:spPr/>
      <dgm:t>
        <a:bodyPr/>
        <a:lstStyle/>
        <a:p>
          <a:endParaRPr lang="es-MX"/>
        </a:p>
      </dgm:t>
    </dgm:pt>
    <dgm:pt modelId="{081BFC6C-9FAB-4408-8AA3-F9B1DBF071AE}">
      <dgm:prSet/>
      <dgm:spPr/>
      <dgm:t>
        <a:bodyPr/>
        <a:lstStyle/>
        <a:p>
          <a:r>
            <a:rPr lang="en-US" dirty="0"/>
            <a:t>El tamaño de los </a:t>
          </a:r>
          <a:r>
            <a:rPr lang="es-MX" noProof="0" dirty="0"/>
            <a:t>elementos</a:t>
          </a:r>
          <a:r>
            <a:rPr lang="en-US" dirty="0"/>
            <a:t> determina su importancia y el nivel de atención que </a:t>
          </a:r>
          <a:r>
            <a:rPr lang="es-MX" noProof="0" dirty="0"/>
            <a:t>atraen</a:t>
          </a:r>
        </a:p>
      </dgm:t>
    </dgm:pt>
    <dgm:pt modelId="{79DB2847-645D-485D-A7E9-8D30CF7ACEA1}" type="parTrans" cxnId="{696E80E7-BFD2-47DE-B8BF-A1180F3C5F36}">
      <dgm:prSet/>
      <dgm:spPr/>
      <dgm:t>
        <a:bodyPr/>
        <a:lstStyle/>
        <a:p>
          <a:endParaRPr lang="es-MX"/>
        </a:p>
      </dgm:t>
    </dgm:pt>
    <dgm:pt modelId="{1A341765-F72E-4DC0-88B4-71CA8D641210}" type="sibTrans" cxnId="{696E80E7-BFD2-47DE-B8BF-A1180F3C5F36}">
      <dgm:prSet/>
      <dgm:spPr/>
      <dgm:t>
        <a:bodyPr/>
        <a:lstStyle/>
        <a:p>
          <a:endParaRPr lang="es-MX"/>
        </a:p>
      </dgm:t>
    </dgm:pt>
    <dgm:pt modelId="{277AF929-46B5-4BA6-93B8-951AE80004D1}" type="pres">
      <dgm:prSet presAssocID="{A3F9FD96-5876-4398-9968-E319C26B7BD0}" presName="linear" presStyleCnt="0">
        <dgm:presLayoutVars>
          <dgm:animLvl val="lvl"/>
          <dgm:resizeHandles val="exact"/>
        </dgm:presLayoutVars>
      </dgm:prSet>
      <dgm:spPr/>
    </dgm:pt>
    <dgm:pt modelId="{A2EFCF1B-30B4-451C-A0A4-786DC9977B59}" type="pres">
      <dgm:prSet presAssocID="{31A35991-D399-44BE-BF6A-42046541AFB7}" presName="parentText" presStyleLbl="node1" presStyleIdx="0" presStyleCnt="6">
        <dgm:presLayoutVars>
          <dgm:chMax val="0"/>
          <dgm:bulletEnabled val="1"/>
        </dgm:presLayoutVars>
      </dgm:prSet>
      <dgm:spPr/>
    </dgm:pt>
    <dgm:pt modelId="{6023E3C3-FA05-4E13-AE4F-DAF0A42BDB4C}" type="pres">
      <dgm:prSet presAssocID="{31A35991-D399-44BE-BF6A-42046541AFB7}" presName="childText" presStyleLbl="revTx" presStyleIdx="0" presStyleCnt="6">
        <dgm:presLayoutVars>
          <dgm:bulletEnabled val="1"/>
        </dgm:presLayoutVars>
      </dgm:prSet>
      <dgm:spPr/>
    </dgm:pt>
    <dgm:pt modelId="{2B2E348A-FAB5-4ECC-8264-79C0A43A8920}" type="pres">
      <dgm:prSet presAssocID="{00A11CDC-0680-4BDC-9914-A36856B6A1B4}" presName="parentText" presStyleLbl="node1" presStyleIdx="1" presStyleCnt="6">
        <dgm:presLayoutVars>
          <dgm:chMax val="0"/>
          <dgm:bulletEnabled val="1"/>
        </dgm:presLayoutVars>
      </dgm:prSet>
      <dgm:spPr/>
    </dgm:pt>
    <dgm:pt modelId="{696E60BB-FBF0-4A1C-ADD3-14E4CA9EC71D}" type="pres">
      <dgm:prSet presAssocID="{00A11CDC-0680-4BDC-9914-A36856B6A1B4}" presName="childText" presStyleLbl="revTx" presStyleIdx="1" presStyleCnt="6">
        <dgm:presLayoutVars>
          <dgm:bulletEnabled val="1"/>
        </dgm:presLayoutVars>
      </dgm:prSet>
      <dgm:spPr/>
    </dgm:pt>
    <dgm:pt modelId="{7AE7F74F-A142-4252-9BD1-99710F26D890}" type="pres">
      <dgm:prSet presAssocID="{DE182CF7-903C-4C3A-B461-173B23C11489}" presName="parentText" presStyleLbl="node1" presStyleIdx="2" presStyleCnt="6">
        <dgm:presLayoutVars>
          <dgm:chMax val="0"/>
          <dgm:bulletEnabled val="1"/>
        </dgm:presLayoutVars>
      </dgm:prSet>
      <dgm:spPr/>
    </dgm:pt>
    <dgm:pt modelId="{5EE97C99-5A6F-4FF2-9B51-EFF76223A28F}" type="pres">
      <dgm:prSet presAssocID="{DE182CF7-903C-4C3A-B461-173B23C11489}" presName="childText" presStyleLbl="revTx" presStyleIdx="2" presStyleCnt="6">
        <dgm:presLayoutVars>
          <dgm:bulletEnabled val="1"/>
        </dgm:presLayoutVars>
      </dgm:prSet>
      <dgm:spPr/>
    </dgm:pt>
    <dgm:pt modelId="{D441B5B4-0422-44DF-AB9A-7E8BB0804CC8}" type="pres">
      <dgm:prSet presAssocID="{ED5DA107-58C8-4D1C-9B1B-3804728CC5CF}" presName="parentText" presStyleLbl="node1" presStyleIdx="3" presStyleCnt="6">
        <dgm:presLayoutVars>
          <dgm:chMax val="0"/>
          <dgm:bulletEnabled val="1"/>
        </dgm:presLayoutVars>
      </dgm:prSet>
      <dgm:spPr/>
    </dgm:pt>
    <dgm:pt modelId="{36CE9C5C-9542-451C-A669-719C1A5D5B28}" type="pres">
      <dgm:prSet presAssocID="{ED5DA107-58C8-4D1C-9B1B-3804728CC5CF}" presName="childText" presStyleLbl="revTx" presStyleIdx="3" presStyleCnt="6">
        <dgm:presLayoutVars>
          <dgm:bulletEnabled val="1"/>
        </dgm:presLayoutVars>
      </dgm:prSet>
      <dgm:spPr/>
    </dgm:pt>
    <dgm:pt modelId="{8B4EE1AE-B309-4748-AC5B-BB53E4938E87}" type="pres">
      <dgm:prSet presAssocID="{F2C647F6-290C-492C-A9D6-A9C0F1C0D3B5}" presName="parentText" presStyleLbl="node1" presStyleIdx="4" presStyleCnt="6">
        <dgm:presLayoutVars>
          <dgm:chMax val="0"/>
          <dgm:bulletEnabled val="1"/>
        </dgm:presLayoutVars>
      </dgm:prSet>
      <dgm:spPr/>
    </dgm:pt>
    <dgm:pt modelId="{69B6AD28-D385-4D02-941D-40F972C4CCF4}" type="pres">
      <dgm:prSet presAssocID="{F2C647F6-290C-492C-A9D6-A9C0F1C0D3B5}" presName="childText" presStyleLbl="revTx" presStyleIdx="4" presStyleCnt="6">
        <dgm:presLayoutVars>
          <dgm:bulletEnabled val="1"/>
        </dgm:presLayoutVars>
      </dgm:prSet>
      <dgm:spPr/>
    </dgm:pt>
    <dgm:pt modelId="{23889D73-0E0B-41B2-83EA-753146E74251}" type="pres">
      <dgm:prSet presAssocID="{F5253378-2FD7-452F-9254-24655F64BDE5}" presName="parentText" presStyleLbl="node1" presStyleIdx="5" presStyleCnt="6">
        <dgm:presLayoutVars>
          <dgm:chMax val="0"/>
          <dgm:bulletEnabled val="1"/>
        </dgm:presLayoutVars>
      </dgm:prSet>
      <dgm:spPr/>
    </dgm:pt>
    <dgm:pt modelId="{64E68569-CA92-4A90-82F4-B1D76FC07328}" type="pres">
      <dgm:prSet presAssocID="{F5253378-2FD7-452F-9254-24655F64BDE5}" presName="childText" presStyleLbl="revTx" presStyleIdx="5" presStyleCnt="6">
        <dgm:presLayoutVars>
          <dgm:bulletEnabled val="1"/>
        </dgm:presLayoutVars>
      </dgm:prSet>
      <dgm:spPr/>
    </dgm:pt>
  </dgm:ptLst>
  <dgm:cxnLst>
    <dgm:cxn modelId="{4623A30F-7664-4B5D-AB5A-131A0AB4B1D2}" srcId="{00A11CDC-0680-4BDC-9914-A36856B6A1B4}" destId="{1DA6101D-697B-4C6B-B004-CA562EDC1EC9}" srcOrd="0" destOrd="0" parTransId="{453FC6E3-F7E9-47FB-9410-A2F7CB75464A}" sibTransId="{B578517C-9F80-4780-AA60-05290E9A364A}"/>
    <dgm:cxn modelId="{389E5714-2013-461C-99B6-29A32A80490C}" srcId="{ED5DA107-58C8-4D1C-9B1B-3804728CC5CF}" destId="{8338735F-D451-41FC-817B-67ED2A2F6B05}" srcOrd="0" destOrd="0" parTransId="{A9A1D42F-D66D-448B-AF19-EF41BD836297}" sibTransId="{2BA4FDA4-A15D-498D-B40B-70AE7B8FA4E0}"/>
    <dgm:cxn modelId="{BA729923-5BC3-4944-8BAA-DCC9E6009F8C}" type="presOf" srcId="{A3F9FD96-5876-4398-9968-E319C26B7BD0}" destId="{277AF929-46B5-4BA6-93B8-951AE80004D1}" srcOrd="0" destOrd="0" presId="urn:microsoft.com/office/officeart/2005/8/layout/vList2"/>
    <dgm:cxn modelId="{3A96C563-946A-43D4-9C88-465080CA0D81}" type="presOf" srcId="{1DA6101D-697B-4C6B-B004-CA562EDC1EC9}" destId="{696E60BB-FBF0-4A1C-ADD3-14E4CA9EC71D}" srcOrd="0" destOrd="0" presId="urn:microsoft.com/office/officeart/2005/8/layout/vList2"/>
    <dgm:cxn modelId="{EA3FD566-EC28-43FE-931F-618F5E46E93B}" type="presOf" srcId="{081BFC6C-9FAB-4408-8AA3-F9B1DBF071AE}" destId="{64E68569-CA92-4A90-82F4-B1D76FC07328}" srcOrd="0" destOrd="0" presId="urn:microsoft.com/office/officeart/2005/8/layout/vList2"/>
    <dgm:cxn modelId="{E825BE68-3387-47D9-B848-D671EF5430CF}" srcId="{DE182CF7-903C-4C3A-B461-173B23C11489}" destId="{CC5EE55B-9C0E-4D00-88A5-318DA8C8E4EF}" srcOrd="0" destOrd="0" parTransId="{44B856D4-D303-4123-99C4-BDF5F92D6210}" sibTransId="{C4E01C5E-4BC9-4550-B372-1E0443230C70}"/>
    <dgm:cxn modelId="{22425C4B-8463-4B2E-9D28-80C32B151EE3}" srcId="{A3F9FD96-5876-4398-9968-E319C26B7BD0}" destId="{F5253378-2FD7-452F-9254-24655F64BDE5}" srcOrd="5" destOrd="0" parTransId="{57D74373-EE57-4E89-A65A-1423F9857FF1}" sibTransId="{F6A93902-6B95-4C1A-A177-EFAFA4FF6885}"/>
    <dgm:cxn modelId="{EBFAE34F-5865-4B8A-8DB7-282FA6CBB17A}" type="presOf" srcId="{2DDDB7CE-4EC8-4BC3-A572-BCA05750FD33}" destId="{6023E3C3-FA05-4E13-AE4F-DAF0A42BDB4C}" srcOrd="0" destOrd="0" presId="urn:microsoft.com/office/officeart/2005/8/layout/vList2"/>
    <dgm:cxn modelId="{8B734E57-B992-43C0-BA0F-C3D6EAEC93E5}" type="presOf" srcId="{DE182CF7-903C-4C3A-B461-173B23C11489}" destId="{7AE7F74F-A142-4252-9BD1-99710F26D890}" srcOrd="0" destOrd="0" presId="urn:microsoft.com/office/officeart/2005/8/layout/vList2"/>
    <dgm:cxn modelId="{D0075880-55D8-4EDD-BC50-F622B1A9646C}" type="presOf" srcId="{ED5DA107-58C8-4D1C-9B1B-3804728CC5CF}" destId="{D441B5B4-0422-44DF-AB9A-7E8BB0804CC8}" srcOrd="0" destOrd="0" presId="urn:microsoft.com/office/officeart/2005/8/layout/vList2"/>
    <dgm:cxn modelId="{87D27B80-C998-478A-9C3F-357914614E87}" srcId="{A3F9FD96-5876-4398-9968-E319C26B7BD0}" destId="{F2C647F6-290C-492C-A9D6-A9C0F1C0D3B5}" srcOrd="4" destOrd="0" parTransId="{D1217264-3106-4EC2-9920-D2FDC958AF0F}" sibTransId="{A3F76A07-405E-46DE-8E38-486D630FD228}"/>
    <dgm:cxn modelId="{32DB328A-F318-498D-A73E-FF87458E0CBA}" type="presOf" srcId="{F2C647F6-290C-492C-A9D6-A9C0F1C0D3B5}" destId="{8B4EE1AE-B309-4748-AC5B-BB53E4938E87}" srcOrd="0" destOrd="0" presId="urn:microsoft.com/office/officeart/2005/8/layout/vList2"/>
    <dgm:cxn modelId="{9634D098-26B7-4B32-A7F5-4E08E33C1F1E}" srcId="{31A35991-D399-44BE-BF6A-42046541AFB7}" destId="{2DDDB7CE-4EC8-4BC3-A572-BCA05750FD33}" srcOrd="0" destOrd="0" parTransId="{224BE48F-DDB4-487B-BE58-864D01AC8904}" sibTransId="{BBA41885-03FA-4F4F-B241-9496E556F56D}"/>
    <dgm:cxn modelId="{9B8FF69C-0F5E-47A0-9354-E6E0D64BEB06}" type="presOf" srcId="{8338735F-D451-41FC-817B-67ED2A2F6B05}" destId="{36CE9C5C-9542-451C-A669-719C1A5D5B28}" srcOrd="0" destOrd="0" presId="urn:microsoft.com/office/officeart/2005/8/layout/vList2"/>
    <dgm:cxn modelId="{BE9FCDA1-A920-4A48-A53B-2FFEA1F3790C}" srcId="{F2C647F6-290C-492C-A9D6-A9C0F1C0D3B5}" destId="{4DF2051D-0999-4D48-B92C-DD04D3378DBA}" srcOrd="0" destOrd="0" parTransId="{9D4194BA-F6BF-4D41-A203-B17308E04D9D}" sibTransId="{EA920F68-792B-4194-87A0-B2FD4329DDC9}"/>
    <dgm:cxn modelId="{61A7C1A6-0376-4FD7-B55F-9E152027A328}" type="presOf" srcId="{31A35991-D399-44BE-BF6A-42046541AFB7}" destId="{A2EFCF1B-30B4-451C-A0A4-786DC9977B59}" srcOrd="0" destOrd="0" presId="urn:microsoft.com/office/officeart/2005/8/layout/vList2"/>
    <dgm:cxn modelId="{5888D8B5-7D50-4218-B9F7-467168CAA3FB}" srcId="{A3F9FD96-5876-4398-9968-E319C26B7BD0}" destId="{DE182CF7-903C-4C3A-B461-173B23C11489}" srcOrd="2" destOrd="0" parTransId="{882A513D-2599-4D6C-BAFF-45FAFDD4C320}" sibTransId="{3F95469E-9FDE-4FA5-9C72-E74237C2ABA7}"/>
    <dgm:cxn modelId="{2E7C01C3-4CCE-4D3C-8BDC-59AD3CC73FC4}" type="presOf" srcId="{00A11CDC-0680-4BDC-9914-A36856B6A1B4}" destId="{2B2E348A-FAB5-4ECC-8264-79C0A43A8920}" srcOrd="0" destOrd="0" presId="urn:microsoft.com/office/officeart/2005/8/layout/vList2"/>
    <dgm:cxn modelId="{51D10DC4-3598-4E88-9D17-16BBC9049571}" type="presOf" srcId="{F5253378-2FD7-452F-9254-24655F64BDE5}" destId="{23889D73-0E0B-41B2-83EA-753146E74251}" srcOrd="0" destOrd="0" presId="urn:microsoft.com/office/officeart/2005/8/layout/vList2"/>
    <dgm:cxn modelId="{D947F1C4-0606-4C39-BD42-B9864A198A61}" srcId="{A3F9FD96-5876-4398-9968-E319C26B7BD0}" destId="{00A11CDC-0680-4BDC-9914-A36856B6A1B4}" srcOrd="1" destOrd="0" parTransId="{CF5BD902-43AA-47EF-81BD-3ACF121329F3}" sibTransId="{3BF0A7A1-5611-4EFD-AF45-986CE9A70F26}"/>
    <dgm:cxn modelId="{DFFF42D5-B8B0-4F70-9546-53B4367C6E15}" srcId="{A3F9FD96-5876-4398-9968-E319C26B7BD0}" destId="{ED5DA107-58C8-4D1C-9B1B-3804728CC5CF}" srcOrd="3" destOrd="0" parTransId="{A60FEBF2-F7CF-4E30-AAF7-0E0365B1971D}" sibTransId="{3D0FEA85-B9FD-4604-961A-3487D79EC3A7}"/>
    <dgm:cxn modelId="{607189DD-5466-4E28-8419-83C7F4D26E23}" type="presOf" srcId="{4DF2051D-0999-4D48-B92C-DD04D3378DBA}" destId="{69B6AD28-D385-4D02-941D-40F972C4CCF4}" srcOrd="0" destOrd="0" presId="urn:microsoft.com/office/officeart/2005/8/layout/vList2"/>
    <dgm:cxn modelId="{57D976E3-7858-40BC-B0D1-CB8174F82660}" type="presOf" srcId="{CC5EE55B-9C0E-4D00-88A5-318DA8C8E4EF}" destId="{5EE97C99-5A6F-4FF2-9B51-EFF76223A28F}" srcOrd="0" destOrd="0" presId="urn:microsoft.com/office/officeart/2005/8/layout/vList2"/>
    <dgm:cxn modelId="{696E80E7-BFD2-47DE-B8BF-A1180F3C5F36}" srcId="{F5253378-2FD7-452F-9254-24655F64BDE5}" destId="{081BFC6C-9FAB-4408-8AA3-F9B1DBF071AE}" srcOrd="0" destOrd="0" parTransId="{79DB2847-645D-485D-A7E9-8D30CF7ACEA1}" sibTransId="{1A341765-F72E-4DC0-88B4-71CA8D641210}"/>
    <dgm:cxn modelId="{BB6F0BEB-9A48-4A87-8454-052859522914}" srcId="{A3F9FD96-5876-4398-9968-E319C26B7BD0}" destId="{31A35991-D399-44BE-BF6A-42046541AFB7}" srcOrd="0" destOrd="0" parTransId="{65CAC3E1-14B6-4085-AE56-3FBC4395048F}" sibTransId="{AC8B928C-57F4-48E6-888D-B93CA5B88529}"/>
    <dgm:cxn modelId="{D261E6F2-0BEF-44FB-9918-114263BB1E9C}" type="presParOf" srcId="{277AF929-46B5-4BA6-93B8-951AE80004D1}" destId="{A2EFCF1B-30B4-451C-A0A4-786DC9977B59}" srcOrd="0" destOrd="0" presId="urn:microsoft.com/office/officeart/2005/8/layout/vList2"/>
    <dgm:cxn modelId="{31D40482-8FCF-4BB9-9C3C-6F38592ED285}" type="presParOf" srcId="{277AF929-46B5-4BA6-93B8-951AE80004D1}" destId="{6023E3C3-FA05-4E13-AE4F-DAF0A42BDB4C}" srcOrd="1" destOrd="0" presId="urn:microsoft.com/office/officeart/2005/8/layout/vList2"/>
    <dgm:cxn modelId="{8C42C76F-E4A9-41B0-9423-50A675E2D019}" type="presParOf" srcId="{277AF929-46B5-4BA6-93B8-951AE80004D1}" destId="{2B2E348A-FAB5-4ECC-8264-79C0A43A8920}" srcOrd="2" destOrd="0" presId="urn:microsoft.com/office/officeart/2005/8/layout/vList2"/>
    <dgm:cxn modelId="{97A62D26-00F8-4193-9CE4-D7D554763F57}" type="presParOf" srcId="{277AF929-46B5-4BA6-93B8-951AE80004D1}" destId="{696E60BB-FBF0-4A1C-ADD3-14E4CA9EC71D}" srcOrd="3" destOrd="0" presId="urn:microsoft.com/office/officeart/2005/8/layout/vList2"/>
    <dgm:cxn modelId="{EA5BA6FF-42FA-4A68-B52C-10389C13CFFF}" type="presParOf" srcId="{277AF929-46B5-4BA6-93B8-951AE80004D1}" destId="{7AE7F74F-A142-4252-9BD1-99710F26D890}" srcOrd="4" destOrd="0" presId="urn:microsoft.com/office/officeart/2005/8/layout/vList2"/>
    <dgm:cxn modelId="{39B4A0D7-DDEF-4226-A993-F5C99290E1D3}" type="presParOf" srcId="{277AF929-46B5-4BA6-93B8-951AE80004D1}" destId="{5EE97C99-5A6F-4FF2-9B51-EFF76223A28F}" srcOrd="5" destOrd="0" presId="urn:microsoft.com/office/officeart/2005/8/layout/vList2"/>
    <dgm:cxn modelId="{2DE897C1-4C0A-46B1-A576-1AC3F524C690}" type="presParOf" srcId="{277AF929-46B5-4BA6-93B8-951AE80004D1}" destId="{D441B5B4-0422-44DF-AB9A-7E8BB0804CC8}" srcOrd="6" destOrd="0" presId="urn:microsoft.com/office/officeart/2005/8/layout/vList2"/>
    <dgm:cxn modelId="{CDFB5AE7-3E3F-4744-B5F7-04447B5801C9}" type="presParOf" srcId="{277AF929-46B5-4BA6-93B8-951AE80004D1}" destId="{36CE9C5C-9542-451C-A669-719C1A5D5B28}" srcOrd="7" destOrd="0" presId="urn:microsoft.com/office/officeart/2005/8/layout/vList2"/>
    <dgm:cxn modelId="{6EA2AEE3-D6B9-411E-A4EF-EB26F65924A5}" type="presParOf" srcId="{277AF929-46B5-4BA6-93B8-951AE80004D1}" destId="{8B4EE1AE-B309-4748-AC5B-BB53E4938E87}" srcOrd="8" destOrd="0" presId="urn:microsoft.com/office/officeart/2005/8/layout/vList2"/>
    <dgm:cxn modelId="{7E509328-2A2D-40F9-83A4-210337E0EF46}" type="presParOf" srcId="{277AF929-46B5-4BA6-93B8-951AE80004D1}" destId="{69B6AD28-D385-4D02-941D-40F972C4CCF4}" srcOrd="9" destOrd="0" presId="urn:microsoft.com/office/officeart/2005/8/layout/vList2"/>
    <dgm:cxn modelId="{F88D4799-0168-46A1-B9BD-7BBDAE3EA305}" type="presParOf" srcId="{277AF929-46B5-4BA6-93B8-951AE80004D1}" destId="{23889D73-0E0B-41B2-83EA-753146E74251}" srcOrd="10" destOrd="0" presId="urn:microsoft.com/office/officeart/2005/8/layout/vList2"/>
    <dgm:cxn modelId="{C9335522-2439-410D-9D42-9371E0ED86C8}" type="presParOf" srcId="{277AF929-46B5-4BA6-93B8-951AE80004D1}" destId="{64E68569-CA92-4A90-82F4-B1D76FC07328}" srcOrd="1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EB702D5-4BDA-41A0-A908-EE13B36E9F2E}"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en-US"/>
        </a:p>
      </dgm:t>
    </dgm:pt>
    <dgm:pt modelId="{1755A242-5DFD-4EF5-85B9-EFC7F646C8DF}">
      <dgm:prSet/>
      <dgm:spPr/>
      <dgm:t>
        <a:bodyPr/>
        <a:lstStyle/>
        <a:p>
          <a:r>
            <a:rPr lang="es-MX"/>
            <a:t>Elementos informativos</a:t>
          </a:r>
          <a:endParaRPr lang="en-US"/>
        </a:p>
      </dgm:t>
    </dgm:pt>
    <dgm:pt modelId="{0F54C68A-5798-4891-99B5-782597D657A1}" type="parTrans" cxnId="{D42B1239-2AD5-4841-99CA-1F0FBB896B08}">
      <dgm:prSet/>
      <dgm:spPr/>
      <dgm:t>
        <a:bodyPr/>
        <a:lstStyle/>
        <a:p>
          <a:endParaRPr lang="en-US"/>
        </a:p>
      </dgm:t>
    </dgm:pt>
    <dgm:pt modelId="{52C52C41-93D0-42EA-BAB3-940F363BBB34}" type="sibTrans" cxnId="{D42B1239-2AD5-4841-99CA-1F0FBB896B08}">
      <dgm:prSet/>
      <dgm:spPr/>
      <dgm:t>
        <a:bodyPr/>
        <a:lstStyle/>
        <a:p>
          <a:endParaRPr lang="en-US"/>
        </a:p>
      </dgm:t>
    </dgm:pt>
    <dgm:pt modelId="{78759566-A499-49CB-B6A0-E33ADEDEA098}">
      <dgm:prSet/>
      <dgm:spPr/>
      <dgm:t>
        <a:bodyPr/>
        <a:lstStyle/>
        <a:p>
          <a:r>
            <a:rPr lang="es-MX"/>
            <a:t>Pasivos: Entregan información al usuario</a:t>
          </a:r>
          <a:endParaRPr lang="en-US"/>
        </a:p>
      </dgm:t>
    </dgm:pt>
    <dgm:pt modelId="{A9CEAC2B-1265-4FEF-90BE-91AE3A4177A2}" type="parTrans" cxnId="{FCCDBEA6-D92E-46CE-B516-E2E488E9975D}">
      <dgm:prSet/>
      <dgm:spPr/>
      <dgm:t>
        <a:bodyPr/>
        <a:lstStyle/>
        <a:p>
          <a:endParaRPr lang="en-US"/>
        </a:p>
      </dgm:t>
    </dgm:pt>
    <dgm:pt modelId="{FE85B318-4272-4D34-B29F-8AE596CFE6E8}" type="sibTrans" cxnId="{FCCDBEA6-D92E-46CE-B516-E2E488E9975D}">
      <dgm:prSet/>
      <dgm:spPr/>
      <dgm:t>
        <a:bodyPr/>
        <a:lstStyle/>
        <a:p>
          <a:endParaRPr lang="en-US"/>
        </a:p>
      </dgm:t>
    </dgm:pt>
    <dgm:pt modelId="{7E8DE13B-0B1F-497C-9D20-6CE1D743A44B}">
      <dgm:prSet/>
      <dgm:spPr/>
      <dgm:t>
        <a:bodyPr/>
        <a:lstStyle/>
        <a:p>
          <a:r>
            <a:rPr lang="es-MX"/>
            <a:t>Activos: Para entregar información al usuario requieren de interacción</a:t>
          </a:r>
          <a:endParaRPr lang="en-US"/>
        </a:p>
      </dgm:t>
    </dgm:pt>
    <dgm:pt modelId="{0F628BD0-FD77-40CE-B1DA-8AD147AFC000}" type="parTrans" cxnId="{BC3BDD9D-E897-4243-8F5C-0ED37BC525EF}">
      <dgm:prSet/>
      <dgm:spPr/>
      <dgm:t>
        <a:bodyPr/>
        <a:lstStyle/>
        <a:p>
          <a:endParaRPr lang="en-US"/>
        </a:p>
      </dgm:t>
    </dgm:pt>
    <dgm:pt modelId="{FE748A6A-6792-462A-9650-948886A4B9C3}" type="sibTrans" cxnId="{BC3BDD9D-E897-4243-8F5C-0ED37BC525EF}">
      <dgm:prSet/>
      <dgm:spPr/>
      <dgm:t>
        <a:bodyPr/>
        <a:lstStyle/>
        <a:p>
          <a:endParaRPr lang="en-US"/>
        </a:p>
      </dgm:t>
    </dgm:pt>
    <dgm:pt modelId="{FABC1627-B9D2-4558-B473-8F1DF68B5DAB}">
      <dgm:prSet/>
      <dgm:spPr/>
      <dgm:t>
        <a:bodyPr/>
        <a:lstStyle/>
        <a:p>
          <a:r>
            <a:rPr lang="es-MX"/>
            <a:t>Elementos interactivos</a:t>
          </a:r>
          <a:endParaRPr lang="en-US"/>
        </a:p>
      </dgm:t>
    </dgm:pt>
    <dgm:pt modelId="{2ED79079-516A-46FE-83E1-780855324975}" type="parTrans" cxnId="{31AFBA2D-41D7-4764-B3ED-BC837BB15D9D}">
      <dgm:prSet/>
      <dgm:spPr/>
      <dgm:t>
        <a:bodyPr/>
        <a:lstStyle/>
        <a:p>
          <a:endParaRPr lang="en-US"/>
        </a:p>
      </dgm:t>
    </dgm:pt>
    <dgm:pt modelId="{014A8E45-E072-4617-8DA3-6F17699EB48F}" type="sibTrans" cxnId="{31AFBA2D-41D7-4764-B3ED-BC837BB15D9D}">
      <dgm:prSet/>
      <dgm:spPr/>
      <dgm:t>
        <a:bodyPr/>
        <a:lstStyle/>
        <a:p>
          <a:endParaRPr lang="en-US"/>
        </a:p>
      </dgm:t>
    </dgm:pt>
    <dgm:pt modelId="{0FFD793E-C398-40D4-88D4-08D992BDEA05}">
      <dgm:prSet/>
      <dgm:spPr/>
      <dgm:t>
        <a:bodyPr/>
        <a:lstStyle/>
        <a:p>
          <a:r>
            <a:rPr lang="es-MX"/>
            <a:t>Permiten al usuario interactuar entregando y recibiendo información del usuario</a:t>
          </a:r>
          <a:endParaRPr lang="en-US"/>
        </a:p>
      </dgm:t>
    </dgm:pt>
    <dgm:pt modelId="{3A767ABF-A2F9-4C69-8FBC-DAEAE4928ADA}" type="parTrans" cxnId="{B33460E0-9F86-48D8-AF1F-F801E099B752}">
      <dgm:prSet/>
      <dgm:spPr/>
      <dgm:t>
        <a:bodyPr/>
        <a:lstStyle/>
        <a:p>
          <a:endParaRPr lang="en-US"/>
        </a:p>
      </dgm:t>
    </dgm:pt>
    <dgm:pt modelId="{DD65C508-D72C-4627-9AA7-9DDCE7EA0B7A}" type="sibTrans" cxnId="{B33460E0-9F86-48D8-AF1F-F801E099B752}">
      <dgm:prSet/>
      <dgm:spPr/>
      <dgm:t>
        <a:bodyPr/>
        <a:lstStyle/>
        <a:p>
          <a:endParaRPr lang="en-US"/>
        </a:p>
      </dgm:t>
    </dgm:pt>
    <dgm:pt modelId="{154EBCAE-BB8F-4BE4-BB63-3BF116D3A3AB}" type="pres">
      <dgm:prSet presAssocID="{EEB702D5-4BDA-41A0-A908-EE13B36E9F2E}" presName="Name0" presStyleCnt="0">
        <dgm:presLayoutVars>
          <dgm:dir/>
          <dgm:animLvl val="lvl"/>
          <dgm:resizeHandles val="exact"/>
        </dgm:presLayoutVars>
      </dgm:prSet>
      <dgm:spPr/>
    </dgm:pt>
    <dgm:pt modelId="{73F46053-E4F8-4BC9-816A-81B5F89BC04B}" type="pres">
      <dgm:prSet presAssocID="{1755A242-5DFD-4EF5-85B9-EFC7F646C8DF}" presName="composite" presStyleCnt="0"/>
      <dgm:spPr/>
    </dgm:pt>
    <dgm:pt modelId="{A6FA8809-6956-4644-8317-6E072DB9EA79}" type="pres">
      <dgm:prSet presAssocID="{1755A242-5DFD-4EF5-85B9-EFC7F646C8DF}" presName="parTx" presStyleLbl="alignNode1" presStyleIdx="0" presStyleCnt="2">
        <dgm:presLayoutVars>
          <dgm:chMax val="0"/>
          <dgm:chPref val="0"/>
          <dgm:bulletEnabled val="1"/>
        </dgm:presLayoutVars>
      </dgm:prSet>
      <dgm:spPr/>
    </dgm:pt>
    <dgm:pt modelId="{865AAAAE-B874-47CB-BF8D-425B1505FCC1}" type="pres">
      <dgm:prSet presAssocID="{1755A242-5DFD-4EF5-85B9-EFC7F646C8DF}" presName="desTx" presStyleLbl="alignAccFollowNode1" presStyleIdx="0" presStyleCnt="2">
        <dgm:presLayoutVars>
          <dgm:bulletEnabled val="1"/>
        </dgm:presLayoutVars>
      </dgm:prSet>
      <dgm:spPr/>
    </dgm:pt>
    <dgm:pt modelId="{C488EFF0-A93F-4BD7-BC1A-F0D2D195FC28}" type="pres">
      <dgm:prSet presAssocID="{52C52C41-93D0-42EA-BAB3-940F363BBB34}" presName="space" presStyleCnt="0"/>
      <dgm:spPr/>
    </dgm:pt>
    <dgm:pt modelId="{51B25D89-0880-4EAE-B1EB-B40732493B9D}" type="pres">
      <dgm:prSet presAssocID="{FABC1627-B9D2-4558-B473-8F1DF68B5DAB}" presName="composite" presStyleCnt="0"/>
      <dgm:spPr/>
    </dgm:pt>
    <dgm:pt modelId="{6166EA85-633A-4217-9C53-E62BEDD2E39F}" type="pres">
      <dgm:prSet presAssocID="{FABC1627-B9D2-4558-B473-8F1DF68B5DAB}" presName="parTx" presStyleLbl="alignNode1" presStyleIdx="1" presStyleCnt="2">
        <dgm:presLayoutVars>
          <dgm:chMax val="0"/>
          <dgm:chPref val="0"/>
          <dgm:bulletEnabled val="1"/>
        </dgm:presLayoutVars>
      </dgm:prSet>
      <dgm:spPr/>
    </dgm:pt>
    <dgm:pt modelId="{E407CFB3-D380-48F1-8B89-0E3B879C0250}" type="pres">
      <dgm:prSet presAssocID="{FABC1627-B9D2-4558-B473-8F1DF68B5DAB}" presName="desTx" presStyleLbl="alignAccFollowNode1" presStyleIdx="1" presStyleCnt="2">
        <dgm:presLayoutVars>
          <dgm:bulletEnabled val="1"/>
        </dgm:presLayoutVars>
      </dgm:prSet>
      <dgm:spPr/>
    </dgm:pt>
  </dgm:ptLst>
  <dgm:cxnLst>
    <dgm:cxn modelId="{31AFBA2D-41D7-4764-B3ED-BC837BB15D9D}" srcId="{EEB702D5-4BDA-41A0-A908-EE13B36E9F2E}" destId="{FABC1627-B9D2-4558-B473-8F1DF68B5DAB}" srcOrd="1" destOrd="0" parTransId="{2ED79079-516A-46FE-83E1-780855324975}" sibTransId="{014A8E45-E072-4617-8DA3-6F17699EB48F}"/>
    <dgm:cxn modelId="{D42B1239-2AD5-4841-99CA-1F0FBB896B08}" srcId="{EEB702D5-4BDA-41A0-A908-EE13B36E9F2E}" destId="{1755A242-5DFD-4EF5-85B9-EFC7F646C8DF}" srcOrd="0" destOrd="0" parTransId="{0F54C68A-5798-4891-99B5-782597D657A1}" sibTransId="{52C52C41-93D0-42EA-BAB3-940F363BBB34}"/>
    <dgm:cxn modelId="{3EDAF740-0AD1-4C97-86AA-71E42F6CB32B}" type="presOf" srcId="{78759566-A499-49CB-B6A0-E33ADEDEA098}" destId="{865AAAAE-B874-47CB-BF8D-425B1505FCC1}" srcOrd="0" destOrd="0" presId="urn:microsoft.com/office/officeart/2005/8/layout/hList1"/>
    <dgm:cxn modelId="{B668A84D-9030-44E1-8232-1EDAFB935783}" type="presOf" srcId="{1755A242-5DFD-4EF5-85B9-EFC7F646C8DF}" destId="{A6FA8809-6956-4644-8317-6E072DB9EA79}" srcOrd="0" destOrd="0" presId="urn:microsoft.com/office/officeart/2005/8/layout/hList1"/>
    <dgm:cxn modelId="{4DF3F16D-18ED-403E-AC62-630157FAC58C}" type="presOf" srcId="{EEB702D5-4BDA-41A0-A908-EE13B36E9F2E}" destId="{154EBCAE-BB8F-4BE4-BB63-3BF116D3A3AB}" srcOrd="0" destOrd="0" presId="urn:microsoft.com/office/officeart/2005/8/layout/hList1"/>
    <dgm:cxn modelId="{4F26DF7D-90E0-4395-B2D8-63187FB53B6B}" type="presOf" srcId="{0FFD793E-C398-40D4-88D4-08D992BDEA05}" destId="{E407CFB3-D380-48F1-8B89-0E3B879C0250}" srcOrd="0" destOrd="0" presId="urn:microsoft.com/office/officeart/2005/8/layout/hList1"/>
    <dgm:cxn modelId="{BC3BDD9D-E897-4243-8F5C-0ED37BC525EF}" srcId="{1755A242-5DFD-4EF5-85B9-EFC7F646C8DF}" destId="{7E8DE13B-0B1F-497C-9D20-6CE1D743A44B}" srcOrd="1" destOrd="0" parTransId="{0F628BD0-FD77-40CE-B1DA-8AD147AFC000}" sibTransId="{FE748A6A-6792-462A-9650-948886A4B9C3}"/>
    <dgm:cxn modelId="{83A286A1-DDC6-44DA-ABD9-77DB7EBA6A2E}" type="presOf" srcId="{7E8DE13B-0B1F-497C-9D20-6CE1D743A44B}" destId="{865AAAAE-B874-47CB-BF8D-425B1505FCC1}" srcOrd="0" destOrd="1" presId="urn:microsoft.com/office/officeart/2005/8/layout/hList1"/>
    <dgm:cxn modelId="{FCCDBEA6-D92E-46CE-B516-E2E488E9975D}" srcId="{1755A242-5DFD-4EF5-85B9-EFC7F646C8DF}" destId="{78759566-A499-49CB-B6A0-E33ADEDEA098}" srcOrd="0" destOrd="0" parTransId="{A9CEAC2B-1265-4FEF-90BE-91AE3A4177A2}" sibTransId="{FE85B318-4272-4D34-B29F-8AE596CFE6E8}"/>
    <dgm:cxn modelId="{B33460E0-9F86-48D8-AF1F-F801E099B752}" srcId="{FABC1627-B9D2-4558-B473-8F1DF68B5DAB}" destId="{0FFD793E-C398-40D4-88D4-08D992BDEA05}" srcOrd="0" destOrd="0" parTransId="{3A767ABF-A2F9-4C69-8FBC-DAEAE4928ADA}" sibTransId="{DD65C508-D72C-4627-9AA7-9DDCE7EA0B7A}"/>
    <dgm:cxn modelId="{C2C688E6-CDF6-4445-8A0E-70999B2E39AF}" type="presOf" srcId="{FABC1627-B9D2-4558-B473-8F1DF68B5DAB}" destId="{6166EA85-633A-4217-9C53-E62BEDD2E39F}" srcOrd="0" destOrd="0" presId="urn:microsoft.com/office/officeart/2005/8/layout/hList1"/>
    <dgm:cxn modelId="{1786E068-95D4-40CE-AD2F-901ACF8E7E2D}" type="presParOf" srcId="{154EBCAE-BB8F-4BE4-BB63-3BF116D3A3AB}" destId="{73F46053-E4F8-4BC9-816A-81B5F89BC04B}" srcOrd="0" destOrd="0" presId="urn:microsoft.com/office/officeart/2005/8/layout/hList1"/>
    <dgm:cxn modelId="{59AE8389-97BD-42E1-A16D-D4757BE7EBB0}" type="presParOf" srcId="{73F46053-E4F8-4BC9-816A-81B5F89BC04B}" destId="{A6FA8809-6956-4644-8317-6E072DB9EA79}" srcOrd="0" destOrd="0" presId="urn:microsoft.com/office/officeart/2005/8/layout/hList1"/>
    <dgm:cxn modelId="{D618E07B-E843-40D6-B5D8-B940B4589C5D}" type="presParOf" srcId="{73F46053-E4F8-4BC9-816A-81B5F89BC04B}" destId="{865AAAAE-B874-47CB-BF8D-425B1505FCC1}" srcOrd="1" destOrd="0" presId="urn:microsoft.com/office/officeart/2005/8/layout/hList1"/>
    <dgm:cxn modelId="{39F7EA99-A910-4146-A107-2D4D99512854}" type="presParOf" srcId="{154EBCAE-BB8F-4BE4-BB63-3BF116D3A3AB}" destId="{C488EFF0-A93F-4BD7-BC1A-F0D2D195FC28}" srcOrd="1" destOrd="0" presId="urn:microsoft.com/office/officeart/2005/8/layout/hList1"/>
    <dgm:cxn modelId="{AA4CCBF3-9319-461B-BCD6-95250B173268}" type="presParOf" srcId="{154EBCAE-BB8F-4BE4-BB63-3BF116D3A3AB}" destId="{51B25D89-0880-4EAE-B1EB-B40732493B9D}" srcOrd="2" destOrd="0" presId="urn:microsoft.com/office/officeart/2005/8/layout/hList1"/>
    <dgm:cxn modelId="{74785889-076F-42F9-9E2E-B6FE384A5032}" type="presParOf" srcId="{51B25D89-0880-4EAE-B1EB-B40732493B9D}" destId="{6166EA85-633A-4217-9C53-E62BEDD2E39F}" srcOrd="0" destOrd="0" presId="urn:microsoft.com/office/officeart/2005/8/layout/hList1"/>
    <dgm:cxn modelId="{980C7FCF-D2CD-4779-B9E4-34BFAFAF79C4}" type="presParOf" srcId="{51B25D89-0880-4EAE-B1EB-B40732493B9D}" destId="{E407CFB3-D380-48F1-8B89-0E3B879C0250}"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1622A5-7DC1-4326-BCA2-195438BB6089}">
      <dsp:nvSpPr>
        <dsp:cNvPr id="0" name=""/>
        <dsp:cNvSpPr/>
      </dsp:nvSpPr>
      <dsp:spPr>
        <a:xfrm>
          <a:off x="1718573" y="0"/>
          <a:ext cx="1510523" cy="151052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7D1CC8-18EB-4499-98C1-9E1FF7F924DE}">
      <dsp:nvSpPr>
        <dsp:cNvPr id="0" name=""/>
        <dsp:cNvSpPr/>
      </dsp:nvSpPr>
      <dsp:spPr>
        <a:xfrm>
          <a:off x="315944" y="1644864"/>
          <a:ext cx="4315781" cy="647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s-MX" sz="3600" kern="1200" dirty="0"/>
            <a:t>WEB</a:t>
          </a:r>
        </a:p>
      </dsp:txBody>
      <dsp:txXfrm>
        <a:off x="315944" y="1644864"/>
        <a:ext cx="4315781" cy="647367"/>
      </dsp:txXfrm>
    </dsp:sp>
    <dsp:sp modelId="{7715386B-48DD-4AA3-8067-1503537D5F67}">
      <dsp:nvSpPr>
        <dsp:cNvPr id="0" name=""/>
        <dsp:cNvSpPr/>
      </dsp:nvSpPr>
      <dsp:spPr>
        <a:xfrm>
          <a:off x="315944" y="2354715"/>
          <a:ext cx="4315781" cy="7694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89050">
            <a:lnSpc>
              <a:spcPct val="100000"/>
            </a:lnSpc>
            <a:spcBef>
              <a:spcPct val="0"/>
            </a:spcBef>
            <a:spcAft>
              <a:spcPct val="35000"/>
            </a:spcAft>
            <a:buNone/>
          </a:pPr>
          <a:r>
            <a:rPr lang="es-MX" sz="2900" kern="1200" dirty="0"/>
            <a:t>Acceder a información</a:t>
          </a:r>
        </a:p>
      </dsp:txBody>
      <dsp:txXfrm>
        <a:off x="315944" y="2354715"/>
        <a:ext cx="4315781" cy="769485"/>
      </dsp:txXfrm>
    </dsp:sp>
    <dsp:sp modelId="{6DA792C6-3AEB-4CBC-A42D-CBF9723C6FCC}">
      <dsp:nvSpPr>
        <dsp:cNvPr id="0" name=""/>
        <dsp:cNvSpPr/>
      </dsp:nvSpPr>
      <dsp:spPr>
        <a:xfrm>
          <a:off x="6789616" y="0"/>
          <a:ext cx="1510523" cy="151052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592D84A-91B2-41DC-A3DA-3DA0B02D8338}">
      <dsp:nvSpPr>
        <dsp:cNvPr id="0" name=""/>
        <dsp:cNvSpPr/>
      </dsp:nvSpPr>
      <dsp:spPr>
        <a:xfrm>
          <a:off x="5386987" y="1644864"/>
          <a:ext cx="4315781" cy="647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s-MX" sz="3600" kern="1200" dirty="0"/>
            <a:t>App</a:t>
          </a:r>
        </a:p>
      </dsp:txBody>
      <dsp:txXfrm>
        <a:off x="5386987" y="1644864"/>
        <a:ext cx="4315781" cy="647367"/>
      </dsp:txXfrm>
    </dsp:sp>
    <dsp:sp modelId="{CDAFDF6E-E557-438A-A0AF-54CED0375931}">
      <dsp:nvSpPr>
        <dsp:cNvPr id="0" name=""/>
        <dsp:cNvSpPr/>
      </dsp:nvSpPr>
      <dsp:spPr>
        <a:xfrm>
          <a:off x="5386987" y="2354715"/>
          <a:ext cx="4315781" cy="7694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89050">
            <a:lnSpc>
              <a:spcPct val="100000"/>
            </a:lnSpc>
            <a:spcBef>
              <a:spcPct val="0"/>
            </a:spcBef>
            <a:spcAft>
              <a:spcPct val="35000"/>
            </a:spcAft>
            <a:buNone/>
          </a:pPr>
          <a:r>
            <a:rPr lang="es-MX" sz="2900" kern="1200" dirty="0"/>
            <a:t>Realizar una tarea específica</a:t>
          </a:r>
        </a:p>
      </dsp:txBody>
      <dsp:txXfrm>
        <a:off x="5386987" y="2354715"/>
        <a:ext cx="4315781" cy="7694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65E531-B267-4C17-82D4-46A8E47E9A24}">
      <dsp:nvSpPr>
        <dsp:cNvPr id="0" name=""/>
        <dsp:cNvSpPr/>
      </dsp:nvSpPr>
      <dsp:spPr>
        <a:xfrm>
          <a:off x="0" y="0"/>
          <a:ext cx="5961213"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DC0A70-3976-4328-AAE6-691B56205667}">
      <dsp:nvSpPr>
        <dsp:cNvPr id="0" name=""/>
        <dsp:cNvSpPr/>
      </dsp:nvSpPr>
      <dsp:spPr>
        <a:xfrm>
          <a:off x="0" y="0"/>
          <a:ext cx="1192242" cy="7311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s-MX" sz="1500" kern="1200" dirty="0"/>
            <a:t>Proceso de negocio</a:t>
          </a:r>
          <a:endParaRPr lang="en-US" sz="1500" kern="1200" dirty="0"/>
        </a:p>
      </dsp:txBody>
      <dsp:txXfrm>
        <a:off x="0" y="0"/>
        <a:ext cx="1192242" cy="731168"/>
      </dsp:txXfrm>
    </dsp:sp>
    <dsp:sp modelId="{D53C0C7C-643F-43B5-B849-FAF1E582440D}">
      <dsp:nvSpPr>
        <dsp:cNvPr id="0" name=""/>
        <dsp:cNvSpPr/>
      </dsp:nvSpPr>
      <dsp:spPr>
        <a:xfrm>
          <a:off x="1281661" y="33202"/>
          <a:ext cx="4679552" cy="664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s-MX" sz="1700" kern="1200" dirty="0"/>
            <a:t>Entender lo que hace el negocio, cómo lo hace y para qué.</a:t>
          </a:r>
          <a:endParaRPr lang="en-US" sz="1700" kern="1200" dirty="0"/>
        </a:p>
      </dsp:txBody>
      <dsp:txXfrm>
        <a:off x="1281661" y="33202"/>
        <a:ext cx="4679552" cy="664049"/>
      </dsp:txXfrm>
    </dsp:sp>
    <dsp:sp modelId="{FBF60486-1117-490A-8D70-22711C32C7ED}">
      <dsp:nvSpPr>
        <dsp:cNvPr id="0" name=""/>
        <dsp:cNvSpPr/>
      </dsp:nvSpPr>
      <dsp:spPr>
        <a:xfrm>
          <a:off x="1192242" y="697252"/>
          <a:ext cx="4768971" cy="0"/>
        </a:xfrm>
        <a:prstGeom prst="line">
          <a:avLst/>
        </a:prstGeom>
        <a:solidFill>
          <a:schemeClr val="accent1">
            <a:hueOff val="0"/>
            <a:satOff val="0"/>
            <a:lumOff val="0"/>
            <a:alphaOff val="0"/>
          </a:schemeClr>
        </a:solidFill>
        <a:ln w="1587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03B9FD2-310B-4087-AA06-23EAC6631743}">
      <dsp:nvSpPr>
        <dsp:cNvPr id="0" name=""/>
        <dsp:cNvSpPr/>
      </dsp:nvSpPr>
      <dsp:spPr>
        <a:xfrm>
          <a:off x="0" y="731168"/>
          <a:ext cx="5961213"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36BD292-AE60-4A7F-AB3F-A2333FD716C2}">
      <dsp:nvSpPr>
        <dsp:cNvPr id="0" name=""/>
        <dsp:cNvSpPr/>
      </dsp:nvSpPr>
      <dsp:spPr>
        <a:xfrm>
          <a:off x="0" y="731168"/>
          <a:ext cx="1192242" cy="7311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s-MX" sz="1500" kern="1200" dirty="0"/>
            <a:t>User persona</a:t>
          </a:r>
          <a:endParaRPr lang="en-US" sz="1500" kern="1200" dirty="0"/>
        </a:p>
      </dsp:txBody>
      <dsp:txXfrm>
        <a:off x="0" y="731168"/>
        <a:ext cx="1192242" cy="731168"/>
      </dsp:txXfrm>
    </dsp:sp>
    <dsp:sp modelId="{AF452466-F896-48EB-B86B-8CFC30FFA049}">
      <dsp:nvSpPr>
        <dsp:cNvPr id="0" name=""/>
        <dsp:cNvSpPr/>
      </dsp:nvSpPr>
      <dsp:spPr>
        <a:xfrm>
          <a:off x="1281661" y="764371"/>
          <a:ext cx="4679552" cy="664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s-MX" sz="1700" kern="1200" dirty="0"/>
            <a:t>Crear un perfil del usuario ideal de la interfaz, con sus deseos y necesidades.</a:t>
          </a:r>
          <a:endParaRPr lang="en-US" sz="1700" kern="1200" dirty="0"/>
        </a:p>
      </dsp:txBody>
      <dsp:txXfrm>
        <a:off x="1281661" y="764371"/>
        <a:ext cx="4679552" cy="664049"/>
      </dsp:txXfrm>
    </dsp:sp>
    <dsp:sp modelId="{B80321A2-41E4-4B61-812C-5307E9F15F18}">
      <dsp:nvSpPr>
        <dsp:cNvPr id="0" name=""/>
        <dsp:cNvSpPr/>
      </dsp:nvSpPr>
      <dsp:spPr>
        <a:xfrm>
          <a:off x="1192242" y="1428420"/>
          <a:ext cx="4768971" cy="0"/>
        </a:xfrm>
        <a:prstGeom prst="line">
          <a:avLst/>
        </a:prstGeom>
        <a:solidFill>
          <a:schemeClr val="accent1">
            <a:hueOff val="0"/>
            <a:satOff val="0"/>
            <a:lumOff val="0"/>
            <a:alphaOff val="0"/>
          </a:schemeClr>
        </a:solidFill>
        <a:ln w="1587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E4F8388-822A-48A4-BF15-97C6E757C213}">
      <dsp:nvSpPr>
        <dsp:cNvPr id="0" name=""/>
        <dsp:cNvSpPr/>
      </dsp:nvSpPr>
      <dsp:spPr>
        <a:xfrm>
          <a:off x="0" y="1462337"/>
          <a:ext cx="5961213"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DEDF712-2466-4756-B10F-10A58F235578}">
      <dsp:nvSpPr>
        <dsp:cNvPr id="0" name=""/>
        <dsp:cNvSpPr/>
      </dsp:nvSpPr>
      <dsp:spPr>
        <a:xfrm>
          <a:off x="0" y="1462337"/>
          <a:ext cx="1192242" cy="7311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s-MX" sz="1500" kern="1200" dirty="0" err="1"/>
            <a:t>Screen</a:t>
          </a:r>
          <a:r>
            <a:rPr lang="es-MX" sz="1500" kern="1200" dirty="0"/>
            <a:t> Flow</a:t>
          </a:r>
          <a:endParaRPr lang="en-US" sz="1500" kern="1200" dirty="0"/>
        </a:p>
      </dsp:txBody>
      <dsp:txXfrm>
        <a:off x="0" y="1462337"/>
        <a:ext cx="1192242" cy="731168"/>
      </dsp:txXfrm>
    </dsp:sp>
    <dsp:sp modelId="{54A22BBD-A95A-4D21-843A-79253F648CC6}">
      <dsp:nvSpPr>
        <dsp:cNvPr id="0" name=""/>
        <dsp:cNvSpPr/>
      </dsp:nvSpPr>
      <dsp:spPr>
        <a:xfrm>
          <a:off x="1281661" y="1495539"/>
          <a:ext cx="4679552" cy="664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s-MX" sz="1700" kern="1200" dirty="0"/>
            <a:t>Entender las pantallas que el usuario verá en su flujo de uso.</a:t>
          </a:r>
          <a:endParaRPr lang="en-US" sz="1700" kern="1200" dirty="0"/>
        </a:p>
      </dsp:txBody>
      <dsp:txXfrm>
        <a:off x="1281661" y="1495539"/>
        <a:ext cx="4679552" cy="664049"/>
      </dsp:txXfrm>
    </dsp:sp>
    <dsp:sp modelId="{7D30866A-ABF0-4E13-B9A7-C3C73C3C418D}">
      <dsp:nvSpPr>
        <dsp:cNvPr id="0" name=""/>
        <dsp:cNvSpPr/>
      </dsp:nvSpPr>
      <dsp:spPr>
        <a:xfrm>
          <a:off x="1192242" y="2159589"/>
          <a:ext cx="4768971" cy="0"/>
        </a:xfrm>
        <a:prstGeom prst="line">
          <a:avLst/>
        </a:prstGeom>
        <a:solidFill>
          <a:schemeClr val="accent1">
            <a:hueOff val="0"/>
            <a:satOff val="0"/>
            <a:lumOff val="0"/>
            <a:alphaOff val="0"/>
          </a:schemeClr>
        </a:solidFill>
        <a:ln w="1587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C1F8132-A725-4E20-A56D-7C61160A050A}">
      <dsp:nvSpPr>
        <dsp:cNvPr id="0" name=""/>
        <dsp:cNvSpPr/>
      </dsp:nvSpPr>
      <dsp:spPr>
        <a:xfrm>
          <a:off x="0" y="2193506"/>
          <a:ext cx="5961213"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F857F2-B936-4A5A-B4B9-79A4DB5939C7}">
      <dsp:nvSpPr>
        <dsp:cNvPr id="0" name=""/>
        <dsp:cNvSpPr/>
      </dsp:nvSpPr>
      <dsp:spPr>
        <a:xfrm>
          <a:off x="0" y="2193506"/>
          <a:ext cx="1192242" cy="7311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s-MX" sz="1500" kern="1200" dirty="0" err="1"/>
            <a:t>Wireframes</a:t>
          </a:r>
          <a:endParaRPr lang="en-US" sz="1500" kern="1200" dirty="0"/>
        </a:p>
      </dsp:txBody>
      <dsp:txXfrm>
        <a:off x="0" y="2193506"/>
        <a:ext cx="1192242" cy="731168"/>
      </dsp:txXfrm>
    </dsp:sp>
    <dsp:sp modelId="{26B7B878-5A79-4D47-974D-36BE5B20407E}">
      <dsp:nvSpPr>
        <dsp:cNvPr id="0" name=""/>
        <dsp:cNvSpPr/>
      </dsp:nvSpPr>
      <dsp:spPr>
        <a:xfrm>
          <a:off x="1281661" y="2226708"/>
          <a:ext cx="4679552" cy="664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s-MX" sz="1700" kern="1200" dirty="0"/>
            <a:t>Una vista rápida de los bloques que construyen cada pantalla.</a:t>
          </a:r>
          <a:endParaRPr lang="en-US" sz="1700" kern="1200" dirty="0"/>
        </a:p>
      </dsp:txBody>
      <dsp:txXfrm>
        <a:off x="1281661" y="2226708"/>
        <a:ext cx="4679552" cy="664049"/>
      </dsp:txXfrm>
    </dsp:sp>
    <dsp:sp modelId="{051FDAE1-6533-4091-9FEE-64C0DCD2BA58}">
      <dsp:nvSpPr>
        <dsp:cNvPr id="0" name=""/>
        <dsp:cNvSpPr/>
      </dsp:nvSpPr>
      <dsp:spPr>
        <a:xfrm>
          <a:off x="1192242" y="2890758"/>
          <a:ext cx="4768971" cy="0"/>
        </a:xfrm>
        <a:prstGeom prst="line">
          <a:avLst/>
        </a:prstGeom>
        <a:solidFill>
          <a:schemeClr val="accent1">
            <a:hueOff val="0"/>
            <a:satOff val="0"/>
            <a:lumOff val="0"/>
            <a:alphaOff val="0"/>
          </a:schemeClr>
        </a:solidFill>
        <a:ln w="1587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53F0D1D-063A-423A-9E90-C823F9E2C978}">
      <dsp:nvSpPr>
        <dsp:cNvPr id="0" name=""/>
        <dsp:cNvSpPr/>
      </dsp:nvSpPr>
      <dsp:spPr>
        <a:xfrm>
          <a:off x="0" y="2924675"/>
          <a:ext cx="5961213"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07A5EAA-836D-4784-BCDE-2C965DF372C8}">
      <dsp:nvSpPr>
        <dsp:cNvPr id="0" name=""/>
        <dsp:cNvSpPr/>
      </dsp:nvSpPr>
      <dsp:spPr>
        <a:xfrm>
          <a:off x="0" y="2924675"/>
          <a:ext cx="1192242" cy="7311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s-MX" sz="1500" kern="1200" dirty="0"/>
            <a:t>Diseño de alta fidelidad</a:t>
          </a:r>
          <a:endParaRPr lang="en-US" sz="1500" kern="1200" dirty="0"/>
        </a:p>
      </dsp:txBody>
      <dsp:txXfrm>
        <a:off x="0" y="2924675"/>
        <a:ext cx="1192242" cy="731168"/>
      </dsp:txXfrm>
    </dsp:sp>
    <dsp:sp modelId="{7F5DF376-C07A-4A56-881E-335D00D492B4}">
      <dsp:nvSpPr>
        <dsp:cNvPr id="0" name=""/>
        <dsp:cNvSpPr/>
      </dsp:nvSpPr>
      <dsp:spPr>
        <a:xfrm>
          <a:off x="1281661" y="2957877"/>
          <a:ext cx="4679552" cy="664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s-MX" sz="1700" kern="1200" dirty="0"/>
            <a:t>También llamado “diseño visual”, finaliza el diseño.</a:t>
          </a:r>
          <a:endParaRPr lang="en-US" sz="1700" kern="1200" dirty="0"/>
        </a:p>
      </dsp:txBody>
      <dsp:txXfrm>
        <a:off x="1281661" y="2957877"/>
        <a:ext cx="4679552" cy="664049"/>
      </dsp:txXfrm>
    </dsp:sp>
    <dsp:sp modelId="{1866C86C-A684-4347-B9A1-A86CBFF0F036}">
      <dsp:nvSpPr>
        <dsp:cNvPr id="0" name=""/>
        <dsp:cNvSpPr/>
      </dsp:nvSpPr>
      <dsp:spPr>
        <a:xfrm>
          <a:off x="1192242" y="3621927"/>
          <a:ext cx="4768971" cy="0"/>
        </a:xfrm>
        <a:prstGeom prst="line">
          <a:avLst/>
        </a:prstGeom>
        <a:solidFill>
          <a:schemeClr val="accent1">
            <a:hueOff val="0"/>
            <a:satOff val="0"/>
            <a:lumOff val="0"/>
            <a:alphaOff val="0"/>
          </a:schemeClr>
        </a:solidFill>
        <a:ln w="1587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C064F08-F22B-46F8-ABE6-19BE627928E8}">
      <dsp:nvSpPr>
        <dsp:cNvPr id="0" name=""/>
        <dsp:cNvSpPr/>
      </dsp:nvSpPr>
      <dsp:spPr>
        <a:xfrm>
          <a:off x="0" y="3655843"/>
          <a:ext cx="5961213"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A247AD-9B86-4063-910C-805C7F668D3D}">
      <dsp:nvSpPr>
        <dsp:cNvPr id="0" name=""/>
        <dsp:cNvSpPr/>
      </dsp:nvSpPr>
      <dsp:spPr>
        <a:xfrm>
          <a:off x="0" y="3655843"/>
          <a:ext cx="1192242" cy="7311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s-MX" sz="1500" kern="1200" dirty="0"/>
            <a:t>Prototipado</a:t>
          </a:r>
          <a:endParaRPr lang="en-US" sz="1500" kern="1200" dirty="0"/>
        </a:p>
      </dsp:txBody>
      <dsp:txXfrm>
        <a:off x="0" y="3655843"/>
        <a:ext cx="1192242" cy="731168"/>
      </dsp:txXfrm>
    </dsp:sp>
    <dsp:sp modelId="{A891D2A0-C300-475D-9889-B2AB9366A298}">
      <dsp:nvSpPr>
        <dsp:cNvPr id="0" name=""/>
        <dsp:cNvSpPr/>
      </dsp:nvSpPr>
      <dsp:spPr>
        <a:xfrm>
          <a:off x="1281661" y="3689046"/>
          <a:ext cx="4679552" cy="664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s-MX" sz="1700" kern="1200" dirty="0"/>
            <a:t>Presentar un prototipo funcional, permite mostrar animaciones, navegación del diseño, etc.</a:t>
          </a:r>
          <a:endParaRPr lang="en-US" sz="1700" kern="1200" dirty="0"/>
        </a:p>
      </dsp:txBody>
      <dsp:txXfrm>
        <a:off x="1281661" y="3689046"/>
        <a:ext cx="4679552" cy="664049"/>
      </dsp:txXfrm>
    </dsp:sp>
    <dsp:sp modelId="{77EBE665-6B39-4118-83BE-34A41AD563E6}">
      <dsp:nvSpPr>
        <dsp:cNvPr id="0" name=""/>
        <dsp:cNvSpPr/>
      </dsp:nvSpPr>
      <dsp:spPr>
        <a:xfrm>
          <a:off x="1192242" y="4353095"/>
          <a:ext cx="4768971" cy="0"/>
        </a:xfrm>
        <a:prstGeom prst="line">
          <a:avLst/>
        </a:prstGeom>
        <a:solidFill>
          <a:schemeClr val="accent1">
            <a:hueOff val="0"/>
            <a:satOff val="0"/>
            <a:lumOff val="0"/>
            <a:alphaOff val="0"/>
          </a:schemeClr>
        </a:solidFill>
        <a:ln w="1587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703B867-0E9D-4702-8461-F15418FFE71B}">
      <dsp:nvSpPr>
        <dsp:cNvPr id="0" name=""/>
        <dsp:cNvSpPr/>
      </dsp:nvSpPr>
      <dsp:spPr>
        <a:xfrm>
          <a:off x="0" y="4387012"/>
          <a:ext cx="5961213"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5A53270-3181-45F0-B670-8DE6759CA9DA}">
      <dsp:nvSpPr>
        <dsp:cNvPr id="0" name=""/>
        <dsp:cNvSpPr/>
      </dsp:nvSpPr>
      <dsp:spPr>
        <a:xfrm>
          <a:off x="0" y="4387012"/>
          <a:ext cx="1192242" cy="7311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s-MX" sz="1500" kern="1200" dirty="0" err="1"/>
            <a:t>Feedback</a:t>
          </a:r>
          <a:endParaRPr lang="en-US" sz="1500" kern="1200" dirty="0"/>
        </a:p>
      </dsp:txBody>
      <dsp:txXfrm>
        <a:off x="0" y="4387012"/>
        <a:ext cx="1192242" cy="731168"/>
      </dsp:txXfrm>
    </dsp:sp>
    <dsp:sp modelId="{98912636-3D1A-4E87-A4E4-42A89B1CF5E1}">
      <dsp:nvSpPr>
        <dsp:cNvPr id="0" name=""/>
        <dsp:cNvSpPr/>
      </dsp:nvSpPr>
      <dsp:spPr>
        <a:xfrm>
          <a:off x="1281661" y="4420214"/>
          <a:ext cx="4679552" cy="664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s-MX" sz="1700" kern="1200" dirty="0"/>
            <a:t>Los comentarios de la contraparte técnica y de los usuarios.</a:t>
          </a:r>
          <a:endParaRPr lang="en-US" sz="1700" kern="1200" dirty="0"/>
        </a:p>
      </dsp:txBody>
      <dsp:txXfrm>
        <a:off x="1281661" y="4420214"/>
        <a:ext cx="4679552" cy="664049"/>
      </dsp:txXfrm>
    </dsp:sp>
    <dsp:sp modelId="{A197EB50-F486-4526-975A-134DED46B395}">
      <dsp:nvSpPr>
        <dsp:cNvPr id="0" name=""/>
        <dsp:cNvSpPr/>
      </dsp:nvSpPr>
      <dsp:spPr>
        <a:xfrm>
          <a:off x="1192242" y="5084264"/>
          <a:ext cx="4768971" cy="0"/>
        </a:xfrm>
        <a:prstGeom prst="line">
          <a:avLst/>
        </a:prstGeom>
        <a:solidFill>
          <a:schemeClr val="accent1">
            <a:hueOff val="0"/>
            <a:satOff val="0"/>
            <a:lumOff val="0"/>
            <a:alphaOff val="0"/>
          </a:schemeClr>
        </a:solidFill>
        <a:ln w="1587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48ACB0D-07C0-46FC-84FB-275645C197B3}">
      <dsp:nvSpPr>
        <dsp:cNvPr id="0" name=""/>
        <dsp:cNvSpPr/>
      </dsp:nvSpPr>
      <dsp:spPr>
        <a:xfrm>
          <a:off x="0" y="5118181"/>
          <a:ext cx="5961213"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A273FD-9207-432F-AF5F-F306E4D1F122}">
      <dsp:nvSpPr>
        <dsp:cNvPr id="0" name=""/>
        <dsp:cNvSpPr/>
      </dsp:nvSpPr>
      <dsp:spPr>
        <a:xfrm>
          <a:off x="0" y="5118181"/>
          <a:ext cx="1192242" cy="7311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s-MX" sz="1500" kern="1200" dirty="0"/>
            <a:t>Entrega</a:t>
          </a:r>
          <a:endParaRPr lang="en-US" sz="1500" kern="1200" dirty="0"/>
        </a:p>
      </dsp:txBody>
      <dsp:txXfrm>
        <a:off x="0" y="5118181"/>
        <a:ext cx="1192242" cy="731168"/>
      </dsp:txXfrm>
    </dsp:sp>
    <dsp:sp modelId="{ABF489DF-C86F-403D-9E9E-32FAE96FBF4A}">
      <dsp:nvSpPr>
        <dsp:cNvPr id="0" name=""/>
        <dsp:cNvSpPr/>
      </dsp:nvSpPr>
      <dsp:spPr>
        <a:xfrm>
          <a:off x="1281661" y="5151383"/>
          <a:ext cx="4679552" cy="664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s-MX" sz="1700" kern="1200"/>
            <a:t>Entrega </a:t>
          </a:r>
          <a:r>
            <a:rPr lang="es-MX" sz="1700" kern="1200" dirty="0"/>
            <a:t>de los diseños aprobados para comenzar la etapa de desarrollo.</a:t>
          </a:r>
          <a:endParaRPr lang="en-US" sz="1700" kern="1200" dirty="0"/>
        </a:p>
      </dsp:txBody>
      <dsp:txXfrm>
        <a:off x="1281661" y="5151383"/>
        <a:ext cx="4679552" cy="664049"/>
      </dsp:txXfrm>
    </dsp:sp>
    <dsp:sp modelId="{BA7DD574-C869-4B87-AB52-F51D28C9FA27}">
      <dsp:nvSpPr>
        <dsp:cNvPr id="0" name=""/>
        <dsp:cNvSpPr/>
      </dsp:nvSpPr>
      <dsp:spPr>
        <a:xfrm>
          <a:off x="1192242" y="5815433"/>
          <a:ext cx="4768971" cy="0"/>
        </a:xfrm>
        <a:prstGeom prst="line">
          <a:avLst/>
        </a:prstGeom>
        <a:solidFill>
          <a:schemeClr val="accent1">
            <a:hueOff val="0"/>
            <a:satOff val="0"/>
            <a:lumOff val="0"/>
            <a:alphaOff val="0"/>
          </a:schemeClr>
        </a:solidFill>
        <a:ln w="1587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EFCF1B-30B4-451C-A0A4-786DC9977B59}">
      <dsp:nvSpPr>
        <dsp:cNvPr id="0" name=""/>
        <dsp:cNvSpPr/>
      </dsp:nvSpPr>
      <dsp:spPr>
        <a:xfrm>
          <a:off x="0" y="123074"/>
          <a:ext cx="6877050" cy="503685"/>
        </a:xfrm>
        <a:prstGeom prst="roundRect">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s-MX" sz="2100" kern="1200" dirty="0"/>
            <a:t>Legibilidad</a:t>
          </a:r>
          <a:endParaRPr lang="en-US" sz="2100" kern="1200" dirty="0"/>
        </a:p>
      </dsp:txBody>
      <dsp:txXfrm>
        <a:off x="24588" y="147662"/>
        <a:ext cx="6827874" cy="454509"/>
      </dsp:txXfrm>
    </dsp:sp>
    <dsp:sp modelId="{6023E3C3-FA05-4E13-AE4F-DAF0A42BDB4C}">
      <dsp:nvSpPr>
        <dsp:cNvPr id="0" name=""/>
        <dsp:cNvSpPr/>
      </dsp:nvSpPr>
      <dsp:spPr>
        <a:xfrm>
          <a:off x="0" y="626759"/>
          <a:ext cx="6877050" cy="499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8346"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s-MX" sz="1600" kern="1200" noProof="0" dirty="0"/>
            <a:t>Que al usuario le resulte fácil leer los textos e identificar la función de cada elemento</a:t>
          </a:r>
        </a:p>
      </dsp:txBody>
      <dsp:txXfrm>
        <a:off x="0" y="626759"/>
        <a:ext cx="6877050" cy="499904"/>
      </dsp:txXfrm>
    </dsp:sp>
    <dsp:sp modelId="{2B2E348A-FAB5-4ECC-8264-79C0A43A8920}">
      <dsp:nvSpPr>
        <dsp:cNvPr id="0" name=""/>
        <dsp:cNvSpPr/>
      </dsp:nvSpPr>
      <dsp:spPr>
        <a:xfrm>
          <a:off x="0" y="1126664"/>
          <a:ext cx="6877050" cy="503685"/>
        </a:xfrm>
        <a:prstGeom prst="roundRect">
          <a:avLst/>
        </a:prstGeom>
        <a:solidFill>
          <a:schemeClr val="accent3">
            <a:hueOff val="1211827"/>
            <a:satOff val="7308"/>
            <a:lumOff val="-4431"/>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s-MX" sz="2100" kern="1200" dirty="0"/>
            <a:t>Consistencia</a:t>
          </a:r>
          <a:endParaRPr lang="en-US" sz="2100" kern="1200" dirty="0"/>
        </a:p>
      </dsp:txBody>
      <dsp:txXfrm>
        <a:off x="24588" y="1151252"/>
        <a:ext cx="6827874" cy="454509"/>
      </dsp:txXfrm>
    </dsp:sp>
    <dsp:sp modelId="{696E60BB-FBF0-4A1C-ADD3-14E4CA9EC71D}">
      <dsp:nvSpPr>
        <dsp:cNvPr id="0" name=""/>
        <dsp:cNvSpPr/>
      </dsp:nvSpPr>
      <dsp:spPr>
        <a:xfrm>
          <a:off x="0" y="1630349"/>
          <a:ext cx="6877050" cy="347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8346"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s-MX" sz="1600" kern="1200" noProof="0" dirty="0"/>
            <a:t>Mantener el mismo estilo entre los elementos del diseño</a:t>
          </a:r>
        </a:p>
      </dsp:txBody>
      <dsp:txXfrm>
        <a:off x="0" y="1630349"/>
        <a:ext cx="6877050" cy="347760"/>
      </dsp:txXfrm>
    </dsp:sp>
    <dsp:sp modelId="{7AE7F74F-A142-4252-9BD1-99710F26D890}">
      <dsp:nvSpPr>
        <dsp:cNvPr id="0" name=""/>
        <dsp:cNvSpPr/>
      </dsp:nvSpPr>
      <dsp:spPr>
        <a:xfrm>
          <a:off x="0" y="1978109"/>
          <a:ext cx="6877050" cy="503685"/>
        </a:xfrm>
        <a:prstGeom prst="roundRect">
          <a:avLst/>
        </a:prstGeom>
        <a:solidFill>
          <a:schemeClr val="accent3">
            <a:hueOff val="2423654"/>
            <a:satOff val="14616"/>
            <a:lumOff val="-886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s-MX" sz="2100" kern="1200" dirty="0"/>
            <a:t>Jerarquía</a:t>
          </a:r>
          <a:endParaRPr lang="en-US" sz="2100" kern="1200" dirty="0"/>
        </a:p>
      </dsp:txBody>
      <dsp:txXfrm>
        <a:off x="24588" y="2002697"/>
        <a:ext cx="6827874" cy="454509"/>
      </dsp:txXfrm>
    </dsp:sp>
    <dsp:sp modelId="{5EE97C99-5A6F-4FF2-9B51-EFF76223A28F}">
      <dsp:nvSpPr>
        <dsp:cNvPr id="0" name=""/>
        <dsp:cNvSpPr/>
      </dsp:nvSpPr>
      <dsp:spPr>
        <a:xfrm>
          <a:off x="0" y="2481794"/>
          <a:ext cx="6877050" cy="347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8346"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s-MX" sz="1600" kern="1200" noProof="0" dirty="0"/>
            <a:t>Todo elemento de la interfaz tiene su lugar y su nivel de importancia</a:t>
          </a:r>
        </a:p>
      </dsp:txBody>
      <dsp:txXfrm>
        <a:off x="0" y="2481794"/>
        <a:ext cx="6877050" cy="347760"/>
      </dsp:txXfrm>
    </dsp:sp>
    <dsp:sp modelId="{D441B5B4-0422-44DF-AB9A-7E8BB0804CC8}">
      <dsp:nvSpPr>
        <dsp:cNvPr id="0" name=""/>
        <dsp:cNvSpPr/>
      </dsp:nvSpPr>
      <dsp:spPr>
        <a:xfrm>
          <a:off x="0" y="2829554"/>
          <a:ext cx="6877050" cy="503685"/>
        </a:xfrm>
        <a:prstGeom prst="roundRect">
          <a:avLst/>
        </a:prstGeom>
        <a:solidFill>
          <a:schemeClr val="accent3">
            <a:hueOff val="3635481"/>
            <a:satOff val="21924"/>
            <a:lumOff val="-13293"/>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s-MX" sz="2100" kern="1200" dirty="0"/>
            <a:t>Contraste</a:t>
          </a:r>
          <a:endParaRPr lang="en-US" sz="2100" kern="1200" dirty="0"/>
        </a:p>
      </dsp:txBody>
      <dsp:txXfrm>
        <a:off x="24588" y="2854142"/>
        <a:ext cx="6827874" cy="454509"/>
      </dsp:txXfrm>
    </dsp:sp>
    <dsp:sp modelId="{36CE9C5C-9542-451C-A669-719C1A5D5B28}">
      <dsp:nvSpPr>
        <dsp:cNvPr id="0" name=""/>
        <dsp:cNvSpPr/>
      </dsp:nvSpPr>
      <dsp:spPr>
        <a:xfrm>
          <a:off x="0" y="3333238"/>
          <a:ext cx="6877050" cy="347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8346"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s-MX" sz="1600" kern="1200" noProof="0" dirty="0"/>
            <a:t>La atención del espectador se siente atraída donde hay mayor contraste</a:t>
          </a:r>
        </a:p>
      </dsp:txBody>
      <dsp:txXfrm>
        <a:off x="0" y="3333238"/>
        <a:ext cx="6877050" cy="347760"/>
      </dsp:txXfrm>
    </dsp:sp>
    <dsp:sp modelId="{8B4EE1AE-B309-4748-AC5B-BB53E4938E87}">
      <dsp:nvSpPr>
        <dsp:cNvPr id="0" name=""/>
        <dsp:cNvSpPr/>
      </dsp:nvSpPr>
      <dsp:spPr>
        <a:xfrm>
          <a:off x="0" y="3680998"/>
          <a:ext cx="6877050" cy="503685"/>
        </a:xfrm>
        <a:prstGeom prst="roundRect">
          <a:avLst/>
        </a:prstGeom>
        <a:solidFill>
          <a:schemeClr val="accent3">
            <a:hueOff val="4847307"/>
            <a:satOff val="29232"/>
            <a:lumOff val="-17724"/>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s-MX" sz="2100" kern="1200" dirty="0"/>
            <a:t>Espacio negativo</a:t>
          </a:r>
          <a:endParaRPr lang="en-US" sz="2100" kern="1200" dirty="0"/>
        </a:p>
      </dsp:txBody>
      <dsp:txXfrm>
        <a:off x="24588" y="3705586"/>
        <a:ext cx="6827874" cy="454509"/>
      </dsp:txXfrm>
    </dsp:sp>
    <dsp:sp modelId="{69B6AD28-D385-4D02-941D-40F972C4CCF4}">
      <dsp:nvSpPr>
        <dsp:cNvPr id="0" name=""/>
        <dsp:cNvSpPr/>
      </dsp:nvSpPr>
      <dsp:spPr>
        <a:xfrm>
          <a:off x="0" y="4184683"/>
          <a:ext cx="6877050" cy="499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8346"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s-MX" sz="1600" kern="1200" noProof="0" dirty="0"/>
            <a:t>En un diseño son tan importantes los elementos que hay en la composición, como el espacio entre ellos</a:t>
          </a:r>
        </a:p>
      </dsp:txBody>
      <dsp:txXfrm>
        <a:off x="0" y="4184683"/>
        <a:ext cx="6877050" cy="499904"/>
      </dsp:txXfrm>
    </dsp:sp>
    <dsp:sp modelId="{23889D73-0E0B-41B2-83EA-753146E74251}">
      <dsp:nvSpPr>
        <dsp:cNvPr id="0" name=""/>
        <dsp:cNvSpPr/>
      </dsp:nvSpPr>
      <dsp:spPr>
        <a:xfrm>
          <a:off x="0" y="4684588"/>
          <a:ext cx="6877050" cy="503685"/>
        </a:xfrm>
        <a:prstGeom prst="roundRect">
          <a:avLst/>
        </a:prstGeom>
        <a:solidFill>
          <a:schemeClr val="accent3">
            <a:hueOff val="6059134"/>
            <a:satOff val="36540"/>
            <a:lumOff val="-2215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s-MX" sz="2100" kern="1200" dirty="0"/>
            <a:t>Escala</a:t>
          </a:r>
          <a:endParaRPr lang="en-US" sz="2100" kern="1200" dirty="0"/>
        </a:p>
      </dsp:txBody>
      <dsp:txXfrm>
        <a:off x="24588" y="4709176"/>
        <a:ext cx="6827874" cy="454509"/>
      </dsp:txXfrm>
    </dsp:sp>
    <dsp:sp modelId="{64E68569-CA92-4A90-82F4-B1D76FC07328}">
      <dsp:nvSpPr>
        <dsp:cNvPr id="0" name=""/>
        <dsp:cNvSpPr/>
      </dsp:nvSpPr>
      <dsp:spPr>
        <a:xfrm>
          <a:off x="0" y="5188274"/>
          <a:ext cx="6877050" cy="499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8346"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El tamaño de los </a:t>
          </a:r>
          <a:r>
            <a:rPr lang="es-MX" sz="1600" kern="1200" noProof="0" dirty="0"/>
            <a:t>elementos</a:t>
          </a:r>
          <a:r>
            <a:rPr lang="en-US" sz="1600" kern="1200" dirty="0"/>
            <a:t> determina su importancia y el nivel de atención que </a:t>
          </a:r>
          <a:r>
            <a:rPr lang="es-MX" sz="1600" kern="1200" noProof="0" dirty="0"/>
            <a:t>atraen</a:t>
          </a:r>
        </a:p>
      </dsp:txBody>
      <dsp:txXfrm>
        <a:off x="0" y="5188274"/>
        <a:ext cx="6877050" cy="49990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FA8809-6956-4644-8317-6E072DB9EA79}">
      <dsp:nvSpPr>
        <dsp:cNvPr id="0" name=""/>
        <dsp:cNvSpPr/>
      </dsp:nvSpPr>
      <dsp:spPr>
        <a:xfrm>
          <a:off x="48" y="5989"/>
          <a:ext cx="4681595" cy="777600"/>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es-MX" sz="2700" kern="1200"/>
            <a:t>Elementos informativos</a:t>
          </a:r>
          <a:endParaRPr lang="en-US" sz="2700" kern="1200"/>
        </a:p>
      </dsp:txBody>
      <dsp:txXfrm>
        <a:off x="48" y="5989"/>
        <a:ext cx="4681595" cy="777600"/>
      </dsp:txXfrm>
    </dsp:sp>
    <dsp:sp modelId="{865AAAAE-B874-47CB-BF8D-425B1505FCC1}">
      <dsp:nvSpPr>
        <dsp:cNvPr id="0" name=""/>
        <dsp:cNvSpPr/>
      </dsp:nvSpPr>
      <dsp:spPr>
        <a:xfrm>
          <a:off x="48" y="783589"/>
          <a:ext cx="4681595" cy="2334622"/>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s-MX" sz="2700" kern="1200"/>
            <a:t>Pasivos: Entregan información al usuario</a:t>
          </a:r>
          <a:endParaRPr lang="en-US" sz="2700" kern="1200"/>
        </a:p>
        <a:p>
          <a:pPr marL="228600" lvl="1" indent="-228600" algn="l" defTabSz="1200150">
            <a:lnSpc>
              <a:spcPct val="90000"/>
            </a:lnSpc>
            <a:spcBef>
              <a:spcPct val="0"/>
            </a:spcBef>
            <a:spcAft>
              <a:spcPct val="15000"/>
            </a:spcAft>
            <a:buChar char="•"/>
          </a:pPr>
          <a:r>
            <a:rPr lang="es-MX" sz="2700" kern="1200"/>
            <a:t>Activos: Para entregar información al usuario requieren de interacción</a:t>
          </a:r>
          <a:endParaRPr lang="en-US" sz="2700" kern="1200"/>
        </a:p>
      </dsp:txBody>
      <dsp:txXfrm>
        <a:off x="48" y="783589"/>
        <a:ext cx="4681595" cy="2334622"/>
      </dsp:txXfrm>
    </dsp:sp>
    <dsp:sp modelId="{6166EA85-633A-4217-9C53-E62BEDD2E39F}">
      <dsp:nvSpPr>
        <dsp:cNvPr id="0" name=""/>
        <dsp:cNvSpPr/>
      </dsp:nvSpPr>
      <dsp:spPr>
        <a:xfrm>
          <a:off x="5337068" y="5989"/>
          <a:ext cx="4681595" cy="777600"/>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es-MX" sz="2700" kern="1200"/>
            <a:t>Elementos interactivos</a:t>
          </a:r>
          <a:endParaRPr lang="en-US" sz="2700" kern="1200"/>
        </a:p>
      </dsp:txBody>
      <dsp:txXfrm>
        <a:off x="5337068" y="5989"/>
        <a:ext cx="4681595" cy="777600"/>
      </dsp:txXfrm>
    </dsp:sp>
    <dsp:sp modelId="{E407CFB3-D380-48F1-8B89-0E3B879C0250}">
      <dsp:nvSpPr>
        <dsp:cNvPr id="0" name=""/>
        <dsp:cNvSpPr/>
      </dsp:nvSpPr>
      <dsp:spPr>
        <a:xfrm>
          <a:off x="5337068" y="783589"/>
          <a:ext cx="4681595" cy="2334622"/>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s-MX" sz="2700" kern="1200"/>
            <a:t>Permiten al usuario interactuar entregando y recibiendo información del usuario</a:t>
          </a:r>
          <a:endParaRPr lang="en-US" sz="2700" kern="1200"/>
        </a:p>
      </dsp:txBody>
      <dsp:txXfrm>
        <a:off x="5337068" y="783589"/>
        <a:ext cx="4681595" cy="2334622"/>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FD76D3-D7B3-4D87-9514-A150C06E68B4}" type="datetimeFigureOut">
              <a:rPr lang="es-MX" smtClean="0"/>
              <a:t>15/04/2023</a:t>
            </a:fld>
            <a:endParaRPr lang="es-MX"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E2EEAD-A707-4EEF-8D93-5ACC5579908E}" type="slidenum">
              <a:rPr lang="es-MX" smtClean="0"/>
              <a:t>‹Nº›</a:t>
            </a:fld>
            <a:endParaRPr lang="es-MX" dirty="0"/>
          </a:p>
        </p:txBody>
      </p:sp>
    </p:spTree>
    <p:extLst>
      <p:ext uri="{BB962C8B-B14F-4D97-AF65-F5344CB8AC3E}">
        <p14:creationId xmlns:p14="http://schemas.microsoft.com/office/powerpoint/2010/main" val="1263934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C4E2EEAD-A707-4EEF-8D93-5ACC5579908E}" type="slidenum">
              <a:rPr lang="es-MX" smtClean="0"/>
              <a:t>2</a:t>
            </a:fld>
            <a:endParaRPr lang="es-MX" dirty="0"/>
          </a:p>
        </p:txBody>
      </p:sp>
    </p:spTree>
    <p:extLst>
      <p:ext uri="{BB962C8B-B14F-4D97-AF65-F5344CB8AC3E}">
        <p14:creationId xmlns:p14="http://schemas.microsoft.com/office/powerpoint/2010/main" val="3310320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C4E2EEAD-A707-4EEF-8D93-5ACC5579908E}" type="slidenum">
              <a:rPr lang="es-MX" smtClean="0"/>
              <a:t>17</a:t>
            </a:fld>
            <a:endParaRPr lang="es-MX" dirty="0"/>
          </a:p>
        </p:txBody>
      </p:sp>
    </p:spTree>
    <p:extLst>
      <p:ext uri="{BB962C8B-B14F-4D97-AF65-F5344CB8AC3E}">
        <p14:creationId xmlns:p14="http://schemas.microsoft.com/office/powerpoint/2010/main" val="18013577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C4E2EEAD-A707-4EEF-8D93-5ACC5579908E}" type="slidenum">
              <a:rPr lang="es-MX" smtClean="0"/>
              <a:t>18</a:t>
            </a:fld>
            <a:endParaRPr lang="es-MX" dirty="0"/>
          </a:p>
        </p:txBody>
      </p:sp>
    </p:spTree>
    <p:extLst>
      <p:ext uri="{BB962C8B-B14F-4D97-AF65-F5344CB8AC3E}">
        <p14:creationId xmlns:p14="http://schemas.microsoft.com/office/powerpoint/2010/main" val="32128644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C4E2EEAD-A707-4EEF-8D93-5ACC5579908E}" type="slidenum">
              <a:rPr lang="es-MX" smtClean="0"/>
              <a:t>19</a:t>
            </a:fld>
            <a:endParaRPr lang="es-MX" dirty="0"/>
          </a:p>
        </p:txBody>
      </p:sp>
    </p:spTree>
    <p:extLst>
      <p:ext uri="{BB962C8B-B14F-4D97-AF65-F5344CB8AC3E}">
        <p14:creationId xmlns:p14="http://schemas.microsoft.com/office/powerpoint/2010/main" val="2422134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C4E2EEAD-A707-4EEF-8D93-5ACC5579908E}" type="slidenum">
              <a:rPr lang="es-MX" smtClean="0"/>
              <a:t>20</a:t>
            </a:fld>
            <a:endParaRPr lang="es-MX" dirty="0"/>
          </a:p>
        </p:txBody>
      </p:sp>
    </p:spTree>
    <p:extLst>
      <p:ext uri="{BB962C8B-B14F-4D97-AF65-F5344CB8AC3E}">
        <p14:creationId xmlns:p14="http://schemas.microsoft.com/office/powerpoint/2010/main" val="17526692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C4E2EEAD-A707-4EEF-8D93-5ACC5579908E}" type="slidenum">
              <a:rPr lang="es-MX" smtClean="0"/>
              <a:t>21</a:t>
            </a:fld>
            <a:endParaRPr lang="es-MX" dirty="0"/>
          </a:p>
        </p:txBody>
      </p:sp>
    </p:spTree>
    <p:extLst>
      <p:ext uri="{BB962C8B-B14F-4D97-AF65-F5344CB8AC3E}">
        <p14:creationId xmlns:p14="http://schemas.microsoft.com/office/powerpoint/2010/main" val="16809719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C4E2EEAD-A707-4EEF-8D93-5ACC5579908E}" type="slidenum">
              <a:rPr lang="es-MX" smtClean="0"/>
              <a:t>22</a:t>
            </a:fld>
            <a:endParaRPr lang="es-MX" dirty="0"/>
          </a:p>
        </p:txBody>
      </p:sp>
    </p:spTree>
    <p:extLst>
      <p:ext uri="{BB962C8B-B14F-4D97-AF65-F5344CB8AC3E}">
        <p14:creationId xmlns:p14="http://schemas.microsoft.com/office/powerpoint/2010/main" val="1421490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C4E2EEAD-A707-4EEF-8D93-5ACC5579908E}" type="slidenum">
              <a:rPr lang="es-MX" smtClean="0"/>
              <a:t>23</a:t>
            </a:fld>
            <a:endParaRPr lang="es-MX" dirty="0"/>
          </a:p>
        </p:txBody>
      </p:sp>
    </p:spTree>
    <p:extLst>
      <p:ext uri="{BB962C8B-B14F-4D97-AF65-F5344CB8AC3E}">
        <p14:creationId xmlns:p14="http://schemas.microsoft.com/office/powerpoint/2010/main" val="23844723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C4E2EEAD-A707-4EEF-8D93-5ACC5579908E}" type="slidenum">
              <a:rPr lang="es-MX" smtClean="0"/>
              <a:t>24</a:t>
            </a:fld>
            <a:endParaRPr lang="es-MX" dirty="0"/>
          </a:p>
        </p:txBody>
      </p:sp>
    </p:spTree>
    <p:extLst>
      <p:ext uri="{BB962C8B-B14F-4D97-AF65-F5344CB8AC3E}">
        <p14:creationId xmlns:p14="http://schemas.microsoft.com/office/powerpoint/2010/main" val="4209747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C4E2EEAD-A707-4EEF-8D93-5ACC5579908E}" type="slidenum">
              <a:rPr lang="es-MX" smtClean="0"/>
              <a:t>3</a:t>
            </a:fld>
            <a:endParaRPr lang="es-MX" dirty="0"/>
          </a:p>
        </p:txBody>
      </p:sp>
    </p:spTree>
    <p:extLst>
      <p:ext uri="{BB962C8B-B14F-4D97-AF65-F5344CB8AC3E}">
        <p14:creationId xmlns:p14="http://schemas.microsoft.com/office/powerpoint/2010/main" val="35295460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C4E2EEAD-A707-4EEF-8D93-5ACC5579908E}" type="slidenum">
              <a:rPr lang="es-MX" smtClean="0"/>
              <a:t>5</a:t>
            </a:fld>
            <a:endParaRPr lang="es-MX" dirty="0"/>
          </a:p>
        </p:txBody>
      </p:sp>
    </p:spTree>
    <p:extLst>
      <p:ext uri="{BB962C8B-B14F-4D97-AF65-F5344CB8AC3E}">
        <p14:creationId xmlns:p14="http://schemas.microsoft.com/office/powerpoint/2010/main" val="29765942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C4E2EEAD-A707-4EEF-8D93-5ACC5579908E}" type="slidenum">
              <a:rPr lang="es-MX" smtClean="0"/>
              <a:t>6</a:t>
            </a:fld>
            <a:endParaRPr lang="es-MX" dirty="0"/>
          </a:p>
        </p:txBody>
      </p:sp>
    </p:spTree>
    <p:extLst>
      <p:ext uri="{BB962C8B-B14F-4D97-AF65-F5344CB8AC3E}">
        <p14:creationId xmlns:p14="http://schemas.microsoft.com/office/powerpoint/2010/main" val="21935664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Ejemplo: Spotify</a:t>
            </a:r>
          </a:p>
        </p:txBody>
      </p:sp>
      <p:sp>
        <p:nvSpPr>
          <p:cNvPr id="4" name="Marcador de número de diapositiva 3"/>
          <p:cNvSpPr>
            <a:spLocks noGrp="1"/>
          </p:cNvSpPr>
          <p:nvPr>
            <p:ph type="sldNum" sz="quarter" idx="5"/>
          </p:nvPr>
        </p:nvSpPr>
        <p:spPr/>
        <p:txBody>
          <a:bodyPr/>
          <a:lstStyle/>
          <a:p>
            <a:fld id="{C4E2EEAD-A707-4EEF-8D93-5ACC5579908E}" type="slidenum">
              <a:rPr lang="es-MX" smtClean="0"/>
              <a:t>9</a:t>
            </a:fld>
            <a:endParaRPr lang="es-MX" dirty="0"/>
          </a:p>
        </p:txBody>
      </p:sp>
    </p:spTree>
    <p:extLst>
      <p:ext uri="{BB962C8B-B14F-4D97-AF65-F5344CB8AC3E}">
        <p14:creationId xmlns:p14="http://schemas.microsoft.com/office/powerpoint/2010/main" val="8892606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28600" indent="-228600">
              <a:buAutoNum type="arabicPeriod"/>
            </a:pPr>
            <a:r>
              <a:rPr lang="es-MX" dirty="0"/>
              <a:t>Sketch</a:t>
            </a:r>
          </a:p>
          <a:p>
            <a:pPr marL="228600" indent="-228600">
              <a:buAutoNum type="arabicPeriod"/>
            </a:pPr>
            <a:r>
              <a:rPr lang="es-MX" dirty="0"/>
              <a:t>Adobe XD</a:t>
            </a:r>
          </a:p>
          <a:p>
            <a:pPr marL="228600" indent="-228600">
              <a:buAutoNum type="arabicPeriod"/>
            </a:pPr>
            <a:r>
              <a:rPr lang="es-MX" dirty="0" err="1"/>
              <a:t>Figma</a:t>
            </a:r>
            <a:endParaRPr lang="es-MX" dirty="0"/>
          </a:p>
          <a:p>
            <a:pPr marL="228600" indent="-228600">
              <a:buAutoNum type="arabicPeriod"/>
            </a:pPr>
            <a:r>
              <a:rPr lang="es-MX" dirty="0" err="1"/>
              <a:t>Invision</a:t>
            </a:r>
            <a:r>
              <a:rPr lang="es-MX" dirty="0"/>
              <a:t> </a:t>
            </a:r>
            <a:r>
              <a:rPr lang="es-MX" dirty="0" err="1"/>
              <a:t>studio</a:t>
            </a:r>
            <a:endParaRPr lang="es-MX" dirty="0"/>
          </a:p>
          <a:p>
            <a:pPr marL="228600" indent="-228600">
              <a:buAutoNum type="arabicPeriod"/>
            </a:pPr>
            <a:r>
              <a:rPr lang="es-MX" dirty="0"/>
              <a:t>Photoshop</a:t>
            </a:r>
          </a:p>
          <a:p>
            <a:pPr marL="228600" indent="-228600">
              <a:buAutoNum type="arabicPeriod"/>
            </a:pPr>
            <a:r>
              <a:rPr lang="es-MX" dirty="0" err="1"/>
              <a:t>Ilustrator</a:t>
            </a:r>
            <a:endParaRPr lang="es-MX" dirty="0"/>
          </a:p>
          <a:p>
            <a:pPr marL="228600" indent="-228600">
              <a:buAutoNum type="arabicPeriod"/>
            </a:pPr>
            <a:r>
              <a:rPr lang="es-MX" dirty="0" err="1"/>
              <a:t>Affinity</a:t>
            </a:r>
            <a:r>
              <a:rPr lang="es-MX" dirty="0"/>
              <a:t> </a:t>
            </a:r>
            <a:r>
              <a:rPr lang="es-MX" dirty="0" err="1"/>
              <a:t>designer</a:t>
            </a:r>
            <a:endParaRPr lang="es-MX" dirty="0"/>
          </a:p>
          <a:p>
            <a:pPr marL="228600" indent="-228600">
              <a:buAutoNum type="arabicPeriod"/>
            </a:pPr>
            <a:r>
              <a:rPr lang="es-MX" dirty="0" err="1"/>
              <a:t>Invision</a:t>
            </a:r>
            <a:endParaRPr lang="es-MX" dirty="0"/>
          </a:p>
          <a:p>
            <a:pPr marL="228600" indent="-228600">
              <a:buAutoNum type="arabicPeriod"/>
            </a:pPr>
            <a:r>
              <a:rPr lang="es-MX" dirty="0" err="1"/>
              <a:t>Framer</a:t>
            </a:r>
            <a:r>
              <a:rPr lang="es-MX" dirty="0"/>
              <a:t> X</a:t>
            </a:r>
          </a:p>
          <a:p>
            <a:pPr marL="228600" indent="-228600">
              <a:buAutoNum type="arabicPeriod"/>
            </a:pPr>
            <a:r>
              <a:rPr lang="es-MX" dirty="0"/>
              <a:t>After </a:t>
            </a:r>
            <a:r>
              <a:rPr lang="es-MX" dirty="0" err="1"/>
              <a:t>Effects</a:t>
            </a:r>
            <a:endParaRPr lang="es-MX" dirty="0"/>
          </a:p>
        </p:txBody>
      </p:sp>
      <p:sp>
        <p:nvSpPr>
          <p:cNvPr id="4" name="Marcador de número de diapositiva 3"/>
          <p:cNvSpPr>
            <a:spLocks noGrp="1"/>
          </p:cNvSpPr>
          <p:nvPr>
            <p:ph type="sldNum" sz="quarter" idx="5"/>
          </p:nvPr>
        </p:nvSpPr>
        <p:spPr/>
        <p:txBody>
          <a:bodyPr/>
          <a:lstStyle/>
          <a:p>
            <a:fld id="{C4E2EEAD-A707-4EEF-8D93-5ACC5579908E}" type="slidenum">
              <a:rPr lang="es-MX" smtClean="0"/>
              <a:t>11</a:t>
            </a:fld>
            <a:endParaRPr lang="es-MX" dirty="0"/>
          </a:p>
        </p:txBody>
      </p:sp>
    </p:spTree>
    <p:extLst>
      <p:ext uri="{BB962C8B-B14F-4D97-AF65-F5344CB8AC3E}">
        <p14:creationId xmlns:p14="http://schemas.microsoft.com/office/powerpoint/2010/main" val="21724820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Buscamos que el usuario pueda:</a:t>
            </a:r>
          </a:p>
          <a:p>
            <a:pPr marL="228600" indent="-228600">
              <a:buAutoNum type="arabicPeriod"/>
            </a:pPr>
            <a:r>
              <a:rPr lang="es-MX" dirty="0"/>
              <a:t>Comprender la funcionalidad de la interfaz</a:t>
            </a:r>
          </a:p>
          <a:p>
            <a:pPr marL="228600" indent="-228600">
              <a:buAutoNum type="arabicPeriod"/>
            </a:pPr>
            <a:r>
              <a:rPr lang="es-MX" dirty="0"/>
              <a:t>Agrupar visualmente elementos relacionados</a:t>
            </a:r>
          </a:p>
          <a:p>
            <a:pPr marL="228600" indent="-228600">
              <a:buAutoNum type="arabicPeriod"/>
            </a:pPr>
            <a:r>
              <a:rPr lang="es-MX" dirty="0"/>
              <a:t>Identificar elementos interactivos</a:t>
            </a:r>
          </a:p>
          <a:p>
            <a:pPr marL="228600" indent="-228600">
              <a:buAutoNum type="arabicPeriod"/>
            </a:pPr>
            <a:r>
              <a:rPr lang="es-MX" dirty="0"/>
              <a:t>Descubrir y realizar la acción más relevante</a:t>
            </a:r>
          </a:p>
        </p:txBody>
      </p:sp>
      <p:sp>
        <p:nvSpPr>
          <p:cNvPr id="4" name="Marcador de número de diapositiva 3"/>
          <p:cNvSpPr>
            <a:spLocks noGrp="1"/>
          </p:cNvSpPr>
          <p:nvPr>
            <p:ph type="sldNum" sz="quarter" idx="5"/>
          </p:nvPr>
        </p:nvSpPr>
        <p:spPr/>
        <p:txBody>
          <a:bodyPr/>
          <a:lstStyle/>
          <a:p>
            <a:fld id="{C4E2EEAD-A707-4EEF-8D93-5ACC5579908E}" type="slidenum">
              <a:rPr lang="es-MX" smtClean="0"/>
              <a:t>12</a:t>
            </a:fld>
            <a:endParaRPr lang="es-MX" dirty="0"/>
          </a:p>
        </p:txBody>
      </p:sp>
    </p:spTree>
    <p:extLst>
      <p:ext uri="{BB962C8B-B14F-4D97-AF65-F5344CB8AC3E}">
        <p14:creationId xmlns:p14="http://schemas.microsoft.com/office/powerpoint/2010/main" val="12744993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C4E2EEAD-A707-4EEF-8D93-5ACC5579908E}" type="slidenum">
              <a:rPr lang="es-MX" smtClean="0"/>
              <a:t>15</a:t>
            </a:fld>
            <a:endParaRPr lang="es-MX" dirty="0"/>
          </a:p>
        </p:txBody>
      </p:sp>
    </p:spTree>
    <p:extLst>
      <p:ext uri="{BB962C8B-B14F-4D97-AF65-F5344CB8AC3E}">
        <p14:creationId xmlns:p14="http://schemas.microsoft.com/office/powerpoint/2010/main" val="22597800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C4E2EEAD-A707-4EEF-8D93-5ACC5579908E}" type="slidenum">
              <a:rPr lang="es-MX" smtClean="0"/>
              <a:t>16</a:t>
            </a:fld>
            <a:endParaRPr lang="es-MX" dirty="0"/>
          </a:p>
        </p:txBody>
      </p:sp>
    </p:spTree>
    <p:extLst>
      <p:ext uri="{BB962C8B-B14F-4D97-AF65-F5344CB8AC3E}">
        <p14:creationId xmlns:p14="http://schemas.microsoft.com/office/powerpoint/2010/main" val="1820230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94F139B-A027-4F9D-A0A1-AC1E75A117C4}" type="datetimeFigureOut">
              <a:rPr lang="es-MX" smtClean="0"/>
              <a:t>15/04/2023</a:t>
            </a:fld>
            <a:endParaRPr lang="es-MX" dirty="0"/>
          </a:p>
        </p:txBody>
      </p:sp>
      <p:sp>
        <p:nvSpPr>
          <p:cNvPr id="5" name="Footer Placeholder 4"/>
          <p:cNvSpPr>
            <a:spLocks noGrp="1"/>
          </p:cNvSpPr>
          <p:nvPr>
            <p:ph type="ftr" sz="quarter" idx="11"/>
          </p:nvPr>
        </p:nvSpPr>
        <p:spPr>
          <a:xfrm>
            <a:off x="5332412" y="5883275"/>
            <a:ext cx="4324044" cy="365125"/>
          </a:xfrm>
        </p:spPr>
        <p:txBody>
          <a:bodyPr/>
          <a:lstStyle/>
          <a:p>
            <a:endParaRPr lang="es-MX" dirty="0"/>
          </a:p>
        </p:txBody>
      </p:sp>
      <p:sp>
        <p:nvSpPr>
          <p:cNvPr id="6" name="Slide Number Placeholder 5"/>
          <p:cNvSpPr>
            <a:spLocks noGrp="1"/>
          </p:cNvSpPr>
          <p:nvPr>
            <p:ph type="sldNum" sz="quarter" idx="12"/>
          </p:nvPr>
        </p:nvSpPr>
        <p:spPr/>
        <p:txBody>
          <a:bodyPr/>
          <a:lstStyle/>
          <a:p>
            <a:fld id="{90EB8EC9-CF3A-44C5-922F-D41EEC53011F}" type="slidenum">
              <a:rPr lang="es-MX" smtClean="0"/>
              <a:t>‹Nº›</a:t>
            </a:fld>
            <a:endParaRPr lang="es-MX" dirty="0"/>
          </a:p>
        </p:txBody>
      </p:sp>
    </p:spTree>
    <p:extLst>
      <p:ext uri="{BB962C8B-B14F-4D97-AF65-F5344CB8AC3E}">
        <p14:creationId xmlns:p14="http://schemas.microsoft.com/office/powerpoint/2010/main" val="3239838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94F139B-A027-4F9D-A0A1-AC1E75A117C4}" type="datetimeFigureOut">
              <a:rPr lang="es-MX" smtClean="0"/>
              <a:t>15/04/2023</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90EB8EC9-CF3A-44C5-922F-D41EEC53011F}" type="slidenum">
              <a:rPr lang="es-MX" smtClean="0"/>
              <a:t>‹Nº›</a:t>
            </a:fld>
            <a:endParaRPr lang="es-MX" dirty="0"/>
          </a:p>
        </p:txBody>
      </p:sp>
    </p:spTree>
    <p:extLst>
      <p:ext uri="{BB962C8B-B14F-4D97-AF65-F5344CB8AC3E}">
        <p14:creationId xmlns:p14="http://schemas.microsoft.com/office/powerpoint/2010/main" val="4117706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94F139B-A027-4F9D-A0A1-AC1E75A117C4}" type="datetimeFigureOut">
              <a:rPr lang="es-MX" smtClean="0"/>
              <a:t>15/04/2023</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90EB8EC9-CF3A-44C5-922F-D41EEC53011F}" type="slidenum">
              <a:rPr lang="es-MX" smtClean="0"/>
              <a:t>‹Nº›</a:t>
            </a:fld>
            <a:endParaRPr lang="es-MX" dirty="0"/>
          </a:p>
        </p:txBody>
      </p:sp>
    </p:spTree>
    <p:extLst>
      <p:ext uri="{BB962C8B-B14F-4D97-AF65-F5344CB8AC3E}">
        <p14:creationId xmlns:p14="http://schemas.microsoft.com/office/powerpoint/2010/main" val="35555293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94F139B-A027-4F9D-A0A1-AC1E75A117C4}" type="datetimeFigureOut">
              <a:rPr lang="es-MX" smtClean="0"/>
              <a:t>15/04/2023</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90EB8EC9-CF3A-44C5-922F-D41EEC53011F}" type="slidenum">
              <a:rPr lang="es-MX" smtClean="0"/>
              <a:t>‹Nº›</a:t>
            </a:fld>
            <a:endParaRPr lang="es-MX" dirty="0"/>
          </a:p>
        </p:txBody>
      </p:sp>
    </p:spTree>
    <p:extLst>
      <p:ext uri="{BB962C8B-B14F-4D97-AF65-F5344CB8AC3E}">
        <p14:creationId xmlns:p14="http://schemas.microsoft.com/office/powerpoint/2010/main" val="6291587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94F139B-A027-4F9D-A0A1-AC1E75A117C4}" type="datetimeFigureOut">
              <a:rPr lang="es-MX" smtClean="0"/>
              <a:t>15/04/2023</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90EB8EC9-CF3A-44C5-922F-D41EEC53011F}" type="slidenum">
              <a:rPr lang="es-MX" smtClean="0"/>
              <a:t>‹Nº›</a:t>
            </a:fld>
            <a:endParaRPr lang="es-MX" dirty="0"/>
          </a:p>
        </p:txBody>
      </p:sp>
    </p:spTree>
    <p:extLst>
      <p:ext uri="{BB962C8B-B14F-4D97-AF65-F5344CB8AC3E}">
        <p14:creationId xmlns:p14="http://schemas.microsoft.com/office/powerpoint/2010/main" val="184522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94F139B-A027-4F9D-A0A1-AC1E75A117C4}" type="datetimeFigureOut">
              <a:rPr lang="es-MX" smtClean="0"/>
              <a:t>15/04/2023</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90EB8EC9-CF3A-44C5-922F-D41EEC53011F}" type="slidenum">
              <a:rPr lang="es-MX" smtClean="0"/>
              <a:t>‹Nº›</a:t>
            </a:fld>
            <a:endParaRPr lang="es-MX" dirty="0"/>
          </a:p>
        </p:txBody>
      </p:sp>
    </p:spTree>
    <p:extLst>
      <p:ext uri="{BB962C8B-B14F-4D97-AF65-F5344CB8AC3E}">
        <p14:creationId xmlns:p14="http://schemas.microsoft.com/office/powerpoint/2010/main" val="30349627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94F139B-A027-4F9D-A0A1-AC1E75A117C4}" type="datetimeFigureOut">
              <a:rPr lang="es-MX" smtClean="0"/>
              <a:t>15/04/2023</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90EB8EC9-CF3A-44C5-922F-D41EEC53011F}" type="slidenum">
              <a:rPr lang="es-MX" smtClean="0"/>
              <a:t>‹Nº›</a:t>
            </a:fld>
            <a:endParaRPr lang="es-MX" dirty="0"/>
          </a:p>
        </p:txBody>
      </p:sp>
    </p:spTree>
    <p:extLst>
      <p:ext uri="{BB962C8B-B14F-4D97-AF65-F5344CB8AC3E}">
        <p14:creationId xmlns:p14="http://schemas.microsoft.com/office/powerpoint/2010/main" val="38064021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94F139B-A027-4F9D-A0A1-AC1E75A117C4}" type="datetimeFigureOut">
              <a:rPr lang="es-MX" smtClean="0"/>
              <a:t>15/04/2023</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90EB8EC9-CF3A-44C5-922F-D41EEC53011F}" type="slidenum">
              <a:rPr lang="es-MX" smtClean="0"/>
              <a:t>‹Nº›</a:t>
            </a:fld>
            <a:endParaRPr lang="es-MX" dirty="0"/>
          </a:p>
        </p:txBody>
      </p:sp>
    </p:spTree>
    <p:extLst>
      <p:ext uri="{BB962C8B-B14F-4D97-AF65-F5344CB8AC3E}">
        <p14:creationId xmlns:p14="http://schemas.microsoft.com/office/powerpoint/2010/main" val="25605431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94F139B-A027-4F9D-A0A1-AC1E75A117C4}" type="datetimeFigureOut">
              <a:rPr lang="es-MX" smtClean="0"/>
              <a:t>15/04/2023</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90EB8EC9-CF3A-44C5-922F-D41EEC53011F}" type="slidenum">
              <a:rPr lang="es-MX" smtClean="0"/>
              <a:t>‹Nº›</a:t>
            </a:fld>
            <a:endParaRPr lang="es-MX" dirty="0"/>
          </a:p>
        </p:txBody>
      </p:sp>
    </p:spTree>
    <p:extLst>
      <p:ext uri="{BB962C8B-B14F-4D97-AF65-F5344CB8AC3E}">
        <p14:creationId xmlns:p14="http://schemas.microsoft.com/office/powerpoint/2010/main" val="3964929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94F139B-A027-4F9D-A0A1-AC1E75A117C4}" type="datetimeFigureOut">
              <a:rPr lang="es-MX" smtClean="0"/>
              <a:t>15/04/2023</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a:xfrm>
            <a:off x="10951856" y="5867131"/>
            <a:ext cx="551167" cy="365125"/>
          </a:xfrm>
        </p:spPr>
        <p:txBody>
          <a:bodyPr/>
          <a:lstStyle/>
          <a:p>
            <a:fld id="{90EB8EC9-CF3A-44C5-922F-D41EEC53011F}" type="slidenum">
              <a:rPr lang="es-MX" smtClean="0"/>
              <a:t>‹Nº›</a:t>
            </a:fld>
            <a:endParaRPr lang="es-MX" dirty="0"/>
          </a:p>
        </p:txBody>
      </p:sp>
    </p:spTree>
    <p:extLst>
      <p:ext uri="{BB962C8B-B14F-4D97-AF65-F5344CB8AC3E}">
        <p14:creationId xmlns:p14="http://schemas.microsoft.com/office/powerpoint/2010/main" val="2102759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94F139B-A027-4F9D-A0A1-AC1E75A117C4}" type="datetimeFigureOut">
              <a:rPr lang="es-MX" smtClean="0"/>
              <a:t>15/04/2023</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90EB8EC9-CF3A-44C5-922F-D41EEC53011F}" type="slidenum">
              <a:rPr lang="es-MX" smtClean="0"/>
              <a:t>‹Nº›</a:t>
            </a:fld>
            <a:endParaRPr lang="es-MX" dirty="0"/>
          </a:p>
        </p:txBody>
      </p:sp>
    </p:spTree>
    <p:extLst>
      <p:ext uri="{BB962C8B-B14F-4D97-AF65-F5344CB8AC3E}">
        <p14:creationId xmlns:p14="http://schemas.microsoft.com/office/powerpoint/2010/main" val="3903461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94F139B-A027-4F9D-A0A1-AC1E75A117C4}" type="datetimeFigureOut">
              <a:rPr lang="es-MX" smtClean="0"/>
              <a:t>15/04/2023</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90EB8EC9-CF3A-44C5-922F-D41EEC53011F}" type="slidenum">
              <a:rPr lang="es-MX" smtClean="0"/>
              <a:t>‹Nº›</a:t>
            </a:fld>
            <a:endParaRPr lang="es-MX" dirty="0"/>
          </a:p>
        </p:txBody>
      </p:sp>
    </p:spTree>
    <p:extLst>
      <p:ext uri="{BB962C8B-B14F-4D97-AF65-F5344CB8AC3E}">
        <p14:creationId xmlns:p14="http://schemas.microsoft.com/office/powerpoint/2010/main" val="1669037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94F139B-A027-4F9D-A0A1-AC1E75A117C4}" type="datetimeFigureOut">
              <a:rPr lang="es-MX" smtClean="0"/>
              <a:t>15/04/2023</a:t>
            </a:fld>
            <a:endParaRPr lang="es-MX" dirty="0"/>
          </a:p>
        </p:txBody>
      </p:sp>
      <p:sp>
        <p:nvSpPr>
          <p:cNvPr id="8" name="Footer Placeholder 7"/>
          <p:cNvSpPr>
            <a:spLocks noGrp="1"/>
          </p:cNvSpPr>
          <p:nvPr>
            <p:ph type="ftr" sz="quarter" idx="11"/>
          </p:nvPr>
        </p:nvSpPr>
        <p:spPr/>
        <p:txBody>
          <a:bodyPr/>
          <a:lstStyle/>
          <a:p>
            <a:endParaRPr lang="es-MX" dirty="0"/>
          </a:p>
        </p:txBody>
      </p:sp>
      <p:sp>
        <p:nvSpPr>
          <p:cNvPr id="9" name="Slide Number Placeholder 8"/>
          <p:cNvSpPr>
            <a:spLocks noGrp="1"/>
          </p:cNvSpPr>
          <p:nvPr>
            <p:ph type="sldNum" sz="quarter" idx="12"/>
          </p:nvPr>
        </p:nvSpPr>
        <p:spPr/>
        <p:txBody>
          <a:bodyPr/>
          <a:lstStyle/>
          <a:p>
            <a:fld id="{90EB8EC9-CF3A-44C5-922F-D41EEC53011F}" type="slidenum">
              <a:rPr lang="es-MX" smtClean="0"/>
              <a:t>‹Nº›</a:t>
            </a:fld>
            <a:endParaRPr lang="es-MX" dirty="0"/>
          </a:p>
        </p:txBody>
      </p:sp>
    </p:spTree>
    <p:extLst>
      <p:ext uri="{BB962C8B-B14F-4D97-AF65-F5344CB8AC3E}">
        <p14:creationId xmlns:p14="http://schemas.microsoft.com/office/powerpoint/2010/main" val="2241416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94F139B-A027-4F9D-A0A1-AC1E75A117C4}" type="datetimeFigureOut">
              <a:rPr lang="es-MX" smtClean="0"/>
              <a:t>15/04/2023</a:t>
            </a:fld>
            <a:endParaRPr lang="es-MX" dirty="0"/>
          </a:p>
        </p:txBody>
      </p:sp>
      <p:sp>
        <p:nvSpPr>
          <p:cNvPr id="4" name="Footer Placeholder 3"/>
          <p:cNvSpPr>
            <a:spLocks noGrp="1"/>
          </p:cNvSpPr>
          <p:nvPr>
            <p:ph type="ftr" sz="quarter" idx="11"/>
          </p:nvPr>
        </p:nvSpPr>
        <p:spPr/>
        <p:txBody>
          <a:bodyPr/>
          <a:lstStyle/>
          <a:p>
            <a:endParaRPr lang="es-MX" dirty="0"/>
          </a:p>
        </p:txBody>
      </p:sp>
      <p:sp>
        <p:nvSpPr>
          <p:cNvPr id="5" name="Slide Number Placeholder 4"/>
          <p:cNvSpPr>
            <a:spLocks noGrp="1"/>
          </p:cNvSpPr>
          <p:nvPr>
            <p:ph type="sldNum" sz="quarter" idx="12"/>
          </p:nvPr>
        </p:nvSpPr>
        <p:spPr/>
        <p:txBody>
          <a:bodyPr/>
          <a:lstStyle/>
          <a:p>
            <a:fld id="{90EB8EC9-CF3A-44C5-922F-D41EEC53011F}" type="slidenum">
              <a:rPr lang="es-MX" smtClean="0"/>
              <a:t>‹Nº›</a:t>
            </a:fld>
            <a:endParaRPr lang="es-MX" dirty="0"/>
          </a:p>
        </p:txBody>
      </p:sp>
    </p:spTree>
    <p:extLst>
      <p:ext uri="{BB962C8B-B14F-4D97-AF65-F5344CB8AC3E}">
        <p14:creationId xmlns:p14="http://schemas.microsoft.com/office/powerpoint/2010/main" val="397976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4F139B-A027-4F9D-A0A1-AC1E75A117C4}" type="datetimeFigureOut">
              <a:rPr lang="es-MX" smtClean="0"/>
              <a:t>15/04/2023</a:t>
            </a:fld>
            <a:endParaRPr lang="es-MX" dirty="0"/>
          </a:p>
        </p:txBody>
      </p:sp>
      <p:sp>
        <p:nvSpPr>
          <p:cNvPr id="3" name="Footer Placeholder 2"/>
          <p:cNvSpPr>
            <a:spLocks noGrp="1"/>
          </p:cNvSpPr>
          <p:nvPr>
            <p:ph type="ftr" sz="quarter" idx="11"/>
          </p:nvPr>
        </p:nvSpPr>
        <p:spPr/>
        <p:txBody>
          <a:bodyPr/>
          <a:lstStyle/>
          <a:p>
            <a:endParaRPr lang="es-MX" dirty="0"/>
          </a:p>
        </p:txBody>
      </p:sp>
      <p:sp>
        <p:nvSpPr>
          <p:cNvPr id="4" name="Slide Number Placeholder 3"/>
          <p:cNvSpPr>
            <a:spLocks noGrp="1"/>
          </p:cNvSpPr>
          <p:nvPr>
            <p:ph type="sldNum" sz="quarter" idx="12"/>
          </p:nvPr>
        </p:nvSpPr>
        <p:spPr/>
        <p:txBody>
          <a:bodyPr/>
          <a:lstStyle/>
          <a:p>
            <a:fld id="{90EB8EC9-CF3A-44C5-922F-D41EEC53011F}" type="slidenum">
              <a:rPr lang="es-MX" smtClean="0"/>
              <a:t>‹Nº›</a:t>
            </a:fld>
            <a:endParaRPr lang="es-MX" dirty="0"/>
          </a:p>
        </p:txBody>
      </p:sp>
    </p:spTree>
    <p:extLst>
      <p:ext uri="{BB962C8B-B14F-4D97-AF65-F5344CB8AC3E}">
        <p14:creationId xmlns:p14="http://schemas.microsoft.com/office/powerpoint/2010/main" val="361773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94F139B-A027-4F9D-A0A1-AC1E75A117C4}" type="datetimeFigureOut">
              <a:rPr lang="es-MX" smtClean="0"/>
              <a:t>15/04/2023</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90EB8EC9-CF3A-44C5-922F-D41EEC53011F}" type="slidenum">
              <a:rPr lang="es-MX" smtClean="0"/>
              <a:t>‹Nº›</a:t>
            </a:fld>
            <a:endParaRPr lang="es-MX" dirty="0"/>
          </a:p>
        </p:txBody>
      </p:sp>
    </p:spTree>
    <p:extLst>
      <p:ext uri="{BB962C8B-B14F-4D97-AF65-F5344CB8AC3E}">
        <p14:creationId xmlns:p14="http://schemas.microsoft.com/office/powerpoint/2010/main" val="4017284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94F139B-A027-4F9D-A0A1-AC1E75A117C4}" type="datetimeFigureOut">
              <a:rPr lang="es-MX" smtClean="0"/>
              <a:t>15/04/2023</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90EB8EC9-CF3A-44C5-922F-D41EEC53011F}" type="slidenum">
              <a:rPr lang="es-MX" smtClean="0"/>
              <a:t>‹Nº›</a:t>
            </a:fld>
            <a:endParaRPr lang="es-MX" dirty="0"/>
          </a:p>
        </p:txBody>
      </p:sp>
    </p:spTree>
    <p:extLst>
      <p:ext uri="{BB962C8B-B14F-4D97-AF65-F5344CB8AC3E}">
        <p14:creationId xmlns:p14="http://schemas.microsoft.com/office/powerpoint/2010/main" val="1328508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94F139B-A027-4F9D-A0A1-AC1E75A117C4}" type="datetimeFigureOut">
              <a:rPr lang="es-MX" smtClean="0"/>
              <a:t>15/04/2023</a:t>
            </a:fld>
            <a:endParaRPr lang="es-MX"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MX"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0EB8EC9-CF3A-44C5-922F-D41EEC53011F}" type="slidenum">
              <a:rPr lang="es-MX" smtClean="0"/>
              <a:t>‹Nº›</a:t>
            </a:fld>
            <a:endParaRPr lang="es-MX" dirty="0"/>
          </a:p>
        </p:txBody>
      </p:sp>
    </p:spTree>
    <p:extLst>
      <p:ext uri="{BB962C8B-B14F-4D97-AF65-F5344CB8AC3E}">
        <p14:creationId xmlns:p14="http://schemas.microsoft.com/office/powerpoint/2010/main" val="387190749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0.jpeg"/><Relationship Id="rId7" Type="http://schemas.openxmlformats.org/officeDocument/2006/relationships/diagramColors" Target="../diagrams/colors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jpeg"/><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E32DF4-B58D-2F4D-28D1-FC6360CDFF75}"/>
              </a:ext>
            </a:extLst>
          </p:cNvPr>
          <p:cNvSpPr>
            <a:spLocks noGrp="1"/>
          </p:cNvSpPr>
          <p:nvPr>
            <p:ph type="ctrTitle"/>
          </p:nvPr>
        </p:nvSpPr>
        <p:spPr/>
        <p:txBody>
          <a:bodyPr/>
          <a:lstStyle/>
          <a:p>
            <a:r>
              <a:rPr lang="es-MX" dirty="0"/>
              <a:t>El proceso de diseño del sistema</a:t>
            </a:r>
          </a:p>
        </p:txBody>
      </p:sp>
      <p:sp>
        <p:nvSpPr>
          <p:cNvPr id="3" name="Subtítulo 2">
            <a:extLst>
              <a:ext uri="{FF2B5EF4-FFF2-40B4-BE49-F238E27FC236}">
                <a16:creationId xmlns:a16="http://schemas.microsoft.com/office/drawing/2014/main" id="{3F90D92F-E0CB-3CBC-D7B1-7929E5B3F6D5}"/>
              </a:ext>
            </a:extLst>
          </p:cNvPr>
          <p:cNvSpPr>
            <a:spLocks noGrp="1"/>
          </p:cNvSpPr>
          <p:nvPr>
            <p:ph type="subTitle" idx="1"/>
          </p:nvPr>
        </p:nvSpPr>
        <p:spPr/>
        <p:txBody>
          <a:bodyPr/>
          <a:lstStyle/>
          <a:p>
            <a:r>
              <a:rPr lang="es-MX" dirty="0"/>
              <a:t>Consideraciones de diseño UI/UX</a:t>
            </a:r>
          </a:p>
        </p:txBody>
      </p:sp>
    </p:spTree>
    <p:extLst>
      <p:ext uri="{BB962C8B-B14F-4D97-AF65-F5344CB8AC3E}">
        <p14:creationId xmlns:p14="http://schemas.microsoft.com/office/powerpoint/2010/main" val="35498429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6AD30037-67ED-4367-9BE0-45787510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Mujer asomándose por una ventana">
            <a:extLst>
              <a:ext uri="{FF2B5EF4-FFF2-40B4-BE49-F238E27FC236}">
                <a16:creationId xmlns:a16="http://schemas.microsoft.com/office/drawing/2014/main" id="{FB614500-320D-DFC5-0AD9-B4487B3769C9}"/>
              </a:ext>
            </a:extLst>
          </p:cNvPr>
          <p:cNvPicPr>
            <a:picLocks noChangeAspect="1"/>
          </p:cNvPicPr>
          <p:nvPr/>
        </p:nvPicPr>
        <p:blipFill rotWithShape="1">
          <a:blip r:embed="rId3"/>
          <a:srcRect l="36689" r="11734" b="-1"/>
          <a:stretch/>
        </p:blipFill>
        <p:spPr>
          <a:xfrm>
            <a:off x="6892924" y="10"/>
            <a:ext cx="5299077" cy="6857990"/>
          </a:xfrm>
          <a:custGeom>
            <a:avLst/>
            <a:gdLst/>
            <a:ahLst/>
            <a:cxnLst/>
            <a:rect l="l" t="t" r="r" b="b"/>
            <a:pathLst>
              <a:path w="5299077" h="6858000">
                <a:moveTo>
                  <a:pt x="836871" y="0"/>
                </a:moveTo>
                <a:lnTo>
                  <a:pt x="5299077" y="0"/>
                </a:lnTo>
                <a:lnTo>
                  <a:pt x="5299077" y="6858000"/>
                </a:lnTo>
                <a:lnTo>
                  <a:pt x="1911312" y="6858000"/>
                </a:lnTo>
                <a:lnTo>
                  <a:pt x="0" y="5333999"/>
                </a:lnTo>
                <a:close/>
              </a:path>
            </a:pathLst>
          </a:custGeom>
        </p:spPr>
      </p:pic>
      <p:grpSp>
        <p:nvGrpSpPr>
          <p:cNvPr id="28" name="Group 27">
            <a:extLst>
              <a:ext uri="{FF2B5EF4-FFF2-40B4-BE49-F238E27FC236}">
                <a16:creationId xmlns:a16="http://schemas.microsoft.com/office/drawing/2014/main" id="{50841A4E-5BC1-44B4-83CF-D524E8AE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32760" y="0"/>
            <a:ext cx="2436813" cy="6858001"/>
            <a:chOff x="1320800" y="0"/>
            <a:chExt cx="2436813" cy="6858001"/>
          </a:xfrm>
        </p:grpSpPr>
        <p:sp>
          <p:nvSpPr>
            <p:cNvPr id="29" name="Freeform 6">
              <a:extLst>
                <a:ext uri="{FF2B5EF4-FFF2-40B4-BE49-F238E27FC236}">
                  <a16:creationId xmlns:a16="http://schemas.microsoft.com/office/drawing/2014/main" id="{BF371BCC-8954-44E2-8C4F-29DC18872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0" name="Freeform 7">
              <a:extLst>
                <a:ext uri="{FF2B5EF4-FFF2-40B4-BE49-F238E27FC236}">
                  <a16:creationId xmlns:a16="http://schemas.microsoft.com/office/drawing/2014/main" id="{CD3505BE-B420-41C5-BE34-3E7652D37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1" name="Freeform 8">
              <a:extLst>
                <a:ext uri="{FF2B5EF4-FFF2-40B4-BE49-F238E27FC236}">
                  <a16:creationId xmlns:a16="http://schemas.microsoft.com/office/drawing/2014/main" id="{4B68A05B-A78B-4D59-8CF9-1900731A2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2" name="Freeform 9">
              <a:extLst>
                <a:ext uri="{FF2B5EF4-FFF2-40B4-BE49-F238E27FC236}">
                  <a16:creationId xmlns:a16="http://schemas.microsoft.com/office/drawing/2014/main" id="{84D57A01-C112-4FF2-B5ED-0B762AAD9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3" name="Freeform 10">
              <a:extLst>
                <a:ext uri="{FF2B5EF4-FFF2-40B4-BE49-F238E27FC236}">
                  <a16:creationId xmlns:a16="http://schemas.microsoft.com/office/drawing/2014/main" id="{6CCCCDF1-5D4F-4CA1-8400-DFBB96BB0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4" name="Freeform 11">
              <a:extLst>
                <a:ext uri="{FF2B5EF4-FFF2-40B4-BE49-F238E27FC236}">
                  <a16:creationId xmlns:a16="http://schemas.microsoft.com/office/drawing/2014/main" id="{20A090B2-5344-43CD-BC70-A6D44F15E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ítulo 1">
            <a:extLst>
              <a:ext uri="{FF2B5EF4-FFF2-40B4-BE49-F238E27FC236}">
                <a16:creationId xmlns:a16="http://schemas.microsoft.com/office/drawing/2014/main" id="{6BE29ED5-F062-D3AF-32C3-BB400106117E}"/>
              </a:ext>
            </a:extLst>
          </p:cNvPr>
          <p:cNvSpPr>
            <a:spLocks noGrp="1"/>
          </p:cNvSpPr>
          <p:nvPr>
            <p:ph type="title"/>
          </p:nvPr>
        </p:nvSpPr>
        <p:spPr>
          <a:xfrm>
            <a:off x="1101580" y="86228"/>
            <a:ext cx="5260680" cy="683794"/>
          </a:xfrm>
        </p:spPr>
        <p:txBody>
          <a:bodyPr>
            <a:normAutofit fontScale="90000"/>
          </a:bodyPr>
          <a:lstStyle/>
          <a:p>
            <a:pPr algn="l"/>
            <a:r>
              <a:rPr lang="es-MX" dirty="0"/>
              <a:t>Proceso de diseño UI</a:t>
            </a:r>
          </a:p>
        </p:txBody>
      </p:sp>
      <p:graphicFrame>
        <p:nvGraphicFramePr>
          <p:cNvPr id="36" name="Marcador de contenido 2">
            <a:extLst>
              <a:ext uri="{FF2B5EF4-FFF2-40B4-BE49-F238E27FC236}">
                <a16:creationId xmlns:a16="http://schemas.microsoft.com/office/drawing/2014/main" id="{FD6A960E-54C2-DC22-EBC3-3FE57655ACA1}"/>
              </a:ext>
            </a:extLst>
          </p:cNvPr>
          <p:cNvGraphicFramePr>
            <a:graphicFrameLocks noGrp="1"/>
          </p:cNvGraphicFramePr>
          <p:nvPr>
            <p:ph idx="1"/>
            <p:extLst>
              <p:ext uri="{D42A27DB-BD31-4B8C-83A1-F6EECF244321}">
                <p14:modId xmlns:p14="http://schemas.microsoft.com/office/powerpoint/2010/main" val="457990363"/>
              </p:ext>
            </p:extLst>
          </p:nvPr>
        </p:nvGraphicFramePr>
        <p:xfrm>
          <a:off x="160421" y="856251"/>
          <a:ext cx="5961214" cy="58493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164781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1"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2"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3"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4"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8" name="Rectangle 17">
            <a:extLst>
              <a:ext uri="{FF2B5EF4-FFF2-40B4-BE49-F238E27FC236}">
                <a16:creationId xmlns:a16="http://schemas.microsoft.com/office/drawing/2014/main" id="{A6073935-E043-4801-AF06-06093A9145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139CC78-0757-E211-CA79-3604644942B8}"/>
              </a:ext>
            </a:extLst>
          </p:cNvPr>
          <p:cNvSpPr>
            <a:spLocks noGrp="1"/>
          </p:cNvSpPr>
          <p:nvPr>
            <p:ph type="title"/>
          </p:nvPr>
        </p:nvSpPr>
        <p:spPr>
          <a:xfrm>
            <a:off x="8041742" y="648930"/>
            <a:ext cx="3461281" cy="3347337"/>
          </a:xfrm>
        </p:spPr>
        <p:txBody>
          <a:bodyPr vert="horz" lIns="91440" tIns="45720" rIns="91440" bIns="45720" rtlCol="0" anchor="b">
            <a:normAutofit/>
          </a:bodyPr>
          <a:lstStyle/>
          <a:p>
            <a:pPr algn="r"/>
            <a:r>
              <a:rPr lang="en-US" sz="4400"/>
              <a:t>Herramientas de diseño UI</a:t>
            </a:r>
          </a:p>
        </p:txBody>
      </p:sp>
      <p:grpSp>
        <p:nvGrpSpPr>
          <p:cNvPr id="20" name="Group 19">
            <a:extLst>
              <a:ext uri="{FF2B5EF4-FFF2-40B4-BE49-F238E27FC236}">
                <a16:creationId xmlns:a16="http://schemas.microsoft.com/office/drawing/2014/main" id="{8AC26FF4-D6F9-4A94-A837-D051A101ED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86714" y="-4763"/>
            <a:ext cx="5014912" cy="6862763"/>
            <a:chOff x="2928938" y="-4763"/>
            <a:chExt cx="5014912" cy="6862763"/>
          </a:xfrm>
        </p:grpSpPr>
        <p:sp>
          <p:nvSpPr>
            <p:cNvPr id="21" name="Freeform 6">
              <a:extLst>
                <a:ext uri="{FF2B5EF4-FFF2-40B4-BE49-F238E27FC236}">
                  <a16:creationId xmlns:a16="http://schemas.microsoft.com/office/drawing/2014/main" id="{EFFE501B-F9EC-4229-99D6-F39E38A71B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2" name="Freeform 7">
              <a:extLst>
                <a:ext uri="{FF2B5EF4-FFF2-40B4-BE49-F238E27FC236}">
                  <a16:creationId xmlns:a16="http://schemas.microsoft.com/office/drawing/2014/main" id="{B064C6A0-3DE4-4F4A-B650-78A628163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3" name="Freeform 25">
              <a:extLst>
                <a:ext uri="{FF2B5EF4-FFF2-40B4-BE49-F238E27FC236}">
                  <a16:creationId xmlns:a16="http://schemas.microsoft.com/office/drawing/2014/main" id="{43CD3E83-3D0D-40EE-B1A2-9C989EBF2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4" name="Freeform 26">
              <a:extLst>
                <a:ext uri="{FF2B5EF4-FFF2-40B4-BE49-F238E27FC236}">
                  <a16:creationId xmlns:a16="http://schemas.microsoft.com/office/drawing/2014/main" id="{71553909-760D-4B98-96A4-F9F48339AF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5" name="Freeform 27">
              <a:extLst>
                <a:ext uri="{FF2B5EF4-FFF2-40B4-BE49-F238E27FC236}">
                  <a16:creationId xmlns:a16="http://schemas.microsoft.com/office/drawing/2014/main" id="{1F006A6C-F843-49BC-AC84-89BD2AF58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6" name="Freeform 28">
              <a:extLst>
                <a:ext uri="{FF2B5EF4-FFF2-40B4-BE49-F238E27FC236}">
                  <a16:creationId xmlns:a16="http://schemas.microsoft.com/office/drawing/2014/main" id="{62AEE6F3-16F4-4944-8459-4D5EEA341D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8" name="Rounded Rectangle 16">
            <a:extLst>
              <a:ext uri="{FF2B5EF4-FFF2-40B4-BE49-F238E27FC236}">
                <a16:creationId xmlns:a16="http://schemas.microsoft.com/office/drawing/2014/main" id="{8D6B9972-4A81-4223-9901-0E559A1D5E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693" y="648931"/>
            <a:ext cx="685443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Sketch (software) - Wikipedia, la enciclopedia libre">
            <a:extLst>
              <a:ext uri="{FF2B5EF4-FFF2-40B4-BE49-F238E27FC236}">
                <a16:creationId xmlns:a16="http://schemas.microsoft.com/office/drawing/2014/main" id="{D30B654A-8272-6890-EC55-1B8C90BD2C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3338" y="1176135"/>
            <a:ext cx="1236854" cy="1116314"/>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a:extLst>
              <a:ext uri="{FF2B5EF4-FFF2-40B4-BE49-F238E27FC236}">
                <a16:creationId xmlns:a16="http://schemas.microsoft.com/office/drawing/2014/main" id="{88378FF1-A894-86AC-AE00-9F2A82D4F92D}"/>
              </a:ext>
            </a:extLst>
          </p:cNvPr>
          <p:cNvPicPr>
            <a:picLocks noChangeAspect="1"/>
          </p:cNvPicPr>
          <p:nvPr/>
        </p:nvPicPr>
        <p:blipFill>
          <a:blip r:embed="rId5"/>
          <a:stretch>
            <a:fillRect/>
          </a:stretch>
        </p:blipFill>
        <p:spPr>
          <a:xfrm>
            <a:off x="2572371" y="2578100"/>
            <a:ext cx="2361407" cy="1180704"/>
          </a:xfrm>
          <a:prstGeom prst="rect">
            <a:avLst/>
          </a:prstGeom>
        </p:spPr>
      </p:pic>
      <p:pic>
        <p:nvPicPr>
          <p:cNvPr id="5" name="Imagen 4">
            <a:extLst>
              <a:ext uri="{FF2B5EF4-FFF2-40B4-BE49-F238E27FC236}">
                <a16:creationId xmlns:a16="http://schemas.microsoft.com/office/drawing/2014/main" id="{142A5386-977E-20DD-E8A8-4F23D3179FE4}"/>
              </a:ext>
            </a:extLst>
          </p:cNvPr>
          <p:cNvPicPr>
            <a:picLocks noChangeAspect="1"/>
          </p:cNvPicPr>
          <p:nvPr/>
        </p:nvPicPr>
        <p:blipFill>
          <a:blip r:embed="rId6"/>
          <a:stretch>
            <a:fillRect/>
          </a:stretch>
        </p:blipFill>
        <p:spPr>
          <a:xfrm>
            <a:off x="4956853" y="4448005"/>
            <a:ext cx="2376488" cy="1188244"/>
          </a:xfrm>
          <a:prstGeom prst="rect">
            <a:avLst/>
          </a:prstGeom>
        </p:spPr>
      </p:pic>
      <p:pic>
        <p:nvPicPr>
          <p:cNvPr id="6" name="Imagen 5">
            <a:extLst>
              <a:ext uri="{FF2B5EF4-FFF2-40B4-BE49-F238E27FC236}">
                <a16:creationId xmlns:a16="http://schemas.microsoft.com/office/drawing/2014/main" id="{D8AE3D28-5D00-751D-77E9-ACCE32B1BDD1}"/>
              </a:ext>
            </a:extLst>
          </p:cNvPr>
          <p:cNvPicPr>
            <a:picLocks noChangeAspect="1"/>
          </p:cNvPicPr>
          <p:nvPr/>
        </p:nvPicPr>
        <p:blipFill>
          <a:blip r:embed="rId7"/>
          <a:stretch>
            <a:fillRect/>
          </a:stretch>
        </p:blipFill>
        <p:spPr>
          <a:xfrm>
            <a:off x="5362575" y="2714625"/>
            <a:ext cx="1466850" cy="1428750"/>
          </a:xfrm>
          <a:prstGeom prst="rect">
            <a:avLst/>
          </a:prstGeom>
        </p:spPr>
      </p:pic>
      <p:pic>
        <p:nvPicPr>
          <p:cNvPr id="8" name="Imagen 7">
            <a:extLst>
              <a:ext uri="{FF2B5EF4-FFF2-40B4-BE49-F238E27FC236}">
                <a16:creationId xmlns:a16="http://schemas.microsoft.com/office/drawing/2014/main" id="{E346215A-43FC-532B-0AA0-5717EBE8E354}"/>
              </a:ext>
            </a:extLst>
          </p:cNvPr>
          <p:cNvPicPr>
            <a:picLocks noChangeAspect="1"/>
          </p:cNvPicPr>
          <p:nvPr/>
        </p:nvPicPr>
        <p:blipFill>
          <a:blip r:embed="rId8"/>
          <a:stretch>
            <a:fillRect/>
          </a:stretch>
        </p:blipFill>
        <p:spPr>
          <a:xfrm>
            <a:off x="921639" y="1026550"/>
            <a:ext cx="1466850" cy="1428750"/>
          </a:xfrm>
          <a:prstGeom prst="rect">
            <a:avLst/>
          </a:prstGeom>
        </p:spPr>
      </p:pic>
      <p:pic>
        <p:nvPicPr>
          <p:cNvPr id="9" name="Imagen 8">
            <a:extLst>
              <a:ext uri="{FF2B5EF4-FFF2-40B4-BE49-F238E27FC236}">
                <a16:creationId xmlns:a16="http://schemas.microsoft.com/office/drawing/2014/main" id="{5D19FD5E-9178-2369-A863-FD6B40854527}"/>
              </a:ext>
            </a:extLst>
          </p:cNvPr>
          <p:cNvPicPr>
            <a:picLocks noChangeAspect="1"/>
          </p:cNvPicPr>
          <p:nvPr/>
        </p:nvPicPr>
        <p:blipFill>
          <a:blip r:embed="rId9"/>
          <a:stretch>
            <a:fillRect/>
          </a:stretch>
        </p:blipFill>
        <p:spPr>
          <a:xfrm>
            <a:off x="5138393" y="928989"/>
            <a:ext cx="1428750" cy="1428750"/>
          </a:xfrm>
          <a:prstGeom prst="rect">
            <a:avLst/>
          </a:prstGeom>
        </p:spPr>
      </p:pic>
      <p:pic>
        <p:nvPicPr>
          <p:cNvPr id="17" name="Imagen 16">
            <a:extLst>
              <a:ext uri="{FF2B5EF4-FFF2-40B4-BE49-F238E27FC236}">
                <a16:creationId xmlns:a16="http://schemas.microsoft.com/office/drawing/2014/main" id="{B5887C48-74D1-B85C-DCE2-B02FB6B865F8}"/>
              </a:ext>
            </a:extLst>
          </p:cNvPr>
          <p:cNvPicPr>
            <a:picLocks noChangeAspect="1"/>
          </p:cNvPicPr>
          <p:nvPr/>
        </p:nvPicPr>
        <p:blipFill>
          <a:blip r:embed="rId10"/>
          <a:stretch>
            <a:fillRect/>
          </a:stretch>
        </p:blipFill>
        <p:spPr>
          <a:xfrm>
            <a:off x="866834" y="3823955"/>
            <a:ext cx="1466850" cy="1428750"/>
          </a:xfrm>
          <a:prstGeom prst="rect">
            <a:avLst/>
          </a:prstGeom>
        </p:spPr>
      </p:pic>
      <p:pic>
        <p:nvPicPr>
          <p:cNvPr id="19" name="Imagen 18">
            <a:extLst>
              <a:ext uri="{FF2B5EF4-FFF2-40B4-BE49-F238E27FC236}">
                <a16:creationId xmlns:a16="http://schemas.microsoft.com/office/drawing/2014/main" id="{8F368195-D445-935F-F3C6-02DDE4A4014C}"/>
              </a:ext>
            </a:extLst>
          </p:cNvPr>
          <p:cNvPicPr>
            <a:picLocks noChangeAspect="1"/>
          </p:cNvPicPr>
          <p:nvPr/>
        </p:nvPicPr>
        <p:blipFill>
          <a:blip r:embed="rId11"/>
          <a:stretch>
            <a:fillRect/>
          </a:stretch>
        </p:blipFill>
        <p:spPr>
          <a:xfrm>
            <a:off x="3234460" y="4192112"/>
            <a:ext cx="1466850" cy="1428750"/>
          </a:xfrm>
          <a:prstGeom prst="rect">
            <a:avLst/>
          </a:prstGeom>
        </p:spPr>
      </p:pic>
    </p:spTree>
    <p:extLst>
      <p:ext uri="{BB962C8B-B14F-4D97-AF65-F5344CB8AC3E}">
        <p14:creationId xmlns:p14="http://schemas.microsoft.com/office/powerpoint/2010/main" val="2098840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48D661B-BAEA-42B3-BEDB-13E01DBA4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5BD2573B-33EA-4868-BD57-87246A078C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61C3A9FD-97F9-F851-1167-597580BDA418}"/>
              </a:ext>
            </a:extLst>
          </p:cNvPr>
          <p:cNvSpPr>
            <a:spLocks noGrp="1"/>
          </p:cNvSpPr>
          <p:nvPr>
            <p:ph type="title"/>
          </p:nvPr>
        </p:nvSpPr>
        <p:spPr>
          <a:xfrm>
            <a:off x="535021" y="685800"/>
            <a:ext cx="2639962" cy="5105400"/>
          </a:xfrm>
        </p:spPr>
        <p:txBody>
          <a:bodyPr>
            <a:normAutofit/>
          </a:bodyPr>
          <a:lstStyle/>
          <a:p>
            <a:r>
              <a:rPr lang="es-MX">
                <a:solidFill>
                  <a:srgbClr val="FFFFFF"/>
                </a:solidFill>
              </a:rPr>
              <a:t>Principios de diseño aplicados a UI</a:t>
            </a:r>
          </a:p>
        </p:txBody>
      </p:sp>
      <p:grpSp>
        <p:nvGrpSpPr>
          <p:cNvPr id="14" name="Group 13">
            <a:extLst>
              <a:ext uri="{FF2B5EF4-FFF2-40B4-BE49-F238E27FC236}">
                <a16:creationId xmlns:a16="http://schemas.microsoft.com/office/drawing/2014/main" id="{2262EED4-6AA0-4E32-99BF-EC6023E862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5" name="Freeform 6">
              <a:extLst>
                <a:ext uri="{FF2B5EF4-FFF2-40B4-BE49-F238E27FC236}">
                  <a16:creationId xmlns:a16="http://schemas.microsoft.com/office/drawing/2014/main" id="{187BD93B-D7D8-48E9-A408-63B05280F8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6" name="Freeform 7">
              <a:extLst>
                <a:ext uri="{FF2B5EF4-FFF2-40B4-BE49-F238E27FC236}">
                  <a16:creationId xmlns:a16="http://schemas.microsoft.com/office/drawing/2014/main" id="{F1828682-B626-46A2-929D-B464FFAB3A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7" name="Freeform 8">
              <a:extLst>
                <a:ext uri="{FF2B5EF4-FFF2-40B4-BE49-F238E27FC236}">
                  <a16:creationId xmlns:a16="http://schemas.microsoft.com/office/drawing/2014/main" id="{276D976C-0C91-4A9D-AB86-D8F3C00F1D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8" name="Freeform 9">
              <a:extLst>
                <a:ext uri="{FF2B5EF4-FFF2-40B4-BE49-F238E27FC236}">
                  <a16:creationId xmlns:a16="http://schemas.microsoft.com/office/drawing/2014/main" id="{AF11B071-D1F5-45C3-808F-25505CF196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9" name="Freeform 10">
              <a:extLst>
                <a:ext uri="{FF2B5EF4-FFF2-40B4-BE49-F238E27FC236}">
                  <a16:creationId xmlns:a16="http://schemas.microsoft.com/office/drawing/2014/main" id="{4D2DF285-724E-413F-A89A-E9014EAF0D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0" name="Freeform 11">
              <a:extLst>
                <a:ext uri="{FF2B5EF4-FFF2-40B4-BE49-F238E27FC236}">
                  <a16:creationId xmlns:a16="http://schemas.microsoft.com/office/drawing/2014/main" id="{5305AB29-3364-4389-A321-44024BF214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5" name="Marcador de contenido 2">
            <a:extLst>
              <a:ext uri="{FF2B5EF4-FFF2-40B4-BE49-F238E27FC236}">
                <a16:creationId xmlns:a16="http://schemas.microsoft.com/office/drawing/2014/main" id="{5A9D84CD-F021-8BDC-EC83-35743D9A463F}"/>
              </a:ext>
            </a:extLst>
          </p:cNvPr>
          <p:cNvGraphicFramePr>
            <a:graphicFrameLocks noGrp="1"/>
          </p:cNvGraphicFramePr>
          <p:nvPr>
            <p:ph idx="1"/>
            <p:extLst>
              <p:ext uri="{D42A27DB-BD31-4B8C-83A1-F6EECF244321}">
                <p14:modId xmlns:p14="http://schemas.microsoft.com/office/powerpoint/2010/main" val="2400528747"/>
              </p:ext>
            </p:extLst>
          </p:nvPr>
        </p:nvGraphicFramePr>
        <p:xfrm>
          <a:off x="4990538" y="332873"/>
          <a:ext cx="6877050" cy="58112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882968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716373-DC9D-8A0D-5C5A-AC8510CA4A51}"/>
              </a:ext>
            </a:extLst>
          </p:cNvPr>
          <p:cNvSpPr>
            <a:spLocks noGrp="1"/>
          </p:cNvSpPr>
          <p:nvPr>
            <p:ph type="title"/>
          </p:nvPr>
        </p:nvSpPr>
        <p:spPr/>
        <p:txBody>
          <a:bodyPr/>
          <a:lstStyle/>
          <a:p>
            <a:r>
              <a:rPr lang="es-MX" dirty="0"/>
              <a:t>Elementos de una interfaz</a:t>
            </a:r>
          </a:p>
        </p:txBody>
      </p:sp>
      <p:graphicFrame>
        <p:nvGraphicFramePr>
          <p:cNvPr id="5" name="Marcador de contenido 2">
            <a:extLst>
              <a:ext uri="{FF2B5EF4-FFF2-40B4-BE49-F238E27FC236}">
                <a16:creationId xmlns:a16="http://schemas.microsoft.com/office/drawing/2014/main" id="{3DD06BDB-91E7-40A7-690E-9217BA004801}"/>
              </a:ext>
            </a:extLst>
          </p:cNvPr>
          <p:cNvGraphicFramePr>
            <a:graphicFrameLocks noGrp="1"/>
          </p:cNvGraphicFramePr>
          <p:nvPr>
            <p:ph idx="1"/>
          </p:nvPr>
        </p:nvGraphicFramePr>
        <p:xfrm>
          <a:off x="1484310" y="2666999"/>
          <a:ext cx="10018713" cy="3124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6902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1B2397-2B69-DCC7-7EA0-C6524598930B}"/>
              </a:ext>
            </a:extLst>
          </p:cNvPr>
          <p:cNvSpPr>
            <a:spLocks noGrp="1"/>
          </p:cNvSpPr>
          <p:nvPr>
            <p:ph type="title"/>
          </p:nvPr>
        </p:nvSpPr>
        <p:spPr>
          <a:xfrm>
            <a:off x="1484312" y="685800"/>
            <a:ext cx="5747778" cy="1752599"/>
          </a:xfrm>
        </p:spPr>
        <p:txBody>
          <a:bodyPr>
            <a:normAutofit/>
          </a:bodyPr>
          <a:lstStyle/>
          <a:p>
            <a:r>
              <a:rPr lang="es-MX"/>
              <a:t>Principio de Claridad</a:t>
            </a:r>
          </a:p>
        </p:txBody>
      </p:sp>
      <p:sp>
        <p:nvSpPr>
          <p:cNvPr id="8" name="Content Placeholder 7">
            <a:extLst>
              <a:ext uri="{FF2B5EF4-FFF2-40B4-BE49-F238E27FC236}">
                <a16:creationId xmlns:a16="http://schemas.microsoft.com/office/drawing/2014/main" id="{048C3113-6C25-FB64-AB4C-12CAA0E43B57}"/>
              </a:ext>
            </a:extLst>
          </p:cNvPr>
          <p:cNvSpPr>
            <a:spLocks noGrp="1"/>
          </p:cNvSpPr>
          <p:nvPr>
            <p:ph idx="1"/>
          </p:nvPr>
        </p:nvSpPr>
        <p:spPr>
          <a:xfrm>
            <a:off x="1484311" y="2666999"/>
            <a:ext cx="5747778" cy="3124201"/>
          </a:xfrm>
        </p:spPr>
        <p:txBody>
          <a:bodyPr>
            <a:normAutofit/>
          </a:bodyPr>
          <a:lstStyle/>
          <a:p>
            <a:r>
              <a:rPr lang="es-MX"/>
              <a:t>Se busca que el usuario pueda cumplir con el objetivo deseado de forma sencilla y directa.</a:t>
            </a:r>
          </a:p>
          <a:p>
            <a:r>
              <a:rPr lang="es-MX"/>
              <a:t>Reduce la cantidad de opciones</a:t>
            </a:r>
          </a:p>
          <a:p>
            <a:r>
              <a:rPr lang="es-MX"/>
              <a:t>Separa la interfaz en secciones</a:t>
            </a:r>
          </a:p>
          <a:p>
            <a:r>
              <a:rPr lang="es-MX"/>
              <a:t>Divide la interfaz en varias interfaces</a:t>
            </a:r>
          </a:p>
        </p:txBody>
      </p:sp>
      <p:pic>
        <p:nvPicPr>
          <p:cNvPr id="4" name="Marcador de contenido 3" descr="Captura de pantalla de un celular con la imagen de un gato&#10;&#10;Descripción generada automáticamente">
            <a:extLst>
              <a:ext uri="{FF2B5EF4-FFF2-40B4-BE49-F238E27FC236}">
                <a16:creationId xmlns:a16="http://schemas.microsoft.com/office/drawing/2014/main" id="{244A1B50-E1EB-DA11-D37C-C299E92650D0}"/>
              </a:ext>
            </a:extLst>
          </p:cNvPr>
          <p:cNvPicPr>
            <a:picLocks noChangeAspect="1"/>
          </p:cNvPicPr>
          <p:nvPr/>
        </p:nvPicPr>
        <p:blipFill>
          <a:blip r:embed="rId3"/>
          <a:stretch>
            <a:fillRect/>
          </a:stretch>
        </p:blipFill>
        <p:spPr>
          <a:xfrm>
            <a:off x="9008194" y="148387"/>
            <a:ext cx="3040259" cy="3396938"/>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pic>
        <p:nvPicPr>
          <p:cNvPr id="7" name="Imagen 6" descr="Interfaz de usuario gráfica, Sitio web&#10;&#10;Descripción generada automáticamente">
            <a:extLst>
              <a:ext uri="{FF2B5EF4-FFF2-40B4-BE49-F238E27FC236}">
                <a16:creationId xmlns:a16="http://schemas.microsoft.com/office/drawing/2014/main" id="{D6E462AC-7873-D18E-22CF-158063B73F7C}"/>
              </a:ext>
            </a:extLst>
          </p:cNvPr>
          <p:cNvPicPr>
            <a:picLocks noChangeAspect="1"/>
          </p:cNvPicPr>
          <p:nvPr/>
        </p:nvPicPr>
        <p:blipFill>
          <a:blip r:embed="rId4"/>
          <a:stretch>
            <a:fillRect/>
          </a:stretch>
        </p:blipFill>
        <p:spPr>
          <a:xfrm>
            <a:off x="6734916" y="3692674"/>
            <a:ext cx="5313537" cy="2988864"/>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4219392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36" name="Rectangle 21">
            <a:extLst>
              <a:ext uri="{FF2B5EF4-FFF2-40B4-BE49-F238E27FC236}">
                <a16:creationId xmlns:a16="http://schemas.microsoft.com/office/drawing/2014/main" id="{BA79F213-51C2-42E5-A917-142526CC6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rca de exclamación sobre fondo amarillo">
            <a:extLst>
              <a:ext uri="{FF2B5EF4-FFF2-40B4-BE49-F238E27FC236}">
                <a16:creationId xmlns:a16="http://schemas.microsoft.com/office/drawing/2014/main" id="{B8C65B7E-1F74-8A13-E246-9DFD7C840807}"/>
              </a:ext>
            </a:extLst>
          </p:cNvPr>
          <p:cNvPicPr>
            <a:picLocks noChangeAspect="1"/>
          </p:cNvPicPr>
          <p:nvPr/>
        </p:nvPicPr>
        <p:blipFill rotWithShape="1">
          <a:blip r:embed="rId4"/>
          <a:srcRect t="31818" r="9091"/>
          <a:stretch/>
        </p:blipFill>
        <p:spPr>
          <a:xfrm>
            <a:off x="20" y="10"/>
            <a:ext cx="12191980" cy="6857990"/>
          </a:xfrm>
          <a:prstGeom prst="rect">
            <a:avLst/>
          </a:prstGeom>
        </p:spPr>
      </p:pic>
      <p:sp>
        <p:nvSpPr>
          <p:cNvPr id="37" name="Freeform 15">
            <a:extLst>
              <a:ext uri="{FF2B5EF4-FFF2-40B4-BE49-F238E27FC236}">
                <a16:creationId xmlns:a16="http://schemas.microsoft.com/office/drawing/2014/main" id="{C478AE16-9FFE-40EC-B81F-FAD67DA860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6933" y="-16933"/>
            <a:ext cx="9491133" cy="6883400"/>
          </a:xfrm>
          <a:custGeom>
            <a:avLst/>
            <a:gdLst>
              <a:gd name="connsiteX0" fmla="*/ 5427133 w 7340600"/>
              <a:gd name="connsiteY0" fmla="*/ 8466 h 6883400"/>
              <a:gd name="connsiteX1" fmla="*/ 4783666 w 7340600"/>
              <a:gd name="connsiteY1" fmla="*/ 2573866 h 6883400"/>
              <a:gd name="connsiteX2" fmla="*/ 7340600 w 7340600"/>
              <a:gd name="connsiteY2" fmla="*/ 6874933 h 6883400"/>
              <a:gd name="connsiteX3" fmla="*/ 0 w 7340600"/>
              <a:gd name="connsiteY3" fmla="*/ 6883400 h 6883400"/>
              <a:gd name="connsiteX4" fmla="*/ 8466 w 7340600"/>
              <a:gd name="connsiteY4" fmla="*/ 0 h 6883400"/>
              <a:gd name="connsiteX5" fmla="*/ 5427133 w 7340600"/>
              <a:gd name="connsiteY5" fmla="*/ 8466 h 6883400"/>
              <a:gd name="connsiteX0" fmla="*/ 9203266 w 9203266"/>
              <a:gd name="connsiteY0" fmla="*/ 16933 h 6883400"/>
              <a:gd name="connsiteX1" fmla="*/ 4783666 w 9203266"/>
              <a:gd name="connsiteY1" fmla="*/ 2573866 h 6883400"/>
              <a:gd name="connsiteX2" fmla="*/ 7340600 w 9203266"/>
              <a:gd name="connsiteY2" fmla="*/ 6874933 h 6883400"/>
              <a:gd name="connsiteX3" fmla="*/ 0 w 9203266"/>
              <a:gd name="connsiteY3" fmla="*/ 6883400 h 6883400"/>
              <a:gd name="connsiteX4" fmla="*/ 8466 w 9203266"/>
              <a:gd name="connsiteY4" fmla="*/ 0 h 6883400"/>
              <a:gd name="connsiteX5" fmla="*/ 9203266 w 9203266"/>
              <a:gd name="connsiteY5" fmla="*/ 16933 h 6883400"/>
              <a:gd name="connsiteX0" fmla="*/ 9203266 w 9203266"/>
              <a:gd name="connsiteY0" fmla="*/ 16933 h 6883400"/>
              <a:gd name="connsiteX1" fmla="*/ 8339666 w 9203266"/>
              <a:gd name="connsiteY1" fmla="*/ 5240866 h 6883400"/>
              <a:gd name="connsiteX2" fmla="*/ 7340600 w 9203266"/>
              <a:gd name="connsiteY2" fmla="*/ 6874933 h 6883400"/>
              <a:gd name="connsiteX3" fmla="*/ 0 w 9203266"/>
              <a:gd name="connsiteY3" fmla="*/ 6883400 h 6883400"/>
              <a:gd name="connsiteX4" fmla="*/ 8466 w 9203266"/>
              <a:gd name="connsiteY4" fmla="*/ 0 h 6883400"/>
              <a:gd name="connsiteX5" fmla="*/ 9203266 w 9203266"/>
              <a:gd name="connsiteY5" fmla="*/ 16933 h 6883400"/>
              <a:gd name="connsiteX0" fmla="*/ 9203266 w 9491133"/>
              <a:gd name="connsiteY0" fmla="*/ 16933 h 6883400"/>
              <a:gd name="connsiteX1" fmla="*/ 8339666 w 9491133"/>
              <a:gd name="connsiteY1" fmla="*/ 5240866 h 6883400"/>
              <a:gd name="connsiteX2" fmla="*/ 9491133 w 9491133"/>
              <a:gd name="connsiteY2" fmla="*/ 6883400 h 6883400"/>
              <a:gd name="connsiteX3" fmla="*/ 0 w 9491133"/>
              <a:gd name="connsiteY3" fmla="*/ 6883400 h 6883400"/>
              <a:gd name="connsiteX4" fmla="*/ 8466 w 9491133"/>
              <a:gd name="connsiteY4" fmla="*/ 0 h 6883400"/>
              <a:gd name="connsiteX5" fmla="*/ 9203266 w 9491133"/>
              <a:gd name="connsiteY5" fmla="*/ 16933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491133" h="6883400">
                <a:moveTo>
                  <a:pt x="9203266" y="16933"/>
                </a:moveTo>
                <a:lnTo>
                  <a:pt x="8339666" y="5240866"/>
                </a:lnTo>
                <a:lnTo>
                  <a:pt x="9491133" y="6883400"/>
                </a:lnTo>
                <a:lnTo>
                  <a:pt x="0" y="6883400"/>
                </a:lnTo>
                <a:lnTo>
                  <a:pt x="8466" y="0"/>
                </a:lnTo>
                <a:lnTo>
                  <a:pt x="9203266" y="16933"/>
                </a:lnTo>
                <a:close/>
              </a:path>
            </a:pathLst>
          </a:custGeom>
          <a:solidFill>
            <a:schemeClr val="tx1">
              <a:lumMod val="95000"/>
              <a:lumOff val="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5AED1EA-D861-E170-F255-12D949F272BC}"/>
              </a:ext>
            </a:extLst>
          </p:cNvPr>
          <p:cNvSpPr>
            <a:spLocks noGrp="1"/>
          </p:cNvSpPr>
          <p:nvPr>
            <p:ph type="title"/>
          </p:nvPr>
        </p:nvSpPr>
        <p:spPr>
          <a:xfrm>
            <a:off x="685800" y="685800"/>
            <a:ext cx="7391400" cy="1176867"/>
          </a:xfrm>
        </p:spPr>
        <p:txBody>
          <a:bodyPr>
            <a:normAutofit/>
          </a:bodyPr>
          <a:lstStyle/>
          <a:p>
            <a:pPr>
              <a:lnSpc>
                <a:spcPct val="90000"/>
              </a:lnSpc>
            </a:pPr>
            <a:r>
              <a:rPr lang="es-MX" sz="3700">
                <a:solidFill>
                  <a:schemeClr val="bg1"/>
                </a:solidFill>
              </a:rPr>
              <a:t>Principio de usabilidad</a:t>
            </a:r>
            <a:br>
              <a:rPr lang="es-MX" sz="3700">
                <a:solidFill>
                  <a:schemeClr val="bg1"/>
                </a:solidFill>
              </a:rPr>
            </a:br>
            <a:r>
              <a:rPr lang="es-MX" sz="3700">
                <a:solidFill>
                  <a:schemeClr val="bg1"/>
                </a:solidFill>
              </a:rPr>
              <a:t>Reglas generales</a:t>
            </a:r>
          </a:p>
        </p:txBody>
      </p:sp>
      <p:sp>
        <p:nvSpPr>
          <p:cNvPr id="3" name="Marcador de contenido 2">
            <a:extLst>
              <a:ext uri="{FF2B5EF4-FFF2-40B4-BE49-F238E27FC236}">
                <a16:creationId xmlns:a16="http://schemas.microsoft.com/office/drawing/2014/main" id="{8940D075-0A63-4F97-EDFC-CC8AE4B969DE}"/>
              </a:ext>
            </a:extLst>
          </p:cNvPr>
          <p:cNvSpPr>
            <a:spLocks noGrp="1"/>
          </p:cNvSpPr>
          <p:nvPr>
            <p:ph idx="1"/>
          </p:nvPr>
        </p:nvSpPr>
        <p:spPr>
          <a:xfrm>
            <a:off x="685799" y="1888067"/>
            <a:ext cx="7391401" cy="3970866"/>
          </a:xfrm>
        </p:spPr>
        <p:txBody>
          <a:bodyPr>
            <a:normAutofit/>
          </a:bodyPr>
          <a:lstStyle/>
          <a:p>
            <a:r>
              <a:rPr lang="es-MX">
                <a:solidFill>
                  <a:schemeClr val="bg1"/>
                </a:solidFill>
              </a:rPr>
              <a:t>Visibilidad del estado del sistema: El sistema siempre deberá mantener informados a los usuarios de lo que está ocurriendo</a:t>
            </a:r>
          </a:p>
          <a:p>
            <a:pPr lvl="1"/>
            <a:r>
              <a:rPr lang="es-MX">
                <a:solidFill>
                  <a:schemeClr val="bg1"/>
                </a:solidFill>
              </a:rPr>
              <a:t>Define zonas para mostrar mensajes</a:t>
            </a:r>
          </a:p>
          <a:p>
            <a:pPr lvl="1"/>
            <a:r>
              <a:rPr lang="es-MX">
                <a:solidFill>
                  <a:schemeClr val="bg1"/>
                </a:solidFill>
              </a:rPr>
              <a:t>Define el lugar y forma de indicar las acciones automáticas</a:t>
            </a:r>
          </a:p>
          <a:p>
            <a:pPr lvl="1"/>
            <a:r>
              <a:rPr lang="es-MX">
                <a:solidFill>
                  <a:schemeClr val="bg1"/>
                </a:solidFill>
              </a:rPr>
              <a:t>Diseña las pantallas intermedias entre una acción y otra</a:t>
            </a:r>
          </a:p>
        </p:txBody>
      </p:sp>
      <p:grpSp>
        <p:nvGrpSpPr>
          <p:cNvPr id="38" name="Group 25">
            <a:extLst>
              <a:ext uri="{FF2B5EF4-FFF2-40B4-BE49-F238E27FC236}">
                <a16:creationId xmlns:a16="http://schemas.microsoft.com/office/drawing/2014/main" id="{2C58EF69-4C86-43C8-B9E3-778544933C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405812" y="0"/>
            <a:ext cx="2436813" cy="6858001"/>
            <a:chOff x="1320800" y="0"/>
            <a:chExt cx="2436813" cy="6858001"/>
          </a:xfrm>
        </p:grpSpPr>
        <p:sp>
          <p:nvSpPr>
            <p:cNvPr id="27" name="Freeform 6">
              <a:extLst>
                <a:ext uri="{FF2B5EF4-FFF2-40B4-BE49-F238E27FC236}">
                  <a16:creationId xmlns:a16="http://schemas.microsoft.com/office/drawing/2014/main" id="{28004C51-9993-4F72-9444-208E14F42B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9" name="Freeform 7">
              <a:extLst>
                <a:ext uri="{FF2B5EF4-FFF2-40B4-BE49-F238E27FC236}">
                  <a16:creationId xmlns:a16="http://schemas.microsoft.com/office/drawing/2014/main" id="{9F45FB11-2D69-4F70-8B60-23B0C6B285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9" name="Freeform 8">
              <a:extLst>
                <a:ext uri="{FF2B5EF4-FFF2-40B4-BE49-F238E27FC236}">
                  <a16:creationId xmlns:a16="http://schemas.microsoft.com/office/drawing/2014/main" id="{5ABA6996-5C50-49CC-A2C8-F43FD5838C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0" name="Freeform 9">
              <a:extLst>
                <a:ext uri="{FF2B5EF4-FFF2-40B4-BE49-F238E27FC236}">
                  <a16:creationId xmlns:a16="http://schemas.microsoft.com/office/drawing/2014/main" id="{54A0AA5F-216D-445A-8C9D-44B6B4826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1" name="Freeform 10">
              <a:extLst>
                <a:ext uri="{FF2B5EF4-FFF2-40B4-BE49-F238E27FC236}">
                  <a16:creationId xmlns:a16="http://schemas.microsoft.com/office/drawing/2014/main" id="{7DED650F-020C-4B0D-928D-3B70398376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2" name="Freeform 11">
              <a:extLst>
                <a:ext uri="{FF2B5EF4-FFF2-40B4-BE49-F238E27FC236}">
                  <a16:creationId xmlns:a16="http://schemas.microsoft.com/office/drawing/2014/main" id="{B1EE80AC-E4F7-497F-AE0B-96084F03C0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Tree>
    <p:extLst>
      <p:ext uri="{BB962C8B-B14F-4D97-AF65-F5344CB8AC3E}">
        <p14:creationId xmlns:p14="http://schemas.microsoft.com/office/powerpoint/2010/main" val="7884102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A79F213-51C2-42E5-A917-142526CC6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rca de exclamación sobre fondo amarillo">
            <a:extLst>
              <a:ext uri="{FF2B5EF4-FFF2-40B4-BE49-F238E27FC236}">
                <a16:creationId xmlns:a16="http://schemas.microsoft.com/office/drawing/2014/main" id="{B8C65B7E-1F74-8A13-E246-9DFD7C840807}"/>
              </a:ext>
            </a:extLst>
          </p:cNvPr>
          <p:cNvPicPr>
            <a:picLocks noChangeAspect="1"/>
          </p:cNvPicPr>
          <p:nvPr/>
        </p:nvPicPr>
        <p:blipFill rotWithShape="1">
          <a:blip r:embed="rId4"/>
          <a:srcRect t="31818" r="9091"/>
          <a:stretch/>
        </p:blipFill>
        <p:spPr>
          <a:xfrm>
            <a:off x="20" y="10"/>
            <a:ext cx="12191980" cy="6857990"/>
          </a:xfrm>
          <a:prstGeom prst="rect">
            <a:avLst/>
          </a:prstGeom>
        </p:spPr>
      </p:pic>
      <p:sp>
        <p:nvSpPr>
          <p:cNvPr id="24" name="Freeform 15">
            <a:extLst>
              <a:ext uri="{FF2B5EF4-FFF2-40B4-BE49-F238E27FC236}">
                <a16:creationId xmlns:a16="http://schemas.microsoft.com/office/drawing/2014/main" id="{C478AE16-9FFE-40EC-B81F-FAD67DA860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6933" y="-16933"/>
            <a:ext cx="9491133" cy="6883400"/>
          </a:xfrm>
          <a:custGeom>
            <a:avLst/>
            <a:gdLst>
              <a:gd name="connsiteX0" fmla="*/ 5427133 w 7340600"/>
              <a:gd name="connsiteY0" fmla="*/ 8466 h 6883400"/>
              <a:gd name="connsiteX1" fmla="*/ 4783666 w 7340600"/>
              <a:gd name="connsiteY1" fmla="*/ 2573866 h 6883400"/>
              <a:gd name="connsiteX2" fmla="*/ 7340600 w 7340600"/>
              <a:gd name="connsiteY2" fmla="*/ 6874933 h 6883400"/>
              <a:gd name="connsiteX3" fmla="*/ 0 w 7340600"/>
              <a:gd name="connsiteY3" fmla="*/ 6883400 h 6883400"/>
              <a:gd name="connsiteX4" fmla="*/ 8466 w 7340600"/>
              <a:gd name="connsiteY4" fmla="*/ 0 h 6883400"/>
              <a:gd name="connsiteX5" fmla="*/ 5427133 w 7340600"/>
              <a:gd name="connsiteY5" fmla="*/ 8466 h 6883400"/>
              <a:gd name="connsiteX0" fmla="*/ 9203266 w 9203266"/>
              <a:gd name="connsiteY0" fmla="*/ 16933 h 6883400"/>
              <a:gd name="connsiteX1" fmla="*/ 4783666 w 9203266"/>
              <a:gd name="connsiteY1" fmla="*/ 2573866 h 6883400"/>
              <a:gd name="connsiteX2" fmla="*/ 7340600 w 9203266"/>
              <a:gd name="connsiteY2" fmla="*/ 6874933 h 6883400"/>
              <a:gd name="connsiteX3" fmla="*/ 0 w 9203266"/>
              <a:gd name="connsiteY3" fmla="*/ 6883400 h 6883400"/>
              <a:gd name="connsiteX4" fmla="*/ 8466 w 9203266"/>
              <a:gd name="connsiteY4" fmla="*/ 0 h 6883400"/>
              <a:gd name="connsiteX5" fmla="*/ 9203266 w 9203266"/>
              <a:gd name="connsiteY5" fmla="*/ 16933 h 6883400"/>
              <a:gd name="connsiteX0" fmla="*/ 9203266 w 9203266"/>
              <a:gd name="connsiteY0" fmla="*/ 16933 h 6883400"/>
              <a:gd name="connsiteX1" fmla="*/ 8339666 w 9203266"/>
              <a:gd name="connsiteY1" fmla="*/ 5240866 h 6883400"/>
              <a:gd name="connsiteX2" fmla="*/ 7340600 w 9203266"/>
              <a:gd name="connsiteY2" fmla="*/ 6874933 h 6883400"/>
              <a:gd name="connsiteX3" fmla="*/ 0 w 9203266"/>
              <a:gd name="connsiteY3" fmla="*/ 6883400 h 6883400"/>
              <a:gd name="connsiteX4" fmla="*/ 8466 w 9203266"/>
              <a:gd name="connsiteY4" fmla="*/ 0 h 6883400"/>
              <a:gd name="connsiteX5" fmla="*/ 9203266 w 9203266"/>
              <a:gd name="connsiteY5" fmla="*/ 16933 h 6883400"/>
              <a:gd name="connsiteX0" fmla="*/ 9203266 w 9491133"/>
              <a:gd name="connsiteY0" fmla="*/ 16933 h 6883400"/>
              <a:gd name="connsiteX1" fmla="*/ 8339666 w 9491133"/>
              <a:gd name="connsiteY1" fmla="*/ 5240866 h 6883400"/>
              <a:gd name="connsiteX2" fmla="*/ 9491133 w 9491133"/>
              <a:gd name="connsiteY2" fmla="*/ 6883400 h 6883400"/>
              <a:gd name="connsiteX3" fmla="*/ 0 w 9491133"/>
              <a:gd name="connsiteY3" fmla="*/ 6883400 h 6883400"/>
              <a:gd name="connsiteX4" fmla="*/ 8466 w 9491133"/>
              <a:gd name="connsiteY4" fmla="*/ 0 h 6883400"/>
              <a:gd name="connsiteX5" fmla="*/ 9203266 w 9491133"/>
              <a:gd name="connsiteY5" fmla="*/ 16933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491133" h="6883400">
                <a:moveTo>
                  <a:pt x="9203266" y="16933"/>
                </a:moveTo>
                <a:lnTo>
                  <a:pt x="8339666" y="5240866"/>
                </a:lnTo>
                <a:lnTo>
                  <a:pt x="9491133" y="6883400"/>
                </a:lnTo>
                <a:lnTo>
                  <a:pt x="0" y="6883400"/>
                </a:lnTo>
                <a:lnTo>
                  <a:pt x="8466" y="0"/>
                </a:lnTo>
                <a:lnTo>
                  <a:pt x="9203266" y="16933"/>
                </a:lnTo>
                <a:close/>
              </a:path>
            </a:pathLst>
          </a:custGeom>
          <a:solidFill>
            <a:schemeClr val="tx1">
              <a:lumMod val="95000"/>
              <a:lumOff val="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5AED1EA-D861-E170-F255-12D949F272BC}"/>
              </a:ext>
            </a:extLst>
          </p:cNvPr>
          <p:cNvSpPr>
            <a:spLocks noGrp="1"/>
          </p:cNvSpPr>
          <p:nvPr>
            <p:ph type="title"/>
          </p:nvPr>
        </p:nvSpPr>
        <p:spPr>
          <a:xfrm>
            <a:off x="685800" y="685800"/>
            <a:ext cx="7391400" cy="1176867"/>
          </a:xfrm>
        </p:spPr>
        <p:txBody>
          <a:bodyPr>
            <a:normAutofit/>
          </a:bodyPr>
          <a:lstStyle/>
          <a:p>
            <a:pPr>
              <a:lnSpc>
                <a:spcPct val="90000"/>
              </a:lnSpc>
            </a:pPr>
            <a:r>
              <a:rPr lang="es-MX" sz="3700">
                <a:solidFill>
                  <a:schemeClr val="bg1"/>
                </a:solidFill>
              </a:rPr>
              <a:t>Principio de usabilidad</a:t>
            </a:r>
            <a:br>
              <a:rPr lang="es-MX" sz="3700">
                <a:solidFill>
                  <a:schemeClr val="bg1"/>
                </a:solidFill>
              </a:rPr>
            </a:br>
            <a:r>
              <a:rPr lang="es-MX" sz="3700">
                <a:solidFill>
                  <a:schemeClr val="bg1"/>
                </a:solidFill>
              </a:rPr>
              <a:t>Reglas generales</a:t>
            </a:r>
          </a:p>
        </p:txBody>
      </p:sp>
      <p:sp>
        <p:nvSpPr>
          <p:cNvPr id="3" name="Marcador de contenido 2">
            <a:extLst>
              <a:ext uri="{FF2B5EF4-FFF2-40B4-BE49-F238E27FC236}">
                <a16:creationId xmlns:a16="http://schemas.microsoft.com/office/drawing/2014/main" id="{8940D075-0A63-4F97-EDFC-CC8AE4B969DE}"/>
              </a:ext>
            </a:extLst>
          </p:cNvPr>
          <p:cNvSpPr>
            <a:spLocks noGrp="1"/>
          </p:cNvSpPr>
          <p:nvPr>
            <p:ph idx="1"/>
          </p:nvPr>
        </p:nvSpPr>
        <p:spPr>
          <a:xfrm>
            <a:off x="685799" y="1888067"/>
            <a:ext cx="7391401" cy="3970866"/>
          </a:xfrm>
        </p:spPr>
        <p:txBody>
          <a:bodyPr>
            <a:normAutofit/>
          </a:bodyPr>
          <a:lstStyle/>
          <a:p>
            <a:r>
              <a:rPr lang="es-MX">
                <a:solidFill>
                  <a:schemeClr val="bg1"/>
                </a:solidFill>
              </a:rPr>
              <a:t>Relación entre el sistema y el mundo real: El sistema debería utilizar el lenguaje de los usuarios</a:t>
            </a:r>
          </a:p>
          <a:p>
            <a:pPr lvl="1"/>
            <a:r>
              <a:rPr lang="es-MX">
                <a:solidFill>
                  <a:schemeClr val="bg1"/>
                </a:solidFill>
              </a:rPr>
              <a:t>Evita el uso de lenguaje complejo o técnico</a:t>
            </a:r>
          </a:p>
          <a:p>
            <a:pPr lvl="1"/>
            <a:r>
              <a:rPr lang="es-MX">
                <a:solidFill>
                  <a:schemeClr val="bg1"/>
                </a:solidFill>
              </a:rPr>
              <a:t>Trata las interacciones con el usuario de manera humana</a:t>
            </a:r>
          </a:p>
          <a:p>
            <a:pPr lvl="1"/>
            <a:r>
              <a:rPr lang="es-MX">
                <a:solidFill>
                  <a:schemeClr val="bg1"/>
                </a:solidFill>
              </a:rPr>
              <a:t>Si puedes evitar pasos innecesarios del proceso, hazlo</a:t>
            </a:r>
          </a:p>
        </p:txBody>
      </p:sp>
      <p:grpSp>
        <p:nvGrpSpPr>
          <p:cNvPr id="26" name="Group 25">
            <a:extLst>
              <a:ext uri="{FF2B5EF4-FFF2-40B4-BE49-F238E27FC236}">
                <a16:creationId xmlns:a16="http://schemas.microsoft.com/office/drawing/2014/main" id="{2C58EF69-4C86-43C8-B9E3-778544933C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405812" y="0"/>
            <a:ext cx="2436813" cy="6858001"/>
            <a:chOff x="1320800" y="0"/>
            <a:chExt cx="2436813" cy="6858001"/>
          </a:xfrm>
        </p:grpSpPr>
        <p:sp>
          <p:nvSpPr>
            <p:cNvPr id="27" name="Freeform 6">
              <a:extLst>
                <a:ext uri="{FF2B5EF4-FFF2-40B4-BE49-F238E27FC236}">
                  <a16:creationId xmlns:a16="http://schemas.microsoft.com/office/drawing/2014/main" id="{28004C51-9993-4F72-9444-208E14F42B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8" name="Freeform 7">
              <a:extLst>
                <a:ext uri="{FF2B5EF4-FFF2-40B4-BE49-F238E27FC236}">
                  <a16:creationId xmlns:a16="http://schemas.microsoft.com/office/drawing/2014/main" id="{9F45FB11-2D69-4F70-8B60-23B0C6B285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9" name="Freeform 8">
              <a:extLst>
                <a:ext uri="{FF2B5EF4-FFF2-40B4-BE49-F238E27FC236}">
                  <a16:creationId xmlns:a16="http://schemas.microsoft.com/office/drawing/2014/main" id="{5ABA6996-5C50-49CC-A2C8-F43FD5838C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0" name="Freeform 9">
              <a:extLst>
                <a:ext uri="{FF2B5EF4-FFF2-40B4-BE49-F238E27FC236}">
                  <a16:creationId xmlns:a16="http://schemas.microsoft.com/office/drawing/2014/main" id="{54A0AA5F-216D-445A-8C9D-44B6B4826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1" name="Freeform 10">
              <a:extLst>
                <a:ext uri="{FF2B5EF4-FFF2-40B4-BE49-F238E27FC236}">
                  <a16:creationId xmlns:a16="http://schemas.microsoft.com/office/drawing/2014/main" id="{7DED650F-020C-4B0D-928D-3B70398376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2" name="Freeform 11">
              <a:extLst>
                <a:ext uri="{FF2B5EF4-FFF2-40B4-BE49-F238E27FC236}">
                  <a16:creationId xmlns:a16="http://schemas.microsoft.com/office/drawing/2014/main" id="{B1EE80AC-E4F7-497F-AE0B-96084F03C0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Tree>
    <p:extLst>
      <p:ext uri="{BB962C8B-B14F-4D97-AF65-F5344CB8AC3E}">
        <p14:creationId xmlns:p14="http://schemas.microsoft.com/office/powerpoint/2010/main" val="3936501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A79F213-51C2-42E5-A917-142526CC6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rca de exclamación sobre fondo amarillo">
            <a:extLst>
              <a:ext uri="{FF2B5EF4-FFF2-40B4-BE49-F238E27FC236}">
                <a16:creationId xmlns:a16="http://schemas.microsoft.com/office/drawing/2014/main" id="{B8C65B7E-1F74-8A13-E246-9DFD7C840807}"/>
              </a:ext>
            </a:extLst>
          </p:cNvPr>
          <p:cNvPicPr>
            <a:picLocks noChangeAspect="1"/>
          </p:cNvPicPr>
          <p:nvPr/>
        </p:nvPicPr>
        <p:blipFill rotWithShape="1">
          <a:blip r:embed="rId4"/>
          <a:srcRect t="31818" r="9091"/>
          <a:stretch/>
        </p:blipFill>
        <p:spPr>
          <a:xfrm>
            <a:off x="20" y="10"/>
            <a:ext cx="12191980" cy="6857990"/>
          </a:xfrm>
          <a:prstGeom prst="rect">
            <a:avLst/>
          </a:prstGeom>
        </p:spPr>
      </p:pic>
      <p:sp>
        <p:nvSpPr>
          <p:cNvPr id="24" name="Freeform 15">
            <a:extLst>
              <a:ext uri="{FF2B5EF4-FFF2-40B4-BE49-F238E27FC236}">
                <a16:creationId xmlns:a16="http://schemas.microsoft.com/office/drawing/2014/main" id="{C478AE16-9FFE-40EC-B81F-FAD67DA860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6933" y="-16933"/>
            <a:ext cx="9491133" cy="6883400"/>
          </a:xfrm>
          <a:custGeom>
            <a:avLst/>
            <a:gdLst>
              <a:gd name="connsiteX0" fmla="*/ 5427133 w 7340600"/>
              <a:gd name="connsiteY0" fmla="*/ 8466 h 6883400"/>
              <a:gd name="connsiteX1" fmla="*/ 4783666 w 7340600"/>
              <a:gd name="connsiteY1" fmla="*/ 2573866 h 6883400"/>
              <a:gd name="connsiteX2" fmla="*/ 7340600 w 7340600"/>
              <a:gd name="connsiteY2" fmla="*/ 6874933 h 6883400"/>
              <a:gd name="connsiteX3" fmla="*/ 0 w 7340600"/>
              <a:gd name="connsiteY3" fmla="*/ 6883400 h 6883400"/>
              <a:gd name="connsiteX4" fmla="*/ 8466 w 7340600"/>
              <a:gd name="connsiteY4" fmla="*/ 0 h 6883400"/>
              <a:gd name="connsiteX5" fmla="*/ 5427133 w 7340600"/>
              <a:gd name="connsiteY5" fmla="*/ 8466 h 6883400"/>
              <a:gd name="connsiteX0" fmla="*/ 9203266 w 9203266"/>
              <a:gd name="connsiteY0" fmla="*/ 16933 h 6883400"/>
              <a:gd name="connsiteX1" fmla="*/ 4783666 w 9203266"/>
              <a:gd name="connsiteY1" fmla="*/ 2573866 h 6883400"/>
              <a:gd name="connsiteX2" fmla="*/ 7340600 w 9203266"/>
              <a:gd name="connsiteY2" fmla="*/ 6874933 h 6883400"/>
              <a:gd name="connsiteX3" fmla="*/ 0 w 9203266"/>
              <a:gd name="connsiteY3" fmla="*/ 6883400 h 6883400"/>
              <a:gd name="connsiteX4" fmla="*/ 8466 w 9203266"/>
              <a:gd name="connsiteY4" fmla="*/ 0 h 6883400"/>
              <a:gd name="connsiteX5" fmla="*/ 9203266 w 9203266"/>
              <a:gd name="connsiteY5" fmla="*/ 16933 h 6883400"/>
              <a:gd name="connsiteX0" fmla="*/ 9203266 w 9203266"/>
              <a:gd name="connsiteY0" fmla="*/ 16933 h 6883400"/>
              <a:gd name="connsiteX1" fmla="*/ 8339666 w 9203266"/>
              <a:gd name="connsiteY1" fmla="*/ 5240866 h 6883400"/>
              <a:gd name="connsiteX2" fmla="*/ 7340600 w 9203266"/>
              <a:gd name="connsiteY2" fmla="*/ 6874933 h 6883400"/>
              <a:gd name="connsiteX3" fmla="*/ 0 w 9203266"/>
              <a:gd name="connsiteY3" fmla="*/ 6883400 h 6883400"/>
              <a:gd name="connsiteX4" fmla="*/ 8466 w 9203266"/>
              <a:gd name="connsiteY4" fmla="*/ 0 h 6883400"/>
              <a:gd name="connsiteX5" fmla="*/ 9203266 w 9203266"/>
              <a:gd name="connsiteY5" fmla="*/ 16933 h 6883400"/>
              <a:gd name="connsiteX0" fmla="*/ 9203266 w 9491133"/>
              <a:gd name="connsiteY0" fmla="*/ 16933 h 6883400"/>
              <a:gd name="connsiteX1" fmla="*/ 8339666 w 9491133"/>
              <a:gd name="connsiteY1" fmla="*/ 5240866 h 6883400"/>
              <a:gd name="connsiteX2" fmla="*/ 9491133 w 9491133"/>
              <a:gd name="connsiteY2" fmla="*/ 6883400 h 6883400"/>
              <a:gd name="connsiteX3" fmla="*/ 0 w 9491133"/>
              <a:gd name="connsiteY3" fmla="*/ 6883400 h 6883400"/>
              <a:gd name="connsiteX4" fmla="*/ 8466 w 9491133"/>
              <a:gd name="connsiteY4" fmla="*/ 0 h 6883400"/>
              <a:gd name="connsiteX5" fmla="*/ 9203266 w 9491133"/>
              <a:gd name="connsiteY5" fmla="*/ 16933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491133" h="6883400">
                <a:moveTo>
                  <a:pt x="9203266" y="16933"/>
                </a:moveTo>
                <a:lnTo>
                  <a:pt x="8339666" y="5240866"/>
                </a:lnTo>
                <a:lnTo>
                  <a:pt x="9491133" y="6883400"/>
                </a:lnTo>
                <a:lnTo>
                  <a:pt x="0" y="6883400"/>
                </a:lnTo>
                <a:lnTo>
                  <a:pt x="8466" y="0"/>
                </a:lnTo>
                <a:lnTo>
                  <a:pt x="9203266" y="16933"/>
                </a:lnTo>
                <a:close/>
              </a:path>
            </a:pathLst>
          </a:custGeom>
          <a:solidFill>
            <a:schemeClr val="tx1">
              <a:lumMod val="95000"/>
              <a:lumOff val="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5AED1EA-D861-E170-F255-12D949F272BC}"/>
              </a:ext>
            </a:extLst>
          </p:cNvPr>
          <p:cNvSpPr>
            <a:spLocks noGrp="1"/>
          </p:cNvSpPr>
          <p:nvPr>
            <p:ph type="title"/>
          </p:nvPr>
        </p:nvSpPr>
        <p:spPr>
          <a:xfrm>
            <a:off x="685800" y="685800"/>
            <a:ext cx="7391400" cy="1176867"/>
          </a:xfrm>
        </p:spPr>
        <p:txBody>
          <a:bodyPr>
            <a:normAutofit/>
          </a:bodyPr>
          <a:lstStyle/>
          <a:p>
            <a:pPr>
              <a:lnSpc>
                <a:spcPct val="90000"/>
              </a:lnSpc>
            </a:pPr>
            <a:r>
              <a:rPr lang="es-MX" sz="3700">
                <a:solidFill>
                  <a:schemeClr val="bg1"/>
                </a:solidFill>
              </a:rPr>
              <a:t>Principio de usabilidad</a:t>
            </a:r>
            <a:br>
              <a:rPr lang="es-MX" sz="3700">
                <a:solidFill>
                  <a:schemeClr val="bg1"/>
                </a:solidFill>
              </a:rPr>
            </a:br>
            <a:r>
              <a:rPr lang="es-MX" sz="3700">
                <a:solidFill>
                  <a:schemeClr val="bg1"/>
                </a:solidFill>
              </a:rPr>
              <a:t>Reglas generales</a:t>
            </a:r>
          </a:p>
        </p:txBody>
      </p:sp>
      <p:sp>
        <p:nvSpPr>
          <p:cNvPr id="3" name="Marcador de contenido 2">
            <a:extLst>
              <a:ext uri="{FF2B5EF4-FFF2-40B4-BE49-F238E27FC236}">
                <a16:creationId xmlns:a16="http://schemas.microsoft.com/office/drawing/2014/main" id="{8940D075-0A63-4F97-EDFC-CC8AE4B969DE}"/>
              </a:ext>
            </a:extLst>
          </p:cNvPr>
          <p:cNvSpPr>
            <a:spLocks noGrp="1"/>
          </p:cNvSpPr>
          <p:nvPr>
            <p:ph idx="1"/>
          </p:nvPr>
        </p:nvSpPr>
        <p:spPr>
          <a:xfrm>
            <a:off x="685799" y="1888067"/>
            <a:ext cx="7391401" cy="3970866"/>
          </a:xfrm>
        </p:spPr>
        <p:txBody>
          <a:bodyPr>
            <a:normAutofit/>
          </a:bodyPr>
          <a:lstStyle/>
          <a:p>
            <a:r>
              <a:rPr lang="es-MX">
                <a:solidFill>
                  <a:schemeClr val="bg1"/>
                </a:solidFill>
              </a:rPr>
              <a:t>Control y libertad del usuario: Los usuarios requieren de una “salida de emergencia” cuando han elegido una opción por error</a:t>
            </a:r>
          </a:p>
          <a:p>
            <a:pPr lvl="1"/>
            <a:r>
              <a:rPr lang="es-MX">
                <a:solidFill>
                  <a:schemeClr val="bg1"/>
                </a:solidFill>
              </a:rPr>
              <a:t>Considera siempre una opción para volver atrás</a:t>
            </a:r>
          </a:p>
          <a:p>
            <a:pPr lvl="1"/>
            <a:r>
              <a:rPr lang="es-MX">
                <a:solidFill>
                  <a:schemeClr val="bg1"/>
                </a:solidFill>
              </a:rPr>
              <a:t>Integra una forma de guardar en borrador</a:t>
            </a:r>
          </a:p>
        </p:txBody>
      </p:sp>
      <p:grpSp>
        <p:nvGrpSpPr>
          <p:cNvPr id="26" name="Group 25">
            <a:extLst>
              <a:ext uri="{FF2B5EF4-FFF2-40B4-BE49-F238E27FC236}">
                <a16:creationId xmlns:a16="http://schemas.microsoft.com/office/drawing/2014/main" id="{2C58EF69-4C86-43C8-B9E3-778544933C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405812" y="0"/>
            <a:ext cx="2436813" cy="6858001"/>
            <a:chOff x="1320800" y="0"/>
            <a:chExt cx="2436813" cy="6858001"/>
          </a:xfrm>
        </p:grpSpPr>
        <p:sp>
          <p:nvSpPr>
            <p:cNvPr id="27" name="Freeform 6">
              <a:extLst>
                <a:ext uri="{FF2B5EF4-FFF2-40B4-BE49-F238E27FC236}">
                  <a16:creationId xmlns:a16="http://schemas.microsoft.com/office/drawing/2014/main" id="{28004C51-9993-4F72-9444-208E14F42B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8" name="Freeform 7">
              <a:extLst>
                <a:ext uri="{FF2B5EF4-FFF2-40B4-BE49-F238E27FC236}">
                  <a16:creationId xmlns:a16="http://schemas.microsoft.com/office/drawing/2014/main" id="{9F45FB11-2D69-4F70-8B60-23B0C6B285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9" name="Freeform 8">
              <a:extLst>
                <a:ext uri="{FF2B5EF4-FFF2-40B4-BE49-F238E27FC236}">
                  <a16:creationId xmlns:a16="http://schemas.microsoft.com/office/drawing/2014/main" id="{5ABA6996-5C50-49CC-A2C8-F43FD5838C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0" name="Freeform 9">
              <a:extLst>
                <a:ext uri="{FF2B5EF4-FFF2-40B4-BE49-F238E27FC236}">
                  <a16:creationId xmlns:a16="http://schemas.microsoft.com/office/drawing/2014/main" id="{54A0AA5F-216D-445A-8C9D-44B6B4826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1" name="Freeform 10">
              <a:extLst>
                <a:ext uri="{FF2B5EF4-FFF2-40B4-BE49-F238E27FC236}">
                  <a16:creationId xmlns:a16="http://schemas.microsoft.com/office/drawing/2014/main" id="{7DED650F-020C-4B0D-928D-3B70398376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2" name="Freeform 11">
              <a:extLst>
                <a:ext uri="{FF2B5EF4-FFF2-40B4-BE49-F238E27FC236}">
                  <a16:creationId xmlns:a16="http://schemas.microsoft.com/office/drawing/2014/main" id="{B1EE80AC-E4F7-497F-AE0B-96084F03C0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Tree>
    <p:extLst>
      <p:ext uri="{BB962C8B-B14F-4D97-AF65-F5344CB8AC3E}">
        <p14:creationId xmlns:p14="http://schemas.microsoft.com/office/powerpoint/2010/main" val="2732199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A79F213-51C2-42E5-A917-142526CC6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rca de exclamación sobre fondo amarillo">
            <a:extLst>
              <a:ext uri="{FF2B5EF4-FFF2-40B4-BE49-F238E27FC236}">
                <a16:creationId xmlns:a16="http://schemas.microsoft.com/office/drawing/2014/main" id="{B8C65B7E-1F74-8A13-E246-9DFD7C840807}"/>
              </a:ext>
            </a:extLst>
          </p:cNvPr>
          <p:cNvPicPr>
            <a:picLocks noChangeAspect="1"/>
          </p:cNvPicPr>
          <p:nvPr/>
        </p:nvPicPr>
        <p:blipFill rotWithShape="1">
          <a:blip r:embed="rId4"/>
          <a:srcRect t="31818" r="9091"/>
          <a:stretch/>
        </p:blipFill>
        <p:spPr>
          <a:xfrm>
            <a:off x="20" y="10"/>
            <a:ext cx="12191980" cy="6857990"/>
          </a:xfrm>
          <a:prstGeom prst="rect">
            <a:avLst/>
          </a:prstGeom>
        </p:spPr>
      </p:pic>
      <p:sp>
        <p:nvSpPr>
          <p:cNvPr id="24" name="Freeform 15">
            <a:extLst>
              <a:ext uri="{FF2B5EF4-FFF2-40B4-BE49-F238E27FC236}">
                <a16:creationId xmlns:a16="http://schemas.microsoft.com/office/drawing/2014/main" id="{C478AE16-9FFE-40EC-B81F-FAD67DA860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6933" y="-16933"/>
            <a:ext cx="9491133" cy="6883400"/>
          </a:xfrm>
          <a:custGeom>
            <a:avLst/>
            <a:gdLst>
              <a:gd name="connsiteX0" fmla="*/ 5427133 w 7340600"/>
              <a:gd name="connsiteY0" fmla="*/ 8466 h 6883400"/>
              <a:gd name="connsiteX1" fmla="*/ 4783666 w 7340600"/>
              <a:gd name="connsiteY1" fmla="*/ 2573866 h 6883400"/>
              <a:gd name="connsiteX2" fmla="*/ 7340600 w 7340600"/>
              <a:gd name="connsiteY2" fmla="*/ 6874933 h 6883400"/>
              <a:gd name="connsiteX3" fmla="*/ 0 w 7340600"/>
              <a:gd name="connsiteY3" fmla="*/ 6883400 h 6883400"/>
              <a:gd name="connsiteX4" fmla="*/ 8466 w 7340600"/>
              <a:gd name="connsiteY4" fmla="*/ 0 h 6883400"/>
              <a:gd name="connsiteX5" fmla="*/ 5427133 w 7340600"/>
              <a:gd name="connsiteY5" fmla="*/ 8466 h 6883400"/>
              <a:gd name="connsiteX0" fmla="*/ 9203266 w 9203266"/>
              <a:gd name="connsiteY0" fmla="*/ 16933 h 6883400"/>
              <a:gd name="connsiteX1" fmla="*/ 4783666 w 9203266"/>
              <a:gd name="connsiteY1" fmla="*/ 2573866 h 6883400"/>
              <a:gd name="connsiteX2" fmla="*/ 7340600 w 9203266"/>
              <a:gd name="connsiteY2" fmla="*/ 6874933 h 6883400"/>
              <a:gd name="connsiteX3" fmla="*/ 0 w 9203266"/>
              <a:gd name="connsiteY3" fmla="*/ 6883400 h 6883400"/>
              <a:gd name="connsiteX4" fmla="*/ 8466 w 9203266"/>
              <a:gd name="connsiteY4" fmla="*/ 0 h 6883400"/>
              <a:gd name="connsiteX5" fmla="*/ 9203266 w 9203266"/>
              <a:gd name="connsiteY5" fmla="*/ 16933 h 6883400"/>
              <a:gd name="connsiteX0" fmla="*/ 9203266 w 9203266"/>
              <a:gd name="connsiteY0" fmla="*/ 16933 h 6883400"/>
              <a:gd name="connsiteX1" fmla="*/ 8339666 w 9203266"/>
              <a:gd name="connsiteY1" fmla="*/ 5240866 h 6883400"/>
              <a:gd name="connsiteX2" fmla="*/ 7340600 w 9203266"/>
              <a:gd name="connsiteY2" fmla="*/ 6874933 h 6883400"/>
              <a:gd name="connsiteX3" fmla="*/ 0 w 9203266"/>
              <a:gd name="connsiteY3" fmla="*/ 6883400 h 6883400"/>
              <a:gd name="connsiteX4" fmla="*/ 8466 w 9203266"/>
              <a:gd name="connsiteY4" fmla="*/ 0 h 6883400"/>
              <a:gd name="connsiteX5" fmla="*/ 9203266 w 9203266"/>
              <a:gd name="connsiteY5" fmla="*/ 16933 h 6883400"/>
              <a:gd name="connsiteX0" fmla="*/ 9203266 w 9491133"/>
              <a:gd name="connsiteY0" fmla="*/ 16933 h 6883400"/>
              <a:gd name="connsiteX1" fmla="*/ 8339666 w 9491133"/>
              <a:gd name="connsiteY1" fmla="*/ 5240866 h 6883400"/>
              <a:gd name="connsiteX2" fmla="*/ 9491133 w 9491133"/>
              <a:gd name="connsiteY2" fmla="*/ 6883400 h 6883400"/>
              <a:gd name="connsiteX3" fmla="*/ 0 w 9491133"/>
              <a:gd name="connsiteY3" fmla="*/ 6883400 h 6883400"/>
              <a:gd name="connsiteX4" fmla="*/ 8466 w 9491133"/>
              <a:gd name="connsiteY4" fmla="*/ 0 h 6883400"/>
              <a:gd name="connsiteX5" fmla="*/ 9203266 w 9491133"/>
              <a:gd name="connsiteY5" fmla="*/ 16933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491133" h="6883400">
                <a:moveTo>
                  <a:pt x="9203266" y="16933"/>
                </a:moveTo>
                <a:lnTo>
                  <a:pt x="8339666" y="5240866"/>
                </a:lnTo>
                <a:lnTo>
                  <a:pt x="9491133" y="6883400"/>
                </a:lnTo>
                <a:lnTo>
                  <a:pt x="0" y="6883400"/>
                </a:lnTo>
                <a:lnTo>
                  <a:pt x="8466" y="0"/>
                </a:lnTo>
                <a:lnTo>
                  <a:pt x="9203266" y="16933"/>
                </a:lnTo>
                <a:close/>
              </a:path>
            </a:pathLst>
          </a:custGeom>
          <a:solidFill>
            <a:schemeClr val="tx1">
              <a:lumMod val="95000"/>
              <a:lumOff val="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5AED1EA-D861-E170-F255-12D949F272BC}"/>
              </a:ext>
            </a:extLst>
          </p:cNvPr>
          <p:cNvSpPr>
            <a:spLocks noGrp="1"/>
          </p:cNvSpPr>
          <p:nvPr>
            <p:ph type="title"/>
          </p:nvPr>
        </p:nvSpPr>
        <p:spPr>
          <a:xfrm>
            <a:off x="685800" y="685800"/>
            <a:ext cx="7391400" cy="1176867"/>
          </a:xfrm>
        </p:spPr>
        <p:txBody>
          <a:bodyPr>
            <a:normAutofit/>
          </a:bodyPr>
          <a:lstStyle/>
          <a:p>
            <a:pPr>
              <a:lnSpc>
                <a:spcPct val="90000"/>
              </a:lnSpc>
            </a:pPr>
            <a:r>
              <a:rPr lang="es-MX" sz="3700">
                <a:solidFill>
                  <a:schemeClr val="bg1"/>
                </a:solidFill>
              </a:rPr>
              <a:t>Principio de usabilidad</a:t>
            </a:r>
            <a:br>
              <a:rPr lang="es-MX" sz="3700">
                <a:solidFill>
                  <a:schemeClr val="bg1"/>
                </a:solidFill>
              </a:rPr>
            </a:br>
            <a:r>
              <a:rPr lang="es-MX" sz="3700">
                <a:solidFill>
                  <a:schemeClr val="bg1"/>
                </a:solidFill>
              </a:rPr>
              <a:t>Reglas generales</a:t>
            </a:r>
          </a:p>
        </p:txBody>
      </p:sp>
      <p:sp>
        <p:nvSpPr>
          <p:cNvPr id="3" name="Marcador de contenido 2">
            <a:extLst>
              <a:ext uri="{FF2B5EF4-FFF2-40B4-BE49-F238E27FC236}">
                <a16:creationId xmlns:a16="http://schemas.microsoft.com/office/drawing/2014/main" id="{8940D075-0A63-4F97-EDFC-CC8AE4B969DE}"/>
              </a:ext>
            </a:extLst>
          </p:cNvPr>
          <p:cNvSpPr>
            <a:spLocks noGrp="1"/>
          </p:cNvSpPr>
          <p:nvPr>
            <p:ph idx="1"/>
          </p:nvPr>
        </p:nvSpPr>
        <p:spPr>
          <a:xfrm>
            <a:off x="685799" y="1888067"/>
            <a:ext cx="7391401" cy="3970866"/>
          </a:xfrm>
        </p:spPr>
        <p:txBody>
          <a:bodyPr>
            <a:normAutofit/>
          </a:bodyPr>
          <a:lstStyle/>
          <a:p>
            <a:r>
              <a:rPr lang="es-MX" dirty="0">
                <a:solidFill>
                  <a:schemeClr val="bg1"/>
                </a:solidFill>
              </a:rPr>
              <a:t>Consistencia y estándares: Los usuarios no deberían cuestionarse si acciones o palabras diferentes significan lo mismo</a:t>
            </a:r>
          </a:p>
          <a:p>
            <a:pPr lvl="1"/>
            <a:r>
              <a:rPr lang="es-MX" dirty="0">
                <a:solidFill>
                  <a:schemeClr val="bg1"/>
                </a:solidFill>
              </a:rPr>
              <a:t>Define la terminología a usar antes de aplicarla en el diseño</a:t>
            </a:r>
          </a:p>
          <a:p>
            <a:pPr lvl="1"/>
            <a:r>
              <a:rPr lang="es-MX" dirty="0">
                <a:solidFill>
                  <a:schemeClr val="bg1"/>
                </a:solidFill>
              </a:rPr>
              <a:t>Define claramente el uso y funcionalidad de cada color en las interfaces</a:t>
            </a:r>
          </a:p>
          <a:p>
            <a:pPr lvl="1"/>
            <a:r>
              <a:rPr lang="es-MX" dirty="0">
                <a:solidFill>
                  <a:schemeClr val="bg1"/>
                </a:solidFill>
              </a:rPr>
              <a:t>Mantén siempre el mismo estilo para elementos interactivos</a:t>
            </a:r>
          </a:p>
        </p:txBody>
      </p:sp>
      <p:grpSp>
        <p:nvGrpSpPr>
          <p:cNvPr id="26" name="Group 25">
            <a:extLst>
              <a:ext uri="{FF2B5EF4-FFF2-40B4-BE49-F238E27FC236}">
                <a16:creationId xmlns:a16="http://schemas.microsoft.com/office/drawing/2014/main" id="{2C58EF69-4C86-43C8-B9E3-778544933C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405812" y="0"/>
            <a:ext cx="2436813" cy="6858001"/>
            <a:chOff x="1320800" y="0"/>
            <a:chExt cx="2436813" cy="6858001"/>
          </a:xfrm>
        </p:grpSpPr>
        <p:sp>
          <p:nvSpPr>
            <p:cNvPr id="27" name="Freeform 6">
              <a:extLst>
                <a:ext uri="{FF2B5EF4-FFF2-40B4-BE49-F238E27FC236}">
                  <a16:creationId xmlns:a16="http://schemas.microsoft.com/office/drawing/2014/main" id="{28004C51-9993-4F72-9444-208E14F42B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8" name="Freeform 7">
              <a:extLst>
                <a:ext uri="{FF2B5EF4-FFF2-40B4-BE49-F238E27FC236}">
                  <a16:creationId xmlns:a16="http://schemas.microsoft.com/office/drawing/2014/main" id="{9F45FB11-2D69-4F70-8B60-23B0C6B285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9" name="Freeform 8">
              <a:extLst>
                <a:ext uri="{FF2B5EF4-FFF2-40B4-BE49-F238E27FC236}">
                  <a16:creationId xmlns:a16="http://schemas.microsoft.com/office/drawing/2014/main" id="{5ABA6996-5C50-49CC-A2C8-F43FD5838C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0" name="Freeform 9">
              <a:extLst>
                <a:ext uri="{FF2B5EF4-FFF2-40B4-BE49-F238E27FC236}">
                  <a16:creationId xmlns:a16="http://schemas.microsoft.com/office/drawing/2014/main" id="{54A0AA5F-216D-445A-8C9D-44B6B4826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1" name="Freeform 10">
              <a:extLst>
                <a:ext uri="{FF2B5EF4-FFF2-40B4-BE49-F238E27FC236}">
                  <a16:creationId xmlns:a16="http://schemas.microsoft.com/office/drawing/2014/main" id="{7DED650F-020C-4B0D-928D-3B70398376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2" name="Freeform 11">
              <a:extLst>
                <a:ext uri="{FF2B5EF4-FFF2-40B4-BE49-F238E27FC236}">
                  <a16:creationId xmlns:a16="http://schemas.microsoft.com/office/drawing/2014/main" id="{B1EE80AC-E4F7-497F-AE0B-96084F03C0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Tree>
    <p:extLst>
      <p:ext uri="{BB962C8B-B14F-4D97-AF65-F5344CB8AC3E}">
        <p14:creationId xmlns:p14="http://schemas.microsoft.com/office/powerpoint/2010/main" val="34981302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A79F213-51C2-42E5-A917-142526CC6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rca de exclamación sobre fondo amarillo">
            <a:extLst>
              <a:ext uri="{FF2B5EF4-FFF2-40B4-BE49-F238E27FC236}">
                <a16:creationId xmlns:a16="http://schemas.microsoft.com/office/drawing/2014/main" id="{B8C65B7E-1F74-8A13-E246-9DFD7C840807}"/>
              </a:ext>
            </a:extLst>
          </p:cNvPr>
          <p:cNvPicPr>
            <a:picLocks noChangeAspect="1"/>
          </p:cNvPicPr>
          <p:nvPr/>
        </p:nvPicPr>
        <p:blipFill rotWithShape="1">
          <a:blip r:embed="rId4"/>
          <a:srcRect t="31818" r="9091"/>
          <a:stretch/>
        </p:blipFill>
        <p:spPr>
          <a:xfrm>
            <a:off x="20" y="10"/>
            <a:ext cx="12191980" cy="6857990"/>
          </a:xfrm>
          <a:prstGeom prst="rect">
            <a:avLst/>
          </a:prstGeom>
        </p:spPr>
      </p:pic>
      <p:sp>
        <p:nvSpPr>
          <p:cNvPr id="24" name="Freeform 15">
            <a:extLst>
              <a:ext uri="{FF2B5EF4-FFF2-40B4-BE49-F238E27FC236}">
                <a16:creationId xmlns:a16="http://schemas.microsoft.com/office/drawing/2014/main" id="{C478AE16-9FFE-40EC-B81F-FAD67DA860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6933" y="-16933"/>
            <a:ext cx="9491133" cy="6883400"/>
          </a:xfrm>
          <a:custGeom>
            <a:avLst/>
            <a:gdLst>
              <a:gd name="connsiteX0" fmla="*/ 5427133 w 7340600"/>
              <a:gd name="connsiteY0" fmla="*/ 8466 h 6883400"/>
              <a:gd name="connsiteX1" fmla="*/ 4783666 w 7340600"/>
              <a:gd name="connsiteY1" fmla="*/ 2573866 h 6883400"/>
              <a:gd name="connsiteX2" fmla="*/ 7340600 w 7340600"/>
              <a:gd name="connsiteY2" fmla="*/ 6874933 h 6883400"/>
              <a:gd name="connsiteX3" fmla="*/ 0 w 7340600"/>
              <a:gd name="connsiteY3" fmla="*/ 6883400 h 6883400"/>
              <a:gd name="connsiteX4" fmla="*/ 8466 w 7340600"/>
              <a:gd name="connsiteY4" fmla="*/ 0 h 6883400"/>
              <a:gd name="connsiteX5" fmla="*/ 5427133 w 7340600"/>
              <a:gd name="connsiteY5" fmla="*/ 8466 h 6883400"/>
              <a:gd name="connsiteX0" fmla="*/ 9203266 w 9203266"/>
              <a:gd name="connsiteY0" fmla="*/ 16933 h 6883400"/>
              <a:gd name="connsiteX1" fmla="*/ 4783666 w 9203266"/>
              <a:gd name="connsiteY1" fmla="*/ 2573866 h 6883400"/>
              <a:gd name="connsiteX2" fmla="*/ 7340600 w 9203266"/>
              <a:gd name="connsiteY2" fmla="*/ 6874933 h 6883400"/>
              <a:gd name="connsiteX3" fmla="*/ 0 w 9203266"/>
              <a:gd name="connsiteY3" fmla="*/ 6883400 h 6883400"/>
              <a:gd name="connsiteX4" fmla="*/ 8466 w 9203266"/>
              <a:gd name="connsiteY4" fmla="*/ 0 h 6883400"/>
              <a:gd name="connsiteX5" fmla="*/ 9203266 w 9203266"/>
              <a:gd name="connsiteY5" fmla="*/ 16933 h 6883400"/>
              <a:gd name="connsiteX0" fmla="*/ 9203266 w 9203266"/>
              <a:gd name="connsiteY0" fmla="*/ 16933 h 6883400"/>
              <a:gd name="connsiteX1" fmla="*/ 8339666 w 9203266"/>
              <a:gd name="connsiteY1" fmla="*/ 5240866 h 6883400"/>
              <a:gd name="connsiteX2" fmla="*/ 7340600 w 9203266"/>
              <a:gd name="connsiteY2" fmla="*/ 6874933 h 6883400"/>
              <a:gd name="connsiteX3" fmla="*/ 0 w 9203266"/>
              <a:gd name="connsiteY3" fmla="*/ 6883400 h 6883400"/>
              <a:gd name="connsiteX4" fmla="*/ 8466 w 9203266"/>
              <a:gd name="connsiteY4" fmla="*/ 0 h 6883400"/>
              <a:gd name="connsiteX5" fmla="*/ 9203266 w 9203266"/>
              <a:gd name="connsiteY5" fmla="*/ 16933 h 6883400"/>
              <a:gd name="connsiteX0" fmla="*/ 9203266 w 9491133"/>
              <a:gd name="connsiteY0" fmla="*/ 16933 h 6883400"/>
              <a:gd name="connsiteX1" fmla="*/ 8339666 w 9491133"/>
              <a:gd name="connsiteY1" fmla="*/ 5240866 h 6883400"/>
              <a:gd name="connsiteX2" fmla="*/ 9491133 w 9491133"/>
              <a:gd name="connsiteY2" fmla="*/ 6883400 h 6883400"/>
              <a:gd name="connsiteX3" fmla="*/ 0 w 9491133"/>
              <a:gd name="connsiteY3" fmla="*/ 6883400 h 6883400"/>
              <a:gd name="connsiteX4" fmla="*/ 8466 w 9491133"/>
              <a:gd name="connsiteY4" fmla="*/ 0 h 6883400"/>
              <a:gd name="connsiteX5" fmla="*/ 9203266 w 9491133"/>
              <a:gd name="connsiteY5" fmla="*/ 16933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491133" h="6883400">
                <a:moveTo>
                  <a:pt x="9203266" y="16933"/>
                </a:moveTo>
                <a:lnTo>
                  <a:pt x="8339666" y="5240866"/>
                </a:lnTo>
                <a:lnTo>
                  <a:pt x="9491133" y="6883400"/>
                </a:lnTo>
                <a:lnTo>
                  <a:pt x="0" y="6883400"/>
                </a:lnTo>
                <a:lnTo>
                  <a:pt x="8466" y="0"/>
                </a:lnTo>
                <a:lnTo>
                  <a:pt x="9203266" y="16933"/>
                </a:lnTo>
                <a:close/>
              </a:path>
            </a:pathLst>
          </a:custGeom>
          <a:solidFill>
            <a:schemeClr val="tx1">
              <a:lumMod val="95000"/>
              <a:lumOff val="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5AED1EA-D861-E170-F255-12D949F272BC}"/>
              </a:ext>
            </a:extLst>
          </p:cNvPr>
          <p:cNvSpPr>
            <a:spLocks noGrp="1"/>
          </p:cNvSpPr>
          <p:nvPr>
            <p:ph type="title"/>
          </p:nvPr>
        </p:nvSpPr>
        <p:spPr>
          <a:xfrm>
            <a:off x="685800" y="685800"/>
            <a:ext cx="7391400" cy="1176867"/>
          </a:xfrm>
        </p:spPr>
        <p:txBody>
          <a:bodyPr>
            <a:normAutofit/>
          </a:bodyPr>
          <a:lstStyle/>
          <a:p>
            <a:pPr>
              <a:lnSpc>
                <a:spcPct val="90000"/>
              </a:lnSpc>
            </a:pPr>
            <a:r>
              <a:rPr lang="es-MX" sz="3700">
                <a:solidFill>
                  <a:schemeClr val="bg1"/>
                </a:solidFill>
              </a:rPr>
              <a:t>Principio de usabilidad</a:t>
            </a:r>
            <a:br>
              <a:rPr lang="es-MX" sz="3700">
                <a:solidFill>
                  <a:schemeClr val="bg1"/>
                </a:solidFill>
              </a:rPr>
            </a:br>
            <a:r>
              <a:rPr lang="es-MX" sz="3700">
                <a:solidFill>
                  <a:schemeClr val="bg1"/>
                </a:solidFill>
              </a:rPr>
              <a:t>Reglas generales</a:t>
            </a:r>
          </a:p>
        </p:txBody>
      </p:sp>
      <p:sp>
        <p:nvSpPr>
          <p:cNvPr id="3" name="Marcador de contenido 2">
            <a:extLst>
              <a:ext uri="{FF2B5EF4-FFF2-40B4-BE49-F238E27FC236}">
                <a16:creationId xmlns:a16="http://schemas.microsoft.com/office/drawing/2014/main" id="{8940D075-0A63-4F97-EDFC-CC8AE4B969DE}"/>
              </a:ext>
            </a:extLst>
          </p:cNvPr>
          <p:cNvSpPr>
            <a:spLocks noGrp="1"/>
          </p:cNvSpPr>
          <p:nvPr>
            <p:ph idx="1"/>
          </p:nvPr>
        </p:nvSpPr>
        <p:spPr>
          <a:xfrm>
            <a:off x="685799" y="1888067"/>
            <a:ext cx="7391401" cy="3970866"/>
          </a:xfrm>
        </p:spPr>
        <p:txBody>
          <a:bodyPr>
            <a:normAutofit/>
          </a:bodyPr>
          <a:lstStyle/>
          <a:p>
            <a:r>
              <a:rPr lang="es-MX">
                <a:solidFill>
                  <a:schemeClr val="bg1"/>
                </a:solidFill>
              </a:rPr>
              <a:t>Prevención de errores: Mucho mejor que un buen diseño de mensajes de error es realizar un diseño que los prevenga</a:t>
            </a:r>
          </a:p>
          <a:p>
            <a:pPr lvl="1"/>
            <a:r>
              <a:rPr lang="es-MX">
                <a:solidFill>
                  <a:schemeClr val="bg1"/>
                </a:solidFill>
              </a:rPr>
              <a:t>Asegúrate de que visualmente se entienda el propósito del elemento</a:t>
            </a:r>
          </a:p>
          <a:p>
            <a:pPr lvl="1"/>
            <a:r>
              <a:rPr lang="es-MX">
                <a:solidFill>
                  <a:schemeClr val="bg1"/>
                </a:solidFill>
              </a:rPr>
              <a:t>Usa placeholders y etiquetas para identificar lo que se requiere</a:t>
            </a:r>
          </a:p>
          <a:p>
            <a:pPr lvl="1"/>
            <a:r>
              <a:rPr lang="es-MX">
                <a:solidFill>
                  <a:schemeClr val="bg1"/>
                </a:solidFill>
              </a:rPr>
              <a:t>Bloquea los elementos que no son requeridos</a:t>
            </a:r>
          </a:p>
        </p:txBody>
      </p:sp>
      <p:grpSp>
        <p:nvGrpSpPr>
          <p:cNvPr id="26" name="Group 25">
            <a:extLst>
              <a:ext uri="{FF2B5EF4-FFF2-40B4-BE49-F238E27FC236}">
                <a16:creationId xmlns:a16="http://schemas.microsoft.com/office/drawing/2014/main" id="{2C58EF69-4C86-43C8-B9E3-778544933C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405812" y="0"/>
            <a:ext cx="2436813" cy="6858001"/>
            <a:chOff x="1320800" y="0"/>
            <a:chExt cx="2436813" cy="6858001"/>
          </a:xfrm>
        </p:grpSpPr>
        <p:sp>
          <p:nvSpPr>
            <p:cNvPr id="27" name="Freeform 6">
              <a:extLst>
                <a:ext uri="{FF2B5EF4-FFF2-40B4-BE49-F238E27FC236}">
                  <a16:creationId xmlns:a16="http://schemas.microsoft.com/office/drawing/2014/main" id="{28004C51-9993-4F72-9444-208E14F42B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8" name="Freeform 7">
              <a:extLst>
                <a:ext uri="{FF2B5EF4-FFF2-40B4-BE49-F238E27FC236}">
                  <a16:creationId xmlns:a16="http://schemas.microsoft.com/office/drawing/2014/main" id="{9F45FB11-2D69-4F70-8B60-23B0C6B285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9" name="Freeform 8">
              <a:extLst>
                <a:ext uri="{FF2B5EF4-FFF2-40B4-BE49-F238E27FC236}">
                  <a16:creationId xmlns:a16="http://schemas.microsoft.com/office/drawing/2014/main" id="{5ABA6996-5C50-49CC-A2C8-F43FD5838C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0" name="Freeform 9">
              <a:extLst>
                <a:ext uri="{FF2B5EF4-FFF2-40B4-BE49-F238E27FC236}">
                  <a16:creationId xmlns:a16="http://schemas.microsoft.com/office/drawing/2014/main" id="{54A0AA5F-216D-445A-8C9D-44B6B4826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1" name="Freeform 10">
              <a:extLst>
                <a:ext uri="{FF2B5EF4-FFF2-40B4-BE49-F238E27FC236}">
                  <a16:creationId xmlns:a16="http://schemas.microsoft.com/office/drawing/2014/main" id="{7DED650F-020C-4B0D-928D-3B70398376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2" name="Freeform 11">
              <a:extLst>
                <a:ext uri="{FF2B5EF4-FFF2-40B4-BE49-F238E27FC236}">
                  <a16:creationId xmlns:a16="http://schemas.microsoft.com/office/drawing/2014/main" id="{B1EE80AC-E4F7-497F-AE0B-96084F03C0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Tree>
    <p:extLst>
      <p:ext uri="{BB962C8B-B14F-4D97-AF65-F5344CB8AC3E}">
        <p14:creationId xmlns:p14="http://schemas.microsoft.com/office/powerpoint/2010/main" val="593569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FCD9B94-D70B-4446-85E5-ACD390428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CPU con números binarios y placa base">
            <a:extLst>
              <a:ext uri="{FF2B5EF4-FFF2-40B4-BE49-F238E27FC236}">
                <a16:creationId xmlns:a16="http://schemas.microsoft.com/office/drawing/2014/main" id="{27A822E1-978B-4F02-3A37-7699ED0D0C76}"/>
              </a:ext>
            </a:extLst>
          </p:cNvPr>
          <p:cNvPicPr>
            <a:picLocks noChangeAspect="1"/>
          </p:cNvPicPr>
          <p:nvPr/>
        </p:nvPicPr>
        <p:blipFill rotWithShape="1">
          <a:blip r:embed="rId3">
            <a:duotone>
              <a:schemeClr val="bg2">
                <a:shade val="45000"/>
                <a:satMod val="135000"/>
              </a:schemeClr>
              <a:prstClr val="white"/>
            </a:duotone>
            <a:alphaModFix amt="25000"/>
          </a:blip>
          <a:srcRect/>
          <a:stretch/>
        </p:blipFill>
        <p:spPr>
          <a:xfrm>
            <a:off x="20" y="10"/>
            <a:ext cx="12191980" cy="6857990"/>
          </a:xfrm>
          <a:prstGeom prst="rect">
            <a:avLst/>
          </a:prstGeom>
        </p:spPr>
      </p:pic>
      <p:sp>
        <p:nvSpPr>
          <p:cNvPr id="2" name="Título 1">
            <a:extLst>
              <a:ext uri="{FF2B5EF4-FFF2-40B4-BE49-F238E27FC236}">
                <a16:creationId xmlns:a16="http://schemas.microsoft.com/office/drawing/2014/main" id="{AD260060-203E-B09E-6671-0032D78A1BCF}"/>
              </a:ext>
            </a:extLst>
          </p:cNvPr>
          <p:cNvSpPr>
            <a:spLocks noGrp="1"/>
          </p:cNvSpPr>
          <p:nvPr>
            <p:ph type="title"/>
          </p:nvPr>
        </p:nvSpPr>
        <p:spPr>
          <a:xfrm>
            <a:off x="643467" y="639099"/>
            <a:ext cx="3647493" cy="4965833"/>
          </a:xfrm>
        </p:spPr>
        <p:txBody>
          <a:bodyPr>
            <a:normAutofit/>
          </a:bodyPr>
          <a:lstStyle/>
          <a:p>
            <a:pPr algn="r"/>
            <a:r>
              <a:rPr lang="es-MX" dirty="0"/>
              <a:t>Interfaz</a:t>
            </a:r>
          </a:p>
        </p:txBody>
      </p:sp>
      <p:cxnSp>
        <p:nvCxnSpPr>
          <p:cNvPr id="11" name="Straight Connector 10">
            <a:extLst>
              <a:ext uri="{FF2B5EF4-FFF2-40B4-BE49-F238E27FC236}">
                <a16:creationId xmlns:a16="http://schemas.microsoft.com/office/drawing/2014/main" id="{3378FF8B-3743-48E1-88E3-F4CADB3DECE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06171"/>
            <a:ext cx="0" cy="343168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EF0A2621-0341-2735-85ED-009CA9E20A37}"/>
              </a:ext>
            </a:extLst>
          </p:cNvPr>
          <p:cNvSpPr>
            <a:spLocks noGrp="1"/>
          </p:cNvSpPr>
          <p:nvPr>
            <p:ph idx="1"/>
          </p:nvPr>
        </p:nvSpPr>
        <p:spPr>
          <a:xfrm>
            <a:off x="4979938" y="639099"/>
            <a:ext cx="6591346" cy="4965833"/>
          </a:xfrm>
        </p:spPr>
        <p:txBody>
          <a:bodyPr>
            <a:normAutofit/>
          </a:bodyPr>
          <a:lstStyle/>
          <a:p>
            <a:r>
              <a:rPr lang="es-MX" sz="3600" dirty="0"/>
              <a:t>Dispositivo capaz de transformar las señales generados por un aparato en señales comprensibles por otro.</a:t>
            </a:r>
          </a:p>
        </p:txBody>
      </p:sp>
    </p:spTree>
    <p:extLst>
      <p:ext uri="{BB962C8B-B14F-4D97-AF65-F5344CB8AC3E}">
        <p14:creationId xmlns:p14="http://schemas.microsoft.com/office/powerpoint/2010/main" val="2549232129"/>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A79F213-51C2-42E5-A917-142526CC6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rca de exclamación sobre fondo amarillo">
            <a:extLst>
              <a:ext uri="{FF2B5EF4-FFF2-40B4-BE49-F238E27FC236}">
                <a16:creationId xmlns:a16="http://schemas.microsoft.com/office/drawing/2014/main" id="{B8C65B7E-1F74-8A13-E246-9DFD7C840807}"/>
              </a:ext>
            </a:extLst>
          </p:cNvPr>
          <p:cNvPicPr>
            <a:picLocks noChangeAspect="1"/>
          </p:cNvPicPr>
          <p:nvPr/>
        </p:nvPicPr>
        <p:blipFill rotWithShape="1">
          <a:blip r:embed="rId4"/>
          <a:srcRect t="31818" r="9091"/>
          <a:stretch/>
        </p:blipFill>
        <p:spPr>
          <a:xfrm>
            <a:off x="20" y="10"/>
            <a:ext cx="12191980" cy="6857990"/>
          </a:xfrm>
          <a:prstGeom prst="rect">
            <a:avLst/>
          </a:prstGeom>
        </p:spPr>
      </p:pic>
      <p:sp>
        <p:nvSpPr>
          <p:cNvPr id="24" name="Freeform 15">
            <a:extLst>
              <a:ext uri="{FF2B5EF4-FFF2-40B4-BE49-F238E27FC236}">
                <a16:creationId xmlns:a16="http://schemas.microsoft.com/office/drawing/2014/main" id="{C478AE16-9FFE-40EC-B81F-FAD67DA860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6933" y="-16933"/>
            <a:ext cx="9491133" cy="6883400"/>
          </a:xfrm>
          <a:custGeom>
            <a:avLst/>
            <a:gdLst>
              <a:gd name="connsiteX0" fmla="*/ 5427133 w 7340600"/>
              <a:gd name="connsiteY0" fmla="*/ 8466 h 6883400"/>
              <a:gd name="connsiteX1" fmla="*/ 4783666 w 7340600"/>
              <a:gd name="connsiteY1" fmla="*/ 2573866 h 6883400"/>
              <a:gd name="connsiteX2" fmla="*/ 7340600 w 7340600"/>
              <a:gd name="connsiteY2" fmla="*/ 6874933 h 6883400"/>
              <a:gd name="connsiteX3" fmla="*/ 0 w 7340600"/>
              <a:gd name="connsiteY3" fmla="*/ 6883400 h 6883400"/>
              <a:gd name="connsiteX4" fmla="*/ 8466 w 7340600"/>
              <a:gd name="connsiteY4" fmla="*/ 0 h 6883400"/>
              <a:gd name="connsiteX5" fmla="*/ 5427133 w 7340600"/>
              <a:gd name="connsiteY5" fmla="*/ 8466 h 6883400"/>
              <a:gd name="connsiteX0" fmla="*/ 9203266 w 9203266"/>
              <a:gd name="connsiteY0" fmla="*/ 16933 h 6883400"/>
              <a:gd name="connsiteX1" fmla="*/ 4783666 w 9203266"/>
              <a:gd name="connsiteY1" fmla="*/ 2573866 h 6883400"/>
              <a:gd name="connsiteX2" fmla="*/ 7340600 w 9203266"/>
              <a:gd name="connsiteY2" fmla="*/ 6874933 h 6883400"/>
              <a:gd name="connsiteX3" fmla="*/ 0 w 9203266"/>
              <a:gd name="connsiteY3" fmla="*/ 6883400 h 6883400"/>
              <a:gd name="connsiteX4" fmla="*/ 8466 w 9203266"/>
              <a:gd name="connsiteY4" fmla="*/ 0 h 6883400"/>
              <a:gd name="connsiteX5" fmla="*/ 9203266 w 9203266"/>
              <a:gd name="connsiteY5" fmla="*/ 16933 h 6883400"/>
              <a:gd name="connsiteX0" fmla="*/ 9203266 w 9203266"/>
              <a:gd name="connsiteY0" fmla="*/ 16933 h 6883400"/>
              <a:gd name="connsiteX1" fmla="*/ 8339666 w 9203266"/>
              <a:gd name="connsiteY1" fmla="*/ 5240866 h 6883400"/>
              <a:gd name="connsiteX2" fmla="*/ 7340600 w 9203266"/>
              <a:gd name="connsiteY2" fmla="*/ 6874933 h 6883400"/>
              <a:gd name="connsiteX3" fmla="*/ 0 w 9203266"/>
              <a:gd name="connsiteY3" fmla="*/ 6883400 h 6883400"/>
              <a:gd name="connsiteX4" fmla="*/ 8466 w 9203266"/>
              <a:gd name="connsiteY4" fmla="*/ 0 h 6883400"/>
              <a:gd name="connsiteX5" fmla="*/ 9203266 w 9203266"/>
              <a:gd name="connsiteY5" fmla="*/ 16933 h 6883400"/>
              <a:gd name="connsiteX0" fmla="*/ 9203266 w 9491133"/>
              <a:gd name="connsiteY0" fmla="*/ 16933 h 6883400"/>
              <a:gd name="connsiteX1" fmla="*/ 8339666 w 9491133"/>
              <a:gd name="connsiteY1" fmla="*/ 5240866 h 6883400"/>
              <a:gd name="connsiteX2" fmla="*/ 9491133 w 9491133"/>
              <a:gd name="connsiteY2" fmla="*/ 6883400 h 6883400"/>
              <a:gd name="connsiteX3" fmla="*/ 0 w 9491133"/>
              <a:gd name="connsiteY3" fmla="*/ 6883400 h 6883400"/>
              <a:gd name="connsiteX4" fmla="*/ 8466 w 9491133"/>
              <a:gd name="connsiteY4" fmla="*/ 0 h 6883400"/>
              <a:gd name="connsiteX5" fmla="*/ 9203266 w 9491133"/>
              <a:gd name="connsiteY5" fmla="*/ 16933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491133" h="6883400">
                <a:moveTo>
                  <a:pt x="9203266" y="16933"/>
                </a:moveTo>
                <a:lnTo>
                  <a:pt x="8339666" y="5240866"/>
                </a:lnTo>
                <a:lnTo>
                  <a:pt x="9491133" y="6883400"/>
                </a:lnTo>
                <a:lnTo>
                  <a:pt x="0" y="6883400"/>
                </a:lnTo>
                <a:lnTo>
                  <a:pt x="8466" y="0"/>
                </a:lnTo>
                <a:lnTo>
                  <a:pt x="9203266" y="16933"/>
                </a:lnTo>
                <a:close/>
              </a:path>
            </a:pathLst>
          </a:custGeom>
          <a:solidFill>
            <a:schemeClr val="tx1">
              <a:lumMod val="95000"/>
              <a:lumOff val="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5AED1EA-D861-E170-F255-12D949F272BC}"/>
              </a:ext>
            </a:extLst>
          </p:cNvPr>
          <p:cNvSpPr>
            <a:spLocks noGrp="1"/>
          </p:cNvSpPr>
          <p:nvPr>
            <p:ph type="title"/>
          </p:nvPr>
        </p:nvSpPr>
        <p:spPr>
          <a:xfrm>
            <a:off x="685800" y="685800"/>
            <a:ext cx="7391400" cy="1176867"/>
          </a:xfrm>
        </p:spPr>
        <p:txBody>
          <a:bodyPr>
            <a:normAutofit/>
          </a:bodyPr>
          <a:lstStyle/>
          <a:p>
            <a:pPr>
              <a:lnSpc>
                <a:spcPct val="90000"/>
              </a:lnSpc>
            </a:pPr>
            <a:r>
              <a:rPr lang="es-MX" sz="3700">
                <a:solidFill>
                  <a:schemeClr val="bg1"/>
                </a:solidFill>
              </a:rPr>
              <a:t>Principio de usabilidad</a:t>
            </a:r>
            <a:br>
              <a:rPr lang="es-MX" sz="3700">
                <a:solidFill>
                  <a:schemeClr val="bg1"/>
                </a:solidFill>
              </a:rPr>
            </a:br>
            <a:r>
              <a:rPr lang="es-MX" sz="3700">
                <a:solidFill>
                  <a:schemeClr val="bg1"/>
                </a:solidFill>
              </a:rPr>
              <a:t>Reglas generales</a:t>
            </a:r>
          </a:p>
        </p:txBody>
      </p:sp>
      <p:sp>
        <p:nvSpPr>
          <p:cNvPr id="3" name="Marcador de contenido 2">
            <a:extLst>
              <a:ext uri="{FF2B5EF4-FFF2-40B4-BE49-F238E27FC236}">
                <a16:creationId xmlns:a16="http://schemas.microsoft.com/office/drawing/2014/main" id="{8940D075-0A63-4F97-EDFC-CC8AE4B969DE}"/>
              </a:ext>
            </a:extLst>
          </p:cNvPr>
          <p:cNvSpPr>
            <a:spLocks noGrp="1"/>
          </p:cNvSpPr>
          <p:nvPr>
            <p:ph idx="1"/>
          </p:nvPr>
        </p:nvSpPr>
        <p:spPr>
          <a:xfrm>
            <a:off x="685799" y="1888067"/>
            <a:ext cx="7391401" cy="3970866"/>
          </a:xfrm>
        </p:spPr>
        <p:txBody>
          <a:bodyPr>
            <a:normAutofit/>
          </a:bodyPr>
          <a:lstStyle/>
          <a:p>
            <a:r>
              <a:rPr lang="es-MX" dirty="0">
                <a:solidFill>
                  <a:schemeClr val="bg1"/>
                </a:solidFill>
              </a:rPr>
              <a:t>Reconocimiento antes que recuerdo: Se deben hacer visibles los objetos, acciones y opciones.</a:t>
            </a:r>
          </a:p>
          <a:p>
            <a:pPr lvl="1"/>
            <a:r>
              <a:rPr lang="es-MX" dirty="0">
                <a:solidFill>
                  <a:schemeClr val="bg1"/>
                </a:solidFill>
              </a:rPr>
              <a:t>Diseña elementos que indiquen los pasos completados y restantes</a:t>
            </a:r>
          </a:p>
          <a:p>
            <a:pPr lvl="1"/>
            <a:r>
              <a:rPr lang="es-MX" dirty="0">
                <a:solidFill>
                  <a:schemeClr val="bg1"/>
                </a:solidFill>
              </a:rPr>
              <a:t>Integra campos para obtener ayuda cuando sea necesario</a:t>
            </a:r>
          </a:p>
          <a:p>
            <a:pPr lvl="1"/>
            <a:r>
              <a:rPr lang="es-MX" dirty="0">
                <a:solidFill>
                  <a:schemeClr val="bg1"/>
                </a:solidFill>
              </a:rPr>
              <a:t>Mantén las instrucciones visibles al realizar acciones complejas</a:t>
            </a:r>
          </a:p>
        </p:txBody>
      </p:sp>
      <p:grpSp>
        <p:nvGrpSpPr>
          <p:cNvPr id="26" name="Group 25">
            <a:extLst>
              <a:ext uri="{FF2B5EF4-FFF2-40B4-BE49-F238E27FC236}">
                <a16:creationId xmlns:a16="http://schemas.microsoft.com/office/drawing/2014/main" id="{2C58EF69-4C86-43C8-B9E3-778544933C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405812" y="0"/>
            <a:ext cx="2436813" cy="6858001"/>
            <a:chOff x="1320800" y="0"/>
            <a:chExt cx="2436813" cy="6858001"/>
          </a:xfrm>
        </p:grpSpPr>
        <p:sp>
          <p:nvSpPr>
            <p:cNvPr id="27" name="Freeform 6">
              <a:extLst>
                <a:ext uri="{FF2B5EF4-FFF2-40B4-BE49-F238E27FC236}">
                  <a16:creationId xmlns:a16="http://schemas.microsoft.com/office/drawing/2014/main" id="{28004C51-9993-4F72-9444-208E14F42B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8" name="Freeform 7">
              <a:extLst>
                <a:ext uri="{FF2B5EF4-FFF2-40B4-BE49-F238E27FC236}">
                  <a16:creationId xmlns:a16="http://schemas.microsoft.com/office/drawing/2014/main" id="{9F45FB11-2D69-4F70-8B60-23B0C6B285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9" name="Freeform 8">
              <a:extLst>
                <a:ext uri="{FF2B5EF4-FFF2-40B4-BE49-F238E27FC236}">
                  <a16:creationId xmlns:a16="http://schemas.microsoft.com/office/drawing/2014/main" id="{5ABA6996-5C50-49CC-A2C8-F43FD5838C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0" name="Freeform 9">
              <a:extLst>
                <a:ext uri="{FF2B5EF4-FFF2-40B4-BE49-F238E27FC236}">
                  <a16:creationId xmlns:a16="http://schemas.microsoft.com/office/drawing/2014/main" id="{54A0AA5F-216D-445A-8C9D-44B6B4826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1" name="Freeform 10">
              <a:extLst>
                <a:ext uri="{FF2B5EF4-FFF2-40B4-BE49-F238E27FC236}">
                  <a16:creationId xmlns:a16="http://schemas.microsoft.com/office/drawing/2014/main" id="{7DED650F-020C-4B0D-928D-3B70398376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2" name="Freeform 11">
              <a:extLst>
                <a:ext uri="{FF2B5EF4-FFF2-40B4-BE49-F238E27FC236}">
                  <a16:creationId xmlns:a16="http://schemas.microsoft.com/office/drawing/2014/main" id="{B1EE80AC-E4F7-497F-AE0B-96084F03C0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Tree>
    <p:extLst>
      <p:ext uri="{BB962C8B-B14F-4D97-AF65-F5344CB8AC3E}">
        <p14:creationId xmlns:p14="http://schemas.microsoft.com/office/powerpoint/2010/main" val="18004415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A79F213-51C2-42E5-A917-142526CC6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rca de exclamación sobre fondo amarillo">
            <a:extLst>
              <a:ext uri="{FF2B5EF4-FFF2-40B4-BE49-F238E27FC236}">
                <a16:creationId xmlns:a16="http://schemas.microsoft.com/office/drawing/2014/main" id="{B8C65B7E-1F74-8A13-E246-9DFD7C840807}"/>
              </a:ext>
            </a:extLst>
          </p:cNvPr>
          <p:cNvPicPr>
            <a:picLocks noChangeAspect="1"/>
          </p:cNvPicPr>
          <p:nvPr/>
        </p:nvPicPr>
        <p:blipFill rotWithShape="1">
          <a:blip r:embed="rId4"/>
          <a:srcRect t="31818" r="9091"/>
          <a:stretch/>
        </p:blipFill>
        <p:spPr>
          <a:xfrm>
            <a:off x="20" y="10"/>
            <a:ext cx="12191980" cy="6857990"/>
          </a:xfrm>
          <a:prstGeom prst="rect">
            <a:avLst/>
          </a:prstGeom>
        </p:spPr>
      </p:pic>
      <p:sp>
        <p:nvSpPr>
          <p:cNvPr id="24" name="Freeform 15">
            <a:extLst>
              <a:ext uri="{FF2B5EF4-FFF2-40B4-BE49-F238E27FC236}">
                <a16:creationId xmlns:a16="http://schemas.microsoft.com/office/drawing/2014/main" id="{C478AE16-9FFE-40EC-B81F-FAD67DA860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6933" y="-16933"/>
            <a:ext cx="9491133" cy="6883400"/>
          </a:xfrm>
          <a:custGeom>
            <a:avLst/>
            <a:gdLst>
              <a:gd name="connsiteX0" fmla="*/ 5427133 w 7340600"/>
              <a:gd name="connsiteY0" fmla="*/ 8466 h 6883400"/>
              <a:gd name="connsiteX1" fmla="*/ 4783666 w 7340600"/>
              <a:gd name="connsiteY1" fmla="*/ 2573866 h 6883400"/>
              <a:gd name="connsiteX2" fmla="*/ 7340600 w 7340600"/>
              <a:gd name="connsiteY2" fmla="*/ 6874933 h 6883400"/>
              <a:gd name="connsiteX3" fmla="*/ 0 w 7340600"/>
              <a:gd name="connsiteY3" fmla="*/ 6883400 h 6883400"/>
              <a:gd name="connsiteX4" fmla="*/ 8466 w 7340600"/>
              <a:gd name="connsiteY4" fmla="*/ 0 h 6883400"/>
              <a:gd name="connsiteX5" fmla="*/ 5427133 w 7340600"/>
              <a:gd name="connsiteY5" fmla="*/ 8466 h 6883400"/>
              <a:gd name="connsiteX0" fmla="*/ 9203266 w 9203266"/>
              <a:gd name="connsiteY0" fmla="*/ 16933 h 6883400"/>
              <a:gd name="connsiteX1" fmla="*/ 4783666 w 9203266"/>
              <a:gd name="connsiteY1" fmla="*/ 2573866 h 6883400"/>
              <a:gd name="connsiteX2" fmla="*/ 7340600 w 9203266"/>
              <a:gd name="connsiteY2" fmla="*/ 6874933 h 6883400"/>
              <a:gd name="connsiteX3" fmla="*/ 0 w 9203266"/>
              <a:gd name="connsiteY3" fmla="*/ 6883400 h 6883400"/>
              <a:gd name="connsiteX4" fmla="*/ 8466 w 9203266"/>
              <a:gd name="connsiteY4" fmla="*/ 0 h 6883400"/>
              <a:gd name="connsiteX5" fmla="*/ 9203266 w 9203266"/>
              <a:gd name="connsiteY5" fmla="*/ 16933 h 6883400"/>
              <a:gd name="connsiteX0" fmla="*/ 9203266 w 9203266"/>
              <a:gd name="connsiteY0" fmla="*/ 16933 h 6883400"/>
              <a:gd name="connsiteX1" fmla="*/ 8339666 w 9203266"/>
              <a:gd name="connsiteY1" fmla="*/ 5240866 h 6883400"/>
              <a:gd name="connsiteX2" fmla="*/ 7340600 w 9203266"/>
              <a:gd name="connsiteY2" fmla="*/ 6874933 h 6883400"/>
              <a:gd name="connsiteX3" fmla="*/ 0 w 9203266"/>
              <a:gd name="connsiteY3" fmla="*/ 6883400 h 6883400"/>
              <a:gd name="connsiteX4" fmla="*/ 8466 w 9203266"/>
              <a:gd name="connsiteY4" fmla="*/ 0 h 6883400"/>
              <a:gd name="connsiteX5" fmla="*/ 9203266 w 9203266"/>
              <a:gd name="connsiteY5" fmla="*/ 16933 h 6883400"/>
              <a:gd name="connsiteX0" fmla="*/ 9203266 w 9491133"/>
              <a:gd name="connsiteY0" fmla="*/ 16933 h 6883400"/>
              <a:gd name="connsiteX1" fmla="*/ 8339666 w 9491133"/>
              <a:gd name="connsiteY1" fmla="*/ 5240866 h 6883400"/>
              <a:gd name="connsiteX2" fmla="*/ 9491133 w 9491133"/>
              <a:gd name="connsiteY2" fmla="*/ 6883400 h 6883400"/>
              <a:gd name="connsiteX3" fmla="*/ 0 w 9491133"/>
              <a:gd name="connsiteY3" fmla="*/ 6883400 h 6883400"/>
              <a:gd name="connsiteX4" fmla="*/ 8466 w 9491133"/>
              <a:gd name="connsiteY4" fmla="*/ 0 h 6883400"/>
              <a:gd name="connsiteX5" fmla="*/ 9203266 w 9491133"/>
              <a:gd name="connsiteY5" fmla="*/ 16933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491133" h="6883400">
                <a:moveTo>
                  <a:pt x="9203266" y="16933"/>
                </a:moveTo>
                <a:lnTo>
                  <a:pt x="8339666" y="5240866"/>
                </a:lnTo>
                <a:lnTo>
                  <a:pt x="9491133" y="6883400"/>
                </a:lnTo>
                <a:lnTo>
                  <a:pt x="0" y="6883400"/>
                </a:lnTo>
                <a:lnTo>
                  <a:pt x="8466" y="0"/>
                </a:lnTo>
                <a:lnTo>
                  <a:pt x="9203266" y="16933"/>
                </a:lnTo>
                <a:close/>
              </a:path>
            </a:pathLst>
          </a:custGeom>
          <a:solidFill>
            <a:schemeClr val="tx1">
              <a:lumMod val="95000"/>
              <a:lumOff val="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5AED1EA-D861-E170-F255-12D949F272BC}"/>
              </a:ext>
            </a:extLst>
          </p:cNvPr>
          <p:cNvSpPr>
            <a:spLocks noGrp="1"/>
          </p:cNvSpPr>
          <p:nvPr>
            <p:ph type="title"/>
          </p:nvPr>
        </p:nvSpPr>
        <p:spPr>
          <a:xfrm>
            <a:off x="685800" y="685800"/>
            <a:ext cx="7391400" cy="1176867"/>
          </a:xfrm>
        </p:spPr>
        <p:txBody>
          <a:bodyPr>
            <a:normAutofit/>
          </a:bodyPr>
          <a:lstStyle/>
          <a:p>
            <a:pPr>
              <a:lnSpc>
                <a:spcPct val="90000"/>
              </a:lnSpc>
            </a:pPr>
            <a:r>
              <a:rPr lang="es-MX" sz="3700">
                <a:solidFill>
                  <a:schemeClr val="bg1"/>
                </a:solidFill>
              </a:rPr>
              <a:t>Principio de usabilidad</a:t>
            </a:r>
            <a:br>
              <a:rPr lang="es-MX" sz="3700">
                <a:solidFill>
                  <a:schemeClr val="bg1"/>
                </a:solidFill>
              </a:rPr>
            </a:br>
            <a:r>
              <a:rPr lang="es-MX" sz="3700">
                <a:solidFill>
                  <a:schemeClr val="bg1"/>
                </a:solidFill>
              </a:rPr>
              <a:t>Reglas generales</a:t>
            </a:r>
          </a:p>
        </p:txBody>
      </p:sp>
      <p:sp>
        <p:nvSpPr>
          <p:cNvPr id="3" name="Marcador de contenido 2">
            <a:extLst>
              <a:ext uri="{FF2B5EF4-FFF2-40B4-BE49-F238E27FC236}">
                <a16:creationId xmlns:a16="http://schemas.microsoft.com/office/drawing/2014/main" id="{8940D075-0A63-4F97-EDFC-CC8AE4B969DE}"/>
              </a:ext>
            </a:extLst>
          </p:cNvPr>
          <p:cNvSpPr>
            <a:spLocks noGrp="1"/>
          </p:cNvSpPr>
          <p:nvPr>
            <p:ph idx="1"/>
          </p:nvPr>
        </p:nvSpPr>
        <p:spPr>
          <a:xfrm>
            <a:off x="685799" y="1888067"/>
            <a:ext cx="7391401" cy="3970866"/>
          </a:xfrm>
        </p:spPr>
        <p:txBody>
          <a:bodyPr>
            <a:normAutofit/>
          </a:bodyPr>
          <a:lstStyle/>
          <a:p>
            <a:r>
              <a:rPr lang="es-MX" dirty="0">
                <a:solidFill>
                  <a:schemeClr val="bg1"/>
                </a:solidFill>
              </a:rPr>
              <a:t>Flexibilidad y eficiencia de uso: Se debe permitir que los usuarios adapten el sistema para usos frecuentes</a:t>
            </a:r>
          </a:p>
          <a:p>
            <a:pPr lvl="1"/>
            <a:r>
              <a:rPr lang="es-MX" dirty="0">
                <a:solidFill>
                  <a:schemeClr val="bg1"/>
                </a:solidFill>
              </a:rPr>
              <a:t>Considera acciones que permitan el uso de datos previamente guardados</a:t>
            </a:r>
          </a:p>
          <a:p>
            <a:pPr lvl="1"/>
            <a:r>
              <a:rPr lang="es-MX" dirty="0">
                <a:solidFill>
                  <a:schemeClr val="bg1"/>
                </a:solidFill>
              </a:rPr>
              <a:t>Considera la integración de perfiles preestablecidos de uso</a:t>
            </a:r>
          </a:p>
        </p:txBody>
      </p:sp>
      <p:grpSp>
        <p:nvGrpSpPr>
          <p:cNvPr id="26" name="Group 25">
            <a:extLst>
              <a:ext uri="{FF2B5EF4-FFF2-40B4-BE49-F238E27FC236}">
                <a16:creationId xmlns:a16="http://schemas.microsoft.com/office/drawing/2014/main" id="{2C58EF69-4C86-43C8-B9E3-778544933C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405812" y="0"/>
            <a:ext cx="2436813" cy="6858001"/>
            <a:chOff x="1320800" y="0"/>
            <a:chExt cx="2436813" cy="6858001"/>
          </a:xfrm>
        </p:grpSpPr>
        <p:sp>
          <p:nvSpPr>
            <p:cNvPr id="27" name="Freeform 6">
              <a:extLst>
                <a:ext uri="{FF2B5EF4-FFF2-40B4-BE49-F238E27FC236}">
                  <a16:creationId xmlns:a16="http://schemas.microsoft.com/office/drawing/2014/main" id="{28004C51-9993-4F72-9444-208E14F42B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8" name="Freeform 7">
              <a:extLst>
                <a:ext uri="{FF2B5EF4-FFF2-40B4-BE49-F238E27FC236}">
                  <a16:creationId xmlns:a16="http://schemas.microsoft.com/office/drawing/2014/main" id="{9F45FB11-2D69-4F70-8B60-23B0C6B285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9" name="Freeform 8">
              <a:extLst>
                <a:ext uri="{FF2B5EF4-FFF2-40B4-BE49-F238E27FC236}">
                  <a16:creationId xmlns:a16="http://schemas.microsoft.com/office/drawing/2014/main" id="{5ABA6996-5C50-49CC-A2C8-F43FD5838C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0" name="Freeform 9">
              <a:extLst>
                <a:ext uri="{FF2B5EF4-FFF2-40B4-BE49-F238E27FC236}">
                  <a16:creationId xmlns:a16="http://schemas.microsoft.com/office/drawing/2014/main" id="{54A0AA5F-216D-445A-8C9D-44B6B4826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1" name="Freeform 10">
              <a:extLst>
                <a:ext uri="{FF2B5EF4-FFF2-40B4-BE49-F238E27FC236}">
                  <a16:creationId xmlns:a16="http://schemas.microsoft.com/office/drawing/2014/main" id="{7DED650F-020C-4B0D-928D-3B70398376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2" name="Freeform 11">
              <a:extLst>
                <a:ext uri="{FF2B5EF4-FFF2-40B4-BE49-F238E27FC236}">
                  <a16:creationId xmlns:a16="http://schemas.microsoft.com/office/drawing/2014/main" id="{B1EE80AC-E4F7-497F-AE0B-96084F03C0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Tree>
    <p:extLst>
      <p:ext uri="{BB962C8B-B14F-4D97-AF65-F5344CB8AC3E}">
        <p14:creationId xmlns:p14="http://schemas.microsoft.com/office/powerpoint/2010/main" val="8523877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A79F213-51C2-42E5-A917-142526CC6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rca de exclamación sobre fondo amarillo">
            <a:extLst>
              <a:ext uri="{FF2B5EF4-FFF2-40B4-BE49-F238E27FC236}">
                <a16:creationId xmlns:a16="http://schemas.microsoft.com/office/drawing/2014/main" id="{B8C65B7E-1F74-8A13-E246-9DFD7C840807}"/>
              </a:ext>
            </a:extLst>
          </p:cNvPr>
          <p:cNvPicPr>
            <a:picLocks noChangeAspect="1"/>
          </p:cNvPicPr>
          <p:nvPr/>
        </p:nvPicPr>
        <p:blipFill rotWithShape="1">
          <a:blip r:embed="rId4"/>
          <a:srcRect t="31818" r="9091"/>
          <a:stretch/>
        </p:blipFill>
        <p:spPr>
          <a:xfrm>
            <a:off x="20" y="10"/>
            <a:ext cx="12191980" cy="6857990"/>
          </a:xfrm>
          <a:prstGeom prst="rect">
            <a:avLst/>
          </a:prstGeom>
        </p:spPr>
      </p:pic>
      <p:sp>
        <p:nvSpPr>
          <p:cNvPr id="24" name="Freeform 15">
            <a:extLst>
              <a:ext uri="{FF2B5EF4-FFF2-40B4-BE49-F238E27FC236}">
                <a16:creationId xmlns:a16="http://schemas.microsoft.com/office/drawing/2014/main" id="{C478AE16-9FFE-40EC-B81F-FAD67DA860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6933" y="-16933"/>
            <a:ext cx="9491133" cy="6883400"/>
          </a:xfrm>
          <a:custGeom>
            <a:avLst/>
            <a:gdLst>
              <a:gd name="connsiteX0" fmla="*/ 5427133 w 7340600"/>
              <a:gd name="connsiteY0" fmla="*/ 8466 h 6883400"/>
              <a:gd name="connsiteX1" fmla="*/ 4783666 w 7340600"/>
              <a:gd name="connsiteY1" fmla="*/ 2573866 h 6883400"/>
              <a:gd name="connsiteX2" fmla="*/ 7340600 w 7340600"/>
              <a:gd name="connsiteY2" fmla="*/ 6874933 h 6883400"/>
              <a:gd name="connsiteX3" fmla="*/ 0 w 7340600"/>
              <a:gd name="connsiteY3" fmla="*/ 6883400 h 6883400"/>
              <a:gd name="connsiteX4" fmla="*/ 8466 w 7340600"/>
              <a:gd name="connsiteY4" fmla="*/ 0 h 6883400"/>
              <a:gd name="connsiteX5" fmla="*/ 5427133 w 7340600"/>
              <a:gd name="connsiteY5" fmla="*/ 8466 h 6883400"/>
              <a:gd name="connsiteX0" fmla="*/ 9203266 w 9203266"/>
              <a:gd name="connsiteY0" fmla="*/ 16933 h 6883400"/>
              <a:gd name="connsiteX1" fmla="*/ 4783666 w 9203266"/>
              <a:gd name="connsiteY1" fmla="*/ 2573866 h 6883400"/>
              <a:gd name="connsiteX2" fmla="*/ 7340600 w 9203266"/>
              <a:gd name="connsiteY2" fmla="*/ 6874933 h 6883400"/>
              <a:gd name="connsiteX3" fmla="*/ 0 w 9203266"/>
              <a:gd name="connsiteY3" fmla="*/ 6883400 h 6883400"/>
              <a:gd name="connsiteX4" fmla="*/ 8466 w 9203266"/>
              <a:gd name="connsiteY4" fmla="*/ 0 h 6883400"/>
              <a:gd name="connsiteX5" fmla="*/ 9203266 w 9203266"/>
              <a:gd name="connsiteY5" fmla="*/ 16933 h 6883400"/>
              <a:gd name="connsiteX0" fmla="*/ 9203266 w 9203266"/>
              <a:gd name="connsiteY0" fmla="*/ 16933 h 6883400"/>
              <a:gd name="connsiteX1" fmla="*/ 8339666 w 9203266"/>
              <a:gd name="connsiteY1" fmla="*/ 5240866 h 6883400"/>
              <a:gd name="connsiteX2" fmla="*/ 7340600 w 9203266"/>
              <a:gd name="connsiteY2" fmla="*/ 6874933 h 6883400"/>
              <a:gd name="connsiteX3" fmla="*/ 0 w 9203266"/>
              <a:gd name="connsiteY3" fmla="*/ 6883400 h 6883400"/>
              <a:gd name="connsiteX4" fmla="*/ 8466 w 9203266"/>
              <a:gd name="connsiteY4" fmla="*/ 0 h 6883400"/>
              <a:gd name="connsiteX5" fmla="*/ 9203266 w 9203266"/>
              <a:gd name="connsiteY5" fmla="*/ 16933 h 6883400"/>
              <a:gd name="connsiteX0" fmla="*/ 9203266 w 9491133"/>
              <a:gd name="connsiteY0" fmla="*/ 16933 h 6883400"/>
              <a:gd name="connsiteX1" fmla="*/ 8339666 w 9491133"/>
              <a:gd name="connsiteY1" fmla="*/ 5240866 h 6883400"/>
              <a:gd name="connsiteX2" fmla="*/ 9491133 w 9491133"/>
              <a:gd name="connsiteY2" fmla="*/ 6883400 h 6883400"/>
              <a:gd name="connsiteX3" fmla="*/ 0 w 9491133"/>
              <a:gd name="connsiteY3" fmla="*/ 6883400 h 6883400"/>
              <a:gd name="connsiteX4" fmla="*/ 8466 w 9491133"/>
              <a:gd name="connsiteY4" fmla="*/ 0 h 6883400"/>
              <a:gd name="connsiteX5" fmla="*/ 9203266 w 9491133"/>
              <a:gd name="connsiteY5" fmla="*/ 16933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491133" h="6883400">
                <a:moveTo>
                  <a:pt x="9203266" y="16933"/>
                </a:moveTo>
                <a:lnTo>
                  <a:pt x="8339666" y="5240866"/>
                </a:lnTo>
                <a:lnTo>
                  <a:pt x="9491133" y="6883400"/>
                </a:lnTo>
                <a:lnTo>
                  <a:pt x="0" y="6883400"/>
                </a:lnTo>
                <a:lnTo>
                  <a:pt x="8466" y="0"/>
                </a:lnTo>
                <a:lnTo>
                  <a:pt x="9203266" y="16933"/>
                </a:lnTo>
                <a:close/>
              </a:path>
            </a:pathLst>
          </a:custGeom>
          <a:solidFill>
            <a:schemeClr val="tx1">
              <a:lumMod val="95000"/>
              <a:lumOff val="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5AED1EA-D861-E170-F255-12D949F272BC}"/>
              </a:ext>
            </a:extLst>
          </p:cNvPr>
          <p:cNvSpPr>
            <a:spLocks noGrp="1"/>
          </p:cNvSpPr>
          <p:nvPr>
            <p:ph type="title"/>
          </p:nvPr>
        </p:nvSpPr>
        <p:spPr>
          <a:xfrm>
            <a:off x="685800" y="685800"/>
            <a:ext cx="7391400" cy="1176867"/>
          </a:xfrm>
        </p:spPr>
        <p:txBody>
          <a:bodyPr>
            <a:normAutofit/>
          </a:bodyPr>
          <a:lstStyle/>
          <a:p>
            <a:pPr>
              <a:lnSpc>
                <a:spcPct val="90000"/>
              </a:lnSpc>
            </a:pPr>
            <a:r>
              <a:rPr lang="es-MX" sz="3700">
                <a:solidFill>
                  <a:schemeClr val="bg1"/>
                </a:solidFill>
              </a:rPr>
              <a:t>Principio de usabilidad</a:t>
            </a:r>
            <a:br>
              <a:rPr lang="es-MX" sz="3700">
                <a:solidFill>
                  <a:schemeClr val="bg1"/>
                </a:solidFill>
              </a:rPr>
            </a:br>
            <a:r>
              <a:rPr lang="es-MX" sz="3700">
                <a:solidFill>
                  <a:schemeClr val="bg1"/>
                </a:solidFill>
              </a:rPr>
              <a:t>Reglas generales</a:t>
            </a:r>
          </a:p>
        </p:txBody>
      </p:sp>
      <p:sp>
        <p:nvSpPr>
          <p:cNvPr id="3" name="Marcador de contenido 2">
            <a:extLst>
              <a:ext uri="{FF2B5EF4-FFF2-40B4-BE49-F238E27FC236}">
                <a16:creationId xmlns:a16="http://schemas.microsoft.com/office/drawing/2014/main" id="{8940D075-0A63-4F97-EDFC-CC8AE4B969DE}"/>
              </a:ext>
            </a:extLst>
          </p:cNvPr>
          <p:cNvSpPr>
            <a:spLocks noGrp="1"/>
          </p:cNvSpPr>
          <p:nvPr>
            <p:ph idx="1"/>
          </p:nvPr>
        </p:nvSpPr>
        <p:spPr>
          <a:xfrm>
            <a:off x="685799" y="1888067"/>
            <a:ext cx="7391401" cy="3970866"/>
          </a:xfrm>
        </p:spPr>
        <p:txBody>
          <a:bodyPr>
            <a:normAutofit/>
          </a:bodyPr>
          <a:lstStyle/>
          <a:p>
            <a:r>
              <a:rPr lang="es-MX" dirty="0">
                <a:solidFill>
                  <a:schemeClr val="bg1"/>
                </a:solidFill>
              </a:rPr>
              <a:t>Estética y diseño minimalista: Los diálogos no deben contener información irrelevante o poco usada</a:t>
            </a:r>
          </a:p>
          <a:p>
            <a:pPr lvl="1"/>
            <a:r>
              <a:rPr lang="es-MX" dirty="0">
                <a:solidFill>
                  <a:schemeClr val="bg1"/>
                </a:solidFill>
              </a:rPr>
              <a:t>Procura que cada elemento del diseño tenga un propósito claro</a:t>
            </a:r>
          </a:p>
          <a:p>
            <a:pPr lvl="1"/>
            <a:r>
              <a:rPr lang="es-MX" dirty="0">
                <a:solidFill>
                  <a:schemeClr val="bg1"/>
                </a:solidFill>
              </a:rPr>
              <a:t>Evita la complejidad innecesaria</a:t>
            </a:r>
          </a:p>
          <a:p>
            <a:pPr lvl="1"/>
            <a:r>
              <a:rPr lang="es-MX" dirty="0">
                <a:solidFill>
                  <a:schemeClr val="bg1"/>
                </a:solidFill>
              </a:rPr>
              <a:t>Elimina todo aquello que pueda ser una distracción al usuario</a:t>
            </a:r>
          </a:p>
        </p:txBody>
      </p:sp>
      <p:grpSp>
        <p:nvGrpSpPr>
          <p:cNvPr id="26" name="Group 25">
            <a:extLst>
              <a:ext uri="{FF2B5EF4-FFF2-40B4-BE49-F238E27FC236}">
                <a16:creationId xmlns:a16="http://schemas.microsoft.com/office/drawing/2014/main" id="{2C58EF69-4C86-43C8-B9E3-778544933C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405812" y="0"/>
            <a:ext cx="2436813" cy="6858001"/>
            <a:chOff x="1320800" y="0"/>
            <a:chExt cx="2436813" cy="6858001"/>
          </a:xfrm>
        </p:grpSpPr>
        <p:sp>
          <p:nvSpPr>
            <p:cNvPr id="27" name="Freeform 6">
              <a:extLst>
                <a:ext uri="{FF2B5EF4-FFF2-40B4-BE49-F238E27FC236}">
                  <a16:creationId xmlns:a16="http://schemas.microsoft.com/office/drawing/2014/main" id="{28004C51-9993-4F72-9444-208E14F42B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8" name="Freeform 7">
              <a:extLst>
                <a:ext uri="{FF2B5EF4-FFF2-40B4-BE49-F238E27FC236}">
                  <a16:creationId xmlns:a16="http://schemas.microsoft.com/office/drawing/2014/main" id="{9F45FB11-2D69-4F70-8B60-23B0C6B285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9" name="Freeform 8">
              <a:extLst>
                <a:ext uri="{FF2B5EF4-FFF2-40B4-BE49-F238E27FC236}">
                  <a16:creationId xmlns:a16="http://schemas.microsoft.com/office/drawing/2014/main" id="{5ABA6996-5C50-49CC-A2C8-F43FD5838C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0" name="Freeform 9">
              <a:extLst>
                <a:ext uri="{FF2B5EF4-FFF2-40B4-BE49-F238E27FC236}">
                  <a16:creationId xmlns:a16="http://schemas.microsoft.com/office/drawing/2014/main" id="{54A0AA5F-216D-445A-8C9D-44B6B4826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1" name="Freeform 10">
              <a:extLst>
                <a:ext uri="{FF2B5EF4-FFF2-40B4-BE49-F238E27FC236}">
                  <a16:creationId xmlns:a16="http://schemas.microsoft.com/office/drawing/2014/main" id="{7DED650F-020C-4B0D-928D-3B70398376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2" name="Freeform 11">
              <a:extLst>
                <a:ext uri="{FF2B5EF4-FFF2-40B4-BE49-F238E27FC236}">
                  <a16:creationId xmlns:a16="http://schemas.microsoft.com/office/drawing/2014/main" id="{B1EE80AC-E4F7-497F-AE0B-96084F03C0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Tree>
    <p:extLst>
      <p:ext uri="{BB962C8B-B14F-4D97-AF65-F5344CB8AC3E}">
        <p14:creationId xmlns:p14="http://schemas.microsoft.com/office/powerpoint/2010/main" val="26264220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A79F213-51C2-42E5-A917-142526CC6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rca de exclamación sobre fondo amarillo">
            <a:extLst>
              <a:ext uri="{FF2B5EF4-FFF2-40B4-BE49-F238E27FC236}">
                <a16:creationId xmlns:a16="http://schemas.microsoft.com/office/drawing/2014/main" id="{B8C65B7E-1F74-8A13-E246-9DFD7C840807}"/>
              </a:ext>
            </a:extLst>
          </p:cNvPr>
          <p:cNvPicPr>
            <a:picLocks noChangeAspect="1"/>
          </p:cNvPicPr>
          <p:nvPr/>
        </p:nvPicPr>
        <p:blipFill rotWithShape="1">
          <a:blip r:embed="rId4"/>
          <a:srcRect t="31818" r="9091"/>
          <a:stretch/>
        </p:blipFill>
        <p:spPr>
          <a:xfrm>
            <a:off x="20" y="10"/>
            <a:ext cx="12191980" cy="6857990"/>
          </a:xfrm>
          <a:prstGeom prst="rect">
            <a:avLst/>
          </a:prstGeom>
        </p:spPr>
      </p:pic>
      <p:sp>
        <p:nvSpPr>
          <p:cNvPr id="24" name="Freeform 15">
            <a:extLst>
              <a:ext uri="{FF2B5EF4-FFF2-40B4-BE49-F238E27FC236}">
                <a16:creationId xmlns:a16="http://schemas.microsoft.com/office/drawing/2014/main" id="{C478AE16-9FFE-40EC-B81F-FAD67DA860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6933" y="-16933"/>
            <a:ext cx="9491133" cy="6883400"/>
          </a:xfrm>
          <a:custGeom>
            <a:avLst/>
            <a:gdLst>
              <a:gd name="connsiteX0" fmla="*/ 5427133 w 7340600"/>
              <a:gd name="connsiteY0" fmla="*/ 8466 h 6883400"/>
              <a:gd name="connsiteX1" fmla="*/ 4783666 w 7340600"/>
              <a:gd name="connsiteY1" fmla="*/ 2573866 h 6883400"/>
              <a:gd name="connsiteX2" fmla="*/ 7340600 w 7340600"/>
              <a:gd name="connsiteY2" fmla="*/ 6874933 h 6883400"/>
              <a:gd name="connsiteX3" fmla="*/ 0 w 7340600"/>
              <a:gd name="connsiteY3" fmla="*/ 6883400 h 6883400"/>
              <a:gd name="connsiteX4" fmla="*/ 8466 w 7340600"/>
              <a:gd name="connsiteY4" fmla="*/ 0 h 6883400"/>
              <a:gd name="connsiteX5" fmla="*/ 5427133 w 7340600"/>
              <a:gd name="connsiteY5" fmla="*/ 8466 h 6883400"/>
              <a:gd name="connsiteX0" fmla="*/ 9203266 w 9203266"/>
              <a:gd name="connsiteY0" fmla="*/ 16933 h 6883400"/>
              <a:gd name="connsiteX1" fmla="*/ 4783666 w 9203266"/>
              <a:gd name="connsiteY1" fmla="*/ 2573866 h 6883400"/>
              <a:gd name="connsiteX2" fmla="*/ 7340600 w 9203266"/>
              <a:gd name="connsiteY2" fmla="*/ 6874933 h 6883400"/>
              <a:gd name="connsiteX3" fmla="*/ 0 w 9203266"/>
              <a:gd name="connsiteY3" fmla="*/ 6883400 h 6883400"/>
              <a:gd name="connsiteX4" fmla="*/ 8466 w 9203266"/>
              <a:gd name="connsiteY4" fmla="*/ 0 h 6883400"/>
              <a:gd name="connsiteX5" fmla="*/ 9203266 w 9203266"/>
              <a:gd name="connsiteY5" fmla="*/ 16933 h 6883400"/>
              <a:gd name="connsiteX0" fmla="*/ 9203266 w 9203266"/>
              <a:gd name="connsiteY0" fmla="*/ 16933 h 6883400"/>
              <a:gd name="connsiteX1" fmla="*/ 8339666 w 9203266"/>
              <a:gd name="connsiteY1" fmla="*/ 5240866 h 6883400"/>
              <a:gd name="connsiteX2" fmla="*/ 7340600 w 9203266"/>
              <a:gd name="connsiteY2" fmla="*/ 6874933 h 6883400"/>
              <a:gd name="connsiteX3" fmla="*/ 0 w 9203266"/>
              <a:gd name="connsiteY3" fmla="*/ 6883400 h 6883400"/>
              <a:gd name="connsiteX4" fmla="*/ 8466 w 9203266"/>
              <a:gd name="connsiteY4" fmla="*/ 0 h 6883400"/>
              <a:gd name="connsiteX5" fmla="*/ 9203266 w 9203266"/>
              <a:gd name="connsiteY5" fmla="*/ 16933 h 6883400"/>
              <a:gd name="connsiteX0" fmla="*/ 9203266 w 9491133"/>
              <a:gd name="connsiteY0" fmla="*/ 16933 h 6883400"/>
              <a:gd name="connsiteX1" fmla="*/ 8339666 w 9491133"/>
              <a:gd name="connsiteY1" fmla="*/ 5240866 h 6883400"/>
              <a:gd name="connsiteX2" fmla="*/ 9491133 w 9491133"/>
              <a:gd name="connsiteY2" fmla="*/ 6883400 h 6883400"/>
              <a:gd name="connsiteX3" fmla="*/ 0 w 9491133"/>
              <a:gd name="connsiteY3" fmla="*/ 6883400 h 6883400"/>
              <a:gd name="connsiteX4" fmla="*/ 8466 w 9491133"/>
              <a:gd name="connsiteY4" fmla="*/ 0 h 6883400"/>
              <a:gd name="connsiteX5" fmla="*/ 9203266 w 9491133"/>
              <a:gd name="connsiteY5" fmla="*/ 16933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491133" h="6883400">
                <a:moveTo>
                  <a:pt x="9203266" y="16933"/>
                </a:moveTo>
                <a:lnTo>
                  <a:pt x="8339666" y="5240866"/>
                </a:lnTo>
                <a:lnTo>
                  <a:pt x="9491133" y="6883400"/>
                </a:lnTo>
                <a:lnTo>
                  <a:pt x="0" y="6883400"/>
                </a:lnTo>
                <a:lnTo>
                  <a:pt x="8466" y="0"/>
                </a:lnTo>
                <a:lnTo>
                  <a:pt x="9203266" y="16933"/>
                </a:lnTo>
                <a:close/>
              </a:path>
            </a:pathLst>
          </a:custGeom>
          <a:solidFill>
            <a:schemeClr val="tx1">
              <a:lumMod val="95000"/>
              <a:lumOff val="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5AED1EA-D861-E170-F255-12D949F272BC}"/>
              </a:ext>
            </a:extLst>
          </p:cNvPr>
          <p:cNvSpPr>
            <a:spLocks noGrp="1"/>
          </p:cNvSpPr>
          <p:nvPr>
            <p:ph type="title"/>
          </p:nvPr>
        </p:nvSpPr>
        <p:spPr>
          <a:xfrm>
            <a:off x="685800" y="685800"/>
            <a:ext cx="7391400" cy="1176867"/>
          </a:xfrm>
        </p:spPr>
        <p:txBody>
          <a:bodyPr>
            <a:normAutofit/>
          </a:bodyPr>
          <a:lstStyle/>
          <a:p>
            <a:pPr>
              <a:lnSpc>
                <a:spcPct val="90000"/>
              </a:lnSpc>
            </a:pPr>
            <a:r>
              <a:rPr lang="es-MX" sz="3700">
                <a:solidFill>
                  <a:schemeClr val="bg1"/>
                </a:solidFill>
              </a:rPr>
              <a:t>Principio de usabilidad</a:t>
            </a:r>
            <a:br>
              <a:rPr lang="es-MX" sz="3700">
                <a:solidFill>
                  <a:schemeClr val="bg1"/>
                </a:solidFill>
              </a:rPr>
            </a:br>
            <a:r>
              <a:rPr lang="es-MX" sz="3700">
                <a:solidFill>
                  <a:schemeClr val="bg1"/>
                </a:solidFill>
              </a:rPr>
              <a:t>Reglas generales</a:t>
            </a:r>
          </a:p>
        </p:txBody>
      </p:sp>
      <p:sp>
        <p:nvSpPr>
          <p:cNvPr id="3" name="Marcador de contenido 2">
            <a:extLst>
              <a:ext uri="{FF2B5EF4-FFF2-40B4-BE49-F238E27FC236}">
                <a16:creationId xmlns:a16="http://schemas.microsoft.com/office/drawing/2014/main" id="{8940D075-0A63-4F97-EDFC-CC8AE4B969DE}"/>
              </a:ext>
            </a:extLst>
          </p:cNvPr>
          <p:cNvSpPr>
            <a:spLocks noGrp="1"/>
          </p:cNvSpPr>
          <p:nvPr>
            <p:ph idx="1"/>
          </p:nvPr>
        </p:nvSpPr>
        <p:spPr>
          <a:xfrm>
            <a:off x="685799" y="1888067"/>
            <a:ext cx="7391401" cy="3970866"/>
          </a:xfrm>
        </p:spPr>
        <p:txBody>
          <a:bodyPr>
            <a:normAutofit/>
          </a:bodyPr>
          <a:lstStyle/>
          <a:p>
            <a:r>
              <a:rPr lang="es-MX" dirty="0">
                <a:solidFill>
                  <a:schemeClr val="bg1"/>
                </a:solidFill>
              </a:rPr>
              <a:t>Ayudar a los usuarios a reconocer y recuperarse de errores: Los mensajes de error deben contener un lenguaje claro y simple, indicando el problema y una posible solución</a:t>
            </a:r>
          </a:p>
          <a:p>
            <a:pPr lvl="1"/>
            <a:r>
              <a:rPr lang="es-MX" dirty="0">
                <a:solidFill>
                  <a:schemeClr val="bg1"/>
                </a:solidFill>
              </a:rPr>
              <a:t>Procura que los mensajes de alerta sean claros y provean una solución</a:t>
            </a:r>
          </a:p>
          <a:p>
            <a:pPr lvl="1"/>
            <a:r>
              <a:rPr lang="es-MX" dirty="0">
                <a:solidFill>
                  <a:schemeClr val="bg1"/>
                </a:solidFill>
              </a:rPr>
              <a:t>Muestra los mensajes de error en contexto</a:t>
            </a:r>
          </a:p>
          <a:p>
            <a:pPr lvl="1"/>
            <a:r>
              <a:rPr lang="es-MX" dirty="0">
                <a:solidFill>
                  <a:schemeClr val="bg1"/>
                </a:solidFill>
              </a:rPr>
              <a:t>De ser posible, considera la validación en tiempo real</a:t>
            </a:r>
          </a:p>
        </p:txBody>
      </p:sp>
      <p:grpSp>
        <p:nvGrpSpPr>
          <p:cNvPr id="26" name="Group 25">
            <a:extLst>
              <a:ext uri="{FF2B5EF4-FFF2-40B4-BE49-F238E27FC236}">
                <a16:creationId xmlns:a16="http://schemas.microsoft.com/office/drawing/2014/main" id="{2C58EF69-4C86-43C8-B9E3-778544933C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405812" y="0"/>
            <a:ext cx="2436813" cy="6858001"/>
            <a:chOff x="1320800" y="0"/>
            <a:chExt cx="2436813" cy="6858001"/>
          </a:xfrm>
        </p:grpSpPr>
        <p:sp>
          <p:nvSpPr>
            <p:cNvPr id="27" name="Freeform 6">
              <a:extLst>
                <a:ext uri="{FF2B5EF4-FFF2-40B4-BE49-F238E27FC236}">
                  <a16:creationId xmlns:a16="http://schemas.microsoft.com/office/drawing/2014/main" id="{28004C51-9993-4F72-9444-208E14F42B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8" name="Freeform 7">
              <a:extLst>
                <a:ext uri="{FF2B5EF4-FFF2-40B4-BE49-F238E27FC236}">
                  <a16:creationId xmlns:a16="http://schemas.microsoft.com/office/drawing/2014/main" id="{9F45FB11-2D69-4F70-8B60-23B0C6B285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9" name="Freeform 8">
              <a:extLst>
                <a:ext uri="{FF2B5EF4-FFF2-40B4-BE49-F238E27FC236}">
                  <a16:creationId xmlns:a16="http://schemas.microsoft.com/office/drawing/2014/main" id="{5ABA6996-5C50-49CC-A2C8-F43FD5838C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0" name="Freeform 9">
              <a:extLst>
                <a:ext uri="{FF2B5EF4-FFF2-40B4-BE49-F238E27FC236}">
                  <a16:creationId xmlns:a16="http://schemas.microsoft.com/office/drawing/2014/main" id="{54A0AA5F-216D-445A-8C9D-44B6B4826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1" name="Freeform 10">
              <a:extLst>
                <a:ext uri="{FF2B5EF4-FFF2-40B4-BE49-F238E27FC236}">
                  <a16:creationId xmlns:a16="http://schemas.microsoft.com/office/drawing/2014/main" id="{7DED650F-020C-4B0D-928D-3B70398376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2" name="Freeform 11">
              <a:extLst>
                <a:ext uri="{FF2B5EF4-FFF2-40B4-BE49-F238E27FC236}">
                  <a16:creationId xmlns:a16="http://schemas.microsoft.com/office/drawing/2014/main" id="{B1EE80AC-E4F7-497F-AE0B-96084F03C0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Tree>
    <p:extLst>
      <p:ext uri="{BB962C8B-B14F-4D97-AF65-F5344CB8AC3E}">
        <p14:creationId xmlns:p14="http://schemas.microsoft.com/office/powerpoint/2010/main" val="35950601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A79F213-51C2-42E5-A917-142526CC6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rca de exclamación sobre fondo amarillo">
            <a:extLst>
              <a:ext uri="{FF2B5EF4-FFF2-40B4-BE49-F238E27FC236}">
                <a16:creationId xmlns:a16="http://schemas.microsoft.com/office/drawing/2014/main" id="{B8C65B7E-1F74-8A13-E246-9DFD7C840807}"/>
              </a:ext>
            </a:extLst>
          </p:cNvPr>
          <p:cNvPicPr>
            <a:picLocks noChangeAspect="1"/>
          </p:cNvPicPr>
          <p:nvPr/>
        </p:nvPicPr>
        <p:blipFill rotWithShape="1">
          <a:blip r:embed="rId4"/>
          <a:srcRect t="31818" r="9091"/>
          <a:stretch/>
        </p:blipFill>
        <p:spPr>
          <a:xfrm>
            <a:off x="20" y="10"/>
            <a:ext cx="12191980" cy="6857990"/>
          </a:xfrm>
          <a:prstGeom prst="rect">
            <a:avLst/>
          </a:prstGeom>
        </p:spPr>
      </p:pic>
      <p:sp>
        <p:nvSpPr>
          <p:cNvPr id="24" name="Freeform 15">
            <a:extLst>
              <a:ext uri="{FF2B5EF4-FFF2-40B4-BE49-F238E27FC236}">
                <a16:creationId xmlns:a16="http://schemas.microsoft.com/office/drawing/2014/main" id="{C478AE16-9FFE-40EC-B81F-FAD67DA860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6933" y="-16933"/>
            <a:ext cx="9491133" cy="6883400"/>
          </a:xfrm>
          <a:custGeom>
            <a:avLst/>
            <a:gdLst>
              <a:gd name="connsiteX0" fmla="*/ 5427133 w 7340600"/>
              <a:gd name="connsiteY0" fmla="*/ 8466 h 6883400"/>
              <a:gd name="connsiteX1" fmla="*/ 4783666 w 7340600"/>
              <a:gd name="connsiteY1" fmla="*/ 2573866 h 6883400"/>
              <a:gd name="connsiteX2" fmla="*/ 7340600 w 7340600"/>
              <a:gd name="connsiteY2" fmla="*/ 6874933 h 6883400"/>
              <a:gd name="connsiteX3" fmla="*/ 0 w 7340600"/>
              <a:gd name="connsiteY3" fmla="*/ 6883400 h 6883400"/>
              <a:gd name="connsiteX4" fmla="*/ 8466 w 7340600"/>
              <a:gd name="connsiteY4" fmla="*/ 0 h 6883400"/>
              <a:gd name="connsiteX5" fmla="*/ 5427133 w 7340600"/>
              <a:gd name="connsiteY5" fmla="*/ 8466 h 6883400"/>
              <a:gd name="connsiteX0" fmla="*/ 9203266 w 9203266"/>
              <a:gd name="connsiteY0" fmla="*/ 16933 h 6883400"/>
              <a:gd name="connsiteX1" fmla="*/ 4783666 w 9203266"/>
              <a:gd name="connsiteY1" fmla="*/ 2573866 h 6883400"/>
              <a:gd name="connsiteX2" fmla="*/ 7340600 w 9203266"/>
              <a:gd name="connsiteY2" fmla="*/ 6874933 h 6883400"/>
              <a:gd name="connsiteX3" fmla="*/ 0 w 9203266"/>
              <a:gd name="connsiteY3" fmla="*/ 6883400 h 6883400"/>
              <a:gd name="connsiteX4" fmla="*/ 8466 w 9203266"/>
              <a:gd name="connsiteY4" fmla="*/ 0 h 6883400"/>
              <a:gd name="connsiteX5" fmla="*/ 9203266 w 9203266"/>
              <a:gd name="connsiteY5" fmla="*/ 16933 h 6883400"/>
              <a:gd name="connsiteX0" fmla="*/ 9203266 w 9203266"/>
              <a:gd name="connsiteY0" fmla="*/ 16933 h 6883400"/>
              <a:gd name="connsiteX1" fmla="*/ 8339666 w 9203266"/>
              <a:gd name="connsiteY1" fmla="*/ 5240866 h 6883400"/>
              <a:gd name="connsiteX2" fmla="*/ 7340600 w 9203266"/>
              <a:gd name="connsiteY2" fmla="*/ 6874933 h 6883400"/>
              <a:gd name="connsiteX3" fmla="*/ 0 w 9203266"/>
              <a:gd name="connsiteY3" fmla="*/ 6883400 h 6883400"/>
              <a:gd name="connsiteX4" fmla="*/ 8466 w 9203266"/>
              <a:gd name="connsiteY4" fmla="*/ 0 h 6883400"/>
              <a:gd name="connsiteX5" fmla="*/ 9203266 w 9203266"/>
              <a:gd name="connsiteY5" fmla="*/ 16933 h 6883400"/>
              <a:gd name="connsiteX0" fmla="*/ 9203266 w 9491133"/>
              <a:gd name="connsiteY0" fmla="*/ 16933 h 6883400"/>
              <a:gd name="connsiteX1" fmla="*/ 8339666 w 9491133"/>
              <a:gd name="connsiteY1" fmla="*/ 5240866 h 6883400"/>
              <a:gd name="connsiteX2" fmla="*/ 9491133 w 9491133"/>
              <a:gd name="connsiteY2" fmla="*/ 6883400 h 6883400"/>
              <a:gd name="connsiteX3" fmla="*/ 0 w 9491133"/>
              <a:gd name="connsiteY3" fmla="*/ 6883400 h 6883400"/>
              <a:gd name="connsiteX4" fmla="*/ 8466 w 9491133"/>
              <a:gd name="connsiteY4" fmla="*/ 0 h 6883400"/>
              <a:gd name="connsiteX5" fmla="*/ 9203266 w 9491133"/>
              <a:gd name="connsiteY5" fmla="*/ 16933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491133" h="6883400">
                <a:moveTo>
                  <a:pt x="9203266" y="16933"/>
                </a:moveTo>
                <a:lnTo>
                  <a:pt x="8339666" y="5240866"/>
                </a:lnTo>
                <a:lnTo>
                  <a:pt x="9491133" y="6883400"/>
                </a:lnTo>
                <a:lnTo>
                  <a:pt x="0" y="6883400"/>
                </a:lnTo>
                <a:lnTo>
                  <a:pt x="8466" y="0"/>
                </a:lnTo>
                <a:lnTo>
                  <a:pt x="9203266" y="16933"/>
                </a:lnTo>
                <a:close/>
              </a:path>
            </a:pathLst>
          </a:custGeom>
          <a:solidFill>
            <a:schemeClr val="tx1">
              <a:lumMod val="95000"/>
              <a:lumOff val="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5AED1EA-D861-E170-F255-12D949F272BC}"/>
              </a:ext>
            </a:extLst>
          </p:cNvPr>
          <p:cNvSpPr>
            <a:spLocks noGrp="1"/>
          </p:cNvSpPr>
          <p:nvPr>
            <p:ph type="title"/>
          </p:nvPr>
        </p:nvSpPr>
        <p:spPr>
          <a:xfrm>
            <a:off x="685800" y="685800"/>
            <a:ext cx="7391400" cy="1176867"/>
          </a:xfrm>
        </p:spPr>
        <p:txBody>
          <a:bodyPr>
            <a:normAutofit/>
          </a:bodyPr>
          <a:lstStyle/>
          <a:p>
            <a:pPr>
              <a:lnSpc>
                <a:spcPct val="90000"/>
              </a:lnSpc>
            </a:pPr>
            <a:r>
              <a:rPr lang="es-MX" sz="3700">
                <a:solidFill>
                  <a:schemeClr val="bg1"/>
                </a:solidFill>
              </a:rPr>
              <a:t>Principio de usabilidad</a:t>
            </a:r>
            <a:br>
              <a:rPr lang="es-MX" sz="3700">
                <a:solidFill>
                  <a:schemeClr val="bg1"/>
                </a:solidFill>
              </a:rPr>
            </a:br>
            <a:r>
              <a:rPr lang="es-MX" sz="3700">
                <a:solidFill>
                  <a:schemeClr val="bg1"/>
                </a:solidFill>
              </a:rPr>
              <a:t>Reglas generales</a:t>
            </a:r>
          </a:p>
        </p:txBody>
      </p:sp>
      <p:sp>
        <p:nvSpPr>
          <p:cNvPr id="3" name="Marcador de contenido 2">
            <a:extLst>
              <a:ext uri="{FF2B5EF4-FFF2-40B4-BE49-F238E27FC236}">
                <a16:creationId xmlns:a16="http://schemas.microsoft.com/office/drawing/2014/main" id="{8940D075-0A63-4F97-EDFC-CC8AE4B969DE}"/>
              </a:ext>
            </a:extLst>
          </p:cNvPr>
          <p:cNvSpPr>
            <a:spLocks noGrp="1"/>
          </p:cNvSpPr>
          <p:nvPr>
            <p:ph idx="1"/>
          </p:nvPr>
        </p:nvSpPr>
        <p:spPr>
          <a:xfrm>
            <a:off x="685799" y="1888067"/>
            <a:ext cx="7391401" cy="3970866"/>
          </a:xfrm>
        </p:spPr>
        <p:txBody>
          <a:bodyPr>
            <a:normAutofit/>
          </a:bodyPr>
          <a:lstStyle/>
          <a:p>
            <a:r>
              <a:rPr lang="es-MX" dirty="0">
                <a:solidFill>
                  <a:schemeClr val="bg1"/>
                </a:solidFill>
              </a:rPr>
              <a:t>Ayuda y documentación: Incluso en sistemas que pueden ser usados sin documentación, es necesario contar con opciones de ayuda y documentación</a:t>
            </a:r>
          </a:p>
          <a:p>
            <a:pPr lvl="1"/>
            <a:r>
              <a:rPr lang="es-MX" dirty="0">
                <a:solidFill>
                  <a:schemeClr val="bg1"/>
                </a:solidFill>
              </a:rPr>
              <a:t>Considerar una sección para preguntas frecuentes</a:t>
            </a:r>
          </a:p>
          <a:p>
            <a:pPr lvl="1"/>
            <a:r>
              <a:rPr lang="es-MX" dirty="0">
                <a:solidFill>
                  <a:schemeClr val="bg1"/>
                </a:solidFill>
              </a:rPr>
              <a:t>Piensa en formas de ofrecer ayuda en tiempo real</a:t>
            </a:r>
          </a:p>
          <a:p>
            <a:pPr lvl="1"/>
            <a:r>
              <a:rPr lang="es-MX" dirty="0">
                <a:solidFill>
                  <a:schemeClr val="bg1"/>
                </a:solidFill>
              </a:rPr>
              <a:t>Diseña una sección de documentación</a:t>
            </a:r>
          </a:p>
        </p:txBody>
      </p:sp>
      <p:grpSp>
        <p:nvGrpSpPr>
          <p:cNvPr id="26" name="Group 25">
            <a:extLst>
              <a:ext uri="{FF2B5EF4-FFF2-40B4-BE49-F238E27FC236}">
                <a16:creationId xmlns:a16="http://schemas.microsoft.com/office/drawing/2014/main" id="{2C58EF69-4C86-43C8-B9E3-778544933C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405812" y="0"/>
            <a:ext cx="2436813" cy="6858001"/>
            <a:chOff x="1320800" y="0"/>
            <a:chExt cx="2436813" cy="6858001"/>
          </a:xfrm>
        </p:grpSpPr>
        <p:sp>
          <p:nvSpPr>
            <p:cNvPr id="27" name="Freeform 6">
              <a:extLst>
                <a:ext uri="{FF2B5EF4-FFF2-40B4-BE49-F238E27FC236}">
                  <a16:creationId xmlns:a16="http://schemas.microsoft.com/office/drawing/2014/main" id="{28004C51-9993-4F72-9444-208E14F42B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8" name="Freeform 7">
              <a:extLst>
                <a:ext uri="{FF2B5EF4-FFF2-40B4-BE49-F238E27FC236}">
                  <a16:creationId xmlns:a16="http://schemas.microsoft.com/office/drawing/2014/main" id="{9F45FB11-2D69-4F70-8B60-23B0C6B285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9" name="Freeform 8">
              <a:extLst>
                <a:ext uri="{FF2B5EF4-FFF2-40B4-BE49-F238E27FC236}">
                  <a16:creationId xmlns:a16="http://schemas.microsoft.com/office/drawing/2014/main" id="{5ABA6996-5C50-49CC-A2C8-F43FD5838C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0" name="Freeform 9">
              <a:extLst>
                <a:ext uri="{FF2B5EF4-FFF2-40B4-BE49-F238E27FC236}">
                  <a16:creationId xmlns:a16="http://schemas.microsoft.com/office/drawing/2014/main" id="{54A0AA5F-216D-445A-8C9D-44B6B4826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1" name="Freeform 10">
              <a:extLst>
                <a:ext uri="{FF2B5EF4-FFF2-40B4-BE49-F238E27FC236}">
                  <a16:creationId xmlns:a16="http://schemas.microsoft.com/office/drawing/2014/main" id="{7DED650F-020C-4B0D-928D-3B70398376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2" name="Freeform 11">
              <a:extLst>
                <a:ext uri="{FF2B5EF4-FFF2-40B4-BE49-F238E27FC236}">
                  <a16:creationId xmlns:a16="http://schemas.microsoft.com/office/drawing/2014/main" id="{B1EE80AC-E4F7-497F-AE0B-96084F03C0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Tree>
    <p:extLst>
      <p:ext uri="{BB962C8B-B14F-4D97-AF65-F5344CB8AC3E}">
        <p14:creationId xmlns:p14="http://schemas.microsoft.com/office/powerpoint/2010/main" val="3803852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FCD9B94-D70B-4446-85E5-ACD390428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Escritorio con estetoscopio y teclado de ordenador">
            <a:extLst>
              <a:ext uri="{FF2B5EF4-FFF2-40B4-BE49-F238E27FC236}">
                <a16:creationId xmlns:a16="http://schemas.microsoft.com/office/drawing/2014/main" id="{0192DD90-50FE-528D-32B5-BDB2FFEC514E}"/>
              </a:ext>
            </a:extLst>
          </p:cNvPr>
          <p:cNvPicPr>
            <a:picLocks noChangeAspect="1"/>
          </p:cNvPicPr>
          <p:nvPr/>
        </p:nvPicPr>
        <p:blipFill rotWithShape="1">
          <a:blip r:embed="rId3">
            <a:duotone>
              <a:schemeClr val="bg2">
                <a:shade val="45000"/>
                <a:satMod val="135000"/>
              </a:schemeClr>
              <a:prstClr val="white"/>
            </a:duotone>
            <a:alphaModFix amt="25000"/>
          </a:blip>
          <a:srcRect t="558" b="15172"/>
          <a:stretch/>
        </p:blipFill>
        <p:spPr>
          <a:xfrm>
            <a:off x="20" y="10"/>
            <a:ext cx="12191980" cy="6857990"/>
          </a:xfrm>
          <a:prstGeom prst="rect">
            <a:avLst/>
          </a:prstGeom>
        </p:spPr>
      </p:pic>
      <p:sp>
        <p:nvSpPr>
          <p:cNvPr id="2" name="Título 1">
            <a:extLst>
              <a:ext uri="{FF2B5EF4-FFF2-40B4-BE49-F238E27FC236}">
                <a16:creationId xmlns:a16="http://schemas.microsoft.com/office/drawing/2014/main" id="{DFEEA9FC-85DC-28B9-9A41-4044E69912C1}"/>
              </a:ext>
            </a:extLst>
          </p:cNvPr>
          <p:cNvSpPr>
            <a:spLocks noGrp="1"/>
          </p:cNvSpPr>
          <p:nvPr>
            <p:ph type="title"/>
          </p:nvPr>
        </p:nvSpPr>
        <p:spPr>
          <a:xfrm>
            <a:off x="643467" y="639099"/>
            <a:ext cx="3647493" cy="4965833"/>
          </a:xfrm>
        </p:spPr>
        <p:txBody>
          <a:bodyPr>
            <a:normAutofit/>
          </a:bodyPr>
          <a:lstStyle/>
          <a:p>
            <a:pPr algn="r"/>
            <a:r>
              <a:rPr lang="es-MX" dirty="0"/>
              <a:t>Usuario</a:t>
            </a:r>
          </a:p>
        </p:txBody>
      </p:sp>
      <p:cxnSp>
        <p:nvCxnSpPr>
          <p:cNvPr id="11" name="Straight Connector 10">
            <a:extLst>
              <a:ext uri="{FF2B5EF4-FFF2-40B4-BE49-F238E27FC236}">
                <a16:creationId xmlns:a16="http://schemas.microsoft.com/office/drawing/2014/main" id="{3378FF8B-3743-48E1-88E3-F4CADB3DECE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06171"/>
            <a:ext cx="0" cy="343168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2E2F2BFF-EAFD-E7F2-00B4-C346178D067D}"/>
              </a:ext>
            </a:extLst>
          </p:cNvPr>
          <p:cNvSpPr>
            <a:spLocks noGrp="1"/>
          </p:cNvSpPr>
          <p:nvPr>
            <p:ph idx="1"/>
          </p:nvPr>
        </p:nvSpPr>
        <p:spPr>
          <a:xfrm>
            <a:off x="4979938" y="639099"/>
            <a:ext cx="6591346" cy="4965833"/>
          </a:xfrm>
        </p:spPr>
        <p:txBody>
          <a:bodyPr>
            <a:normAutofit/>
          </a:bodyPr>
          <a:lstStyle/>
          <a:p>
            <a:r>
              <a:rPr lang="es-MX" sz="4000" dirty="0"/>
              <a:t>Persona que habitualmente usa un servicio.</a:t>
            </a:r>
          </a:p>
        </p:txBody>
      </p:sp>
    </p:spTree>
    <p:extLst>
      <p:ext uri="{BB962C8B-B14F-4D97-AF65-F5344CB8AC3E}">
        <p14:creationId xmlns:p14="http://schemas.microsoft.com/office/powerpoint/2010/main" val="30448549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FCD9B94-D70B-4446-85E5-ACD390428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Burbujas de conversación vacías">
            <a:extLst>
              <a:ext uri="{FF2B5EF4-FFF2-40B4-BE49-F238E27FC236}">
                <a16:creationId xmlns:a16="http://schemas.microsoft.com/office/drawing/2014/main" id="{46DEC15C-481D-9D90-7F71-1194F954ACCD}"/>
              </a:ext>
            </a:extLst>
          </p:cNvPr>
          <p:cNvPicPr>
            <a:picLocks noChangeAspect="1"/>
          </p:cNvPicPr>
          <p:nvPr/>
        </p:nvPicPr>
        <p:blipFill rotWithShape="1">
          <a:blip r:embed="rId2">
            <a:duotone>
              <a:schemeClr val="bg2">
                <a:shade val="45000"/>
                <a:satMod val="135000"/>
              </a:schemeClr>
              <a:prstClr val="white"/>
            </a:duotone>
            <a:alphaModFix amt="25000"/>
          </a:blip>
          <a:srcRect t="5516" b="10215"/>
          <a:stretch/>
        </p:blipFill>
        <p:spPr>
          <a:xfrm>
            <a:off x="20" y="10"/>
            <a:ext cx="12191980" cy="6857990"/>
          </a:xfrm>
          <a:prstGeom prst="rect">
            <a:avLst/>
          </a:prstGeom>
        </p:spPr>
      </p:pic>
      <p:sp>
        <p:nvSpPr>
          <p:cNvPr id="2" name="Título 1">
            <a:extLst>
              <a:ext uri="{FF2B5EF4-FFF2-40B4-BE49-F238E27FC236}">
                <a16:creationId xmlns:a16="http://schemas.microsoft.com/office/drawing/2014/main" id="{179A058C-F53B-947B-9E46-3F7D055E07C9}"/>
              </a:ext>
            </a:extLst>
          </p:cNvPr>
          <p:cNvSpPr>
            <a:spLocks noGrp="1"/>
          </p:cNvSpPr>
          <p:nvPr>
            <p:ph type="title"/>
          </p:nvPr>
        </p:nvSpPr>
        <p:spPr>
          <a:xfrm>
            <a:off x="643467" y="639099"/>
            <a:ext cx="3647493" cy="4965833"/>
          </a:xfrm>
        </p:spPr>
        <p:txBody>
          <a:bodyPr>
            <a:normAutofit/>
          </a:bodyPr>
          <a:lstStyle/>
          <a:p>
            <a:pPr algn="r"/>
            <a:r>
              <a:rPr lang="es-MX" dirty="0"/>
              <a:t>Interfaz de usuario</a:t>
            </a:r>
          </a:p>
        </p:txBody>
      </p:sp>
      <p:cxnSp>
        <p:nvCxnSpPr>
          <p:cNvPr id="11" name="Straight Connector 10">
            <a:extLst>
              <a:ext uri="{FF2B5EF4-FFF2-40B4-BE49-F238E27FC236}">
                <a16:creationId xmlns:a16="http://schemas.microsoft.com/office/drawing/2014/main" id="{3378FF8B-3743-48E1-88E3-F4CADB3DECE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06171"/>
            <a:ext cx="0" cy="343168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D435D921-B439-23DF-BE7A-5A755982E691}"/>
              </a:ext>
            </a:extLst>
          </p:cNvPr>
          <p:cNvSpPr>
            <a:spLocks noGrp="1"/>
          </p:cNvSpPr>
          <p:nvPr>
            <p:ph idx="1"/>
          </p:nvPr>
        </p:nvSpPr>
        <p:spPr>
          <a:xfrm>
            <a:off x="4979938" y="639099"/>
            <a:ext cx="6591346" cy="4965833"/>
          </a:xfrm>
        </p:spPr>
        <p:txBody>
          <a:bodyPr>
            <a:normAutofit/>
          </a:bodyPr>
          <a:lstStyle/>
          <a:p>
            <a:r>
              <a:rPr lang="es-MX" sz="3200" dirty="0"/>
              <a:t>Medio que permite a una persona comunicarse con un sistema para recibir información, ingresar información y/o dar instrucciones al sistema.</a:t>
            </a:r>
          </a:p>
          <a:p>
            <a:pPr marL="0" indent="0">
              <a:buNone/>
            </a:pPr>
            <a:endParaRPr lang="es-MX" dirty="0"/>
          </a:p>
        </p:txBody>
      </p:sp>
    </p:spTree>
    <p:extLst>
      <p:ext uri="{BB962C8B-B14F-4D97-AF65-F5344CB8AC3E}">
        <p14:creationId xmlns:p14="http://schemas.microsoft.com/office/powerpoint/2010/main" val="3738243473"/>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C63B8C-6D8B-075C-3501-2811BF7B1A6F}"/>
              </a:ext>
            </a:extLst>
          </p:cNvPr>
          <p:cNvSpPr>
            <a:spLocks noGrp="1"/>
          </p:cNvSpPr>
          <p:nvPr>
            <p:ph type="title"/>
          </p:nvPr>
        </p:nvSpPr>
        <p:spPr>
          <a:xfrm>
            <a:off x="1484311" y="1081548"/>
            <a:ext cx="3333495" cy="1504335"/>
          </a:xfrm>
        </p:spPr>
        <p:txBody>
          <a:bodyPr>
            <a:normAutofit/>
          </a:bodyPr>
          <a:lstStyle/>
          <a:p>
            <a:r>
              <a:rPr lang="es-MX" sz="2400" dirty="0"/>
              <a:t>Diseño UI vs UX vs Frontend</a:t>
            </a:r>
          </a:p>
        </p:txBody>
      </p:sp>
      <p:sp>
        <p:nvSpPr>
          <p:cNvPr id="9" name="Content Placeholder 8">
            <a:extLst>
              <a:ext uri="{FF2B5EF4-FFF2-40B4-BE49-F238E27FC236}">
                <a16:creationId xmlns:a16="http://schemas.microsoft.com/office/drawing/2014/main" id="{1A60E93D-5863-217A-DD39-C57BCB0CA934}"/>
              </a:ext>
            </a:extLst>
          </p:cNvPr>
          <p:cNvSpPr>
            <a:spLocks noGrp="1"/>
          </p:cNvSpPr>
          <p:nvPr>
            <p:ph idx="1"/>
          </p:nvPr>
        </p:nvSpPr>
        <p:spPr>
          <a:xfrm>
            <a:off x="1484311" y="2666999"/>
            <a:ext cx="3333496" cy="3124201"/>
          </a:xfrm>
        </p:spPr>
        <p:txBody>
          <a:bodyPr anchor="t">
            <a:normAutofit/>
          </a:bodyPr>
          <a:lstStyle/>
          <a:p>
            <a:r>
              <a:rPr lang="es-MX" dirty="0"/>
              <a:t>Si bien los conceptos están estrechamente relacionados, no hacen referencia a lo mismo. La experiencia de usuario es un concepto más general.</a:t>
            </a:r>
          </a:p>
        </p:txBody>
      </p:sp>
      <p:pic>
        <p:nvPicPr>
          <p:cNvPr id="5" name="Marcador de contenido 4" descr="Diagrama&#10;&#10;Descripción generada automáticamente">
            <a:extLst>
              <a:ext uri="{FF2B5EF4-FFF2-40B4-BE49-F238E27FC236}">
                <a16:creationId xmlns:a16="http://schemas.microsoft.com/office/drawing/2014/main" id="{2CAC1839-C015-610F-0324-F6147A3029ED}"/>
              </a:ext>
            </a:extLst>
          </p:cNvPr>
          <p:cNvPicPr>
            <a:picLocks noChangeAspect="1"/>
          </p:cNvPicPr>
          <p:nvPr/>
        </p:nvPicPr>
        <p:blipFill>
          <a:blip r:embed="rId4"/>
          <a:stretch>
            <a:fillRect/>
          </a:stretch>
        </p:blipFill>
        <p:spPr>
          <a:xfrm>
            <a:off x="5444708" y="685799"/>
            <a:ext cx="5875640" cy="5053050"/>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2142360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659138C-74A1-445B-848C-3608AE871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7DFD7409-66D7-4C9C-B528-E79EB64A4D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7455" y="0"/>
            <a:ext cx="5014912" cy="6862763"/>
            <a:chOff x="2928938" y="-4763"/>
            <a:chExt cx="5014912" cy="6862763"/>
          </a:xfrm>
        </p:grpSpPr>
        <p:sp>
          <p:nvSpPr>
            <p:cNvPr id="11" name="Freeform 6">
              <a:extLst>
                <a:ext uri="{FF2B5EF4-FFF2-40B4-BE49-F238E27FC236}">
                  <a16:creationId xmlns:a16="http://schemas.microsoft.com/office/drawing/2014/main" id="{87990EF0-5F6F-4FE3-AA65-8968AF2DF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sp>
        <p:sp>
          <p:nvSpPr>
            <p:cNvPr id="12" name="Freeform 7">
              <a:extLst>
                <a:ext uri="{FF2B5EF4-FFF2-40B4-BE49-F238E27FC236}">
                  <a16:creationId xmlns:a16="http://schemas.microsoft.com/office/drawing/2014/main" id="{D78F7598-94C7-46E9-8B2A-CB44A0F252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id="{99D2CBB1-072D-4875-B7D7-CADB0ABF3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id="{58F600B4-EE22-4BA5-A764-9D80C335C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1E8DAD02-2B30-48A9-ACE0-2E9193091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id="{F8F76B12-142C-41AF-B239-F414ABCFA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useBgFill="1">
        <p:nvSpPr>
          <p:cNvPr id="18" name="Rectangle 17">
            <a:extLst>
              <a:ext uri="{FF2B5EF4-FFF2-40B4-BE49-F238E27FC236}">
                <a16:creationId xmlns:a16="http://schemas.microsoft.com/office/drawing/2014/main" id="{225F4217-4021-45A0-812B-398F9A7A9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929" y="667808"/>
            <a:ext cx="10894142" cy="5580592"/>
          </a:xfrm>
          <a:prstGeom prst="rect">
            <a:avLst/>
          </a:prstGeom>
          <a:ln w="3175" cap="sq">
            <a:solidFill>
              <a:schemeClr val="bg1">
                <a:lumMod val="65000"/>
              </a:schemeClr>
            </a:solidFill>
            <a:miter lim="800000"/>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D81DF936-F1A6-6594-7702-E49D60808FEF}"/>
              </a:ext>
            </a:extLst>
          </p:cNvPr>
          <p:cNvSpPr>
            <a:spLocks noGrp="1"/>
          </p:cNvSpPr>
          <p:nvPr>
            <p:ph type="title"/>
          </p:nvPr>
        </p:nvSpPr>
        <p:spPr>
          <a:xfrm>
            <a:off x="1189702" y="1261872"/>
            <a:ext cx="3145536" cy="4334256"/>
          </a:xfrm>
        </p:spPr>
        <p:txBody>
          <a:bodyPr>
            <a:normAutofit/>
          </a:bodyPr>
          <a:lstStyle/>
          <a:p>
            <a:pPr algn="r"/>
            <a:r>
              <a:rPr lang="es-MX" sz="3600" dirty="0"/>
              <a:t>User experience UX</a:t>
            </a:r>
          </a:p>
        </p:txBody>
      </p:sp>
      <p:cxnSp>
        <p:nvCxnSpPr>
          <p:cNvPr id="20" name="Straight Connector 19">
            <a:extLst>
              <a:ext uri="{FF2B5EF4-FFF2-40B4-BE49-F238E27FC236}">
                <a16:creationId xmlns:a16="http://schemas.microsoft.com/office/drawing/2014/main" id="{486F4EBC-E415-40E4-A8BA-BA66F0B632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92024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8A99D5EA-B177-DB2A-40DE-D622063F2802}"/>
              </a:ext>
            </a:extLst>
          </p:cNvPr>
          <p:cNvSpPr>
            <a:spLocks noGrp="1"/>
          </p:cNvSpPr>
          <p:nvPr>
            <p:ph idx="1"/>
          </p:nvPr>
        </p:nvSpPr>
        <p:spPr>
          <a:xfrm>
            <a:off x="5007932" y="1261873"/>
            <a:ext cx="5951013" cy="4449422"/>
          </a:xfrm>
        </p:spPr>
        <p:txBody>
          <a:bodyPr>
            <a:normAutofit/>
          </a:bodyPr>
          <a:lstStyle/>
          <a:p>
            <a:r>
              <a:rPr lang="es-MX" dirty="0"/>
              <a:t>Se refiere a las interacciones que un usuario tiene con una marca o producto y a cómo le hacen sentir. La experiencia de usuario va más allá de la interfaz de usuario, sin embargo, la interfaz de usuario es el resultado tangible de la experiencia de usuario.</a:t>
            </a:r>
          </a:p>
        </p:txBody>
      </p:sp>
    </p:spTree>
    <p:extLst>
      <p:ext uri="{BB962C8B-B14F-4D97-AF65-F5344CB8AC3E}">
        <p14:creationId xmlns:p14="http://schemas.microsoft.com/office/powerpoint/2010/main" val="386253792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136A7F-8703-4FA7-80B1-874F5E758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6">
            <a:extLst>
              <a:ext uri="{FF2B5EF4-FFF2-40B4-BE49-F238E27FC236}">
                <a16:creationId xmlns:a16="http://schemas.microsoft.com/office/drawing/2014/main" id="{716B2278-BFC9-43BE-9620-278464A4A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82913"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tx2">
              <a:lumMod val="50000"/>
            </a:schemeClr>
          </a:solidFill>
          <a:ln>
            <a:noFill/>
          </a:ln>
        </p:spPr>
        <p:txBody>
          <a:bodyPr/>
          <a:lstStyle/>
          <a:p>
            <a:endParaRPr lang="en-US" dirty="0"/>
          </a:p>
        </p:txBody>
      </p:sp>
      <p:sp>
        <p:nvSpPr>
          <p:cNvPr id="12" name="Freeform 7">
            <a:extLst>
              <a:ext uri="{FF2B5EF4-FFF2-40B4-BE49-F238E27FC236}">
                <a16:creationId xmlns:a16="http://schemas.microsoft.com/office/drawing/2014/main" id="{E4CD00E4-F77A-49A5-A54B-A542D0DE5D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76525"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accent1"/>
          </a:solidFill>
          <a:ln>
            <a:noFill/>
          </a:ln>
        </p:spPr>
      </p:sp>
      <p:sp>
        <p:nvSpPr>
          <p:cNvPr id="14" name="Freeform 10">
            <a:extLst>
              <a:ext uri="{FF2B5EF4-FFF2-40B4-BE49-F238E27FC236}">
                <a16:creationId xmlns:a16="http://schemas.microsoft.com/office/drawing/2014/main" id="{17158038-9069-44CB-8794-762B5429B9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82913"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tx2">
              <a:lumMod val="25000"/>
              <a:alpha val="80000"/>
            </a:schemeClr>
          </a:solidFill>
          <a:ln>
            <a:noFill/>
          </a:ln>
        </p:spPr>
      </p:sp>
      <p:sp>
        <p:nvSpPr>
          <p:cNvPr id="16" name="Freeform: Shape 15">
            <a:extLst>
              <a:ext uri="{FF2B5EF4-FFF2-40B4-BE49-F238E27FC236}">
                <a16:creationId xmlns:a16="http://schemas.microsoft.com/office/drawing/2014/main" id="{045056AB-07D8-43D9-9343-AB85199AEA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76525" y="5238750"/>
            <a:ext cx="1695450" cy="1619250"/>
          </a:xfrm>
          <a:custGeom>
            <a:avLst/>
            <a:gdLst>
              <a:gd name="connsiteX0" fmla="*/ 0 w 1695450"/>
              <a:gd name="connsiteY0" fmla="*/ 0 h 1619250"/>
              <a:gd name="connsiteX1" fmla="*/ 10414 w 1695450"/>
              <a:gd name="connsiteY1" fmla="*/ 1623 h 1619250"/>
              <a:gd name="connsiteX2" fmla="*/ 9236 w 1695450"/>
              <a:gd name="connsiteY2" fmla="*/ 0 h 1619250"/>
              <a:gd name="connsiteX3" fmla="*/ 10475 w 1695450"/>
              <a:gd name="connsiteY3" fmla="*/ 1633 h 1619250"/>
              <a:gd name="connsiteX4" fmla="*/ 244475 w 1695450"/>
              <a:gd name="connsiteY4" fmla="*/ 38100 h 1619250"/>
              <a:gd name="connsiteX5" fmla="*/ 249238 w 1695450"/>
              <a:gd name="connsiteY5" fmla="*/ 38100 h 1619250"/>
              <a:gd name="connsiteX6" fmla="*/ 249238 w 1695450"/>
              <a:gd name="connsiteY6" fmla="*/ 42863 h 1619250"/>
              <a:gd name="connsiteX7" fmla="*/ 244475 w 1695450"/>
              <a:gd name="connsiteY7" fmla="*/ 42863 h 1619250"/>
              <a:gd name="connsiteX8" fmla="*/ 292100 w 1695450"/>
              <a:gd name="connsiteY8" fmla="*/ 95250 h 1619250"/>
              <a:gd name="connsiteX9" fmla="*/ 1695450 w 1695450"/>
              <a:gd name="connsiteY9" fmla="*/ 1619250 h 1619250"/>
              <a:gd name="connsiteX10" fmla="*/ 1237961 w 1695450"/>
              <a:gd name="connsiteY10" fmla="*/ 1619250 h 1619250"/>
              <a:gd name="connsiteX11" fmla="*/ 1228725 w 1695450"/>
              <a:gd name="connsiteY11" fmla="*/ 1619250 h 1619250"/>
              <a:gd name="connsiteX12" fmla="*/ 1183986 w 1695450"/>
              <a:gd name="connsiteY12" fmla="*/ 1619250 h 1619250"/>
              <a:gd name="connsiteX13" fmla="*/ 210255 w 1695450"/>
              <a:gd name="connsiteY13" fmla="*/ 277080 h 1619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95450" h="1619250">
                <a:moveTo>
                  <a:pt x="0" y="0"/>
                </a:moveTo>
                <a:lnTo>
                  <a:pt x="10414" y="1623"/>
                </a:lnTo>
                <a:lnTo>
                  <a:pt x="9236" y="0"/>
                </a:lnTo>
                <a:lnTo>
                  <a:pt x="10475" y="1633"/>
                </a:lnTo>
                <a:lnTo>
                  <a:pt x="244475" y="38100"/>
                </a:lnTo>
                <a:lnTo>
                  <a:pt x="249238" y="38100"/>
                </a:lnTo>
                <a:lnTo>
                  <a:pt x="249238" y="42863"/>
                </a:lnTo>
                <a:lnTo>
                  <a:pt x="244475" y="42863"/>
                </a:lnTo>
                <a:lnTo>
                  <a:pt x="292100" y="95250"/>
                </a:lnTo>
                <a:lnTo>
                  <a:pt x="1695450" y="1619250"/>
                </a:lnTo>
                <a:lnTo>
                  <a:pt x="1237961" y="1619250"/>
                </a:lnTo>
                <a:lnTo>
                  <a:pt x="1228725" y="1619250"/>
                </a:lnTo>
                <a:lnTo>
                  <a:pt x="1183986" y="1619250"/>
                </a:lnTo>
                <a:lnTo>
                  <a:pt x="210255" y="277080"/>
                </a:lnTo>
                <a:close/>
              </a:path>
            </a:pathLst>
          </a:custGeom>
          <a:solidFill>
            <a:schemeClr val="accent1">
              <a:lumMod val="75000"/>
              <a:alpha val="80000"/>
            </a:schemeClr>
          </a:solidFill>
          <a:ln>
            <a:noFill/>
          </a:ln>
        </p:spPr>
      </p:sp>
      <p:sp>
        <p:nvSpPr>
          <p:cNvPr id="2" name="Título 1">
            <a:extLst>
              <a:ext uri="{FF2B5EF4-FFF2-40B4-BE49-F238E27FC236}">
                <a16:creationId xmlns:a16="http://schemas.microsoft.com/office/drawing/2014/main" id="{7362B7ED-AD78-3DEF-3016-8CE5C2842EA3}"/>
              </a:ext>
            </a:extLst>
          </p:cNvPr>
          <p:cNvSpPr>
            <a:spLocks noGrp="1"/>
          </p:cNvSpPr>
          <p:nvPr>
            <p:ph type="title"/>
          </p:nvPr>
        </p:nvSpPr>
        <p:spPr>
          <a:xfrm>
            <a:off x="8341910" y="1023257"/>
            <a:ext cx="3235083" cy="4767943"/>
          </a:xfrm>
          <a:effectLst/>
        </p:spPr>
        <p:txBody>
          <a:bodyPr anchor="ctr">
            <a:normAutofit/>
          </a:bodyPr>
          <a:lstStyle/>
          <a:p>
            <a:pPr algn="l"/>
            <a:r>
              <a:rPr lang="es-MX" dirty="0"/>
              <a:t>Frontend</a:t>
            </a:r>
          </a:p>
        </p:txBody>
      </p:sp>
      <p:sp>
        <p:nvSpPr>
          <p:cNvPr id="18" name="Freeform: Shape 17">
            <a:extLst>
              <a:ext uri="{FF2B5EF4-FFF2-40B4-BE49-F238E27FC236}">
                <a16:creationId xmlns:a16="http://schemas.microsoft.com/office/drawing/2014/main" id="{E83D8662-D21C-4B0A-A8A5-EA1E5DEBC5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43384" cy="6858001"/>
          </a:xfrm>
          <a:custGeom>
            <a:avLst/>
            <a:gdLst>
              <a:gd name="connsiteX0" fmla="*/ 0 w 8143384"/>
              <a:gd name="connsiteY0" fmla="*/ 0 h 6858001"/>
              <a:gd name="connsiteX1" fmla="*/ 3861881 w 8143384"/>
              <a:gd name="connsiteY1" fmla="*/ 0 h 6858001"/>
              <a:gd name="connsiteX2" fmla="*/ 3861881 w 8143384"/>
              <a:gd name="connsiteY2" fmla="*/ 1 h 6858001"/>
              <a:gd name="connsiteX3" fmla="*/ 6963565 w 8143384"/>
              <a:gd name="connsiteY3" fmla="*/ 1 h 6858001"/>
              <a:gd name="connsiteX4" fmla="*/ 6963565 w 8143384"/>
              <a:gd name="connsiteY4" fmla="*/ 0 h 6858001"/>
              <a:gd name="connsiteX5" fmla="*/ 7841583 w 8143384"/>
              <a:gd name="connsiteY5" fmla="*/ 0 h 6858001"/>
              <a:gd name="connsiteX6" fmla="*/ 6994625 w 8143384"/>
              <a:gd name="connsiteY6" fmla="*/ 5258645 h 6858001"/>
              <a:gd name="connsiteX7" fmla="*/ 6994625 w 8143384"/>
              <a:gd name="connsiteY7" fmla="*/ 5263939 h 6858001"/>
              <a:gd name="connsiteX8" fmla="*/ 8143384 w 8143384"/>
              <a:gd name="connsiteY8" fmla="*/ 6858001 h 6858001"/>
              <a:gd name="connsiteX9" fmla="*/ 6994625 w 8143384"/>
              <a:gd name="connsiteY9" fmla="*/ 6858001 h 6858001"/>
              <a:gd name="connsiteX10" fmla="*/ 6643195 w 8143384"/>
              <a:gd name="connsiteY10" fmla="*/ 6858001 h 6858001"/>
              <a:gd name="connsiteX11" fmla="*/ 3861881 w 8143384"/>
              <a:gd name="connsiteY11" fmla="*/ 6858001 h 6858001"/>
              <a:gd name="connsiteX12" fmla="*/ 3739675 w 8143384"/>
              <a:gd name="connsiteY12" fmla="*/ 6858001 h 6858001"/>
              <a:gd name="connsiteX13" fmla="*/ 0 w 8143384"/>
              <a:gd name="connsiteY13"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143384" h="6858001">
                <a:moveTo>
                  <a:pt x="0" y="0"/>
                </a:moveTo>
                <a:lnTo>
                  <a:pt x="3861881" y="0"/>
                </a:lnTo>
                <a:lnTo>
                  <a:pt x="3861881" y="1"/>
                </a:lnTo>
                <a:lnTo>
                  <a:pt x="6963565" y="1"/>
                </a:lnTo>
                <a:lnTo>
                  <a:pt x="6963565" y="0"/>
                </a:lnTo>
                <a:lnTo>
                  <a:pt x="7841583" y="0"/>
                </a:lnTo>
                <a:lnTo>
                  <a:pt x="6994625" y="5258645"/>
                </a:lnTo>
                <a:lnTo>
                  <a:pt x="6994625" y="5263939"/>
                </a:lnTo>
                <a:lnTo>
                  <a:pt x="8143384" y="6858001"/>
                </a:lnTo>
                <a:lnTo>
                  <a:pt x="6994625" y="6858001"/>
                </a:lnTo>
                <a:lnTo>
                  <a:pt x="6643195" y="6858001"/>
                </a:lnTo>
                <a:lnTo>
                  <a:pt x="3861881" y="6858001"/>
                </a:lnTo>
                <a:lnTo>
                  <a:pt x="3739675" y="6858001"/>
                </a:lnTo>
                <a:lnTo>
                  <a:pt x="0" y="6858001"/>
                </a:lnTo>
                <a:close/>
              </a:path>
            </a:pathLst>
          </a:custGeom>
          <a:solidFill>
            <a:schemeClr val="bg1">
              <a:lumMod val="75000"/>
              <a:lumOff val="2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 name="Marcador de contenido 2">
            <a:extLst>
              <a:ext uri="{FF2B5EF4-FFF2-40B4-BE49-F238E27FC236}">
                <a16:creationId xmlns:a16="http://schemas.microsoft.com/office/drawing/2014/main" id="{9FAF5814-6B85-8DF8-E7CF-0B07245661DE}"/>
              </a:ext>
            </a:extLst>
          </p:cNvPr>
          <p:cNvSpPr>
            <a:spLocks noGrp="1"/>
          </p:cNvSpPr>
          <p:nvPr>
            <p:ph idx="1"/>
          </p:nvPr>
        </p:nvSpPr>
        <p:spPr>
          <a:xfrm>
            <a:off x="693035" y="1023257"/>
            <a:ext cx="5968515" cy="4767944"/>
          </a:xfrm>
        </p:spPr>
        <p:txBody>
          <a:bodyPr anchor="ctr">
            <a:normAutofit/>
          </a:bodyPr>
          <a:lstStyle/>
          <a:p>
            <a:r>
              <a:rPr lang="es-MX" sz="2800" dirty="0"/>
              <a:t>Se refiere al desarrollo del código que construye la parte visible de un sistema, es decir, su interfaz gráfica.</a:t>
            </a:r>
          </a:p>
        </p:txBody>
      </p:sp>
    </p:spTree>
    <p:extLst>
      <p:ext uri="{BB962C8B-B14F-4D97-AF65-F5344CB8AC3E}">
        <p14:creationId xmlns:p14="http://schemas.microsoft.com/office/powerpoint/2010/main" val="3244940310"/>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ítulo 1">
            <a:extLst>
              <a:ext uri="{FF2B5EF4-FFF2-40B4-BE49-F238E27FC236}">
                <a16:creationId xmlns:a16="http://schemas.microsoft.com/office/drawing/2014/main" id="{6E7CC3B4-77E6-2547-6445-B12C0CD3A5E3}"/>
              </a:ext>
            </a:extLst>
          </p:cNvPr>
          <p:cNvSpPr>
            <a:spLocks noGrp="1"/>
          </p:cNvSpPr>
          <p:nvPr>
            <p:ph type="title"/>
          </p:nvPr>
        </p:nvSpPr>
        <p:spPr>
          <a:xfrm>
            <a:off x="496112" y="685801"/>
            <a:ext cx="2743200" cy="5105400"/>
          </a:xfrm>
        </p:spPr>
        <p:txBody>
          <a:bodyPr>
            <a:normAutofit/>
          </a:bodyPr>
          <a:lstStyle/>
          <a:p>
            <a:pPr algn="l"/>
            <a:r>
              <a:rPr lang="es-MX" sz="3200" dirty="0">
                <a:solidFill>
                  <a:srgbClr val="FFFFFF"/>
                </a:solidFill>
              </a:rPr>
              <a:t>Diseño UI</a:t>
            </a:r>
          </a:p>
        </p:txBody>
      </p:sp>
      <p:grpSp>
        <p:nvGrpSpPr>
          <p:cNvPr id="12" name="Group 11">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 name="Marcador de contenido 2">
            <a:extLst>
              <a:ext uri="{FF2B5EF4-FFF2-40B4-BE49-F238E27FC236}">
                <a16:creationId xmlns:a16="http://schemas.microsoft.com/office/drawing/2014/main" id="{03B8FD04-2283-772E-4A94-145162AFD889}"/>
              </a:ext>
            </a:extLst>
          </p:cNvPr>
          <p:cNvSpPr>
            <a:spLocks noGrp="1"/>
          </p:cNvSpPr>
          <p:nvPr>
            <p:ph idx="1"/>
          </p:nvPr>
        </p:nvSpPr>
        <p:spPr>
          <a:xfrm>
            <a:off x="5117106" y="685801"/>
            <a:ext cx="6385918" cy="5105400"/>
          </a:xfrm>
        </p:spPr>
        <p:txBody>
          <a:bodyPr>
            <a:normAutofit/>
          </a:bodyPr>
          <a:lstStyle/>
          <a:p>
            <a:r>
              <a:rPr lang="es-MX" sz="2800" dirty="0"/>
              <a:t>El diseño UI es la etapa dónde se conceptualiza la interfaz. Este proceso requiere de la interacción con muchas otras áreas de la creación de software, lo que hace que sus límites no sean claros.</a:t>
            </a:r>
          </a:p>
        </p:txBody>
      </p:sp>
    </p:spTree>
    <p:extLst>
      <p:ext uri="{BB962C8B-B14F-4D97-AF65-F5344CB8AC3E}">
        <p14:creationId xmlns:p14="http://schemas.microsoft.com/office/powerpoint/2010/main" val="798031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86D0A5-4B87-3DC6-16A2-666125CA8D0C}"/>
              </a:ext>
            </a:extLst>
          </p:cNvPr>
          <p:cNvSpPr>
            <a:spLocks noGrp="1"/>
          </p:cNvSpPr>
          <p:nvPr>
            <p:ph type="title"/>
          </p:nvPr>
        </p:nvSpPr>
        <p:spPr/>
        <p:txBody>
          <a:bodyPr/>
          <a:lstStyle/>
          <a:p>
            <a:r>
              <a:rPr lang="es-MX" dirty="0"/>
              <a:t>Diseño para WEB vs Apps</a:t>
            </a:r>
          </a:p>
        </p:txBody>
      </p:sp>
      <p:graphicFrame>
        <p:nvGraphicFramePr>
          <p:cNvPr id="4" name="Marcador de contenido 3">
            <a:extLst>
              <a:ext uri="{FF2B5EF4-FFF2-40B4-BE49-F238E27FC236}">
                <a16:creationId xmlns:a16="http://schemas.microsoft.com/office/drawing/2014/main" id="{FCF4BBE3-E522-5B19-A04D-5CAF5DACDE09}"/>
              </a:ext>
            </a:extLst>
          </p:cNvPr>
          <p:cNvGraphicFramePr>
            <a:graphicFrameLocks noGrp="1"/>
          </p:cNvGraphicFramePr>
          <p:nvPr>
            <p:ph idx="1"/>
            <p:extLst>
              <p:ext uri="{D42A27DB-BD31-4B8C-83A1-F6EECF244321}">
                <p14:modId xmlns:p14="http://schemas.microsoft.com/office/powerpoint/2010/main" val="1571889071"/>
              </p:ext>
            </p:extLst>
          </p:nvPr>
        </p:nvGraphicFramePr>
        <p:xfrm>
          <a:off x="1484313" y="2667000"/>
          <a:ext cx="10018712" cy="3124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56871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Verde">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1A9F9826-882C-40B9-8F38-5A3B8CFD196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1417</TotalTime>
  <Words>1077</Words>
  <Application>Microsoft Office PowerPoint</Application>
  <PresentationFormat>Panorámica</PresentationFormat>
  <Paragraphs>144</Paragraphs>
  <Slides>24</Slides>
  <Notes>17</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24</vt:i4>
      </vt:variant>
    </vt:vector>
  </HeadingPairs>
  <TitlesOfParts>
    <vt:vector size="28" baseType="lpstr">
      <vt:lpstr>Arial</vt:lpstr>
      <vt:lpstr>Calibri</vt:lpstr>
      <vt:lpstr>Corbel</vt:lpstr>
      <vt:lpstr>Parallax</vt:lpstr>
      <vt:lpstr>El proceso de diseño del sistema</vt:lpstr>
      <vt:lpstr>Interfaz</vt:lpstr>
      <vt:lpstr>Usuario</vt:lpstr>
      <vt:lpstr>Interfaz de usuario</vt:lpstr>
      <vt:lpstr>Diseño UI vs UX vs Frontend</vt:lpstr>
      <vt:lpstr>User experience UX</vt:lpstr>
      <vt:lpstr>Frontend</vt:lpstr>
      <vt:lpstr>Diseño UI</vt:lpstr>
      <vt:lpstr>Diseño para WEB vs Apps</vt:lpstr>
      <vt:lpstr>Proceso de diseño UI</vt:lpstr>
      <vt:lpstr>Herramientas de diseño UI</vt:lpstr>
      <vt:lpstr>Principios de diseño aplicados a UI</vt:lpstr>
      <vt:lpstr>Elementos de una interfaz</vt:lpstr>
      <vt:lpstr>Principio de Claridad</vt:lpstr>
      <vt:lpstr>Principio de usabilidad Reglas generales</vt:lpstr>
      <vt:lpstr>Principio de usabilidad Reglas generales</vt:lpstr>
      <vt:lpstr>Principio de usabilidad Reglas generales</vt:lpstr>
      <vt:lpstr>Principio de usabilidad Reglas generales</vt:lpstr>
      <vt:lpstr>Principio de usabilidad Reglas generales</vt:lpstr>
      <vt:lpstr>Principio de usabilidad Reglas generales</vt:lpstr>
      <vt:lpstr>Principio de usabilidad Reglas generales</vt:lpstr>
      <vt:lpstr>Principio de usabilidad Reglas generales</vt:lpstr>
      <vt:lpstr>Principio de usabilidad Reglas generales</vt:lpstr>
      <vt:lpstr>Principio de usabilidad Reglas generales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 proceso de diseño del sistema</dc:title>
  <dc:creator>Ary Shared Rosas Carrillo</dc:creator>
  <cp:lastModifiedBy>Ary Shared Rosas Carrillo</cp:lastModifiedBy>
  <cp:revision>93</cp:revision>
  <dcterms:created xsi:type="dcterms:W3CDTF">2023-04-04T19:05:32Z</dcterms:created>
  <dcterms:modified xsi:type="dcterms:W3CDTF">2023-04-16T04:31:10Z</dcterms:modified>
</cp:coreProperties>
</file>