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4393" autoAdjust="0"/>
  </p:normalViewPr>
  <p:slideViewPr>
    <p:cSldViewPr snapToGrid="0">
      <p:cViewPr varScale="1">
        <p:scale>
          <a:sx n="60" d="100"/>
          <a:sy n="60" d="100"/>
        </p:scale>
        <p:origin x="96"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21275-43B7-4268-A27B-40A876A04A4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C641101-897F-41E3-BC9B-8FBFFF0DADD5}">
      <dgm:prSet/>
      <dgm:spPr/>
      <dgm:t>
        <a:bodyPr/>
        <a:lstStyle/>
        <a:p>
          <a:pPr>
            <a:defRPr cap="all"/>
          </a:pPr>
          <a:r>
            <a:rPr lang="es-MX"/>
            <a:t>Propósito del software</a:t>
          </a:r>
          <a:endParaRPr lang="en-US"/>
        </a:p>
      </dgm:t>
    </dgm:pt>
    <dgm:pt modelId="{6DA36607-828D-4972-BB1C-2B87080579A8}" type="parTrans" cxnId="{2470DEC0-E814-45F1-BBF4-9E02FA7B9CDD}">
      <dgm:prSet/>
      <dgm:spPr/>
      <dgm:t>
        <a:bodyPr/>
        <a:lstStyle/>
        <a:p>
          <a:endParaRPr lang="en-US"/>
        </a:p>
      </dgm:t>
    </dgm:pt>
    <dgm:pt modelId="{923BEB79-1E63-463A-A5D2-68C088245933}" type="sibTrans" cxnId="{2470DEC0-E814-45F1-BBF4-9E02FA7B9CDD}">
      <dgm:prSet/>
      <dgm:spPr/>
      <dgm:t>
        <a:bodyPr/>
        <a:lstStyle/>
        <a:p>
          <a:endParaRPr lang="en-US"/>
        </a:p>
      </dgm:t>
    </dgm:pt>
    <dgm:pt modelId="{D0EBE5FA-0F2E-4487-BE13-C7F110EAA68B}">
      <dgm:prSet/>
      <dgm:spPr/>
      <dgm:t>
        <a:bodyPr/>
        <a:lstStyle/>
        <a:p>
          <a:pPr>
            <a:defRPr cap="all"/>
          </a:pPr>
          <a:r>
            <a:rPr lang="es-MX"/>
            <a:t>Expectativas del usuario</a:t>
          </a:r>
          <a:endParaRPr lang="en-US"/>
        </a:p>
      </dgm:t>
    </dgm:pt>
    <dgm:pt modelId="{6DA4ADA5-3406-4C1A-A630-8A3949A2818F}" type="parTrans" cxnId="{4DB85EA7-28CB-4E0A-9F01-E7D0C32F309B}">
      <dgm:prSet/>
      <dgm:spPr/>
      <dgm:t>
        <a:bodyPr/>
        <a:lstStyle/>
        <a:p>
          <a:endParaRPr lang="en-US"/>
        </a:p>
      </dgm:t>
    </dgm:pt>
    <dgm:pt modelId="{8A914C07-D593-43D3-9291-09207E0F0A08}" type="sibTrans" cxnId="{4DB85EA7-28CB-4E0A-9F01-E7D0C32F309B}">
      <dgm:prSet/>
      <dgm:spPr/>
      <dgm:t>
        <a:bodyPr/>
        <a:lstStyle/>
        <a:p>
          <a:endParaRPr lang="en-US"/>
        </a:p>
      </dgm:t>
    </dgm:pt>
    <dgm:pt modelId="{9CAAB28A-3FC4-41F4-BE62-F44CA4795E56}">
      <dgm:prSet/>
      <dgm:spPr/>
      <dgm:t>
        <a:bodyPr/>
        <a:lstStyle/>
        <a:p>
          <a:pPr>
            <a:defRPr cap="all"/>
          </a:pPr>
          <a:r>
            <a:rPr lang="es-MX"/>
            <a:t>Entorno del mercado</a:t>
          </a:r>
          <a:endParaRPr lang="en-US"/>
        </a:p>
      </dgm:t>
    </dgm:pt>
    <dgm:pt modelId="{C024B755-F948-4796-A404-02352FACF048}" type="parTrans" cxnId="{973234DE-6107-4582-B8EC-53544FB0012A}">
      <dgm:prSet/>
      <dgm:spPr/>
      <dgm:t>
        <a:bodyPr/>
        <a:lstStyle/>
        <a:p>
          <a:endParaRPr lang="en-US"/>
        </a:p>
      </dgm:t>
    </dgm:pt>
    <dgm:pt modelId="{EDDC1F93-DFC0-433F-9421-EC657BD49169}" type="sibTrans" cxnId="{973234DE-6107-4582-B8EC-53544FB0012A}">
      <dgm:prSet/>
      <dgm:spPr/>
      <dgm:t>
        <a:bodyPr/>
        <a:lstStyle/>
        <a:p>
          <a:endParaRPr lang="en-US"/>
        </a:p>
      </dgm:t>
    </dgm:pt>
    <dgm:pt modelId="{E987828F-9AF9-42E6-8BF3-1B9C4DB79726}" type="pres">
      <dgm:prSet presAssocID="{7F321275-43B7-4268-A27B-40A876A04A49}" presName="root" presStyleCnt="0">
        <dgm:presLayoutVars>
          <dgm:dir/>
          <dgm:resizeHandles val="exact"/>
        </dgm:presLayoutVars>
      </dgm:prSet>
      <dgm:spPr/>
    </dgm:pt>
    <dgm:pt modelId="{0EE36F19-F10B-43C9-A461-987F97FD7276}" type="pres">
      <dgm:prSet presAssocID="{7C641101-897F-41E3-BC9B-8FBFFF0DADD5}" presName="compNode" presStyleCnt="0"/>
      <dgm:spPr/>
    </dgm:pt>
    <dgm:pt modelId="{463BCE66-1655-4BDC-899A-4799713D6625}" type="pres">
      <dgm:prSet presAssocID="{7C641101-897F-41E3-BC9B-8FBFFF0DADD5}" presName="iconBgRect" presStyleLbl="bgShp" presStyleIdx="0" presStyleCnt="3"/>
      <dgm:spPr/>
    </dgm:pt>
    <dgm:pt modelId="{1076B49D-EEAF-4EAD-AD32-7BAC04ACC8B6}" type="pres">
      <dgm:prSet presAssocID="{7C641101-897F-41E3-BC9B-8FBFFF0DAD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denador"/>
        </a:ext>
      </dgm:extLst>
    </dgm:pt>
    <dgm:pt modelId="{B2FD83CA-5929-4772-B137-1C9F3B5A2A55}" type="pres">
      <dgm:prSet presAssocID="{7C641101-897F-41E3-BC9B-8FBFFF0DADD5}" presName="spaceRect" presStyleCnt="0"/>
      <dgm:spPr/>
    </dgm:pt>
    <dgm:pt modelId="{57EFAFFA-248D-406A-B06A-FF95DAC3AE03}" type="pres">
      <dgm:prSet presAssocID="{7C641101-897F-41E3-BC9B-8FBFFF0DADD5}" presName="textRect" presStyleLbl="revTx" presStyleIdx="0" presStyleCnt="3">
        <dgm:presLayoutVars>
          <dgm:chMax val="1"/>
          <dgm:chPref val="1"/>
        </dgm:presLayoutVars>
      </dgm:prSet>
      <dgm:spPr/>
    </dgm:pt>
    <dgm:pt modelId="{CF895978-BB44-4001-B2D0-FCEF6B57D32B}" type="pres">
      <dgm:prSet presAssocID="{923BEB79-1E63-463A-A5D2-68C088245933}" presName="sibTrans" presStyleCnt="0"/>
      <dgm:spPr/>
    </dgm:pt>
    <dgm:pt modelId="{860487DF-A83B-4021-832D-CE854DFE7617}" type="pres">
      <dgm:prSet presAssocID="{D0EBE5FA-0F2E-4487-BE13-C7F110EAA68B}" presName="compNode" presStyleCnt="0"/>
      <dgm:spPr/>
    </dgm:pt>
    <dgm:pt modelId="{98C4078D-9A3E-42A9-B68E-662FC006D6CB}" type="pres">
      <dgm:prSet presAssocID="{D0EBE5FA-0F2E-4487-BE13-C7F110EAA68B}" presName="iconBgRect" presStyleLbl="bgShp" presStyleIdx="1" presStyleCnt="3"/>
      <dgm:spPr/>
    </dgm:pt>
    <dgm:pt modelId="{762918B4-B84F-4207-AA2B-DFFF35290E83}" type="pres">
      <dgm:prSet presAssocID="{D0EBE5FA-0F2E-4487-BE13-C7F110EAA6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uario"/>
        </a:ext>
      </dgm:extLst>
    </dgm:pt>
    <dgm:pt modelId="{3AB1DC25-C9BB-49D4-AC46-366C3618FEC8}" type="pres">
      <dgm:prSet presAssocID="{D0EBE5FA-0F2E-4487-BE13-C7F110EAA68B}" presName="spaceRect" presStyleCnt="0"/>
      <dgm:spPr/>
    </dgm:pt>
    <dgm:pt modelId="{C4169FE5-6C43-4CAD-AC84-255AB0FDB367}" type="pres">
      <dgm:prSet presAssocID="{D0EBE5FA-0F2E-4487-BE13-C7F110EAA68B}" presName="textRect" presStyleLbl="revTx" presStyleIdx="1" presStyleCnt="3">
        <dgm:presLayoutVars>
          <dgm:chMax val="1"/>
          <dgm:chPref val="1"/>
        </dgm:presLayoutVars>
      </dgm:prSet>
      <dgm:spPr/>
    </dgm:pt>
    <dgm:pt modelId="{3459B0AF-A2F2-4C90-B886-A6A572608C92}" type="pres">
      <dgm:prSet presAssocID="{8A914C07-D593-43D3-9291-09207E0F0A08}" presName="sibTrans" presStyleCnt="0"/>
      <dgm:spPr/>
    </dgm:pt>
    <dgm:pt modelId="{939378FE-F2B2-4EFE-9E51-87FB626C6103}" type="pres">
      <dgm:prSet presAssocID="{9CAAB28A-3FC4-41F4-BE62-F44CA4795E56}" presName="compNode" presStyleCnt="0"/>
      <dgm:spPr/>
    </dgm:pt>
    <dgm:pt modelId="{4AFBA1F2-8A45-44EE-9F2B-5305334AA5D7}" type="pres">
      <dgm:prSet presAssocID="{9CAAB28A-3FC4-41F4-BE62-F44CA4795E56}" presName="iconBgRect" presStyleLbl="bgShp" presStyleIdx="2" presStyleCnt="3"/>
      <dgm:spPr/>
    </dgm:pt>
    <dgm:pt modelId="{A60C7058-DCA4-401E-8F47-555148801BD8}" type="pres">
      <dgm:prSet presAssocID="{9CAAB28A-3FC4-41F4-BE62-F44CA4795E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7B738C72-B33B-48AE-AB0A-6AA616E69D85}" type="pres">
      <dgm:prSet presAssocID="{9CAAB28A-3FC4-41F4-BE62-F44CA4795E56}" presName="spaceRect" presStyleCnt="0"/>
      <dgm:spPr/>
    </dgm:pt>
    <dgm:pt modelId="{D9B99AF1-8408-492F-9727-50B1A543DEBF}" type="pres">
      <dgm:prSet presAssocID="{9CAAB28A-3FC4-41F4-BE62-F44CA4795E56}" presName="textRect" presStyleLbl="revTx" presStyleIdx="2" presStyleCnt="3">
        <dgm:presLayoutVars>
          <dgm:chMax val="1"/>
          <dgm:chPref val="1"/>
        </dgm:presLayoutVars>
      </dgm:prSet>
      <dgm:spPr/>
    </dgm:pt>
  </dgm:ptLst>
  <dgm:cxnLst>
    <dgm:cxn modelId="{0344B210-D130-4BFF-A68A-C64DDED91ABE}" type="presOf" srcId="{7C641101-897F-41E3-BC9B-8FBFFF0DADD5}" destId="{57EFAFFA-248D-406A-B06A-FF95DAC3AE03}" srcOrd="0" destOrd="0" presId="urn:microsoft.com/office/officeart/2018/5/layout/IconCircleLabelList"/>
    <dgm:cxn modelId="{69C14760-2D6C-466F-A3CF-4D67C05B31C3}" type="presOf" srcId="{9CAAB28A-3FC4-41F4-BE62-F44CA4795E56}" destId="{D9B99AF1-8408-492F-9727-50B1A543DEBF}" srcOrd="0" destOrd="0" presId="urn:microsoft.com/office/officeart/2018/5/layout/IconCircleLabelList"/>
    <dgm:cxn modelId="{4DB85EA7-28CB-4E0A-9F01-E7D0C32F309B}" srcId="{7F321275-43B7-4268-A27B-40A876A04A49}" destId="{D0EBE5FA-0F2E-4487-BE13-C7F110EAA68B}" srcOrd="1" destOrd="0" parTransId="{6DA4ADA5-3406-4C1A-A630-8A3949A2818F}" sibTransId="{8A914C07-D593-43D3-9291-09207E0F0A08}"/>
    <dgm:cxn modelId="{7913EEB4-292C-4075-A419-7CF54123B146}" type="presOf" srcId="{7F321275-43B7-4268-A27B-40A876A04A49}" destId="{E987828F-9AF9-42E6-8BF3-1B9C4DB79726}" srcOrd="0" destOrd="0" presId="urn:microsoft.com/office/officeart/2018/5/layout/IconCircleLabelList"/>
    <dgm:cxn modelId="{2470DEC0-E814-45F1-BBF4-9E02FA7B9CDD}" srcId="{7F321275-43B7-4268-A27B-40A876A04A49}" destId="{7C641101-897F-41E3-BC9B-8FBFFF0DADD5}" srcOrd="0" destOrd="0" parTransId="{6DA36607-828D-4972-BB1C-2B87080579A8}" sibTransId="{923BEB79-1E63-463A-A5D2-68C088245933}"/>
    <dgm:cxn modelId="{973234DE-6107-4582-B8EC-53544FB0012A}" srcId="{7F321275-43B7-4268-A27B-40A876A04A49}" destId="{9CAAB28A-3FC4-41F4-BE62-F44CA4795E56}" srcOrd="2" destOrd="0" parTransId="{C024B755-F948-4796-A404-02352FACF048}" sibTransId="{EDDC1F93-DFC0-433F-9421-EC657BD49169}"/>
    <dgm:cxn modelId="{977260E9-CD0E-40B8-A2CE-FF3CF431134C}" type="presOf" srcId="{D0EBE5FA-0F2E-4487-BE13-C7F110EAA68B}" destId="{C4169FE5-6C43-4CAD-AC84-255AB0FDB367}" srcOrd="0" destOrd="0" presId="urn:microsoft.com/office/officeart/2018/5/layout/IconCircleLabelList"/>
    <dgm:cxn modelId="{4D65E601-9D80-469D-893F-726B53808752}" type="presParOf" srcId="{E987828F-9AF9-42E6-8BF3-1B9C4DB79726}" destId="{0EE36F19-F10B-43C9-A461-987F97FD7276}" srcOrd="0" destOrd="0" presId="urn:microsoft.com/office/officeart/2018/5/layout/IconCircleLabelList"/>
    <dgm:cxn modelId="{C05871C4-BF66-492A-ACE6-539AC629EAB4}" type="presParOf" srcId="{0EE36F19-F10B-43C9-A461-987F97FD7276}" destId="{463BCE66-1655-4BDC-899A-4799713D6625}" srcOrd="0" destOrd="0" presId="urn:microsoft.com/office/officeart/2018/5/layout/IconCircleLabelList"/>
    <dgm:cxn modelId="{7846403B-7B5B-470C-85C4-13CDAEAA5DF6}" type="presParOf" srcId="{0EE36F19-F10B-43C9-A461-987F97FD7276}" destId="{1076B49D-EEAF-4EAD-AD32-7BAC04ACC8B6}" srcOrd="1" destOrd="0" presId="urn:microsoft.com/office/officeart/2018/5/layout/IconCircleLabelList"/>
    <dgm:cxn modelId="{8AFF69A8-4C62-4AAE-A76A-E619209ED9A6}" type="presParOf" srcId="{0EE36F19-F10B-43C9-A461-987F97FD7276}" destId="{B2FD83CA-5929-4772-B137-1C9F3B5A2A55}" srcOrd="2" destOrd="0" presId="urn:microsoft.com/office/officeart/2018/5/layout/IconCircleLabelList"/>
    <dgm:cxn modelId="{0495D32B-C517-4380-AA0C-5EAF4592D52C}" type="presParOf" srcId="{0EE36F19-F10B-43C9-A461-987F97FD7276}" destId="{57EFAFFA-248D-406A-B06A-FF95DAC3AE03}" srcOrd="3" destOrd="0" presId="urn:microsoft.com/office/officeart/2018/5/layout/IconCircleLabelList"/>
    <dgm:cxn modelId="{EFEB2F1E-D1C4-4085-AF8F-0F68570C9C89}" type="presParOf" srcId="{E987828F-9AF9-42E6-8BF3-1B9C4DB79726}" destId="{CF895978-BB44-4001-B2D0-FCEF6B57D32B}" srcOrd="1" destOrd="0" presId="urn:microsoft.com/office/officeart/2018/5/layout/IconCircleLabelList"/>
    <dgm:cxn modelId="{55A1F2A5-9815-45DD-B02C-44FB08F163C1}" type="presParOf" srcId="{E987828F-9AF9-42E6-8BF3-1B9C4DB79726}" destId="{860487DF-A83B-4021-832D-CE854DFE7617}" srcOrd="2" destOrd="0" presId="urn:microsoft.com/office/officeart/2018/5/layout/IconCircleLabelList"/>
    <dgm:cxn modelId="{65A5D924-A08B-4B5C-9889-32CE87A009D3}" type="presParOf" srcId="{860487DF-A83B-4021-832D-CE854DFE7617}" destId="{98C4078D-9A3E-42A9-B68E-662FC006D6CB}" srcOrd="0" destOrd="0" presId="urn:microsoft.com/office/officeart/2018/5/layout/IconCircleLabelList"/>
    <dgm:cxn modelId="{863370DF-C960-4996-B28C-3A31DC4C83DD}" type="presParOf" srcId="{860487DF-A83B-4021-832D-CE854DFE7617}" destId="{762918B4-B84F-4207-AA2B-DFFF35290E83}" srcOrd="1" destOrd="0" presId="urn:microsoft.com/office/officeart/2018/5/layout/IconCircleLabelList"/>
    <dgm:cxn modelId="{067FF351-4F84-4941-838D-40B8D71907C5}" type="presParOf" srcId="{860487DF-A83B-4021-832D-CE854DFE7617}" destId="{3AB1DC25-C9BB-49D4-AC46-366C3618FEC8}" srcOrd="2" destOrd="0" presId="urn:microsoft.com/office/officeart/2018/5/layout/IconCircleLabelList"/>
    <dgm:cxn modelId="{BC965A6E-7C63-4BFF-9764-F4F5E778E5DE}" type="presParOf" srcId="{860487DF-A83B-4021-832D-CE854DFE7617}" destId="{C4169FE5-6C43-4CAD-AC84-255AB0FDB367}" srcOrd="3" destOrd="0" presId="urn:microsoft.com/office/officeart/2018/5/layout/IconCircleLabelList"/>
    <dgm:cxn modelId="{E9E1A755-8B4F-418F-B1C6-8ED2F62756BE}" type="presParOf" srcId="{E987828F-9AF9-42E6-8BF3-1B9C4DB79726}" destId="{3459B0AF-A2F2-4C90-B886-A6A572608C92}" srcOrd="3" destOrd="0" presId="urn:microsoft.com/office/officeart/2018/5/layout/IconCircleLabelList"/>
    <dgm:cxn modelId="{F9E481BC-0C41-49A2-963F-E70EE9DF513C}" type="presParOf" srcId="{E987828F-9AF9-42E6-8BF3-1B9C4DB79726}" destId="{939378FE-F2B2-4EFE-9E51-87FB626C6103}" srcOrd="4" destOrd="0" presId="urn:microsoft.com/office/officeart/2018/5/layout/IconCircleLabelList"/>
    <dgm:cxn modelId="{A64F896B-E146-482A-8042-90B24F848F88}" type="presParOf" srcId="{939378FE-F2B2-4EFE-9E51-87FB626C6103}" destId="{4AFBA1F2-8A45-44EE-9F2B-5305334AA5D7}" srcOrd="0" destOrd="0" presId="urn:microsoft.com/office/officeart/2018/5/layout/IconCircleLabelList"/>
    <dgm:cxn modelId="{F62A20B1-91CB-46B6-8B3E-208730A00595}" type="presParOf" srcId="{939378FE-F2B2-4EFE-9E51-87FB626C6103}" destId="{A60C7058-DCA4-401E-8F47-555148801BD8}" srcOrd="1" destOrd="0" presId="urn:microsoft.com/office/officeart/2018/5/layout/IconCircleLabelList"/>
    <dgm:cxn modelId="{AF829DA4-3431-4A02-99B1-F554A2244A8A}" type="presParOf" srcId="{939378FE-F2B2-4EFE-9E51-87FB626C6103}" destId="{7B738C72-B33B-48AE-AB0A-6AA616E69D85}" srcOrd="2" destOrd="0" presId="urn:microsoft.com/office/officeart/2018/5/layout/IconCircleLabelList"/>
    <dgm:cxn modelId="{71147236-810F-4533-B751-364C4D3710A9}" type="presParOf" srcId="{939378FE-F2B2-4EFE-9E51-87FB626C6103}" destId="{D9B99AF1-8408-492F-9727-50B1A543DEB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FA4492-E294-443B-9270-DE29848282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B08911-6B54-40B0-BE82-D98972ECDCAA}">
      <dgm:prSet/>
      <dgm:spPr/>
      <dgm:t>
        <a:bodyPr/>
        <a:lstStyle/>
        <a:p>
          <a:r>
            <a:rPr lang="es-MX"/>
            <a:t>Son parte del proceso de verificación y validación del software.</a:t>
          </a:r>
          <a:endParaRPr lang="en-US"/>
        </a:p>
      </dgm:t>
    </dgm:pt>
    <dgm:pt modelId="{DB3AE57A-EA26-4CF5-80A6-40C92E353041}" type="parTrans" cxnId="{8C24DD2A-6068-4E5B-990F-4E41D232548F}">
      <dgm:prSet/>
      <dgm:spPr/>
      <dgm:t>
        <a:bodyPr/>
        <a:lstStyle/>
        <a:p>
          <a:endParaRPr lang="en-US"/>
        </a:p>
      </dgm:t>
    </dgm:pt>
    <dgm:pt modelId="{FD6C0D30-376E-47AA-83C7-2ED04CFFDBA6}" type="sibTrans" cxnId="{8C24DD2A-6068-4E5B-990F-4E41D232548F}">
      <dgm:prSet/>
      <dgm:spPr/>
      <dgm:t>
        <a:bodyPr/>
        <a:lstStyle/>
        <a:p>
          <a:endParaRPr lang="en-US"/>
        </a:p>
      </dgm:t>
    </dgm:pt>
    <dgm:pt modelId="{B8BCAF29-9A28-488E-9B1E-88B6264F7560}">
      <dgm:prSet/>
      <dgm:spPr/>
      <dgm:t>
        <a:bodyPr/>
        <a:lstStyle/>
        <a:p>
          <a:r>
            <a:rPr lang="es-MX"/>
            <a:t>Analizan y comprueban los requerimientos del sistema, los modelos de diseño, el código fuente del programa e incluso las pruebas propuestas para el sistema.</a:t>
          </a:r>
          <a:endParaRPr lang="en-US"/>
        </a:p>
      </dgm:t>
    </dgm:pt>
    <dgm:pt modelId="{57FDB5D3-8B83-4F7E-BBB0-06210C7A7FCC}" type="parTrans" cxnId="{BB3D8445-B7EC-4724-9A15-56A91E826B65}">
      <dgm:prSet/>
      <dgm:spPr/>
      <dgm:t>
        <a:bodyPr/>
        <a:lstStyle/>
        <a:p>
          <a:endParaRPr lang="en-US"/>
        </a:p>
      </dgm:t>
    </dgm:pt>
    <dgm:pt modelId="{C60C0C43-602F-4776-9F4E-83FC9505C0C8}" type="sibTrans" cxnId="{BB3D8445-B7EC-4724-9A15-56A91E826B65}">
      <dgm:prSet/>
      <dgm:spPr/>
      <dgm:t>
        <a:bodyPr/>
        <a:lstStyle/>
        <a:p>
          <a:endParaRPr lang="en-US"/>
        </a:p>
      </dgm:t>
    </dgm:pt>
    <dgm:pt modelId="{64D6AC83-4B45-45DD-818E-CC8325A7739C}" type="pres">
      <dgm:prSet presAssocID="{8DFA4492-E294-443B-9270-DE2984828293}" presName="root" presStyleCnt="0">
        <dgm:presLayoutVars>
          <dgm:dir/>
          <dgm:resizeHandles val="exact"/>
        </dgm:presLayoutVars>
      </dgm:prSet>
      <dgm:spPr/>
    </dgm:pt>
    <dgm:pt modelId="{2777E661-0B15-4415-BAC3-F9032A752AF8}" type="pres">
      <dgm:prSet presAssocID="{97B08911-6B54-40B0-BE82-D98972ECDCAA}" presName="compNode" presStyleCnt="0"/>
      <dgm:spPr/>
    </dgm:pt>
    <dgm:pt modelId="{786F9D94-539E-4688-8319-9A3D714782E5}" type="pres">
      <dgm:prSet presAssocID="{97B08911-6B54-40B0-BE82-D98972ECDCAA}" presName="bgRect" presStyleLbl="bgShp" presStyleIdx="0" presStyleCnt="2"/>
      <dgm:spPr/>
    </dgm:pt>
    <dgm:pt modelId="{E568CB9D-A205-4FD6-A629-BE5FB1388BD2}" type="pres">
      <dgm:prSet presAssocID="{97B08911-6B54-40B0-BE82-D98972ECDC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83679056-D5C2-4BEC-B197-0999FCEFD76C}" type="pres">
      <dgm:prSet presAssocID="{97B08911-6B54-40B0-BE82-D98972ECDCAA}" presName="spaceRect" presStyleCnt="0"/>
      <dgm:spPr/>
    </dgm:pt>
    <dgm:pt modelId="{CFBB5A3E-288B-431C-AD1E-ACAA96BD6613}" type="pres">
      <dgm:prSet presAssocID="{97B08911-6B54-40B0-BE82-D98972ECDCAA}" presName="parTx" presStyleLbl="revTx" presStyleIdx="0" presStyleCnt="2">
        <dgm:presLayoutVars>
          <dgm:chMax val="0"/>
          <dgm:chPref val="0"/>
        </dgm:presLayoutVars>
      </dgm:prSet>
      <dgm:spPr/>
    </dgm:pt>
    <dgm:pt modelId="{010EB31F-A112-4307-A13E-6ACF2466316F}" type="pres">
      <dgm:prSet presAssocID="{FD6C0D30-376E-47AA-83C7-2ED04CFFDBA6}" presName="sibTrans" presStyleCnt="0"/>
      <dgm:spPr/>
    </dgm:pt>
    <dgm:pt modelId="{12F022E4-0162-48FE-B0DA-A70161A12DF7}" type="pres">
      <dgm:prSet presAssocID="{B8BCAF29-9A28-488E-9B1E-88B6264F7560}" presName="compNode" presStyleCnt="0"/>
      <dgm:spPr/>
    </dgm:pt>
    <dgm:pt modelId="{B0FFEC7D-BB63-46E6-B0E5-264885E0FC66}" type="pres">
      <dgm:prSet presAssocID="{B8BCAF29-9A28-488E-9B1E-88B6264F7560}" presName="bgRect" presStyleLbl="bgShp" presStyleIdx="1" presStyleCnt="2"/>
      <dgm:spPr/>
    </dgm:pt>
    <dgm:pt modelId="{0C3CD843-9F65-46B9-B1C9-2C272CD60BFE}" type="pres">
      <dgm:prSet presAssocID="{B8BCAF29-9A28-488E-9B1E-88B6264F756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F91B2519-42A4-4A02-BFEA-C882FDEA63EA}" type="pres">
      <dgm:prSet presAssocID="{B8BCAF29-9A28-488E-9B1E-88B6264F7560}" presName="spaceRect" presStyleCnt="0"/>
      <dgm:spPr/>
    </dgm:pt>
    <dgm:pt modelId="{91D0F5A2-33BD-4982-AFAD-7B7605272F79}" type="pres">
      <dgm:prSet presAssocID="{B8BCAF29-9A28-488E-9B1E-88B6264F7560}" presName="parTx" presStyleLbl="revTx" presStyleIdx="1" presStyleCnt="2">
        <dgm:presLayoutVars>
          <dgm:chMax val="0"/>
          <dgm:chPref val="0"/>
        </dgm:presLayoutVars>
      </dgm:prSet>
      <dgm:spPr/>
    </dgm:pt>
  </dgm:ptLst>
  <dgm:cxnLst>
    <dgm:cxn modelId="{8C24DD2A-6068-4E5B-990F-4E41D232548F}" srcId="{8DFA4492-E294-443B-9270-DE2984828293}" destId="{97B08911-6B54-40B0-BE82-D98972ECDCAA}" srcOrd="0" destOrd="0" parTransId="{DB3AE57A-EA26-4CF5-80A6-40C92E353041}" sibTransId="{FD6C0D30-376E-47AA-83C7-2ED04CFFDBA6}"/>
    <dgm:cxn modelId="{CECD4341-7DA8-4087-90C4-6E7F7BC89D81}" type="presOf" srcId="{8DFA4492-E294-443B-9270-DE2984828293}" destId="{64D6AC83-4B45-45DD-818E-CC8325A7739C}" srcOrd="0" destOrd="0" presId="urn:microsoft.com/office/officeart/2018/2/layout/IconVerticalSolidList"/>
    <dgm:cxn modelId="{BB3D8445-B7EC-4724-9A15-56A91E826B65}" srcId="{8DFA4492-E294-443B-9270-DE2984828293}" destId="{B8BCAF29-9A28-488E-9B1E-88B6264F7560}" srcOrd="1" destOrd="0" parTransId="{57FDB5D3-8B83-4F7E-BBB0-06210C7A7FCC}" sibTransId="{C60C0C43-602F-4776-9F4E-83FC9505C0C8}"/>
    <dgm:cxn modelId="{8A0E6050-9F12-4C0C-8F87-A29789716A77}" type="presOf" srcId="{97B08911-6B54-40B0-BE82-D98972ECDCAA}" destId="{CFBB5A3E-288B-431C-AD1E-ACAA96BD6613}" srcOrd="0" destOrd="0" presId="urn:microsoft.com/office/officeart/2018/2/layout/IconVerticalSolidList"/>
    <dgm:cxn modelId="{58A6E09A-7F01-49AF-9DFC-29946A38D3DC}" type="presOf" srcId="{B8BCAF29-9A28-488E-9B1E-88B6264F7560}" destId="{91D0F5A2-33BD-4982-AFAD-7B7605272F79}" srcOrd="0" destOrd="0" presId="urn:microsoft.com/office/officeart/2018/2/layout/IconVerticalSolidList"/>
    <dgm:cxn modelId="{B1506ACC-2C7D-4468-AA67-9A744F6C1007}" type="presParOf" srcId="{64D6AC83-4B45-45DD-818E-CC8325A7739C}" destId="{2777E661-0B15-4415-BAC3-F9032A752AF8}" srcOrd="0" destOrd="0" presId="urn:microsoft.com/office/officeart/2018/2/layout/IconVerticalSolidList"/>
    <dgm:cxn modelId="{7DA1F052-ED4B-4246-B7CA-D679463D6A36}" type="presParOf" srcId="{2777E661-0B15-4415-BAC3-F9032A752AF8}" destId="{786F9D94-539E-4688-8319-9A3D714782E5}" srcOrd="0" destOrd="0" presId="urn:microsoft.com/office/officeart/2018/2/layout/IconVerticalSolidList"/>
    <dgm:cxn modelId="{03F2F800-5DAA-4089-A4B3-B087B04B117C}" type="presParOf" srcId="{2777E661-0B15-4415-BAC3-F9032A752AF8}" destId="{E568CB9D-A205-4FD6-A629-BE5FB1388BD2}" srcOrd="1" destOrd="0" presId="urn:microsoft.com/office/officeart/2018/2/layout/IconVerticalSolidList"/>
    <dgm:cxn modelId="{8677660D-D217-4BDE-8EA0-7BEEFB91525D}" type="presParOf" srcId="{2777E661-0B15-4415-BAC3-F9032A752AF8}" destId="{83679056-D5C2-4BEC-B197-0999FCEFD76C}" srcOrd="2" destOrd="0" presId="urn:microsoft.com/office/officeart/2018/2/layout/IconVerticalSolidList"/>
    <dgm:cxn modelId="{8B2A2C8D-8F67-4DDA-972F-2F8C2E343845}" type="presParOf" srcId="{2777E661-0B15-4415-BAC3-F9032A752AF8}" destId="{CFBB5A3E-288B-431C-AD1E-ACAA96BD6613}" srcOrd="3" destOrd="0" presId="urn:microsoft.com/office/officeart/2018/2/layout/IconVerticalSolidList"/>
    <dgm:cxn modelId="{D0095643-4D8E-4A09-B275-733AA6C4AC06}" type="presParOf" srcId="{64D6AC83-4B45-45DD-818E-CC8325A7739C}" destId="{010EB31F-A112-4307-A13E-6ACF2466316F}" srcOrd="1" destOrd="0" presId="urn:microsoft.com/office/officeart/2018/2/layout/IconVerticalSolidList"/>
    <dgm:cxn modelId="{C394456D-6940-4268-A646-5E0ADC626B27}" type="presParOf" srcId="{64D6AC83-4B45-45DD-818E-CC8325A7739C}" destId="{12F022E4-0162-48FE-B0DA-A70161A12DF7}" srcOrd="2" destOrd="0" presId="urn:microsoft.com/office/officeart/2018/2/layout/IconVerticalSolidList"/>
    <dgm:cxn modelId="{B27C6234-5BCB-4FA3-8C0B-AFEA34DAB030}" type="presParOf" srcId="{12F022E4-0162-48FE-B0DA-A70161A12DF7}" destId="{B0FFEC7D-BB63-46E6-B0E5-264885E0FC66}" srcOrd="0" destOrd="0" presId="urn:microsoft.com/office/officeart/2018/2/layout/IconVerticalSolidList"/>
    <dgm:cxn modelId="{1015F122-69CB-4FB0-AFD8-7243A1406F0E}" type="presParOf" srcId="{12F022E4-0162-48FE-B0DA-A70161A12DF7}" destId="{0C3CD843-9F65-46B9-B1C9-2C272CD60BFE}" srcOrd="1" destOrd="0" presId="urn:microsoft.com/office/officeart/2018/2/layout/IconVerticalSolidList"/>
    <dgm:cxn modelId="{152A091D-C461-43BF-B554-204FCB98A013}" type="presParOf" srcId="{12F022E4-0162-48FE-B0DA-A70161A12DF7}" destId="{F91B2519-42A4-4A02-BFEA-C882FDEA63EA}" srcOrd="2" destOrd="0" presId="urn:microsoft.com/office/officeart/2018/2/layout/IconVerticalSolidList"/>
    <dgm:cxn modelId="{263D3060-6A2E-479F-BD1D-BD381AD849DE}" type="presParOf" srcId="{12F022E4-0162-48FE-B0DA-A70161A12DF7}" destId="{91D0F5A2-33BD-4982-AFAD-7B7605272F7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F1DB3-42F5-4C54-A2D8-CB6BD0B5463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C91D55D-3B82-4534-9B70-687BA8812E17}">
      <dgm:prSet/>
      <dgm:spPr/>
      <dgm:t>
        <a:bodyPr/>
        <a:lstStyle/>
        <a:p>
          <a:r>
            <a:rPr lang="es-MX"/>
            <a:t>Pruebas de desarrollo</a:t>
          </a:r>
          <a:endParaRPr lang="en-US"/>
        </a:p>
      </dgm:t>
    </dgm:pt>
    <dgm:pt modelId="{86B8B041-CEC4-47E5-9A84-765D69801D99}" type="parTrans" cxnId="{AAF6835D-2561-4570-9A94-5507FE18C8AC}">
      <dgm:prSet/>
      <dgm:spPr/>
      <dgm:t>
        <a:bodyPr/>
        <a:lstStyle/>
        <a:p>
          <a:endParaRPr lang="en-US"/>
        </a:p>
      </dgm:t>
    </dgm:pt>
    <dgm:pt modelId="{2C6AF052-815B-483B-A31C-1681190E943E}" type="sibTrans" cxnId="{AAF6835D-2561-4570-9A94-5507FE18C8AC}">
      <dgm:prSet/>
      <dgm:spPr/>
      <dgm:t>
        <a:bodyPr/>
        <a:lstStyle/>
        <a:p>
          <a:endParaRPr lang="en-US"/>
        </a:p>
      </dgm:t>
    </dgm:pt>
    <dgm:pt modelId="{6A35FB4F-DD0B-466A-86C7-709011FE6658}">
      <dgm:prSet/>
      <dgm:spPr/>
      <dgm:t>
        <a:bodyPr/>
        <a:lstStyle/>
        <a:p>
          <a:r>
            <a:rPr lang="es-MX"/>
            <a:t>Versiones de prueba</a:t>
          </a:r>
          <a:endParaRPr lang="en-US"/>
        </a:p>
      </dgm:t>
    </dgm:pt>
    <dgm:pt modelId="{0F1050B6-8726-409D-B0EB-3C7D3259EC6B}" type="parTrans" cxnId="{489EDF26-981F-4978-B3C3-B35A14149253}">
      <dgm:prSet/>
      <dgm:spPr/>
      <dgm:t>
        <a:bodyPr/>
        <a:lstStyle/>
        <a:p>
          <a:endParaRPr lang="en-US"/>
        </a:p>
      </dgm:t>
    </dgm:pt>
    <dgm:pt modelId="{6B2CFCBD-E03E-44B1-B2FF-8C9DCC1425D1}" type="sibTrans" cxnId="{489EDF26-981F-4978-B3C3-B35A14149253}">
      <dgm:prSet/>
      <dgm:spPr/>
      <dgm:t>
        <a:bodyPr/>
        <a:lstStyle/>
        <a:p>
          <a:endParaRPr lang="en-US"/>
        </a:p>
      </dgm:t>
    </dgm:pt>
    <dgm:pt modelId="{A417A0CF-5E14-448A-ABBD-C10EF456AF9B}">
      <dgm:prSet/>
      <dgm:spPr/>
      <dgm:t>
        <a:bodyPr/>
        <a:lstStyle/>
        <a:p>
          <a:r>
            <a:rPr lang="es-MX"/>
            <a:t>Pruebas de usuario</a:t>
          </a:r>
          <a:endParaRPr lang="en-US"/>
        </a:p>
      </dgm:t>
    </dgm:pt>
    <dgm:pt modelId="{899FBDD3-27FC-49AA-B7F8-82993730D022}" type="parTrans" cxnId="{B37A2867-B1DD-4D56-B2C8-D39EE8F826C2}">
      <dgm:prSet/>
      <dgm:spPr/>
      <dgm:t>
        <a:bodyPr/>
        <a:lstStyle/>
        <a:p>
          <a:endParaRPr lang="en-US"/>
        </a:p>
      </dgm:t>
    </dgm:pt>
    <dgm:pt modelId="{5CDA15FB-5514-4596-A5C1-3140A3F44094}" type="sibTrans" cxnId="{B37A2867-B1DD-4D56-B2C8-D39EE8F826C2}">
      <dgm:prSet/>
      <dgm:spPr/>
      <dgm:t>
        <a:bodyPr/>
        <a:lstStyle/>
        <a:p>
          <a:endParaRPr lang="en-US"/>
        </a:p>
      </dgm:t>
    </dgm:pt>
    <dgm:pt modelId="{AADDC401-6DBA-49C1-BDE1-85F255130711}" type="pres">
      <dgm:prSet presAssocID="{E5EF1DB3-42F5-4C54-A2D8-CB6BD0B54634}" presName="hierChild1" presStyleCnt="0">
        <dgm:presLayoutVars>
          <dgm:chPref val="1"/>
          <dgm:dir/>
          <dgm:animOne val="branch"/>
          <dgm:animLvl val="lvl"/>
          <dgm:resizeHandles/>
        </dgm:presLayoutVars>
      </dgm:prSet>
      <dgm:spPr/>
    </dgm:pt>
    <dgm:pt modelId="{3358C89F-14CE-47B0-A03A-F250C9F4A8BE}" type="pres">
      <dgm:prSet presAssocID="{6C91D55D-3B82-4534-9B70-687BA8812E17}" presName="hierRoot1" presStyleCnt="0"/>
      <dgm:spPr/>
    </dgm:pt>
    <dgm:pt modelId="{60F01046-BEB2-40DD-867F-C3EBE2AD5C98}" type="pres">
      <dgm:prSet presAssocID="{6C91D55D-3B82-4534-9B70-687BA8812E17}" presName="composite" presStyleCnt="0"/>
      <dgm:spPr/>
    </dgm:pt>
    <dgm:pt modelId="{CD909F00-CE66-48DF-B358-12341EBB7543}" type="pres">
      <dgm:prSet presAssocID="{6C91D55D-3B82-4534-9B70-687BA8812E17}" presName="background" presStyleLbl="node0" presStyleIdx="0" presStyleCnt="3"/>
      <dgm:spPr/>
    </dgm:pt>
    <dgm:pt modelId="{D4C6CE17-D0EA-4027-9ACD-26C4FD8E3729}" type="pres">
      <dgm:prSet presAssocID="{6C91D55D-3B82-4534-9B70-687BA8812E17}" presName="text" presStyleLbl="fgAcc0" presStyleIdx="0" presStyleCnt="3">
        <dgm:presLayoutVars>
          <dgm:chPref val="3"/>
        </dgm:presLayoutVars>
      </dgm:prSet>
      <dgm:spPr/>
    </dgm:pt>
    <dgm:pt modelId="{B9E160C9-8CB6-4BFB-A84C-70F6284C7BC4}" type="pres">
      <dgm:prSet presAssocID="{6C91D55D-3B82-4534-9B70-687BA8812E17}" presName="hierChild2" presStyleCnt="0"/>
      <dgm:spPr/>
    </dgm:pt>
    <dgm:pt modelId="{760FF18B-3D59-4940-93B2-1EC0A891CDF2}" type="pres">
      <dgm:prSet presAssocID="{6A35FB4F-DD0B-466A-86C7-709011FE6658}" presName="hierRoot1" presStyleCnt="0"/>
      <dgm:spPr/>
    </dgm:pt>
    <dgm:pt modelId="{361BFF9F-6C71-4F0E-B6B2-34F2B6C29F24}" type="pres">
      <dgm:prSet presAssocID="{6A35FB4F-DD0B-466A-86C7-709011FE6658}" presName="composite" presStyleCnt="0"/>
      <dgm:spPr/>
    </dgm:pt>
    <dgm:pt modelId="{1FBDE5C5-352E-454F-8A8C-E761208CAEC1}" type="pres">
      <dgm:prSet presAssocID="{6A35FB4F-DD0B-466A-86C7-709011FE6658}" presName="background" presStyleLbl="node0" presStyleIdx="1" presStyleCnt="3"/>
      <dgm:spPr/>
    </dgm:pt>
    <dgm:pt modelId="{8D15FB77-FDAE-45E5-9D63-EDEE5219832E}" type="pres">
      <dgm:prSet presAssocID="{6A35FB4F-DD0B-466A-86C7-709011FE6658}" presName="text" presStyleLbl="fgAcc0" presStyleIdx="1" presStyleCnt="3">
        <dgm:presLayoutVars>
          <dgm:chPref val="3"/>
        </dgm:presLayoutVars>
      </dgm:prSet>
      <dgm:spPr/>
    </dgm:pt>
    <dgm:pt modelId="{B8C8D7CD-6886-4B0D-8800-95CC2AAC576A}" type="pres">
      <dgm:prSet presAssocID="{6A35FB4F-DD0B-466A-86C7-709011FE6658}" presName="hierChild2" presStyleCnt="0"/>
      <dgm:spPr/>
    </dgm:pt>
    <dgm:pt modelId="{92E69302-419B-4D04-8A65-3EB6EA5457F2}" type="pres">
      <dgm:prSet presAssocID="{A417A0CF-5E14-448A-ABBD-C10EF456AF9B}" presName="hierRoot1" presStyleCnt="0"/>
      <dgm:spPr/>
    </dgm:pt>
    <dgm:pt modelId="{DB3F2DAF-09B1-4B33-ABCF-77FAC35E3A9D}" type="pres">
      <dgm:prSet presAssocID="{A417A0CF-5E14-448A-ABBD-C10EF456AF9B}" presName="composite" presStyleCnt="0"/>
      <dgm:spPr/>
    </dgm:pt>
    <dgm:pt modelId="{D97BCD1D-0553-440E-95FB-FE11EBC9ED80}" type="pres">
      <dgm:prSet presAssocID="{A417A0CF-5E14-448A-ABBD-C10EF456AF9B}" presName="background" presStyleLbl="node0" presStyleIdx="2" presStyleCnt="3"/>
      <dgm:spPr/>
    </dgm:pt>
    <dgm:pt modelId="{8D793195-F7BF-4116-9FBA-3A2BCD523C56}" type="pres">
      <dgm:prSet presAssocID="{A417A0CF-5E14-448A-ABBD-C10EF456AF9B}" presName="text" presStyleLbl="fgAcc0" presStyleIdx="2" presStyleCnt="3">
        <dgm:presLayoutVars>
          <dgm:chPref val="3"/>
        </dgm:presLayoutVars>
      </dgm:prSet>
      <dgm:spPr/>
    </dgm:pt>
    <dgm:pt modelId="{4199EC12-C13A-48AA-B3DF-9C5037CA5641}" type="pres">
      <dgm:prSet presAssocID="{A417A0CF-5E14-448A-ABBD-C10EF456AF9B}" presName="hierChild2" presStyleCnt="0"/>
      <dgm:spPr/>
    </dgm:pt>
  </dgm:ptLst>
  <dgm:cxnLst>
    <dgm:cxn modelId="{489EDF26-981F-4978-B3C3-B35A14149253}" srcId="{E5EF1DB3-42F5-4C54-A2D8-CB6BD0B54634}" destId="{6A35FB4F-DD0B-466A-86C7-709011FE6658}" srcOrd="1" destOrd="0" parTransId="{0F1050B6-8726-409D-B0EB-3C7D3259EC6B}" sibTransId="{6B2CFCBD-E03E-44B1-B2FF-8C9DCC1425D1}"/>
    <dgm:cxn modelId="{AAF6835D-2561-4570-9A94-5507FE18C8AC}" srcId="{E5EF1DB3-42F5-4C54-A2D8-CB6BD0B54634}" destId="{6C91D55D-3B82-4534-9B70-687BA8812E17}" srcOrd="0" destOrd="0" parTransId="{86B8B041-CEC4-47E5-9A84-765D69801D99}" sibTransId="{2C6AF052-815B-483B-A31C-1681190E943E}"/>
    <dgm:cxn modelId="{B37A2867-B1DD-4D56-B2C8-D39EE8F826C2}" srcId="{E5EF1DB3-42F5-4C54-A2D8-CB6BD0B54634}" destId="{A417A0CF-5E14-448A-ABBD-C10EF456AF9B}" srcOrd="2" destOrd="0" parTransId="{899FBDD3-27FC-49AA-B7F8-82993730D022}" sibTransId="{5CDA15FB-5514-4596-A5C1-3140A3F44094}"/>
    <dgm:cxn modelId="{62D63A51-842D-4192-9C09-9CEABAD68E6C}" type="presOf" srcId="{E5EF1DB3-42F5-4C54-A2D8-CB6BD0B54634}" destId="{AADDC401-6DBA-49C1-BDE1-85F255130711}" srcOrd="0" destOrd="0" presId="urn:microsoft.com/office/officeart/2005/8/layout/hierarchy1"/>
    <dgm:cxn modelId="{969C4CBA-6630-44DD-BCD4-B170BF36CE49}" type="presOf" srcId="{A417A0CF-5E14-448A-ABBD-C10EF456AF9B}" destId="{8D793195-F7BF-4116-9FBA-3A2BCD523C56}" srcOrd="0" destOrd="0" presId="urn:microsoft.com/office/officeart/2005/8/layout/hierarchy1"/>
    <dgm:cxn modelId="{3CC358D8-58E5-43D2-81FD-F0B052E9F781}" type="presOf" srcId="{6C91D55D-3B82-4534-9B70-687BA8812E17}" destId="{D4C6CE17-D0EA-4027-9ACD-26C4FD8E3729}" srcOrd="0" destOrd="0" presId="urn:microsoft.com/office/officeart/2005/8/layout/hierarchy1"/>
    <dgm:cxn modelId="{626B23F7-6456-467D-82A7-B2D33EE50DC6}" type="presOf" srcId="{6A35FB4F-DD0B-466A-86C7-709011FE6658}" destId="{8D15FB77-FDAE-45E5-9D63-EDEE5219832E}" srcOrd="0" destOrd="0" presId="urn:microsoft.com/office/officeart/2005/8/layout/hierarchy1"/>
    <dgm:cxn modelId="{B65C7776-AF0F-4A9A-9EF7-47F54B6943EA}" type="presParOf" srcId="{AADDC401-6DBA-49C1-BDE1-85F255130711}" destId="{3358C89F-14CE-47B0-A03A-F250C9F4A8BE}" srcOrd="0" destOrd="0" presId="urn:microsoft.com/office/officeart/2005/8/layout/hierarchy1"/>
    <dgm:cxn modelId="{41CB106A-EB98-4870-9A09-C26C084AFB2E}" type="presParOf" srcId="{3358C89F-14CE-47B0-A03A-F250C9F4A8BE}" destId="{60F01046-BEB2-40DD-867F-C3EBE2AD5C98}" srcOrd="0" destOrd="0" presId="urn:microsoft.com/office/officeart/2005/8/layout/hierarchy1"/>
    <dgm:cxn modelId="{ABEF4994-3A78-48BD-8016-4A0CFEC9ED24}" type="presParOf" srcId="{60F01046-BEB2-40DD-867F-C3EBE2AD5C98}" destId="{CD909F00-CE66-48DF-B358-12341EBB7543}" srcOrd="0" destOrd="0" presId="urn:microsoft.com/office/officeart/2005/8/layout/hierarchy1"/>
    <dgm:cxn modelId="{0D9D0AF2-A439-4EC7-B390-943A2610B8B0}" type="presParOf" srcId="{60F01046-BEB2-40DD-867F-C3EBE2AD5C98}" destId="{D4C6CE17-D0EA-4027-9ACD-26C4FD8E3729}" srcOrd="1" destOrd="0" presId="urn:microsoft.com/office/officeart/2005/8/layout/hierarchy1"/>
    <dgm:cxn modelId="{9610FBB6-201D-440C-BF2A-7C78A5CD331B}" type="presParOf" srcId="{3358C89F-14CE-47B0-A03A-F250C9F4A8BE}" destId="{B9E160C9-8CB6-4BFB-A84C-70F6284C7BC4}" srcOrd="1" destOrd="0" presId="urn:microsoft.com/office/officeart/2005/8/layout/hierarchy1"/>
    <dgm:cxn modelId="{B3D5915B-7890-4CF0-8E31-AA0B0CEF44C7}" type="presParOf" srcId="{AADDC401-6DBA-49C1-BDE1-85F255130711}" destId="{760FF18B-3D59-4940-93B2-1EC0A891CDF2}" srcOrd="1" destOrd="0" presId="urn:microsoft.com/office/officeart/2005/8/layout/hierarchy1"/>
    <dgm:cxn modelId="{1B35F493-32F9-4772-AC41-0386879E36C9}" type="presParOf" srcId="{760FF18B-3D59-4940-93B2-1EC0A891CDF2}" destId="{361BFF9F-6C71-4F0E-B6B2-34F2B6C29F24}" srcOrd="0" destOrd="0" presId="urn:microsoft.com/office/officeart/2005/8/layout/hierarchy1"/>
    <dgm:cxn modelId="{A5DD7199-6F04-4D22-864A-2665715D2A7D}" type="presParOf" srcId="{361BFF9F-6C71-4F0E-B6B2-34F2B6C29F24}" destId="{1FBDE5C5-352E-454F-8A8C-E761208CAEC1}" srcOrd="0" destOrd="0" presId="urn:microsoft.com/office/officeart/2005/8/layout/hierarchy1"/>
    <dgm:cxn modelId="{902D2E9A-D7F5-4ECA-AF1E-C14270A55253}" type="presParOf" srcId="{361BFF9F-6C71-4F0E-B6B2-34F2B6C29F24}" destId="{8D15FB77-FDAE-45E5-9D63-EDEE5219832E}" srcOrd="1" destOrd="0" presId="urn:microsoft.com/office/officeart/2005/8/layout/hierarchy1"/>
    <dgm:cxn modelId="{E250D804-E02E-4A52-96AA-8CDD2FA326C5}" type="presParOf" srcId="{760FF18B-3D59-4940-93B2-1EC0A891CDF2}" destId="{B8C8D7CD-6886-4B0D-8800-95CC2AAC576A}" srcOrd="1" destOrd="0" presId="urn:microsoft.com/office/officeart/2005/8/layout/hierarchy1"/>
    <dgm:cxn modelId="{9FD6830E-58CF-4032-99FC-0910BDA4B497}" type="presParOf" srcId="{AADDC401-6DBA-49C1-BDE1-85F255130711}" destId="{92E69302-419B-4D04-8A65-3EB6EA5457F2}" srcOrd="2" destOrd="0" presId="urn:microsoft.com/office/officeart/2005/8/layout/hierarchy1"/>
    <dgm:cxn modelId="{FB570339-BE43-4FFE-9E87-A0C7790AE0CE}" type="presParOf" srcId="{92E69302-419B-4D04-8A65-3EB6EA5457F2}" destId="{DB3F2DAF-09B1-4B33-ABCF-77FAC35E3A9D}" srcOrd="0" destOrd="0" presId="urn:microsoft.com/office/officeart/2005/8/layout/hierarchy1"/>
    <dgm:cxn modelId="{2474E27E-4C71-46E7-A917-A7B3C11F1D48}" type="presParOf" srcId="{DB3F2DAF-09B1-4B33-ABCF-77FAC35E3A9D}" destId="{D97BCD1D-0553-440E-95FB-FE11EBC9ED80}" srcOrd="0" destOrd="0" presId="urn:microsoft.com/office/officeart/2005/8/layout/hierarchy1"/>
    <dgm:cxn modelId="{5F4F1DEE-0144-4F0A-8932-1484991F78B4}" type="presParOf" srcId="{DB3F2DAF-09B1-4B33-ABCF-77FAC35E3A9D}" destId="{8D793195-F7BF-4116-9FBA-3A2BCD523C56}" srcOrd="1" destOrd="0" presId="urn:microsoft.com/office/officeart/2005/8/layout/hierarchy1"/>
    <dgm:cxn modelId="{6E1E66DD-44C4-42FF-A1FB-FA99EDA13C1E}" type="presParOf" srcId="{92E69302-419B-4D04-8A65-3EB6EA5457F2}" destId="{4199EC12-C13A-48AA-B3DF-9C5037CA564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83BEA0-F3CC-44D5-AEF5-2B142431325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C76C9F0-7DF9-4928-97E4-4FED4C70853D}">
      <dgm:prSet/>
      <dgm:spPr/>
      <dgm:t>
        <a:bodyPr/>
        <a:lstStyle/>
        <a:p>
          <a:r>
            <a:rPr lang="es-MX" dirty="0"/>
            <a:t>Pruebas de partición</a:t>
          </a:r>
          <a:endParaRPr lang="en-US" dirty="0"/>
        </a:p>
      </dgm:t>
    </dgm:pt>
    <dgm:pt modelId="{492A3CF5-F41B-4F35-AF04-8CF4E269BBFD}" type="parTrans" cxnId="{D8A22747-5842-4EB8-BE7B-8FC35FEAC87E}">
      <dgm:prSet/>
      <dgm:spPr/>
      <dgm:t>
        <a:bodyPr/>
        <a:lstStyle/>
        <a:p>
          <a:endParaRPr lang="en-US"/>
        </a:p>
      </dgm:t>
    </dgm:pt>
    <dgm:pt modelId="{080C59EC-0247-4B1B-B298-D31328432694}" type="sibTrans" cxnId="{D8A22747-5842-4EB8-BE7B-8FC35FEAC87E}">
      <dgm:prSet/>
      <dgm:spPr/>
      <dgm:t>
        <a:bodyPr/>
        <a:lstStyle/>
        <a:p>
          <a:endParaRPr lang="en-US"/>
        </a:p>
      </dgm:t>
    </dgm:pt>
    <dgm:pt modelId="{54FE374C-CCEA-49F9-B74B-EF3D85A44437}">
      <dgm:prSet/>
      <dgm:spPr/>
      <dgm:t>
        <a:bodyPr/>
        <a:lstStyle/>
        <a:p>
          <a:r>
            <a:rPr lang="es-MX"/>
            <a:t>Pruebas basadas en lineamientos</a:t>
          </a:r>
          <a:endParaRPr lang="en-US"/>
        </a:p>
      </dgm:t>
    </dgm:pt>
    <dgm:pt modelId="{FBBA0379-44A8-41CC-9FF0-A017FED864D7}" type="parTrans" cxnId="{CBE702C7-0275-4D75-A73D-BF0B0DB954D8}">
      <dgm:prSet/>
      <dgm:spPr/>
      <dgm:t>
        <a:bodyPr/>
        <a:lstStyle/>
        <a:p>
          <a:endParaRPr lang="en-US"/>
        </a:p>
      </dgm:t>
    </dgm:pt>
    <dgm:pt modelId="{4B52636F-15EE-43E6-BE26-78CA96DABEE3}" type="sibTrans" cxnId="{CBE702C7-0275-4D75-A73D-BF0B0DB954D8}">
      <dgm:prSet/>
      <dgm:spPr/>
      <dgm:t>
        <a:bodyPr/>
        <a:lstStyle/>
        <a:p>
          <a:endParaRPr lang="en-US"/>
        </a:p>
      </dgm:t>
    </dgm:pt>
    <dgm:pt modelId="{ABB56F5D-5965-42BD-9E03-58235F265BE8}" type="pres">
      <dgm:prSet presAssocID="{3183BEA0-F3CC-44D5-AEF5-2B142431325E}" presName="hierChild1" presStyleCnt="0">
        <dgm:presLayoutVars>
          <dgm:chPref val="1"/>
          <dgm:dir/>
          <dgm:animOne val="branch"/>
          <dgm:animLvl val="lvl"/>
          <dgm:resizeHandles/>
        </dgm:presLayoutVars>
      </dgm:prSet>
      <dgm:spPr/>
    </dgm:pt>
    <dgm:pt modelId="{4AB5864D-AF65-45F1-80DE-6BE0DFADDA10}" type="pres">
      <dgm:prSet presAssocID="{5C76C9F0-7DF9-4928-97E4-4FED4C70853D}" presName="hierRoot1" presStyleCnt="0"/>
      <dgm:spPr/>
    </dgm:pt>
    <dgm:pt modelId="{2EA88A2B-1C31-4290-A099-C6ECBD0EC68E}" type="pres">
      <dgm:prSet presAssocID="{5C76C9F0-7DF9-4928-97E4-4FED4C70853D}" presName="composite" presStyleCnt="0"/>
      <dgm:spPr/>
    </dgm:pt>
    <dgm:pt modelId="{D44E851A-AF9A-49CB-9E53-63FABE176CE4}" type="pres">
      <dgm:prSet presAssocID="{5C76C9F0-7DF9-4928-97E4-4FED4C70853D}" presName="background" presStyleLbl="node0" presStyleIdx="0" presStyleCnt="2"/>
      <dgm:spPr/>
    </dgm:pt>
    <dgm:pt modelId="{ADB5CDC9-E0BC-47FB-BD2B-4A96F8996D70}" type="pres">
      <dgm:prSet presAssocID="{5C76C9F0-7DF9-4928-97E4-4FED4C70853D}" presName="text" presStyleLbl="fgAcc0" presStyleIdx="0" presStyleCnt="2">
        <dgm:presLayoutVars>
          <dgm:chPref val="3"/>
        </dgm:presLayoutVars>
      </dgm:prSet>
      <dgm:spPr/>
    </dgm:pt>
    <dgm:pt modelId="{8E164F82-166A-414E-A9E2-DFFC7147AD7B}" type="pres">
      <dgm:prSet presAssocID="{5C76C9F0-7DF9-4928-97E4-4FED4C70853D}" presName="hierChild2" presStyleCnt="0"/>
      <dgm:spPr/>
    </dgm:pt>
    <dgm:pt modelId="{7AF0E13F-28EA-476F-AD7C-4C4BB30535CE}" type="pres">
      <dgm:prSet presAssocID="{54FE374C-CCEA-49F9-B74B-EF3D85A44437}" presName="hierRoot1" presStyleCnt="0"/>
      <dgm:spPr/>
    </dgm:pt>
    <dgm:pt modelId="{67713F66-E4F6-42EA-8BD3-D56F9EFCD2DA}" type="pres">
      <dgm:prSet presAssocID="{54FE374C-CCEA-49F9-B74B-EF3D85A44437}" presName="composite" presStyleCnt="0"/>
      <dgm:spPr/>
    </dgm:pt>
    <dgm:pt modelId="{95CF8319-66E1-4B99-A6B3-13CCE4A6ADD0}" type="pres">
      <dgm:prSet presAssocID="{54FE374C-CCEA-49F9-B74B-EF3D85A44437}" presName="background" presStyleLbl="node0" presStyleIdx="1" presStyleCnt="2"/>
      <dgm:spPr/>
    </dgm:pt>
    <dgm:pt modelId="{0DA86EC0-BBF9-44D5-AB4C-8CD6751F78D4}" type="pres">
      <dgm:prSet presAssocID="{54FE374C-CCEA-49F9-B74B-EF3D85A44437}" presName="text" presStyleLbl="fgAcc0" presStyleIdx="1" presStyleCnt="2">
        <dgm:presLayoutVars>
          <dgm:chPref val="3"/>
        </dgm:presLayoutVars>
      </dgm:prSet>
      <dgm:spPr/>
    </dgm:pt>
    <dgm:pt modelId="{3C9F6B17-C923-4728-A583-0AAE5A0ABAC3}" type="pres">
      <dgm:prSet presAssocID="{54FE374C-CCEA-49F9-B74B-EF3D85A44437}" presName="hierChild2" presStyleCnt="0"/>
      <dgm:spPr/>
    </dgm:pt>
  </dgm:ptLst>
  <dgm:cxnLst>
    <dgm:cxn modelId="{D8A22747-5842-4EB8-BE7B-8FC35FEAC87E}" srcId="{3183BEA0-F3CC-44D5-AEF5-2B142431325E}" destId="{5C76C9F0-7DF9-4928-97E4-4FED4C70853D}" srcOrd="0" destOrd="0" parTransId="{492A3CF5-F41B-4F35-AF04-8CF4E269BBFD}" sibTransId="{080C59EC-0247-4B1B-B298-D31328432694}"/>
    <dgm:cxn modelId="{AA01E370-E320-4CC7-BF8B-A85B1DD18645}" type="presOf" srcId="{3183BEA0-F3CC-44D5-AEF5-2B142431325E}" destId="{ABB56F5D-5965-42BD-9E03-58235F265BE8}" srcOrd="0" destOrd="0" presId="urn:microsoft.com/office/officeart/2005/8/layout/hierarchy1"/>
    <dgm:cxn modelId="{22F1398E-7B30-457C-84AD-1D1EB2101289}" type="presOf" srcId="{54FE374C-CCEA-49F9-B74B-EF3D85A44437}" destId="{0DA86EC0-BBF9-44D5-AB4C-8CD6751F78D4}" srcOrd="0" destOrd="0" presId="urn:microsoft.com/office/officeart/2005/8/layout/hierarchy1"/>
    <dgm:cxn modelId="{CBE702C7-0275-4D75-A73D-BF0B0DB954D8}" srcId="{3183BEA0-F3CC-44D5-AEF5-2B142431325E}" destId="{54FE374C-CCEA-49F9-B74B-EF3D85A44437}" srcOrd="1" destOrd="0" parTransId="{FBBA0379-44A8-41CC-9FF0-A017FED864D7}" sibTransId="{4B52636F-15EE-43E6-BE26-78CA96DABEE3}"/>
    <dgm:cxn modelId="{2AED56EF-61E2-4EED-9998-AD740690776E}" type="presOf" srcId="{5C76C9F0-7DF9-4928-97E4-4FED4C70853D}" destId="{ADB5CDC9-E0BC-47FB-BD2B-4A96F8996D70}" srcOrd="0" destOrd="0" presId="urn:microsoft.com/office/officeart/2005/8/layout/hierarchy1"/>
    <dgm:cxn modelId="{B3C1994E-97C5-4125-A967-11B562C12A3B}" type="presParOf" srcId="{ABB56F5D-5965-42BD-9E03-58235F265BE8}" destId="{4AB5864D-AF65-45F1-80DE-6BE0DFADDA10}" srcOrd="0" destOrd="0" presId="urn:microsoft.com/office/officeart/2005/8/layout/hierarchy1"/>
    <dgm:cxn modelId="{C5460877-1B00-4062-8D47-91EBD7A054A2}" type="presParOf" srcId="{4AB5864D-AF65-45F1-80DE-6BE0DFADDA10}" destId="{2EA88A2B-1C31-4290-A099-C6ECBD0EC68E}" srcOrd="0" destOrd="0" presId="urn:microsoft.com/office/officeart/2005/8/layout/hierarchy1"/>
    <dgm:cxn modelId="{C6768150-8788-4598-B4B1-FF6BA7B0AA10}" type="presParOf" srcId="{2EA88A2B-1C31-4290-A099-C6ECBD0EC68E}" destId="{D44E851A-AF9A-49CB-9E53-63FABE176CE4}" srcOrd="0" destOrd="0" presId="urn:microsoft.com/office/officeart/2005/8/layout/hierarchy1"/>
    <dgm:cxn modelId="{17DFF710-A21A-4A9E-9845-BAA28641DF18}" type="presParOf" srcId="{2EA88A2B-1C31-4290-A099-C6ECBD0EC68E}" destId="{ADB5CDC9-E0BC-47FB-BD2B-4A96F8996D70}" srcOrd="1" destOrd="0" presId="urn:microsoft.com/office/officeart/2005/8/layout/hierarchy1"/>
    <dgm:cxn modelId="{3380F1CC-B512-49DF-96D7-277899F64DB5}" type="presParOf" srcId="{4AB5864D-AF65-45F1-80DE-6BE0DFADDA10}" destId="{8E164F82-166A-414E-A9E2-DFFC7147AD7B}" srcOrd="1" destOrd="0" presId="urn:microsoft.com/office/officeart/2005/8/layout/hierarchy1"/>
    <dgm:cxn modelId="{BD867645-1EED-4F95-8894-A5A0D83A1667}" type="presParOf" srcId="{ABB56F5D-5965-42BD-9E03-58235F265BE8}" destId="{7AF0E13F-28EA-476F-AD7C-4C4BB30535CE}" srcOrd="1" destOrd="0" presId="urn:microsoft.com/office/officeart/2005/8/layout/hierarchy1"/>
    <dgm:cxn modelId="{03A13485-1EAA-4BCE-B800-ACFC88F68E50}" type="presParOf" srcId="{7AF0E13F-28EA-476F-AD7C-4C4BB30535CE}" destId="{67713F66-E4F6-42EA-8BD3-D56F9EFCD2DA}" srcOrd="0" destOrd="0" presId="urn:microsoft.com/office/officeart/2005/8/layout/hierarchy1"/>
    <dgm:cxn modelId="{CCD6EE09-5E9B-4A7F-A84A-0BC8AE039639}" type="presParOf" srcId="{67713F66-E4F6-42EA-8BD3-D56F9EFCD2DA}" destId="{95CF8319-66E1-4B99-A6B3-13CCE4A6ADD0}" srcOrd="0" destOrd="0" presId="urn:microsoft.com/office/officeart/2005/8/layout/hierarchy1"/>
    <dgm:cxn modelId="{0F15C99D-62E1-4F1A-9967-4B86135248C2}" type="presParOf" srcId="{67713F66-E4F6-42EA-8BD3-D56F9EFCD2DA}" destId="{0DA86EC0-BBF9-44D5-AB4C-8CD6751F78D4}" srcOrd="1" destOrd="0" presId="urn:microsoft.com/office/officeart/2005/8/layout/hierarchy1"/>
    <dgm:cxn modelId="{C1C9E071-14F8-4F93-8816-DB9D18411BFB}" type="presParOf" srcId="{7AF0E13F-28EA-476F-AD7C-4C4BB30535CE}" destId="{3C9F6B17-C923-4728-A583-0AAE5A0ABA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9F92F2-2883-49A5-A0E2-881677523F2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82B0EE7-FFA2-4B19-BD19-5A20CCADB943}">
      <dgm:prSet/>
      <dgm:spPr/>
      <dgm:t>
        <a:bodyPr/>
        <a:lstStyle/>
        <a:p>
          <a:r>
            <a:rPr lang="es-MX" dirty="0"/>
            <a:t>Interfaces de parámetro</a:t>
          </a:r>
          <a:endParaRPr lang="en-US" dirty="0"/>
        </a:p>
      </dgm:t>
    </dgm:pt>
    <dgm:pt modelId="{987DF700-8949-46BE-8010-3F816996226A}" type="parTrans" cxnId="{0ADF1D79-F4BA-496A-ABE4-44D0CDF7B96A}">
      <dgm:prSet/>
      <dgm:spPr/>
      <dgm:t>
        <a:bodyPr/>
        <a:lstStyle/>
        <a:p>
          <a:endParaRPr lang="en-US"/>
        </a:p>
      </dgm:t>
    </dgm:pt>
    <dgm:pt modelId="{D6C1CD0F-13E9-4DBC-9D28-8A539FFF37B5}" type="sibTrans" cxnId="{0ADF1D79-F4BA-496A-ABE4-44D0CDF7B96A}">
      <dgm:prSet/>
      <dgm:spPr/>
      <dgm:t>
        <a:bodyPr/>
        <a:lstStyle/>
        <a:p>
          <a:endParaRPr lang="en-US"/>
        </a:p>
      </dgm:t>
    </dgm:pt>
    <dgm:pt modelId="{AF322538-7769-4A69-B780-51713ECEF944}">
      <dgm:prSet/>
      <dgm:spPr/>
      <dgm:t>
        <a:bodyPr/>
        <a:lstStyle/>
        <a:p>
          <a:r>
            <a:rPr lang="es-MX" dirty="0"/>
            <a:t>Interfaces de memoria compartida</a:t>
          </a:r>
          <a:endParaRPr lang="en-US" dirty="0"/>
        </a:p>
      </dgm:t>
    </dgm:pt>
    <dgm:pt modelId="{15E25800-7CFB-497A-9619-6B87FDB0F189}" type="parTrans" cxnId="{AB76520B-99FD-4FED-A051-E42997879B3F}">
      <dgm:prSet/>
      <dgm:spPr/>
      <dgm:t>
        <a:bodyPr/>
        <a:lstStyle/>
        <a:p>
          <a:endParaRPr lang="en-US"/>
        </a:p>
      </dgm:t>
    </dgm:pt>
    <dgm:pt modelId="{04A9086C-5877-46E6-BE88-45F927C9FA54}" type="sibTrans" cxnId="{AB76520B-99FD-4FED-A051-E42997879B3F}">
      <dgm:prSet/>
      <dgm:spPr/>
      <dgm:t>
        <a:bodyPr/>
        <a:lstStyle/>
        <a:p>
          <a:endParaRPr lang="en-US"/>
        </a:p>
      </dgm:t>
    </dgm:pt>
    <dgm:pt modelId="{B235720C-AD11-40C1-B6EE-C4F5F9D42CD7}">
      <dgm:prSet/>
      <dgm:spPr/>
      <dgm:t>
        <a:bodyPr/>
        <a:lstStyle/>
        <a:p>
          <a:r>
            <a:rPr lang="es-MX" dirty="0"/>
            <a:t>Interfaces de procedimiento</a:t>
          </a:r>
          <a:endParaRPr lang="en-US" dirty="0"/>
        </a:p>
      </dgm:t>
    </dgm:pt>
    <dgm:pt modelId="{266B2078-6866-4F5E-8FB8-1A2E528008E5}" type="parTrans" cxnId="{F953468C-FF27-4F08-AA81-E104E668D2D9}">
      <dgm:prSet/>
      <dgm:spPr/>
      <dgm:t>
        <a:bodyPr/>
        <a:lstStyle/>
        <a:p>
          <a:endParaRPr lang="en-US"/>
        </a:p>
      </dgm:t>
    </dgm:pt>
    <dgm:pt modelId="{B06670D1-D6F9-46BA-97F1-7E1A57D07BA1}" type="sibTrans" cxnId="{F953468C-FF27-4F08-AA81-E104E668D2D9}">
      <dgm:prSet/>
      <dgm:spPr/>
      <dgm:t>
        <a:bodyPr/>
        <a:lstStyle/>
        <a:p>
          <a:endParaRPr lang="en-US"/>
        </a:p>
      </dgm:t>
    </dgm:pt>
    <dgm:pt modelId="{18E33446-57F7-404D-87DB-44CB86EC017B}">
      <dgm:prSet/>
      <dgm:spPr/>
      <dgm:t>
        <a:bodyPr/>
        <a:lstStyle/>
        <a:p>
          <a:r>
            <a:rPr lang="es-MX" dirty="0"/>
            <a:t>Interfaces que pasan mensajes</a:t>
          </a:r>
          <a:endParaRPr lang="en-US" dirty="0"/>
        </a:p>
      </dgm:t>
    </dgm:pt>
    <dgm:pt modelId="{BC20FB53-5DEA-45F7-9C3F-04833A4FBF9F}" type="parTrans" cxnId="{7F20DCE8-8DA5-4184-9D4B-D76C83835A89}">
      <dgm:prSet/>
      <dgm:spPr/>
      <dgm:t>
        <a:bodyPr/>
        <a:lstStyle/>
        <a:p>
          <a:endParaRPr lang="en-US"/>
        </a:p>
      </dgm:t>
    </dgm:pt>
    <dgm:pt modelId="{3424FEBE-5DA5-4707-A697-D18908908469}" type="sibTrans" cxnId="{7F20DCE8-8DA5-4184-9D4B-D76C83835A89}">
      <dgm:prSet/>
      <dgm:spPr/>
      <dgm:t>
        <a:bodyPr/>
        <a:lstStyle/>
        <a:p>
          <a:endParaRPr lang="en-US"/>
        </a:p>
      </dgm:t>
    </dgm:pt>
    <dgm:pt modelId="{736AD2D9-5A5C-4DF2-9F4C-96F9CC356B98}">
      <dgm:prSet/>
      <dgm:spPr/>
      <dgm:t>
        <a:bodyPr/>
        <a:lstStyle/>
        <a:p>
          <a:r>
            <a:rPr lang="es-MX" noProof="0" dirty="0"/>
            <a:t>Los datos pasan de un componente a otro</a:t>
          </a:r>
        </a:p>
      </dgm:t>
    </dgm:pt>
    <dgm:pt modelId="{A6D1C15B-D09F-4E11-B6F6-AD0DA6BD6BAD}" type="parTrans" cxnId="{D53F2BB2-98F7-4D15-9B14-DBB6978BD418}">
      <dgm:prSet/>
      <dgm:spPr/>
      <dgm:t>
        <a:bodyPr/>
        <a:lstStyle/>
        <a:p>
          <a:endParaRPr lang="es-MX"/>
        </a:p>
      </dgm:t>
    </dgm:pt>
    <dgm:pt modelId="{AC8D0B01-BF1E-415C-87ED-EBD692440531}" type="sibTrans" cxnId="{D53F2BB2-98F7-4D15-9B14-DBB6978BD418}">
      <dgm:prSet/>
      <dgm:spPr/>
      <dgm:t>
        <a:bodyPr/>
        <a:lstStyle/>
        <a:p>
          <a:endParaRPr lang="es-MX"/>
        </a:p>
      </dgm:t>
    </dgm:pt>
    <dgm:pt modelId="{64C1AB17-6ABD-48FA-96BF-50865B433CD9}">
      <dgm:prSet/>
      <dgm:spPr/>
      <dgm:t>
        <a:bodyPr/>
        <a:lstStyle/>
        <a:p>
          <a:r>
            <a:rPr lang="es-MX" noProof="0" dirty="0"/>
            <a:t>Un bloque de memoria se comparte entre componentes</a:t>
          </a:r>
        </a:p>
      </dgm:t>
    </dgm:pt>
    <dgm:pt modelId="{C292FAFD-6257-4ABB-84CD-62F066C34DBE}" type="parTrans" cxnId="{891B4DC2-8234-4D65-B4BD-8012A2323EA5}">
      <dgm:prSet/>
      <dgm:spPr/>
    </dgm:pt>
    <dgm:pt modelId="{6BF12726-EE01-4C01-A45F-E5A52D0005F8}" type="sibTrans" cxnId="{891B4DC2-8234-4D65-B4BD-8012A2323EA5}">
      <dgm:prSet/>
      <dgm:spPr/>
    </dgm:pt>
    <dgm:pt modelId="{A61590D8-A8B1-43EC-AB46-C90A19BA00CE}">
      <dgm:prSet/>
      <dgm:spPr/>
      <dgm:t>
        <a:bodyPr/>
        <a:lstStyle/>
        <a:p>
          <a:r>
            <a:rPr lang="es-MX" noProof="0" dirty="0"/>
            <a:t>Un componente encapsula un conjunto de procedimientos</a:t>
          </a:r>
        </a:p>
      </dgm:t>
    </dgm:pt>
    <dgm:pt modelId="{2060AA55-220C-42A0-B3DD-6C16FFB75E91}" type="parTrans" cxnId="{BEC3C89E-0ECA-4461-BD2A-9A755ADD892B}">
      <dgm:prSet/>
      <dgm:spPr/>
    </dgm:pt>
    <dgm:pt modelId="{EE4D8C60-117C-475F-A5CE-4357258437CF}" type="sibTrans" cxnId="{BEC3C89E-0ECA-4461-BD2A-9A755ADD892B}">
      <dgm:prSet/>
      <dgm:spPr/>
    </dgm:pt>
    <dgm:pt modelId="{EE15B65D-A100-461B-ACDC-AC3E475E037A}">
      <dgm:prSet/>
      <dgm:spPr/>
      <dgm:t>
        <a:bodyPr/>
        <a:lstStyle/>
        <a:p>
          <a:r>
            <a:rPr lang="es-MX" noProof="0" dirty="0"/>
            <a:t>Al enviar un mensaje, componente solicita un servicio de otro componente</a:t>
          </a:r>
        </a:p>
      </dgm:t>
    </dgm:pt>
    <dgm:pt modelId="{4E7C8D9C-9A07-4C1E-83BE-1AB7D17A174F}" type="parTrans" cxnId="{A97D7CCD-FF1E-443D-9A78-9C1CB19F4646}">
      <dgm:prSet/>
      <dgm:spPr/>
    </dgm:pt>
    <dgm:pt modelId="{39F9CC89-991F-4872-9AA5-C8A8240DA68F}" type="sibTrans" cxnId="{A97D7CCD-FF1E-443D-9A78-9C1CB19F4646}">
      <dgm:prSet/>
      <dgm:spPr/>
    </dgm:pt>
    <dgm:pt modelId="{7F2572EF-EED1-4027-84B9-199A165DB165}" type="pres">
      <dgm:prSet presAssocID="{019F92F2-2883-49A5-A0E2-881677523F27}" presName="linear" presStyleCnt="0">
        <dgm:presLayoutVars>
          <dgm:animLvl val="lvl"/>
          <dgm:resizeHandles val="exact"/>
        </dgm:presLayoutVars>
      </dgm:prSet>
      <dgm:spPr/>
    </dgm:pt>
    <dgm:pt modelId="{88E9DD0A-0C39-401A-BE88-45CBB254E252}" type="pres">
      <dgm:prSet presAssocID="{882B0EE7-FFA2-4B19-BD19-5A20CCADB943}" presName="parentText" presStyleLbl="node1" presStyleIdx="0" presStyleCnt="4">
        <dgm:presLayoutVars>
          <dgm:chMax val="0"/>
          <dgm:bulletEnabled val="1"/>
        </dgm:presLayoutVars>
      </dgm:prSet>
      <dgm:spPr/>
    </dgm:pt>
    <dgm:pt modelId="{B1043EC2-0172-4D09-8A94-8AE60AD3FE8D}" type="pres">
      <dgm:prSet presAssocID="{882B0EE7-FFA2-4B19-BD19-5A20CCADB943}" presName="childText" presStyleLbl="revTx" presStyleIdx="0" presStyleCnt="4">
        <dgm:presLayoutVars>
          <dgm:bulletEnabled val="1"/>
        </dgm:presLayoutVars>
      </dgm:prSet>
      <dgm:spPr/>
    </dgm:pt>
    <dgm:pt modelId="{A05EA62D-ECC7-4886-9DF6-A58DB58C7452}" type="pres">
      <dgm:prSet presAssocID="{AF322538-7769-4A69-B780-51713ECEF944}" presName="parentText" presStyleLbl="node1" presStyleIdx="1" presStyleCnt="4">
        <dgm:presLayoutVars>
          <dgm:chMax val="0"/>
          <dgm:bulletEnabled val="1"/>
        </dgm:presLayoutVars>
      </dgm:prSet>
      <dgm:spPr/>
    </dgm:pt>
    <dgm:pt modelId="{279F84D7-10D1-4054-9A55-7DC7C2066EC2}" type="pres">
      <dgm:prSet presAssocID="{AF322538-7769-4A69-B780-51713ECEF944}" presName="childText" presStyleLbl="revTx" presStyleIdx="1" presStyleCnt="4">
        <dgm:presLayoutVars>
          <dgm:bulletEnabled val="1"/>
        </dgm:presLayoutVars>
      </dgm:prSet>
      <dgm:spPr/>
    </dgm:pt>
    <dgm:pt modelId="{0F6BF166-1C26-4CF7-A6F9-C3BF7DA23327}" type="pres">
      <dgm:prSet presAssocID="{B235720C-AD11-40C1-B6EE-C4F5F9D42CD7}" presName="parentText" presStyleLbl="node1" presStyleIdx="2" presStyleCnt="4">
        <dgm:presLayoutVars>
          <dgm:chMax val="0"/>
          <dgm:bulletEnabled val="1"/>
        </dgm:presLayoutVars>
      </dgm:prSet>
      <dgm:spPr/>
    </dgm:pt>
    <dgm:pt modelId="{02F0DAE2-5FEB-4EB3-AD35-C3F480EF90CA}" type="pres">
      <dgm:prSet presAssocID="{B235720C-AD11-40C1-B6EE-C4F5F9D42CD7}" presName="childText" presStyleLbl="revTx" presStyleIdx="2" presStyleCnt="4">
        <dgm:presLayoutVars>
          <dgm:bulletEnabled val="1"/>
        </dgm:presLayoutVars>
      </dgm:prSet>
      <dgm:spPr/>
    </dgm:pt>
    <dgm:pt modelId="{A1908036-DB65-43E0-B437-860D54399C27}" type="pres">
      <dgm:prSet presAssocID="{18E33446-57F7-404D-87DB-44CB86EC017B}" presName="parentText" presStyleLbl="node1" presStyleIdx="3" presStyleCnt="4">
        <dgm:presLayoutVars>
          <dgm:chMax val="0"/>
          <dgm:bulletEnabled val="1"/>
        </dgm:presLayoutVars>
      </dgm:prSet>
      <dgm:spPr/>
    </dgm:pt>
    <dgm:pt modelId="{6D60EAEF-1F5A-4C70-BD3F-3984851765CC}" type="pres">
      <dgm:prSet presAssocID="{18E33446-57F7-404D-87DB-44CB86EC017B}" presName="childText" presStyleLbl="revTx" presStyleIdx="3" presStyleCnt="4">
        <dgm:presLayoutVars>
          <dgm:bulletEnabled val="1"/>
        </dgm:presLayoutVars>
      </dgm:prSet>
      <dgm:spPr/>
    </dgm:pt>
  </dgm:ptLst>
  <dgm:cxnLst>
    <dgm:cxn modelId="{AB76520B-99FD-4FED-A051-E42997879B3F}" srcId="{019F92F2-2883-49A5-A0E2-881677523F27}" destId="{AF322538-7769-4A69-B780-51713ECEF944}" srcOrd="1" destOrd="0" parTransId="{15E25800-7CFB-497A-9619-6B87FDB0F189}" sibTransId="{04A9086C-5877-46E6-BE88-45F927C9FA54}"/>
    <dgm:cxn modelId="{55DC0031-B382-4E4C-AB6E-6F149445B8B4}" type="presOf" srcId="{A61590D8-A8B1-43EC-AB46-C90A19BA00CE}" destId="{02F0DAE2-5FEB-4EB3-AD35-C3F480EF90CA}" srcOrd="0" destOrd="0" presId="urn:microsoft.com/office/officeart/2005/8/layout/vList2"/>
    <dgm:cxn modelId="{543F103D-85A8-4554-9E9B-4409B10EE65D}" type="presOf" srcId="{EE15B65D-A100-461B-ACDC-AC3E475E037A}" destId="{6D60EAEF-1F5A-4C70-BD3F-3984851765CC}" srcOrd="0" destOrd="0" presId="urn:microsoft.com/office/officeart/2005/8/layout/vList2"/>
    <dgm:cxn modelId="{EDD7446B-10F0-4C41-A5A2-B3A75BB4BCB7}" type="presOf" srcId="{B235720C-AD11-40C1-B6EE-C4F5F9D42CD7}" destId="{0F6BF166-1C26-4CF7-A6F9-C3BF7DA23327}" srcOrd="0" destOrd="0" presId="urn:microsoft.com/office/officeart/2005/8/layout/vList2"/>
    <dgm:cxn modelId="{607FAA52-914B-4B02-A742-B30649DF1FB6}" type="presOf" srcId="{882B0EE7-FFA2-4B19-BD19-5A20CCADB943}" destId="{88E9DD0A-0C39-401A-BE88-45CBB254E252}" srcOrd="0" destOrd="0" presId="urn:microsoft.com/office/officeart/2005/8/layout/vList2"/>
    <dgm:cxn modelId="{0ADF1D79-F4BA-496A-ABE4-44D0CDF7B96A}" srcId="{019F92F2-2883-49A5-A0E2-881677523F27}" destId="{882B0EE7-FFA2-4B19-BD19-5A20CCADB943}" srcOrd="0" destOrd="0" parTransId="{987DF700-8949-46BE-8010-3F816996226A}" sibTransId="{D6C1CD0F-13E9-4DBC-9D28-8A539FFF37B5}"/>
    <dgm:cxn modelId="{FB13A484-C0A6-4774-A8D5-279B755579EA}" type="presOf" srcId="{AF322538-7769-4A69-B780-51713ECEF944}" destId="{A05EA62D-ECC7-4886-9DF6-A58DB58C7452}" srcOrd="0" destOrd="0" presId="urn:microsoft.com/office/officeart/2005/8/layout/vList2"/>
    <dgm:cxn modelId="{F953468C-FF27-4F08-AA81-E104E668D2D9}" srcId="{019F92F2-2883-49A5-A0E2-881677523F27}" destId="{B235720C-AD11-40C1-B6EE-C4F5F9D42CD7}" srcOrd="2" destOrd="0" parTransId="{266B2078-6866-4F5E-8FB8-1A2E528008E5}" sibTransId="{B06670D1-D6F9-46BA-97F1-7E1A57D07BA1}"/>
    <dgm:cxn modelId="{4944C38D-5960-4508-95AF-0DA1301E5ACF}" type="presOf" srcId="{019F92F2-2883-49A5-A0E2-881677523F27}" destId="{7F2572EF-EED1-4027-84B9-199A165DB165}" srcOrd="0" destOrd="0" presId="urn:microsoft.com/office/officeart/2005/8/layout/vList2"/>
    <dgm:cxn modelId="{BEC3C89E-0ECA-4461-BD2A-9A755ADD892B}" srcId="{B235720C-AD11-40C1-B6EE-C4F5F9D42CD7}" destId="{A61590D8-A8B1-43EC-AB46-C90A19BA00CE}" srcOrd="0" destOrd="0" parTransId="{2060AA55-220C-42A0-B3DD-6C16FFB75E91}" sibTransId="{EE4D8C60-117C-475F-A5CE-4357258437CF}"/>
    <dgm:cxn modelId="{D53F2BB2-98F7-4D15-9B14-DBB6978BD418}" srcId="{882B0EE7-FFA2-4B19-BD19-5A20CCADB943}" destId="{736AD2D9-5A5C-4DF2-9F4C-96F9CC356B98}" srcOrd="0" destOrd="0" parTransId="{A6D1C15B-D09F-4E11-B6F6-AD0DA6BD6BAD}" sibTransId="{AC8D0B01-BF1E-415C-87ED-EBD692440531}"/>
    <dgm:cxn modelId="{801DD6B4-F1B5-4D37-9A5E-B95C57D02B91}" type="presOf" srcId="{64C1AB17-6ABD-48FA-96BF-50865B433CD9}" destId="{279F84D7-10D1-4054-9A55-7DC7C2066EC2}" srcOrd="0" destOrd="0" presId="urn:microsoft.com/office/officeart/2005/8/layout/vList2"/>
    <dgm:cxn modelId="{891B4DC2-8234-4D65-B4BD-8012A2323EA5}" srcId="{AF322538-7769-4A69-B780-51713ECEF944}" destId="{64C1AB17-6ABD-48FA-96BF-50865B433CD9}" srcOrd="0" destOrd="0" parTransId="{C292FAFD-6257-4ABB-84CD-62F066C34DBE}" sibTransId="{6BF12726-EE01-4C01-A45F-E5A52D0005F8}"/>
    <dgm:cxn modelId="{8F5B59C2-1800-4A30-8C63-BA209537397E}" type="presOf" srcId="{736AD2D9-5A5C-4DF2-9F4C-96F9CC356B98}" destId="{B1043EC2-0172-4D09-8A94-8AE60AD3FE8D}" srcOrd="0" destOrd="0" presId="urn:microsoft.com/office/officeart/2005/8/layout/vList2"/>
    <dgm:cxn modelId="{A97D7CCD-FF1E-443D-9A78-9C1CB19F4646}" srcId="{18E33446-57F7-404D-87DB-44CB86EC017B}" destId="{EE15B65D-A100-461B-ACDC-AC3E475E037A}" srcOrd="0" destOrd="0" parTransId="{4E7C8D9C-9A07-4C1E-83BE-1AB7D17A174F}" sibTransId="{39F9CC89-991F-4872-9AA5-C8A8240DA68F}"/>
    <dgm:cxn modelId="{7F20DCE8-8DA5-4184-9D4B-D76C83835A89}" srcId="{019F92F2-2883-49A5-A0E2-881677523F27}" destId="{18E33446-57F7-404D-87DB-44CB86EC017B}" srcOrd="3" destOrd="0" parTransId="{BC20FB53-5DEA-45F7-9C3F-04833A4FBF9F}" sibTransId="{3424FEBE-5DA5-4707-A697-D18908908469}"/>
    <dgm:cxn modelId="{7860ABF8-4BFD-440F-BA7A-DC0121F7DFF3}" type="presOf" srcId="{18E33446-57F7-404D-87DB-44CB86EC017B}" destId="{A1908036-DB65-43E0-B437-860D54399C27}" srcOrd="0" destOrd="0" presId="urn:microsoft.com/office/officeart/2005/8/layout/vList2"/>
    <dgm:cxn modelId="{661B04AD-7E51-4255-B95B-26108D3B5BDB}" type="presParOf" srcId="{7F2572EF-EED1-4027-84B9-199A165DB165}" destId="{88E9DD0A-0C39-401A-BE88-45CBB254E252}" srcOrd="0" destOrd="0" presId="urn:microsoft.com/office/officeart/2005/8/layout/vList2"/>
    <dgm:cxn modelId="{B9986B60-B562-4C02-BE12-893E839BA924}" type="presParOf" srcId="{7F2572EF-EED1-4027-84B9-199A165DB165}" destId="{B1043EC2-0172-4D09-8A94-8AE60AD3FE8D}" srcOrd="1" destOrd="0" presId="urn:microsoft.com/office/officeart/2005/8/layout/vList2"/>
    <dgm:cxn modelId="{93F5C4EC-512B-4C87-B266-AC57C11C7897}" type="presParOf" srcId="{7F2572EF-EED1-4027-84B9-199A165DB165}" destId="{A05EA62D-ECC7-4886-9DF6-A58DB58C7452}" srcOrd="2" destOrd="0" presId="urn:microsoft.com/office/officeart/2005/8/layout/vList2"/>
    <dgm:cxn modelId="{F1CABC72-D8E3-45EF-824A-2919D7FC59C4}" type="presParOf" srcId="{7F2572EF-EED1-4027-84B9-199A165DB165}" destId="{279F84D7-10D1-4054-9A55-7DC7C2066EC2}" srcOrd="3" destOrd="0" presId="urn:microsoft.com/office/officeart/2005/8/layout/vList2"/>
    <dgm:cxn modelId="{38379A57-28FD-4961-9759-7D37D90FF156}" type="presParOf" srcId="{7F2572EF-EED1-4027-84B9-199A165DB165}" destId="{0F6BF166-1C26-4CF7-A6F9-C3BF7DA23327}" srcOrd="4" destOrd="0" presId="urn:microsoft.com/office/officeart/2005/8/layout/vList2"/>
    <dgm:cxn modelId="{5BEFEBD6-381A-4B1B-8725-E0411502AC42}" type="presParOf" srcId="{7F2572EF-EED1-4027-84B9-199A165DB165}" destId="{02F0DAE2-5FEB-4EB3-AD35-C3F480EF90CA}" srcOrd="5" destOrd="0" presId="urn:microsoft.com/office/officeart/2005/8/layout/vList2"/>
    <dgm:cxn modelId="{6E83ECFF-8585-4AD6-AB80-A42140BDB4EB}" type="presParOf" srcId="{7F2572EF-EED1-4027-84B9-199A165DB165}" destId="{A1908036-DB65-43E0-B437-860D54399C27}" srcOrd="6" destOrd="0" presId="urn:microsoft.com/office/officeart/2005/8/layout/vList2"/>
    <dgm:cxn modelId="{372C7160-D687-47BF-BDB0-9B190460FD75}" type="presParOf" srcId="{7F2572EF-EED1-4027-84B9-199A165DB165}" destId="{6D60EAEF-1F5A-4C70-BD3F-3984851765C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9F92F2-2883-49A5-A0E2-881677523F2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82B0EE7-FFA2-4B19-BD19-5A20CCADB943}">
      <dgm:prSet/>
      <dgm:spPr/>
      <dgm:t>
        <a:bodyPr/>
        <a:lstStyle/>
        <a:p>
          <a:r>
            <a:rPr lang="es-MX" dirty="0"/>
            <a:t>Uso incorrecto de interfaz</a:t>
          </a:r>
          <a:endParaRPr lang="en-US" dirty="0"/>
        </a:p>
      </dgm:t>
    </dgm:pt>
    <dgm:pt modelId="{987DF700-8949-46BE-8010-3F816996226A}" type="parTrans" cxnId="{0ADF1D79-F4BA-496A-ABE4-44D0CDF7B96A}">
      <dgm:prSet/>
      <dgm:spPr/>
      <dgm:t>
        <a:bodyPr/>
        <a:lstStyle/>
        <a:p>
          <a:endParaRPr lang="en-US"/>
        </a:p>
      </dgm:t>
    </dgm:pt>
    <dgm:pt modelId="{D6C1CD0F-13E9-4DBC-9D28-8A539FFF37B5}" type="sibTrans" cxnId="{0ADF1D79-F4BA-496A-ABE4-44D0CDF7B96A}">
      <dgm:prSet/>
      <dgm:spPr/>
      <dgm:t>
        <a:bodyPr/>
        <a:lstStyle/>
        <a:p>
          <a:endParaRPr lang="en-US"/>
        </a:p>
      </dgm:t>
    </dgm:pt>
    <dgm:pt modelId="{1AFC5B48-4A11-4223-8E9E-C5055A9869D9}">
      <dgm:prSet/>
      <dgm:spPr/>
      <dgm:t>
        <a:bodyPr/>
        <a:lstStyle/>
        <a:p>
          <a:r>
            <a:rPr lang="es-MX" noProof="0" dirty="0"/>
            <a:t>Se comete un error en el uso de la interfaz</a:t>
          </a:r>
        </a:p>
      </dgm:t>
    </dgm:pt>
    <dgm:pt modelId="{B39285B8-CD58-423C-900E-5FB54944C21E}" type="parTrans" cxnId="{E3D4B2BF-0430-4B2B-8B74-539CF3C31681}">
      <dgm:prSet/>
      <dgm:spPr/>
    </dgm:pt>
    <dgm:pt modelId="{F2CE9898-EA83-42E7-9AEB-8D722A42C8C9}" type="sibTrans" cxnId="{E3D4B2BF-0430-4B2B-8B74-539CF3C31681}">
      <dgm:prSet/>
      <dgm:spPr/>
    </dgm:pt>
    <dgm:pt modelId="{81891941-ED9E-4B43-8D79-20B13C6D51E6}">
      <dgm:prSet/>
      <dgm:spPr/>
      <dgm:t>
        <a:bodyPr/>
        <a:lstStyle/>
        <a:p>
          <a:r>
            <a:rPr lang="es-MX" noProof="0" dirty="0"/>
            <a:t>Mala interpretación de la interfaz</a:t>
          </a:r>
        </a:p>
      </dgm:t>
    </dgm:pt>
    <dgm:pt modelId="{3D8A00EF-31E9-48F1-8C68-3BD45AF21E89}" type="parTrans" cxnId="{BD7270D0-3EBC-4F75-AF18-AFED81B06A14}">
      <dgm:prSet/>
      <dgm:spPr/>
    </dgm:pt>
    <dgm:pt modelId="{4B1417A7-3152-4412-96D1-1C1C055C41D3}" type="sibTrans" cxnId="{BD7270D0-3EBC-4F75-AF18-AFED81B06A14}">
      <dgm:prSet/>
      <dgm:spPr/>
    </dgm:pt>
    <dgm:pt modelId="{22D3783E-342D-4DDA-8AE0-91C459011E35}">
      <dgm:prSet/>
      <dgm:spPr/>
      <dgm:t>
        <a:bodyPr/>
        <a:lstStyle/>
        <a:p>
          <a:r>
            <a:rPr lang="es-MX" noProof="0" dirty="0"/>
            <a:t>Se malinterpreta la especificación del componente llamado y se hacen suposiciones sobre su comportamiento</a:t>
          </a:r>
        </a:p>
      </dgm:t>
    </dgm:pt>
    <dgm:pt modelId="{1A70EEC9-EC05-488D-827C-5B58C6A724EF}" type="parTrans" cxnId="{7F3E561D-BE9D-493B-900A-DBED44276228}">
      <dgm:prSet/>
      <dgm:spPr/>
    </dgm:pt>
    <dgm:pt modelId="{BFBC4F61-E094-40C8-8025-698D0C27C48B}" type="sibTrans" cxnId="{7F3E561D-BE9D-493B-900A-DBED44276228}">
      <dgm:prSet/>
      <dgm:spPr/>
    </dgm:pt>
    <dgm:pt modelId="{20B3AF61-A938-476E-B4ED-77B63F745217}">
      <dgm:prSet/>
      <dgm:spPr/>
      <dgm:t>
        <a:bodyPr/>
        <a:lstStyle/>
        <a:p>
          <a:r>
            <a:rPr lang="es-MX" noProof="0" dirty="0"/>
            <a:t>Errores de temporización</a:t>
          </a:r>
        </a:p>
      </dgm:t>
    </dgm:pt>
    <dgm:pt modelId="{25E8FE1D-E6E8-40A6-9FC9-8E4948D83D10}" type="parTrans" cxnId="{E2D0A860-0608-4398-9C03-5D3CEA655647}">
      <dgm:prSet/>
      <dgm:spPr/>
    </dgm:pt>
    <dgm:pt modelId="{350EA5DA-0695-47AA-A019-0D7BA681463E}" type="sibTrans" cxnId="{E2D0A860-0608-4398-9C03-5D3CEA655647}">
      <dgm:prSet/>
      <dgm:spPr/>
    </dgm:pt>
    <dgm:pt modelId="{A8740CD8-622D-4315-BF61-A824275914BB}">
      <dgm:prSet/>
      <dgm:spPr/>
      <dgm:t>
        <a:bodyPr/>
        <a:lstStyle/>
        <a:p>
          <a:r>
            <a:rPr lang="es-MX" noProof="0" dirty="0"/>
            <a:t>El productor de datos y el consumidor de datos operan a diferentes niveles de rapidez</a:t>
          </a:r>
        </a:p>
      </dgm:t>
    </dgm:pt>
    <dgm:pt modelId="{3D7BA724-E363-40C0-B996-987A64B1C23D}" type="parTrans" cxnId="{15299A57-57AE-40D8-8DA8-5F0F40E052AA}">
      <dgm:prSet/>
      <dgm:spPr/>
    </dgm:pt>
    <dgm:pt modelId="{D5611C35-B96C-41FA-BF19-C5292327ACD0}" type="sibTrans" cxnId="{15299A57-57AE-40D8-8DA8-5F0F40E052AA}">
      <dgm:prSet/>
      <dgm:spPr/>
    </dgm:pt>
    <dgm:pt modelId="{7F2572EF-EED1-4027-84B9-199A165DB165}" type="pres">
      <dgm:prSet presAssocID="{019F92F2-2883-49A5-A0E2-881677523F27}" presName="linear" presStyleCnt="0">
        <dgm:presLayoutVars>
          <dgm:animLvl val="lvl"/>
          <dgm:resizeHandles val="exact"/>
        </dgm:presLayoutVars>
      </dgm:prSet>
      <dgm:spPr/>
    </dgm:pt>
    <dgm:pt modelId="{88E9DD0A-0C39-401A-BE88-45CBB254E252}" type="pres">
      <dgm:prSet presAssocID="{882B0EE7-FFA2-4B19-BD19-5A20CCADB943}" presName="parentText" presStyleLbl="node1" presStyleIdx="0" presStyleCnt="3">
        <dgm:presLayoutVars>
          <dgm:chMax val="0"/>
          <dgm:bulletEnabled val="1"/>
        </dgm:presLayoutVars>
      </dgm:prSet>
      <dgm:spPr/>
    </dgm:pt>
    <dgm:pt modelId="{36753F40-6538-46FD-840B-2577990CB311}" type="pres">
      <dgm:prSet presAssocID="{882B0EE7-FFA2-4B19-BD19-5A20CCADB943}" presName="childText" presStyleLbl="revTx" presStyleIdx="0" presStyleCnt="3">
        <dgm:presLayoutVars>
          <dgm:bulletEnabled val="1"/>
        </dgm:presLayoutVars>
      </dgm:prSet>
      <dgm:spPr/>
    </dgm:pt>
    <dgm:pt modelId="{23EF11FB-49D3-4929-B0CB-B2471EC365FC}" type="pres">
      <dgm:prSet presAssocID="{81891941-ED9E-4B43-8D79-20B13C6D51E6}" presName="parentText" presStyleLbl="node1" presStyleIdx="1" presStyleCnt="3">
        <dgm:presLayoutVars>
          <dgm:chMax val="0"/>
          <dgm:bulletEnabled val="1"/>
        </dgm:presLayoutVars>
      </dgm:prSet>
      <dgm:spPr/>
    </dgm:pt>
    <dgm:pt modelId="{8E3B914F-1F4C-41E0-82F6-017C3645C19E}" type="pres">
      <dgm:prSet presAssocID="{81891941-ED9E-4B43-8D79-20B13C6D51E6}" presName="childText" presStyleLbl="revTx" presStyleIdx="1" presStyleCnt="3">
        <dgm:presLayoutVars>
          <dgm:bulletEnabled val="1"/>
        </dgm:presLayoutVars>
      </dgm:prSet>
      <dgm:spPr/>
    </dgm:pt>
    <dgm:pt modelId="{DEB079FC-B9D5-4CF4-92F3-EA6DA2595262}" type="pres">
      <dgm:prSet presAssocID="{20B3AF61-A938-476E-B4ED-77B63F745217}" presName="parentText" presStyleLbl="node1" presStyleIdx="2" presStyleCnt="3">
        <dgm:presLayoutVars>
          <dgm:chMax val="0"/>
          <dgm:bulletEnabled val="1"/>
        </dgm:presLayoutVars>
      </dgm:prSet>
      <dgm:spPr/>
    </dgm:pt>
    <dgm:pt modelId="{E13BC8F0-59DD-4BAE-B8BB-FAB31690B77B}" type="pres">
      <dgm:prSet presAssocID="{20B3AF61-A938-476E-B4ED-77B63F745217}" presName="childText" presStyleLbl="revTx" presStyleIdx="2" presStyleCnt="3">
        <dgm:presLayoutVars>
          <dgm:bulletEnabled val="1"/>
        </dgm:presLayoutVars>
      </dgm:prSet>
      <dgm:spPr/>
    </dgm:pt>
  </dgm:ptLst>
  <dgm:cxnLst>
    <dgm:cxn modelId="{7F3E561D-BE9D-493B-900A-DBED44276228}" srcId="{81891941-ED9E-4B43-8D79-20B13C6D51E6}" destId="{22D3783E-342D-4DDA-8AE0-91C459011E35}" srcOrd="0" destOrd="0" parTransId="{1A70EEC9-EC05-488D-827C-5B58C6A724EF}" sibTransId="{BFBC4F61-E094-40C8-8025-698D0C27C48B}"/>
    <dgm:cxn modelId="{E2D0A860-0608-4398-9C03-5D3CEA655647}" srcId="{019F92F2-2883-49A5-A0E2-881677523F27}" destId="{20B3AF61-A938-476E-B4ED-77B63F745217}" srcOrd="2" destOrd="0" parTransId="{25E8FE1D-E6E8-40A6-9FC9-8E4948D83D10}" sibTransId="{350EA5DA-0695-47AA-A019-0D7BA681463E}"/>
    <dgm:cxn modelId="{05F19342-0EF7-4039-AFDD-BEB76141FFE7}" type="presOf" srcId="{20B3AF61-A938-476E-B4ED-77B63F745217}" destId="{DEB079FC-B9D5-4CF4-92F3-EA6DA2595262}" srcOrd="0" destOrd="0" presId="urn:microsoft.com/office/officeart/2005/8/layout/vList2"/>
    <dgm:cxn modelId="{0CEF9C44-A3CF-4E79-934B-9267073BC332}" type="presOf" srcId="{A8740CD8-622D-4315-BF61-A824275914BB}" destId="{E13BC8F0-59DD-4BAE-B8BB-FAB31690B77B}" srcOrd="0" destOrd="0" presId="urn:microsoft.com/office/officeart/2005/8/layout/vList2"/>
    <dgm:cxn modelId="{B58C0672-5213-46FD-8E61-E6DAFBB8A6B1}" type="presOf" srcId="{22D3783E-342D-4DDA-8AE0-91C459011E35}" destId="{8E3B914F-1F4C-41E0-82F6-017C3645C19E}" srcOrd="0" destOrd="0" presId="urn:microsoft.com/office/officeart/2005/8/layout/vList2"/>
    <dgm:cxn modelId="{607FAA52-914B-4B02-A742-B30649DF1FB6}" type="presOf" srcId="{882B0EE7-FFA2-4B19-BD19-5A20CCADB943}" destId="{88E9DD0A-0C39-401A-BE88-45CBB254E252}" srcOrd="0" destOrd="0" presId="urn:microsoft.com/office/officeart/2005/8/layout/vList2"/>
    <dgm:cxn modelId="{15299A57-57AE-40D8-8DA8-5F0F40E052AA}" srcId="{20B3AF61-A938-476E-B4ED-77B63F745217}" destId="{A8740CD8-622D-4315-BF61-A824275914BB}" srcOrd="0" destOrd="0" parTransId="{3D7BA724-E363-40C0-B996-987A64B1C23D}" sibTransId="{D5611C35-B96C-41FA-BF19-C5292327ACD0}"/>
    <dgm:cxn modelId="{0ADF1D79-F4BA-496A-ABE4-44D0CDF7B96A}" srcId="{019F92F2-2883-49A5-A0E2-881677523F27}" destId="{882B0EE7-FFA2-4B19-BD19-5A20CCADB943}" srcOrd="0" destOrd="0" parTransId="{987DF700-8949-46BE-8010-3F816996226A}" sibTransId="{D6C1CD0F-13E9-4DBC-9D28-8A539FFF37B5}"/>
    <dgm:cxn modelId="{14FFD584-020C-4C4A-827A-4B006A8DF1B5}" type="presOf" srcId="{1AFC5B48-4A11-4223-8E9E-C5055A9869D9}" destId="{36753F40-6538-46FD-840B-2577990CB311}" srcOrd="0" destOrd="0" presId="urn:microsoft.com/office/officeart/2005/8/layout/vList2"/>
    <dgm:cxn modelId="{7DF17A89-A9DC-4CD9-A0DB-7A5505031C49}" type="presOf" srcId="{81891941-ED9E-4B43-8D79-20B13C6D51E6}" destId="{23EF11FB-49D3-4929-B0CB-B2471EC365FC}" srcOrd="0" destOrd="0" presId="urn:microsoft.com/office/officeart/2005/8/layout/vList2"/>
    <dgm:cxn modelId="{4944C38D-5960-4508-95AF-0DA1301E5ACF}" type="presOf" srcId="{019F92F2-2883-49A5-A0E2-881677523F27}" destId="{7F2572EF-EED1-4027-84B9-199A165DB165}" srcOrd="0" destOrd="0" presId="urn:microsoft.com/office/officeart/2005/8/layout/vList2"/>
    <dgm:cxn modelId="{E3D4B2BF-0430-4B2B-8B74-539CF3C31681}" srcId="{882B0EE7-FFA2-4B19-BD19-5A20CCADB943}" destId="{1AFC5B48-4A11-4223-8E9E-C5055A9869D9}" srcOrd="0" destOrd="0" parTransId="{B39285B8-CD58-423C-900E-5FB54944C21E}" sibTransId="{F2CE9898-EA83-42E7-9AEB-8D722A42C8C9}"/>
    <dgm:cxn modelId="{BD7270D0-3EBC-4F75-AF18-AFED81B06A14}" srcId="{019F92F2-2883-49A5-A0E2-881677523F27}" destId="{81891941-ED9E-4B43-8D79-20B13C6D51E6}" srcOrd="1" destOrd="0" parTransId="{3D8A00EF-31E9-48F1-8C68-3BD45AF21E89}" sibTransId="{4B1417A7-3152-4412-96D1-1C1C055C41D3}"/>
    <dgm:cxn modelId="{661B04AD-7E51-4255-B95B-26108D3B5BDB}" type="presParOf" srcId="{7F2572EF-EED1-4027-84B9-199A165DB165}" destId="{88E9DD0A-0C39-401A-BE88-45CBB254E252}" srcOrd="0" destOrd="0" presId="urn:microsoft.com/office/officeart/2005/8/layout/vList2"/>
    <dgm:cxn modelId="{EF7113BE-209C-4A9C-A579-8BFCB1AF2C50}" type="presParOf" srcId="{7F2572EF-EED1-4027-84B9-199A165DB165}" destId="{36753F40-6538-46FD-840B-2577990CB311}" srcOrd="1" destOrd="0" presId="urn:microsoft.com/office/officeart/2005/8/layout/vList2"/>
    <dgm:cxn modelId="{F0935BC1-EF69-4D2F-A68A-7BF247E4203A}" type="presParOf" srcId="{7F2572EF-EED1-4027-84B9-199A165DB165}" destId="{23EF11FB-49D3-4929-B0CB-B2471EC365FC}" srcOrd="2" destOrd="0" presId="urn:microsoft.com/office/officeart/2005/8/layout/vList2"/>
    <dgm:cxn modelId="{3068AE9E-631A-465D-92E3-10CD6A897575}" type="presParOf" srcId="{7F2572EF-EED1-4027-84B9-199A165DB165}" destId="{8E3B914F-1F4C-41E0-82F6-017C3645C19E}" srcOrd="3" destOrd="0" presId="urn:microsoft.com/office/officeart/2005/8/layout/vList2"/>
    <dgm:cxn modelId="{D19541B2-5972-478D-AC0A-EE7654BF0C58}" type="presParOf" srcId="{7F2572EF-EED1-4027-84B9-199A165DB165}" destId="{DEB079FC-B9D5-4CF4-92F3-EA6DA2595262}" srcOrd="4" destOrd="0" presId="urn:microsoft.com/office/officeart/2005/8/layout/vList2"/>
    <dgm:cxn modelId="{8EB215F2-FB0E-4197-A41B-C2AB85A4B53A}" type="presParOf" srcId="{7F2572EF-EED1-4027-84B9-199A165DB165}" destId="{E13BC8F0-59DD-4BAE-B8BB-FAB31690B77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BCE66-1655-4BDC-899A-4799713D6625}">
      <dsp:nvSpPr>
        <dsp:cNvPr id="0" name=""/>
        <dsp:cNvSpPr/>
      </dsp:nvSpPr>
      <dsp:spPr>
        <a:xfrm>
          <a:off x="625409" y="40818"/>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6B49D-EEAF-4EAD-AD32-7BAC04ACC8B6}">
      <dsp:nvSpPr>
        <dsp:cNvPr id="0" name=""/>
        <dsp:cNvSpPr/>
      </dsp:nvSpPr>
      <dsp:spPr>
        <a:xfrm>
          <a:off x="998346" y="413756"/>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EFAFFA-248D-406A-B06A-FF95DAC3AE03}">
      <dsp:nvSpPr>
        <dsp:cNvPr id="0" name=""/>
        <dsp:cNvSpPr/>
      </dsp:nvSpPr>
      <dsp:spPr>
        <a:xfrm>
          <a:off x="66003"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s-MX" sz="2500" kern="1200"/>
            <a:t>Propósito del software</a:t>
          </a:r>
          <a:endParaRPr lang="en-US" sz="2500" kern="1200"/>
        </a:p>
      </dsp:txBody>
      <dsp:txXfrm>
        <a:off x="66003" y="2335819"/>
        <a:ext cx="2868750" cy="720000"/>
      </dsp:txXfrm>
    </dsp:sp>
    <dsp:sp modelId="{98C4078D-9A3E-42A9-B68E-662FC006D6CB}">
      <dsp:nvSpPr>
        <dsp:cNvPr id="0" name=""/>
        <dsp:cNvSpPr/>
      </dsp:nvSpPr>
      <dsp:spPr>
        <a:xfrm>
          <a:off x="3996190" y="40818"/>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918B4-B84F-4207-AA2B-DFFF35290E83}">
      <dsp:nvSpPr>
        <dsp:cNvPr id="0" name=""/>
        <dsp:cNvSpPr/>
      </dsp:nvSpPr>
      <dsp:spPr>
        <a:xfrm>
          <a:off x="4369128" y="413756"/>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169FE5-6C43-4CAD-AC84-255AB0FDB367}">
      <dsp:nvSpPr>
        <dsp:cNvPr id="0" name=""/>
        <dsp:cNvSpPr/>
      </dsp:nvSpPr>
      <dsp:spPr>
        <a:xfrm>
          <a:off x="3436784"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s-MX" sz="2500" kern="1200"/>
            <a:t>Expectativas del usuario</a:t>
          </a:r>
          <a:endParaRPr lang="en-US" sz="2500" kern="1200"/>
        </a:p>
      </dsp:txBody>
      <dsp:txXfrm>
        <a:off x="3436784" y="2335819"/>
        <a:ext cx="2868750" cy="720000"/>
      </dsp:txXfrm>
    </dsp:sp>
    <dsp:sp modelId="{4AFBA1F2-8A45-44EE-9F2B-5305334AA5D7}">
      <dsp:nvSpPr>
        <dsp:cNvPr id="0" name=""/>
        <dsp:cNvSpPr/>
      </dsp:nvSpPr>
      <dsp:spPr>
        <a:xfrm>
          <a:off x="7366972" y="40818"/>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C7058-DCA4-401E-8F47-555148801BD8}">
      <dsp:nvSpPr>
        <dsp:cNvPr id="0" name=""/>
        <dsp:cNvSpPr/>
      </dsp:nvSpPr>
      <dsp:spPr>
        <a:xfrm>
          <a:off x="7739909" y="413756"/>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99AF1-8408-492F-9727-50B1A543DEBF}">
      <dsp:nvSpPr>
        <dsp:cNvPr id="0" name=""/>
        <dsp:cNvSpPr/>
      </dsp:nvSpPr>
      <dsp:spPr>
        <a:xfrm>
          <a:off x="6807565"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s-MX" sz="2500" kern="1200"/>
            <a:t>Entorno del mercado</a:t>
          </a:r>
          <a:endParaRPr lang="en-US" sz="2500" kern="1200"/>
        </a:p>
      </dsp:txBody>
      <dsp:txXfrm>
        <a:off x="6807565" y="2335819"/>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F9D94-539E-4688-8319-9A3D714782E5}">
      <dsp:nvSpPr>
        <dsp:cNvPr id="0" name=""/>
        <dsp:cNvSpPr/>
      </dsp:nvSpPr>
      <dsp:spPr>
        <a:xfrm>
          <a:off x="0" y="742022"/>
          <a:ext cx="6237359" cy="13698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68CB9D-A205-4FD6-A629-BE5FB1388BD2}">
      <dsp:nvSpPr>
        <dsp:cNvPr id="0" name=""/>
        <dsp:cNvSpPr/>
      </dsp:nvSpPr>
      <dsp:spPr>
        <a:xfrm>
          <a:off x="414390" y="1050246"/>
          <a:ext cx="753438" cy="7534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BB5A3E-288B-431C-AD1E-ACAA96BD6613}">
      <dsp:nvSpPr>
        <dsp:cNvPr id="0" name=""/>
        <dsp:cNvSpPr/>
      </dsp:nvSpPr>
      <dsp:spPr>
        <a:xfrm>
          <a:off x="1582219" y="742022"/>
          <a:ext cx="4655139" cy="1369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80" tIns="144980" rIns="144980" bIns="144980" numCol="1" spcCol="1270" anchor="ctr" anchorCtr="0">
          <a:noAutofit/>
        </a:bodyPr>
        <a:lstStyle/>
        <a:p>
          <a:pPr marL="0" lvl="0" indent="0" algn="l" defTabSz="844550">
            <a:lnSpc>
              <a:spcPct val="90000"/>
            </a:lnSpc>
            <a:spcBef>
              <a:spcPct val="0"/>
            </a:spcBef>
            <a:spcAft>
              <a:spcPct val="35000"/>
            </a:spcAft>
            <a:buNone/>
          </a:pPr>
          <a:r>
            <a:rPr lang="es-MX" sz="1900" kern="1200"/>
            <a:t>Son parte del proceso de verificación y validación del software.</a:t>
          </a:r>
          <a:endParaRPr lang="en-US" sz="1900" kern="1200"/>
        </a:p>
      </dsp:txBody>
      <dsp:txXfrm>
        <a:off x="1582219" y="742022"/>
        <a:ext cx="4655139" cy="1369887"/>
      </dsp:txXfrm>
    </dsp:sp>
    <dsp:sp modelId="{B0FFEC7D-BB63-46E6-B0E5-264885E0FC66}">
      <dsp:nvSpPr>
        <dsp:cNvPr id="0" name=""/>
        <dsp:cNvSpPr/>
      </dsp:nvSpPr>
      <dsp:spPr>
        <a:xfrm>
          <a:off x="0" y="2454381"/>
          <a:ext cx="6237359" cy="13698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CD843-9F65-46B9-B1C9-2C272CD60BFE}">
      <dsp:nvSpPr>
        <dsp:cNvPr id="0" name=""/>
        <dsp:cNvSpPr/>
      </dsp:nvSpPr>
      <dsp:spPr>
        <a:xfrm>
          <a:off x="414390" y="2762606"/>
          <a:ext cx="753438" cy="7534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D0F5A2-33BD-4982-AFAD-7B7605272F79}">
      <dsp:nvSpPr>
        <dsp:cNvPr id="0" name=""/>
        <dsp:cNvSpPr/>
      </dsp:nvSpPr>
      <dsp:spPr>
        <a:xfrm>
          <a:off x="1582219" y="2454381"/>
          <a:ext cx="4655139" cy="1369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980" tIns="144980" rIns="144980" bIns="144980" numCol="1" spcCol="1270" anchor="ctr" anchorCtr="0">
          <a:noAutofit/>
        </a:bodyPr>
        <a:lstStyle/>
        <a:p>
          <a:pPr marL="0" lvl="0" indent="0" algn="l" defTabSz="844550">
            <a:lnSpc>
              <a:spcPct val="90000"/>
            </a:lnSpc>
            <a:spcBef>
              <a:spcPct val="0"/>
            </a:spcBef>
            <a:spcAft>
              <a:spcPct val="35000"/>
            </a:spcAft>
            <a:buNone/>
          </a:pPr>
          <a:r>
            <a:rPr lang="es-MX" sz="1900" kern="1200"/>
            <a:t>Analizan y comprueban los requerimientos del sistema, los modelos de diseño, el código fuente del programa e incluso las pruebas propuestas para el sistema.</a:t>
          </a:r>
          <a:endParaRPr lang="en-US" sz="1900" kern="1200"/>
        </a:p>
      </dsp:txBody>
      <dsp:txXfrm>
        <a:off x="1582219" y="2454381"/>
        <a:ext cx="4655139" cy="136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09F00-CE66-48DF-B358-12341EBB7543}">
      <dsp:nvSpPr>
        <dsp:cNvPr id="0" name=""/>
        <dsp:cNvSpPr/>
      </dsp:nvSpPr>
      <dsp:spPr>
        <a:xfrm>
          <a:off x="0"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C6CE17-D0EA-4027-9ACD-26C4FD8E3729}">
      <dsp:nvSpPr>
        <dsp:cNvPr id="0" name=""/>
        <dsp:cNvSpPr/>
      </dsp:nvSpPr>
      <dsp:spPr>
        <a:xfrm>
          <a:off x="304447"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s-MX" sz="4000" kern="1200"/>
            <a:t>Pruebas de desarrollo</a:t>
          </a:r>
          <a:endParaRPr lang="en-US" sz="4000" kern="1200"/>
        </a:p>
      </dsp:txBody>
      <dsp:txXfrm>
        <a:off x="355407" y="873932"/>
        <a:ext cx="2638107" cy="1637997"/>
      </dsp:txXfrm>
    </dsp:sp>
    <dsp:sp modelId="{1FBDE5C5-352E-454F-8A8C-E761208CAEC1}">
      <dsp:nvSpPr>
        <dsp:cNvPr id="0" name=""/>
        <dsp:cNvSpPr/>
      </dsp:nvSpPr>
      <dsp:spPr>
        <a:xfrm>
          <a:off x="3348922"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5FB77-FDAE-45E5-9D63-EDEE5219832E}">
      <dsp:nvSpPr>
        <dsp:cNvPr id="0" name=""/>
        <dsp:cNvSpPr/>
      </dsp:nvSpPr>
      <dsp:spPr>
        <a:xfrm>
          <a:off x="3653369"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s-MX" sz="4000" kern="1200"/>
            <a:t>Versiones de prueba</a:t>
          </a:r>
          <a:endParaRPr lang="en-US" sz="4000" kern="1200"/>
        </a:p>
      </dsp:txBody>
      <dsp:txXfrm>
        <a:off x="3704329" y="873932"/>
        <a:ext cx="2638107" cy="1637997"/>
      </dsp:txXfrm>
    </dsp:sp>
    <dsp:sp modelId="{D97BCD1D-0553-440E-95FB-FE11EBC9ED80}">
      <dsp:nvSpPr>
        <dsp:cNvPr id="0" name=""/>
        <dsp:cNvSpPr/>
      </dsp:nvSpPr>
      <dsp:spPr>
        <a:xfrm>
          <a:off x="6697844"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93195-F7BF-4116-9FBA-3A2BCD523C56}">
      <dsp:nvSpPr>
        <dsp:cNvPr id="0" name=""/>
        <dsp:cNvSpPr/>
      </dsp:nvSpPr>
      <dsp:spPr>
        <a:xfrm>
          <a:off x="7002291"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s-MX" sz="4000" kern="1200"/>
            <a:t>Pruebas de usuario</a:t>
          </a:r>
          <a:endParaRPr lang="en-US" sz="4000" kern="1200"/>
        </a:p>
      </dsp:txBody>
      <dsp:txXfrm>
        <a:off x="7053251" y="873932"/>
        <a:ext cx="2638107" cy="16379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E851A-AF9A-49CB-9E53-63FABE176CE4}">
      <dsp:nvSpPr>
        <dsp:cNvPr id="0" name=""/>
        <dsp:cNvSpPr/>
      </dsp:nvSpPr>
      <dsp:spPr>
        <a:xfrm>
          <a:off x="88544" y="328"/>
          <a:ext cx="4217839" cy="26783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5CDC9-E0BC-47FB-BD2B-4A96F8996D70}">
      <dsp:nvSpPr>
        <dsp:cNvPr id="0" name=""/>
        <dsp:cNvSpPr/>
      </dsp:nvSpPr>
      <dsp:spPr>
        <a:xfrm>
          <a:off x="557193" y="445544"/>
          <a:ext cx="4217839" cy="26783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MX" sz="5000" kern="1200" dirty="0"/>
            <a:t>Pruebas de partición</a:t>
          </a:r>
          <a:endParaRPr lang="en-US" sz="5000" kern="1200" dirty="0"/>
        </a:p>
      </dsp:txBody>
      <dsp:txXfrm>
        <a:off x="635639" y="523990"/>
        <a:ext cx="4060947" cy="2521435"/>
      </dsp:txXfrm>
    </dsp:sp>
    <dsp:sp modelId="{95CF8319-66E1-4B99-A6B3-13CCE4A6ADD0}">
      <dsp:nvSpPr>
        <dsp:cNvPr id="0" name=""/>
        <dsp:cNvSpPr/>
      </dsp:nvSpPr>
      <dsp:spPr>
        <a:xfrm>
          <a:off x="5243680" y="328"/>
          <a:ext cx="4217839" cy="26783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86EC0-BBF9-44D5-AB4C-8CD6751F78D4}">
      <dsp:nvSpPr>
        <dsp:cNvPr id="0" name=""/>
        <dsp:cNvSpPr/>
      </dsp:nvSpPr>
      <dsp:spPr>
        <a:xfrm>
          <a:off x="5712329" y="445544"/>
          <a:ext cx="4217839" cy="26783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MX" sz="5000" kern="1200"/>
            <a:t>Pruebas basadas en lineamientos</a:t>
          </a:r>
          <a:endParaRPr lang="en-US" sz="5000" kern="1200"/>
        </a:p>
      </dsp:txBody>
      <dsp:txXfrm>
        <a:off x="5790775" y="523990"/>
        <a:ext cx="4060947" cy="25214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9DD0A-0C39-401A-BE88-45CBB254E252}">
      <dsp:nvSpPr>
        <dsp:cNvPr id="0" name=""/>
        <dsp:cNvSpPr/>
      </dsp:nvSpPr>
      <dsp:spPr>
        <a:xfrm>
          <a:off x="0" y="48888"/>
          <a:ext cx="6492875" cy="64759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Interfaces de parámetro</a:t>
          </a:r>
          <a:endParaRPr lang="en-US" sz="2700" kern="1200" dirty="0"/>
        </a:p>
      </dsp:txBody>
      <dsp:txXfrm>
        <a:off x="31613" y="80501"/>
        <a:ext cx="6429649" cy="584369"/>
      </dsp:txXfrm>
    </dsp:sp>
    <dsp:sp modelId="{B1043EC2-0172-4D09-8A94-8AE60AD3FE8D}">
      <dsp:nvSpPr>
        <dsp:cNvPr id="0" name=""/>
        <dsp:cNvSpPr/>
      </dsp:nvSpPr>
      <dsp:spPr>
        <a:xfrm>
          <a:off x="0" y="696483"/>
          <a:ext cx="64928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noProof="0" dirty="0"/>
            <a:t>Los datos pasan de un componente a otro</a:t>
          </a:r>
        </a:p>
      </dsp:txBody>
      <dsp:txXfrm>
        <a:off x="0" y="696483"/>
        <a:ext cx="6492875" cy="447120"/>
      </dsp:txXfrm>
    </dsp:sp>
    <dsp:sp modelId="{A05EA62D-ECC7-4886-9DF6-A58DB58C7452}">
      <dsp:nvSpPr>
        <dsp:cNvPr id="0" name=""/>
        <dsp:cNvSpPr/>
      </dsp:nvSpPr>
      <dsp:spPr>
        <a:xfrm>
          <a:off x="0" y="1143603"/>
          <a:ext cx="6492875" cy="647595"/>
        </a:xfrm>
        <a:prstGeom prst="roundRect">
          <a:avLst/>
        </a:prstGeom>
        <a:solidFill>
          <a:schemeClr val="accent5">
            <a:hueOff val="785595"/>
            <a:satOff val="-3757"/>
            <a:lumOff val="411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Interfaces de memoria compartida</a:t>
          </a:r>
          <a:endParaRPr lang="en-US" sz="2700" kern="1200" dirty="0"/>
        </a:p>
      </dsp:txBody>
      <dsp:txXfrm>
        <a:off x="31613" y="1175216"/>
        <a:ext cx="6429649" cy="584369"/>
      </dsp:txXfrm>
    </dsp:sp>
    <dsp:sp modelId="{279F84D7-10D1-4054-9A55-7DC7C2066EC2}">
      <dsp:nvSpPr>
        <dsp:cNvPr id="0" name=""/>
        <dsp:cNvSpPr/>
      </dsp:nvSpPr>
      <dsp:spPr>
        <a:xfrm>
          <a:off x="0" y="1791198"/>
          <a:ext cx="6492875"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noProof="0" dirty="0"/>
            <a:t>Un bloque de memoria se comparte entre componentes</a:t>
          </a:r>
        </a:p>
      </dsp:txBody>
      <dsp:txXfrm>
        <a:off x="0" y="1791198"/>
        <a:ext cx="6492875" cy="656707"/>
      </dsp:txXfrm>
    </dsp:sp>
    <dsp:sp modelId="{0F6BF166-1C26-4CF7-A6F9-C3BF7DA23327}">
      <dsp:nvSpPr>
        <dsp:cNvPr id="0" name=""/>
        <dsp:cNvSpPr/>
      </dsp:nvSpPr>
      <dsp:spPr>
        <a:xfrm>
          <a:off x="0" y="2447906"/>
          <a:ext cx="6492875" cy="647595"/>
        </a:xfrm>
        <a:prstGeom prst="roundRect">
          <a:avLst/>
        </a:prstGeom>
        <a:solidFill>
          <a:schemeClr val="accent5">
            <a:hueOff val="1571189"/>
            <a:satOff val="-7513"/>
            <a:lumOff val="82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Interfaces de procedimiento</a:t>
          </a:r>
          <a:endParaRPr lang="en-US" sz="2700" kern="1200" dirty="0"/>
        </a:p>
      </dsp:txBody>
      <dsp:txXfrm>
        <a:off x="31613" y="2479519"/>
        <a:ext cx="6429649" cy="584369"/>
      </dsp:txXfrm>
    </dsp:sp>
    <dsp:sp modelId="{02F0DAE2-5FEB-4EB3-AD35-C3F480EF90CA}">
      <dsp:nvSpPr>
        <dsp:cNvPr id="0" name=""/>
        <dsp:cNvSpPr/>
      </dsp:nvSpPr>
      <dsp:spPr>
        <a:xfrm>
          <a:off x="0" y="3095501"/>
          <a:ext cx="6492875"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noProof="0" dirty="0"/>
            <a:t>Un componente encapsula un conjunto de procedimientos</a:t>
          </a:r>
        </a:p>
      </dsp:txBody>
      <dsp:txXfrm>
        <a:off x="0" y="3095501"/>
        <a:ext cx="6492875" cy="656707"/>
      </dsp:txXfrm>
    </dsp:sp>
    <dsp:sp modelId="{A1908036-DB65-43E0-B437-860D54399C27}">
      <dsp:nvSpPr>
        <dsp:cNvPr id="0" name=""/>
        <dsp:cNvSpPr/>
      </dsp:nvSpPr>
      <dsp:spPr>
        <a:xfrm>
          <a:off x="0" y="3752208"/>
          <a:ext cx="6492875" cy="647595"/>
        </a:xfrm>
        <a:prstGeom prst="roundRect">
          <a:avLst/>
        </a:prstGeom>
        <a:solidFill>
          <a:schemeClr val="accent5">
            <a:hueOff val="2356783"/>
            <a:satOff val="-11270"/>
            <a:lumOff val="1235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a:t>Interfaces que pasan mensajes</a:t>
          </a:r>
          <a:endParaRPr lang="en-US" sz="2700" kern="1200" dirty="0"/>
        </a:p>
      </dsp:txBody>
      <dsp:txXfrm>
        <a:off x="31613" y="3783821"/>
        <a:ext cx="6429649" cy="584369"/>
      </dsp:txXfrm>
    </dsp:sp>
    <dsp:sp modelId="{6D60EAEF-1F5A-4C70-BD3F-3984851765CC}">
      <dsp:nvSpPr>
        <dsp:cNvPr id="0" name=""/>
        <dsp:cNvSpPr/>
      </dsp:nvSpPr>
      <dsp:spPr>
        <a:xfrm>
          <a:off x="0" y="4399803"/>
          <a:ext cx="6492875"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MX" sz="2100" kern="1200" noProof="0" dirty="0"/>
            <a:t>Al enviar un mensaje, componente solicita un servicio de otro componente</a:t>
          </a:r>
        </a:p>
      </dsp:txBody>
      <dsp:txXfrm>
        <a:off x="0" y="4399803"/>
        <a:ext cx="6492875" cy="656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9DD0A-0C39-401A-BE88-45CBB254E252}">
      <dsp:nvSpPr>
        <dsp:cNvPr id="0" name=""/>
        <dsp:cNvSpPr/>
      </dsp:nvSpPr>
      <dsp:spPr>
        <a:xfrm>
          <a:off x="0" y="159419"/>
          <a:ext cx="6492875" cy="76752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MX" sz="3200" kern="1200" dirty="0"/>
            <a:t>Uso incorrecto de interfaz</a:t>
          </a:r>
          <a:endParaRPr lang="en-US" sz="3200" kern="1200" dirty="0"/>
        </a:p>
      </dsp:txBody>
      <dsp:txXfrm>
        <a:off x="37467" y="196886"/>
        <a:ext cx="6417941" cy="692586"/>
      </dsp:txXfrm>
    </dsp:sp>
    <dsp:sp modelId="{36753F40-6538-46FD-840B-2577990CB311}">
      <dsp:nvSpPr>
        <dsp:cNvPr id="0" name=""/>
        <dsp:cNvSpPr/>
      </dsp:nvSpPr>
      <dsp:spPr>
        <a:xfrm>
          <a:off x="0" y="926939"/>
          <a:ext cx="6492875"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MX" sz="2500" kern="1200" noProof="0" dirty="0"/>
            <a:t>Se comete un error en el uso de la interfaz</a:t>
          </a:r>
        </a:p>
      </dsp:txBody>
      <dsp:txXfrm>
        <a:off x="0" y="926939"/>
        <a:ext cx="6492875" cy="529920"/>
      </dsp:txXfrm>
    </dsp:sp>
    <dsp:sp modelId="{23EF11FB-49D3-4929-B0CB-B2471EC365FC}">
      <dsp:nvSpPr>
        <dsp:cNvPr id="0" name=""/>
        <dsp:cNvSpPr/>
      </dsp:nvSpPr>
      <dsp:spPr>
        <a:xfrm>
          <a:off x="0" y="1456859"/>
          <a:ext cx="6492875" cy="767520"/>
        </a:xfrm>
        <a:prstGeom prst="roundRect">
          <a:avLst/>
        </a:prstGeom>
        <a:solidFill>
          <a:schemeClr val="accent5">
            <a:hueOff val="1178392"/>
            <a:satOff val="-5635"/>
            <a:lumOff val="617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MX" sz="3200" kern="1200" noProof="0" dirty="0"/>
            <a:t>Mala interpretación de la interfaz</a:t>
          </a:r>
        </a:p>
      </dsp:txBody>
      <dsp:txXfrm>
        <a:off x="37467" y="1494326"/>
        <a:ext cx="6417941" cy="692586"/>
      </dsp:txXfrm>
    </dsp:sp>
    <dsp:sp modelId="{8E3B914F-1F4C-41E0-82F6-017C3645C19E}">
      <dsp:nvSpPr>
        <dsp:cNvPr id="0" name=""/>
        <dsp:cNvSpPr/>
      </dsp:nvSpPr>
      <dsp:spPr>
        <a:xfrm>
          <a:off x="0" y="2224379"/>
          <a:ext cx="6492875"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MX" sz="2500" kern="1200" noProof="0" dirty="0"/>
            <a:t>Se malinterpreta la especificación del componente llamado y se hacen suposiciones sobre su comportamiento</a:t>
          </a:r>
        </a:p>
      </dsp:txBody>
      <dsp:txXfrm>
        <a:off x="0" y="2224379"/>
        <a:ext cx="6492875" cy="1159200"/>
      </dsp:txXfrm>
    </dsp:sp>
    <dsp:sp modelId="{DEB079FC-B9D5-4CF4-92F3-EA6DA2595262}">
      <dsp:nvSpPr>
        <dsp:cNvPr id="0" name=""/>
        <dsp:cNvSpPr/>
      </dsp:nvSpPr>
      <dsp:spPr>
        <a:xfrm>
          <a:off x="0" y="3383580"/>
          <a:ext cx="6492875" cy="767520"/>
        </a:xfrm>
        <a:prstGeom prst="roundRect">
          <a:avLst/>
        </a:prstGeom>
        <a:solidFill>
          <a:schemeClr val="accent5">
            <a:hueOff val="2356783"/>
            <a:satOff val="-11270"/>
            <a:lumOff val="1235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MX" sz="3200" kern="1200" noProof="0" dirty="0"/>
            <a:t>Errores de temporización</a:t>
          </a:r>
        </a:p>
      </dsp:txBody>
      <dsp:txXfrm>
        <a:off x="37467" y="3421047"/>
        <a:ext cx="6417941" cy="692586"/>
      </dsp:txXfrm>
    </dsp:sp>
    <dsp:sp modelId="{E13BC8F0-59DD-4BAE-B8BB-FAB31690B77B}">
      <dsp:nvSpPr>
        <dsp:cNvPr id="0" name=""/>
        <dsp:cNvSpPr/>
      </dsp:nvSpPr>
      <dsp:spPr>
        <a:xfrm>
          <a:off x="0" y="4151100"/>
          <a:ext cx="6492875"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MX" sz="2500" kern="1200" noProof="0" dirty="0"/>
            <a:t>El productor de datos y el consumidor de datos operan a diferentes niveles de rapidez</a:t>
          </a:r>
        </a:p>
      </dsp:txBody>
      <dsp:txXfrm>
        <a:off x="0" y="4151100"/>
        <a:ext cx="6492875" cy="7948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97A27-7C27-44AA-9313-7120C24CD173}" type="datetimeFigureOut">
              <a:rPr lang="es-MX" smtClean="0"/>
              <a:t>12/06/2023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D863-EB6F-4EB5-9FA4-5F19F39F0377}" type="slidenum">
              <a:rPr lang="es-MX" smtClean="0"/>
              <a:t>‹Nº›</a:t>
            </a:fld>
            <a:endParaRPr lang="es-MX"/>
          </a:p>
        </p:txBody>
      </p:sp>
    </p:spTree>
    <p:extLst>
      <p:ext uri="{BB962C8B-B14F-4D97-AF65-F5344CB8AC3E}">
        <p14:creationId xmlns:p14="http://schemas.microsoft.com/office/powerpoint/2010/main" val="367204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intentan demostrar que un programa hace lo que se intenta que haga, así como descubrir defectos en el programa antes de usarlo. Al probar el software, se ejecuta un programa con datos artificiales. Hay que verificar los resultados de la prueba que se opera para buscar errores, anomalías o información de atributos no funcionales del programa.</a:t>
            </a:r>
          </a:p>
          <a:p>
            <a:endParaRPr lang="es-MX" dirty="0"/>
          </a:p>
          <a:p>
            <a:r>
              <a:rPr lang="es-MX" dirty="0"/>
              <a:t>Para el software personalizado, debe haber por lo menos una prueba por cada requerimiento. Para los productos genéricos, tiene que haber pruebas para todas las características del sistema.</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2</a:t>
            </a:fld>
            <a:endParaRPr lang="es-MX"/>
          </a:p>
        </p:txBody>
      </p:sp>
    </p:spTree>
    <p:extLst>
      <p:ext uri="{BB962C8B-B14F-4D97-AF65-F5344CB8AC3E}">
        <p14:creationId xmlns:p14="http://schemas.microsoft.com/office/powerpoint/2010/main" val="2963780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consecuencia, hay que escribir dos tipos de casos de prueba. El primero debe reflejar una operación normal y mostrar que el componente funciona. El segundo tiene que basarse en la experiencia de donde surgen los problemas más comunes.</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14</a:t>
            </a:fld>
            <a:endParaRPr lang="es-MX"/>
          </a:p>
        </p:txBody>
      </p:sp>
    </p:spTree>
    <p:extLst>
      <p:ext uri="{BB962C8B-B14F-4D97-AF65-F5344CB8AC3E}">
        <p14:creationId xmlns:p14="http://schemas.microsoft.com/office/powerpoint/2010/main" val="91161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Pruebas de partición: se identifican grupos de entradas con características comunes y se procesan de la misma forma.</a:t>
            </a:r>
          </a:p>
          <a:p>
            <a:endParaRPr lang="es-MX" dirty="0"/>
          </a:p>
          <a:p>
            <a:r>
              <a:rPr lang="es-MX" dirty="0"/>
              <a:t>Pruebas basadas en lineamientos: se usan lineamientos para elegir los casos de prueba, que reflejan la experiencia previa de los tipos de errores que suelen cometer los programadores al desarrollar componentes.</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15</a:t>
            </a:fld>
            <a:endParaRPr lang="es-MX"/>
          </a:p>
        </p:txBody>
      </p:sp>
    </p:spTree>
    <p:extLst>
      <p:ext uri="{BB962C8B-B14F-4D97-AF65-F5344CB8AC3E}">
        <p14:creationId xmlns:p14="http://schemas.microsoft.com/office/powerpoint/2010/main" val="3944344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38D863-EB6F-4EB5-9FA4-5F19F39F0377}" type="slidenum">
              <a:rPr lang="es-MX" smtClean="0"/>
              <a:t>18</a:t>
            </a:fld>
            <a:endParaRPr lang="es-MX"/>
          </a:p>
        </p:txBody>
      </p:sp>
    </p:spTree>
    <p:extLst>
      <p:ext uri="{BB962C8B-B14F-4D97-AF65-F5344CB8AC3E}">
        <p14:creationId xmlns:p14="http://schemas.microsoft.com/office/powerpoint/2010/main" val="377008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38D863-EB6F-4EB5-9FA4-5F19F39F0377}" type="slidenum">
              <a:rPr lang="es-MX" smtClean="0"/>
              <a:t>19</a:t>
            </a:fld>
            <a:endParaRPr lang="es-MX"/>
          </a:p>
        </p:txBody>
      </p:sp>
    </p:spTree>
    <p:extLst>
      <p:ext uri="{BB962C8B-B14F-4D97-AF65-F5344CB8AC3E}">
        <p14:creationId xmlns:p14="http://schemas.microsoft.com/office/powerpoint/2010/main" val="106162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no pueden demostrar que el software esté exento de defectos o que se comportará como se especifica en cualquier circunstancia. Siempre es posible que una prueba que se pase por alto descubra más problemas con el sistema.</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3</a:t>
            </a:fld>
            <a:endParaRPr lang="es-MX"/>
          </a:p>
        </p:txBody>
      </p:sp>
    </p:spTree>
    <p:extLst>
      <p:ext uri="{BB962C8B-B14F-4D97-AF65-F5344CB8AC3E}">
        <p14:creationId xmlns:p14="http://schemas.microsoft.com/office/powerpoint/2010/main" val="52558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procesos de verificación y validación buscan comprobar que el software por desarrollar cumpla con sus especificaciones, y brinde la funcionalidad deseada por las personas que pagan por el software.</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4</a:t>
            </a:fld>
            <a:endParaRPr lang="es-MX"/>
          </a:p>
        </p:txBody>
      </p:sp>
    </p:spTree>
    <p:extLst>
      <p:ext uri="{BB962C8B-B14F-4D97-AF65-F5344CB8AC3E}">
        <p14:creationId xmlns:p14="http://schemas.microsoft.com/office/powerpoint/2010/main" val="3303861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Propósito del software: Cuánto más crítico sea el software, más importante debe ser su confiabilidad.</a:t>
            </a:r>
          </a:p>
          <a:p>
            <a:pPr marL="228600" indent="-228600">
              <a:buAutoNum type="arabicPeriod"/>
            </a:pPr>
            <a:endParaRPr lang="es-MX" dirty="0"/>
          </a:p>
          <a:p>
            <a:pPr marL="228600" indent="-228600">
              <a:buAutoNum type="arabicPeriod"/>
            </a:pPr>
            <a:r>
              <a:rPr lang="es-MX" dirty="0"/>
              <a:t>Expectativas del usuario: Debido a su experiencia con software no confiable y plagado de errores, muchos usuarios tienen pocas expectativas de la calidad del software, por lo que no se sorprenden cuando éste falla. Al instalar un sistema, los usuarios podrían soportar fallas, porque los beneficios del uso exceden los costos de la recuperación de fallas. Sin embargo, conforme el software se completa, los usuarios esperan que se torne más confiable.</a:t>
            </a:r>
          </a:p>
          <a:p>
            <a:pPr marL="228600" indent="-228600">
              <a:buAutoNum type="arabicPeriod"/>
            </a:pPr>
            <a:endParaRPr lang="es-MX" dirty="0"/>
          </a:p>
          <a:p>
            <a:pPr marL="228600" indent="-228600">
              <a:buAutoNum type="arabicPeriod"/>
            </a:pPr>
            <a:r>
              <a:rPr lang="es-MX" dirty="0"/>
              <a:t>Entorno de mercado: Cuando un sistema se comercializa, los vendedores del sistema deben considerar los productos competitivos, el precio que los clientes están dispuestos a pagar por un sistema y la fecha requerida para entregar dicho sistema.</a:t>
            </a:r>
          </a:p>
          <a:p>
            <a:endParaRPr lang="es-MX" dirty="0"/>
          </a:p>
          <a:p>
            <a:endParaRPr lang="es-MX" dirty="0"/>
          </a:p>
        </p:txBody>
      </p:sp>
      <p:sp>
        <p:nvSpPr>
          <p:cNvPr id="4" name="Marcador de número de diapositiva 3"/>
          <p:cNvSpPr>
            <a:spLocks noGrp="1"/>
          </p:cNvSpPr>
          <p:nvPr>
            <p:ph type="sldNum" sz="quarter" idx="5"/>
          </p:nvPr>
        </p:nvSpPr>
        <p:spPr/>
        <p:txBody>
          <a:bodyPr/>
          <a:lstStyle/>
          <a:p>
            <a:fld id="{5D38D863-EB6F-4EB5-9FA4-5F19F39F0377}" type="slidenum">
              <a:rPr lang="es-MX" smtClean="0"/>
              <a:t>5</a:t>
            </a:fld>
            <a:endParaRPr lang="es-MX"/>
          </a:p>
        </p:txBody>
      </p:sp>
    </p:spTree>
    <p:extLst>
      <p:ext uri="{BB962C8B-B14F-4D97-AF65-F5344CB8AC3E}">
        <p14:creationId xmlns:p14="http://schemas.microsoft.com/office/powerpoint/2010/main" val="419087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inspecciones se enfocan principalmente en el código fuente de un sistema, aun cuando cualquier representación legible del software, como sus requerimientos o modelo de diseño, logre inspeccionarse.</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6</a:t>
            </a:fld>
            <a:endParaRPr lang="es-MX"/>
          </a:p>
        </p:txBody>
      </p:sp>
    </p:spTree>
    <p:extLst>
      <p:ext uri="{BB962C8B-B14F-4D97-AF65-F5344CB8AC3E}">
        <p14:creationId xmlns:p14="http://schemas.microsoft.com/office/powerpoint/2010/main" val="317206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inspecciones no sustituyen las pruebas de software, ya que no son eficaces para descubrir defectos que surjan por interacciones inesperadas entre diferentes partes del sistema, problemas de temporización o dificultades con el rendimiento del sistema.</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7</a:t>
            </a:fld>
            <a:endParaRPr lang="es-MX"/>
          </a:p>
        </p:txBody>
      </p:sp>
    </p:spTree>
    <p:extLst>
      <p:ext uri="{BB962C8B-B14F-4D97-AF65-F5344CB8AC3E}">
        <p14:creationId xmlns:p14="http://schemas.microsoft.com/office/powerpoint/2010/main" val="4050799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Pruebas de desarrollo: el sistema se pone a prueba durante el proceso para descubrir errores y defectos. Es probable que en el desarrollo de pruebas intervengan diseñadores y programadores del sistema.</a:t>
            </a:r>
          </a:p>
          <a:p>
            <a:pPr marL="228600" indent="-228600">
              <a:buAutoNum type="arabicPeriod"/>
            </a:pPr>
            <a:endParaRPr lang="es-MX" dirty="0"/>
          </a:p>
          <a:p>
            <a:pPr marL="228600" indent="-228600">
              <a:buAutoNum type="arabicPeriod"/>
            </a:pPr>
            <a:r>
              <a:rPr lang="es-MX" dirty="0"/>
              <a:t>Versiones de prueba: un equipo de prueba por separado experimenta una versión completa del sistema, antes de presentarlo a los usuarios. La meta de la prueba de versión es comprobar que el sistema cumpla con los requerimientos de los participantes del sistema.</a:t>
            </a:r>
          </a:p>
          <a:p>
            <a:pPr marL="228600" indent="-228600">
              <a:buAutoNum type="arabicPeriod"/>
            </a:pPr>
            <a:endParaRPr lang="es-MX" dirty="0"/>
          </a:p>
          <a:p>
            <a:pPr marL="228600" indent="-228600">
              <a:buAutoNum type="arabicPeriod"/>
            </a:pPr>
            <a:r>
              <a:rPr lang="es-MX" dirty="0"/>
              <a:t>Pruebas de usuario: los usuarios reales o potenciales del sistema prueban el sistema en su propio entorno. Las pruebas de aceptación se efectúan cuando el cliente prueba de manera formal un sistema para decidir si debe aceptarse del proveedor o si requiere más desarrollo.</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9</a:t>
            </a:fld>
            <a:endParaRPr lang="es-MX"/>
          </a:p>
        </p:txBody>
      </p:sp>
    </p:spTree>
    <p:extLst>
      <p:ext uri="{BB962C8B-B14F-4D97-AF65-F5344CB8AC3E}">
        <p14:creationId xmlns:p14="http://schemas.microsoft.com/office/powerpoint/2010/main" val="279181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Pruebas unitarias: se ponen a prueba unidades de programa o clases de objetos individuales.</a:t>
            </a:r>
          </a:p>
          <a:p>
            <a:pPr marL="228600" indent="-228600">
              <a:buAutoNum type="arabicPeriod"/>
            </a:pPr>
            <a:endParaRPr lang="es-MX" dirty="0"/>
          </a:p>
          <a:p>
            <a:pPr marL="228600" indent="-228600">
              <a:buAutoNum type="arabicPeriod"/>
            </a:pPr>
            <a:r>
              <a:rPr lang="es-MX" dirty="0"/>
              <a:t>Pruebas de componente: muchas unidades individuales se integran para crear componentes compuestos. La prueba de componentes debe enfocarse en probar interfaces del componente.</a:t>
            </a:r>
          </a:p>
          <a:p>
            <a:pPr marL="228600" indent="-228600">
              <a:buAutoNum type="arabicPeriod"/>
            </a:pPr>
            <a:endParaRPr lang="es-MX" dirty="0"/>
          </a:p>
          <a:p>
            <a:pPr marL="228600" indent="-228600">
              <a:buAutoNum type="arabicPeriod"/>
            </a:pPr>
            <a:r>
              <a:rPr lang="es-MX" dirty="0"/>
              <a:t>Pruebas del sistema: algunos o todos los componentes de un sistema se integran y el sistema se prueba como un todo. Las pruebas del sistema deben enfocarse en poner a prueba las interacciones de los componentes.</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11</a:t>
            </a:fld>
            <a:endParaRPr lang="es-MX"/>
          </a:p>
        </p:txBody>
      </p:sp>
    </p:spTree>
    <p:extLst>
      <p:ext uri="{BB962C8B-B14F-4D97-AF65-F5344CB8AC3E}">
        <p14:creationId xmlns:p14="http://schemas.microsoft.com/office/powerpoint/2010/main" val="28382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Configuración: se inicializa el sistema con el caso de prueba.</a:t>
            </a:r>
          </a:p>
          <a:p>
            <a:pPr marL="228600" indent="-228600">
              <a:buAutoNum type="arabicPeriod"/>
            </a:pPr>
            <a:r>
              <a:rPr lang="es-MX" dirty="0"/>
              <a:t>Llamada: se llama al objeto o al método a probar.</a:t>
            </a:r>
          </a:p>
          <a:p>
            <a:pPr marL="228600" indent="-228600">
              <a:buAutoNum type="arabicPeriod"/>
            </a:pPr>
            <a:r>
              <a:rPr lang="es-MX" dirty="0"/>
              <a:t>Declaración: se compara el resultado de la llamada con el resultado esperado.</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13</a:t>
            </a:fld>
            <a:endParaRPr lang="es-MX"/>
          </a:p>
        </p:txBody>
      </p:sp>
    </p:spTree>
    <p:extLst>
      <p:ext uri="{BB962C8B-B14F-4D97-AF65-F5344CB8AC3E}">
        <p14:creationId xmlns:p14="http://schemas.microsoft.com/office/powerpoint/2010/main" val="214207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344074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0016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21952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3940509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64543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862004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483390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892883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95553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53708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39258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89526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AF7030-C851-4056-9D1C-79FDE1759D1D}" type="datetimeFigureOut">
              <a:rPr lang="es-MX" smtClean="0"/>
              <a:t>12/06/2023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98563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AF7030-C851-4056-9D1C-79FDE1759D1D}" type="datetimeFigureOut">
              <a:rPr lang="es-MX" smtClean="0"/>
              <a:t>12/06/2023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24833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F7030-C851-4056-9D1C-79FDE1759D1D}" type="datetimeFigureOut">
              <a:rPr lang="es-MX" smtClean="0"/>
              <a:t>12/06/2023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67734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24287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27791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AF7030-C851-4056-9D1C-79FDE1759D1D}" type="datetimeFigureOut">
              <a:rPr lang="es-MX" smtClean="0"/>
              <a:t>12/06/2023</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9D649F-48B2-41B0-AE9C-CD89D85A1824}" type="slidenum">
              <a:rPr lang="es-MX" smtClean="0"/>
              <a:t>‹Nº›</a:t>
            </a:fld>
            <a:endParaRPr lang="es-MX"/>
          </a:p>
        </p:txBody>
      </p:sp>
    </p:spTree>
    <p:extLst>
      <p:ext uri="{BB962C8B-B14F-4D97-AF65-F5344CB8AC3E}">
        <p14:creationId xmlns:p14="http://schemas.microsoft.com/office/powerpoint/2010/main" val="382993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B40A8-ADCA-2A61-3257-7CFC27F8E7BC}"/>
              </a:ext>
            </a:extLst>
          </p:cNvPr>
          <p:cNvSpPr>
            <a:spLocks noGrp="1"/>
          </p:cNvSpPr>
          <p:nvPr>
            <p:ph type="ctrTitle"/>
          </p:nvPr>
        </p:nvSpPr>
        <p:spPr/>
        <p:txBody>
          <a:bodyPr/>
          <a:lstStyle/>
          <a:p>
            <a:r>
              <a:rPr lang="es-MX" dirty="0"/>
              <a:t>Codificación y pruebas</a:t>
            </a:r>
          </a:p>
        </p:txBody>
      </p:sp>
      <p:sp>
        <p:nvSpPr>
          <p:cNvPr id="3" name="Subtítulo 2">
            <a:extLst>
              <a:ext uri="{FF2B5EF4-FFF2-40B4-BE49-F238E27FC236}">
                <a16:creationId xmlns:a16="http://schemas.microsoft.com/office/drawing/2014/main" id="{A5F3CAE8-1578-DD68-C5D8-1F8E208A8104}"/>
              </a:ext>
            </a:extLst>
          </p:cNvPr>
          <p:cNvSpPr>
            <a:spLocks noGrp="1"/>
          </p:cNvSpPr>
          <p:nvPr>
            <p:ph type="subTitle" idx="1"/>
          </p:nvPr>
        </p:nvSpPr>
        <p:spPr/>
        <p:txBody>
          <a:bodyPr/>
          <a:lstStyle/>
          <a:p>
            <a:r>
              <a:rPr lang="es-MX" dirty="0"/>
              <a:t>Pruebas de software</a:t>
            </a:r>
          </a:p>
        </p:txBody>
      </p:sp>
    </p:spTree>
    <p:extLst>
      <p:ext uri="{BB962C8B-B14F-4D97-AF65-F5344CB8AC3E}">
        <p14:creationId xmlns:p14="http://schemas.microsoft.com/office/powerpoint/2010/main" val="367595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3" name="Rectangle 16">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0"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CD36F9E8-ED59-E27E-4488-15269C8DEA22}"/>
              </a:ext>
            </a:extLst>
          </p:cNvPr>
          <p:cNvSpPr>
            <a:spLocks noGrp="1"/>
          </p:cNvSpPr>
          <p:nvPr>
            <p:ph type="title"/>
          </p:nvPr>
        </p:nvSpPr>
        <p:spPr>
          <a:xfrm>
            <a:off x="5448299" y="1380068"/>
            <a:ext cx="6054723" cy="2616199"/>
          </a:xfrm>
        </p:spPr>
        <p:txBody>
          <a:bodyPr vert="horz" lIns="91440" tIns="45720" rIns="91440" bIns="45720" rtlCol="0" anchor="b">
            <a:normAutofit/>
          </a:bodyPr>
          <a:lstStyle/>
          <a:p>
            <a:pPr algn="r"/>
            <a:r>
              <a:rPr lang="en-US" sz="6000"/>
              <a:t>Pruebas de desarrollo</a:t>
            </a:r>
          </a:p>
        </p:txBody>
      </p:sp>
      <p:pic>
        <p:nvPicPr>
          <p:cNvPr id="34" name="Picture 4" descr="Se introduce una muestra con una pipeta en una placa de Petri">
            <a:extLst>
              <a:ext uri="{FF2B5EF4-FFF2-40B4-BE49-F238E27FC236}">
                <a16:creationId xmlns:a16="http://schemas.microsoft.com/office/drawing/2014/main" id="{85A06875-103F-366B-5033-CF06FD33686C}"/>
              </a:ext>
            </a:extLst>
          </p:cNvPr>
          <p:cNvPicPr>
            <a:picLocks noChangeAspect="1"/>
          </p:cNvPicPr>
          <p:nvPr/>
        </p:nvPicPr>
        <p:blipFill rotWithShape="1">
          <a:blip r:embed="rId3"/>
          <a:srcRect l="40616" r="-2" b="-2"/>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73843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1"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32"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9FDF72-5198-4244-E6FA-E2F921F556B0}"/>
              </a:ext>
            </a:extLst>
          </p:cNvPr>
          <p:cNvSpPr>
            <a:spLocks noGrp="1"/>
          </p:cNvSpPr>
          <p:nvPr>
            <p:ph type="title"/>
          </p:nvPr>
        </p:nvSpPr>
        <p:spPr>
          <a:xfrm>
            <a:off x="1189702" y="1261872"/>
            <a:ext cx="3145536" cy="4334256"/>
          </a:xfrm>
        </p:spPr>
        <p:txBody>
          <a:bodyPr>
            <a:normAutofit/>
          </a:bodyPr>
          <a:lstStyle/>
          <a:p>
            <a:pPr algn="r"/>
            <a:r>
              <a:rPr lang="es-MX" sz="3600" dirty="0"/>
              <a:t>Pruebas de desarrollo</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EC9A381-7654-A0EE-1D36-9B18B34E6E79}"/>
              </a:ext>
            </a:extLst>
          </p:cNvPr>
          <p:cNvSpPr>
            <a:spLocks noGrp="1"/>
          </p:cNvSpPr>
          <p:nvPr>
            <p:ph idx="1"/>
          </p:nvPr>
        </p:nvSpPr>
        <p:spPr>
          <a:xfrm>
            <a:off x="5007932" y="1261873"/>
            <a:ext cx="5951013" cy="4449422"/>
          </a:xfrm>
        </p:spPr>
        <p:txBody>
          <a:bodyPr>
            <a:normAutofit/>
          </a:bodyPr>
          <a:lstStyle/>
          <a:p>
            <a:r>
              <a:rPr lang="es-MX" sz="3200" dirty="0"/>
              <a:t>Incluyen todas las actividades de prueba que realiza el equipo que elabora el sistema.</a:t>
            </a:r>
          </a:p>
          <a:p>
            <a:pPr lvl="1"/>
            <a:r>
              <a:rPr lang="es-MX" sz="2800" dirty="0"/>
              <a:t>Pruebas unitarias</a:t>
            </a:r>
          </a:p>
          <a:p>
            <a:pPr lvl="1"/>
            <a:r>
              <a:rPr lang="es-MX" sz="2800" dirty="0"/>
              <a:t>Pruebas de componente</a:t>
            </a:r>
          </a:p>
          <a:p>
            <a:pPr lvl="1"/>
            <a:r>
              <a:rPr lang="es-MX" sz="2800" dirty="0"/>
              <a:t>Pruebas de sistema</a:t>
            </a:r>
          </a:p>
        </p:txBody>
      </p:sp>
    </p:spTree>
    <p:extLst>
      <p:ext uri="{BB962C8B-B14F-4D97-AF65-F5344CB8AC3E}">
        <p14:creationId xmlns:p14="http://schemas.microsoft.com/office/powerpoint/2010/main" val="21925611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35057-BF51-7423-F762-0BACBC9FB971}"/>
              </a:ext>
            </a:extLst>
          </p:cNvPr>
          <p:cNvSpPr>
            <a:spLocks noGrp="1"/>
          </p:cNvSpPr>
          <p:nvPr>
            <p:ph type="title"/>
          </p:nvPr>
        </p:nvSpPr>
        <p:spPr/>
        <p:txBody>
          <a:bodyPr/>
          <a:lstStyle/>
          <a:p>
            <a:r>
              <a:rPr lang="es-MX" dirty="0"/>
              <a:t>Pruebas unitarias</a:t>
            </a:r>
          </a:p>
        </p:txBody>
      </p:sp>
      <p:sp>
        <p:nvSpPr>
          <p:cNvPr id="3" name="Marcador de contenido 2">
            <a:extLst>
              <a:ext uri="{FF2B5EF4-FFF2-40B4-BE49-F238E27FC236}">
                <a16:creationId xmlns:a16="http://schemas.microsoft.com/office/drawing/2014/main" id="{827294C0-F970-48CB-F5E9-C4E1E341424C}"/>
              </a:ext>
            </a:extLst>
          </p:cNvPr>
          <p:cNvSpPr>
            <a:spLocks noGrp="1"/>
          </p:cNvSpPr>
          <p:nvPr>
            <p:ph idx="1"/>
          </p:nvPr>
        </p:nvSpPr>
        <p:spPr/>
        <p:txBody>
          <a:bodyPr/>
          <a:lstStyle/>
          <a:p>
            <a:r>
              <a:rPr lang="es-MX" dirty="0"/>
              <a:t>Consisten en probar componentes del sistema, como métodos o clases de objetos.</a:t>
            </a:r>
          </a:p>
          <a:p>
            <a:pPr lvl="1"/>
            <a:r>
              <a:rPr lang="es-MX" dirty="0"/>
              <a:t>Probar todas las operaciones asociadas con el objeto.</a:t>
            </a:r>
          </a:p>
          <a:p>
            <a:pPr lvl="1"/>
            <a:r>
              <a:rPr lang="es-MX" dirty="0"/>
              <a:t>Establecer y verificar el valor de todos los atributos relacionados con el objeto.</a:t>
            </a:r>
          </a:p>
          <a:p>
            <a:pPr lvl="1"/>
            <a:r>
              <a:rPr lang="es-MX" dirty="0"/>
              <a:t>Poner el objeto en todos los estados posibles.</a:t>
            </a:r>
          </a:p>
        </p:txBody>
      </p:sp>
    </p:spTree>
    <p:extLst>
      <p:ext uri="{BB962C8B-B14F-4D97-AF65-F5344CB8AC3E}">
        <p14:creationId xmlns:p14="http://schemas.microsoft.com/office/powerpoint/2010/main" val="76590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AFC5F74-617F-444B-C481-758E6434797C}"/>
              </a:ext>
            </a:extLst>
          </p:cNvPr>
          <p:cNvSpPr>
            <a:spLocks noGrp="1"/>
          </p:cNvSpPr>
          <p:nvPr>
            <p:ph type="title"/>
          </p:nvPr>
        </p:nvSpPr>
        <p:spPr>
          <a:xfrm>
            <a:off x="496112" y="685801"/>
            <a:ext cx="2743200" cy="5105400"/>
          </a:xfrm>
        </p:spPr>
        <p:txBody>
          <a:bodyPr>
            <a:normAutofit/>
          </a:bodyPr>
          <a:lstStyle/>
          <a:p>
            <a:pPr algn="l"/>
            <a:r>
              <a:rPr lang="es-MX" sz="3000">
                <a:solidFill>
                  <a:srgbClr val="FFFFFF"/>
                </a:solidFill>
              </a:rPr>
              <a:t>Automatización de pruebas unitarias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139EF666-6345-036E-ACA2-B1CE99C29D52}"/>
              </a:ext>
            </a:extLst>
          </p:cNvPr>
          <p:cNvSpPr>
            <a:spLocks noGrp="1"/>
          </p:cNvSpPr>
          <p:nvPr>
            <p:ph idx="1"/>
          </p:nvPr>
        </p:nvSpPr>
        <p:spPr>
          <a:xfrm>
            <a:off x="5117106" y="685801"/>
            <a:ext cx="6385918" cy="5105400"/>
          </a:xfrm>
        </p:spPr>
        <p:txBody>
          <a:bodyPr>
            <a:normAutofit/>
          </a:bodyPr>
          <a:lstStyle/>
          <a:p>
            <a:r>
              <a:rPr lang="es-MX" sz="2000" dirty="0"/>
              <a:t>Siempre que sea posible, se deben automatizar las pruebas unitarias. Un conjunto automatizado de pruebas tiene tres partes:</a:t>
            </a:r>
          </a:p>
          <a:p>
            <a:pPr lvl="1"/>
            <a:r>
              <a:rPr lang="es-MX" dirty="0"/>
              <a:t>Una parte de configuración.</a:t>
            </a:r>
          </a:p>
          <a:p>
            <a:pPr lvl="1"/>
            <a:r>
              <a:rPr lang="es-MX" dirty="0"/>
              <a:t>Una parte de llamada.</a:t>
            </a:r>
          </a:p>
          <a:p>
            <a:pPr lvl="1"/>
            <a:r>
              <a:rPr lang="es-MX" dirty="0"/>
              <a:t>Una parte de declaración.</a:t>
            </a:r>
          </a:p>
        </p:txBody>
      </p:sp>
    </p:spTree>
    <p:extLst>
      <p:ext uri="{BB962C8B-B14F-4D97-AF65-F5344CB8AC3E}">
        <p14:creationId xmlns:p14="http://schemas.microsoft.com/office/powerpoint/2010/main" val="210799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7E36559-2EF5-4D6A-1CBA-9A1504A9801D}"/>
              </a:ext>
            </a:extLst>
          </p:cNvPr>
          <p:cNvSpPr>
            <a:spLocks noGrp="1"/>
          </p:cNvSpPr>
          <p:nvPr>
            <p:ph type="title"/>
          </p:nvPr>
        </p:nvSpPr>
        <p:spPr>
          <a:xfrm>
            <a:off x="3962399" y="685800"/>
            <a:ext cx="7345891" cy="1413933"/>
          </a:xfrm>
        </p:spPr>
        <p:txBody>
          <a:bodyPr>
            <a:normAutofit/>
          </a:bodyPr>
          <a:lstStyle/>
          <a:p>
            <a:r>
              <a:rPr lang="es-MX" dirty="0"/>
              <a:t>Elección de casos de pruebas unitarias</a:t>
            </a:r>
          </a:p>
        </p:txBody>
      </p:sp>
      <p:pic>
        <p:nvPicPr>
          <p:cNvPr id="5" name="Picture 4" descr="Lupa sobre fondo claro">
            <a:extLst>
              <a:ext uri="{FF2B5EF4-FFF2-40B4-BE49-F238E27FC236}">
                <a16:creationId xmlns:a16="http://schemas.microsoft.com/office/drawing/2014/main" id="{638190EC-578F-6AEE-322B-F81126FC6931}"/>
              </a:ext>
            </a:extLst>
          </p:cNvPr>
          <p:cNvPicPr>
            <a:picLocks noChangeAspect="1"/>
          </p:cNvPicPr>
          <p:nvPr/>
        </p:nvPicPr>
        <p:blipFill rotWithShape="1">
          <a:blip r:embed="rId4"/>
          <a:srcRect l="46305" r="20026"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Marcador de contenido 2">
            <a:extLst>
              <a:ext uri="{FF2B5EF4-FFF2-40B4-BE49-F238E27FC236}">
                <a16:creationId xmlns:a16="http://schemas.microsoft.com/office/drawing/2014/main" id="{06B7FBF7-88ED-BDF4-CBA8-EBE5289A7F50}"/>
              </a:ext>
            </a:extLst>
          </p:cNvPr>
          <p:cNvSpPr>
            <a:spLocks noGrp="1"/>
          </p:cNvSpPr>
          <p:nvPr>
            <p:ph idx="1"/>
          </p:nvPr>
        </p:nvSpPr>
        <p:spPr>
          <a:xfrm>
            <a:off x="3843867" y="2048933"/>
            <a:ext cx="7659156" cy="3742267"/>
          </a:xfrm>
        </p:spPr>
        <p:txBody>
          <a:bodyPr>
            <a:normAutofit/>
          </a:bodyPr>
          <a:lstStyle/>
          <a:p>
            <a:r>
              <a:rPr lang="es-MX" dirty="0"/>
              <a:t>Las pruebas son costosas y consumen tiempo, así que es importante elegir casos efectivos de pruebas unitarias:</a:t>
            </a:r>
          </a:p>
          <a:p>
            <a:pPr lvl="1"/>
            <a:r>
              <a:rPr lang="es-MX" dirty="0"/>
              <a:t>Hace lo que debe hacer.</a:t>
            </a:r>
          </a:p>
          <a:p>
            <a:pPr lvl="1"/>
            <a:r>
              <a:rPr lang="es-MX" dirty="0"/>
              <a:t>Los defectos se revelan con los casos de prueba.</a:t>
            </a:r>
          </a:p>
        </p:txBody>
      </p:sp>
    </p:spTree>
    <p:extLst>
      <p:ext uri="{BB962C8B-B14F-4D97-AF65-F5344CB8AC3E}">
        <p14:creationId xmlns:p14="http://schemas.microsoft.com/office/powerpoint/2010/main" val="105502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273BC-05F7-71A9-17E4-611058E431E3}"/>
              </a:ext>
            </a:extLst>
          </p:cNvPr>
          <p:cNvSpPr>
            <a:spLocks noGrp="1"/>
          </p:cNvSpPr>
          <p:nvPr>
            <p:ph type="title"/>
          </p:nvPr>
        </p:nvSpPr>
        <p:spPr/>
        <p:txBody>
          <a:bodyPr/>
          <a:lstStyle/>
          <a:p>
            <a:r>
              <a:rPr lang="es-MX" dirty="0"/>
              <a:t>Estrategias para elegir casos de pruebas unitarias</a:t>
            </a:r>
          </a:p>
        </p:txBody>
      </p:sp>
      <p:graphicFrame>
        <p:nvGraphicFramePr>
          <p:cNvPr id="5" name="Marcador de contenido 2">
            <a:extLst>
              <a:ext uri="{FF2B5EF4-FFF2-40B4-BE49-F238E27FC236}">
                <a16:creationId xmlns:a16="http://schemas.microsoft.com/office/drawing/2014/main" id="{C82EF8C1-8B67-9198-AE23-AD01EE1E8B0B}"/>
              </a:ext>
            </a:extLst>
          </p:cNvPr>
          <p:cNvGraphicFramePr>
            <a:graphicFrameLocks noGrp="1"/>
          </p:cNvGraphicFramePr>
          <p:nvPr>
            <p:ph idx="1"/>
            <p:extLst>
              <p:ext uri="{D42A27DB-BD31-4B8C-83A1-F6EECF244321}">
                <p14:modId xmlns:p14="http://schemas.microsoft.com/office/powerpoint/2010/main" val="377678832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32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CFE49-8480-711E-773B-1803D90B39DC}"/>
              </a:ext>
            </a:extLst>
          </p:cNvPr>
          <p:cNvSpPr>
            <a:spLocks noGrp="1"/>
          </p:cNvSpPr>
          <p:nvPr>
            <p:ph type="title"/>
          </p:nvPr>
        </p:nvSpPr>
        <p:spPr/>
        <p:txBody>
          <a:bodyPr/>
          <a:lstStyle/>
          <a:p>
            <a:r>
              <a:rPr lang="es-MX" dirty="0"/>
              <a:t>Estrategias para elegir casos de pruebas unitarias</a:t>
            </a:r>
          </a:p>
        </p:txBody>
      </p:sp>
      <p:sp>
        <p:nvSpPr>
          <p:cNvPr id="3" name="Marcador de contenido 2">
            <a:extLst>
              <a:ext uri="{FF2B5EF4-FFF2-40B4-BE49-F238E27FC236}">
                <a16:creationId xmlns:a16="http://schemas.microsoft.com/office/drawing/2014/main" id="{E3D80EB4-8A27-C257-7673-40AABABB4057}"/>
              </a:ext>
            </a:extLst>
          </p:cNvPr>
          <p:cNvSpPr>
            <a:spLocks noGrp="1"/>
          </p:cNvSpPr>
          <p:nvPr>
            <p:ph idx="1"/>
          </p:nvPr>
        </p:nvSpPr>
        <p:spPr/>
        <p:txBody>
          <a:bodyPr/>
          <a:lstStyle/>
          <a:p>
            <a:r>
              <a:rPr lang="es-MX" dirty="0"/>
              <a:t>Elegir entradas que fuercen al sistema a generar todos los mensajes de error.</a:t>
            </a:r>
          </a:p>
          <a:p>
            <a:r>
              <a:rPr lang="es-MX" dirty="0"/>
              <a:t>Diseñar entradas que produzcan que los buffers de entrada se desborden.</a:t>
            </a:r>
          </a:p>
          <a:p>
            <a:r>
              <a:rPr lang="es-MX" dirty="0"/>
              <a:t>Repetir varias veces la misma entrada o serie de entradas.</a:t>
            </a:r>
          </a:p>
          <a:p>
            <a:r>
              <a:rPr lang="es-MX" dirty="0"/>
              <a:t>Forzar la generación de salidas inválidas.</a:t>
            </a:r>
          </a:p>
          <a:p>
            <a:r>
              <a:rPr lang="es-MX" dirty="0"/>
              <a:t>Forzar resultados de cálculo demasiado largos o </a:t>
            </a:r>
            <a:r>
              <a:rPr lang="es-MX"/>
              <a:t>demasiado pequeños.</a:t>
            </a:r>
            <a:endParaRPr lang="es-MX" dirty="0"/>
          </a:p>
        </p:txBody>
      </p:sp>
    </p:spTree>
    <p:extLst>
      <p:ext uri="{BB962C8B-B14F-4D97-AF65-F5344CB8AC3E}">
        <p14:creationId xmlns:p14="http://schemas.microsoft.com/office/powerpoint/2010/main" val="196741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35057-BF51-7423-F762-0BACBC9FB971}"/>
              </a:ext>
            </a:extLst>
          </p:cNvPr>
          <p:cNvSpPr>
            <a:spLocks noGrp="1"/>
          </p:cNvSpPr>
          <p:nvPr>
            <p:ph type="title"/>
          </p:nvPr>
        </p:nvSpPr>
        <p:spPr/>
        <p:txBody>
          <a:bodyPr/>
          <a:lstStyle/>
          <a:p>
            <a:r>
              <a:rPr lang="es-MX" dirty="0"/>
              <a:t>Pruebas de componentes</a:t>
            </a:r>
          </a:p>
        </p:txBody>
      </p:sp>
      <p:sp>
        <p:nvSpPr>
          <p:cNvPr id="3" name="Marcador de contenido 2">
            <a:extLst>
              <a:ext uri="{FF2B5EF4-FFF2-40B4-BE49-F238E27FC236}">
                <a16:creationId xmlns:a16="http://schemas.microsoft.com/office/drawing/2014/main" id="{827294C0-F970-48CB-F5E9-C4E1E341424C}"/>
              </a:ext>
            </a:extLst>
          </p:cNvPr>
          <p:cNvSpPr>
            <a:spLocks noGrp="1"/>
          </p:cNvSpPr>
          <p:nvPr>
            <p:ph idx="1"/>
          </p:nvPr>
        </p:nvSpPr>
        <p:spPr/>
        <p:txBody>
          <a:bodyPr/>
          <a:lstStyle/>
          <a:p>
            <a:r>
              <a:rPr lang="es-MX" dirty="0"/>
              <a:t>Consisten en probar los componentes de software, constituidos por varios objetos en interacción.</a:t>
            </a:r>
          </a:p>
          <a:p>
            <a:r>
              <a:rPr lang="es-MX" dirty="0"/>
              <a:t>Los casos de prueba no se aplican a los componentes individuales, sino más bien a la interfaz del componente compuesto.</a:t>
            </a:r>
          </a:p>
        </p:txBody>
      </p:sp>
    </p:spTree>
    <p:extLst>
      <p:ext uri="{BB962C8B-B14F-4D97-AF65-F5344CB8AC3E}">
        <p14:creationId xmlns:p14="http://schemas.microsoft.com/office/powerpoint/2010/main" val="420432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5FD09AD-29F2-1002-8A78-AB2DA4CE1D64}"/>
              </a:ext>
            </a:extLst>
          </p:cNvPr>
          <p:cNvSpPr>
            <a:spLocks noGrp="1"/>
          </p:cNvSpPr>
          <p:nvPr>
            <p:ph type="title"/>
          </p:nvPr>
        </p:nvSpPr>
        <p:spPr>
          <a:xfrm>
            <a:off x="535021" y="685800"/>
            <a:ext cx="2639962" cy="5105400"/>
          </a:xfrm>
        </p:spPr>
        <p:txBody>
          <a:bodyPr>
            <a:normAutofit/>
          </a:bodyPr>
          <a:lstStyle/>
          <a:p>
            <a:r>
              <a:rPr lang="es-MX" dirty="0">
                <a:solidFill>
                  <a:srgbClr val="FFFFFF"/>
                </a:solidFill>
              </a:rPr>
              <a:t>Tipos de interfaces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BAF3E008-B8C6-4AEF-9801-29168FB9B0C2}"/>
              </a:ext>
            </a:extLst>
          </p:cNvPr>
          <p:cNvGraphicFramePr>
            <a:graphicFrameLocks noGrp="1"/>
          </p:cNvGraphicFramePr>
          <p:nvPr>
            <p:ph idx="1"/>
            <p:extLst>
              <p:ext uri="{D42A27DB-BD31-4B8C-83A1-F6EECF244321}">
                <p14:modId xmlns:p14="http://schemas.microsoft.com/office/powerpoint/2010/main" val="256408109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64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5FD09AD-29F2-1002-8A78-AB2DA4CE1D64}"/>
              </a:ext>
            </a:extLst>
          </p:cNvPr>
          <p:cNvSpPr>
            <a:spLocks noGrp="1"/>
          </p:cNvSpPr>
          <p:nvPr>
            <p:ph type="title"/>
          </p:nvPr>
        </p:nvSpPr>
        <p:spPr>
          <a:xfrm>
            <a:off x="535021" y="685800"/>
            <a:ext cx="2639962" cy="5105400"/>
          </a:xfrm>
        </p:spPr>
        <p:txBody>
          <a:bodyPr>
            <a:normAutofit/>
          </a:bodyPr>
          <a:lstStyle/>
          <a:p>
            <a:r>
              <a:rPr lang="es-MX" dirty="0">
                <a:solidFill>
                  <a:srgbClr val="FFFFFF"/>
                </a:solidFill>
              </a:rPr>
              <a:t>Tipos de errores de interfaz</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BAF3E008-B8C6-4AEF-9801-29168FB9B0C2}"/>
              </a:ext>
            </a:extLst>
          </p:cNvPr>
          <p:cNvGraphicFramePr>
            <a:graphicFrameLocks noGrp="1"/>
          </p:cNvGraphicFramePr>
          <p:nvPr>
            <p:ph idx="1"/>
            <p:extLst>
              <p:ext uri="{D42A27DB-BD31-4B8C-83A1-F6EECF244321}">
                <p14:modId xmlns:p14="http://schemas.microsoft.com/office/powerpoint/2010/main" val="37130771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811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upa resalta un rendimiento económico decreciente">
            <a:extLst>
              <a:ext uri="{FF2B5EF4-FFF2-40B4-BE49-F238E27FC236}">
                <a16:creationId xmlns:a16="http://schemas.microsoft.com/office/drawing/2014/main" id="{E31459DF-C56B-D43A-FC2E-D76DB30296A7}"/>
              </a:ext>
            </a:extLst>
          </p:cNvPr>
          <p:cNvPicPr>
            <a:picLocks noChangeAspect="1"/>
          </p:cNvPicPr>
          <p:nvPr/>
        </p:nvPicPr>
        <p:blipFill rotWithShape="1">
          <a:blip r:embed="rId4"/>
          <a:srcRect l="8930" r="39493"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695CC08-184C-7E07-8079-2681754D33A8}"/>
              </a:ext>
            </a:extLst>
          </p:cNvPr>
          <p:cNvSpPr>
            <a:spLocks noGrp="1"/>
          </p:cNvSpPr>
          <p:nvPr>
            <p:ph type="title"/>
          </p:nvPr>
        </p:nvSpPr>
        <p:spPr>
          <a:xfrm>
            <a:off x="972080" y="685800"/>
            <a:ext cx="5260680" cy="1752599"/>
          </a:xfrm>
        </p:spPr>
        <p:txBody>
          <a:bodyPr>
            <a:normAutofit/>
          </a:bodyPr>
          <a:lstStyle/>
          <a:p>
            <a:pPr algn="l"/>
            <a:r>
              <a:rPr lang="es-MX" dirty="0"/>
              <a:t>Pruebas de software</a:t>
            </a:r>
            <a:endParaRPr lang="es-MX"/>
          </a:p>
        </p:txBody>
      </p:sp>
      <p:sp>
        <p:nvSpPr>
          <p:cNvPr id="3" name="Marcador de contenido 2">
            <a:extLst>
              <a:ext uri="{FF2B5EF4-FFF2-40B4-BE49-F238E27FC236}">
                <a16:creationId xmlns:a16="http://schemas.microsoft.com/office/drawing/2014/main" id="{949E221D-0860-F17F-C90A-86905DE21E27}"/>
              </a:ext>
            </a:extLst>
          </p:cNvPr>
          <p:cNvSpPr>
            <a:spLocks noGrp="1"/>
          </p:cNvSpPr>
          <p:nvPr>
            <p:ph idx="1"/>
          </p:nvPr>
        </p:nvSpPr>
        <p:spPr>
          <a:xfrm>
            <a:off x="643468" y="2666999"/>
            <a:ext cx="5260680" cy="3124201"/>
          </a:xfrm>
        </p:spPr>
        <p:txBody>
          <a:bodyPr>
            <a:normAutofit/>
          </a:bodyPr>
          <a:lstStyle/>
          <a:p>
            <a:r>
              <a:rPr lang="es-MX" sz="2000" dirty="0"/>
              <a:t>Demostrar al desarrollador y al cliente que el software cumple con los requerimientos.</a:t>
            </a:r>
          </a:p>
          <a:p>
            <a:r>
              <a:rPr lang="es-MX" sz="2000" dirty="0"/>
              <a:t>Encontrar situaciones donde el comportamiento del software sea incorrecto, indeseable o no esté de acuerdo con su especificación.</a:t>
            </a:r>
          </a:p>
        </p:txBody>
      </p:sp>
    </p:spTree>
    <p:extLst>
      <p:ext uri="{BB962C8B-B14F-4D97-AF65-F5344CB8AC3E}">
        <p14:creationId xmlns:p14="http://schemas.microsoft.com/office/powerpoint/2010/main" val="381444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ca de circuito electrónico">
            <a:extLst>
              <a:ext uri="{FF2B5EF4-FFF2-40B4-BE49-F238E27FC236}">
                <a16:creationId xmlns:a16="http://schemas.microsoft.com/office/drawing/2014/main" id="{49A3AEB0-72F8-ED08-056D-DB877C98338F}"/>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2F090C4F-8721-5270-3B83-084A479D89BE}"/>
              </a:ext>
            </a:extLst>
          </p:cNvPr>
          <p:cNvSpPr>
            <a:spLocks noGrp="1"/>
          </p:cNvSpPr>
          <p:nvPr>
            <p:ph type="title"/>
          </p:nvPr>
        </p:nvSpPr>
        <p:spPr>
          <a:xfrm>
            <a:off x="643467" y="639099"/>
            <a:ext cx="3647493" cy="4965833"/>
          </a:xfrm>
        </p:spPr>
        <p:txBody>
          <a:bodyPr>
            <a:normAutofit/>
          </a:bodyPr>
          <a:lstStyle/>
          <a:p>
            <a:pPr algn="r"/>
            <a:r>
              <a:rPr lang="es-MX" dirty="0"/>
              <a:t>Lineamientos generales	</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D071D77-7C2F-C11B-0F15-A7CABCF69E11}"/>
              </a:ext>
            </a:extLst>
          </p:cNvPr>
          <p:cNvSpPr>
            <a:spLocks noGrp="1"/>
          </p:cNvSpPr>
          <p:nvPr>
            <p:ph idx="1"/>
          </p:nvPr>
        </p:nvSpPr>
        <p:spPr>
          <a:xfrm>
            <a:off x="4979938" y="639099"/>
            <a:ext cx="6591346" cy="4965833"/>
          </a:xfrm>
        </p:spPr>
        <p:txBody>
          <a:bodyPr>
            <a:normAutofit/>
          </a:bodyPr>
          <a:lstStyle/>
          <a:p>
            <a:pPr>
              <a:lnSpc>
                <a:spcPct val="90000"/>
              </a:lnSpc>
            </a:pPr>
            <a:r>
              <a:rPr lang="es-MX" sz="2200"/>
              <a:t>Examinar el código que se va a probar y listar explícitamente cada llamado a un componente externo.</a:t>
            </a:r>
          </a:p>
          <a:p>
            <a:pPr>
              <a:lnSpc>
                <a:spcPct val="90000"/>
              </a:lnSpc>
            </a:pPr>
            <a:r>
              <a:rPr lang="es-MX" sz="2200"/>
              <a:t>Donde los apuntadores pasen a través de una interfaz, probar valores nulos.</a:t>
            </a:r>
          </a:p>
          <a:p>
            <a:pPr>
              <a:lnSpc>
                <a:spcPct val="90000"/>
              </a:lnSpc>
            </a:pPr>
            <a:r>
              <a:rPr lang="es-MX" sz="2200"/>
              <a:t>Donde un componente se llame a través de una interfaz de procedimiento, diseñar pruebas que deliberadamente hagan que falle el componente.</a:t>
            </a:r>
          </a:p>
          <a:p>
            <a:pPr>
              <a:lnSpc>
                <a:spcPct val="90000"/>
              </a:lnSpc>
            </a:pPr>
            <a:r>
              <a:rPr lang="es-MX" sz="2200"/>
              <a:t>Usar pruebas de esfuerzo en los sistemas que pasan mensajes.</a:t>
            </a:r>
          </a:p>
          <a:p>
            <a:pPr>
              <a:lnSpc>
                <a:spcPct val="90000"/>
              </a:lnSpc>
            </a:pPr>
            <a:r>
              <a:rPr lang="es-MX" sz="2200"/>
              <a:t>Donde los componentes interactúen a través de memoria compartida, diseñar pruebas que varíen el orden en que se activan los componentes.</a:t>
            </a:r>
          </a:p>
        </p:txBody>
      </p:sp>
    </p:spTree>
    <p:extLst>
      <p:ext uri="{BB962C8B-B14F-4D97-AF65-F5344CB8AC3E}">
        <p14:creationId xmlns:p14="http://schemas.microsoft.com/office/powerpoint/2010/main" val="421141199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35057-BF51-7423-F762-0BACBC9FB971}"/>
              </a:ext>
            </a:extLst>
          </p:cNvPr>
          <p:cNvSpPr>
            <a:spLocks noGrp="1"/>
          </p:cNvSpPr>
          <p:nvPr>
            <p:ph type="title"/>
          </p:nvPr>
        </p:nvSpPr>
        <p:spPr/>
        <p:txBody>
          <a:bodyPr/>
          <a:lstStyle/>
          <a:p>
            <a:r>
              <a:rPr lang="es-MX" dirty="0"/>
              <a:t>Pruebas del sistema</a:t>
            </a:r>
          </a:p>
        </p:txBody>
      </p:sp>
      <p:sp>
        <p:nvSpPr>
          <p:cNvPr id="3" name="Marcador de contenido 2">
            <a:extLst>
              <a:ext uri="{FF2B5EF4-FFF2-40B4-BE49-F238E27FC236}">
                <a16:creationId xmlns:a16="http://schemas.microsoft.com/office/drawing/2014/main" id="{827294C0-F970-48CB-F5E9-C4E1E341424C}"/>
              </a:ext>
            </a:extLst>
          </p:cNvPr>
          <p:cNvSpPr>
            <a:spLocks noGrp="1"/>
          </p:cNvSpPr>
          <p:nvPr>
            <p:ph idx="1"/>
          </p:nvPr>
        </p:nvSpPr>
        <p:spPr/>
        <p:txBody>
          <a:bodyPr/>
          <a:lstStyle/>
          <a:p>
            <a:r>
              <a:rPr lang="es-MX" dirty="0"/>
              <a:t>Incluyen la integración de componentes para crear una versión del sistema.</a:t>
            </a:r>
          </a:p>
          <a:p>
            <a:r>
              <a:rPr lang="es-MX" dirty="0"/>
              <a:t>Demuestran que los componentes son compatibles, que interactúan correctamente y que transfieren los datos correctos en el momento adecuado.</a:t>
            </a:r>
          </a:p>
        </p:txBody>
      </p:sp>
    </p:spTree>
    <p:extLst>
      <p:ext uri="{BB962C8B-B14F-4D97-AF65-F5344CB8AC3E}">
        <p14:creationId xmlns:p14="http://schemas.microsoft.com/office/powerpoint/2010/main" val="137252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n de la pantalla de un video juego&#10;&#10;Descripción generada automáticamente con confianza baja">
            <a:extLst>
              <a:ext uri="{FF2B5EF4-FFF2-40B4-BE49-F238E27FC236}">
                <a16:creationId xmlns:a16="http://schemas.microsoft.com/office/drawing/2014/main" id="{F1060462-0FCF-99C7-F16E-EF790AC9698A}"/>
              </a:ext>
            </a:extLst>
          </p:cNvPr>
          <p:cNvPicPr>
            <a:picLocks noChangeAspect="1"/>
          </p:cNvPicPr>
          <p:nvPr/>
        </p:nvPicPr>
        <p:blipFill rotWithShape="1">
          <a:blip r:embed="rId3"/>
          <a:srcRect l="14259" r="4227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DDED5C67-7C8A-B596-A8F7-AE57128DEE9A}"/>
              </a:ext>
            </a:extLst>
          </p:cNvPr>
          <p:cNvSpPr>
            <a:spLocks noGrp="1"/>
          </p:cNvSpPr>
          <p:nvPr>
            <p:ph type="title"/>
          </p:nvPr>
        </p:nvSpPr>
        <p:spPr>
          <a:xfrm>
            <a:off x="972080" y="685800"/>
            <a:ext cx="5260680" cy="1752599"/>
          </a:xfrm>
        </p:spPr>
        <p:txBody>
          <a:bodyPr>
            <a:normAutofit/>
          </a:bodyPr>
          <a:lstStyle/>
          <a:p>
            <a:pPr algn="l"/>
            <a:r>
              <a:rPr lang="es-MX" dirty="0"/>
              <a:t>Sistema vs componentes</a:t>
            </a:r>
            <a:endParaRPr lang="es-MX"/>
          </a:p>
        </p:txBody>
      </p:sp>
      <p:sp>
        <p:nvSpPr>
          <p:cNvPr id="3" name="Marcador de contenido 2">
            <a:extLst>
              <a:ext uri="{FF2B5EF4-FFF2-40B4-BE49-F238E27FC236}">
                <a16:creationId xmlns:a16="http://schemas.microsoft.com/office/drawing/2014/main" id="{E5B07726-0D24-3B52-4FDD-EF781B5E5A51}"/>
              </a:ext>
            </a:extLst>
          </p:cNvPr>
          <p:cNvSpPr>
            <a:spLocks noGrp="1"/>
          </p:cNvSpPr>
          <p:nvPr>
            <p:ph idx="1"/>
          </p:nvPr>
        </p:nvSpPr>
        <p:spPr>
          <a:xfrm>
            <a:off x="643468" y="2666999"/>
            <a:ext cx="5260680" cy="3124201"/>
          </a:xfrm>
        </p:spPr>
        <p:txBody>
          <a:bodyPr>
            <a:normAutofit/>
          </a:bodyPr>
          <a:lstStyle/>
          <a:p>
            <a:r>
              <a:rPr lang="es-MX" sz="2000"/>
              <a:t>Los componentes desarrollados por separado y los sistemas comerciales pueden integrarse con componentes desarrollados recientemente. Entonces se prueba el sistema completo.</a:t>
            </a:r>
          </a:p>
          <a:p>
            <a:r>
              <a:rPr lang="es-MX" sz="2000"/>
              <a:t>Los componentes desarrollados por diferentes miembros del equipo pueden integrarse en esta etapa.</a:t>
            </a:r>
          </a:p>
        </p:txBody>
      </p:sp>
    </p:spTree>
    <p:extLst>
      <p:ext uri="{BB962C8B-B14F-4D97-AF65-F5344CB8AC3E}">
        <p14:creationId xmlns:p14="http://schemas.microsoft.com/office/powerpoint/2010/main" val="18211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chos signos de interrogación sobre fondo negro">
            <a:extLst>
              <a:ext uri="{FF2B5EF4-FFF2-40B4-BE49-F238E27FC236}">
                <a16:creationId xmlns:a16="http://schemas.microsoft.com/office/drawing/2014/main" id="{5F0017A2-1114-B456-7763-10A4C217883B}"/>
              </a:ext>
            </a:extLst>
          </p:cNvPr>
          <p:cNvPicPr>
            <a:picLocks noChangeAspect="1"/>
          </p:cNvPicPr>
          <p:nvPr/>
        </p:nvPicPr>
        <p:blipFill rotWithShape="1">
          <a:blip r:embed="rId2">
            <a:duotone>
              <a:schemeClr val="bg2">
                <a:shade val="45000"/>
                <a:satMod val="135000"/>
              </a:schemeClr>
              <a:prstClr val="white"/>
            </a:duotone>
            <a:alphaModFix amt="25000"/>
          </a:blip>
          <a:srcRect t="778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F85E62C-3F9C-6980-DBF8-8D5494E58CA6}"/>
              </a:ext>
            </a:extLst>
          </p:cNvPr>
          <p:cNvSpPr>
            <a:spLocks noGrp="1"/>
          </p:cNvSpPr>
          <p:nvPr>
            <p:ph type="title"/>
          </p:nvPr>
        </p:nvSpPr>
        <p:spPr>
          <a:xfrm>
            <a:off x="643467" y="639099"/>
            <a:ext cx="3647493" cy="4965833"/>
          </a:xfrm>
        </p:spPr>
        <p:txBody>
          <a:bodyPr>
            <a:normAutofit/>
          </a:bodyPr>
          <a:lstStyle/>
          <a:p>
            <a:pPr algn="r"/>
            <a:r>
              <a:rPr lang="es-MX" dirty="0"/>
              <a:t>Lineamientos generales</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ADB165A-E5EA-F6D7-E366-367A07A947D8}"/>
              </a:ext>
            </a:extLst>
          </p:cNvPr>
          <p:cNvSpPr>
            <a:spLocks noGrp="1"/>
          </p:cNvSpPr>
          <p:nvPr>
            <p:ph idx="1"/>
          </p:nvPr>
        </p:nvSpPr>
        <p:spPr>
          <a:xfrm>
            <a:off x="4979938" y="639099"/>
            <a:ext cx="6591346" cy="4965833"/>
          </a:xfrm>
        </p:spPr>
        <p:txBody>
          <a:bodyPr>
            <a:normAutofit/>
          </a:bodyPr>
          <a:lstStyle/>
          <a:p>
            <a:r>
              <a:rPr lang="es-MX" dirty="0"/>
              <a:t>Tienen que probarse todas las funciones del sistema que se ingresen a través de un menú.</a:t>
            </a:r>
          </a:p>
          <a:p>
            <a:r>
              <a:rPr lang="es-MX" dirty="0"/>
              <a:t>Debe experimentarse la combinación de funciones que se ingrese por medio del mismo menú.</a:t>
            </a:r>
          </a:p>
          <a:p>
            <a:r>
              <a:rPr lang="es-MX" dirty="0"/>
              <a:t>Donde se proporcione entrada de usuario, hay que probar todas las funciones, ya sea con entrada correcta o incorrecta.</a:t>
            </a:r>
          </a:p>
        </p:txBody>
      </p:sp>
    </p:spTree>
    <p:extLst>
      <p:ext uri="{BB962C8B-B14F-4D97-AF65-F5344CB8AC3E}">
        <p14:creationId xmlns:p14="http://schemas.microsoft.com/office/powerpoint/2010/main" val="7690962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1"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32"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9FDF72-5198-4244-E6FA-E2F921F556B0}"/>
              </a:ext>
            </a:extLst>
          </p:cNvPr>
          <p:cNvSpPr>
            <a:spLocks noGrp="1"/>
          </p:cNvSpPr>
          <p:nvPr>
            <p:ph type="title"/>
          </p:nvPr>
        </p:nvSpPr>
        <p:spPr>
          <a:xfrm>
            <a:off x="1189702" y="1261872"/>
            <a:ext cx="3145536" cy="4334256"/>
          </a:xfrm>
        </p:spPr>
        <p:txBody>
          <a:bodyPr>
            <a:normAutofit/>
          </a:bodyPr>
          <a:lstStyle/>
          <a:p>
            <a:pPr algn="r"/>
            <a:r>
              <a:rPr lang="es-MX" sz="3600"/>
              <a:t>Pruebas de software</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EC9A381-7654-A0EE-1D36-9B18B34E6E79}"/>
              </a:ext>
            </a:extLst>
          </p:cNvPr>
          <p:cNvSpPr>
            <a:spLocks noGrp="1"/>
          </p:cNvSpPr>
          <p:nvPr>
            <p:ph idx="1"/>
          </p:nvPr>
        </p:nvSpPr>
        <p:spPr>
          <a:xfrm>
            <a:off x="5007932" y="1261873"/>
            <a:ext cx="5951013" cy="4449422"/>
          </a:xfrm>
        </p:spPr>
        <p:txBody>
          <a:bodyPr>
            <a:normAutofit/>
          </a:bodyPr>
          <a:lstStyle/>
          <a:p>
            <a:r>
              <a:rPr lang="es-MX" sz="3200" dirty="0"/>
              <a:t>Las pruebas pueden mostrar solo la presencia de errores, mas no su ausencia.</a:t>
            </a:r>
          </a:p>
        </p:txBody>
      </p:sp>
    </p:spTree>
    <p:extLst>
      <p:ext uri="{BB962C8B-B14F-4D97-AF65-F5344CB8AC3E}">
        <p14:creationId xmlns:p14="http://schemas.microsoft.com/office/powerpoint/2010/main" val="35502834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921EC655-7D0A-3E1A-B1BD-E3E124DD37C3}"/>
              </a:ext>
            </a:extLst>
          </p:cNvPr>
          <p:cNvSpPr>
            <a:spLocks noGrp="1"/>
          </p:cNvSpPr>
          <p:nvPr>
            <p:ph type="title"/>
          </p:nvPr>
        </p:nvSpPr>
        <p:spPr>
          <a:xfrm>
            <a:off x="1484312" y="685800"/>
            <a:ext cx="2812385" cy="1752599"/>
          </a:xfrm>
        </p:spPr>
        <p:txBody>
          <a:bodyPr>
            <a:normAutofit/>
          </a:bodyPr>
          <a:lstStyle/>
          <a:p>
            <a:r>
              <a:rPr lang="es-MX" sz="3200"/>
              <a:t>Pruebas de software</a:t>
            </a:r>
          </a:p>
        </p:txBody>
      </p:sp>
      <p:sp>
        <p:nvSpPr>
          <p:cNvPr id="23" name="Content Placeholder 8">
            <a:extLst>
              <a:ext uri="{FF2B5EF4-FFF2-40B4-BE49-F238E27FC236}">
                <a16:creationId xmlns:a16="http://schemas.microsoft.com/office/drawing/2014/main" id="{6461E228-EBE4-7E92-310E-81E0D50D4D3D}"/>
              </a:ext>
            </a:extLst>
          </p:cNvPr>
          <p:cNvSpPr>
            <a:spLocks noGrp="1"/>
          </p:cNvSpPr>
          <p:nvPr>
            <p:ph idx="1"/>
          </p:nvPr>
        </p:nvSpPr>
        <p:spPr>
          <a:xfrm>
            <a:off x="1484310" y="2666999"/>
            <a:ext cx="2812387" cy="3124201"/>
          </a:xfrm>
        </p:spPr>
        <p:txBody>
          <a:bodyPr>
            <a:normAutofit fontScale="85000" lnSpcReduction="10000"/>
          </a:bodyPr>
          <a:lstStyle/>
          <a:p>
            <a:r>
              <a:rPr lang="es-MX" dirty="0"/>
              <a:t>Las pruebas son parte de un proceso más amplio de verificación y validación</a:t>
            </a:r>
          </a:p>
          <a:p>
            <a:r>
              <a:rPr lang="es-MX" dirty="0"/>
              <a:t>Validación: ¿Construimos el producto correcto?</a:t>
            </a:r>
          </a:p>
          <a:p>
            <a:r>
              <a:rPr lang="es-MX" dirty="0"/>
              <a:t>Verificación: ¿Construimos bien el producto?</a:t>
            </a:r>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B6F13378-C264-971C-E206-985C42D61E17}"/>
              </a:ext>
            </a:extLst>
          </p:cNvPr>
          <p:cNvPicPr>
            <a:picLocks noChangeAspect="1"/>
          </p:cNvPicPr>
          <p:nvPr/>
        </p:nvPicPr>
        <p:blipFill>
          <a:blip r:embed="rId4"/>
          <a:stretch>
            <a:fillRect/>
          </a:stretch>
        </p:blipFill>
        <p:spPr>
          <a:xfrm>
            <a:off x="4800472" y="1475873"/>
            <a:ext cx="6538510" cy="3612526"/>
          </a:xfrm>
          <a:prstGeom prst="rect">
            <a:avLst/>
          </a:prstGeom>
        </p:spPr>
      </p:pic>
    </p:spTree>
    <p:extLst>
      <p:ext uri="{BB962C8B-B14F-4D97-AF65-F5344CB8AC3E}">
        <p14:creationId xmlns:p14="http://schemas.microsoft.com/office/powerpoint/2010/main" val="266717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F8A99-4194-3541-E0D9-21B84AC11157}"/>
              </a:ext>
            </a:extLst>
          </p:cNvPr>
          <p:cNvSpPr>
            <a:spLocks noGrp="1"/>
          </p:cNvSpPr>
          <p:nvPr>
            <p:ph type="title"/>
          </p:nvPr>
        </p:nvSpPr>
        <p:spPr>
          <a:xfrm>
            <a:off x="1760706" y="685800"/>
            <a:ext cx="9742318" cy="1752599"/>
          </a:xfrm>
        </p:spPr>
        <p:txBody>
          <a:bodyPr>
            <a:normAutofit/>
          </a:bodyPr>
          <a:lstStyle/>
          <a:p>
            <a:r>
              <a:rPr lang="es-MX" dirty="0"/>
              <a:t>Nivel de confianza del sistema</a:t>
            </a:r>
          </a:p>
        </p:txBody>
      </p:sp>
      <p:graphicFrame>
        <p:nvGraphicFramePr>
          <p:cNvPr id="5" name="Marcador de contenido 2">
            <a:extLst>
              <a:ext uri="{FF2B5EF4-FFF2-40B4-BE49-F238E27FC236}">
                <a16:creationId xmlns:a16="http://schemas.microsoft.com/office/drawing/2014/main" id="{B08F2017-F09D-C811-F7CB-54021B99ECF1}"/>
              </a:ext>
            </a:extLst>
          </p:cNvPr>
          <p:cNvGraphicFramePr>
            <a:graphicFrameLocks noGrp="1"/>
          </p:cNvGraphicFramePr>
          <p:nvPr>
            <p:ph idx="1"/>
            <p:extLst>
              <p:ext uri="{D42A27DB-BD31-4B8C-83A1-F6EECF244321}">
                <p14:modId xmlns:p14="http://schemas.microsoft.com/office/powerpoint/2010/main" val="4118550853"/>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27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897EF03D-B219-5D87-95CD-69B64681C806}"/>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Inspecciones de software</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79938F9C-C63A-24A0-B24F-2F45CF1FED05}"/>
              </a:ext>
            </a:extLst>
          </p:cNvPr>
          <p:cNvGraphicFramePr>
            <a:graphicFrameLocks noGrp="1"/>
          </p:cNvGraphicFramePr>
          <p:nvPr>
            <p:ph idx="1"/>
            <p:extLst>
              <p:ext uri="{D42A27DB-BD31-4B8C-83A1-F6EECF244321}">
                <p14:modId xmlns:p14="http://schemas.microsoft.com/office/powerpoint/2010/main" val="2266178448"/>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31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upa resalta un rendimiento económico decreciente">
            <a:extLst>
              <a:ext uri="{FF2B5EF4-FFF2-40B4-BE49-F238E27FC236}">
                <a16:creationId xmlns:a16="http://schemas.microsoft.com/office/drawing/2014/main" id="{39B46155-434E-FB3B-B675-5049BDAAEDE0}"/>
              </a:ext>
            </a:extLst>
          </p:cNvPr>
          <p:cNvPicPr>
            <a:picLocks noChangeAspect="1"/>
          </p:cNvPicPr>
          <p:nvPr/>
        </p:nvPicPr>
        <p:blipFill rotWithShape="1">
          <a:blip r:embed="rId4"/>
          <a:srcRect l="8930" r="39493"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BD1EAB49-9261-13DA-3EC3-5A63F9D81380}"/>
              </a:ext>
            </a:extLst>
          </p:cNvPr>
          <p:cNvSpPr>
            <a:spLocks noGrp="1"/>
          </p:cNvSpPr>
          <p:nvPr>
            <p:ph type="title"/>
          </p:nvPr>
        </p:nvSpPr>
        <p:spPr>
          <a:xfrm>
            <a:off x="972080" y="685800"/>
            <a:ext cx="5260680" cy="1752599"/>
          </a:xfrm>
        </p:spPr>
        <p:txBody>
          <a:bodyPr>
            <a:normAutofit/>
          </a:bodyPr>
          <a:lstStyle/>
          <a:p>
            <a:pPr algn="l"/>
            <a:r>
              <a:rPr lang="es-MX" dirty="0"/>
              <a:t>Inspección de software</a:t>
            </a:r>
            <a:endParaRPr lang="es-MX"/>
          </a:p>
        </p:txBody>
      </p:sp>
      <p:sp>
        <p:nvSpPr>
          <p:cNvPr id="3" name="Marcador de contenido 2">
            <a:extLst>
              <a:ext uri="{FF2B5EF4-FFF2-40B4-BE49-F238E27FC236}">
                <a16:creationId xmlns:a16="http://schemas.microsoft.com/office/drawing/2014/main" id="{832A0575-B09B-F360-FC09-9E37B9D2EC54}"/>
              </a:ext>
            </a:extLst>
          </p:cNvPr>
          <p:cNvSpPr>
            <a:spLocks noGrp="1"/>
          </p:cNvSpPr>
          <p:nvPr>
            <p:ph idx="1"/>
          </p:nvPr>
        </p:nvSpPr>
        <p:spPr>
          <a:xfrm>
            <a:off x="643468" y="2666999"/>
            <a:ext cx="5260680" cy="3124201"/>
          </a:xfrm>
        </p:spPr>
        <p:txBody>
          <a:bodyPr>
            <a:normAutofit/>
          </a:bodyPr>
          <a:lstStyle/>
          <a:p>
            <a:r>
              <a:rPr lang="es-MX" sz="2000" dirty="0"/>
              <a:t>Puesto que la inspección es un proceso estático, no hay que preocuparse por las interacciones entre errores.</a:t>
            </a:r>
          </a:p>
          <a:p>
            <a:r>
              <a:rPr lang="es-MX" sz="2000" dirty="0"/>
              <a:t>Las versiones incompletas de un sistema se pueden inspeccionar sin costos adicionales. </a:t>
            </a:r>
          </a:p>
          <a:p>
            <a:r>
              <a:rPr lang="es-MX" sz="2000" dirty="0"/>
              <a:t>Además de los defectos en el sistema, una inspección puede considerar el cumplimiento de estándares, la portabilidad y la mantenibilidad.</a:t>
            </a:r>
          </a:p>
        </p:txBody>
      </p:sp>
    </p:spTree>
    <p:extLst>
      <p:ext uri="{BB962C8B-B14F-4D97-AF65-F5344CB8AC3E}">
        <p14:creationId xmlns:p14="http://schemas.microsoft.com/office/powerpoint/2010/main" val="137600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4E0B2F-D0C6-E193-DCA4-77F6907A469F}"/>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s-MX" sz="4800"/>
              <a:t>Proceso de pruebas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B9B2F8E8-657C-E723-B871-5DD3AC868F0E}"/>
              </a:ext>
            </a:extLst>
          </p:cNvPr>
          <p:cNvPicPr>
            <a:picLocks noGrp="1" noChangeAspect="1"/>
          </p:cNvPicPr>
          <p:nvPr>
            <p:ph idx="1"/>
          </p:nvPr>
        </p:nvPicPr>
        <p:blipFill>
          <a:blip r:embed="rId3"/>
          <a:stretch>
            <a:fillRect/>
          </a:stretch>
        </p:blipFill>
        <p:spPr>
          <a:xfrm>
            <a:off x="822027" y="2587306"/>
            <a:ext cx="6530738" cy="1447759"/>
          </a:xfrm>
          <a:prstGeom prst="rect">
            <a:avLst/>
          </a:prstGeom>
        </p:spPr>
      </p:pic>
    </p:spTree>
    <p:extLst>
      <p:ext uri="{BB962C8B-B14F-4D97-AF65-F5344CB8AC3E}">
        <p14:creationId xmlns:p14="http://schemas.microsoft.com/office/powerpoint/2010/main" val="329969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33A12-019F-D206-0E44-30651F01C4E0}"/>
              </a:ext>
            </a:extLst>
          </p:cNvPr>
          <p:cNvSpPr>
            <a:spLocks noGrp="1"/>
          </p:cNvSpPr>
          <p:nvPr>
            <p:ph type="title"/>
          </p:nvPr>
        </p:nvSpPr>
        <p:spPr>
          <a:xfrm>
            <a:off x="1760706" y="685800"/>
            <a:ext cx="9742318" cy="1752599"/>
          </a:xfrm>
        </p:spPr>
        <p:txBody>
          <a:bodyPr>
            <a:normAutofit/>
          </a:bodyPr>
          <a:lstStyle/>
          <a:p>
            <a:r>
              <a:rPr lang="es-MX" dirty="0"/>
              <a:t>Etapas de pruebas</a:t>
            </a:r>
          </a:p>
        </p:txBody>
      </p:sp>
      <p:graphicFrame>
        <p:nvGraphicFramePr>
          <p:cNvPr id="5" name="Marcador de contenido 2">
            <a:extLst>
              <a:ext uri="{FF2B5EF4-FFF2-40B4-BE49-F238E27FC236}">
                <a16:creationId xmlns:a16="http://schemas.microsoft.com/office/drawing/2014/main" id="{731D6838-2169-BE55-353B-59492873B96C}"/>
              </a:ext>
            </a:extLst>
          </p:cNvPr>
          <p:cNvGraphicFramePr>
            <a:graphicFrameLocks noGrp="1"/>
          </p:cNvGraphicFramePr>
          <p:nvPr>
            <p:ph idx="1"/>
            <p:extLst>
              <p:ext uri="{D42A27DB-BD31-4B8C-83A1-F6EECF244321}">
                <p14:modId xmlns:p14="http://schemas.microsoft.com/office/powerpoint/2010/main" val="408466848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849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249</TotalTime>
  <Words>1562</Words>
  <Application>Microsoft Office PowerPoint</Application>
  <PresentationFormat>Panorámica</PresentationFormat>
  <Paragraphs>133</Paragraphs>
  <Slides>23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Corbel</vt:lpstr>
      <vt:lpstr>Parallax</vt:lpstr>
      <vt:lpstr>Codificación y pruebas</vt:lpstr>
      <vt:lpstr>Pruebas de software</vt:lpstr>
      <vt:lpstr>Pruebas de software</vt:lpstr>
      <vt:lpstr>Pruebas de software</vt:lpstr>
      <vt:lpstr>Nivel de confianza del sistema</vt:lpstr>
      <vt:lpstr>Inspecciones de software</vt:lpstr>
      <vt:lpstr>Inspección de software</vt:lpstr>
      <vt:lpstr>Proceso de pruebas</vt:lpstr>
      <vt:lpstr>Etapas de pruebas</vt:lpstr>
      <vt:lpstr>Pruebas de desarrollo</vt:lpstr>
      <vt:lpstr>Pruebas de desarrollo</vt:lpstr>
      <vt:lpstr>Pruebas unitarias</vt:lpstr>
      <vt:lpstr>Automatización de pruebas unitarias</vt:lpstr>
      <vt:lpstr>Elección de casos de pruebas unitarias</vt:lpstr>
      <vt:lpstr>Estrategias para elegir casos de pruebas unitarias</vt:lpstr>
      <vt:lpstr>Estrategias para elegir casos de pruebas unitarias</vt:lpstr>
      <vt:lpstr>Pruebas de componentes</vt:lpstr>
      <vt:lpstr>Tipos de interfaces</vt:lpstr>
      <vt:lpstr>Tipos de errores de interfaz</vt:lpstr>
      <vt:lpstr>Lineamientos generales </vt:lpstr>
      <vt:lpstr>Pruebas del sistema</vt:lpstr>
      <vt:lpstr>Sistema vs componentes</vt:lpstr>
      <vt:lpstr>Lineamientos generales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Codificación y pruebas</dc:title>
  <dc:creator>Ary Shared Rosas Carrillo</dc:creator>
  <cp:lastModifiedBy>Ary Shared Rosas Carrillo</cp:lastModifiedBy>
  <cp:revision>19</cp:revision>
  <dcterms:created xsi:type="dcterms:W3CDTF">2023-06-05T17:38:56Z</dcterms:created>
  <dcterms:modified xsi:type="dcterms:W3CDTF">2023-06-12T17:40:29Z</dcterms:modified>
</cp:coreProperties>
</file>