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4393" autoAdjust="0"/>
  </p:normalViewPr>
  <p:slideViewPr>
    <p:cSldViewPr snapToGrid="0">
      <p:cViewPr varScale="1">
        <p:scale>
          <a:sx n="60" d="100"/>
          <a:sy n="60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45254-F70E-4856-BA17-94E5BD8E88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66BF44-106E-4E74-82DD-67E3A393B8D4}">
      <dgm:prSet/>
      <dgm:spPr/>
      <dgm:t>
        <a:bodyPr/>
        <a:lstStyle/>
        <a:p>
          <a:r>
            <a:rPr lang="es-MX" dirty="0"/>
            <a:t>Pruebas alfa</a:t>
          </a:r>
          <a:endParaRPr lang="en-US" dirty="0"/>
        </a:p>
      </dgm:t>
    </dgm:pt>
    <dgm:pt modelId="{51CE4785-6AFF-46B3-8321-BC40B94CA94B}" type="parTrans" cxnId="{59F11523-07CB-4972-B99B-02D1BEEE438A}">
      <dgm:prSet/>
      <dgm:spPr/>
      <dgm:t>
        <a:bodyPr/>
        <a:lstStyle/>
        <a:p>
          <a:endParaRPr lang="en-US"/>
        </a:p>
      </dgm:t>
    </dgm:pt>
    <dgm:pt modelId="{E277C0CD-A90C-41F9-8540-1804EC793A54}" type="sibTrans" cxnId="{59F11523-07CB-4972-B99B-02D1BEEE438A}">
      <dgm:prSet/>
      <dgm:spPr/>
      <dgm:t>
        <a:bodyPr/>
        <a:lstStyle/>
        <a:p>
          <a:endParaRPr lang="en-US"/>
        </a:p>
      </dgm:t>
    </dgm:pt>
    <dgm:pt modelId="{CF547F22-89D0-4F90-A096-9FA440B1365D}">
      <dgm:prSet/>
      <dgm:spPr/>
      <dgm:t>
        <a:bodyPr/>
        <a:lstStyle/>
        <a:p>
          <a:r>
            <a:rPr lang="es-MX" dirty="0"/>
            <a:t>Pruebas beta</a:t>
          </a:r>
          <a:endParaRPr lang="en-US" dirty="0"/>
        </a:p>
      </dgm:t>
    </dgm:pt>
    <dgm:pt modelId="{6F860B72-5726-4DA6-98AF-31CEEF50DFF5}" type="parTrans" cxnId="{FD40CBC2-FE2B-4F2B-B365-70641483D9FB}">
      <dgm:prSet/>
      <dgm:spPr/>
      <dgm:t>
        <a:bodyPr/>
        <a:lstStyle/>
        <a:p>
          <a:endParaRPr lang="en-US"/>
        </a:p>
      </dgm:t>
    </dgm:pt>
    <dgm:pt modelId="{5733BD78-5923-487D-A9F6-CC5BF72F61DB}" type="sibTrans" cxnId="{FD40CBC2-FE2B-4F2B-B365-70641483D9FB}">
      <dgm:prSet/>
      <dgm:spPr/>
      <dgm:t>
        <a:bodyPr/>
        <a:lstStyle/>
        <a:p>
          <a:endParaRPr lang="en-US"/>
        </a:p>
      </dgm:t>
    </dgm:pt>
    <dgm:pt modelId="{BDBC453B-9B95-4156-8AA5-ECC40F31B8FA}">
      <dgm:prSet/>
      <dgm:spPr/>
      <dgm:t>
        <a:bodyPr/>
        <a:lstStyle/>
        <a:p>
          <a:r>
            <a:rPr lang="es-MX"/>
            <a:t>Pruebas de aceptación</a:t>
          </a:r>
          <a:endParaRPr lang="en-US"/>
        </a:p>
      </dgm:t>
    </dgm:pt>
    <dgm:pt modelId="{43A5E996-2072-4C28-8F3D-15704FD67E68}" type="parTrans" cxnId="{C9C2E0D5-981A-47D9-BF8A-2161D18112FF}">
      <dgm:prSet/>
      <dgm:spPr/>
      <dgm:t>
        <a:bodyPr/>
        <a:lstStyle/>
        <a:p>
          <a:endParaRPr lang="en-US"/>
        </a:p>
      </dgm:t>
    </dgm:pt>
    <dgm:pt modelId="{A55141EF-0D84-4FDB-99F8-0EDF22CA45D6}" type="sibTrans" cxnId="{C9C2E0D5-981A-47D9-BF8A-2161D18112FF}">
      <dgm:prSet/>
      <dgm:spPr/>
      <dgm:t>
        <a:bodyPr/>
        <a:lstStyle/>
        <a:p>
          <a:endParaRPr lang="en-US"/>
        </a:p>
      </dgm:t>
    </dgm:pt>
    <dgm:pt modelId="{80C0DD88-1856-4609-B103-610F095074A8}" type="pres">
      <dgm:prSet presAssocID="{22645254-F70E-4856-BA17-94E5BD8E880D}" presName="root" presStyleCnt="0">
        <dgm:presLayoutVars>
          <dgm:dir/>
          <dgm:resizeHandles val="exact"/>
        </dgm:presLayoutVars>
      </dgm:prSet>
      <dgm:spPr/>
    </dgm:pt>
    <dgm:pt modelId="{56C4ACB3-D957-4164-92E3-3EBC664CF351}" type="pres">
      <dgm:prSet presAssocID="{1A66BF44-106E-4E74-82DD-67E3A393B8D4}" presName="compNode" presStyleCnt="0"/>
      <dgm:spPr/>
    </dgm:pt>
    <dgm:pt modelId="{1677DC71-8808-49BD-926C-8C794CFBB4AF}" type="pres">
      <dgm:prSet presAssocID="{1A66BF44-106E-4E74-82DD-67E3A393B8D4}" presName="bgRect" presStyleLbl="bgShp" presStyleIdx="0" presStyleCnt="3"/>
      <dgm:spPr/>
    </dgm:pt>
    <dgm:pt modelId="{DF404BDA-5579-4FC3-84A6-9647916371D4}" type="pres">
      <dgm:prSet presAssocID="{1A66BF44-106E-4E74-82DD-67E3A393B8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7E939FE-0DFD-4CF4-9174-271A4FBDD800}" type="pres">
      <dgm:prSet presAssocID="{1A66BF44-106E-4E74-82DD-67E3A393B8D4}" presName="spaceRect" presStyleCnt="0"/>
      <dgm:spPr/>
    </dgm:pt>
    <dgm:pt modelId="{3F3FE2C2-5A79-4C09-8740-6FC2997D5948}" type="pres">
      <dgm:prSet presAssocID="{1A66BF44-106E-4E74-82DD-67E3A393B8D4}" presName="parTx" presStyleLbl="revTx" presStyleIdx="0" presStyleCnt="3">
        <dgm:presLayoutVars>
          <dgm:chMax val="0"/>
          <dgm:chPref val="0"/>
        </dgm:presLayoutVars>
      </dgm:prSet>
      <dgm:spPr/>
    </dgm:pt>
    <dgm:pt modelId="{861D86D3-D79C-4F13-94E7-39680C2B61FA}" type="pres">
      <dgm:prSet presAssocID="{E277C0CD-A90C-41F9-8540-1804EC793A54}" presName="sibTrans" presStyleCnt="0"/>
      <dgm:spPr/>
    </dgm:pt>
    <dgm:pt modelId="{1D495AB8-12E4-4A60-B937-D5562695B042}" type="pres">
      <dgm:prSet presAssocID="{CF547F22-89D0-4F90-A096-9FA440B1365D}" presName="compNode" presStyleCnt="0"/>
      <dgm:spPr/>
    </dgm:pt>
    <dgm:pt modelId="{76843270-D467-4177-8484-CFFF408FA809}" type="pres">
      <dgm:prSet presAssocID="{CF547F22-89D0-4F90-A096-9FA440B1365D}" presName="bgRect" presStyleLbl="bgShp" presStyleIdx="1" presStyleCnt="3"/>
      <dgm:spPr/>
    </dgm:pt>
    <dgm:pt modelId="{4210DF46-25CE-49DC-A36E-FFF120979BD8}" type="pres">
      <dgm:prSet presAssocID="{CF547F22-89D0-4F90-A096-9FA440B136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CBE8BB2-B5B8-4082-9D7E-0A235FC50003}" type="pres">
      <dgm:prSet presAssocID="{CF547F22-89D0-4F90-A096-9FA440B1365D}" presName="spaceRect" presStyleCnt="0"/>
      <dgm:spPr/>
    </dgm:pt>
    <dgm:pt modelId="{716E9761-3D78-4139-AE48-893A452D5CAD}" type="pres">
      <dgm:prSet presAssocID="{CF547F22-89D0-4F90-A096-9FA440B1365D}" presName="parTx" presStyleLbl="revTx" presStyleIdx="1" presStyleCnt="3">
        <dgm:presLayoutVars>
          <dgm:chMax val="0"/>
          <dgm:chPref val="0"/>
        </dgm:presLayoutVars>
      </dgm:prSet>
      <dgm:spPr/>
    </dgm:pt>
    <dgm:pt modelId="{29679622-ECDC-4EE8-A9C3-423AEBC80E51}" type="pres">
      <dgm:prSet presAssocID="{5733BD78-5923-487D-A9F6-CC5BF72F61DB}" presName="sibTrans" presStyleCnt="0"/>
      <dgm:spPr/>
    </dgm:pt>
    <dgm:pt modelId="{5962CAB1-7B75-4A78-BE30-2B8FE766FC3F}" type="pres">
      <dgm:prSet presAssocID="{BDBC453B-9B95-4156-8AA5-ECC40F31B8FA}" presName="compNode" presStyleCnt="0"/>
      <dgm:spPr/>
    </dgm:pt>
    <dgm:pt modelId="{7BE1C940-7A64-43F4-8B36-2FCFFCC6B1A3}" type="pres">
      <dgm:prSet presAssocID="{BDBC453B-9B95-4156-8AA5-ECC40F31B8FA}" presName="bgRect" presStyleLbl="bgShp" presStyleIdx="2" presStyleCnt="3"/>
      <dgm:spPr/>
    </dgm:pt>
    <dgm:pt modelId="{BEE1A560-E038-4A2E-92C2-2967A171F11C}" type="pres">
      <dgm:prSet presAssocID="{BDBC453B-9B95-4156-8AA5-ECC40F31B8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424CF1A2-0B43-4667-992B-141FA202C105}" type="pres">
      <dgm:prSet presAssocID="{BDBC453B-9B95-4156-8AA5-ECC40F31B8FA}" presName="spaceRect" presStyleCnt="0"/>
      <dgm:spPr/>
    </dgm:pt>
    <dgm:pt modelId="{E09F95AF-A4AB-4812-B3D8-2785515D347E}" type="pres">
      <dgm:prSet presAssocID="{BDBC453B-9B95-4156-8AA5-ECC40F31B8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F11523-07CB-4972-B99B-02D1BEEE438A}" srcId="{22645254-F70E-4856-BA17-94E5BD8E880D}" destId="{1A66BF44-106E-4E74-82DD-67E3A393B8D4}" srcOrd="0" destOrd="0" parTransId="{51CE4785-6AFF-46B3-8321-BC40B94CA94B}" sibTransId="{E277C0CD-A90C-41F9-8540-1804EC793A54}"/>
    <dgm:cxn modelId="{3D41342A-1A0E-4A5E-BDB2-D5441CF244B0}" type="presOf" srcId="{CF547F22-89D0-4F90-A096-9FA440B1365D}" destId="{716E9761-3D78-4139-AE48-893A452D5CAD}" srcOrd="0" destOrd="0" presId="urn:microsoft.com/office/officeart/2018/2/layout/IconVerticalSolidList"/>
    <dgm:cxn modelId="{A224A3AB-E542-427B-868E-23B19944F2E8}" type="presOf" srcId="{BDBC453B-9B95-4156-8AA5-ECC40F31B8FA}" destId="{E09F95AF-A4AB-4812-B3D8-2785515D347E}" srcOrd="0" destOrd="0" presId="urn:microsoft.com/office/officeart/2018/2/layout/IconVerticalSolidList"/>
    <dgm:cxn modelId="{FD40CBC2-FE2B-4F2B-B365-70641483D9FB}" srcId="{22645254-F70E-4856-BA17-94E5BD8E880D}" destId="{CF547F22-89D0-4F90-A096-9FA440B1365D}" srcOrd="1" destOrd="0" parTransId="{6F860B72-5726-4DA6-98AF-31CEEF50DFF5}" sibTransId="{5733BD78-5923-487D-A9F6-CC5BF72F61DB}"/>
    <dgm:cxn modelId="{614FA2C6-C342-42D4-B274-54C9837E6AE0}" type="presOf" srcId="{1A66BF44-106E-4E74-82DD-67E3A393B8D4}" destId="{3F3FE2C2-5A79-4C09-8740-6FC2997D5948}" srcOrd="0" destOrd="0" presId="urn:microsoft.com/office/officeart/2018/2/layout/IconVerticalSolidList"/>
    <dgm:cxn modelId="{C9C2E0D5-981A-47D9-BF8A-2161D18112FF}" srcId="{22645254-F70E-4856-BA17-94E5BD8E880D}" destId="{BDBC453B-9B95-4156-8AA5-ECC40F31B8FA}" srcOrd="2" destOrd="0" parTransId="{43A5E996-2072-4C28-8F3D-15704FD67E68}" sibTransId="{A55141EF-0D84-4FDB-99F8-0EDF22CA45D6}"/>
    <dgm:cxn modelId="{7D9238DB-5791-407E-9E9D-BD2C4E0D673B}" type="presOf" srcId="{22645254-F70E-4856-BA17-94E5BD8E880D}" destId="{80C0DD88-1856-4609-B103-610F095074A8}" srcOrd="0" destOrd="0" presId="urn:microsoft.com/office/officeart/2018/2/layout/IconVerticalSolidList"/>
    <dgm:cxn modelId="{6F5CE450-FEF5-43E0-B702-5D500313024E}" type="presParOf" srcId="{80C0DD88-1856-4609-B103-610F095074A8}" destId="{56C4ACB3-D957-4164-92E3-3EBC664CF351}" srcOrd="0" destOrd="0" presId="urn:microsoft.com/office/officeart/2018/2/layout/IconVerticalSolidList"/>
    <dgm:cxn modelId="{2D9B775A-DF60-4AAC-B1A1-7A083665CA6F}" type="presParOf" srcId="{56C4ACB3-D957-4164-92E3-3EBC664CF351}" destId="{1677DC71-8808-49BD-926C-8C794CFBB4AF}" srcOrd="0" destOrd="0" presId="urn:microsoft.com/office/officeart/2018/2/layout/IconVerticalSolidList"/>
    <dgm:cxn modelId="{9182D52A-B44A-4054-813C-2C4CBFA2F44A}" type="presParOf" srcId="{56C4ACB3-D957-4164-92E3-3EBC664CF351}" destId="{DF404BDA-5579-4FC3-84A6-9647916371D4}" srcOrd="1" destOrd="0" presId="urn:microsoft.com/office/officeart/2018/2/layout/IconVerticalSolidList"/>
    <dgm:cxn modelId="{F37F159B-E20B-443A-8B02-A50DF60D5A98}" type="presParOf" srcId="{56C4ACB3-D957-4164-92E3-3EBC664CF351}" destId="{87E939FE-0DFD-4CF4-9174-271A4FBDD800}" srcOrd="2" destOrd="0" presId="urn:microsoft.com/office/officeart/2018/2/layout/IconVerticalSolidList"/>
    <dgm:cxn modelId="{E8D49439-604B-4EEE-ADA7-7759B542DCEE}" type="presParOf" srcId="{56C4ACB3-D957-4164-92E3-3EBC664CF351}" destId="{3F3FE2C2-5A79-4C09-8740-6FC2997D5948}" srcOrd="3" destOrd="0" presId="urn:microsoft.com/office/officeart/2018/2/layout/IconVerticalSolidList"/>
    <dgm:cxn modelId="{4123A065-0D77-4A86-9E97-6AD2C9A63DB9}" type="presParOf" srcId="{80C0DD88-1856-4609-B103-610F095074A8}" destId="{861D86D3-D79C-4F13-94E7-39680C2B61FA}" srcOrd="1" destOrd="0" presId="urn:microsoft.com/office/officeart/2018/2/layout/IconVerticalSolidList"/>
    <dgm:cxn modelId="{98D02A6B-09DE-4C7A-B47F-ED821B4D8A70}" type="presParOf" srcId="{80C0DD88-1856-4609-B103-610F095074A8}" destId="{1D495AB8-12E4-4A60-B937-D5562695B042}" srcOrd="2" destOrd="0" presId="urn:microsoft.com/office/officeart/2018/2/layout/IconVerticalSolidList"/>
    <dgm:cxn modelId="{1FFFC080-F176-44CD-BC8F-12A9406E4344}" type="presParOf" srcId="{1D495AB8-12E4-4A60-B937-D5562695B042}" destId="{76843270-D467-4177-8484-CFFF408FA809}" srcOrd="0" destOrd="0" presId="urn:microsoft.com/office/officeart/2018/2/layout/IconVerticalSolidList"/>
    <dgm:cxn modelId="{408A0BBD-EF92-4FC1-91BF-CA7E59D972C2}" type="presParOf" srcId="{1D495AB8-12E4-4A60-B937-D5562695B042}" destId="{4210DF46-25CE-49DC-A36E-FFF120979BD8}" srcOrd="1" destOrd="0" presId="urn:microsoft.com/office/officeart/2018/2/layout/IconVerticalSolidList"/>
    <dgm:cxn modelId="{11125CB9-AFBF-4BFD-A826-F590A8266D94}" type="presParOf" srcId="{1D495AB8-12E4-4A60-B937-D5562695B042}" destId="{CCBE8BB2-B5B8-4082-9D7E-0A235FC50003}" srcOrd="2" destOrd="0" presId="urn:microsoft.com/office/officeart/2018/2/layout/IconVerticalSolidList"/>
    <dgm:cxn modelId="{65091D55-92B3-4FBC-AB07-69F8916C73D0}" type="presParOf" srcId="{1D495AB8-12E4-4A60-B937-D5562695B042}" destId="{716E9761-3D78-4139-AE48-893A452D5CAD}" srcOrd="3" destOrd="0" presId="urn:microsoft.com/office/officeart/2018/2/layout/IconVerticalSolidList"/>
    <dgm:cxn modelId="{41EE4B23-217E-489B-86ED-F1C072820FC1}" type="presParOf" srcId="{80C0DD88-1856-4609-B103-610F095074A8}" destId="{29679622-ECDC-4EE8-A9C3-423AEBC80E51}" srcOrd="3" destOrd="0" presId="urn:microsoft.com/office/officeart/2018/2/layout/IconVerticalSolidList"/>
    <dgm:cxn modelId="{995C4EAB-FB66-49CB-9426-C7AE6D3C8247}" type="presParOf" srcId="{80C0DD88-1856-4609-B103-610F095074A8}" destId="{5962CAB1-7B75-4A78-BE30-2B8FE766FC3F}" srcOrd="4" destOrd="0" presId="urn:microsoft.com/office/officeart/2018/2/layout/IconVerticalSolidList"/>
    <dgm:cxn modelId="{2BA393E2-D75A-4ECB-9762-2CC78E872741}" type="presParOf" srcId="{5962CAB1-7B75-4A78-BE30-2B8FE766FC3F}" destId="{7BE1C940-7A64-43F4-8B36-2FCFFCC6B1A3}" srcOrd="0" destOrd="0" presId="urn:microsoft.com/office/officeart/2018/2/layout/IconVerticalSolidList"/>
    <dgm:cxn modelId="{9F613B18-98B8-4982-B220-9C90A168C835}" type="presParOf" srcId="{5962CAB1-7B75-4A78-BE30-2B8FE766FC3F}" destId="{BEE1A560-E038-4A2E-92C2-2967A171F11C}" srcOrd="1" destOrd="0" presId="urn:microsoft.com/office/officeart/2018/2/layout/IconVerticalSolidList"/>
    <dgm:cxn modelId="{797F5A27-19AB-4EC1-BCCC-3A78A49F088A}" type="presParOf" srcId="{5962CAB1-7B75-4A78-BE30-2B8FE766FC3F}" destId="{424CF1A2-0B43-4667-992B-141FA202C105}" srcOrd="2" destOrd="0" presId="urn:microsoft.com/office/officeart/2018/2/layout/IconVerticalSolidList"/>
    <dgm:cxn modelId="{4A70834A-AB30-4BB6-B9E6-8A4230801507}" type="presParOf" srcId="{5962CAB1-7B75-4A78-BE30-2B8FE766FC3F}" destId="{E09F95AF-A4AB-4812-B3D8-2785515D34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7DC71-8808-49BD-926C-8C794CFBB4AF}">
      <dsp:nvSpPr>
        <dsp:cNvPr id="0" name=""/>
        <dsp:cNvSpPr/>
      </dsp:nvSpPr>
      <dsp:spPr>
        <a:xfrm>
          <a:off x="0" y="557"/>
          <a:ext cx="6237359" cy="1304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04BDA-5579-4FC3-84A6-9647916371D4}">
      <dsp:nvSpPr>
        <dsp:cNvPr id="0" name=""/>
        <dsp:cNvSpPr/>
      </dsp:nvSpPr>
      <dsp:spPr>
        <a:xfrm>
          <a:off x="394561" y="294033"/>
          <a:ext cx="717384" cy="717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FE2C2-5A79-4C09-8740-6FC2997D5948}">
      <dsp:nvSpPr>
        <dsp:cNvPr id="0" name=""/>
        <dsp:cNvSpPr/>
      </dsp:nvSpPr>
      <dsp:spPr>
        <a:xfrm>
          <a:off x="1506508" y="557"/>
          <a:ext cx="4730850" cy="130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42" tIns="138042" rIns="138042" bIns="1380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Pruebas alfa</a:t>
          </a:r>
          <a:endParaRPr lang="en-US" sz="2500" kern="1200" dirty="0"/>
        </a:p>
      </dsp:txBody>
      <dsp:txXfrm>
        <a:off x="1506508" y="557"/>
        <a:ext cx="4730850" cy="1304336"/>
      </dsp:txXfrm>
    </dsp:sp>
    <dsp:sp modelId="{76843270-D467-4177-8484-CFFF408FA809}">
      <dsp:nvSpPr>
        <dsp:cNvPr id="0" name=""/>
        <dsp:cNvSpPr/>
      </dsp:nvSpPr>
      <dsp:spPr>
        <a:xfrm>
          <a:off x="0" y="1630977"/>
          <a:ext cx="6237359" cy="1304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0DF46-25CE-49DC-A36E-FFF120979BD8}">
      <dsp:nvSpPr>
        <dsp:cNvPr id="0" name=""/>
        <dsp:cNvSpPr/>
      </dsp:nvSpPr>
      <dsp:spPr>
        <a:xfrm>
          <a:off x="394561" y="1924453"/>
          <a:ext cx="717384" cy="717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9761-3D78-4139-AE48-893A452D5CAD}">
      <dsp:nvSpPr>
        <dsp:cNvPr id="0" name=""/>
        <dsp:cNvSpPr/>
      </dsp:nvSpPr>
      <dsp:spPr>
        <a:xfrm>
          <a:off x="1506508" y="1630977"/>
          <a:ext cx="4730850" cy="130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42" tIns="138042" rIns="138042" bIns="1380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Pruebas beta</a:t>
          </a:r>
          <a:endParaRPr lang="en-US" sz="2500" kern="1200" dirty="0"/>
        </a:p>
      </dsp:txBody>
      <dsp:txXfrm>
        <a:off x="1506508" y="1630977"/>
        <a:ext cx="4730850" cy="1304336"/>
      </dsp:txXfrm>
    </dsp:sp>
    <dsp:sp modelId="{7BE1C940-7A64-43F4-8B36-2FCFFCC6B1A3}">
      <dsp:nvSpPr>
        <dsp:cNvPr id="0" name=""/>
        <dsp:cNvSpPr/>
      </dsp:nvSpPr>
      <dsp:spPr>
        <a:xfrm>
          <a:off x="0" y="3261397"/>
          <a:ext cx="6237359" cy="1304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1A560-E038-4A2E-92C2-2967A171F11C}">
      <dsp:nvSpPr>
        <dsp:cNvPr id="0" name=""/>
        <dsp:cNvSpPr/>
      </dsp:nvSpPr>
      <dsp:spPr>
        <a:xfrm>
          <a:off x="394561" y="3554873"/>
          <a:ext cx="717384" cy="717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F95AF-A4AB-4812-B3D8-2785515D347E}">
      <dsp:nvSpPr>
        <dsp:cNvPr id="0" name=""/>
        <dsp:cNvSpPr/>
      </dsp:nvSpPr>
      <dsp:spPr>
        <a:xfrm>
          <a:off x="1506508" y="3261397"/>
          <a:ext cx="4730850" cy="130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42" tIns="138042" rIns="138042" bIns="1380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Pruebas de aceptación</a:t>
          </a:r>
          <a:endParaRPr lang="en-US" sz="2500" kern="1200"/>
        </a:p>
      </dsp:txBody>
      <dsp:txXfrm>
        <a:off x="1506508" y="3261397"/>
        <a:ext cx="4730850" cy="130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97A27-7C27-44AA-9313-7120C24CD173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D863-EB6F-4EB5-9FA4-5F19F39F0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4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Pruebas alfa: Los usuarios y el equipo de diseño trabajan en conjunto para probar el software en el sitio del desarrollador.</a:t>
            </a:r>
          </a:p>
          <a:p>
            <a:endParaRPr lang="es-MX" dirty="0"/>
          </a:p>
          <a:p>
            <a:r>
              <a:rPr lang="es-MX" dirty="0"/>
              <a:t>Pruebas beta: Una versión del software se pone a disposición de los usuarios para permitirles experimentar y descubrir problemas que se encuentran con los desarrolladores del sistema.</a:t>
            </a:r>
          </a:p>
          <a:p>
            <a:endParaRPr lang="es-MX" dirty="0"/>
          </a:p>
          <a:p>
            <a:r>
              <a:rPr lang="es-MX" dirty="0"/>
              <a:t>Pruebas de aceptación: Los clientes prueban el sistema para decidir si está o no listo para ser aceptado por los desarrolladores del sistema y desplegado en el entorno del cliente.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8D863-EB6F-4EB5-9FA4-5F19F39F037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25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8D863-EB6F-4EB5-9FA4-5F19F39F037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4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8D863-EB6F-4EB5-9FA4-5F19F39F037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75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7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6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52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509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43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00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39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88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53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0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5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2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6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3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3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87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9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AF7030-C851-4056-9D1C-79FDE1759D1D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9D649F-48B2-41B0-AE9C-CD89D85A18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93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B40A8-ADCA-2A61-3257-7CFC27F8E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Codificación y pruebas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3CAE8-1578-DD68-C5D8-1F8E208A8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Pruebas de usuario</a:t>
            </a:r>
          </a:p>
        </p:txBody>
      </p:sp>
    </p:spTree>
    <p:extLst>
      <p:ext uri="{BB962C8B-B14F-4D97-AF65-F5344CB8AC3E}">
        <p14:creationId xmlns:p14="http://schemas.microsoft.com/office/powerpoint/2010/main" val="36759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AFB47-FEAD-5C60-C0DD-88020957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s-MX" sz="3600" dirty="0"/>
              <a:t>Correr pruebas de aceptación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C3B82-8DD3-0A7E-B648-005B471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s-MX" sz="2800" dirty="0"/>
              <a:t>Ejecución de las pruebas en el entorno adecuado.</a:t>
            </a:r>
          </a:p>
          <a:p>
            <a:r>
              <a:rPr lang="es-MX" sz="2800" dirty="0"/>
              <a:t>Algunas pruebas requieren de la interacción entre el usuario y el sistema, por lo que es difícil automatizarlas.</a:t>
            </a:r>
          </a:p>
          <a:p>
            <a:r>
              <a:rPr lang="es-MX" sz="2800" dirty="0"/>
              <a:t>Podría requerir capacitación.</a:t>
            </a:r>
          </a:p>
        </p:txBody>
      </p:sp>
    </p:spTree>
    <p:extLst>
      <p:ext uri="{BB962C8B-B14F-4D97-AF65-F5344CB8AC3E}">
        <p14:creationId xmlns:p14="http://schemas.microsoft.com/office/powerpoint/2010/main" val="84574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AFB47-FEAD-5C60-C0DD-88020957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s-MX" sz="3600" dirty="0"/>
              <a:t>Negociar los resultados de las pruebas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C3B82-8DD3-0A7E-B648-005B471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s-MX" sz="2800" dirty="0"/>
              <a:t>Es poco probable que pasen todas las pruebas de aceptación.</a:t>
            </a:r>
          </a:p>
          <a:p>
            <a:r>
              <a:rPr lang="es-MX" sz="2800" dirty="0"/>
              <a:t>El desarrollador y el cliente tienen que negociar para decidir si el sistema es suficientemente adecuado para su uso.</a:t>
            </a:r>
          </a:p>
        </p:txBody>
      </p:sp>
    </p:spTree>
    <p:extLst>
      <p:ext uri="{BB962C8B-B14F-4D97-AF65-F5344CB8AC3E}">
        <p14:creationId xmlns:p14="http://schemas.microsoft.com/office/powerpoint/2010/main" val="198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AFB47-FEAD-5C60-C0DD-88020957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s-MX" sz="3600" dirty="0"/>
              <a:t>Rechazo / aceptación del sistema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C3B82-8DD3-0A7E-B648-005B471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s-MX" sz="2800" dirty="0"/>
              <a:t>Se reúnen los desarrolladores y el cliente para decidir si el sistema debe aceptarse o no.</a:t>
            </a:r>
          </a:p>
          <a:p>
            <a:r>
              <a:rPr lang="es-MX" sz="2800" dirty="0"/>
              <a:t>Si no es aceptado, se corrigen los problemas identificados y se repite la fase de pruebas.</a:t>
            </a:r>
          </a:p>
        </p:txBody>
      </p:sp>
    </p:spTree>
    <p:extLst>
      <p:ext uri="{BB962C8B-B14F-4D97-AF65-F5344CB8AC3E}">
        <p14:creationId xmlns:p14="http://schemas.microsoft.com/office/powerpoint/2010/main" val="119833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s blancas con una amarilla que sobresale">
            <a:extLst>
              <a:ext uri="{FF2B5EF4-FFF2-40B4-BE49-F238E27FC236}">
                <a16:creationId xmlns:a16="http://schemas.microsoft.com/office/drawing/2014/main" id="{33255F6A-F1A2-FABB-6FE9-1D00E5CC4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76" r="32146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B85B90-4C72-90C4-AE0A-7CC73B0A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Pruebas de aceptación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A2E8A-C3BC-F3AC-B94C-DB12ED01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s-MX" sz="2000" dirty="0"/>
              <a:t>En los métodos ágiles, las pruebas de aceptación tienen un significado un tanto diferente.</a:t>
            </a:r>
          </a:p>
          <a:p>
            <a:r>
              <a:rPr lang="es-MX" sz="2000" dirty="0"/>
              <a:t>El usuario forma parte del equipo de desarrollo y proporciona los requerimientos del sistema y es responsable de definir las pruebas.</a:t>
            </a:r>
          </a:p>
          <a:p>
            <a:r>
              <a:rPr lang="es-MX" sz="2000" dirty="0"/>
              <a:t>No hay una actividad separada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17128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E85A9F-8C18-F727-0B25-523DFE30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s-MX" dirty="0"/>
              <a:t>Pruebas de usuario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F7AEFFFE-038A-5F15-9537-FFC86AB38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7" r="26304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20B00-556C-8781-D017-914451F1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s-MX" dirty="0"/>
              <a:t>Son una etapa en el proceso de pruebas donde los usuarios proporcionan entrada y asesoría sobre las pruebas del sistema.</a:t>
            </a:r>
          </a:p>
          <a:p>
            <a:r>
              <a:rPr lang="es-MX" dirty="0"/>
              <a:t>Las pruebas de usuario son esenciales por que la influencia del entorno de trabajo del usuario tiene un gran efecto sobre la fiabilidad, rendimiento, uso y robustez del sistema.</a:t>
            </a:r>
          </a:p>
        </p:txBody>
      </p:sp>
    </p:spTree>
    <p:extLst>
      <p:ext uri="{BB962C8B-B14F-4D97-AF65-F5344CB8AC3E}">
        <p14:creationId xmlns:p14="http://schemas.microsoft.com/office/powerpoint/2010/main" val="266308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EF6E72-6C91-48C6-099D-6E3CE9FD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s-MX" sz="3600">
                <a:solidFill>
                  <a:srgbClr val="000000"/>
                </a:solidFill>
              </a:rPr>
              <a:t>Tipos de pruebas de usuario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CF66A6D2-408E-C68A-1168-19B4ADC19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66205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761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E906F607-4602-2C1D-8A5F-020C3780E6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65" r="2" b="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D4C833-C52D-AE54-78B3-CD07CCC1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Pruebas alfa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CE9E9-FC86-8525-2B55-92A3CACA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39815"/>
            <a:ext cx="5478167" cy="4478216"/>
          </a:xfrm>
        </p:spPr>
        <p:txBody>
          <a:bodyPr>
            <a:normAutofit/>
          </a:bodyPr>
          <a:lstStyle/>
          <a:p>
            <a:r>
              <a:rPr lang="es-MX" dirty="0"/>
              <a:t>Usuarios y desarrolladores trabajan en conjunto para probar el sistema. </a:t>
            </a:r>
          </a:p>
          <a:p>
            <a:r>
              <a:rPr lang="es-MX" dirty="0"/>
              <a:t>Los usuarios pueden identificar problemas y conflictos que son fácilmente considerados por el equipo de desarrollo.</a:t>
            </a:r>
          </a:p>
          <a:p>
            <a:r>
              <a:rPr lang="es-MX" dirty="0"/>
              <a:t>Comúnmente se emplean cuando se desarrollan productos de software que se venden como sistemas empaquetados.</a:t>
            </a:r>
          </a:p>
        </p:txBody>
      </p:sp>
    </p:spTree>
    <p:extLst>
      <p:ext uri="{BB962C8B-B14F-4D97-AF65-F5344CB8AC3E}">
        <p14:creationId xmlns:p14="http://schemas.microsoft.com/office/powerpoint/2010/main" val="315032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228B3B7-E856-6B29-6240-73300A3C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s-MX" dirty="0"/>
              <a:t>Pruebas beta</a:t>
            </a:r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E1FB97E6-5C6C-CA7E-B020-5D1FF9E4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83" r="3449" b="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11FD0-B82A-8CEE-DDCB-12001EE9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s-MX" dirty="0"/>
              <a:t>Se realizan cuando una versión del sistema se pone a disposición de clientes y usuarios para evaluación.</a:t>
            </a:r>
          </a:p>
          <a:p>
            <a:r>
              <a:rPr lang="es-MX" dirty="0"/>
              <a:t>Las llevan a cabo un grupo selecto de clientes o por el público en general.</a:t>
            </a:r>
          </a:p>
          <a:p>
            <a:r>
              <a:rPr lang="es-MX" dirty="0"/>
              <a:t>Permiten descubrir problemas de interacción entre el software y las características del entorno en el que se emplea.</a:t>
            </a:r>
          </a:p>
        </p:txBody>
      </p:sp>
    </p:spTree>
    <p:extLst>
      <p:ext uri="{BB962C8B-B14F-4D97-AF65-F5344CB8AC3E}">
        <p14:creationId xmlns:p14="http://schemas.microsoft.com/office/powerpoint/2010/main" val="307420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1D5906-8091-32AE-CC20-94CCAD23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s-MX" sz="3200"/>
              <a:t>Pruebas de aceptación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41FE7-FF2C-851A-9B4F-C336BEFC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s-MX" sz="1800" dirty="0"/>
              <a:t>Las pruebas de aceptación tienen lugar después de las pruebas de versión.</a:t>
            </a:r>
          </a:p>
          <a:p>
            <a:r>
              <a:rPr lang="es-MX" sz="1800" dirty="0"/>
              <a:t>El cliente prueba de manera formal el sistema, para decidir si es aceptado o no.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97674E9D-869D-4E87-827D-B17132C5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76" y="2550695"/>
            <a:ext cx="6465782" cy="14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AFB47-FEAD-5C60-C0DD-88020957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s-MX" sz="3600"/>
              <a:t>Definir los criterios de aceptación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C3B82-8DD3-0A7E-B648-005B471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s-MX" sz="2800" dirty="0"/>
              <a:t>Idealmente, esta etapa debe anticiparse en el proceso, antes de firmar el contrato por el sistema.</a:t>
            </a:r>
          </a:p>
          <a:p>
            <a:r>
              <a:rPr lang="es-MX" sz="2800" dirty="0"/>
              <a:t>Los criterios de aceptación forman parte del contrato y tienen que convenirse entre el cliente y el desarrollador.</a:t>
            </a:r>
          </a:p>
        </p:txBody>
      </p:sp>
    </p:spTree>
    <p:extLst>
      <p:ext uri="{BB962C8B-B14F-4D97-AF65-F5344CB8AC3E}">
        <p14:creationId xmlns:p14="http://schemas.microsoft.com/office/powerpoint/2010/main" val="326979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AFB47-FEAD-5C60-C0DD-88020957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s-MX" sz="3600" dirty="0"/>
              <a:t>Plan de pruebas de aceptación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C3B82-8DD3-0A7E-B648-005B471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s-MX" sz="2800" dirty="0"/>
              <a:t>Decidir sobre los recursos, tiempo, presupuesto y calendario de las pruebas.</a:t>
            </a:r>
          </a:p>
          <a:p>
            <a:r>
              <a:rPr lang="es-MX" sz="2800" dirty="0"/>
              <a:t>Incluye la cobertura requerida de los requerimientos y el orden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90658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AFB47-FEAD-5C60-C0DD-88020957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s-MX" sz="3600" dirty="0"/>
              <a:t>Derivar pruebas de aceptación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C3B82-8DD3-0A7E-B648-005B471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s-MX" sz="2800" dirty="0"/>
              <a:t>Diseño de las pruebas.</a:t>
            </a:r>
          </a:p>
          <a:p>
            <a:r>
              <a:rPr lang="es-MX" sz="2800" dirty="0"/>
              <a:t>Las pruebas deben dirigirse a las características funcionales y no funcionales del sistema.</a:t>
            </a:r>
          </a:p>
        </p:txBody>
      </p:sp>
    </p:spTree>
    <p:extLst>
      <p:ext uri="{BB962C8B-B14F-4D97-AF65-F5344CB8AC3E}">
        <p14:creationId xmlns:p14="http://schemas.microsoft.com/office/powerpoint/2010/main" val="2955433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456</TotalTime>
  <Words>558</Words>
  <Application>Microsoft Office PowerPoint</Application>
  <PresentationFormat>Panorámica</PresentationFormat>
  <Paragraphs>51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Codificación y pruebas</vt:lpstr>
      <vt:lpstr>Pruebas de usuario</vt:lpstr>
      <vt:lpstr>Tipos de pruebas de usuario</vt:lpstr>
      <vt:lpstr>Pruebas alfa</vt:lpstr>
      <vt:lpstr>Pruebas beta</vt:lpstr>
      <vt:lpstr>Pruebas de aceptación</vt:lpstr>
      <vt:lpstr>Definir los criterios de aceptación</vt:lpstr>
      <vt:lpstr>Plan de pruebas de aceptación</vt:lpstr>
      <vt:lpstr>Derivar pruebas de aceptación</vt:lpstr>
      <vt:lpstr>Correr pruebas de aceptación</vt:lpstr>
      <vt:lpstr>Negociar los resultados de las pruebas</vt:lpstr>
      <vt:lpstr>Rechazo / aceptación del sistema</vt:lpstr>
      <vt:lpstr>Pruebas de aceptación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pruebas</dc:title>
  <dc:creator>Ary Shared Rosas Carrillo</dc:creator>
  <cp:lastModifiedBy>Ary Shared Rosas Carrillo</cp:lastModifiedBy>
  <cp:revision>37</cp:revision>
  <dcterms:created xsi:type="dcterms:W3CDTF">2023-06-05T17:38:56Z</dcterms:created>
  <dcterms:modified xsi:type="dcterms:W3CDTF">2023-06-19T19:25:13Z</dcterms:modified>
</cp:coreProperties>
</file>