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68" r:id="rId3"/>
    <p:sldId id="269" r:id="rId4"/>
    <p:sldId id="270" r:id="rId5"/>
    <p:sldId id="271" r:id="rId6"/>
    <p:sldId id="272" r:id="rId7"/>
    <p:sldId id="275" r:id="rId8"/>
    <p:sldId id="266" r:id="rId9"/>
    <p:sldId id="267" r:id="rId10"/>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1966" autoAdjust="0"/>
  </p:normalViewPr>
  <p:slideViewPr>
    <p:cSldViewPr snapToGrid="0">
      <p:cViewPr varScale="1">
        <p:scale>
          <a:sx n="57" d="100"/>
          <a:sy n="57" d="100"/>
        </p:scale>
        <p:origin x="7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17F7A-C9A2-4A9C-9580-96A046B3941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49C29D9-231F-4ADA-9DF9-0C74970C4692}">
      <dgm:prSet/>
      <dgm:spPr/>
      <dgm:t>
        <a:bodyPr/>
        <a:lstStyle/>
        <a:p>
          <a:r>
            <a:rPr lang="es-MX"/>
            <a:t>Utilizar un formato estándar.</a:t>
          </a:r>
          <a:endParaRPr lang="en-US"/>
        </a:p>
      </dgm:t>
    </dgm:pt>
    <dgm:pt modelId="{7AC3D924-BCD7-4A5D-B18A-013A398B6D0C}" type="parTrans" cxnId="{B1A4599C-6DF4-4990-9AB5-13FA2CC775C3}">
      <dgm:prSet/>
      <dgm:spPr/>
      <dgm:t>
        <a:bodyPr/>
        <a:lstStyle/>
        <a:p>
          <a:endParaRPr lang="en-US"/>
        </a:p>
      </dgm:t>
    </dgm:pt>
    <dgm:pt modelId="{6EDECF02-F122-4698-B6A7-B7F9B2F81CC0}" type="sibTrans" cxnId="{B1A4599C-6DF4-4990-9AB5-13FA2CC775C3}">
      <dgm:prSet/>
      <dgm:spPr/>
      <dgm:t>
        <a:bodyPr/>
        <a:lstStyle/>
        <a:p>
          <a:endParaRPr lang="en-US"/>
        </a:p>
      </dgm:t>
    </dgm:pt>
    <dgm:pt modelId="{AA89F41F-B186-492E-8CB4-95460A8CE64E}">
      <dgm:prSet/>
      <dgm:spPr/>
      <dgm:t>
        <a:bodyPr/>
        <a:lstStyle/>
        <a:p>
          <a:r>
            <a:rPr lang="es-MX" dirty="0"/>
            <a:t>Distinguir entre requerimientos obligatorios y deseables.</a:t>
          </a:r>
          <a:endParaRPr lang="en-US" dirty="0"/>
        </a:p>
      </dgm:t>
    </dgm:pt>
    <dgm:pt modelId="{60E4BC21-66E1-4A96-A16F-91DFD5A850F0}" type="parTrans" cxnId="{AA88F21B-C5E6-4EB5-8436-E0703CCC3B91}">
      <dgm:prSet/>
      <dgm:spPr/>
      <dgm:t>
        <a:bodyPr/>
        <a:lstStyle/>
        <a:p>
          <a:endParaRPr lang="en-US"/>
        </a:p>
      </dgm:t>
    </dgm:pt>
    <dgm:pt modelId="{E3DB170C-6F01-4D42-845D-87E4999CB356}" type="sibTrans" cxnId="{AA88F21B-C5E6-4EB5-8436-E0703CCC3B91}">
      <dgm:prSet/>
      <dgm:spPr/>
      <dgm:t>
        <a:bodyPr/>
        <a:lstStyle/>
        <a:p>
          <a:endParaRPr lang="en-US"/>
        </a:p>
      </dgm:t>
    </dgm:pt>
    <dgm:pt modelId="{EF968B8F-C17C-41CD-97A6-927201AFE2D5}">
      <dgm:prSet/>
      <dgm:spPr/>
      <dgm:t>
        <a:bodyPr/>
        <a:lstStyle/>
        <a:p>
          <a:r>
            <a:rPr lang="es-MX" dirty="0"/>
            <a:t>Resaltar texto.</a:t>
          </a:r>
          <a:endParaRPr lang="en-US" dirty="0"/>
        </a:p>
      </dgm:t>
    </dgm:pt>
    <dgm:pt modelId="{8124B52C-9F38-490A-8431-2EE25C89ACFC}" type="parTrans" cxnId="{78C6A102-A311-47C8-8913-9A29AE7C9F15}">
      <dgm:prSet/>
      <dgm:spPr/>
      <dgm:t>
        <a:bodyPr/>
        <a:lstStyle/>
        <a:p>
          <a:endParaRPr lang="en-US"/>
        </a:p>
      </dgm:t>
    </dgm:pt>
    <dgm:pt modelId="{3B21A7D1-620B-4950-A77A-50D5269FB73D}" type="sibTrans" cxnId="{78C6A102-A311-47C8-8913-9A29AE7C9F15}">
      <dgm:prSet/>
      <dgm:spPr/>
      <dgm:t>
        <a:bodyPr/>
        <a:lstStyle/>
        <a:p>
          <a:endParaRPr lang="en-US"/>
        </a:p>
      </dgm:t>
    </dgm:pt>
    <dgm:pt modelId="{88A99E5C-08FF-4F43-B42D-AC80B4620611}">
      <dgm:prSet/>
      <dgm:spPr/>
      <dgm:t>
        <a:bodyPr/>
        <a:lstStyle/>
        <a:p>
          <a:r>
            <a:rPr lang="es-MX" dirty="0"/>
            <a:t>No asumir.</a:t>
          </a:r>
          <a:endParaRPr lang="en-US" dirty="0"/>
        </a:p>
      </dgm:t>
    </dgm:pt>
    <dgm:pt modelId="{F23BD2ED-A8D5-42B1-8C6D-5FF1560FE178}" type="parTrans" cxnId="{2FF61953-ED57-4259-A956-08FB1FD7B371}">
      <dgm:prSet/>
      <dgm:spPr/>
      <dgm:t>
        <a:bodyPr/>
        <a:lstStyle/>
        <a:p>
          <a:endParaRPr lang="en-US"/>
        </a:p>
      </dgm:t>
    </dgm:pt>
    <dgm:pt modelId="{98AC505A-5BBB-48FE-AB17-3CFCE7904386}" type="sibTrans" cxnId="{2FF61953-ED57-4259-A956-08FB1FD7B371}">
      <dgm:prSet/>
      <dgm:spPr/>
      <dgm:t>
        <a:bodyPr/>
        <a:lstStyle/>
        <a:p>
          <a:endParaRPr lang="en-US"/>
        </a:p>
      </dgm:t>
    </dgm:pt>
    <dgm:pt modelId="{E2D97C3D-4142-4C5E-803D-0DA8E1847ADD}">
      <dgm:prSet/>
      <dgm:spPr/>
      <dgm:t>
        <a:bodyPr/>
        <a:lstStyle/>
        <a:p>
          <a:r>
            <a:rPr lang="es-MX" dirty="0"/>
            <a:t>Relacionar requerimientos con su razón fundamental.</a:t>
          </a:r>
          <a:endParaRPr lang="en-US" dirty="0"/>
        </a:p>
      </dgm:t>
    </dgm:pt>
    <dgm:pt modelId="{2DD897AF-473E-4948-9447-F0A3F9E561E4}" type="parTrans" cxnId="{41E706B4-0555-44C5-80C9-093DF99AC649}">
      <dgm:prSet/>
      <dgm:spPr/>
      <dgm:t>
        <a:bodyPr/>
        <a:lstStyle/>
        <a:p>
          <a:endParaRPr lang="en-US"/>
        </a:p>
      </dgm:t>
    </dgm:pt>
    <dgm:pt modelId="{5ADE74C1-DAE3-4244-B937-8EE9BFF018AD}" type="sibTrans" cxnId="{41E706B4-0555-44C5-80C9-093DF99AC649}">
      <dgm:prSet/>
      <dgm:spPr/>
      <dgm:t>
        <a:bodyPr/>
        <a:lstStyle/>
        <a:p>
          <a:endParaRPr lang="en-US"/>
        </a:p>
      </dgm:t>
    </dgm:pt>
    <dgm:pt modelId="{264180AF-27D4-4D6F-9A9B-4692117DE7F3}" type="pres">
      <dgm:prSet presAssocID="{FAC17F7A-C9A2-4A9C-9580-96A046B39415}" presName="linear" presStyleCnt="0">
        <dgm:presLayoutVars>
          <dgm:animLvl val="lvl"/>
          <dgm:resizeHandles val="exact"/>
        </dgm:presLayoutVars>
      </dgm:prSet>
      <dgm:spPr/>
    </dgm:pt>
    <dgm:pt modelId="{374A70D5-5D7B-4498-A407-58C1816F4F08}" type="pres">
      <dgm:prSet presAssocID="{D49C29D9-231F-4ADA-9DF9-0C74970C4692}" presName="parentText" presStyleLbl="node1" presStyleIdx="0" presStyleCnt="5">
        <dgm:presLayoutVars>
          <dgm:chMax val="0"/>
          <dgm:bulletEnabled val="1"/>
        </dgm:presLayoutVars>
      </dgm:prSet>
      <dgm:spPr/>
    </dgm:pt>
    <dgm:pt modelId="{215B4BBE-D0AD-4C27-B6EC-02870632C3A0}" type="pres">
      <dgm:prSet presAssocID="{6EDECF02-F122-4698-B6A7-B7F9B2F81CC0}" presName="spacer" presStyleCnt="0"/>
      <dgm:spPr/>
    </dgm:pt>
    <dgm:pt modelId="{86951F9D-59D9-4381-93CF-05E9E5D777DC}" type="pres">
      <dgm:prSet presAssocID="{AA89F41F-B186-492E-8CB4-95460A8CE64E}" presName="parentText" presStyleLbl="node1" presStyleIdx="1" presStyleCnt="5">
        <dgm:presLayoutVars>
          <dgm:chMax val="0"/>
          <dgm:bulletEnabled val="1"/>
        </dgm:presLayoutVars>
      </dgm:prSet>
      <dgm:spPr/>
    </dgm:pt>
    <dgm:pt modelId="{20B8705D-EF82-45A6-B820-23334C62BDD1}" type="pres">
      <dgm:prSet presAssocID="{E3DB170C-6F01-4D42-845D-87E4999CB356}" presName="spacer" presStyleCnt="0"/>
      <dgm:spPr/>
    </dgm:pt>
    <dgm:pt modelId="{71ACC77B-9583-46E7-A008-E8FC93C1F549}" type="pres">
      <dgm:prSet presAssocID="{EF968B8F-C17C-41CD-97A6-927201AFE2D5}" presName="parentText" presStyleLbl="node1" presStyleIdx="2" presStyleCnt="5">
        <dgm:presLayoutVars>
          <dgm:chMax val="0"/>
          <dgm:bulletEnabled val="1"/>
        </dgm:presLayoutVars>
      </dgm:prSet>
      <dgm:spPr/>
    </dgm:pt>
    <dgm:pt modelId="{A54369D3-510A-43E9-9750-DABD04E07255}" type="pres">
      <dgm:prSet presAssocID="{3B21A7D1-620B-4950-A77A-50D5269FB73D}" presName="spacer" presStyleCnt="0"/>
      <dgm:spPr/>
    </dgm:pt>
    <dgm:pt modelId="{5B3D1943-BC80-4B1B-B06D-C931071CED31}" type="pres">
      <dgm:prSet presAssocID="{88A99E5C-08FF-4F43-B42D-AC80B4620611}" presName="parentText" presStyleLbl="node1" presStyleIdx="3" presStyleCnt="5">
        <dgm:presLayoutVars>
          <dgm:chMax val="0"/>
          <dgm:bulletEnabled val="1"/>
        </dgm:presLayoutVars>
      </dgm:prSet>
      <dgm:spPr/>
    </dgm:pt>
    <dgm:pt modelId="{872C3541-677D-4F42-87FF-6D8C41FDBB8D}" type="pres">
      <dgm:prSet presAssocID="{98AC505A-5BBB-48FE-AB17-3CFCE7904386}" presName="spacer" presStyleCnt="0"/>
      <dgm:spPr/>
    </dgm:pt>
    <dgm:pt modelId="{18EB67F0-7486-46B1-B187-324F94DC3C85}" type="pres">
      <dgm:prSet presAssocID="{E2D97C3D-4142-4C5E-803D-0DA8E1847ADD}" presName="parentText" presStyleLbl="node1" presStyleIdx="4" presStyleCnt="5">
        <dgm:presLayoutVars>
          <dgm:chMax val="0"/>
          <dgm:bulletEnabled val="1"/>
        </dgm:presLayoutVars>
      </dgm:prSet>
      <dgm:spPr/>
    </dgm:pt>
  </dgm:ptLst>
  <dgm:cxnLst>
    <dgm:cxn modelId="{78C6A102-A311-47C8-8913-9A29AE7C9F15}" srcId="{FAC17F7A-C9A2-4A9C-9580-96A046B39415}" destId="{EF968B8F-C17C-41CD-97A6-927201AFE2D5}" srcOrd="2" destOrd="0" parTransId="{8124B52C-9F38-490A-8431-2EE25C89ACFC}" sibTransId="{3B21A7D1-620B-4950-A77A-50D5269FB73D}"/>
    <dgm:cxn modelId="{AA88F21B-C5E6-4EB5-8436-E0703CCC3B91}" srcId="{FAC17F7A-C9A2-4A9C-9580-96A046B39415}" destId="{AA89F41F-B186-492E-8CB4-95460A8CE64E}" srcOrd="1" destOrd="0" parTransId="{60E4BC21-66E1-4A96-A16F-91DFD5A850F0}" sibTransId="{E3DB170C-6F01-4D42-845D-87E4999CB356}"/>
    <dgm:cxn modelId="{0E3A6C32-F27B-40B1-B7B8-5CF3E56A8485}" type="presOf" srcId="{E2D97C3D-4142-4C5E-803D-0DA8E1847ADD}" destId="{18EB67F0-7486-46B1-B187-324F94DC3C85}" srcOrd="0" destOrd="0" presId="urn:microsoft.com/office/officeart/2005/8/layout/vList2"/>
    <dgm:cxn modelId="{0F54E365-79E0-4835-AB4F-B88EF70557CE}" type="presOf" srcId="{D49C29D9-231F-4ADA-9DF9-0C74970C4692}" destId="{374A70D5-5D7B-4498-A407-58C1816F4F08}" srcOrd="0" destOrd="0" presId="urn:microsoft.com/office/officeart/2005/8/layout/vList2"/>
    <dgm:cxn modelId="{ACE4284A-EAB0-4515-988B-373CA500206D}" type="presOf" srcId="{88A99E5C-08FF-4F43-B42D-AC80B4620611}" destId="{5B3D1943-BC80-4B1B-B06D-C931071CED31}" srcOrd="0" destOrd="0" presId="urn:microsoft.com/office/officeart/2005/8/layout/vList2"/>
    <dgm:cxn modelId="{6722284B-F248-4992-8CAE-142A9346083A}" type="presOf" srcId="{AA89F41F-B186-492E-8CB4-95460A8CE64E}" destId="{86951F9D-59D9-4381-93CF-05E9E5D777DC}" srcOrd="0" destOrd="0" presId="urn:microsoft.com/office/officeart/2005/8/layout/vList2"/>
    <dgm:cxn modelId="{2FF61953-ED57-4259-A956-08FB1FD7B371}" srcId="{FAC17F7A-C9A2-4A9C-9580-96A046B39415}" destId="{88A99E5C-08FF-4F43-B42D-AC80B4620611}" srcOrd="3" destOrd="0" parTransId="{F23BD2ED-A8D5-42B1-8C6D-5FF1560FE178}" sibTransId="{98AC505A-5BBB-48FE-AB17-3CFCE7904386}"/>
    <dgm:cxn modelId="{2EE97978-A05A-4960-9A86-17686B7E8E49}" type="presOf" srcId="{FAC17F7A-C9A2-4A9C-9580-96A046B39415}" destId="{264180AF-27D4-4D6F-9A9B-4692117DE7F3}" srcOrd="0" destOrd="0" presId="urn:microsoft.com/office/officeart/2005/8/layout/vList2"/>
    <dgm:cxn modelId="{B1A4599C-6DF4-4990-9AB5-13FA2CC775C3}" srcId="{FAC17F7A-C9A2-4A9C-9580-96A046B39415}" destId="{D49C29D9-231F-4ADA-9DF9-0C74970C4692}" srcOrd="0" destOrd="0" parTransId="{7AC3D924-BCD7-4A5D-B18A-013A398B6D0C}" sibTransId="{6EDECF02-F122-4698-B6A7-B7F9B2F81CC0}"/>
    <dgm:cxn modelId="{41E706B4-0555-44C5-80C9-093DF99AC649}" srcId="{FAC17F7A-C9A2-4A9C-9580-96A046B39415}" destId="{E2D97C3D-4142-4C5E-803D-0DA8E1847ADD}" srcOrd="4" destOrd="0" parTransId="{2DD897AF-473E-4948-9447-F0A3F9E561E4}" sibTransId="{5ADE74C1-DAE3-4244-B937-8EE9BFF018AD}"/>
    <dgm:cxn modelId="{5C237BBC-D82A-4D36-AAE8-6E9AD1F4C895}" type="presOf" srcId="{EF968B8F-C17C-41CD-97A6-927201AFE2D5}" destId="{71ACC77B-9583-46E7-A008-E8FC93C1F549}" srcOrd="0" destOrd="0" presId="urn:microsoft.com/office/officeart/2005/8/layout/vList2"/>
    <dgm:cxn modelId="{5E674096-A547-411E-8998-8331E8CC86BA}" type="presParOf" srcId="{264180AF-27D4-4D6F-9A9B-4692117DE7F3}" destId="{374A70D5-5D7B-4498-A407-58C1816F4F08}" srcOrd="0" destOrd="0" presId="urn:microsoft.com/office/officeart/2005/8/layout/vList2"/>
    <dgm:cxn modelId="{395448EE-EDBC-4E98-BC7C-03E1589135E5}" type="presParOf" srcId="{264180AF-27D4-4D6F-9A9B-4692117DE7F3}" destId="{215B4BBE-D0AD-4C27-B6EC-02870632C3A0}" srcOrd="1" destOrd="0" presId="urn:microsoft.com/office/officeart/2005/8/layout/vList2"/>
    <dgm:cxn modelId="{57FB4623-96E9-41D5-A426-7E0F2E4A38CF}" type="presParOf" srcId="{264180AF-27D4-4D6F-9A9B-4692117DE7F3}" destId="{86951F9D-59D9-4381-93CF-05E9E5D777DC}" srcOrd="2" destOrd="0" presId="urn:microsoft.com/office/officeart/2005/8/layout/vList2"/>
    <dgm:cxn modelId="{347E92FD-3233-4BD1-9EE1-E1A2C0D58E64}" type="presParOf" srcId="{264180AF-27D4-4D6F-9A9B-4692117DE7F3}" destId="{20B8705D-EF82-45A6-B820-23334C62BDD1}" srcOrd="3" destOrd="0" presId="urn:microsoft.com/office/officeart/2005/8/layout/vList2"/>
    <dgm:cxn modelId="{002836B1-B4D4-4018-9DD6-DC74B99840BF}" type="presParOf" srcId="{264180AF-27D4-4D6F-9A9B-4692117DE7F3}" destId="{71ACC77B-9583-46E7-A008-E8FC93C1F549}" srcOrd="4" destOrd="0" presId="urn:microsoft.com/office/officeart/2005/8/layout/vList2"/>
    <dgm:cxn modelId="{89C0488E-6638-4C76-9CA4-93C3A472EA6D}" type="presParOf" srcId="{264180AF-27D4-4D6F-9A9B-4692117DE7F3}" destId="{A54369D3-510A-43E9-9750-DABD04E07255}" srcOrd="5" destOrd="0" presId="urn:microsoft.com/office/officeart/2005/8/layout/vList2"/>
    <dgm:cxn modelId="{8348E0D6-74C6-47CC-A61F-93DB59295012}" type="presParOf" srcId="{264180AF-27D4-4D6F-9A9B-4692117DE7F3}" destId="{5B3D1943-BC80-4B1B-B06D-C931071CED31}" srcOrd="6" destOrd="0" presId="urn:microsoft.com/office/officeart/2005/8/layout/vList2"/>
    <dgm:cxn modelId="{5331ACE0-6CDF-49FF-A3F2-37A873C4EE29}" type="presParOf" srcId="{264180AF-27D4-4D6F-9A9B-4692117DE7F3}" destId="{872C3541-677D-4F42-87FF-6D8C41FDBB8D}" srcOrd="7" destOrd="0" presId="urn:microsoft.com/office/officeart/2005/8/layout/vList2"/>
    <dgm:cxn modelId="{EEC766AC-5804-4655-9ED6-354EE0C216D9}" type="presParOf" srcId="{264180AF-27D4-4D6F-9A9B-4692117DE7F3}" destId="{18EB67F0-7486-46B1-B187-324F94DC3C8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AC02-A739-4FB7-88A0-9722CD3EFC9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s-MX"/>
        </a:p>
      </dgm:t>
    </dgm:pt>
    <dgm:pt modelId="{735CBD4C-7FEA-469A-B865-A0EB9D3B33CB}">
      <dgm:prSet phldrT="[Texto]" custT="1"/>
      <dgm:spPr/>
      <dgm:t>
        <a:bodyPr/>
        <a:lstStyle/>
        <a:p>
          <a:r>
            <a:rPr lang="es-MX" sz="1800" dirty="0"/>
            <a:t>Prefacio</a:t>
          </a:r>
        </a:p>
      </dgm:t>
    </dgm:pt>
    <dgm:pt modelId="{C6083E30-EACC-4010-B637-0A1BA5D89531}" type="parTrans" cxnId="{B2F6ECD8-881C-4AA7-B357-F9F850CD4BD1}">
      <dgm:prSet/>
      <dgm:spPr/>
      <dgm:t>
        <a:bodyPr/>
        <a:lstStyle/>
        <a:p>
          <a:endParaRPr lang="es-MX" sz="2400"/>
        </a:p>
      </dgm:t>
    </dgm:pt>
    <dgm:pt modelId="{30997F74-6F08-43AB-AC6A-96AB80AB180B}" type="sibTrans" cxnId="{B2F6ECD8-881C-4AA7-B357-F9F850CD4BD1}">
      <dgm:prSet/>
      <dgm:spPr/>
      <dgm:t>
        <a:bodyPr/>
        <a:lstStyle/>
        <a:p>
          <a:endParaRPr lang="es-MX" sz="2400"/>
        </a:p>
      </dgm:t>
    </dgm:pt>
    <dgm:pt modelId="{6EA6C181-AB85-4F0D-90D2-8D8D102E5FE4}">
      <dgm:prSet phldrT="[Texto]" custT="1"/>
      <dgm:spPr/>
      <dgm:t>
        <a:bodyPr/>
        <a:lstStyle/>
        <a:p>
          <a:r>
            <a:rPr lang="es-MX" sz="1800" dirty="0"/>
            <a:t>Introducción</a:t>
          </a:r>
        </a:p>
      </dgm:t>
    </dgm:pt>
    <dgm:pt modelId="{E39BF3C2-17F2-4174-84BD-70128A20B98A}" type="parTrans" cxnId="{06F253E2-A21B-4897-8A4E-5EEBE9617854}">
      <dgm:prSet/>
      <dgm:spPr/>
      <dgm:t>
        <a:bodyPr/>
        <a:lstStyle/>
        <a:p>
          <a:endParaRPr lang="es-MX" sz="2400"/>
        </a:p>
      </dgm:t>
    </dgm:pt>
    <dgm:pt modelId="{F5301DDB-5DA6-4B68-910C-65E081E461B2}" type="sibTrans" cxnId="{06F253E2-A21B-4897-8A4E-5EEBE9617854}">
      <dgm:prSet/>
      <dgm:spPr/>
      <dgm:t>
        <a:bodyPr/>
        <a:lstStyle/>
        <a:p>
          <a:endParaRPr lang="es-MX" sz="2400"/>
        </a:p>
      </dgm:t>
    </dgm:pt>
    <dgm:pt modelId="{5C487041-691F-4A21-8D46-6AF58DB2F31E}">
      <dgm:prSet phldrT="[Texto]" custT="1"/>
      <dgm:spPr/>
      <dgm:t>
        <a:bodyPr/>
        <a:lstStyle/>
        <a:p>
          <a:r>
            <a:rPr lang="es-MX" sz="1800" dirty="0"/>
            <a:t>Definición de requerimientos de usuario</a:t>
          </a:r>
        </a:p>
      </dgm:t>
    </dgm:pt>
    <dgm:pt modelId="{EEFF6416-8BBC-4E3A-ACBF-66939D1BE383}" type="parTrans" cxnId="{47872653-55F6-4F8B-A0DD-E7BAB29465A3}">
      <dgm:prSet/>
      <dgm:spPr/>
      <dgm:t>
        <a:bodyPr/>
        <a:lstStyle/>
        <a:p>
          <a:endParaRPr lang="es-MX" sz="2400"/>
        </a:p>
      </dgm:t>
    </dgm:pt>
    <dgm:pt modelId="{9F33094D-BCFF-4746-AEB4-A8F35819190D}" type="sibTrans" cxnId="{47872653-55F6-4F8B-A0DD-E7BAB29465A3}">
      <dgm:prSet/>
      <dgm:spPr/>
      <dgm:t>
        <a:bodyPr/>
        <a:lstStyle/>
        <a:p>
          <a:endParaRPr lang="es-MX" sz="2400"/>
        </a:p>
      </dgm:t>
    </dgm:pt>
    <dgm:pt modelId="{9480FA2A-EAAA-4545-953D-99C2CC54F1A8}">
      <dgm:prSet phldrT="[Texto]" custT="1"/>
      <dgm:spPr/>
      <dgm:t>
        <a:bodyPr/>
        <a:lstStyle/>
        <a:p>
          <a:r>
            <a:rPr lang="es-MX" sz="1800" dirty="0"/>
            <a:t>Arquitectura del sistema</a:t>
          </a:r>
        </a:p>
      </dgm:t>
    </dgm:pt>
    <dgm:pt modelId="{5C8C37CF-7E37-45A3-91B3-6E18ACC09E88}" type="parTrans" cxnId="{042AC657-7810-4603-976C-A5604A6B8707}">
      <dgm:prSet/>
      <dgm:spPr/>
      <dgm:t>
        <a:bodyPr/>
        <a:lstStyle/>
        <a:p>
          <a:endParaRPr lang="es-MX" sz="2400"/>
        </a:p>
      </dgm:t>
    </dgm:pt>
    <dgm:pt modelId="{1484E994-66E4-43CE-BB20-8A3CDC816B94}" type="sibTrans" cxnId="{042AC657-7810-4603-976C-A5604A6B8707}">
      <dgm:prSet/>
      <dgm:spPr/>
      <dgm:t>
        <a:bodyPr/>
        <a:lstStyle/>
        <a:p>
          <a:endParaRPr lang="es-MX" sz="2400"/>
        </a:p>
      </dgm:t>
    </dgm:pt>
    <dgm:pt modelId="{DDE73E20-EFA5-4756-BBE8-5287B6977DEA}">
      <dgm:prSet phldrT="[Texto]" custT="1"/>
      <dgm:spPr/>
      <dgm:t>
        <a:bodyPr/>
        <a:lstStyle/>
        <a:p>
          <a:r>
            <a:rPr lang="es-MX" sz="1800" dirty="0"/>
            <a:t>Glosario</a:t>
          </a:r>
        </a:p>
      </dgm:t>
    </dgm:pt>
    <dgm:pt modelId="{664457EC-1AD9-42F7-97DE-8DD78684B1D5}" type="parTrans" cxnId="{2252415C-62DF-4545-9982-C8CB26492055}">
      <dgm:prSet/>
      <dgm:spPr/>
      <dgm:t>
        <a:bodyPr/>
        <a:lstStyle/>
        <a:p>
          <a:endParaRPr lang="es-MX" sz="2400"/>
        </a:p>
      </dgm:t>
    </dgm:pt>
    <dgm:pt modelId="{0B395536-5D0A-4667-82C6-F53977DF737C}" type="sibTrans" cxnId="{2252415C-62DF-4545-9982-C8CB26492055}">
      <dgm:prSet/>
      <dgm:spPr/>
      <dgm:t>
        <a:bodyPr/>
        <a:lstStyle/>
        <a:p>
          <a:endParaRPr lang="es-MX" sz="2400"/>
        </a:p>
      </dgm:t>
    </dgm:pt>
    <dgm:pt modelId="{2A44117C-DEA8-4F4C-8C53-C6F961D17662}">
      <dgm:prSet phldrT="[Texto]" custT="1"/>
      <dgm:spPr/>
      <dgm:t>
        <a:bodyPr/>
        <a:lstStyle/>
        <a:p>
          <a:r>
            <a:rPr lang="es-MX" sz="1800" dirty="0"/>
            <a:t>Especificación de requerimientos del sistema</a:t>
          </a:r>
        </a:p>
      </dgm:t>
    </dgm:pt>
    <dgm:pt modelId="{8774877C-BF56-4B67-9256-065311369E86}" type="parTrans" cxnId="{530E59EA-35DB-472A-88BE-C865F6D3E763}">
      <dgm:prSet/>
      <dgm:spPr/>
      <dgm:t>
        <a:bodyPr/>
        <a:lstStyle/>
        <a:p>
          <a:endParaRPr lang="es-MX" sz="2400"/>
        </a:p>
      </dgm:t>
    </dgm:pt>
    <dgm:pt modelId="{875955D0-619B-47D5-8A73-C1AF2521BB6C}" type="sibTrans" cxnId="{530E59EA-35DB-472A-88BE-C865F6D3E763}">
      <dgm:prSet/>
      <dgm:spPr/>
      <dgm:t>
        <a:bodyPr/>
        <a:lstStyle/>
        <a:p>
          <a:endParaRPr lang="es-MX" sz="2400"/>
        </a:p>
      </dgm:t>
    </dgm:pt>
    <dgm:pt modelId="{91A4EF24-24FC-4CE8-BF35-3A36E45765E6}">
      <dgm:prSet phldrT="[Texto]" custT="1"/>
      <dgm:spPr/>
      <dgm:t>
        <a:bodyPr/>
        <a:lstStyle/>
        <a:p>
          <a:r>
            <a:rPr lang="es-MX" sz="1800" dirty="0"/>
            <a:t>Modelos del sistema</a:t>
          </a:r>
        </a:p>
      </dgm:t>
    </dgm:pt>
    <dgm:pt modelId="{A18CEEDE-FDE4-4650-AEB5-8683E7686AE8}" type="parTrans" cxnId="{9D3CDFA7-1E41-4BF2-8A65-22B5255C6D71}">
      <dgm:prSet/>
      <dgm:spPr/>
      <dgm:t>
        <a:bodyPr/>
        <a:lstStyle/>
        <a:p>
          <a:endParaRPr lang="es-MX" sz="2400"/>
        </a:p>
      </dgm:t>
    </dgm:pt>
    <dgm:pt modelId="{6F01674D-A06B-457A-A7A6-8D590194143D}" type="sibTrans" cxnId="{9D3CDFA7-1E41-4BF2-8A65-22B5255C6D71}">
      <dgm:prSet/>
      <dgm:spPr/>
      <dgm:t>
        <a:bodyPr/>
        <a:lstStyle/>
        <a:p>
          <a:endParaRPr lang="es-MX" sz="2400"/>
        </a:p>
      </dgm:t>
    </dgm:pt>
    <dgm:pt modelId="{CCD04729-2FBA-4913-860F-7DE08DBD47E4}">
      <dgm:prSet phldrT="[Texto]" custT="1"/>
      <dgm:spPr/>
      <dgm:t>
        <a:bodyPr/>
        <a:lstStyle/>
        <a:p>
          <a:r>
            <a:rPr lang="es-MX" sz="1800" dirty="0"/>
            <a:t>Evolución del sistema</a:t>
          </a:r>
        </a:p>
      </dgm:t>
    </dgm:pt>
    <dgm:pt modelId="{E8958DDD-CD5E-488E-A1AF-599D5F519584}" type="parTrans" cxnId="{6EF6999B-CF77-4E94-B09D-52462A10FB52}">
      <dgm:prSet/>
      <dgm:spPr/>
      <dgm:t>
        <a:bodyPr/>
        <a:lstStyle/>
        <a:p>
          <a:endParaRPr lang="es-MX" sz="2400"/>
        </a:p>
      </dgm:t>
    </dgm:pt>
    <dgm:pt modelId="{4AB73AFB-A1FF-46FA-B904-F2660ECF23BF}" type="sibTrans" cxnId="{6EF6999B-CF77-4E94-B09D-52462A10FB52}">
      <dgm:prSet/>
      <dgm:spPr/>
      <dgm:t>
        <a:bodyPr/>
        <a:lstStyle/>
        <a:p>
          <a:endParaRPr lang="es-MX" sz="2400"/>
        </a:p>
      </dgm:t>
    </dgm:pt>
    <dgm:pt modelId="{86A52529-24D2-4DFC-AAFB-765727E6A9D7}">
      <dgm:prSet phldrT="[Texto]" custT="1"/>
      <dgm:spPr/>
      <dgm:t>
        <a:bodyPr/>
        <a:lstStyle/>
        <a:p>
          <a:r>
            <a:rPr lang="es-MX" sz="1800" dirty="0"/>
            <a:t>Apéndices</a:t>
          </a:r>
        </a:p>
      </dgm:t>
    </dgm:pt>
    <dgm:pt modelId="{890675E5-784F-4969-8E6B-B612A13CB5C0}" type="parTrans" cxnId="{9828436C-0C99-4FFE-B28E-7F26F926B617}">
      <dgm:prSet/>
      <dgm:spPr/>
      <dgm:t>
        <a:bodyPr/>
        <a:lstStyle/>
        <a:p>
          <a:endParaRPr lang="es-MX" sz="2400"/>
        </a:p>
      </dgm:t>
    </dgm:pt>
    <dgm:pt modelId="{ECAA66BE-3498-4EEF-8D1D-83B112296F9C}" type="sibTrans" cxnId="{9828436C-0C99-4FFE-B28E-7F26F926B617}">
      <dgm:prSet/>
      <dgm:spPr/>
      <dgm:t>
        <a:bodyPr/>
        <a:lstStyle/>
        <a:p>
          <a:endParaRPr lang="es-MX" sz="2400"/>
        </a:p>
      </dgm:t>
    </dgm:pt>
    <dgm:pt modelId="{4D085741-9C11-4E97-BBFD-EB07837A2597}">
      <dgm:prSet phldrT="[Texto]" custT="1"/>
      <dgm:spPr/>
      <dgm:t>
        <a:bodyPr/>
        <a:lstStyle/>
        <a:p>
          <a:r>
            <a:rPr lang="es-MX" sz="1800" dirty="0"/>
            <a:t>Índice</a:t>
          </a:r>
        </a:p>
      </dgm:t>
    </dgm:pt>
    <dgm:pt modelId="{5C5527A3-CDD8-446C-8F07-09F49D7502CF}" type="parTrans" cxnId="{A72853AD-5FF3-46C0-8EA5-97AFE8C79A06}">
      <dgm:prSet/>
      <dgm:spPr/>
      <dgm:t>
        <a:bodyPr/>
        <a:lstStyle/>
        <a:p>
          <a:endParaRPr lang="es-MX" sz="2400"/>
        </a:p>
      </dgm:t>
    </dgm:pt>
    <dgm:pt modelId="{0898C9C8-F077-4C8D-93F1-1FF244553DD4}" type="sibTrans" cxnId="{A72853AD-5FF3-46C0-8EA5-97AFE8C79A06}">
      <dgm:prSet/>
      <dgm:spPr/>
      <dgm:t>
        <a:bodyPr/>
        <a:lstStyle/>
        <a:p>
          <a:endParaRPr lang="es-MX" sz="2400"/>
        </a:p>
      </dgm:t>
    </dgm:pt>
    <dgm:pt modelId="{BD7FAD0B-A0E9-4E0B-B8EE-F99055C76C98}">
      <dgm:prSet phldrT="[Texto]" custT="1"/>
      <dgm:spPr/>
      <dgm:t>
        <a:bodyPr/>
        <a:lstStyle/>
        <a:p>
          <a:r>
            <a:rPr lang="es-MX" sz="1400" dirty="0"/>
            <a:t>Número de lectores, historial de versiones, resumen de cambios.</a:t>
          </a:r>
        </a:p>
      </dgm:t>
    </dgm:pt>
    <dgm:pt modelId="{43C2BEAB-93B3-4166-964E-EF8A27EDD08B}" type="parTrans" cxnId="{E554F364-35D7-4926-AE96-4E8FC1ED82B6}">
      <dgm:prSet/>
      <dgm:spPr/>
      <dgm:t>
        <a:bodyPr/>
        <a:lstStyle/>
        <a:p>
          <a:endParaRPr lang="es-MX" sz="2400"/>
        </a:p>
      </dgm:t>
    </dgm:pt>
    <dgm:pt modelId="{EF8E73EE-85D2-4E07-B214-81821EA2C720}" type="sibTrans" cxnId="{E554F364-35D7-4926-AE96-4E8FC1ED82B6}">
      <dgm:prSet/>
      <dgm:spPr/>
      <dgm:t>
        <a:bodyPr/>
        <a:lstStyle/>
        <a:p>
          <a:endParaRPr lang="es-MX" sz="2400"/>
        </a:p>
      </dgm:t>
    </dgm:pt>
    <dgm:pt modelId="{0C123817-3AEE-40DB-B113-23CE8A7D99E9}">
      <dgm:prSet phldrT="[Texto]" custT="1"/>
      <dgm:spPr/>
      <dgm:t>
        <a:bodyPr/>
        <a:lstStyle/>
        <a:p>
          <a:r>
            <a:rPr lang="es-MX" sz="1400" dirty="0"/>
            <a:t>Describe la necesidad del sistema, las funciones del sistema, su alineación con los objetivos empresariales, etc.</a:t>
          </a:r>
        </a:p>
      </dgm:t>
    </dgm:pt>
    <dgm:pt modelId="{90406B32-AB7D-421C-B13C-349CA97A3F70}" type="parTrans" cxnId="{A36DCDDD-B1CC-423F-AC02-2305C180AB26}">
      <dgm:prSet/>
      <dgm:spPr/>
      <dgm:t>
        <a:bodyPr/>
        <a:lstStyle/>
        <a:p>
          <a:endParaRPr lang="es-MX" sz="2400"/>
        </a:p>
      </dgm:t>
    </dgm:pt>
    <dgm:pt modelId="{E9278686-51E8-42C0-AF50-310509FD4363}" type="sibTrans" cxnId="{A36DCDDD-B1CC-423F-AC02-2305C180AB26}">
      <dgm:prSet/>
      <dgm:spPr/>
      <dgm:t>
        <a:bodyPr/>
        <a:lstStyle/>
        <a:p>
          <a:endParaRPr lang="es-MX" sz="2400"/>
        </a:p>
      </dgm:t>
    </dgm:pt>
    <dgm:pt modelId="{315D3500-8A99-4E54-A146-DB04AA49020F}">
      <dgm:prSet phldrT="[Texto]" custT="1"/>
      <dgm:spPr/>
      <dgm:t>
        <a:bodyPr/>
        <a:lstStyle/>
        <a:p>
          <a:r>
            <a:rPr lang="es-MX" sz="1400" dirty="0"/>
            <a:t>Define los términos técnicos del documento.</a:t>
          </a:r>
        </a:p>
      </dgm:t>
    </dgm:pt>
    <dgm:pt modelId="{6648F9A6-B1C6-4EE7-B2C3-F5EE7BB24BA9}" type="parTrans" cxnId="{A0C8BEAD-385A-4953-BFE3-28FB2E541EFB}">
      <dgm:prSet/>
      <dgm:spPr/>
      <dgm:t>
        <a:bodyPr/>
        <a:lstStyle/>
        <a:p>
          <a:endParaRPr lang="es-MX" sz="2400"/>
        </a:p>
      </dgm:t>
    </dgm:pt>
    <dgm:pt modelId="{AA9C879B-39EA-4FC3-AFA9-9B07356F6F1A}" type="sibTrans" cxnId="{A0C8BEAD-385A-4953-BFE3-28FB2E541EFB}">
      <dgm:prSet/>
      <dgm:spPr/>
      <dgm:t>
        <a:bodyPr/>
        <a:lstStyle/>
        <a:p>
          <a:endParaRPr lang="es-MX" sz="2400"/>
        </a:p>
      </dgm:t>
    </dgm:pt>
    <dgm:pt modelId="{EA3C9FD8-4CCE-4AA1-BB20-7CA6C5F3997F}">
      <dgm:prSet phldrT="[Texto]" custT="1"/>
      <dgm:spPr/>
      <dgm:t>
        <a:bodyPr/>
        <a:lstStyle/>
        <a:p>
          <a:r>
            <a:rPr lang="es-MX" sz="1400" dirty="0"/>
            <a:t>Definición de requerimientos, estándares aplicables, procesos a seguir.</a:t>
          </a:r>
        </a:p>
      </dgm:t>
    </dgm:pt>
    <dgm:pt modelId="{F21DCDCA-083C-4AF7-9526-85522E6B0652}" type="parTrans" cxnId="{497498AD-40D8-4FE0-8C51-14FD4E1CC877}">
      <dgm:prSet/>
      <dgm:spPr/>
      <dgm:t>
        <a:bodyPr/>
        <a:lstStyle/>
        <a:p>
          <a:endParaRPr lang="es-MX" sz="2400"/>
        </a:p>
      </dgm:t>
    </dgm:pt>
    <dgm:pt modelId="{DD6FA1F2-59D5-4675-AE79-8E4737218D5D}" type="sibTrans" cxnId="{497498AD-40D8-4FE0-8C51-14FD4E1CC877}">
      <dgm:prSet/>
      <dgm:spPr/>
      <dgm:t>
        <a:bodyPr/>
        <a:lstStyle/>
        <a:p>
          <a:endParaRPr lang="es-MX" sz="2400"/>
        </a:p>
      </dgm:t>
    </dgm:pt>
    <dgm:pt modelId="{B6C3D868-74F5-43BD-A559-640E8DE31EC8}">
      <dgm:prSet phldrT="[Texto]" custT="1"/>
      <dgm:spPr/>
      <dgm:t>
        <a:bodyPr/>
        <a:lstStyle/>
        <a:p>
          <a:r>
            <a:rPr lang="es-MX" sz="1400" dirty="0"/>
            <a:t>Panorama de la arquitectura anticipada del sistema.</a:t>
          </a:r>
        </a:p>
      </dgm:t>
    </dgm:pt>
    <dgm:pt modelId="{B3613A44-DEC4-4575-ACEC-65FB672EF7C4}" type="parTrans" cxnId="{D454B6AF-1411-4394-A514-1A916AAAF9B4}">
      <dgm:prSet/>
      <dgm:spPr/>
      <dgm:t>
        <a:bodyPr/>
        <a:lstStyle/>
        <a:p>
          <a:endParaRPr lang="es-MX" sz="2400"/>
        </a:p>
      </dgm:t>
    </dgm:pt>
    <dgm:pt modelId="{3FC95F39-809F-4F23-81C1-5ADFDD2AA76F}" type="sibTrans" cxnId="{D454B6AF-1411-4394-A514-1A916AAAF9B4}">
      <dgm:prSet/>
      <dgm:spPr/>
      <dgm:t>
        <a:bodyPr/>
        <a:lstStyle/>
        <a:p>
          <a:endParaRPr lang="es-MX" sz="2400"/>
        </a:p>
      </dgm:t>
    </dgm:pt>
    <dgm:pt modelId="{9E947386-86DB-4A20-B98A-2188B5803A10}">
      <dgm:prSet phldrT="[Texto]" custT="1"/>
      <dgm:spPr/>
      <dgm:t>
        <a:bodyPr/>
        <a:lstStyle/>
        <a:p>
          <a:r>
            <a:rPr lang="es-MX" sz="1400" dirty="0"/>
            <a:t>Representación de los requerimientos funcionales y no funcionales a detalle.</a:t>
          </a:r>
        </a:p>
      </dgm:t>
    </dgm:pt>
    <dgm:pt modelId="{41133C8C-350C-46BD-8AE5-FA9BEC73D966}" type="parTrans" cxnId="{62FC0F69-453C-4510-8696-3D8225D41259}">
      <dgm:prSet/>
      <dgm:spPr/>
      <dgm:t>
        <a:bodyPr/>
        <a:lstStyle/>
        <a:p>
          <a:endParaRPr lang="es-MX" sz="2400"/>
        </a:p>
      </dgm:t>
    </dgm:pt>
    <dgm:pt modelId="{8F2BCB8C-D2B7-4654-BD1F-F8D633185798}" type="sibTrans" cxnId="{62FC0F69-453C-4510-8696-3D8225D41259}">
      <dgm:prSet/>
      <dgm:spPr/>
      <dgm:t>
        <a:bodyPr/>
        <a:lstStyle/>
        <a:p>
          <a:endParaRPr lang="es-MX" sz="2400"/>
        </a:p>
      </dgm:t>
    </dgm:pt>
    <dgm:pt modelId="{5C7233CF-9835-45E5-9164-986C9ED33F06}">
      <dgm:prSet phldrT="[Texto]" custT="1"/>
      <dgm:spPr/>
      <dgm:t>
        <a:bodyPr/>
        <a:lstStyle/>
        <a:p>
          <a:r>
            <a:rPr lang="es-MX" sz="1400" dirty="0"/>
            <a:t>Modelos gráficos del sistema, como diagramas de clases, etc.</a:t>
          </a:r>
        </a:p>
      </dgm:t>
    </dgm:pt>
    <dgm:pt modelId="{61C3BB84-14ED-4153-8567-F6D46A306A3B}" type="parTrans" cxnId="{31CC4B4B-18DB-497C-94EC-E82A36FC11EC}">
      <dgm:prSet/>
      <dgm:spPr/>
      <dgm:t>
        <a:bodyPr/>
        <a:lstStyle/>
        <a:p>
          <a:endParaRPr lang="es-MX" sz="2400"/>
        </a:p>
      </dgm:t>
    </dgm:pt>
    <dgm:pt modelId="{EBEF45FD-7E74-4A2C-BAC8-6E11FB7B8A01}" type="sibTrans" cxnId="{31CC4B4B-18DB-497C-94EC-E82A36FC11EC}">
      <dgm:prSet/>
      <dgm:spPr/>
      <dgm:t>
        <a:bodyPr/>
        <a:lstStyle/>
        <a:p>
          <a:endParaRPr lang="es-MX" sz="2400"/>
        </a:p>
      </dgm:t>
    </dgm:pt>
    <dgm:pt modelId="{067F4E30-CB34-4E74-8E65-16AE7047E4B6}">
      <dgm:prSet phldrT="[Texto]" custT="1"/>
      <dgm:spPr/>
      <dgm:t>
        <a:bodyPr/>
        <a:lstStyle/>
        <a:p>
          <a:r>
            <a:rPr lang="es-MX" sz="1400" dirty="0"/>
            <a:t>Describe los supuesto sobre los que se basa el sistema y cualquier cambio anticipado debido al cambio.</a:t>
          </a:r>
        </a:p>
      </dgm:t>
    </dgm:pt>
    <dgm:pt modelId="{C38F748A-8E94-4579-9211-9E7828B12F3B}" type="parTrans" cxnId="{F747C46C-555D-4CE4-87CC-6834EEB495B0}">
      <dgm:prSet/>
      <dgm:spPr/>
      <dgm:t>
        <a:bodyPr/>
        <a:lstStyle/>
        <a:p>
          <a:endParaRPr lang="es-MX" sz="2400"/>
        </a:p>
      </dgm:t>
    </dgm:pt>
    <dgm:pt modelId="{676CD9DB-D381-421C-A022-BC5BA2760BB5}" type="sibTrans" cxnId="{F747C46C-555D-4CE4-87CC-6834EEB495B0}">
      <dgm:prSet/>
      <dgm:spPr/>
      <dgm:t>
        <a:bodyPr/>
        <a:lstStyle/>
        <a:p>
          <a:endParaRPr lang="es-MX" sz="2400"/>
        </a:p>
      </dgm:t>
    </dgm:pt>
    <dgm:pt modelId="{8CD30EBB-6FFE-4DB1-BC84-CD7785815A5C}">
      <dgm:prSet phldrT="[Texto]" custT="1"/>
      <dgm:spPr/>
      <dgm:t>
        <a:bodyPr/>
        <a:lstStyle/>
        <a:p>
          <a:r>
            <a:rPr lang="es-MX" sz="1400" dirty="0"/>
            <a:t>Requerimientos de hardware, bases de datos, etc.</a:t>
          </a:r>
        </a:p>
      </dgm:t>
    </dgm:pt>
    <dgm:pt modelId="{8426C080-2AE7-456C-BC3E-2658ABE85D0D}" type="parTrans" cxnId="{5A4975D4-7DB2-4458-B7A4-D240A2AF4C7C}">
      <dgm:prSet/>
      <dgm:spPr/>
      <dgm:t>
        <a:bodyPr/>
        <a:lstStyle/>
        <a:p>
          <a:endParaRPr lang="es-MX" sz="2400"/>
        </a:p>
      </dgm:t>
    </dgm:pt>
    <dgm:pt modelId="{69F708CF-67C2-41BA-869F-7BEE95C3F9D6}" type="sibTrans" cxnId="{5A4975D4-7DB2-4458-B7A4-D240A2AF4C7C}">
      <dgm:prSet/>
      <dgm:spPr/>
      <dgm:t>
        <a:bodyPr/>
        <a:lstStyle/>
        <a:p>
          <a:endParaRPr lang="es-MX" sz="2400"/>
        </a:p>
      </dgm:t>
    </dgm:pt>
    <dgm:pt modelId="{0E86D18E-6303-41B2-9A53-40F314F9D2AD}">
      <dgm:prSet phldrT="[Texto]" custT="1"/>
      <dgm:spPr/>
      <dgm:t>
        <a:bodyPr/>
        <a:lstStyle/>
        <a:p>
          <a:r>
            <a:rPr lang="es-MX" sz="1400" dirty="0"/>
            <a:t>Además del índice de contenidos se pueden incluir índices de tablas, figuras, etc.</a:t>
          </a:r>
        </a:p>
      </dgm:t>
    </dgm:pt>
    <dgm:pt modelId="{94995540-0372-4067-B85E-C8980963D97F}" type="parTrans" cxnId="{51BD9D5C-D201-4C4E-9AC9-CD78E9FC244A}">
      <dgm:prSet/>
      <dgm:spPr/>
      <dgm:t>
        <a:bodyPr/>
        <a:lstStyle/>
        <a:p>
          <a:endParaRPr lang="es-MX" sz="2400"/>
        </a:p>
      </dgm:t>
    </dgm:pt>
    <dgm:pt modelId="{D080C2C0-C437-436A-ADF6-806F93EAE3E1}" type="sibTrans" cxnId="{51BD9D5C-D201-4C4E-9AC9-CD78E9FC244A}">
      <dgm:prSet/>
      <dgm:spPr/>
      <dgm:t>
        <a:bodyPr/>
        <a:lstStyle/>
        <a:p>
          <a:endParaRPr lang="es-MX" sz="2400"/>
        </a:p>
      </dgm:t>
    </dgm:pt>
    <dgm:pt modelId="{47A8C8BD-2518-4407-B430-D4F79E2E4DB3}" type="pres">
      <dgm:prSet presAssocID="{32F2AC02-A739-4FB7-88A0-9722CD3EFC94}" presName="Name0" presStyleCnt="0">
        <dgm:presLayoutVars>
          <dgm:dir/>
          <dgm:animLvl val="lvl"/>
          <dgm:resizeHandles val="exact"/>
        </dgm:presLayoutVars>
      </dgm:prSet>
      <dgm:spPr/>
    </dgm:pt>
    <dgm:pt modelId="{E46012EA-F606-424A-A4F0-B0F8B675F58B}" type="pres">
      <dgm:prSet presAssocID="{735CBD4C-7FEA-469A-B865-A0EB9D3B33CB}" presName="linNode" presStyleCnt="0"/>
      <dgm:spPr/>
    </dgm:pt>
    <dgm:pt modelId="{F9F66DEE-FAB4-452C-A6E5-C8AE6CFED708}" type="pres">
      <dgm:prSet presAssocID="{735CBD4C-7FEA-469A-B865-A0EB9D3B33CB}" presName="parentText" presStyleLbl="node1" presStyleIdx="0" presStyleCnt="10">
        <dgm:presLayoutVars>
          <dgm:chMax val="1"/>
          <dgm:bulletEnabled val="1"/>
        </dgm:presLayoutVars>
      </dgm:prSet>
      <dgm:spPr/>
    </dgm:pt>
    <dgm:pt modelId="{39DEBF75-B8EF-4F31-855C-F5F057586A6E}" type="pres">
      <dgm:prSet presAssocID="{735CBD4C-7FEA-469A-B865-A0EB9D3B33CB}" presName="descendantText" presStyleLbl="alignAccFollowNode1" presStyleIdx="0" presStyleCnt="10">
        <dgm:presLayoutVars>
          <dgm:bulletEnabled val="1"/>
        </dgm:presLayoutVars>
      </dgm:prSet>
      <dgm:spPr/>
    </dgm:pt>
    <dgm:pt modelId="{ABB9315D-5EB0-4FB7-BC47-D765342785E5}" type="pres">
      <dgm:prSet presAssocID="{30997F74-6F08-43AB-AC6A-96AB80AB180B}" presName="sp" presStyleCnt="0"/>
      <dgm:spPr/>
    </dgm:pt>
    <dgm:pt modelId="{DF871097-5243-449E-883E-AF099BD10C44}" type="pres">
      <dgm:prSet presAssocID="{6EA6C181-AB85-4F0D-90D2-8D8D102E5FE4}" presName="linNode" presStyleCnt="0"/>
      <dgm:spPr/>
    </dgm:pt>
    <dgm:pt modelId="{8F8E977C-EBCE-4A98-9F97-0135BC0D0AB9}" type="pres">
      <dgm:prSet presAssocID="{6EA6C181-AB85-4F0D-90D2-8D8D102E5FE4}" presName="parentText" presStyleLbl="node1" presStyleIdx="1" presStyleCnt="10">
        <dgm:presLayoutVars>
          <dgm:chMax val="1"/>
          <dgm:bulletEnabled val="1"/>
        </dgm:presLayoutVars>
      </dgm:prSet>
      <dgm:spPr/>
    </dgm:pt>
    <dgm:pt modelId="{A062E02B-EB3D-4ABB-963F-6F7D57BE46C8}" type="pres">
      <dgm:prSet presAssocID="{6EA6C181-AB85-4F0D-90D2-8D8D102E5FE4}" presName="descendantText" presStyleLbl="alignAccFollowNode1" presStyleIdx="1" presStyleCnt="10">
        <dgm:presLayoutVars>
          <dgm:bulletEnabled val="1"/>
        </dgm:presLayoutVars>
      </dgm:prSet>
      <dgm:spPr/>
    </dgm:pt>
    <dgm:pt modelId="{55C2AE4A-BEEF-43EC-8E75-6EC988452957}" type="pres">
      <dgm:prSet presAssocID="{F5301DDB-5DA6-4B68-910C-65E081E461B2}" presName="sp" presStyleCnt="0"/>
      <dgm:spPr/>
    </dgm:pt>
    <dgm:pt modelId="{DC85557C-F579-4B19-9623-CFE66504F896}" type="pres">
      <dgm:prSet presAssocID="{DDE73E20-EFA5-4756-BBE8-5287B6977DEA}" presName="linNode" presStyleCnt="0"/>
      <dgm:spPr/>
    </dgm:pt>
    <dgm:pt modelId="{7AE0D0EF-6B05-404A-96CF-07C6F3638120}" type="pres">
      <dgm:prSet presAssocID="{DDE73E20-EFA5-4756-BBE8-5287B6977DEA}" presName="parentText" presStyleLbl="node1" presStyleIdx="2" presStyleCnt="10">
        <dgm:presLayoutVars>
          <dgm:chMax val="1"/>
          <dgm:bulletEnabled val="1"/>
        </dgm:presLayoutVars>
      </dgm:prSet>
      <dgm:spPr/>
    </dgm:pt>
    <dgm:pt modelId="{FE4711EE-DD77-4CFE-A57E-085E35F6B09A}" type="pres">
      <dgm:prSet presAssocID="{DDE73E20-EFA5-4756-BBE8-5287B6977DEA}" presName="descendantText" presStyleLbl="alignAccFollowNode1" presStyleIdx="2" presStyleCnt="10">
        <dgm:presLayoutVars>
          <dgm:bulletEnabled val="1"/>
        </dgm:presLayoutVars>
      </dgm:prSet>
      <dgm:spPr/>
    </dgm:pt>
    <dgm:pt modelId="{09D5822F-050D-4B2E-BD76-306A8D3682BD}" type="pres">
      <dgm:prSet presAssocID="{0B395536-5D0A-4667-82C6-F53977DF737C}" presName="sp" presStyleCnt="0"/>
      <dgm:spPr/>
    </dgm:pt>
    <dgm:pt modelId="{C0F72AD3-4794-46D4-81B0-67563ACF8733}" type="pres">
      <dgm:prSet presAssocID="{5C487041-691F-4A21-8D46-6AF58DB2F31E}" presName="linNode" presStyleCnt="0"/>
      <dgm:spPr/>
    </dgm:pt>
    <dgm:pt modelId="{C8518406-1733-45D7-8AC0-2FDC48160A77}" type="pres">
      <dgm:prSet presAssocID="{5C487041-691F-4A21-8D46-6AF58DB2F31E}" presName="parentText" presStyleLbl="node1" presStyleIdx="3" presStyleCnt="10">
        <dgm:presLayoutVars>
          <dgm:chMax val="1"/>
          <dgm:bulletEnabled val="1"/>
        </dgm:presLayoutVars>
      </dgm:prSet>
      <dgm:spPr/>
    </dgm:pt>
    <dgm:pt modelId="{7D898770-0430-41A9-B77A-30FDB04763AA}" type="pres">
      <dgm:prSet presAssocID="{5C487041-691F-4A21-8D46-6AF58DB2F31E}" presName="descendantText" presStyleLbl="alignAccFollowNode1" presStyleIdx="3" presStyleCnt="10">
        <dgm:presLayoutVars>
          <dgm:bulletEnabled val="1"/>
        </dgm:presLayoutVars>
      </dgm:prSet>
      <dgm:spPr/>
    </dgm:pt>
    <dgm:pt modelId="{91519B4D-578D-4067-AA0E-EFFCDAE58984}" type="pres">
      <dgm:prSet presAssocID="{9F33094D-BCFF-4746-AEB4-A8F35819190D}" presName="sp" presStyleCnt="0"/>
      <dgm:spPr/>
    </dgm:pt>
    <dgm:pt modelId="{8B9B35CD-8A9E-4A68-B4D1-CBF73C6187D7}" type="pres">
      <dgm:prSet presAssocID="{9480FA2A-EAAA-4545-953D-99C2CC54F1A8}" presName="linNode" presStyleCnt="0"/>
      <dgm:spPr/>
    </dgm:pt>
    <dgm:pt modelId="{BCD03989-E58A-4E91-AD6F-8B22B8C13CDA}" type="pres">
      <dgm:prSet presAssocID="{9480FA2A-EAAA-4545-953D-99C2CC54F1A8}" presName="parentText" presStyleLbl="node1" presStyleIdx="4" presStyleCnt="10">
        <dgm:presLayoutVars>
          <dgm:chMax val="1"/>
          <dgm:bulletEnabled val="1"/>
        </dgm:presLayoutVars>
      </dgm:prSet>
      <dgm:spPr/>
    </dgm:pt>
    <dgm:pt modelId="{ABB23152-831C-4817-9B87-59A033F7D895}" type="pres">
      <dgm:prSet presAssocID="{9480FA2A-EAAA-4545-953D-99C2CC54F1A8}" presName="descendantText" presStyleLbl="alignAccFollowNode1" presStyleIdx="4" presStyleCnt="10">
        <dgm:presLayoutVars>
          <dgm:bulletEnabled val="1"/>
        </dgm:presLayoutVars>
      </dgm:prSet>
      <dgm:spPr/>
    </dgm:pt>
    <dgm:pt modelId="{AE5F3065-3063-4714-9787-EED9B6810384}" type="pres">
      <dgm:prSet presAssocID="{1484E994-66E4-43CE-BB20-8A3CDC816B94}" presName="sp" presStyleCnt="0"/>
      <dgm:spPr/>
    </dgm:pt>
    <dgm:pt modelId="{62018632-D250-4946-8034-4B3A24D78EA5}" type="pres">
      <dgm:prSet presAssocID="{2A44117C-DEA8-4F4C-8C53-C6F961D17662}" presName="linNode" presStyleCnt="0"/>
      <dgm:spPr/>
    </dgm:pt>
    <dgm:pt modelId="{AFBBDE26-1075-4894-B234-5D8936CB531A}" type="pres">
      <dgm:prSet presAssocID="{2A44117C-DEA8-4F4C-8C53-C6F961D17662}" presName="parentText" presStyleLbl="node1" presStyleIdx="5" presStyleCnt="10">
        <dgm:presLayoutVars>
          <dgm:chMax val="1"/>
          <dgm:bulletEnabled val="1"/>
        </dgm:presLayoutVars>
      </dgm:prSet>
      <dgm:spPr/>
    </dgm:pt>
    <dgm:pt modelId="{45B034DC-2F0D-422D-89A3-3A1A2CCEF2D7}" type="pres">
      <dgm:prSet presAssocID="{2A44117C-DEA8-4F4C-8C53-C6F961D17662}" presName="descendantText" presStyleLbl="alignAccFollowNode1" presStyleIdx="5" presStyleCnt="10">
        <dgm:presLayoutVars>
          <dgm:bulletEnabled val="1"/>
        </dgm:presLayoutVars>
      </dgm:prSet>
      <dgm:spPr/>
    </dgm:pt>
    <dgm:pt modelId="{1DEAF1D0-F576-4C89-95A8-C4B0F4DBFAAF}" type="pres">
      <dgm:prSet presAssocID="{875955D0-619B-47D5-8A73-C1AF2521BB6C}" presName="sp" presStyleCnt="0"/>
      <dgm:spPr/>
    </dgm:pt>
    <dgm:pt modelId="{5B100C47-EB02-4116-A2C8-79ED0605E57E}" type="pres">
      <dgm:prSet presAssocID="{91A4EF24-24FC-4CE8-BF35-3A36E45765E6}" presName="linNode" presStyleCnt="0"/>
      <dgm:spPr/>
    </dgm:pt>
    <dgm:pt modelId="{A91482FC-130F-4916-BDD3-B1055D513FEE}" type="pres">
      <dgm:prSet presAssocID="{91A4EF24-24FC-4CE8-BF35-3A36E45765E6}" presName="parentText" presStyleLbl="node1" presStyleIdx="6" presStyleCnt="10">
        <dgm:presLayoutVars>
          <dgm:chMax val="1"/>
          <dgm:bulletEnabled val="1"/>
        </dgm:presLayoutVars>
      </dgm:prSet>
      <dgm:spPr/>
    </dgm:pt>
    <dgm:pt modelId="{719F1881-6472-4FDD-B7A6-3C6886E2694B}" type="pres">
      <dgm:prSet presAssocID="{91A4EF24-24FC-4CE8-BF35-3A36E45765E6}" presName="descendantText" presStyleLbl="alignAccFollowNode1" presStyleIdx="6" presStyleCnt="10">
        <dgm:presLayoutVars>
          <dgm:bulletEnabled val="1"/>
        </dgm:presLayoutVars>
      </dgm:prSet>
      <dgm:spPr/>
    </dgm:pt>
    <dgm:pt modelId="{8EA498CE-E014-49E7-8F29-48E33114470E}" type="pres">
      <dgm:prSet presAssocID="{6F01674D-A06B-457A-A7A6-8D590194143D}" presName="sp" presStyleCnt="0"/>
      <dgm:spPr/>
    </dgm:pt>
    <dgm:pt modelId="{10AF32B7-1F90-4E70-9D21-5B00E937E510}" type="pres">
      <dgm:prSet presAssocID="{CCD04729-2FBA-4913-860F-7DE08DBD47E4}" presName="linNode" presStyleCnt="0"/>
      <dgm:spPr/>
    </dgm:pt>
    <dgm:pt modelId="{DA184286-59A8-4070-8BEE-E3EA1B21B2F6}" type="pres">
      <dgm:prSet presAssocID="{CCD04729-2FBA-4913-860F-7DE08DBD47E4}" presName="parentText" presStyleLbl="node1" presStyleIdx="7" presStyleCnt="10">
        <dgm:presLayoutVars>
          <dgm:chMax val="1"/>
          <dgm:bulletEnabled val="1"/>
        </dgm:presLayoutVars>
      </dgm:prSet>
      <dgm:spPr/>
    </dgm:pt>
    <dgm:pt modelId="{943BB340-CB68-4FF8-8BB1-97AE7E2C513B}" type="pres">
      <dgm:prSet presAssocID="{CCD04729-2FBA-4913-860F-7DE08DBD47E4}" presName="descendantText" presStyleLbl="alignAccFollowNode1" presStyleIdx="7" presStyleCnt="10">
        <dgm:presLayoutVars>
          <dgm:bulletEnabled val="1"/>
        </dgm:presLayoutVars>
      </dgm:prSet>
      <dgm:spPr/>
    </dgm:pt>
    <dgm:pt modelId="{4580591A-FF0B-41CD-AB02-C0256F533BA4}" type="pres">
      <dgm:prSet presAssocID="{4AB73AFB-A1FF-46FA-B904-F2660ECF23BF}" presName="sp" presStyleCnt="0"/>
      <dgm:spPr/>
    </dgm:pt>
    <dgm:pt modelId="{87E55CEB-A60F-4D48-9614-01721413B8DF}" type="pres">
      <dgm:prSet presAssocID="{86A52529-24D2-4DFC-AAFB-765727E6A9D7}" presName="linNode" presStyleCnt="0"/>
      <dgm:spPr/>
    </dgm:pt>
    <dgm:pt modelId="{907B3E43-3A8A-4655-89FE-537B2D37397C}" type="pres">
      <dgm:prSet presAssocID="{86A52529-24D2-4DFC-AAFB-765727E6A9D7}" presName="parentText" presStyleLbl="node1" presStyleIdx="8" presStyleCnt="10">
        <dgm:presLayoutVars>
          <dgm:chMax val="1"/>
          <dgm:bulletEnabled val="1"/>
        </dgm:presLayoutVars>
      </dgm:prSet>
      <dgm:spPr/>
    </dgm:pt>
    <dgm:pt modelId="{81498433-BAA3-4DE5-B59C-7F42BA049A6A}" type="pres">
      <dgm:prSet presAssocID="{86A52529-24D2-4DFC-AAFB-765727E6A9D7}" presName="descendantText" presStyleLbl="alignAccFollowNode1" presStyleIdx="8" presStyleCnt="10">
        <dgm:presLayoutVars>
          <dgm:bulletEnabled val="1"/>
        </dgm:presLayoutVars>
      </dgm:prSet>
      <dgm:spPr/>
    </dgm:pt>
    <dgm:pt modelId="{D29D199B-D569-49F4-BE09-B16B32C01DA6}" type="pres">
      <dgm:prSet presAssocID="{ECAA66BE-3498-4EEF-8D1D-83B112296F9C}" presName="sp" presStyleCnt="0"/>
      <dgm:spPr/>
    </dgm:pt>
    <dgm:pt modelId="{D5DD2C30-39B3-48C9-ACFA-EFE84A6348B2}" type="pres">
      <dgm:prSet presAssocID="{4D085741-9C11-4E97-BBFD-EB07837A2597}" presName="linNode" presStyleCnt="0"/>
      <dgm:spPr/>
    </dgm:pt>
    <dgm:pt modelId="{23605913-DEC5-4631-8931-69B879722FB3}" type="pres">
      <dgm:prSet presAssocID="{4D085741-9C11-4E97-BBFD-EB07837A2597}" presName="parentText" presStyleLbl="node1" presStyleIdx="9" presStyleCnt="10">
        <dgm:presLayoutVars>
          <dgm:chMax val="1"/>
          <dgm:bulletEnabled val="1"/>
        </dgm:presLayoutVars>
      </dgm:prSet>
      <dgm:spPr/>
    </dgm:pt>
    <dgm:pt modelId="{2C97280C-56CB-46EA-B2DB-252AEA0C57D5}" type="pres">
      <dgm:prSet presAssocID="{4D085741-9C11-4E97-BBFD-EB07837A2597}" presName="descendantText" presStyleLbl="alignAccFollowNode1" presStyleIdx="9" presStyleCnt="10">
        <dgm:presLayoutVars>
          <dgm:bulletEnabled val="1"/>
        </dgm:presLayoutVars>
      </dgm:prSet>
      <dgm:spPr/>
    </dgm:pt>
  </dgm:ptLst>
  <dgm:cxnLst>
    <dgm:cxn modelId="{2DEA4117-64C9-49F0-83C5-3185D15CBDE0}" type="presOf" srcId="{B6C3D868-74F5-43BD-A559-640E8DE31EC8}" destId="{ABB23152-831C-4817-9B87-59A033F7D895}" srcOrd="0" destOrd="0" presId="urn:microsoft.com/office/officeart/2005/8/layout/vList5"/>
    <dgm:cxn modelId="{5FD7D719-E957-4266-BBEA-6276738C9273}" type="presOf" srcId="{5C7233CF-9835-45E5-9164-986C9ED33F06}" destId="{719F1881-6472-4FDD-B7A6-3C6886E2694B}" srcOrd="0" destOrd="0" presId="urn:microsoft.com/office/officeart/2005/8/layout/vList5"/>
    <dgm:cxn modelId="{05E8EA3B-9511-4B15-BBEC-96C4A2320022}" type="presOf" srcId="{067F4E30-CB34-4E74-8E65-16AE7047E4B6}" destId="{943BB340-CB68-4FF8-8BB1-97AE7E2C513B}" srcOrd="0" destOrd="0" presId="urn:microsoft.com/office/officeart/2005/8/layout/vList5"/>
    <dgm:cxn modelId="{6EEF0B5B-BE8B-4241-8372-4059FD3D8692}" type="presOf" srcId="{86A52529-24D2-4DFC-AAFB-765727E6A9D7}" destId="{907B3E43-3A8A-4655-89FE-537B2D37397C}" srcOrd="0" destOrd="0" presId="urn:microsoft.com/office/officeart/2005/8/layout/vList5"/>
    <dgm:cxn modelId="{2252415C-62DF-4545-9982-C8CB26492055}" srcId="{32F2AC02-A739-4FB7-88A0-9722CD3EFC94}" destId="{DDE73E20-EFA5-4756-BBE8-5287B6977DEA}" srcOrd="2" destOrd="0" parTransId="{664457EC-1AD9-42F7-97DE-8DD78684B1D5}" sibTransId="{0B395536-5D0A-4667-82C6-F53977DF737C}"/>
    <dgm:cxn modelId="{51BD9D5C-D201-4C4E-9AC9-CD78E9FC244A}" srcId="{4D085741-9C11-4E97-BBFD-EB07837A2597}" destId="{0E86D18E-6303-41B2-9A53-40F314F9D2AD}" srcOrd="0" destOrd="0" parTransId="{94995540-0372-4067-B85E-C8980963D97F}" sibTransId="{D080C2C0-C437-436A-ADF6-806F93EAE3E1}"/>
    <dgm:cxn modelId="{31F2DB42-C76A-44C7-B2DF-E52706A2D482}" type="presOf" srcId="{EA3C9FD8-4CCE-4AA1-BB20-7CA6C5F3997F}" destId="{7D898770-0430-41A9-B77A-30FDB04763AA}" srcOrd="0" destOrd="0" presId="urn:microsoft.com/office/officeart/2005/8/layout/vList5"/>
    <dgm:cxn modelId="{E554F364-35D7-4926-AE96-4E8FC1ED82B6}" srcId="{735CBD4C-7FEA-469A-B865-A0EB9D3B33CB}" destId="{BD7FAD0B-A0E9-4E0B-B8EE-F99055C76C98}" srcOrd="0" destOrd="0" parTransId="{43C2BEAB-93B3-4166-964E-EF8A27EDD08B}" sibTransId="{EF8E73EE-85D2-4E07-B214-81821EA2C720}"/>
    <dgm:cxn modelId="{62FC0F69-453C-4510-8696-3D8225D41259}" srcId="{2A44117C-DEA8-4F4C-8C53-C6F961D17662}" destId="{9E947386-86DB-4A20-B98A-2188B5803A10}" srcOrd="0" destOrd="0" parTransId="{41133C8C-350C-46BD-8AE5-FA9BEC73D966}" sibTransId="{8F2BCB8C-D2B7-4654-BD1F-F8D633185798}"/>
    <dgm:cxn modelId="{31CC4B4B-18DB-497C-94EC-E82A36FC11EC}" srcId="{91A4EF24-24FC-4CE8-BF35-3A36E45765E6}" destId="{5C7233CF-9835-45E5-9164-986C9ED33F06}" srcOrd="0" destOrd="0" parTransId="{61C3BB84-14ED-4153-8567-F6D46A306A3B}" sibTransId="{EBEF45FD-7E74-4A2C-BAC8-6E11FB7B8A01}"/>
    <dgm:cxn modelId="{9828436C-0C99-4FFE-B28E-7F26F926B617}" srcId="{32F2AC02-A739-4FB7-88A0-9722CD3EFC94}" destId="{86A52529-24D2-4DFC-AAFB-765727E6A9D7}" srcOrd="8" destOrd="0" parTransId="{890675E5-784F-4969-8E6B-B612A13CB5C0}" sibTransId="{ECAA66BE-3498-4EEF-8D1D-83B112296F9C}"/>
    <dgm:cxn modelId="{F747C46C-555D-4CE4-87CC-6834EEB495B0}" srcId="{CCD04729-2FBA-4913-860F-7DE08DBD47E4}" destId="{067F4E30-CB34-4E74-8E65-16AE7047E4B6}" srcOrd="0" destOrd="0" parTransId="{C38F748A-8E94-4579-9211-9E7828B12F3B}" sibTransId="{676CD9DB-D381-421C-A022-BC5BA2760BB5}"/>
    <dgm:cxn modelId="{4F772C72-828B-474E-9FEB-57C56DE9B5B0}" type="presOf" srcId="{315D3500-8A99-4E54-A146-DB04AA49020F}" destId="{FE4711EE-DD77-4CFE-A57E-085E35F6B09A}" srcOrd="0" destOrd="0" presId="urn:microsoft.com/office/officeart/2005/8/layout/vList5"/>
    <dgm:cxn modelId="{47872653-55F6-4F8B-A0DD-E7BAB29465A3}" srcId="{32F2AC02-A739-4FB7-88A0-9722CD3EFC94}" destId="{5C487041-691F-4A21-8D46-6AF58DB2F31E}" srcOrd="3" destOrd="0" parTransId="{EEFF6416-8BBC-4E3A-ACBF-66939D1BE383}" sibTransId="{9F33094D-BCFF-4746-AEB4-A8F35819190D}"/>
    <dgm:cxn modelId="{D9386C76-24FD-4F97-8F52-2F89C9966612}" type="presOf" srcId="{0C123817-3AEE-40DB-B113-23CE8A7D99E9}" destId="{A062E02B-EB3D-4ABB-963F-6F7D57BE46C8}" srcOrd="0" destOrd="0" presId="urn:microsoft.com/office/officeart/2005/8/layout/vList5"/>
    <dgm:cxn modelId="{042AC657-7810-4603-976C-A5604A6B8707}" srcId="{32F2AC02-A739-4FB7-88A0-9722CD3EFC94}" destId="{9480FA2A-EAAA-4545-953D-99C2CC54F1A8}" srcOrd="4" destOrd="0" parTransId="{5C8C37CF-7E37-45A3-91B3-6E18ACC09E88}" sibTransId="{1484E994-66E4-43CE-BB20-8A3CDC816B94}"/>
    <dgm:cxn modelId="{DDEDDA58-9260-4A89-9B82-90DFFD45B347}" type="presOf" srcId="{DDE73E20-EFA5-4756-BBE8-5287B6977DEA}" destId="{7AE0D0EF-6B05-404A-96CF-07C6F3638120}" srcOrd="0" destOrd="0" presId="urn:microsoft.com/office/officeart/2005/8/layout/vList5"/>
    <dgm:cxn modelId="{21DD217E-30D4-48AA-9F7B-2A1AF23FA7A6}" type="presOf" srcId="{5C487041-691F-4A21-8D46-6AF58DB2F31E}" destId="{C8518406-1733-45D7-8AC0-2FDC48160A77}" srcOrd="0" destOrd="0" presId="urn:microsoft.com/office/officeart/2005/8/layout/vList5"/>
    <dgm:cxn modelId="{C970F484-EC65-4CDA-B18D-17E1EA9AD18B}" type="presOf" srcId="{91A4EF24-24FC-4CE8-BF35-3A36E45765E6}" destId="{A91482FC-130F-4916-BDD3-B1055D513FEE}" srcOrd="0" destOrd="0" presId="urn:microsoft.com/office/officeart/2005/8/layout/vList5"/>
    <dgm:cxn modelId="{B940B186-2CA6-4812-B582-94BB83E605D9}" type="presOf" srcId="{9E947386-86DB-4A20-B98A-2188B5803A10}" destId="{45B034DC-2F0D-422D-89A3-3A1A2CCEF2D7}" srcOrd="0" destOrd="0" presId="urn:microsoft.com/office/officeart/2005/8/layout/vList5"/>
    <dgm:cxn modelId="{8C41858B-4022-4D8F-BEC2-F89E7F7BF042}" type="presOf" srcId="{0E86D18E-6303-41B2-9A53-40F314F9D2AD}" destId="{2C97280C-56CB-46EA-B2DB-252AEA0C57D5}" srcOrd="0" destOrd="0" presId="urn:microsoft.com/office/officeart/2005/8/layout/vList5"/>
    <dgm:cxn modelId="{6EF6999B-CF77-4E94-B09D-52462A10FB52}" srcId="{32F2AC02-A739-4FB7-88A0-9722CD3EFC94}" destId="{CCD04729-2FBA-4913-860F-7DE08DBD47E4}" srcOrd="7" destOrd="0" parTransId="{E8958DDD-CD5E-488E-A1AF-599D5F519584}" sibTransId="{4AB73AFB-A1FF-46FA-B904-F2660ECF23BF}"/>
    <dgm:cxn modelId="{9D3CDFA7-1E41-4BF2-8A65-22B5255C6D71}" srcId="{32F2AC02-A739-4FB7-88A0-9722CD3EFC94}" destId="{91A4EF24-24FC-4CE8-BF35-3A36E45765E6}" srcOrd="6" destOrd="0" parTransId="{A18CEEDE-FDE4-4650-AEB5-8683E7686AE8}" sibTransId="{6F01674D-A06B-457A-A7A6-8D590194143D}"/>
    <dgm:cxn modelId="{A72853AD-5FF3-46C0-8EA5-97AFE8C79A06}" srcId="{32F2AC02-A739-4FB7-88A0-9722CD3EFC94}" destId="{4D085741-9C11-4E97-BBFD-EB07837A2597}" srcOrd="9" destOrd="0" parTransId="{5C5527A3-CDD8-446C-8F07-09F49D7502CF}" sibTransId="{0898C9C8-F077-4C8D-93F1-1FF244553DD4}"/>
    <dgm:cxn modelId="{497498AD-40D8-4FE0-8C51-14FD4E1CC877}" srcId="{5C487041-691F-4A21-8D46-6AF58DB2F31E}" destId="{EA3C9FD8-4CCE-4AA1-BB20-7CA6C5F3997F}" srcOrd="0" destOrd="0" parTransId="{F21DCDCA-083C-4AF7-9526-85522E6B0652}" sibTransId="{DD6FA1F2-59D5-4675-AE79-8E4737218D5D}"/>
    <dgm:cxn modelId="{A0C8BEAD-385A-4953-BFE3-28FB2E541EFB}" srcId="{DDE73E20-EFA5-4756-BBE8-5287B6977DEA}" destId="{315D3500-8A99-4E54-A146-DB04AA49020F}" srcOrd="0" destOrd="0" parTransId="{6648F9A6-B1C6-4EE7-B2C3-F5EE7BB24BA9}" sibTransId="{AA9C879B-39EA-4FC3-AFA9-9B07356F6F1A}"/>
    <dgm:cxn modelId="{D454B6AF-1411-4394-A514-1A916AAAF9B4}" srcId="{9480FA2A-EAAA-4545-953D-99C2CC54F1A8}" destId="{B6C3D868-74F5-43BD-A559-640E8DE31EC8}" srcOrd="0" destOrd="0" parTransId="{B3613A44-DEC4-4575-ACEC-65FB672EF7C4}" sibTransId="{3FC95F39-809F-4F23-81C1-5ADFDD2AA76F}"/>
    <dgm:cxn modelId="{A31694B4-C7B7-4F63-BA6A-4BE73EFFD30E}" type="presOf" srcId="{BD7FAD0B-A0E9-4E0B-B8EE-F99055C76C98}" destId="{39DEBF75-B8EF-4F31-855C-F5F057586A6E}" srcOrd="0" destOrd="0" presId="urn:microsoft.com/office/officeart/2005/8/layout/vList5"/>
    <dgm:cxn modelId="{CE35D2B5-595E-49DF-9E3A-51CAD20C97D0}" type="presOf" srcId="{CCD04729-2FBA-4913-860F-7DE08DBD47E4}" destId="{DA184286-59A8-4070-8BEE-E3EA1B21B2F6}" srcOrd="0" destOrd="0" presId="urn:microsoft.com/office/officeart/2005/8/layout/vList5"/>
    <dgm:cxn modelId="{5545E7C5-7937-4EC8-AF0C-90A2E15B2D05}" type="presOf" srcId="{4D085741-9C11-4E97-BBFD-EB07837A2597}" destId="{23605913-DEC5-4631-8931-69B879722FB3}" srcOrd="0" destOrd="0" presId="urn:microsoft.com/office/officeart/2005/8/layout/vList5"/>
    <dgm:cxn modelId="{C7B2F2CC-7822-4B4E-B224-8206E8ABC330}" type="presOf" srcId="{8CD30EBB-6FFE-4DB1-BC84-CD7785815A5C}" destId="{81498433-BAA3-4DE5-B59C-7F42BA049A6A}" srcOrd="0" destOrd="0" presId="urn:microsoft.com/office/officeart/2005/8/layout/vList5"/>
    <dgm:cxn modelId="{E89267CF-4F8A-4A08-9787-8A8BBAD81F84}" type="presOf" srcId="{2A44117C-DEA8-4F4C-8C53-C6F961D17662}" destId="{AFBBDE26-1075-4894-B234-5D8936CB531A}" srcOrd="0" destOrd="0" presId="urn:microsoft.com/office/officeart/2005/8/layout/vList5"/>
    <dgm:cxn modelId="{5A4975D4-7DB2-4458-B7A4-D240A2AF4C7C}" srcId="{86A52529-24D2-4DFC-AAFB-765727E6A9D7}" destId="{8CD30EBB-6FFE-4DB1-BC84-CD7785815A5C}" srcOrd="0" destOrd="0" parTransId="{8426C080-2AE7-456C-BC3E-2658ABE85D0D}" sibTransId="{69F708CF-67C2-41BA-869F-7BEE95C3F9D6}"/>
    <dgm:cxn modelId="{B2F6ECD8-881C-4AA7-B357-F9F850CD4BD1}" srcId="{32F2AC02-A739-4FB7-88A0-9722CD3EFC94}" destId="{735CBD4C-7FEA-469A-B865-A0EB9D3B33CB}" srcOrd="0" destOrd="0" parTransId="{C6083E30-EACC-4010-B637-0A1BA5D89531}" sibTransId="{30997F74-6F08-43AB-AC6A-96AB80AB180B}"/>
    <dgm:cxn modelId="{BAEC0BDB-95E3-46B7-BF67-D39CCC2D1358}" type="presOf" srcId="{9480FA2A-EAAA-4545-953D-99C2CC54F1A8}" destId="{BCD03989-E58A-4E91-AD6F-8B22B8C13CDA}" srcOrd="0" destOrd="0" presId="urn:microsoft.com/office/officeart/2005/8/layout/vList5"/>
    <dgm:cxn modelId="{A36DCDDD-B1CC-423F-AC02-2305C180AB26}" srcId="{6EA6C181-AB85-4F0D-90D2-8D8D102E5FE4}" destId="{0C123817-3AEE-40DB-B113-23CE8A7D99E9}" srcOrd="0" destOrd="0" parTransId="{90406B32-AB7D-421C-B13C-349CA97A3F70}" sibTransId="{E9278686-51E8-42C0-AF50-310509FD4363}"/>
    <dgm:cxn modelId="{06F253E2-A21B-4897-8A4E-5EEBE9617854}" srcId="{32F2AC02-A739-4FB7-88A0-9722CD3EFC94}" destId="{6EA6C181-AB85-4F0D-90D2-8D8D102E5FE4}" srcOrd="1" destOrd="0" parTransId="{E39BF3C2-17F2-4174-84BD-70128A20B98A}" sibTransId="{F5301DDB-5DA6-4B68-910C-65E081E461B2}"/>
    <dgm:cxn modelId="{FA22D1E5-DFFA-4EC1-9B50-C66607BBA687}" type="presOf" srcId="{735CBD4C-7FEA-469A-B865-A0EB9D3B33CB}" destId="{F9F66DEE-FAB4-452C-A6E5-C8AE6CFED708}" srcOrd="0" destOrd="0" presId="urn:microsoft.com/office/officeart/2005/8/layout/vList5"/>
    <dgm:cxn modelId="{530E59EA-35DB-472A-88BE-C865F6D3E763}" srcId="{32F2AC02-A739-4FB7-88A0-9722CD3EFC94}" destId="{2A44117C-DEA8-4F4C-8C53-C6F961D17662}" srcOrd="5" destOrd="0" parTransId="{8774877C-BF56-4B67-9256-065311369E86}" sibTransId="{875955D0-619B-47D5-8A73-C1AF2521BB6C}"/>
    <dgm:cxn modelId="{919298EB-F8DD-4911-B574-D74D0BE892C3}" type="presOf" srcId="{6EA6C181-AB85-4F0D-90D2-8D8D102E5FE4}" destId="{8F8E977C-EBCE-4A98-9F97-0135BC0D0AB9}" srcOrd="0" destOrd="0" presId="urn:microsoft.com/office/officeart/2005/8/layout/vList5"/>
    <dgm:cxn modelId="{CDF71AF3-19AD-47F3-9F91-C649EF327E91}" type="presOf" srcId="{32F2AC02-A739-4FB7-88A0-9722CD3EFC94}" destId="{47A8C8BD-2518-4407-B430-D4F79E2E4DB3}" srcOrd="0" destOrd="0" presId="urn:microsoft.com/office/officeart/2005/8/layout/vList5"/>
    <dgm:cxn modelId="{11A520EA-FDCF-4FBE-B72C-5C2607222345}" type="presParOf" srcId="{47A8C8BD-2518-4407-B430-D4F79E2E4DB3}" destId="{E46012EA-F606-424A-A4F0-B0F8B675F58B}" srcOrd="0" destOrd="0" presId="urn:microsoft.com/office/officeart/2005/8/layout/vList5"/>
    <dgm:cxn modelId="{869320B9-D31A-481F-87D6-F263D049801B}" type="presParOf" srcId="{E46012EA-F606-424A-A4F0-B0F8B675F58B}" destId="{F9F66DEE-FAB4-452C-A6E5-C8AE6CFED708}" srcOrd="0" destOrd="0" presId="urn:microsoft.com/office/officeart/2005/8/layout/vList5"/>
    <dgm:cxn modelId="{B71A82C8-A82E-4F17-8522-1658FC1A6CB3}" type="presParOf" srcId="{E46012EA-F606-424A-A4F0-B0F8B675F58B}" destId="{39DEBF75-B8EF-4F31-855C-F5F057586A6E}" srcOrd="1" destOrd="0" presId="urn:microsoft.com/office/officeart/2005/8/layout/vList5"/>
    <dgm:cxn modelId="{9CB2CEEE-4EAF-4FBC-808A-79EDE2477831}" type="presParOf" srcId="{47A8C8BD-2518-4407-B430-D4F79E2E4DB3}" destId="{ABB9315D-5EB0-4FB7-BC47-D765342785E5}" srcOrd="1" destOrd="0" presId="urn:microsoft.com/office/officeart/2005/8/layout/vList5"/>
    <dgm:cxn modelId="{FC7B379B-4B8D-4831-9854-4E2975826317}" type="presParOf" srcId="{47A8C8BD-2518-4407-B430-D4F79E2E4DB3}" destId="{DF871097-5243-449E-883E-AF099BD10C44}" srcOrd="2" destOrd="0" presId="urn:microsoft.com/office/officeart/2005/8/layout/vList5"/>
    <dgm:cxn modelId="{014C8B9A-C603-448D-8EA6-D694181E4D45}" type="presParOf" srcId="{DF871097-5243-449E-883E-AF099BD10C44}" destId="{8F8E977C-EBCE-4A98-9F97-0135BC0D0AB9}" srcOrd="0" destOrd="0" presId="urn:microsoft.com/office/officeart/2005/8/layout/vList5"/>
    <dgm:cxn modelId="{50FA335D-A518-4818-B85C-DE8CA995607C}" type="presParOf" srcId="{DF871097-5243-449E-883E-AF099BD10C44}" destId="{A062E02B-EB3D-4ABB-963F-6F7D57BE46C8}" srcOrd="1" destOrd="0" presId="urn:microsoft.com/office/officeart/2005/8/layout/vList5"/>
    <dgm:cxn modelId="{9070A82E-3A36-44C0-91A2-ECE8834A7AEF}" type="presParOf" srcId="{47A8C8BD-2518-4407-B430-D4F79E2E4DB3}" destId="{55C2AE4A-BEEF-43EC-8E75-6EC988452957}" srcOrd="3" destOrd="0" presId="urn:microsoft.com/office/officeart/2005/8/layout/vList5"/>
    <dgm:cxn modelId="{3960247D-C046-4B68-84C5-E8A58E300294}" type="presParOf" srcId="{47A8C8BD-2518-4407-B430-D4F79E2E4DB3}" destId="{DC85557C-F579-4B19-9623-CFE66504F896}" srcOrd="4" destOrd="0" presId="urn:microsoft.com/office/officeart/2005/8/layout/vList5"/>
    <dgm:cxn modelId="{28652F2D-8ECF-4E16-9190-645F6D8559D1}" type="presParOf" srcId="{DC85557C-F579-4B19-9623-CFE66504F896}" destId="{7AE0D0EF-6B05-404A-96CF-07C6F3638120}" srcOrd="0" destOrd="0" presId="urn:microsoft.com/office/officeart/2005/8/layout/vList5"/>
    <dgm:cxn modelId="{6EC8B28D-BED2-4350-814B-AA35B64B2518}" type="presParOf" srcId="{DC85557C-F579-4B19-9623-CFE66504F896}" destId="{FE4711EE-DD77-4CFE-A57E-085E35F6B09A}" srcOrd="1" destOrd="0" presId="urn:microsoft.com/office/officeart/2005/8/layout/vList5"/>
    <dgm:cxn modelId="{26CF5F3F-4538-428C-9CAC-80267E5C186A}" type="presParOf" srcId="{47A8C8BD-2518-4407-B430-D4F79E2E4DB3}" destId="{09D5822F-050D-4B2E-BD76-306A8D3682BD}" srcOrd="5" destOrd="0" presId="urn:microsoft.com/office/officeart/2005/8/layout/vList5"/>
    <dgm:cxn modelId="{04873DB0-5E09-40FF-A7E8-E1E48E2AF868}" type="presParOf" srcId="{47A8C8BD-2518-4407-B430-D4F79E2E4DB3}" destId="{C0F72AD3-4794-46D4-81B0-67563ACF8733}" srcOrd="6" destOrd="0" presId="urn:microsoft.com/office/officeart/2005/8/layout/vList5"/>
    <dgm:cxn modelId="{80872E86-6EBB-4CFB-A267-F7CBBCCE4DE6}" type="presParOf" srcId="{C0F72AD3-4794-46D4-81B0-67563ACF8733}" destId="{C8518406-1733-45D7-8AC0-2FDC48160A77}" srcOrd="0" destOrd="0" presId="urn:microsoft.com/office/officeart/2005/8/layout/vList5"/>
    <dgm:cxn modelId="{2A358EC7-FBD1-4CCC-A123-EC70A0644163}" type="presParOf" srcId="{C0F72AD3-4794-46D4-81B0-67563ACF8733}" destId="{7D898770-0430-41A9-B77A-30FDB04763AA}" srcOrd="1" destOrd="0" presId="urn:microsoft.com/office/officeart/2005/8/layout/vList5"/>
    <dgm:cxn modelId="{92E34968-D116-402A-ADDD-E1BB1480F67D}" type="presParOf" srcId="{47A8C8BD-2518-4407-B430-D4F79E2E4DB3}" destId="{91519B4D-578D-4067-AA0E-EFFCDAE58984}" srcOrd="7" destOrd="0" presId="urn:microsoft.com/office/officeart/2005/8/layout/vList5"/>
    <dgm:cxn modelId="{91E44E5C-B337-4C39-8C5E-FF080F36A365}" type="presParOf" srcId="{47A8C8BD-2518-4407-B430-D4F79E2E4DB3}" destId="{8B9B35CD-8A9E-4A68-B4D1-CBF73C6187D7}" srcOrd="8" destOrd="0" presId="urn:microsoft.com/office/officeart/2005/8/layout/vList5"/>
    <dgm:cxn modelId="{CAE63A02-A80F-4899-BB22-2E22FF1544FA}" type="presParOf" srcId="{8B9B35CD-8A9E-4A68-B4D1-CBF73C6187D7}" destId="{BCD03989-E58A-4E91-AD6F-8B22B8C13CDA}" srcOrd="0" destOrd="0" presId="urn:microsoft.com/office/officeart/2005/8/layout/vList5"/>
    <dgm:cxn modelId="{EC293DB7-F8C9-49DF-A0B4-3D46C09BFC2C}" type="presParOf" srcId="{8B9B35CD-8A9E-4A68-B4D1-CBF73C6187D7}" destId="{ABB23152-831C-4817-9B87-59A033F7D895}" srcOrd="1" destOrd="0" presId="urn:microsoft.com/office/officeart/2005/8/layout/vList5"/>
    <dgm:cxn modelId="{CD04390A-2A67-4682-9C30-B643EAB389EA}" type="presParOf" srcId="{47A8C8BD-2518-4407-B430-D4F79E2E4DB3}" destId="{AE5F3065-3063-4714-9787-EED9B6810384}" srcOrd="9" destOrd="0" presId="urn:microsoft.com/office/officeart/2005/8/layout/vList5"/>
    <dgm:cxn modelId="{920FC088-6682-40EA-9E39-E6AC55EF9A69}" type="presParOf" srcId="{47A8C8BD-2518-4407-B430-D4F79E2E4DB3}" destId="{62018632-D250-4946-8034-4B3A24D78EA5}" srcOrd="10" destOrd="0" presId="urn:microsoft.com/office/officeart/2005/8/layout/vList5"/>
    <dgm:cxn modelId="{9F6F7093-BEDE-471C-A605-867A18438FDE}" type="presParOf" srcId="{62018632-D250-4946-8034-4B3A24D78EA5}" destId="{AFBBDE26-1075-4894-B234-5D8936CB531A}" srcOrd="0" destOrd="0" presId="urn:microsoft.com/office/officeart/2005/8/layout/vList5"/>
    <dgm:cxn modelId="{062CE5B1-E508-48D3-9B77-5AE51BB43D18}" type="presParOf" srcId="{62018632-D250-4946-8034-4B3A24D78EA5}" destId="{45B034DC-2F0D-422D-89A3-3A1A2CCEF2D7}" srcOrd="1" destOrd="0" presId="urn:microsoft.com/office/officeart/2005/8/layout/vList5"/>
    <dgm:cxn modelId="{42F8DE94-2163-45D5-ACA3-599127A50CBC}" type="presParOf" srcId="{47A8C8BD-2518-4407-B430-D4F79E2E4DB3}" destId="{1DEAF1D0-F576-4C89-95A8-C4B0F4DBFAAF}" srcOrd="11" destOrd="0" presId="urn:microsoft.com/office/officeart/2005/8/layout/vList5"/>
    <dgm:cxn modelId="{97B16A4E-1A44-497C-8B19-C8DC95C8D0B2}" type="presParOf" srcId="{47A8C8BD-2518-4407-B430-D4F79E2E4DB3}" destId="{5B100C47-EB02-4116-A2C8-79ED0605E57E}" srcOrd="12" destOrd="0" presId="urn:microsoft.com/office/officeart/2005/8/layout/vList5"/>
    <dgm:cxn modelId="{51B16058-2C83-4FAC-A810-6E534B76ABE4}" type="presParOf" srcId="{5B100C47-EB02-4116-A2C8-79ED0605E57E}" destId="{A91482FC-130F-4916-BDD3-B1055D513FEE}" srcOrd="0" destOrd="0" presId="urn:microsoft.com/office/officeart/2005/8/layout/vList5"/>
    <dgm:cxn modelId="{E281D245-8B17-4B97-9291-E1ACF4B4DAE4}" type="presParOf" srcId="{5B100C47-EB02-4116-A2C8-79ED0605E57E}" destId="{719F1881-6472-4FDD-B7A6-3C6886E2694B}" srcOrd="1" destOrd="0" presId="urn:microsoft.com/office/officeart/2005/8/layout/vList5"/>
    <dgm:cxn modelId="{3F5B60C8-BB68-4358-841C-23377C636DE8}" type="presParOf" srcId="{47A8C8BD-2518-4407-B430-D4F79E2E4DB3}" destId="{8EA498CE-E014-49E7-8F29-48E33114470E}" srcOrd="13" destOrd="0" presId="urn:microsoft.com/office/officeart/2005/8/layout/vList5"/>
    <dgm:cxn modelId="{6766E22B-AD41-4B75-B091-78A7CB23EDCF}" type="presParOf" srcId="{47A8C8BD-2518-4407-B430-D4F79E2E4DB3}" destId="{10AF32B7-1F90-4E70-9D21-5B00E937E510}" srcOrd="14" destOrd="0" presId="urn:microsoft.com/office/officeart/2005/8/layout/vList5"/>
    <dgm:cxn modelId="{D1BD937B-E6A4-4A24-8602-FF28353CEB26}" type="presParOf" srcId="{10AF32B7-1F90-4E70-9D21-5B00E937E510}" destId="{DA184286-59A8-4070-8BEE-E3EA1B21B2F6}" srcOrd="0" destOrd="0" presId="urn:microsoft.com/office/officeart/2005/8/layout/vList5"/>
    <dgm:cxn modelId="{7688DE57-6C3D-4CAE-ABC1-4F14F31A0879}" type="presParOf" srcId="{10AF32B7-1F90-4E70-9D21-5B00E937E510}" destId="{943BB340-CB68-4FF8-8BB1-97AE7E2C513B}" srcOrd="1" destOrd="0" presId="urn:microsoft.com/office/officeart/2005/8/layout/vList5"/>
    <dgm:cxn modelId="{2D2402C1-C78A-40E5-BEB9-5ED6D24D2BF6}" type="presParOf" srcId="{47A8C8BD-2518-4407-B430-D4F79E2E4DB3}" destId="{4580591A-FF0B-41CD-AB02-C0256F533BA4}" srcOrd="15" destOrd="0" presId="urn:microsoft.com/office/officeart/2005/8/layout/vList5"/>
    <dgm:cxn modelId="{F043E48B-BF77-46EF-97D5-888A9B4458D6}" type="presParOf" srcId="{47A8C8BD-2518-4407-B430-D4F79E2E4DB3}" destId="{87E55CEB-A60F-4D48-9614-01721413B8DF}" srcOrd="16" destOrd="0" presId="urn:microsoft.com/office/officeart/2005/8/layout/vList5"/>
    <dgm:cxn modelId="{200FD922-376B-4B31-BD78-F8E0EF6D5021}" type="presParOf" srcId="{87E55CEB-A60F-4D48-9614-01721413B8DF}" destId="{907B3E43-3A8A-4655-89FE-537B2D37397C}" srcOrd="0" destOrd="0" presId="urn:microsoft.com/office/officeart/2005/8/layout/vList5"/>
    <dgm:cxn modelId="{C192F187-816D-44B4-9A0B-28D2C52B5387}" type="presParOf" srcId="{87E55CEB-A60F-4D48-9614-01721413B8DF}" destId="{81498433-BAA3-4DE5-B59C-7F42BA049A6A}" srcOrd="1" destOrd="0" presId="urn:microsoft.com/office/officeart/2005/8/layout/vList5"/>
    <dgm:cxn modelId="{649FBCE9-A654-4140-BEBB-F482D8E40662}" type="presParOf" srcId="{47A8C8BD-2518-4407-B430-D4F79E2E4DB3}" destId="{D29D199B-D569-49F4-BE09-B16B32C01DA6}" srcOrd="17" destOrd="0" presId="urn:microsoft.com/office/officeart/2005/8/layout/vList5"/>
    <dgm:cxn modelId="{89EDEC41-B6D9-44F6-9160-661EC8EDE9BA}" type="presParOf" srcId="{47A8C8BD-2518-4407-B430-D4F79E2E4DB3}" destId="{D5DD2C30-39B3-48C9-ACFA-EFE84A6348B2}" srcOrd="18" destOrd="0" presId="urn:microsoft.com/office/officeart/2005/8/layout/vList5"/>
    <dgm:cxn modelId="{77A8A0E0-35D8-4A86-9040-C5993FEDCB2B}" type="presParOf" srcId="{D5DD2C30-39B3-48C9-ACFA-EFE84A6348B2}" destId="{23605913-DEC5-4631-8931-69B879722FB3}" srcOrd="0" destOrd="0" presId="urn:microsoft.com/office/officeart/2005/8/layout/vList5"/>
    <dgm:cxn modelId="{0DCBF46E-BAB1-4C5B-B22E-F30A053DEFD8}" type="presParOf" srcId="{D5DD2C30-39B3-48C9-ACFA-EFE84A6348B2}" destId="{2C97280C-56CB-46EA-B2DB-252AEA0C57D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A70D5-5D7B-4498-A407-58C1816F4F08}">
      <dsp:nvSpPr>
        <dsp:cNvPr id="0" name=""/>
        <dsp:cNvSpPr/>
      </dsp:nvSpPr>
      <dsp:spPr>
        <a:xfrm>
          <a:off x="0" y="30950"/>
          <a:ext cx="6492875" cy="95340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Utilizar un formato estándar.</a:t>
          </a:r>
          <a:endParaRPr lang="en-US" sz="2400" kern="1200"/>
        </a:p>
      </dsp:txBody>
      <dsp:txXfrm>
        <a:off x="46541" y="77491"/>
        <a:ext cx="6399793" cy="860321"/>
      </dsp:txXfrm>
    </dsp:sp>
    <dsp:sp modelId="{86951F9D-59D9-4381-93CF-05E9E5D777DC}">
      <dsp:nvSpPr>
        <dsp:cNvPr id="0" name=""/>
        <dsp:cNvSpPr/>
      </dsp:nvSpPr>
      <dsp:spPr>
        <a:xfrm>
          <a:off x="0" y="1053474"/>
          <a:ext cx="6492875" cy="953403"/>
        </a:xfrm>
        <a:prstGeom prst="roundRect">
          <a:avLst/>
        </a:prstGeom>
        <a:solidFill>
          <a:schemeClr val="accent2">
            <a:hueOff val="372433"/>
            <a:satOff val="-11956"/>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Distinguir entre requerimientos obligatorios y deseables.</a:t>
          </a:r>
          <a:endParaRPr lang="en-US" sz="2400" kern="1200" dirty="0"/>
        </a:p>
      </dsp:txBody>
      <dsp:txXfrm>
        <a:off x="46541" y="1100015"/>
        <a:ext cx="6399793" cy="860321"/>
      </dsp:txXfrm>
    </dsp:sp>
    <dsp:sp modelId="{71ACC77B-9583-46E7-A008-E8FC93C1F549}">
      <dsp:nvSpPr>
        <dsp:cNvPr id="0" name=""/>
        <dsp:cNvSpPr/>
      </dsp:nvSpPr>
      <dsp:spPr>
        <a:xfrm>
          <a:off x="0" y="2075998"/>
          <a:ext cx="6492875" cy="953403"/>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Resaltar texto.</a:t>
          </a:r>
          <a:endParaRPr lang="en-US" sz="2400" kern="1200" dirty="0"/>
        </a:p>
      </dsp:txBody>
      <dsp:txXfrm>
        <a:off x="46541" y="2122539"/>
        <a:ext cx="6399793" cy="860321"/>
      </dsp:txXfrm>
    </dsp:sp>
    <dsp:sp modelId="{5B3D1943-BC80-4B1B-B06D-C931071CED31}">
      <dsp:nvSpPr>
        <dsp:cNvPr id="0" name=""/>
        <dsp:cNvSpPr/>
      </dsp:nvSpPr>
      <dsp:spPr>
        <a:xfrm>
          <a:off x="0" y="3098521"/>
          <a:ext cx="6492875" cy="953403"/>
        </a:xfrm>
        <a:prstGeom prst="roundRect">
          <a:avLst/>
        </a:prstGeom>
        <a:solidFill>
          <a:schemeClr val="accent2">
            <a:hueOff val="1117298"/>
            <a:satOff val="-35867"/>
            <a:lumOff val="6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No asumir.</a:t>
          </a:r>
          <a:endParaRPr lang="en-US" sz="2400" kern="1200" dirty="0"/>
        </a:p>
      </dsp:txBody>
      <dsp:txXfrm>
        <a:off x="46541" y="3145062"/>
        <a:ext cx="6399793" cy="860321"/>
      </dsp:txXfrm>
    </dsp:sp>
    <dsp:sp modelId="{18EB67F0-7486-46B1-B187-324F94DC3C85}">
      <dsp:nvSpPr>
        <dsp:cNvPr id="0" name=""/>
        <dsp:cNvSpPr/>
      </dsp:nvSpPr>
      <dsp:spPr>
        <a:xfrm>
          <a:off x="0" y="4121045"/>
          <a:ext cx="6492875" cy="953403"/>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Relacionar requerimientos con su razón fundamental.</a:t>
          </a:r>
          <a:endParaRPr lang="en-US" sz="2400" kern="1200" dirty="0"/>
        </a:p>
      </dsp:txBody>
      <dsp:txXfrm>
        <a:off x="46541" y="4167586"/>
        <a:ext cx="6399793" cy="86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EBF75-B8EF-4F31-855C-F5F057586A6E}">
      <dsp:nvSpPr>
        <dsp:cNvPr id="0" name=""/>
        <dsp:cNvSpPr/>
      </dsp:nvSpPr>
      <dsp:spPr>
        <a:xfrm rot="5400000">
          <a:off x="6063107" y="-2687279"/>
          <a:ext cx="417574" cy="5902960"/>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Número de lectores, historial de versiones, resumen de cambios.</a:t>
          </a:r>
        </a:p>
      </dsp:txBody>
      <dsp:txXfrm rot="-5400000">
        <a:off x="3320414" y="75798"/>
        <a:ext cx="5882576" cy="376806"/>
      </dsp:txXfrm>
    </dsp:sp>
    <dsp:sp modelId="{F9F66DEE-FAB4-452C-A6E5-C8AE6CFED708}">
      <dsp:nvSpPr>
        <dsp:cNvPr id="0" name=""/>
        <dsp:cNvSpPr/>
      </dsp:nvSpPr>
      <dsp:spPr>
        <a:xfrm>
          <a:off x="0" y="3216"/>
          <a:ext cx="3320415" cy="52196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Prefacio</a:t>
          </a:r>
        </a:p>
      </dsp:txBody>
      <dsp:txXfrm>
        <a:off x="25480" y="28696"/>
        <a:ext cx="3269455" cy="471008"/>
      </dsp:txXfrm>
    </dsp:sp>
    <dsp:sp modelId="{A062E02B-EB3D-4ABB-963F-6F7D57BE46C8}">
      <dsp:nvSpPr>
        <dsp:cNvPr id="0" name=""/>
        <dsp:cNvSpPr/>
      </dsp:nvSpPr>
      <dsp:spPr>
        <a:xfrm rot="5400000">
          <a:off x="6063107" y="-2139212"/>
          <a:ext cx="417574" cy="5902960"/>
        </a:xfrm>
        <a:prstGeom prst="round2SameRect">
          <a:avLst/>
        </a:prstGeom>
        <a:solidFill>
          <a:schemeClr val="accent2">
            <a:tint val="40000"/>
            <a:alpha val="90000"/>
            <a:hueOff val="191637"/>
            <a:satOff val="-3341"/>
            <a:lumOff val="-43"/>
            <a:alphaOff val="0"/>
          </a:schemeClr>
        </a:solidFill>
        <a:ln w="15875" cap="rnd" cmpd="sng" algn="ctr">
          <a:solidFill>
            <a:schemeClr val="accent2">
              <a:tint val="40000"/>
              <a:alpha val="90000"/>
              <a:hueOff val="191637"/>
              <a:satOff val="-3341"/>
              <a:lumOff val="-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Describe la necesidad del sistema, las funciones del sistema, su alineación con los objetivos empresariales, etc.</a:t>
          </a:r>
        </a:p>
      </dsp:txBody>
      <dsp:txXfrm rot="-5400000">
        <a:off x="3320414" y="623865"/>
        <a:ext cx="5882576" cy="376806"/>
      </dsp:txXfrm>
    </dsp:sp>
    <dsp:sp modelId="{8F8E977C-EBCE-4A98-9F97-0135BC0D0AB9}">
      <dsp:nvSpPr>
        <dsp:cNvPr id="0" name=""/>
        <dsp:cNvSpPr/>
      </dsp:nvSpPr>
      <dsp:spPr>
        <a:xfrm>
          <a:off x="0" y="551283"/>
          <a:ext cx="3320415" cy="521968"/>
        </a:xfrm>
        <a:prstGeom prst="roundRect">
          <a:avLst/>
        </a:prstGeom>
        <a:solidFill>
          <a:schemeClr val="accent2">
            <a:hueOff val="165526"/>
            <a:satOff val="-5314"/>
            <a:lumOff val="9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Introducción</a:t>
          </a:r>
        </a:p>
      </dsp:txBody>
      <dsp:txXfrm>
        <a:off x="25480" y="576763"/>
        <a:ext cx="3269455" cy="471008"/>
      </dsp:txXfrm>
    </dsp:sp>
    <dsp:sp modelId="{FE4711EE-DD77-4CFE-A57E-085E35F6B09A}">
      <dsp:nvSpPr>
        <dsp:cNvPr id="0" name=""/>
        <dsp:cNvSpPr/>
      </dsp:nvSpPr>
      <dsp:spPr>
        <a:xfrm rot="5400000">
          <a:off x="6063107" y="-1591146"/>
          <a:ext cx="417574" cy="5902960"/>
        </a:xfrm>
        <a:prstGeom prst="round2SameRect">
          <a:avLst/>
        </a:prstGeom>
        <a:solidFill>
          <a:schemeClr val="accent2">
            <a:tint val="40000"/>
            <a:alpha val="90000"/>
            <a:hueOff val="383274"/>
            <a:satOff val="-6681"/>
            <a:lumOff val="-86"/>
            <a:alphaOff val="0"/>
          </a:schemeClr>
        </a:solidFill>
        <a:ln w="15875" cap="rnd" cmpd="sng" algn="ctr">
          <a:solidFill>
            <a:schemeClr val="accent2">
              <a:tint val="40000"/>
              <a:alpha val="90000"/>
              <a:hueOff val="383274"/>
              <a:satOff val="-6681"/>
              <a:lumOff val="-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Define los términos técnicos del documento.</a:t>
          </a:r>
        </a:p>
      </dsp:txBody>
      <dsp:txXfrm rot="-5400000">
        <a:off x="3320414" y="1171931"/>
        <a:ext cx="5882576" cy="376806"/>
      </dsp:txXfrm>
    </dsp:sp>
    <dsp:sp modelId="{7AE0D0EF-6B05-404A-96CF-07C6F3638120}">
      <dsp:nvSpPr>
        <dsp:cNvPr id="0" name=""/>
        <dsp:cNvSpPr/>
      </dsp:nvSpPr>
      <dsp:spPr>
        <a:xfrm>
          <a:off x="0" y="1099349"/>
          <a:ext cx="3320415" cy="521968"/>
        </a:xfrm>
        <a:prstGeom prst="roundRect">
          <a:avLst/>
        </a:prstGeom>
        <a:solidFill>
          <a:schemeClr val="accent2">
            <a:hueOff val="331051"/>
            <a:satOff val="-10627"/>
            <a:lumOff val="19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Glosario</a:t>
          </a:r>
        </a:p>
      </dsp:txBody>
      <dsp:txXfrm>
        <a:off x="25480" y="1124829"/>
        <a:ext cx="3269455" cy="471008"/>
      </dsp:txXfrm>
    </dsp:sp>
    <dsp:sp modelId="{7D898770-0430-41A9-B77A-30FDB04763AA}">
      <dsp:nvSpPr>
        <dsp:cNvPr id="0" name=""/>
        <dsp:cNvSpPr/>
      </dsp:nvSpPr>
      <dsp:spPr>
        <a:xfrm rot="5400000">
          <a:off x="6063107" y="-1043079"/>
          <a:ext cx="417574" cy="5902960"/>
        </a:xfrm>
        <a:prstGeom prst="round2SameRect">
          <a:avLst/>
        </a:prstGeom>
        <a:solidFill>
          <a:schemeClr val="accent2">
            <a:tint val="40000"/>
            <a:alpha val="90000"/>
            <a:hueOff val="574911"/>
            <a:satOff val="-10022"/>
            <a:lumOff val="-130"/>
            <a:alphaOff val="0"/>
          </a:schemeClr>
        </a:solidFill>
        <a:ln w="15875" cap="rnd" cmpd="sng" algn="ctr">
          <a:solidFill>
            <a:schemeClr val="accent2">
              <a:tint val="40000"/>
              <a:alpha val="90000"/>
              <a:hueOff val="574911"/>
              <a:satOff val="-10022"/>
              <a:lumOff val="-1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Definición de requerimientos, estándares aplicables, procesos a seguir.</a:t>
          </a:r>
        </a:p>
      </dsp:txBody>
      <dsp:txXfrm rot="-5400000">
        <a:off x="3320414" y="1719998"/>
        <a:ext cx="5882576" cy="376806"/>
      </dsp:txXfrm>
    </dsp:sp>
    <dsp:sp modelId="{C8518406-1733-45D7-8AC0-2FDC48160A77}">
      <dsp:nvSpPr>
        <dsp:cNvPr id="0" name=""/>
        <dsp:cNvSpPr/>
      </dsp:nvSpPr>
      <dsp:spPr>
        <a:xfrm>
          <a:off x="0" y="1647416"/>
          <a:ext cx="3320415" cy="521968"/>
        </a:xfrm>
        <a:prstGeom prst="roundRect">
          <a:avLst/>
        </a:prstGeom>
        <a:solidFill>
          <a:schemeClr val="accent2">
            <a:hueOff val="496577"/>
            <a:satOff val="-15941"/>
            <a:lumOff val="28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Definición de requerimientos de usuario</a:t>
          </a:r>
        </a:p>
      </dsp:txBody>
      <dsp:txXfrm>
        <a:off x="25480" y="1672896"/>
        <a:ext cx="3269455" cy="471008"/>
      </dsp:txXfrm>
    </dsp:sp>
    <dsp:sp modelId="{ABB23152-831C-4817-9B87-59A033F7D895}">
      <dsp:nvSpPr>
        <dsp:cNvPr id="0" name=""/>
        <dsp:cNvSpPr/>
      </dsp:nvSpPr>
      <dsp:spPr>
        <a:xfrm rot="5400000">
          <a:off x="6063107" y="-495013"/>
          <a:ext cx="417574" cy="5902960"/>
        </a:xfrm>
        <a:prstGeom prst="round2SameRect">
          <a:avLst/>
        </a:prstGeom>
        <a:solidFill>
          <a:schemeClr val="accent2">
            <a:tint val="40000"/>
            <a:alpha val="90000"/>
            <a:hueOff val="766548"/>
            <a:satOff val="-13363"/>
            <a:lumOff val="-173"/>
            <a:alphaOff val="0"/>
          </a:schemeClr>
        </a:solidFill>
        <a:ln w="15875" cap="rnd" cmpd="sng" algn="ctr">
          <a:solidFill>
            <a:schemeClr val="accent2">
              <a:tint val="40000"/>
              <a:alpha val="90000"/>
              <a:hueOff val="766548"/>
              <a:satOff val="-13363"/>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Panorama de la arquitectura anticipada del sistema.</a:t>
          </a:r>
        </a:p>
      </dsp:txBody>
      <dsp:txXfrm rot="-5400000">
        <a:off x="3320414" y="2268064"/>
        <a:ext cx="5882576" cy="376806"/>
      </dsp:txXfrm>
    </dsp:sp>
    <dsp:sp modelId="{BCD03989-E58A-4E91-AD6F-8B22B8C13CDA}">
      <dsp:nvSpPr>
        <dsp:cNvPr id="0" name=""/>
        <dsp:cNvSpPr/>
      </dsp:nvSpPr>
      <dsp:spPr>
        <a:xfrm>
          <a:off x="0" y="2195482"/>
          <a:ext cx="3320415" cy="521968"/>
        </a:xfrm>
        <a:prstGeom prst="roundRect">
          <a:avLst/>
        </a:prstGeom>
        <a:solidFill>
          <a:schemeClr val="accent2">
            <a:hueOff val="662103"/>
            <a:satOff val="-21255"/>
            <a:lumOff val="383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Arquitectura del sistema</a:t>
          </a:r>
        </a:p>
      </dsp:txBody>
      <dsp:txXfrm>
        <a:off x="25480" y="2220962"/>
        <a:ext cx="3269455" cy="471008"/>
      </dsp:txXfrm>
    </dsp:sp>
    <dsp:sp modelId="{45B034DC-2F0D-422D-89A3-3A1A2CCEF2D7}">
      <dsp:nvSpPr>
        <dsp:cNvPr id="0" name=""/>
        <dsp:cNvSpPr/>
      </dsp:nvSpPr>
      <dsp:spPr>
        <a:xfrm rot="5400000">
          <a:off x="6063107" y="53053"/>
          <a:ext cx="417574" cy="5902960"/>
        </a:xfrm>
        <a:prstGeom prst="round2SameRect">
          <a:avLst/>
        </a:prstGeom>
        <a:solidFill>
          <a:schemeClr val="accent2">
            <a:tint val="40000"/>
            <a:alpha val="90000"/>
            <a:hueOff val="958185"/>
            <a:satOff val="-16703"/>
            <a:lumOff val="-216"/>
            <a:alphaOff val="0"/>
          </a:schemeClr>
        </a:solidFill>
        <a:ln w="15875" cap="rnd" cmpd="sng" algn="ctr">
          <a:solidFill>
            <a:schemeClr val="accent2">
              <a:tint val="40000"/>
              <a:alpha val="90000"/>
              <a:hueOff val="958185"/>
              <a:satOff val="-16703"/>
              <a:lumOff val="-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Representación de los requerimientos funcionales y no funcionales a detalle.</a:t>
          </a:r>
        </a:p>
      </dsp:txBody>
      <dsp:txXfrm rot="-5400000">
        <a:off x="3320414" y="2816130"/>
        <a:ext cx="5882576" cy="376806"/>
      </dsp:txXfrm>
    </dsp:sp>
    <dsp:sp modelId="{AFBBDE26-1075-4894-B234-5D8936CB531A}">
      <dsp:nvSpPr>
        <dsp:cNvPr id="0" name=""/>
        <dsp:cNvSpPr/>
      </dsp:nvSpPr>
      <dsp:spPr>
        <a:xfrm>
          <a:off x="0" y="2743549"/>
          <a:ext cx="3320415" cy="521968"/>
        </a:xfrm>
        <a:prstGeom prst="roundRect">
          <a:avLst/>
        </a:prstGeom>
        <a:solidFill>
          <a:schemeClr val="accent2">
            <a:hueOff val="827628"/>
            <a:satOff val="-26568"/>
            <a:lumOff val="47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Especificación de requerimientos del sistema</a:t>
          </a:r>
        </a:p>
      </dsp:txBody>
      <dsp:txXfrm>
        <a:off x="25480" y="2769029"/>
        <a:ext cx="3269455" cy="471008"/>
      </dsp:txXfrm>
    </dsp:sp>
    <dsp:sp modelId="{719F1881-6472-4FDD-B7A6-3C6886E2694B}">
      <dsp:nvSpPr>
        <dsp:cNvPr id="0" name=""/>
        <dsp:cNvSpPr/>
      </dsp:nvSpPr>
      <dsp:spPr>
        <a:xfrm rot="5400000">
          <a:off x="6063107" y="601119"/>
          <a:ext cx="417574" cy="5902960"/>
        </a:xfrm>
        <a:prstGeom prst="round2SameRect">
          <a:avLst/>
        </a:prstGeom>
        <a:solidFill>
          <a:schemeClr val="accent2">
            <a:tint val="40000"/>
            <a:alpha val="90000"/>
            <a:hueOff val="1149822"/>
            <a:satOff val="-20044"/>
            <a:lumOff val="-259"/>
            <a:alphaOff val="0"/>
          </a:schemeClr>
        </a:solidFill>
        <a:ln w="15875" cap="rnd" cmpd="sng" algn="ctr">
          <a:solidFill>
            <a:schemeClr val="accent2">
              <a:tint val="40000"/>
              <a:alpha val="90000"/>
              <a:hueOff val="1149822"/>
              <a:satOff val="-20044"/>
              <a:lumOff val="-2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Modelos gráficos del sistema, como diagramas de clases, etc.</a:t>
          </a:r>
        </a:p>
      </dsp:txBody>
      <dsp:txXfrm rot="-5400000">
        <a:off x="3320414" y="3364196"/>
        <a:ext cx="5882576" cy="376806"/>
      </dsp:txXfrm>
    </dsp:sp>
    <dsp:sp modelId="{A91482FC-130F-4916-BDD3-B1055D513FEE}">
      <dsp:nvSpPr>
        <dsp:cNvPr id="0" name=""/>
        <dsp:cNvSpPr/>
      </dsp:nvSpPr>
      <dsp:spPr>
        <a:xfrm>
          <a:off x="0" y="3291615"/>
          <a:ext cx="3320415" cy="521968"/>
        </a:xfrm>
        <a:prstGeom prst="roundRect">
          <a:avLst/>
        </a:prstGeom>
        <a:solidFill>
          <a:schemeClr val="accent2">
            <a:hueOff val="993154"/>
            <a:satOff val="-31882"/>
            <a:lumOff val="575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Modelos del sistema</a:t>
          </a:r>
        </a:p>
      </dsp:txBody>
      <dsp:txXfrm>
        <a:off x="25480" y="3317095"/>
        <a:ext cx="3269455" cy="471008"/>
      </dsp:txXfrm>
    </dsp:sp>
    <dsp:sp modelId="{943BB340-CB68-4FF8-8BB1-97AE7E2C513B}">
      <dsp:nvSpPr>
        <dsp:cNvPr id="0" name=""/>
        <dsp:cNvSpPr/>
      </dsp:nvSpPr>
      <dsp:spPr>
        <a:xfrm rot="5400000">
          <a:off x="6063107" y="1149186"/>
          <a:ext cx="417574" cy="5902960"/>
        </a:xfrm>
        <a:prstGeom prst="round2SameRect">
          <a:avLst/>
        </a:prstGeom>
        <a:solidFill>
          <a:schemeClr val="accent2">
            <a:tint val="40000"/>
            <a:alpha val="90000"/>
            <a:hueOff val="1341459"/>
            <a:satOff val="-23385"/>
            <a:lumOff val="-303"/>
            <a:alphaOff val="0"/>
          </a:schemeClr>
        </a:solidFill>
        <a:ln w="15875" cap="rnd" cmpd="sng" algn="ctr">
          <a:solidFill>
            <a:schemeClr val="accent2">
              <a:tint val="40000"/>
              <a:alpha val="90000"/>
              <a:hueOff val="1341459"/>
              <a:satOff val="-23385"/>
              <a:lumOff val="-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Describe los supuesto sobre los que se basa el sistema y cualquier cambio anticipado debido al cambio.</a:t>
          </a:r>
        </a:p>
      </dsp:txBody>
      <dsp:txXfrm rot="-5400000">
        <a:off x="3320414" y="3912263"/>
        <a:ext cx="5882576" cy="376806"/>
      </dsp:txXfrm>
    </dsp:sp>
    <dsp:sp modelId="{DA184286-59A8-4070-8BEE-E3EA1B21B2F6}">
      <dsp:nvSpPr>
        <dsp:cNvPr id="0" name=""/>
        <dsp:cNvSpPr/>
      </dsp:nvSpPr>
      <dsp:spPr>
        <a:xfrm>
          <a:off x="0" y="3839682"/>
          <a:ext cx="3320415" cy="521968"/>
        </a:xfrm>
        <a:prstGeom prst="roundRect">
          <a:avLst/>
        </a:prstGeom>
        <a:solidFill>
          <a:schemeClr val="accent2">
            <a:hueOff val="1158680"/>
            <a:satOff val="-37196"/>
            <a:lumOff val="67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Evolución del sistema</a:t>
          </a:r>
        </a:p>
      </dsp:txBody>
      <dsp:txXfrm>
        <a:off x="25480" y="3865162"/>
        <a:ext cx="3269455" cy="471008"/>
      </dsp:txXfrm>
    </dsp:sp>
    <dsp:sp modelId="{81498433-BAA3-4DE5-B59C-7F42BA049A6A}">
      <dsp:nvSpPr>
        <dsp:cNvPr id="0" name=""/>
        <dsp:cNvSpPr/>
      </dsp:nvSpPr>
      <dsp:spPr>
        <a:xfrm rot="5400000">
          <a:off x="6063107" y="1697252"/>
          <a:ext cx="417574" cy="5902960"/>
        </a:xfrm>
        <a:prstGeom prst="round2SameRect">
          <a:avLst/>
        </a:prstGeom>
        <a:solidFill>
          <a:schemeClr val="accent2">
            <a:tint val="40000"/>
            <a:alpha val="90000"/>
            <a:hueOff val="1533096"/>
            <a:satOff val="-26725"/>
            <a:lumOff val="-346"/>
            <a:alphaOff val="0"/>
          </a:schemeClr>
        </a:solidFill>
        <a:ln w="15875" cap="rnd" cmpd="sng" algn="ctr">
          <a:solidFill>
            <a:schemeClr val="accent2">
              <a:tint val="40000"/>
              <a:alpha val="90000"/>
              <a:hueOff val="1533096"/>
              <a:satOff val="-26725"/>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Requerimientos de hardware, bases de datos, etc.</a:t>
          </a:r>
        </a:p>
      </dsp:txBody>
      <dsp:txXfrm rot="-5400000">
        <a:off x="3320414" y="4460329"/>
        <a:ext cx="5882576" cy="376806"/>
      </dsp:txXfrm>
    </dsp:sp>
    <dsp:sp modelId="{907B3E43-3A8A-4655-89FE-537B2D37397C}">
      <dsp:nvSpPr>
        <dsp:cNvPr id="0" name=""/>
        <dsp:cNvSpPr/>
      </dsp:nvSpPr>
      <dsp:spPr>
        <a:xfrm>
          <a:off x="0" y="4387748"/>
          <a:ext cx="3320415" cy="521968"/>
        </a:xfrm>
        <a:prstGeom prst="roundRect">
          <a:avLst/>
        </a:prstGeom>
        <a:solidFill>
          <a:schemeClr val="accent2">
            <a:hueOff val="1324205"/>
            <a:satOff val="-42509"/>
            <a:lumOff val="76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Apéndices</a:t>
          </a:r>
        </a:p>
      </dsp:txBody>
      <dsp:txXfrm>
        <a:off x="25480" y="4413228"/>
        <a:ext cx="3269455" cy="471008"/>
      </dsp:txXfrm>
    </dsp:sp>
    <dsp:sp modelId="{2C97280C-56CB-46EA-B2DB-252AEA0C57D5}">
      <dsp:nvSpPr>
        <dsp:cNvPr id="0" name=""/>
        <dsp:cNvSpPr/>
      </dsp:nvSpPr>
      <dsp:spPr>
        <a:xfrm rot="5400000">
          <a:off x="6063107" y="2245319"/>
          <a:ext cx="417574" cy="5902960"/>
        </a:xfrm>
        <a:prstGeom prst="round2SameRect">
          <a:avLst/>
        </a:prstGeom>
        <a:solidFill>
          <a:schemeClr val="accent2">
            <a:tint val="40000"/>
            <a:alpha val="90000"/>
            <a:hueOff val="1724733"/>
            <a:satOff val="-30066"/>
            <a:lumOff val="-389"/>
            <a:alphaOff val="0"/>
          </a:schemeClr>
        </a:solidFill>
        <a:ln w="15875" cap="rnd" cmpd="sng" algn="ctr">
          <a:solidFill>
            <a:schemeClr val="accent2">
              <a:tint val="40000"/>
              <a:alpha val="90000"/>
              <a:hueOff val="1724733"/>
              <a:satOff val="-30066"/>
              <a:lumOff val="-3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sz="1400" kern="1200" dirty="0"/>
            <a:t>Además del índice de contenidos se pueden incluir índices de tablas, figuras, etc.</a:t>
          </a:r>
        </a:p>
      </dsp:txBody>
      <dsp:txXfrm rot="-5400000">
        <a:off x="3320414" y="5008396"/>
        <a:ext cx="5882576" cy="376806"/>
      </dsp:txXfrm>
    </dsp:sp>
    <dsp:sp modelId="{23605913-DEC5-4631-8931-69B879722FB3}">
      <dsp:nvSpPr>
        <dsp:cNvPr id="0" name=""/>
        <dsp:cNvSpPr/>
      </dsp:nvSpPr>
      <dsp:spPr>
        <a:xfrm>
          <a:off x="0" y="4935815"/>
          <a:ext cx="3320415" cy="521968"/>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MX" sz="1800" kern="1200" dirty="0"/>
            <a:t>Índice</a:t>
          </a:r>
        </a:p>
      </dsp:txBody>
      <dsp:txXfrm>
        <a:off x="25480" y="4961295"/>
        <a:ext cx="3269455" cy="471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4FFC0E61-42E3-4D05-ACDA-8B2B52064807}" type="datetimeFigureOut">
              <a:rPr lang="es-MX" smtClean="0"/>
              <a:t>20/03/2024</a:t>
            </a:fld>
            <a:endParaRPr lang="es-MX" dirty="0"/>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práctica, esto es casi imposible de conseguir. Los involucrados pueden interpretar los requerimientos de diferentes maneras y pueden existir conflictos e inconsistencias inherentes a los requerimientos.</a:t>
            </a:r>
          </a:p>
          <a:p>
            <a:endParaRPr lang="es-MX" dirty="0"/>
          </a:p>
          <a:p>
            <a:r>
              <a:rPr lang="es-MX" dirty="0"/>
              <a:t>Los requerimientos de usuario se escriben de manera general a través de lenguaje natural, apoyado de tablas o diagramas que expliquen el comportamiento externo del sistema de forma entendible a usuarios sin gran conocimiento técnico.</a:t>
            </a:r>
          </a:p>
          <a:p>
            <a:endParaRPr lang="es-MX" dirty="0"/>
          </a:p>
          <a:p>
            <a:r>
              <a:rPr lang="es-MX" dirty="0"/>
              <a:t>Por otra parte, los requerimientos del sistema son versiones más detalladas de los requerimientos de usuario los cuales sirven como punto de partida para el diseño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156305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Idealmente, </a:t>
            </a:r>
            <a:r>
              <a:rPr lang="es-ES" dirty="0"/>
              <a:t>los requerimientos de sistema deberían solo</a:t>
            </a:r>
            <a:r>
              <a:rPr lang="es-MX" dirty="0"/>
              <a:t> describir el comportamiento externo del sistema y sus restricciones, sin considerar como debería ser diseñado o implementado. Sin embargo, para la especificación de sistemas complejos no es posible ni deseable excluir la información del diseño del sistema por las siguientes razones:</a:t>
            </a:r>
          </a:p>
          <a:p>
            <a:endParaRPr lang="es-MX" dirty="0"/>
          </a:p>
          <a:p>
            <a:pPr marL="228600" indent="-228600">
              <a:buAutoNum type="arabicPeriod"/>
            </a:pPr>
            <a:r>
              <a:rPr lang="es-MX" b="1" dirty="0"/>
              <a:t>Diseño inicial de la arquitectura del sistema: </a:t>
            </a:r>
            <a:r>
              <a:rPr lang="es-MX" b="0" dirty="0"/>
              <a:t>Un diseño inicial puede ayudar a estructurar la especificación de requerimientos. Los requerimientos del sistema pueden organizarse en los diferentes módulos que componen el sistema.</a:t>
            </a:r>
          </a:p>
          <a:p>
            <a:pPr marL="228600" indent="-228600">
              <a:buAutoNum type="arabicPeriod"/>
            </a:pPr>
            <a:endParaRPr lang="es-MX" b="0" dirty="0"/>
          </a:p>
          <a:p>
            <a:pPr marL="228600" indent="-228600">
              <a:buAutoNum type="arabicPeriod"/>
            </a:pPr>
            <a:r>
              <a:rPr lang="es-MX" b="1" dirty="0"/>
              <a:t>Interoperabilidad con sistemas existentes: </a:t>
            </a:r>
            <a:r>
              <a:rPr lang="es-MX" b="0" dirty="0"/>
              <a:t>En muchos casos se requiere de la interoperabilidad con sistemas existes, lo cual puede restringir el diseño del nuevo sistema e imponer algunos requerimientos.</a:t>
            </a:r>
          </a:p>
          <a:p>
            <a:pPr marL="228600" indent="-228600">
              <a:buAutoNum type="arabicPeriod"/>
            </a:pPr>
            <a:endParaRPr lang="es-MX" b="0" dirty="0"/>
          </a:p>
          <a:p>
            <a:pPr marL="228600" indent="-228600">
              <a:buAutoNum type="arabicPeriod"/>
            </a:pPr>
            <a:r>
              <a:rPr lang="es-MX" b="1" dirty="0"/>
              <a:t>Uso de arquitectura específica:</a:t>
            </a:r>
            <a:r>
              <a:rPr lang="es-MX" b="0" dirty="0"/>
              <a:t> Para cubrir los requerimientos no funcionales, es posible que se tenga que emplear una arquitectura específica. Por ejemplo, para certificar que el sistema es seguro, es posible que la entidad certificadora responsable requiera que se use una arquitectura que anteriormente ha sido certificada como segura.</a:t>
            </a:r>
            <a:endParaRPr lang="es-MX" b="1"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309116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gráficos son más útiles cuando es necesario mostrar cómo cambia un estado o al escribir una secuencia de acciones. En ocasiones, se usan especificaciones matemáticas formales con la finalidad de describir los requerimientos para sistemas de protección o seguridad críticos.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125037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lenguaje natural es </a:t>
            </a:r>
            <a:r>
              <a:rPr lang="es-MX" b="1" dirty="0"/>
              <a:t>expresivo</a:t>
            </a:r>
            <a:r>
              <a:rPr lang="es-MX" b="0" dirty="0"/>
              <a:t>,</a:t>
            </a:r>
            <a:r>
              <a:rPr lang="es-MX" b="1" dirty="0"/>
              <a:t> intuitivo </a:t>
            </a:r>
            <a:r>
              <a:rPr lang="es-MX" b="0" dirty="0"/>
              <a:t>y</a:t>
            </a:r>
            <a:r>
              <a:rPr lang="es-MX" b="1" dirty="0"/>
              <a:t> universal</a:t>
            </a:r>
            <a:r>
              <a:rPr lang="es-MX" b="0" dirty="0"/>
              <a:t>. Sin embargo, también es potencialmente </a:t>
            </a:r>
            <a:r>
              <a:rPr lang="es-MX" b="1" dirty="0"/>
              <a:t>vago</a:t>
            </a:r>
            <a:r>
              <a:rPr lang="es-MX" b="0" dirty="0"/>
              <a:t>, </a:t>
            </a:r>
            <a:r>
              <a:rPr lang="es-MX" b="1" dirty="0"/>
              <a:t>ambiguo</a:t>
            </a:r>
            <a:r>
              <a:rPr lang="es-MX" b="0" dirty="0"/>
              <a:t>, y su interpretación depende del lector. Por ello, para reducir los malentendidos cuando se escriben requerimientos se sugiere tomar en cuenta las siguientes recomendaciones:</a:t>
            </a:r>
          </a:p>
          <a:p>
            <a:endParaRPr lang="es-MX" b="0" dirty="0"/>
          </a:p>
          <a:p>
            <a:pPr marL="228600" indent="-228600">
              <a:buAutoNum type="arabicPeriod"/>
            </a:pPr>
            <a:r>
              <a:rPr lang="es-MX" b="1" dirty="0"/>
              <a:t>Utilizar un formato estándar: </a:t>
            </a:r>
            <a:r>
              <a:rPr lang="es-MX" b="0" dirty="0"/>
              <a:t>Contar con un formato estándar minimiza el número de omisiones y los requerimientos más fácil de verificar.</a:t>
            </a:r>
          </a:p>
          <a:p>
            <a:pPr marL="228600" indent="-228600">
              <a:buAutoNum type="arabicPeriod"/>
            </a:pPr>
            <a:endParaRPr lang="es-MX" b="0" dirty="0"/>
          </a:p>
          <a:p>
            <a:pPr marL="228600" indent="-228600">
              <a:buAutoNum type="arabicPeriod"/>
            </a:pPr>
            <a:r>
              <a:rPr lang="es-MX" b="1" dirty="0"/>
              <a:t>Distinguir entre requerimientos obligatorios y deseables: </a:t>
            </a:r>
            <a:r>
              <a:rPr lang="es-MX" b="0" dirty="0"/>
              <a:t>Se debe usar el lenguaje de manera clara y consistente para diferenciar los requerimientos obligatorios de aquellos que son deseables.</a:t>
            </a:r>
          </a:p>
          <a:p>
            <a:pPr marL="228600" indent="-228600">
              <a:buAutoNum type="arabicPeriod"/>
            </a:pPr>
            <a:endParaRPr lang="es-MX" b="0" dirty="0"/>
          </a:p>
          <a:p>
            <a:pPr marL="228600" indent="-228600">
              <a:buAutoNum type="arabicPeriod"/>
            </a:pPr>
            <a:r>
              <a:rPr lang="es-MX" b="1" dirty="0"/>
              <a:t>Resaltar texto: </a:t>
            </a:r>
            <a:r>
              <a:rPr lang="es-MX" b="0" dirty="0"/>
              <a:t>Se puede utilizar texto resaltado para los elementos más importantes de un requerimiento.</a:t>
            </a:r>
          </a:p>
          <a:p>
            <a:pPr marL="228600" indent="-228600">
              <a:buAutoNum type="arabicPeriod"/>
            </a:pPr>
            <a:endParaRPr lang="es-MX" b="0" dirty="0"/>
          </a:p>
          <a:p>
            <a:pPr marL="228600" indent="-228600">
              <a:buAutoNum type="arabicPeriod"/>
            </a:pPr>
            <a:r>
              <a:rPr lang="es-MX" b="1" dirty="0"/>
              <a:t>No asumir: </a:t>
            </a:r>
            <a:r>
              <a:rPr lang="es-MX" b="0" dirty="0"/>
              <a:t>Se debe evitar asumir que los lectores de los requerimientos poseen algún tipo de conocimiento técnico referente a la ingeniería de software. Palabras como arquitectura o módulo pueden fácilmente malinterpretarse.</a:t>
            </a:r>
          </a:p>
          <a:p>
            <a:pPr marL="228600" indent="-228600">
              <a:buAutoNum type="arabicPeriod"/>
            </a:pPr>
            <a:endParaRPr lang="es-MX" b="0" dirty="0"/>
          </a:p>
          <a:p>
            <a:pPr marL="228600" indent="-228600">
              <a:buAutoNum type="arabicPeriod"/>
            </a:pPr>
            <a:r>
              <a:rPr lang="es-MX" b="1" dirty="0"/>
              <a:t>Relacionar requerimientos con su razón fundamental: </a:t>
            </a:r>
            <a:r>
              <a:rPr lang="es-MX" b="0" dirty="0"/>
              <a:t>Siempre que se posible se debe tratar de relacionar el requerimiento con la razón fundamental que le dio origen y por la cual fue incluido en el documento de especificación de requerimientos.</a:t>
            </a:r>
            <a:endParaRPr lang="es-MX" b="1"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142144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especificaciones estructuradas son una manera estandarizada de escribir los requerimientos del sistema. Este enfoque mantiene la expresividad del </a:t>
            </a:r>
            <a:r>
              <a:rPr lang="es-MX"/>
              <a:t>lenguaje natural, </a:t>
            </a:r>
            <a:r>
              <a:rPr lang="es-MX" dirty="0"/>
              <a:t>pero asegura cierta uniformidad en </a:t>
            </a:r>
            <a:r>
              <a:rPr lang="es-MX"/>
              <a:t>la especificación. </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325527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casos de uso surgen como una técnica de descubrimiento de requerimientos. Los casos de uso se documentan con un diagrama de alto nivel y la especificación de la interacción descrita en el diagrama.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42626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de desarrollo ágiles argumentan que los requerimientos cambian tan rápidamente que un documento de requerimientos se vuelve obsoleto tan pronto como se escribe, así que el esfuerzo se desperdicia en gran medida. En lugar de un documento formal, los métodos ágiles recopilan de manera incremental requerimientos de usuario y los describen como historias de usuario.</a:t>
            </a:r>
          </a:p>
          <a:p>
            <a:endParaRPr lang="es-MX" dirty="0"/>
          </a:p>
          <a:p>
            <a:r>
              <a:rPr lang="es-MX" dirty="0"/>
              <a:t>En ambientes donde los requerimientos son inestables, este enfoque es adecuado. Sin embargo, aún resulta útil escribir un breve documento de apoyo que defina los requerimientos de la empresa y los requerimientos de confiabilidad para 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185547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información que se incluya en el documento de requerimientos depende del tipo de software que se va a desarrollar y del enfoque para el desarrollo que se use. Si se adopta un enfoque evolutivo, por ejemplo, el documento se centrará en especificar los requerimientos de usuario y los no funcionales de alto nivel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200793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20/03/2024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20/03/2024</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Especificación de requerimientos</a:t>
            </a:r>
          </a:p>
        </p:txBody>
      </p:sp>
    </p:spTree>
    <p:extLst>
      <p:ext uri="{BB962C8B-B14F-4D97-AF65-F5344CB8AC3E}">
        <p14:creationId xmlns:p14="http://schemas.microsoft.com/office/powerpoint/2010/main" val="87784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chos signos de interrogación sobre fondo negro">
            <a:extLst>
              <a:ext uri="{FF2B5EF4-FFF2-40B4-BE49-F238E27FC236}">
                <a16:creationId xmlns:a16="http://schemas.microsoft.com/office/drawing/2014/main" id="{36F18ED3-597B-17BF-BA42-F6CF84CF4483}"/>
              </a:ext>
            </a:extLst>
          </p:cNvPr>
          <p:cNvPicPr>
            <a:picLocks noChangeAspect="1"/>
          </p:cNvPicPr>
          <p:nvPr/>
        </p:nvPicPr>
        <p:blipFill rotWithShape="1">
          <a:blip r:embed="rId3">
            <a:duotone>
              <a:schemeClr val="bg2">
                <a:shade val="45000"/>
                <a:satMod val="135000"/>
              </a:schemeClr>
              <a:prstClr val="white"/>
            </a:duotone>
            <a:alphaModFix amt="25000"/>
          </a:blip>
          <a:srcRect t="778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E988784-F4CA-0669-09C8-349ED7B95603}"/>
              </a:ext>
            </a:extLst>
          </p:cNvPr>
          <p:cNvSpPr>
            <a:spLocks noGrp="1"/>
          </p:cNvSpPr>
          <p:nvPr>
            <p:ph type="title"/>
          </p:nvPr>
        </p:nvSpPr>
        <p:spPr>
          <a:xfrm>
            <a:off x="643467" y="639099"/>
            <a:ext cx="3647493" cy="4965833"/>
          </a:xfrm>
        </p:spPr>
        <p:txBody>
          <a:bodyPr>
            <a:normAutofit/>
          </a:bodyPr>
          <a:lstStyle/>
          <a:p>
            <a:pPr algn="r"/>
            <a:r>
              <a:rPr lang="es-MX" dirty="0"/>
              <a:t>Especificación de requerimientos</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5990E78-BB6D-A709-B7B1-5E166D7F2000}"/>
              </a:ext>
            </a:extLst>
          </p:cNvPr>
          <p:cNvSpPr>
            <a:spLocks noGrp="1"/>
          </p:cNvSpPr>
          <p:nvPr>
            <p:ph idx="1"/>
          </p:nvPr>
        </p:nvSpPr>
        <p:spPr>
          <a:xfrm>
            <a:off x="4979938" y="639099"/>
            <a:ext cx="6591346" cy="4965833"/>
          </a:xfrm>
        </p:spPr>
        <p:txBody>
          <a:bodyPr>
            <a:normAutofit/>
          </a:bodyPr>
          <a:lstStyle/>
          <a:p>
            <a:r>
              <a:rPr lang="es-MX" dirty="0"/>
              <a:t>Es el proceso de escribir los requerimientos de usuario y de sistema, en un documento, de forma clara, sin ambigüedades, fáciles de entender, completos y consistentes.</a:t>
            </a:r>
          </a:p>
        </p:txBody>
      </p:sp>
    </p:spTree>
    <p:extLst>
      <p:ext uri="{BB962C8B-B14F-4D97-AF65-F5344CB8AC3E}">
        <p14:creationId xmlns:p14="http://schemas.microsoft.com/office/powerpoint/2010/main" val="3575903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B67B009-2894-B610-FF2D-BC197BC4EB0E}"/>
              </a:ext>
            </a:extLst>
          </p:cNvPr>
          <p:cNvSpPr>
            <a:spLocks noGrp="1"/>
          </p:cNvSpPr>
          <p:nvPr>
            <p:ph type="title"/>
          </p:nvPr>
        </p:nvSpPr>
        <p:spPr>
          <a:xfrm>
            <a:off x="496112" y="685801"/>
            <a:ext cx="2743200" cy="5105400"/>
          </a:xfrm>
        </p:spPr>
        <p:txBody>
          <a:bodyPr>
            <a:normAutofit/>
          </a:bodyPr>
          <a:lstStyle/>
          <a:p>
            <a:pPr algn="l"/>
            <a:r>
              <a:rPr lang="es-MX" sz="2800" dirty="0">
                <a:solidFill>
                  <a:srgbClr val="FFFFFF"/>
                </a:solidFill>
              </a:rPr>
              <a:t>Consideraciones para la especificación de requerimientos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30349D61-FB54-AFC8-0B97-3A2BD4069378}"/>
              </a:ext>
            </a:extLst>
          </p:cNvPr>
          <p:cNvSpPr>
            <a:spLocks noGrp="1"/>
          </p:cNvSpPr>
          <p:nvPr>
            <p:ph idx="1"/>
          </p:nvPr>
        </p:nvSpPr>
        <p:spPr>
          <a:xfrm>
            <a:off x="5117106" y="685801"/>
            <a:ext cx="6385918" cy="5105400"/>
          </a:xfrm>
        </p:spPr>
        <p:txBody>
          <a:bodyPr>
            <a:normAutofit/>
          </a:bodyPr>
          <a:lstStyle/>
          <a:p>
            <a:r>
              <a:rPr lang="es-MX" sz="3200" dirty="0"/>
              <a:t>Diseño inicial de la arquitectura del sistema.</a:t>
            </a:r>
          </a:p>
          <a:p>
            <a:r>
              <a:rPr lang="es-MX" sz="3200" dirty="0"/>
              <a:t>Interoperabilidad con sistemas existentes.</a:t>
            </a:r>
          </a:p>
          <a:p>
            <a:r>
              <a:rPr lang="es-MX" sz="3200" dirty="0"/>
              <a:t>Uso de arquitectura específica.</a:t>
            </a:r>
          </a:p>
        </p:txBody>
      </p:sp>
    </p:spTree>
    <p:extLst>
      <p:ext uri="{BB962C8B-B14F-4D97-AF65-F5344CB8AC3E}">
        <p14:creationId xmlns:p14="http://schemas.microsoft.com/office/powerpoint/2010/main" val="210276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82398F0-B42C-65D3-45B6-917F8B24F75D}"/>
              </a:ext>
            </a:extLst>
          </p:cNvPr>
          <p:cNvSpPr>
            <a:spLocks noGrp="1"/>
          </p:cNvSpPr>
          <p:nvPr>
            <p:ph type="title"/>
          </p:nvPr>
        </p:nvSpPr>
        <p:spPr>
          <a:xfrm>
            <a:off x="1484312" y="685800"/>
            <a:ext cx="2812385" cy="1752599"/>
          </a:xfrm>
        </p:spPr>
        <p:txBody>
          <a:bodyPr>
            <a:normAutofit/>
          </a:bodyPr>
          <a:lstStyle/>
          <a:p>
            <a:pPr>
              <a:lnSpc>
                <a:spcPct val="90000"/>
              </a:lnSpc>
            </a:pPr>
            <a:r>
              <a:rPr lang="es-MX" sz="2700"/>
              <a:t>Formas de escribir una especificación de requerimientos del sistema</a:t>
            </a:r>
          </a:p>
        </p:txBody>
      </p:sp>
      <p:sp>
        <p:nvSpPr>
          <p:cNvPr id="9" name="Content Placeholder 8">
            <a:extLst>
              <a:ext uri="{FF2B5EF4-FFF2-40B4-BE49-F238E27FC236}">
                <a16:creationId xmlns:a16="http://schemas.microsoft.com/office/drawing/2014/main" id="{5B9A5A9D-2FD6-9327-5467-092EAC1CB0B2}"/>
              </a:ext>
            </a:extLst>
          </p:cNvPr>
          <p:cNvSpPr>
            <a:spLocks noGrp="1"/>
          </p:cNvSpPr>
          <p:nvPr>
            <p:ph idx="1"/>
          </p:nvPr>
        </p:nvSpPr>
        <p:spPr>
          <a:xfrm>
            <a:off x="1484310" y="2666999"/>
            <a:ext cx="2812387" cy="3124201"/>
          </a:xfrm>
        </p:spPr>
        <p:txBody>
          <a:bodyPr>
            <a:normAutofit/>
          </a:bodyPr>
          <a:lstStyle/>
          <a:p>
            <a:r>
              <a:rPr lang="es-MX" sz="1800" dirty="0"/>
              <a:t>Los requerimientos de usuario casi siempre se escriben en lenguaje natural. Los requerimientos del sistema pueden escribirse mediante otros métodos.</a:t>
            </a:r>
          </a:p>
        </p:txBody>
      </p:sp>
      <p:sp>
        <p:nvSpPr>
          <p:cNvPr id="20"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10;&#10;Descripción generada automáticamente">
            <a:extLst>
              <a:ext uri="{FF2B5EF4-FFF2-40B4-BE49-F238E27FC236}">
                <a16:creationId xmlns:a16="http://schemas.microsoft.com/office/drawing/2014/main" id="{D3D65A5E-0ACB-C461-FB54-18162A721EE1}"/>
              </a:ext>
            </a:extLst>
          </p:cNvPr>
          <p:cNvPicPr>
            <a:picLocks noChangeAspect="1"/>
          </p:cNvPicPr>
          <p:nvPr/>
        </p:nvPicPr>
        <p:blipFill>
          <a:blip r:embed="rId4"/>
          <a:stretch>
            <a:fillRect/>
          </a:stretch>
        </p:blipFill>
        <p:spPr>
          <a:xfrm>
            <a:off x="4754939" y="1476285"/>
            <a:ext cx="6643025" cy="3852953"/>
          </a:xfrm>
          <a:prstGeom prst="rect">
            <a:avLst/>
          </a:prstGeom>
        </p:spPr>
      </p:pic>
    </p:spTree>
    <p:extLst>
      <p:ext uri="{BB962C8B-B14F-4D97-AF65-F5344CB8AC3E}">
        <p14:creationId xmlns:p14="http://schemas.microsoft.com/office/powerpoint/2010/main" val="258547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A368BD3-2175-E928-7FE9-FE888B9E161E}"/>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Especificación en lenguaje natural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B8BB3CD9-0727-A7B0-2560-8175CC420C13}"/>
              </a:ext>
            </a:extLst>
          </p:cNvPr>
          <p:cNvGraphicFramePr>
            <a:graphicFrameLocks noGrp="1"/>
          </p:cNvGraphicFramePr>
          <p:nvPr>
            <p:ph idx="1"/>
            <p:extLst>
              <p:ext uri="{D42A27DB-BD31-4B8C-83A1-F6EECF244321}">
                <p14:modId xmlns:p14="http://schemas.microsoft.com/office/powerpoint/2010/main" val="124072701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774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F83909E6-0EA3-668D-0409-6C8BF67B4334}"/>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Especificaciones estructuradas</a:t>
            </a:r>
          </a:p>
        </p:txBody>
      </p:sp>
      <p:sp>
        <p:nvSpPr>
          <p:cNvPr id="3" name="Marcador de contenido 2">
            <a:extLst>
              <a:ext uri="{FF2B5EF4-FFF2-40B4-BE49-F238E27FC236}">
                <a16:creationId xmlns:a16="http://schemas.microsoft.com/office/drawing/2014/main" id="{2147B583-86E6-1BCD-0FB9-61FF7B307FA4}"/>
              </a:ext>
            </a:extLst>
          </p:cNvPr>
          <p:cNvSpPr>
            <a:spLocks noGrp="1"/>
          </p:cNvSpPr>
          <p:nvPr>
            <p:ph idx="1"/>
          </p:nvPr>
        </p:nvSpPr>
        <p:spPr>
          <a:xfrm>
            <a:off x="5149032" y="1072609"/>
            <a:ext cx="6383207" cy="4522647"/>
          </a:xfrm>
        </p:spPr>
        <p:txBody>
          <a:bodyPr anchor="ctr">
            <a:normAutofit/>
          </a:bodyPr>
          <a:lstStyle/>
          <a:p>
            <a:pPr marL="457200" indent="-457200">
              <a:buFont typeface="+mj-lt"/>
              <a:buAutoNum type="arabicPeriod"/>
            </a:pPr>
            <a:r>
              <a:rPr lang="es-MX" sz="2000"/>
              <a:t>Descripción de la función o entidad a especificar.</a:t>
            </a:r>
          </a:p>
          <a:p>
            <a:pPr marL="457200" indent="-457200">
              <a:buFont typeface="+mj-lt"/>
              <a:buAutoNum type="arabicPeriod"/>
            </a:pPr>
            <a:r>
              <a:rPr lang="es-MX" sz="2000"/>
              <a:t>Descripción de sus entradas y sus procedencias.</a:t>
            </a:r>
          </a:p>
          <a:p>
            <a:pPr marL="457200" indent="-457200">
              <a:buFont typeface="+mj-lt"/>
              <a:buAutoNum type="arabicPeriod"/>
            </a:pPr>
            <a:r>
              <a:rPr lang="es-MX" sz="2000"/>
              <a:t>Descripción de sus salidas y a dónde se dirigen.</a:t>
            </a:r>
          </a:p>
          <a:p>
            <a:pPr marL="457200" indent="-457200">
              <a:buFont typeface="+mj-lt"/>
              <a:buAutoNum type="arabicPeriod"/>
            </a:pPr>
            <a:r>
              <a:rPr lang="es-MX" sz="2000"/>
              <a:t>Información sobre los datos requeridos para el cálculo y otras entidades en el sistema que se utilizan.</a:t>
            </a:r>
          </a:p>
          <a:p>
            <a:pPr marL="457200" indent="-457200">
              <a:buFont typeface="+mj-lt"/>
              <a:buAutoNum type="arabicPeriod"/>
            </a:pPr>
            <a:r>
              <a:rPr lang="es-MX" sz="2000"/>
              <a:t>Descripción de la acción que se va a tomar.</a:t>
            </a:r>
          </a:p>
          <a:p>
            <a:pPr marL="457200" indent="-457200">
              <a:buFont typeface="+mj-lt"/>
              <a:buAutoNum type="arabicPeriod"/>
            </a:pPr>
            <a:r>
              <a:rPr lang="es-MX" sz="2000"/>
              <a:t>Precondiciones y postcondiciones.</a:t>
            </a:r>
          </a:p>
          <a:p>
            <a:pPr marL="457200" indent="-457200">
              <a:buFont typeface="+mj-lt"/>
              <a:buAutoNum type="arabicPeriod"/>
            </a:pPr>
            <a:r>
              <a:rPr lang="es-MX" sz="2000"/>
              <a:t>Descripción de los efectos colaterales de la operación (si existen).</a:t>
            </a:r>
          </a:p>
        </p:txBody>
      </p:sp>
    </p:spTree>
    <p:extLst>
      <p:ext uri="{BB962C8B-B14F-4D97-AF65-F5344CB8AC3E}">
        <p14:creationId xmlns:p14="http://schemas.microsoft.com/office/powerpoint/2010/main" val="319771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25FFC-B6E7-A825-A79C-6C6E6F3C8CE4}"/>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s-MX" sz="3200"/>
              <a:t>Casos de uso</a:t>
            </a:r>
          </a:p>
        </p:txBody>
      </p:sp>
      <p:sp>
        <p:nvSpPr>
          <p:cNvPr id="4" name="Marcador de texto 3">
            <a:extLst>
              <a:ext uri="{FF2B5EF4-FFF2-40B4-BE49-F238E27FC236}">
                <a16:creationId xmlns:a16="http://schemas.microsoft.com/office/drawing/2014/main" id="{36CBC74C-5E8D-D99F-129D-DAE7D9C16F96}"/>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algn="l">
              <a:buFont typeface="Arial"/>
              <a:buChar char="•"/>
            </a:pPr>
            <a:r>
              <a:rPr lang="es-MX" sz="1800"/>
              <a:t>Los casos de uso identifican a los actors implicados en una interacción, y nombra el tipo de interacción.</a:t>
            </a:r>
          </a:p>
        </p:txBody>
      </p:sp>
      <p:pic>
        <p:nvPicPr>
          <p:cNvPr id="6" name="Marcador de contenido 5" descr="Diagrama&#10;&#10;Descripción generada automáticamente">
            <a:extLst>
              <a:ext uri="{FF2B5EF4-FFF2-40B4-BE49-F238E27FC236}">
                <a16:creationId xmlns:a16="http://schemas.microsoft.com/office/drawing/2014/main" id="{4462025E-D0C3-1474-2E05-ADC7880170AE}"/>
              </a:ext>
            </a:extLst>
          </p:cNvPr>
          <p:cNvPicPr>
            <a:picLocks noGrp="1" noChangeAspect="1"/>
          </p:cNvPicPr>
          <p:nvPr>
            <p:ph idx="1"/>
          </p:nvPr>
        </p:nvPicPr>
        <p:blipFill>
          <a:blip r:embed="rId3"/>
          <a:stretch>
            <a:fillRect/>
          </a:stretch>
        </p:blipFill>
        <p:spPr>
          <a:xfrm>
            <a:off x="4941202" y="1445098"/>
            <a:ext cx="6237359" cy="3680042"/>
          </a:xfrm>
          <a:prstGeom prst="rect">
            <a:avLst/>
          </a:prstGeom>
        </p:spPr>
      </p:pic>
    </p:spTree>
    <p:extLst>
      <p:ext uri="{BB962C8B-B14F-4D97-AF65-F5344CB8AC3E}">
        <p14:creationId xmlns:p14="http://schemas.microsoft.com/office/powerpoint/2010/main" val="394821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48716-F1B4-E025-3FCD-E4FF865D75DD}"/>
              </a:ext>
            </a:extLst>
          </p:cNvPr>
          <p:cNvSpPr>
            <a:spLocks noGrp="1"/>
          </p:cNvSpPr>
          <p:nvPr>
            <p:ph type="title"/>
          </p:nvPr>
        </p:nvSpPr>
        <p:spPr>
          <a:xfrm>
            <a:off x="1484311" y="1081548"/>
            <a:ext cx="3333495" cy="1504335"/>
          </a:xfrm>
        </p:spPr>
        <p:txBody>
          <a:bodyPr>
            <a:normAutofit/>
          </a:bodyPr>
          <a:lstStyle/>
          <a:p>
            <a:r>
              <a:rPr lang="es-MX" sz="3200" dirty="0"/>
              <a:t>Documento de requerimientos</a:t>
            </a:r>
          </a:p>
        </p:txBody>
      </p:sp>
      <p:sp>
        <p:nvSpPr>
          <p:cNvPr id="25" name="Content Placeholder 8">
            <a:extLst>
              <a:ext uri="{FF2B5EF4-FFF2-40B4-BE49-F238E27FC236}">
                <a16:creationId xmlns:a16="http://schemas.microsoft.com/office/drawing/2014/main" id="{71248768-BAEA-0D33-B5C2-7C223BF4D09D}"/>
              </a:ext>
            </a:extLst>
          </p:cNvPr>
          <p:cNvSpPr>
            <a:spLocks noGrp="1"/>
          </p:cNvSpPr>
          <p:nvPr>
            <p:ph idx="1"/>
          </p:nvPr>
        </p:nvSpPr>
        <p:spPr>
          <a:xfrm>
            <a:off x="1484311" y="2980267"/>
            <a:ext cx="3333496" cy="2810933"/>
          </a:xfrm>
        </p:spPr>
        <p:txBody>
          <a:bodyPr anchor="t">
            <a:normAutofit fontScale="92500"/>
          </a:bodyPr>
          <a:lstStyle/>
          <a:p>
            <a:r>
              <a:rPr lang="es-MX" sz="2000" dirty="0"/>
              <a:t>Es un comunicado oficial de lo que deben implementar los desarrolladores del sistema. Incluye los requerimientos de usuario y una especificación detallada de los requerimientos del sistema.</a:t>
            </a:r>
          </a:p>
        </p:txBody>
      </p:sp>
      <p:pic>
        <p:nvPicPr>
          <p:cNvPr id="5" name="Marcador de contenido 4" descr="Diagrama&#10;&#10;Descripción generada automáticamente">
            <a:extLst>
              <a:ext uri="{FF2B5EF4-FFF2-40B4-BE49-F238E27FC236}">
                <a16:creationId xmlns:a16="http://schemas.microsoft.com/office/drawing/2014/main" id="{4AD5835F-DC91-BD5C-A5FA-C7CE0662E20C}"/>
              </a:ext>
            </a:extLst>
          </p:cNvPr>
          <p:cNvPicPr>
            <a:picLocks noChangeAspect="1"/>
          </p:cNvPicPr>
          <p:nvPr/>
        </p:nvPicPr>
        <p:blipFill>
          <a:blip r:embed="rId4"/>
          <a:stretch>
            <a:fillRect/>
          </a:stretch>
        </p:blipFill>
        <p:spPr>
          <a:xfrm>
            <a:off x="5672667" y="297610"/>
            <a:ext cx="6231465" cy="62627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6331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B97E8-5352-23BB-60C3-0A8830553CC7}"/>
              </a:ext>
            </a:extLst>
          </p:cNvPr>
          <p:cNvSpPr>
            <a:spLocks noGrp="1"/>
          </p:cNvSpPr>
          <p:nvPr>
            <p:ph type="title"/>
          </p:nvPr>
        </p:nvSpPr>
        <p:spPr>
          <a:xfrm>
            <a:off x="1484312" y="330200"/>
            <a:ext cx="10018713" cy="736600"/>
          </a:xfrm>
        </p:spPr>
        <p:txBody>
          <a:bodyPr/>
          <a:lstStyle/>
          <a:p>
            <a:r>
              <a:rPr lang="es-MX" dirty="0"/>
              <a:t>Documento de requerimientos</a:t>
            </a:r>
          </a:p>
        </p:txBody>
      </p:sp>
      <p:graphicFrame>
        <p:nvGraphicFramePr>
          <p:cNvPr id="4" name="Marcador de contenido 3">
            <a:extLst>
              <a:ext uri="{FF2B5EF4-FFF2-40B4-BE49-F238E27FC236}">
                <a16:creationId xmlns:a16="http://schemas.microsoft.com/office/drawing/2014/main" id="{0197C172-DC07-2375-FE15-9B1E81B03AB3}"/>
              </a:ext>
            </a:extLst>
          </p:cNvPr>
          <p:cNvGraphicFramePr>
            <a:graphicFrameLocks noGrp="1"/>
          </p:cNvGraphicFramePr>
          <p:nvPr>
            <p:ph idx="1"/>
            <p:extLst>
              <p:ext uri="{D42A27DB-BD31-4B8C-83A1-F6EECF244321}">
                <p14:modId xmlns:p14="http://schemas.microsoft.com/office/powerpoint/2010/main" val="697539151"/>
              </p:ext>
            </p:extLst>
          </p:nvPr>
        </p:nvGraphicFramePr>
        <p:xfrm>
          <a:off x="2279650" y="1066800"/>
          <a:ext cx="9223375"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342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32099</TotalTime>
  <Words>1152</Words>
  <Application>Microsoft Office PowerPoint</Application>
  <PresentationFormat>Panorámica</PresentationFormat>
  <Paragraphs>87</Paragraphs>
  <Slides>9</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Corbel</vt:lpstr>
      <vt:lpstr>Parallax</vt:lpstr>
      <vt:lpstr>El proceso de análisis de sistemas </vt:lpstr>
      <vt:lpstr>Especificación de requerimientos</vt:lpstr>
      <vt:lpstr>Consideraciones para la especificación de requerimientos</vt:lpstr>
      <vt:lpstr>Formas de escribir una especificación de requerimientos del sistema</vt:lpstr>
      <vt:lpstr>Especificación en lenguaje natural</vt:lpstr>
      <vt:lpstr>Especificaciones estructuradas</vt:lpstr>
      <vt:lpstr>Casos de uso</vt:lpstr>
      <vt:lpstr>Documento de requerimientos</vt:lpstr>
      <vt:lpstr>Documento de requerimientos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107</cp:revision>
  <cp:lastPrinted>2024-03-20T20:41:49Z</cp:lastPrinted>
  <dcterms:created xsi:type="dcterms:W3CDTF">2023-02-15T19:43:08Z</dcterms:created>
  <dcterms:modified xsi:type="dcterms:W3CDTF">2024-03-21T01:06:04Z</dcterms:modified>
</cp:coreProperties>
</file>