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07" autoAdjust="0"/>
  </p:normalViewPr>
  <p:slideViewPr>
    <p:cSldViewPr snapToGrid="0">
      <p:cViewPr varScale="1">
        <p:scale>
          <a:sx n="84" d="100"/>
          <a:sy n="84" d="100"/>
        </p:scale>
        <p:origin x="15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E5AD7-603F-4637-A6A0-72D4AFBF4C3D}"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s-MX"/>
        </a:p>
      </dgm:t>
    </dgm:pt>
    <dgm:pt modelId="{FA60AE77-7475-43C3-9075-E4E07FB799D7}">
      <dgm:prSet phldrT="[Texto]"/>
      <dgm:spPr/>
      <dgm:t>
        <a:bodyPr/>
        <a:lstStyle/>
        <a:p>
          <a:r>
            <a:rPr lang="es-MX" dirty="0"/>
            <a:t>KISS</a:t>
          </a:r>
        </a:p>
      </dgm:t>
    </dgm:pt>
    <dgm:pt modelId="{81D365A3-C35C-44FB-AD40-63BAD426F3CE}" type="parTrans" cxnId="{F549658F-E4E7-4B81-B0C8-6D6754231648}">
      <dgm:prSet/>
      <dgm:spPr/>
      <dgm:t>
        <a:bodyPr/>
        <a:lstStyle/>
        <a:p>
          <a:endParaRPr lang="es-MX"/>
        </a:p>
      </dgm:t>
    </dgm:pt>
    <dgm:pt modelId="{9D95DDA7-E703-496F-845A-769D6716D636}" type="sibTrans" cxnId="{F549658F-E4E7-4B81-B0C8-6D6754231648}">
      <dgm:prSet/>
      <dgm:spPr/>
      <dgm:t>
        <a:bodyPr/>
        <a:lstStyle/>
        <a:p>
          <a:endParaRPr lang="es-MX"/>
        </a:p>
      </dgm:t>
    </dgm:pt>
    <dgm:pt modelId="{9DDA2A2B-89A6-4593-AF7B-C3A4E7548B6A}">
      <dgm:prSet phldrT="[Texto]"/>
      <dgm:spPr/>
      <dgm:t>
        <a:bodyPr/>
        <a:lstStyle/>
        <a:p>
          <a:r>
            <a:rPr lang="es-MX" dirty="0"/>
            <a:t>SOLID</a:t>
          </a:r>
        </a:p>
      </dgm:t>
    </dgm:pt>
    <dgm:pt modelId="{2F45FDF5-68F2-4D2F-AD43-370D8696B5B7}" type="parTrans" cxnId="{EE22EFAC-C490-4D04-8211-B84351142865}">
      <dgm:prSet/>
      <dgm:spPr/>
      <dgm:t>
        <a:bodyPr/>
        <a:lstStyle/>
        <a:p>
          <a:endParaRPr lang="es-MX"/>
        </a:p>
      </dgm:t>
    </dgm:pt>
    <dgm:pt modelId="{E7FC2E74-F71B-4422-BE1B-2FD4E048ADDF}" type="sibTrans" cxnId="{EE22EFAC-C490-4D04-8211-B84351142865}">
      <dgm:prSet/>
      <dgm:spPr/>
      <dgm:t>
        <a:bodyPr/>
        <a:lstStyle/>
        <a:p>
          <a:endParaRPr lang="es-MX"/>
        </a:p>
      </dgm:t>
    </dgm:pt>
    <dgm:pt modelId="{5D42A675-3F8C-423D-B3D6-CBE6C7F2B546}">
      <dgm:prSet phldrT="[Texto]"/>
      <dgm:spPr/>
      <dgm:t>
        <a:bodyPr/>
        <a:lstStyle/>
        <a:p>
          <a:r>
            <a:rPr lang="es-MX" dirty="0"/>
            <a:t>DRY</a:t>
          </a:r>
        </a:p>
      </dgm:t>
    </dgm:pt>
    <dgm:pt modelId="{2BEEA712-5A99-49A1-A6E0-DF2483612D0A}" type="parTrans" cxnId="{C277BB10-29E7-46CA-AA1F-9642A058E95E}">
      <dgm:prSet/>
      <dgm:spPr/>
      <dgm:t>
        <a:bodyPr/>
        <a:lstStyle/>
        <a:p>
          <a:endParaRPr lang="es-MX"/>
        </a:p>
      </dgm:t>
    </dgm:pt>
    <dgm:pt modelId="{D201BDA1-76CB-4C30-B9C1-F436215B69C4}" type="sibTrans" cxnId="{C277BB10-29E7-46CA-AA1F-9642A058E95E}">
      <dgm:prSet/>
      <dgm:spPr/>
      <dgm:t>
        <a:bodyPr/>
        <a:lstStyle/>
        <a:p>
          <a:endParaRPr lang="es-MX"/>
        </a:p>
      </dgm:t>
    </dgm:pt>
    <dgm:pt modelId="{7A0644B8-50A0-4662-9A06-764C1EAE75FB}">
      <dgm:prSet phldrT="[Texto]"/>
      <dgm:spPr/>
      <dgm:t>
        <a:bodyPr/>
        <a:lstStyle/>
        <a:p>
          <a:r>
            <a:rPr lang="es-MX" dirty="0"/>
            <a:t>WET</a:t>
          </a:r>
        </a:p>
      </dgm:t>
    </dgm:pt>
    <dgm:pt modelId="{B78C71E5-D6F2-4A1C-A3DD-CA24AA1B952B}" type="parTrans" cxnId="{2D95B4F9-FD3A-4107-B889-4C27DD620004}">
      <dgm:prSet/>
      <dgm:spPr/>
    </dgm:pt>
    <dgm:pt modelId="{46D4D2EA-71E2-42D9-BB4B-603E8302AC33}" type="sibTrans" cxnId="{2D95B4F9-FD3A-4107-B889-4C27DD620004}">
      <dgm:prSet/>
      <dgm:spPr/>
    </dgm:pt>
    <dgm:pt modelId="{3CED650E-C502-4B14-B97B-9693F8E4C07C}">
      <dgm:prSet phldrT="[Texto]"/>
      <dgm:spPr/>
      <dgm:t>
        <a:bodyPr/>
        <a:lstStyle/>
        <a:p>
          <a:r>
            <a:rPr lang="es-MX" dirty="0"/>
            <a:t>YAGNI</a:t>
          </a:r>
        </a:p>
      </dgm:t>
    </dgm:pt>
    <dgm:pt modelId="{7CD4A9DB-500F-4C66-98F1-FADB80FFEAD8}" type="parTrans" cxnId="{BEFA9B1D-2A1B-46BA-B765-61AF7E4C2E03}">
      <dgm:prSet/>
      <dgm:spPr/>
    </dgm:pt>
    <dgm:pt modelId="{E9ECAE6E-1E4A-412C-8523-188F8A9B7927}" type="sibTrans" cxnId="{BEFA9B1D-2A1B-46BA-B765-61AF7E4C2E03}">
      <dgm:prSet/>
      <dgm:spPr/>
    </dgm:pt>
    <dgm:pt modelId="{705D7D6A-6ACE-49D8-BC7C-4B9C67F60561}" type="pres">
      <dgm:prSet presAssocID="{382E5AD7-603F-4637-A6A0-72D4AFBF4C3D}" presName="hierChild1" presStyleCnt="0">
        <dgm:presLayoutVars>
          <dgm:orgChart val="1"/>
          <dgm:chPref val="1"/>
          <dgm:dir/>
          <dgm:animOne val="branch"/>
          <dgm:animLvl val="lvl"/>
          <dgm:resizeHandles/>
        </dgm:presLayoutVars>
      </dgm:prSet>
      <dgm:spPr/>
    </dgm:pt>
    <dgm:pt modelId="{00047C20-F180-42AA-B498-8113AE5E5753}" type="pres">
      <dgm:prSet presAssocID="{FA60AE77-7475-43C3-9075-E4E07FB799D7}" presName="hierRoot1" presStyleCnt="0">
        <dgm:presLayoutVars>
          <dgm:hierBranch val="init"/>
        </dgm:presLayoutVars>
      </dgm:prSet>
      <dgm:spPr/>
    </dgm:pt>
    <dgm:pt modelId="{B4A3938B-7116-43B9-B0FB-CB560D3701BF}" type="pres">
      <dgm:prSet presAssocID="{FA60AE77-7475-43C3-9075-E4E07FB799D7}" presName="rootComposite1" presStyleCnt="0"/>
      <dgm:spPr/>
    </dgm:pt>
    <dgm:pt modelId="{AB161287-7A49-44C9-82D7-B12B64E0C7C7}" type="pres">
      <dgm:prSet presAssocID="{FA60AE77-7475-43C3-9075-E4E07FB799D7}" presName="rootText1" presStyleLbl="node0" presStyleIdx="0" presStyleCnt="5">
        <dgm:presLayoutVars>
          <dgm:chPref val="3"/>
        </dgm:presLayoutVars>
      </dgm:prSet>
      <dgm:spPr/>
    </dgm:pt>
    <dgm:pt modelId="{E781FA17-7F74-45F5-9BA3-28A85D1096FD}" type="pres">
      <dgm:prSet presAssocID="{FA60AE77-7475-43C3-9075-E4E07FB799D7}" presName="rootConnector1" presStyleLbl="node1" presStyleIdx="0" presStyleCnt="0"/>
      <dgm:spPr/>
    </dgm:pt>
    <dgm:pt modelId="{93F38235-F262-4E03-9C32-F8D0894D5E72}" type="pres">
      <dgm:prSet presAssocID="{FA60AE77-7475-43C3-9075-E4E07FB799D7}" presName="hierChild2" presStyleCnt="0"/>
      <dgm:spPr/>
    </dgm:pt>
    <dgm:pt modelId="{EBB089C2-0648-4787-A62A-4A0E37AD481F}" type="pres">
      <dgm:prSet presAssocID="{FA60AE77-7475-43C3-9075-E4E07FB799D7}" presName="hierChild3" presStyleCnt="0"/>
      <dgm:spPr/>
    </dgm:pt>
    <dgm:pt modelId="{E0185CA5-3341-4865-A749-66B600AFBF35}" type="pres">
      <dgm:prSet presAssocID="{5D42A675-3F8C-423D-B3D6-CBE6C7F2B546}" presName="hierRoot1" presStyleCnt="0">
        <dgm:presLayoutVars>
          <dgm:hierBranch val="init"/>
        </dgm:presLayoutVars>
      </dgm:prSet>
      <dgm:spPr/>
    </dgm:pt>
    <dgm:pt modelId="{11A3B5CA-AFF0-4C78-93A9-AF389E0F43CE}" type="pres">
      <dgm:prSet presAssocID="{5D42A675-3F8C-423D-B3D6-CBE6C7F2B546}" presName="rootComposite1" presStyleCnt="0"/>
      <dgm:spPr/>
    </dgm:pt>
    <dgm:pt modelId="{3BCB6C62-BA91-4A52-9C17-AF991E3ABDFB}" type="pres">
      <dgm:prSet presAssocID="{5D42A675-3F8C-423D-B3D6-CBE6C7F2B546}" presName="rootText1" presStyleLbl="node0" presStyleIdx="1" presStyleCnt="5">
        <dgm:presLayoutVars>
          <dgm:chPref val="3"/>
        </dgm:presLayoutVars>
      </dgm:prSet>
      <dgm:spPr/>
    </dgm:pt>
    <dgm:pt modelId="{B99A5A80-1E52-42FD-8710-3893A9998A2D}" type="pres">
      <dgm:prSet presAssocID="{5D42A675-3F8C-423D-B3D6-CBE6C7F2B546}" presName="rootConnector1" presStyleLbl="node1" presStyleIdx="0" presStyleCnt="0"/>
      <dgm:spPr/>
    </dgm:pt>
    <dgm:pt modelId="{9F940654-CDF5-4E17-BEB1-FDD8A682CBB1}" type="pres">
      <dgm:prSet presAssocID="{5D42A675-3F8C-423D-B3D6-CBE6C7F2B546}" presName="hierChild2" presStyleCnt="0"/>
      <dgm:spPr/>
    </dgm:pt>
    <dgm:pt modelId="{E0FDD57C-A1CE-4B41-8AF4-1A7E5A837ED9}" type="pres">
      <dgm:prSet presAssocID="{5D42A675-3F8C-423D-B3D6-CBE6C7F2B546}" presName="hierChild3" presStyleCnt="0"/>
      <dgm:spPr/>
    </dgm:pt>
    <dgm:pt modelId="{8BA18A9F-F7D7-4D3B-BA6B-C035E17B53AC}" type="pres">
      <dgm:prSet presAssocID="{7A0644B8-50A0-4662-9A06-764C1EAE75FB}" presName="hierRoot1" presStyleCnt="0">
        <dgm:presLayoutVars>
          <dgm:hierBranch val="init"/>
        </dgm:presLayoutVars>
      </dgm:prSet>
      <dgm:spPr/>
    </dgm:pt>
    <dgm:pt modelId="{4025BBFE-A202-4FEF-B868-7A01B441D48B}" type="pres">
      <dgm:prSet presAssocID="{7A0644B8-50A0-4662-9A06-764C1EAE75FB}" presName="rootComposite1" presStyleCnt="0"/>
      <dgm:spPr/>
    </dgm:pt>
    <dgm:pt modelId="{5D21C7C9-9FC9-4760-BEC4-EAEA117654F2}" type="pres">
      <dgm:prSet presAssocID="{7A0644B8-50A0-4662-9A06-764C1EAE75FB}" presName="rootText1" presStyleLbl="node0" presStyleIdx="2" presStyleCnt="5">
        <dgm:presLayoutVars>
          <dgm:chPref val="3"/>
        </dgm:presLayoutVars>
      </dgm:prSet>
      <dgm:spPr/>
    </dgm:pt>
    <dgm:pt modelId="{FC2E9045-4F4E-4570-B40B-99D106F866C3}" type="pres">
      <dgm:prSet presAssocID="{7A0644B8-50A0-4662-9A06-764C1EAE75FB}" presName="rootConnector1" presStyleLbl="node1" presStyleIdx="0" presStyleCnt="0"/>
      <dgm:spPr/>
    </dgm:pt>
    <dgm:pt modelId="{6DB54351-671E-4798-8DE1-4D9901FFD976}" type="pres">
      <dgm:prSet presAssocID="{7A0644B8-50A0-4662-9A06-764C1EAE75FB}" presName="hierChild2" presStyleCnt="0"/>
      <dgm:spPr/>
    </dgm:pt>
    <dgm:pt modelId="{FA8ECA7C-BFF4-48DD-879A-2CA466A665AD}" type="pres">
      <dgm:prSet presAssocID="{7A0644B8-50A0-4662-9A06-764C1EAE75FB}" presName="hierChild3" presStyleCnt="0"/>
      <dgm:spPr/>
    </dgm:pt>
    <dgm:pt modelId="{B2ADC4A3-C76D-4E6F-912B-D0C3FE0CDBC3}" type="pres">
      <dgm:prSet presAssocID="{3CED650E-C502-4B14-B97B-9693F8E4C07C}" presName="hierRoot1" presStyleCnt="0">
        <dgm:presLayoutVars>
          <dgm:hierBranch val="init"/>
        </dgm:presLayoutVars>
      </dgm:prSet>
      <dgm:spPr/>
    </dgm:pt>
    <dgm:pt modelId="{432AE46D-2B53-4FAC-8997-C2AECB26AD9F}" type="pres">
      <dgm:prSet presAssocID="{3CED650E-C502-4B14-B97B-9693F8E4C07C}" presName="rootComposite1" presStyleCnt="0"/>
      <dgm:spPr/>
    </dgm:pt>
    <dgm:pt modelId="{A5F94DEF-15E3-47E7-B670-17D76826410A}" type="pres">
      <dgm:prSet presAssocID="{3CED650E-C502-4B14-B97B-9693F8E4C07C}" presName="rootText1" presStyleLbl="node0" presStyleIdx="3" presStyleCnt="5">
        <dgm:presLayoutVars>
          <dgm:chPref val="3"/>
        </dgm:presLayoutVars>
      </dgm:prSet>
      <dgm:spPr/>
    </dgm:pt>
    <dgm:pt modelId="{70962991-E9EB-48A7-BD36-5822114E4B33}" type="pres">
      <dgm:prSet presAssocID="{3CED650E-C502-4B14-B97B-9693F8E4C07C}" presName="rootConnector1" presStyleLbl="node1" presStyleIdx="0" presStyleCnt="0"/>
      <dgm:spPr/>
    </dgm:pt>
    <dgm:pt modelId="{85C1E850-FC68-424F-B156-0B7119B196B7}" type="pres">
      <dgm:prSet presAssocID="{3CED650E-C502-4B14-B97B-9693F8E4C07C}" presName="hierChild2" presStyleCnt="0"/>
      <dgm:spPr/>
    </dgm:pt>
    <dgm:pt modelId="{D74C01CA-F47C-412D-8ADD-A735C2C84473}" type="pres">
      <dgm:prSet presAssocID="{3CED650E-C502-4B14-B97B-9693F8E4C07C}" presName="hierChild3" presStyleCnt="0"/>
      <dgm:spPr/>
    </dgm:pt>
    <dgm:pt modelId="{2ACEEF29-A316-4C8E-AC56-8440A3D0813C}" type="pres">
      <dgm:prSet presAssocID="{9DDA2A2B-89A6-4593-AF7B-C3A4E7548B6A}" presName="hierRoot1" presStyleCnt="0">
        <dgm:presLayoutVars>
          <dgm:hierBranch val="init"/>
        </dgm:presLayoutVars>
      </dgm:prSet>
      <dgm:spPr/>
    </dgm:pt>
    <dgm:pt modelId="{76B5D618-49EB-43D8-BFC4-82FCA1C96DA7}" type="pres">
      <dgm:prSet presAssocID="{9DDA2A2B-89A6-4593-AF7B-C3A4E7548B6A}" presName="rootComposite1" presStyleCnt="0"/>
      <dgm:spPr/>
    </dgm:pt>
    <dgm:pt modelId="{A4D01288-A339-44DC-8423-6862E562CBE2}" type="pres">
      <dgm:prSet presAssocID="{9DDA2A2B-89A6-4593-AF7B-C3A4E7548B6A}" presName="rootText1" presStyleLbl="node0" presStyleIdx="4" presStyleCnt="5">
        <dgm:presLayoutVars>
          <dgm:chPref val="3"/>
        </dgm:presLayoutVars>
      </dgm:prSet>
      <dgm:spPr/>
    </dgm:pt>
    <dgm:pt modelId="{7B60A172-76E6-43A1-ACA1-7207100824C8}" type="pres">
      <dgm:prSet presAssocID="{9DDA2A2B-89A6-4593-AF7B-C3A4E7548B6A}" presName="rootConnector1" presStyleLbl="node1" presStyleIdx="0" presStyleCnt="0"/>
      <dgm:spPr/>
    </dgm:pt>
    <dgm:pt modelId="{314AB5C9-7271-4392-9078-9853B0EC2047}" type="pres">
      <dgm:prSet presAssocID="{9DDA2A2B-89A6-4593-AF7B-C3A4E7548B6A}" presName="hierChild2" presStyleCnt="0"/>
      <dgm:spPr/>
    </dgm:pt>
    <dgm:pt modelId="{9AD31380-BF9C-4CF8-975A-A090B5105796}" type="pres">
      <dgm:prSet presAssocID="{9DDA2A2B-89A6-4593-AF7B-C3A4E7548B6A}" presName="hierChild3" presStyleCnt="0"/>
      <dgm:spPr/>
    </dgm:pt>
  </dgm:ptLst>
  <dgm:cxnLst>
    <dgm:cxn modelId="{9FA9990D-93EB-4480-9EE6-C1018891FE7F}" type="presOf" srcId="{3CED650E-C502-4B14-B97B-9693F8E4C07C}" destId="{A5F94DEF-15E3-47E7-B670-17D76826410A}" srcOrd="0" destOrd="0" presId="urn:microsoft.com/office/officeart/2005/8/layout/orgChart1"/>
    <dgm:cxn modelId="{C277BB10-29E7-46CA-AA1F-9642A058E95E}" srcId="{382E5AD7-603F-4637-A6A0-72D4AFBF4C3D}" destId="{5D42A675-3F8C-423D-B3D6-CBE6C7F2B546}" srcOrd="1" destOrd="0" parTransId="{2BEEA712-5A99-49A1-A6E0-DF2483612D0A}" sibTransId="{D201BDA1-76CB-4C30-B9C1-F436215B69C4}"/>
    <dgm:cxn modelId="{BEFA9B1D-2A1B-46BA-B765-61AF7E4C2E03}" srcId="{382E5AD7-603F-4637-A6A0-72D4AFBF4C3D}" destId="{3CED650E-C502-4B14-B97B-9693F8E4C07C}" srcOrd="3" destOrd="0" parTransId="{7CD4A9DB-500F-4C66-98F1-FADB80FFEAD8}" sibTransId="{E9ECAE6E-1E4A-412C-8523-188F8A9B7927}"/>
    <dgm:cxn modelId="{163F122B-377B-4EFB-BAAE-6432C0AAA00D}" type="presOf" srcId="{FA60AE77-7475-43C3-9075-E4E07FB799D7}" destId="{E781FA17-7F74-45F5-9BA3-28A85D1096FD}" srcOrd="1" destOrd="0" presId="urn:microsoft.com/office/officeart/2005/8/layout/orgChart1"/>
    <dgm:cxn modelId="{91024147-1A0D-4C08-B820-C03B4EE14F13}" type="presOf" srcId="{7A0644B8-50A0-4662-9A06-764C1EAE75FB}" destId="{FC2E9045-4F4E-4570-B40B-99D106F866C3}" srcOrd="1" destOrd="0" presId="urn:microsoft.com/office/officeart/2005/8/layout/orgChart1"/>
    <dgm:cxn modelId="{F549658F-E4E7-4B81-B0C8-6D6754231648}" srcId="{382E5AD7-603F-4637-A6A0-72D4AFBF4C3D}" destId="{FA60AE77-7475-43C3-9075-E4E07FB799D7}" srcOrd="0" destOrd="0" parTransId="{81D365A3-C35C-44FB-AD40-63BAD426F3CE}" sibTransId="{9D95DDA7-E703-496F-845A-769D6716D636}"/>
    <dgm:cxn modelId="{A445FC8F-20FA-4390-A4A0-2CCCDCB741B4}" type="presOf" srcId="{9DDA2A2B-89A6-4593-AF7B-C3A4E7548B6A}" destId="{7B60A172-76E6-43A1-ACA1-7207100824C8}" srcOrd="1" destOrd="0" presId="urn:microsoft.com/office/officeart/2005/8/layout/orgChart1"/>
    <dgm:cxn modelId="{DCC7B793-95B5-4CAA-A496-5A296876E22D}" type="presOf" srcId="{FA60AE77-7475-43C3-9075-E4E07FB799D7}" destId="{AB161287-7A49-44C9-82D7-B12B64E0C7C7}" srcOrd="0" destOrd="0" presId="urn:microsoft.com/office/officeart/2005/8/layout/orgChart1"/>
    <dgm:cxn modelId="{E10FFD95-5877-4B66-A014-4A2DD250D4C1}" type="presOf" srcId="{7A0644B8-50A0-4662-9A06-764C1EAE75FB}" destId="{5D21C7C9-9FC9-4760-BEC4-EAEA117654F2}" srcOrd="0" destOrd="0" presId="urn:microsoft.com/office/officeart/2005/8/layout/orgChart1"/>
    <dgm:cxn modelId="{7E89D5A8-0A0B-4123-81A7-6D6008DFB27C}" type="presOf" srcId="{5D42A675-3F8C-423D-B3D6-CBE6C7F2B546}" destId="{B99A5A80-1E52-42FD-8710-3893A9998A2D}" srcOrd="1" destOrd="0" presId="urn:microsoft.com/office/officeart/2005/8/layout/orgChart1"/>
    <dgm:cxn modelId="{EE22EFAC-C490-4D04-8211-B84351142865}" srcId="{382E5AD7-603F-4637-A6A0-72D4AFBF4C3D}" destId="{9DDA2A2B-89A6-4593-AF7B-C3A4E7548B6A}" srcOrd="4" destOrd="0" parTransId="{2F45FDF5-68F2-4D2F-AD43-370D8696B5B7}" sibTransId="{E7FC2E74-F71B-4422-BE1B-2FD4E048ADDF}"/>
    <dgm:cxn modelId="{E6FC52B4-94CE-4F91-81BD-C9216CBFB230}" type="presOf" srcId="{9DDA2A2B-89A6-4593-AF7B-C3A4E7548B6A}" destId="{A4D01288-A339-44DC-8423-6862E562CBE2}" srcOrd="0" destOrd="0" presId="urn:microsoft.com/office/officeart/2005/8/layout/orgChart1"/>
    <dgm:cxn modelId="{8E4B62BA-597D-443B-9502-448F874E3BC1}" type="presOf" srcId="{5D42A675-3F8C-423D-B3D6-CBE6C7F2B546}" destId="{3BCB6C62-BA91-4A52-9C17-AF991E3ABDFB}" srcOrd="0" destOrd="0" presId="urn:microsoft.com/office/officeart/2005/8/layout/orgChart1"/>
    <dgm:cxn modelId="{2E2013DB-A7F6-40D4-B982-5F0BED2E228B}" type="presOf" srcId="{382E5AD7-603F-4637-A6A0-72D4AFBF4C3D}" destId="{705D7D6A-6ACE-49D8-BC7C-4B9C67F60561}" srcOrd="0" destOrd="0" presId="urn:microsoft.com/office/officeart/2005/8/layout/orgChart1"/>
    <dgm:cxn modelId="{EC9A8FEE-CB6D-4B29-8C7E-E4F6EC3FEFA4}" type="presOf" srcId="{3CED650E-C502-4B14-B97B-9693F8E4C07C}" destId="{70962991-E9EB-48A7-BD36-5822114E4B33}" srcOrd="1" destOrd="0" presId="urn:microsoft.com/office/officeart/2005/8/layout/orgChart1"/>
    <dgm:cxn modelId="{2D95B4F9-FD3A-4107-B889-4C27DD620004}" srcId="{382E5AD7-603F-4637-A6A0-72D4AFBF4C3D}" destId="{7A0644B8-50A0-4662-9A06-764C1EAE75FB}" srcOrd="2" destOrd="0" parTransId="{B78C71E5-D6F2-4A1C-A3DD-CA24AA1B952B}" sibTransId="{46D4D2EA-71E2-42D9-BB4B-603E8302AC33}"/>
    <dgm:cxn modelId="{63D1442C-F4F0-42A9-8739-7A547452D562}" type="presParOf" srcId="{705D7D6A-6ACE-49D8-BC7C-4B9C67F60561}" destId="{00047C20-F180-42AA-B498-8113AE5E5753}" srcOrd="0" destOrd="0" presId="urn:microsoft.com/office/officeart/2005/8/layout/orgChart1"/>
    <dgm:cxn modelId="{CADE9DAF-4374-437A-AB92-600F2817BADE}" type="presParOf" srcId="{00047C20-F180-42AA-B498-8113AE5E5753}" destId="{B4A3938B-7116-43B9-B0FB-CB560D3701BF}" srcOrd="0" destOrd="0" presId="urn:microsoft.com/office/officeart/2005/8/layout/orgChart1"/>
    <dgm:cxn modelId="{84810A1E-D421-4F94-8EBF-C2A3F8C1BB20}" type="presParOf" srcId="{B4A3938B-7116-43B9-B0FB-CB560D3701BF}" destId="{AB161287-7A49-44C9-82D7-B12B64E0C7C7}" srcOrd="0" destOrd="0" presId="urn:microsoft.com/office/officeart/2005/8/layout/orgChart1"/>
    <dgm:cxn modelId="{D3574307-6CE6-44DF-A53C-4B329CD4FFD4}" type="presParOf" srcId="{B4A3938B-7116-43B9-B0FB-CB560D3701BF}" destId="{E781FA17-7F74-45F5-9BA3-28A85D1096FD}" srcOrd="1" destOrd="0" presId="urn:microsoft.com/office/officeart/2005/8/layout/orgChart1"/>
    <dgm:cxn modelId="{EF0996AA-5B3B-4D61-B34A-2C2573EB0B52}" type="presParOf" srcId="{00047C20-F180-42AA-B498-8113AE5E5753}" destId="{93F38235-F262-4E03-9C32-F8D0894D5E72}" srcOrd="1" destOrd="0" presId="urn:microsoft.com/office/officeart/2005/8/layout/orgChart1"/>
    <dgm:cxn modelId="{C289B4D6-D910-45E3-8907-577AFB5A8EF9}" type="presParOf" srcId="{00047C20-F180-42AA-B498-8113AE5E5753}" destId="{EBB089C2-0648-4787-A62A-4A0E37AD481F}" srcOrd="2" destOrd="0" presId="urn:microsoft.com/office/officeart/2005/8/layout/orgChart1"/>
    <dgm:cxn modelId="{C007CF2F-EC49-43BB-985B-83B28FAA00A4}" type="presParOf" srcId="{705D7D6A-6ACE-49D8-BC7C-4B9C67F60561}" destId="{E0185CA5-3341-4865-A749-66B600AFBF35}" srcOrd="1" destOrd="0" presId="urn:microsoft.com/office/officeart/2005/8/layout/orgChart1"/>
    <dgm:cxn modelId="{E40CAC76-339E-4329-8E24-F301DA7243A8}" type="presParOf" srcId="{E0185CA5-3341-4865-A749-66B600AFBF35}" destId="{11A3B5CA-AFF0-4C78-93A9-AF389E0F43CE}" srcOrd="0" destOrd="0" presId="urn:microsoft.com/office/officeart/2005/8/layout/orgChart1"/>
    <dgm:cxn modelId="{D7C08707-5BE5-4EA7-8A70-DAB566A60DEF}" type="presParOf" srcId="{11A3B5CA-AFF0-4C78-93A9-AF389E0F43CE}" destId="{3BCB6C62-BA91-4A52-9C17-AF991E3ABDFB}" srcOrd="0" destOrd="0" presId="urn:microsoft.com/office/officeart/2005/8/layout/orgChart1"/>
    <dgm:cxn modelId="{18CE68D5-F823-4F24-947E-989085DCE3C5}" type="presParOf" srcId="{11A3B5CA-AFF0-4C78-93A9-AF389E0F43CE}" destId="{B99A5A80-1E52-42FD-8710-3893A9998A2D}" srcOrd="1" destOrd="0" presId="urn:microsoft.com/office/officeart/2005/8/layout/orgChart1"/>
    <dgm:cxn modelId="{D0E5B5B9-1C1F-44A8-B7F1-5290AAD0A26B}" type="presParOf" srcId="{E0185CA5-3341-4865-A749-66B600AFBF35}" destId="{9F940654-CDF5-4E17-BEB1-FDD8A682CBB1}" srcOrd="1" destOrd="0" presId="urn:microsoft.com/office/officeart/2005/8/layout/orgChart1"/>
    <dgm:cxn modelId="{C7B91539-87D7-4B9E-BCB8-B6AB751F6D45}" type="presParOf" srcId="{E0185CA5-3341-4865-A749-66B600AFBF35}" destId="{E0FDD57C-A1CE-4B41-8AF4-1A7E5A837ED9}" srcOrd="2" destOrd="0" presId="urn:microsoft.com/office/officeart/2005/8/layout/orgChart1"/>
    <dgm:cxn modelId="{E66A2270-3812-4215-8EF1-8359DD1E7BD3}" type="presParOf" srcId="{705D7D6A-6ACE-49D8-BC7C-4B9C67F60561}" destId="{8BA18A9F-F7D7-4D3B-BA6B-C035E17B53AC}" srcOrd="2" destOrd="0" presId="urn:microsoft.com/office/officeart/2005/8/layout/orgChart1"/>
    <dgm:cxn modelId="{5A0AED01-95A7-43D1-9BFD-0756A17BD6FF}" type="presParOf" srcId="{8BA18A9F-F7D7-4D3B-BA6B-C035E17B53AC}" destId="{4025BBFE-A202-4FEF-B868-7A01B441D48B}" srcOrd="0" destOrd="0" presId="urn:microsoft.com/office/officeart/2005/8/layout/orgChart1"/>
    <dgm:cxn modelId="{70D5573C-6E29-45C4-8CE8-DF010DA619A2}" type="presParOf" srcId="{4025BBFE-A202-4FEF-B868-7A01B441D48B}" destId="{5D21C7C9-9FC9-4760-BEC4-EAEA117654F2}" srcOrd="0" destOrd="0" presId="urn:microsoft.com/office/officeart/2005/8/layout/orgChart1"/>
    <dgm:cxn modelId="{C7E7FB68-05F8-44B1-872D-F126433E552D}" type="presParOf" srcId="{4025BBFE-A202-4FEF-B868-7A01B441D48B}" destId="{FC2E9045-4F4E-4570-B40B-99D106F866C3}" srcOrd="1" destOrd="0" presId="urn:microsoft.com/office/officeart/2005/8/layout/orgChart1"/>
    <dgm:cxn modelId="{19870185-34DB-41CA-A1A1-912B6E649D57}" type="presParOf" srcId="{8BA18A9F-F7D7-4D3B-BA6B-C035E17B53AC}" destId="{6DB54351-671E-4798-8DE1-4D9901FFD976}" srcOrd="1" destOrd="0" presId="urn:microsoft.com/office/officeart/2005/8/layout/orgChart1"/>
    <dgm:cxn modelId="{C9A5C0BF-1D71-4B9D-B389-3BD2BB2CA64B}" type="presParOf" srcId="{8BA18A9F-F7D7-4D3B-BA6B-C035E17B53AC}" destId="{FA8ECA7C-BFF4-48DD-879A-2CA466A665AD}" srcOrd="2" destOrd="0" presId="urn:microsoft.com/office/officeart/2005/8/layout/orgChart1"/>
    <dgm:cxn modelId="{F78EC119-E7BA-408E-B9DE-303C62DD2ECD}" type="presParOf" srcId="{705D7D6A-6ACE-49D8-BC7C-4B9C67F60561}" destId="{B2ADC4A3-C76D-4E6F-912B-D0C3FE0CDBC3}" srcOrd="3" destOrd="0" presId="urn:microsoft.com/office/officeart/2005/8/layout/orgChart1"/>
    <dgm:cxn modelId="{4423C0A1-B880-4DC7-A073-5DA60442368E}" type="presParOf" srcId="{B2ADC4A3-C76D-4E6F-912B-D0C3FE0CDBC3}" destId="{432AE46D-2B53-4FAC-8997-C2AECB26AD9F}" srcOrd="0" destOrd="0" presId="urn:microsoft.com/office/officeart/2005/8/layout/orgChart1"/>
    <dgm:cxn modelId="{098F6A88-9651-43E8-9920-2E54F627E861}" type="presParOf" srcId="{432AE46D-2B53-4FAC-8997-C2AECB26AD9F}" destId="{A5F94DEF-15E3-47E7-B670-17D76826410A}" srcOrd="0" destOrd="0" presId="urn:microsoft.com/office/officeart/2005/8/layout/orgChart1"/>
    <dgm:cxn modelId="{182F99D5-B5DA-4C5D-92CF-F2005D5D1687}" type="presParOf" srcId="{432AE46D-2B53-4FAC-8997-C2AECB26AD9F}" destId="{70962991-E9EB-48A7-BD36-5822114E4B33}" srcOrd="1" destOrd="0" presId="urn:microsoft.com/office/officeart/2005/8/layout/orgChart1"/>
    <dgm:cxn modelId="{E9E4698E-1BEB-4A40-915B-3CC3793F067A}" type="presParOf" srcId="{B2ADC4A3-C76D-4E6F-912B-D0C3FE0CDBC3}" destId="{85C1E850-FC68-424F-B156-0B7119B196B7}" srcOrd="1" destOrd="0" presId="urn:microsoft.com/office/officeart/2005/8/layout/orgChart1"/>
    <dgm:cxn modelId="{E889C72C-7BF3-4429-9DC6-60496BCF5F22}" type="presParOf" srcId="{B2ADC4A3-C76D-4E6F-912B-D0C3FE0CDBC3}" destId="{D74C01CA-F47C-412D-8ADD-A735C2C84473}" srcOrd="2" destOrd="0" presId="urn:microsoft.com/office/officeart/2005/8/layout/orgChart1"/>
    <dgm:cxn modelId="{8483387E-EBDF-4EEB-911F-4389A6B32989}" type="presParOf" srcId="{705D7D6A-6ACE-49D8-BC7C-4B9C67F60561}" destId="{2ACEEF29-A316-4C8E-AC56-8440A3D0813C}" srcOrd="4" destOrd="0" presId="urn:microsoft.com/office/officeart/2005/8/layout/orgChart1"/>
    <dgm:cxn modelId="{25B68C90-378A-4F5D-A42E-F44F130E435C}" type="presParOf" srcId="{2ACEEF29-A316-4C8E-AC56-8440A3D0813C}" destId="{76B5D618-49EB-43D8-BFC4-82FCA1C96DA7}" srcOrd="0" destOrd="0" presId="urn:microsoft.com/office/officeart/2005/8/layout/orgChart1"/>
    <dgm:cxn modelId="{F56ED44A-3C81-4312-9297-D3F0EE6D5142}" type="presParOf" srcId="{76B5D618-49EB-43D8-BFC4-82FCA1C96DA7}" destId="{A4D01288-A339-44DC-8423-6862E562CBE2}" srcOrd="0" destOrd="0" presId="urn:microsoft.com/office/officeart/2005/8/layout/orgChart1"/>
    <dgm:cxn modelId="{39A8032A-9C68-411D-8CD5-C1A85B506974}" type="presParOf" srcId="{76B5D618-49EB-43D8-BFC4-82FCA1C96DA7}" destId="{7B60A172-76E6-43A1-ACA1-7207100824C8}" srcOrd="1" destOrd="0" presId="urn:microsoft.com/office/officeart/2005/8/layout/orgChart1"/>
    <dgm:cxn modelId="{0FCBBF2E-2FAA-4C9A-A3DF-E03C9B9476C6}" type="presParOf" srcId="{2ACEEF29-A316-4C8E-AC56-8440A3D0813C}" destId="{314AB5C9-7271-4392-9078-9853B0EC2047}" srcOrd="1" destOrd="0" presId="urn:microsoft.com/office/officeart/2005/8/layout/orgChart1"/>
    <dgm:cxn modelId="{DC33A7E9-3AAA-44B0-AA7C-DA885F01873E}" type="presParOf" srcId="{2ACEEF29-A316-4C8E-AC56-8440A3D0813C}" destId="{9AD31380-BF9C-4CF8-975A-A090B5105796}"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FF9535-8AC4-478A-8B13-DE213B61786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9BD9FC5-B815-4C80-BDB5-CE289D4615D9}">
      <dgm:prSet/>
      <dgm:spPr/>
      <dgm:t>
        <a:bodyPr/>
        <a:lstStyle/>
        <a:p>
          <a:r>
            <a:rPr lang="es-MX"/>
            <a:t>Patrones de construcción</a:t>
          </a:r>
          <a:endParaRPr lang="en-US"/>
        </a:p>
      </dgm:t>
    </dgm:pt>
    <dgm:pt modelId="{D1F93814-D796-484A-BE2D-12F5F49D0862}" type="parTrans" cxnId="{BCF481BB-36D3-4469-9527-F72800935850}">
      <dgm:prSet/>
      <dgm:spPr/>
      <dgm:t>
        <a:bodyPr/>
        <a:lstStyle/>
        <a:p>
          <a:endParaRPr lang="en-US"/>
        </a:p>
      </dgm:t>
    </dgm:pt>
    <dgm:pt modelId="{44A47466-5EC9-4412-A8EF-6E9E3CD13557}" type="sibTrans" cxnId="{BCF481BB-36D3-4469-9527-F72800935850}">
      <dgm:prSet/>
      <dgm:spPr/>
      <dgm:t>
        <a:bodyPr/>
        <a:lstStyle/>
        <a:p>
          <a:endParaRPr lang="en-US"/>
        </a:p>
      </dgm:t>
    </dgm:pt>
    <dgm:pt modelId="{97AB7D62-B6A0-4259-B222-192BF86C26DC}">
      <dgm:prSet/>
      <dgm:spPr/>
      <dgm:t>
        <a:bodyPr/>
        <a:lstStyle/>
        <a:p>
          <a:r>
            <a:rPr lang="es-MX"/>
            <a:t>Patrones estructurales</a:t>
          </a:r>
          <a:endParaRPr lang="en-US"/>
        </a:p>
      </dgm:t>
    </dgm:pt>
    <dgm:pt modelId="{EB76B984-9049-4C47-9AE1-71D1F917953C}" type="parTrans" cxnId="{66113ECE-8DCB-4AC0-8453-50A4DE189B5B}">
      <dgm:prSet/>
      <dgm:spPr/>
      <dgm:t>
        <a:bodyPr/>
        <a:lstStyle/>
        <a:p>
          <a:endParaRPr lang="en-US"/>
        </a:p>
      </dgm:t>
    </dgm:pt>
    <dgm:pt modelId="{3F593D70-777B-4760-83A7-F73F0C098920}" type="sibTrans" cxnId="{66113ECE-8DCB-4AC0-8453-50A4DE189B5B}">
      <dgm:prSet/>
      <dgm:spPr/>
      <dgm:t>
        <a:bodyPr/>
        <a:lstStyle/>
        <a:p>
          <a:endParaRPr lang="en-US"/>
        </a:p>
      </dgm:t>
    </dgm:pt>
    <dgm:pt modelId="{6287FE11-DC52-4D88-B247-A3D14AF3A34C}">
      <dgm:prSet/>
      <dgm:spPr/>
      <dgm:t>
        <a:bodyPr/>
        <a:lstStyle/>
        <a:p>
          <a:r>
            <a:rPr lang="es-MX"/>
            <a:t>Patrones de comportamiento</a:t>
          </a:r>
          <a:endParaRPr lang="en-US"/>
        </a:p>
      </dgm:t>
    </dgm:pt>
    <dgm:pt modelId="{9A3B7E7A-3C8A-437A-9907-873FF098FD56}" type="parTrans" cxnId="{95B5B661-BA9D-4863-BFFA-2F5225EC10A9}">
      <dgm:prSet/>
      <dgm:spPr/>
      <dgm:t>
        <a:bodyPr/>
        <a:lstStyle/>
        <a:p>
          <a:endParaRPr lang="en-US"/>
        </a:p>
      </dgm:t>
    </dgm:pt>
    <dgm:pt modelId="{D9D609A0-03A5-4090-9A4D-008AB566555E}" type="sibTrans" cxnId="{95B5B661-BA9D-4863-BFFA-2F5225EC10A9}">
      <dgm:prSet/>
      <dgm:spPr/>
      <dgm:t>
        <a:bodyPr/>
        <a:lstStyle/>
        <a:p>
          <a:endParaRPr lang="en-US"/>
        </a:p>
      </dgm:t>
    </dgm:pt>
    <dgm:pt modelId="{373FE54D-BC2B-4AEF-AB27-0A6B74E909E8}" type="pres">
      <dgm:prSet presAssocID="{CEFF9535-8AC4-478A-8B13-DE213B61786C}" presName="hierChild1" presStyleCnt="0">
        <dgm:presLayoutVars>
          <dgm:chPref val="1"/>
          <dgm:dir/>
          <dgm:animOne val="branch"/>
          <dgm:animLvl val="lvl"/>
          <dgm:resizeHandles/>
        </dgm:presLayoutVars>
      </dgm:prSet>
      <dgm:spPr/>
    </dgm:pt>
    <dgm:pt modelId="{C9D8D5A0-9CE0-4F47-9B88-AA14780D08D8}" type="pres">
      <dgm:prSet presAssocID="{29BD9FC5-B815-4C80-BDB5-CE289D4615D9}" presName="hierRoot1" presStyleCnt="0"/>
      <dgm:spPr/>
    </dgm:pt>
    <dgm:pt modelId="{C69833B4-15A5-4CE8-89E5-D14D26FB7843}" type="pres">
      <dgm:prSet presAssocID="{29BD9FC5-B815-4C80-BDB5-CE289D4615D9}" presName="composite" presStyleCnt="0"/>
      <dgm:spPr/>
    </dgm:pt>
    <dgm:pt modelId="{16B8A0F1-73EC-47D1-B172-3D2287C3849D}" type="pres">
      <dgm:prSet presAssocID="{29BD9FC5-B815-4C80-BDB5-CE289D4615D9}" presName="background" presStyleLbl="node0" presStyleIdx="0" presStyleCnt="3"/>
      <dgm:spPr/>
    </dgm:pt>
    <dgm:pt modelId="{EF0CE9A8-E8AA-4885-B24B-AE933C90A2B1}" type="pres">
      <dgm:prSet presAssocID="{29BD9FC5-B815-4C80-BDB5-CE289D4615D9}" presName="text" presStyleLbl="fgAcc0" presStyleIdx="0" presStyleCnt="3">
        <dgm:presLayoutVars>
          <dgm:chPref val="3"/>
        </dgm:presLayoutVars>
      </dgm:prSet>
      <dgm:spPr/>
    </dgm:pt>
    <dgm:pt modelId="{ED3A54E1-60DA-4B71-BF44-7515DD7D8EB8}" type="pres">
      <dgm:prSet presAssocID="{29BD9FC5-B815-4C80-BDB5-CE289D4615D9}" presName="hierChild2" presStyleCnt="0"/>
      <dgm:spPr/>
    </dgm:pt>
    <dgm:pt modelId="{E92090CA-8834-4FAB-B0B1-8F5B1D9E79A6}" type="pres">
      <dgm:prSet presAssocID="{97AB7D62-B6A0-4259-B222-192BF86C26DC}" presName="hierRoot1" presStyleCnt="0"/>
      <dgm:spPr/>
    </dgm:pt>
    <dgm:pt modelId="{16E909E7-C70E-4EE1-A4D5-EF328D0D849A}" type="pres">
      <dgm:prSet presAssocID="{97AB7D62-B6A0-4259-B222-192BF86C26DC}" presName="composite" presStyleCnt="0"/>
      <dgm:spPr/>
    </dgm:pt>
    <dgm:pt modelId="{0D4BE303-0A59-4F2B-8A04-963AEC93C226}" type="pres">
      <dgm:prSet presAssocID="{97AB7D62-B6A0-4259-B222-192BF86C26DC}" presName="background" presStyleLbl="node0" presStyleIdx="1" presStyleCnt="3"/>
      <dgm:spPr/>
    </dgm:pt>
    <dgm:pt modelId="{E0394A09-01AC-4D16-AC4E-FCA16B676613}" type="pres">
      <dgm:prSet presAssocID="{97AB7D62-B6A0-4259-B222-192BF86C26DC}" presName="text" presStyleLbl="fgAcc0" presStyleIdx="1" presStyleCnt="3">
        <dgm:presLayoutVars>
          <dgm:chPref val="3"/>
        </dgm:presLayoutVars>
      </dgm:prSet>
      <dgm:spPr/>
    </dgm:pt>
    <dgm:pt modelId="{D28CBCD4-95E2-4145-B4E7-ABBA66FECBF8}" type="pres">
      <dgm:prSet presAssocID="{97AB7D62-B6A0-4259-B222-192BF86C26DC}" presName="hierChild2" presStyleCnt="0"/>
      <dgm:spPr/>
    </dgm:pt>
    <dgm:pt modelId="{7D10AF18-DC7E-4AE4-9A86-BC9E7E353AC1}" type="pres">
      <dgm:prSet presAssocID="{6287FE11-DC52-4D88-B247-A3D14AF3A34C}" presName="hierRoot1" presStyleCnt="0"/>
      <dgm:spPr/>
    </dgm:pt>
    <dgm:pt modelId="{516C49AF-C21B-459D-8BC5-30742EF7F3BA}" type="pres">
      <dgm:prSet presAssocID="{6287FE11-DC52-4D88-B247-A3D14AF3A34C}" presName="composite" presStyleCnt="0"/>
      <dgm:spPr/>
    </dgm:pt>
    <dgm:pt modelId="{E97668EA-2E20-4EDE-B1B2-75C99C1B6DF5}" type="pres">
      <dgm:prSet presAssocID="{6287FE11-DC52-4D88-B247-A3D14AF3A34C}" presName="background" presStyleLbl="node0" presStyleIdx="2" presStyleCnt="3"/>
      <dgm:spPr/>
    </dgm:pt>
    <dgm:pt modelId="{B38CBF29-AC98-4763-80C5-22B2BFE2A5A4}" type="pres">
      <dgm:prSet presAssocID="{6287FE11-DC52-4D88-B247-A3D14AF3A34C}" presName="text" presStyleLbl="fgAcc0" presStyleIdx="2" presStyleCnt="3">
        <dgm:presLayoutVars>
          <dgm:chPref val="3"/>
        </dgm:presLayoutVars>
      </dgm:prSet>
      <dgm:spPr/>
    </dgm:pt>
    <dgm:pt modelId="{73CEA2B9-6891-4708-B95C-CEC0EF667EEC}" type="pres">
      <dgm:prSet presAssocID="{6287FE11-DC52-4D88-B247-A3D14AF3A34C}" presName="hierChild2" presStyleCnt="0"/>
      <dgm:spPr/>
    </dgm:pt>
  </dgm:ptLst>
  <dgm:cxnLst>
    <dgm:cxn modelId="{A6696336-FEDF-4DCE-85B9-D52A27863CF5}" type="presOf" srcId="{CEFF9535-8AC4-478A-8B13-DE213B61786C}" destId="{373FE54D-BC2B-4AEF-AB27-0A6B74E909E8}" srcOrd="0" destOrd="0" presId="urn:microsoft.com/office/officeart/2005/8/layout/hierarchy1"/>
    <dgm:cxn modelId="{95B5B661-BA9D-4863-BFFA-2F5225EC10A9}" srcId="{CEFF9535-8AC4-478A-8B13-DE213B61786C}" destId="{6287FE11-DC52-4D88-B247-A3D14AF3A34C}" srcOrd="2" destOrd="0" parTransId="{9A3B7E7A-3C8A-437A-9907-873FF098FD56}" sibTransId="{D9D609A0-03A5-4090-9A4D-008AB566555E}"/>
    <dgm:cxn modelId="{96E6CD64-9292-4BE4-B4EC-68CA42EA6FC7}" type="presOf" srcId="{97AB7D62-B6A0-4259-B222-192BF86C26DC}" destId="{E0394A09-01AC-4D16-AC4E-FCA16B676613}" srcOrd="0" destOrd="0" presId="urn:microsoft.com/office/officeart/2005/8/layout/hierarchy1"/>
    <dgm:cxn modelId="{BF8F819F-0586-4686-8629-32350693161C}" type="presOf" srcId="{6287FE11-DC52-4D88-B247-A3D14AF3A34C}" destId="{B38CBF29-AC98-4763-80C5-22B2BFE2A5A4}" srcOrd="0" destOrd="0" presId="urn:microsoft.com/office/officeart/2005/8/layout/hierarchy1"/>
    <dgm:cxn modelId="{D67C03B9-F7E6-49E7-BF7E-744F7DEF953D}" type="presOf" srcId="{29BD9FC5-B815-4C80-BDB5-CE289D4615D9}" destId="{EF0CE9A8-E8AA-4885-B24B-AE933C90A2B1}" srcOrd="0" destOrd="0" presId="urn:microsoft.com/office/officeart/2005/8/layout/hierarchy1"/>
    <dgm:cxn modelId="{BCF481BB-36D3-4469-9527-F72800935850}" srcId="{CEFF9535-8AC4-478A-8B13-DE213B61786C}" destId="{29BD9FC5-B815-4C80-BDB5-CE289D4615D9}" srcOrd="0" destOrd="0" parTransId="{D1F93814-D796-484A-BE2D-12F5F49D0862}" sibTransId="{44A47466-5EC9-4412-A8EF-6E9E3CD13557}"/>
    <dgm:cxn modelId="{66113ECE-8DCB-4AC0-8453-50A4DE189B5B}" srcId="{CEFF9535-8AC4-478A-8B13-DE213B61786C}" destId="{97AB7D62-B6A0-4259-B222-192BF86C26DC}" srcOrd="1" destOrd="0" parTransId="{EB76B984-9049-4C47-9AE1-71D1F917953C}" sibTransId="{3F593D70-777B-4760-83A7-F73F0C098920}"/>
    <dgm:cxn modelId="{77AE0A62-E8A2-4D83-B120-4AEDEC2DF37B}" type="presParOf" srcId="{373FE54D-BC2B-4AEF-AB27-0A6B74E909E8}" destId="{C9D8D5A0-9CE0-4F47-9B88-AA14780D08D8}" srcOrd="0" destOrd="0" presId="urn:microsoft.com/office/officeart/2005/8/layout/hierarchy1"/>
    <dgm:cxn modelId="{8B70E2BA-BE1B-40ED-984E-7E1C4476D28D}" type="presParOf" srcId="{C9D8D5A0-9CE0-4F47-9B88-AA14780D08D8}" destId="{C69833B4-15A5-4CE8-89E5-D14D26FB7843}" srcOrd="0" destOrd="0" presId="urn:microsoft.com/office/officeart/2005/8/layout/hierarchy1"/>
    <dgm:cxn modelId="{F4DAB1FF-C2FD-4132-BF45-F36110E5EC6F}" type="presParOf" srcId="{C69833B4-15A5-4CE8-89E5-D14D26FB7843}" destId="{16B8A0F1-73EC-47D1-B172-3D2287C3849D}" srcOrd="0" destOrd="0" presId="urn:microsoft.com/office/officeart/2005/8/layout/hierarchy1"/>
    <dgm:cxn modelId="{D0C2F938-F39E-4977-B0A0-E7DDA1CF0159}" type="presParOf" srcId="{C69833B4-15A5-4CE8-89E5-D14D26FB7843}" destId="{EF0CE9A8-E8AA-4885-B24B-AE933C90A2B1}" srcOrd="1" destOrd="0" presId="urn:microsoft.com/office/officeart/2005/8/layout/hierarchy1"/>
    <dgm:cxn modelId="{305E9FF1-C2F0-4D25-88BE-D7A234EE258D}" type="presParOf" srcId="{C9D8D5A0-9CE0-4F47-9B88-AA14780D08D8}" destId="{ED3A54E1-60DA-4B71-BF44-7515DD7D8EB8}" srcOrd="1" destOrd="0" presId="urn:microsoft.com/office/officeart/2005/8/layout/hierarchy1"/>
    <dgm:cxn modelId="{E2445320-F71E-431B-AB08-DB4B1375B569}" type="presParOf" srcId="{373FE54D-BC2B-4AEF-AB27-0A6B74E909E8}" destId="{E92090CA-8834-4FAB-B0B1-8F5B1D9E79A6}" srcOrd="1" destOrd="0" presId="urn:microsoft.com/office/officeart/2005/8/layout/hierarchy1"/>
    <dgm:cxn modelId="{5E22E7DA-CED0-405E-B727-EC28E0E6C1C5}" type="presParOf" srcId="{E92090CA-8834-4FAB-B0B1-8F5B1D9E79A6}" destId="{16E909E7-C70E-4EE1-A4D5-EF328D0D849A}" srcOrd="0" destOrd="0" presId="urn:microsoft.com/office/officeart/2005/8/layout/hierarchy1"/>
    <dgm:cxn modelId="{35C1C1E2-7EE2-4B69-897F-D92356C492E0}" type="presParOf" srcId="{16E909E7-C70E-4EE1-A4D5-EF328D0D849A}" destId="{0D4BE303-0A59-4F2B-8A04-963AEC93C226}" srcOrd="0" destOrd="0" presId="urn:microsoft.com/office/officeart/2005/8/layout/hierarchy1"/>
    <dgm:cxn modelId="{B4F72AB3-A2E9-4CF7-A59A-57B0A9268D1D}" type="presParOf" srcId="{16E909E7-C70E-4EE1-A4D5-EF328D0D849A}" destId="{E0394A09-01AC-4D16-AC4E-FCA16B676613}" srcOrd="1" destOrd="0" presId="urn:microsoft.com/office/officeart/2005/8/layout/hierarchy1"/>
    <dgm:cxn modelId="{0B35CBC2-5354-45D4-BD7D-EC3D427A6F46}" type="presParOf" srcId="{E92090CA-8834-4FAB-B0B1-8F5B1D9E79A6}" destId="{D28CBCD4-95E2-4145-B4E7-ABBA66FECBF8}" srcOrd="1" destOrd="0" presId="urn:microsoft.com/office/officeart/2005/8/layout/hierarchy1"/>
    <dgm:cxn modelId="{6F301977-F729-4BB7-9503-7F44D1723BAD}" type="presParOf" srcId="{373FE54D-BC2B-4AEF-AB27-0A6B74E909E8}" destId="{7D10AF18-DC7E-4AE4-9A86-BC9E7E353AC1}" srcOrd="2" destOrd="0" presId="urn:microsoft.com/office/officeart/2005/8/layout/hierarchy1"/>
    <dgm:cxn modelId="{CB39BA2F-8CF2-4A94-9C03-CA6246A961E6}" type="presParOf" srcId="{7D10AF18-DC7E-4AE4-9A86-BC9E7E353AC1}" destId="{516C49AF-C21B-459D-8BC5-30742EF7F3BA}" srcOrd="0" destOrd="0" presId="urn:microsoft.com/office/officeart/2005/8/layout/hierarchy1"/>
    <dgm:cxn modelId="{5CB86AA5-C4E7-494A-9AE2-181BCFC3F65A}" type="presParOf" srcId="{516C49AF-C21B-459D-8BC5-30742EF7F3BA}" destId="{E97668EA-2E20-4EDE-B1B2-75C99C1B6DF5}" srcOrd="0" destOrd="0" presId="urn:microsoft.com/office/officeart/2005/8/layout/hierarchy1"/>
    <dgm:cxn modelId="{266705E4-ECFB-4F27-B8CB-8816A0D83AFC}" type="presParOf" srcId="{516C49AF-C21B-459D-8BC5-30742EF7F3BA}" destId="{B38CBF29-AC98-4763-80C5-22B2BFE2A5A4}" srcOrd="1" destOrd="0" presId="urn:microsoft.com/office/officeart/2005/8/layout/hierarchy1"/>
    <dgm:cxn modelId="{FCCCBF01-BEDA-4D8F-8F0F-B41365A2F247}" type="presParOf" srcId="{7D10AF18-DC7E-4AE4-9A86-BC9E7E353AC1}" destId="{73CEA2B9-6891-4708-B95C-CEC0EF667EE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24FCF2-2F69-46F6-8FB9-A04FA9A49C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E069EB9-C444-4E1F-8FF0-BF84975E939C}">
      <dgm:prSet/>
      <dgm:spPr/>
      <dgm:t>
        <a:bodyPr/>
        <a:lstStyle/>
        <a:p>
          <a:r>
            <a:rPr lang="es-MX" dirty="0"/>
            <a:t>Método de fabricación</a:t>
          </a:r>
        </a:p>
      </dgm:t>
    </dgm:pt>
    <dgm:pt modelId="{5CD299BD-EA4A-4BBE-962B-AC4774FB8154}" type="parTrans" cxnId="{AE88DE13-F5F8-4D1A-9AA5-9DBCA5CF77E5}">
      <dgm:prSet/>
      <dgm:spPr/>
      <dgm:t>
        <a:bodyPr/>
        <a:lstStyle/>
        <a:p>
          <a:endParaRPr lang="en-US"/>
        </a:p>
      </dgm:t>
    </dgm:pt>
    <dgm:pt modelId="{CE7D75EB-C2EC-4EF4-BD25-C5B1308AD462}" type="sibTrans" cxnId="{AE88DE13-F5F8-4D1A-9AA5-9DBCA5CF77E5}">
      <dgm:prSet/>
      <dgm:spPr/>
      <dgm:t>
        <a:bodyPr/>
        <a:lstStyle/>
        <a:p>
          <a:endParaRPr lang="en-US"/>
        </a:p>
      </dgm:t>
    </dgm:pt>
    <dgm:pt modelId="{C6CFF287-1207-48B9-A066-3E482BE990AF}">
      <dgm:prSet/>
      <dgm:spPr/>
      <dgm:t>
        <a:bodyPr/>
        <a:lstStyle/>
        <a:p>
          <a:r>
            <a:rPr lang="es-MX"/>
            <a:t>Fábrica abstracta</a:t>
          </a:r>
          <a:endParaRPr lang="en-US"/>
        </a:p>
      </dgm:t>
    </dgm:pt>
    <dgm:pt modelId="{147A0FEF-D4B8-447B-9D45-3C3107527D59}" type="parTrans" cxnId="{4329DC4E-FE48-4382-B17A-EB6AA8A42D48}">
      <dgm:prSet/>
      <dgm:spPr/>
      <dgm:t>
        <a:bodyPr/>
        <a:lstStyle/>
        <a:p>
          <a:endParaRPr lang="en-US"/>
        </a:p>
      </dgm:t>
    </dgm:pt>
    <dgm:pt modelId="{A870897F-739D-4A57-B690-04E1E108D5BA}" type="sibTrans" cxnId="{4329DC4E-FE48-4382-B17A-EB6AA8A42D48}">
      <dgm:prSet/>
      <dgm:spPr/>
      <dgm:t>
        <a:bodyPr/>
        <a:lstStyle/>
        <a:p>
          <a:endParaRPr lang="en-US"/>
        </a:p>
      </dgm:t>
    </dgm:pt>
    <dgm:pt modelId="{BAE8B075-966F-4A89-84A1-EC78C0343576}">
      <dgm:prSet/>
      <dgm:spPr/>
      <dgm:t>
        <a:bodyPr/>
        <a:lstStyle/>
        <a:p>
          <a:r>
            <a:rPr lang="es-MX"/>
            <a:t>Constructor</a:t>
          </a:r>
          <a:endParaRPr lang="en-US"/>
        </a:p>
      </dgm:t>
    </dgm:pt>
    <dgm:pt modelId="{0ACCB85B-4F5F-4F49-8E9D-534592B69CF8}" type="parTrans" cxnId="{16F47A10-B979-4C99-8F3E-E8C7759A3285}">
      <dgm:prSet/>
      <dgm:spPr/>
      <dgm:t>
        <a:bodyPr/>
        <a:lstStyle/>
        <a:p>
          <a:endParaRPr lang="en-US"/>
        </a:p>
      </dgm:t>
    </dgm:pt>
    <dgm:pt modelId="{BB34380B-EE3E-4FC8-ADB8-AF9F7EFFD919}" type="sibTrans" cxnId="{16F47A10-B979-4C99-8F3E-E8C7759A3285}">
      <dgm:prSet/>
      <dgm:spPr/>
      <dgm:t>
        <a:bodyPr/>
        <a:lstStyle/>
        <a:p>
          <a:endParaRPr lang="en-US"/>
        </a:p>
      </dgm:t>
    </dgm:pt>
    <dgm:pt modelId="{8CD3A0E7-4CF6-4319-90BD-97660EB3FC96}">
      <dgm:prSet/>
      <dgm:spPr/>
      <dgm:t>
        <a:bodyPr/>
        <a:lstStyle/>
        <a:p>
          <a:r>
            <a:rPr lang="es-MX" dirty="0"/>
            <a:t>Prototipo</a:t>
          </a:r>
          <a:endParaRPr lang="en-US" dirty="0"/>
        </a:p>
      </dgm:t>
    </dgm:pt>
    <dgm:pt modelId="{7F39D98D-5F4F-442D-84AF-99BF77C63788}" type="parTrans" cxnId="{8F66B105-194F-44C9-ABD5-D29CA2B2AAA7}">
      <dgm:prSet/>
      <dgm:spPr/>
      <dgm:t>
        <a:bodyPr/>
        <a:lstStyle/>
        <a:p>
          <a:endParaRPr lang="en-US"/>
        </a:p>
      </dgm:t>
    </dgm:pt>
    <dgm:pt modelId="{D49D7DAB-54F8-48E2-A10D-D49E7DEBB2AE}" type="sibTrans" cxnId="{8F66B105-194F-44C9-ABD5-D29CA2B2AAA7}">
      <dgm:prSet/>
      <dgm:spPr/>
      <dgm:t>
        <a:bodyPr/>
        <a:lstStyle/>
        <a:p>
          <a:endParaRPr lang="en-US"/>
        </a:p>
      </dgm:t>
    </dgm:pt>
    <dgm:pt modelId="{FA95081D-011A-4343-9BB8-32477E46434E}">
      <dgm:prSet/>
      <dgm:spPr/>
      <dgm:t>
        <a:bodyPr/>
        <a:lstStyle/>
        <a:p>
          <a:r>
            <a:rPr lang="es-MX"/>
            <a:t>Singleton</a:t>
          </a:r>
          <a:endParaRPr lang="en-US"/>
        </a:p>
      </dgm:t>
    </dgm:pt>
    <dgm:pt modelId="{37EB004F-B0EA-4A9F-8FEA-D9BDC2A6176E}" type="parTrans" cxnId="{612B44AF-E1C4-4B7B-B02D-9C01F27B610B}">
      <dgm:prSet/>
      <dgm:spPr/>
      <dgm:t>
        <a:bodyPr/>
        <a:lstStyle/>
        <a:p>
          <a:endParaRPr lang="en-US"/>
        </a:p>
      </dgm:t>
    </dgm:pt>
    <dgm:pt modelId="{6DCC7156-AD9C-4159-82FD-22394E5B7269}" type="sibTrans" cxnId="{612B44AF-E1C4-4B7B-B02D-9C01F27B610B}">
      <dgm:prSet/>
      <dgm:spPr/>
      <dgm:t>
        <a:bodyPr/>
        <a:lstStyle/>
        <a:p>
          <a:endParaRPr lang="en-US"/>
        </a:p>
      </dgm:t>
    </dgm:pt>
    <dgm:pt modelId="{651C5916-E99C-4DB3-BCC3-046E3CAB95D4}" type="pres">
      <dgm:prSet presAssocID="{5B24FCF2-2F69-46F6-8FB9-A04FA9A49CDC}" presName="vert0" presStyleCnt="0">
        <dgm:presLayoutVars>
          <dgm:dir/>
          <dgm:animOne val="branch"/>
          <dgm:animLvl val="lvl"/>
        </dgm:presLayoutVars>
      </dgm:prSet>
      <dgm:spPr/>
    </dgm:pt>
    <dgm:pt modelId="{D60B87DD-9910-40DB-B8B0-438DEEC6D27E}" type="pres">
      <dgm:prSet presAssocID="{5E069EB9-C444-4E1F-8FF0-BF84975E939C}" presName="thickLine" presStyleLbl="alignNode1" presStyleIdx="0" presStyleCnt="5"/>
      <dgm:spPr/>
    </dgm:pt>
    <dgm:pt modelId="{E834A0C1-C409-40C3-AB0B-5D058A3C11E1}" type="pres">
      <dgm:prSet presAssocID="{5E069EB9-C444-4E1F-8FF0-BF84975E939C}" presName="horz1" presStyleCnt="0"/>
      <dgm:spPr/>
    </dgm:pt>
    <dgm:pt modelId="{AA51A608-81ED-420E-9D28-091B728EACE7}" type="pres">
      <dgm:prSet presAssocID="{5E069EB9-C444-4E1F-8FF0-BF84975E939C}" presName="tx1" presStyleLbl="revTx" presStyleIdx="0" presStyleCnt="5"/>
      <dgm:spPr/>
    </dgm:pt>
    <dgm:pt modelId="{7989CD82-39B9-41E8-AC23-12A387F63DC1}" type="pres">
      <dgm:prSet presAssocID="{5E069EB9-C444-4E1F-8FF0-BF84975E939C}" presName="vert1" presStyleCnt="0"/>
      <dgm:spPr/>
    </dgm:pt>
    <dgm:pt modelId="{EA60E6E2-5823-42CE-BC13-014F8F017A4D}" type="pres">
      <dgm:prSet presAssocID="{C6CFF287-1207-48B9-A066-3E482BE990AF}" presName="thickLine" presStyleLbl="alignNode1" presStyleIdx="1" presStyleCnt="5"/>
      <dgm:spPr/>
    </dgm:pt>
    <dgm:pt modelId="{B5165E73-BFD9-43BB-A154-F821A241370C}" type="pres">
      <dgm:prSet presAssocID="{C6CFF287-1207-48B9-A066-3E482BE990AF}" presName="horz1" presStyleCnt="0"/>
      <dgm:spPr/>
    </dgm:pt>
    <dgm:pt modelId="{D624C34E-0B6B-4800-A4A9-7868EAD1D15D}" type="pres">
      <dgm:prSet presAssocID="{C6CFF287-1207-48B9-A066-3E482BE990AF}" presName="tx1" presStyleLbl="revTx" presStyleIdx="1" presStyleCnt="5"/>
      <dgm:spPr/>
    </dgm:pt>
    <dgm:pt modelId="{76AD6E2D-03F0-465B-884F-031990A6E34D}" type="pres">
      <dgm:prSet presAssocID="{C6CFF287-1207-48B9-A066-3E482BE990AF}" presName="vert1" presStyleCnt="0"/>
      <dgm:spPr/>
    </dgm:pt>
    <dgm:pt modelId="{93A0AF58-13EC-4637-A042-0F0A2A5C1BF7}" type="pres">
      <dgm:prSet presAssocID="{BAE8B075-966F-4A89-84A1-EC78C0343576}" presName="thickLine" presStyleLbl="alignNode1" presStyleIdx="2" presStyleCnt="5"/>
      <dgm:spPr/>
    </dgm:pt>
    <dgm:pt modelId="{42AAEB80-CB38-4883-9368-3B5EAB6FE33F}" type="pres">
      <dgm:prSet presAssocID="{BAE8B075-966F-4A89-84A1-EC78C0343576}" presName="horz1" presStyleCnt="0"/>
      <dgm:spPr/>
    </dgm:pt>
    <dgm:pt modelId="{B0CA5443-1AD8-41E3-9004-1D6D0591862F}" type="pres">
      <dgm:prSet presAssocID="{BAE8B075-966F-4A89-84A1-EC78C0343576}" presName="tx1" presStyleLbl="revTx" presStyleIdx="2" presStyleCnt="5"/>
      <dgm:spPr/>
    </dgm:pt>
    <dgm:pt modelId="{ED58F767-1A33-4ED4-A747-F60A9FF77A7E}" type="pres">
      <dgm:prSet presAssocID="{BAE8B075-966F-4A89-84A1-EC78C0343576}" presName="vert1" presStyleCnt="0"/>
      <dgm:spPr/>
    </dgm:pt>
    <dgm:pt modelId="{A1568751-0F14-4B9D-83FF-E58884E70C10}" type="pres">
      <dgm:prSet presAssocID="{8CD3A0E7-4CF6-4319-90BD-97660EB3FC96}" presName="thickLine" presStyleLbl="alignNode1" presStyleIdx="3" presStyleCnt="5"/>
      <dgm:spPr/>
    </dgm:pt>
    <dgm:pt modelId="{26AA3D44-A587-4400-B2AD-D7A89140A1A7}" type="pres">
      <dgm:prSet presAssocID="{8CD3A0E7-4CF6-4319-90BD-97660EB3FC96}" presName="horz1" presStyleCnt="0"/>
      <dgm:spPr/>
    </dgm:pt>
    <dgm:pt modelId="{A5134756-45EA-460A-A482-3602C80A5D39}" type="pres">
      <dgm:prSet presAssocID="{8CD3A0E7-4CF6-4319-90BD-97660EB3FC96}" presName="tx1" presStyleLbl="revTx" presStyleIdx="3" presStyleCnt="5"/>
      <dgm:spPr/>
    </dgm:pt>
    <dgm:pt modelId="{432BC048-9961-40A4-BED4-5BB82240736E}" type="pres">
      <dgm:prSet presAssocID="{8CD3A0E7-4CF6-4319-90BD-97660EB3FC96}" presName="vert1" presStyleCnt="0"/>
      <dgm:spPr/>
    </dgm:pt>
    <dgm:pt modelId="{EC27FF5A-89B8-48BC-9529-968D60E87675}" type="pres">
      <dgm:prSet presAssocID="{FA95081D-011A-4343-9BB8-32477E46434E}" presName="thickLine" presStyleLbl="alignNode1" presStyleIdx="4" presStyleCnt="5"/>
      <dgm:spPr/>
    </dgm:pt>
    <dgm:pt modelId="{D4CA73E0-59CA-477B-9467-7FB1A6F1E853}" type="pres">
      <dgm:prSet presAssocID="{FA95081D-011A-4343-9BB8-32477E46434E}" presName="horz1" presStyleCnt="0"/>
      <dgm:spPr/>
    </dgm:pt>
    <dgm:pt modelId="{F7FF18C6-C802-4489-BA37-39617ED15E6B}" type="pres">
      <dgm:prSet presAssocID="{FA95081D-011A-4343-9BB8-32477E46434E}" presName="tx1" presStyleLbl="revTx" presStyleIdx="4" presStyleCnt="5"/>
      <dgm:spPr/>
    </dgm:pt>
    <dgm:pt modelId="{96E2460E-32D5-478D-AED5-34F46DE782E1}" type="pres">
      <dgm:prSet presAssocID="{FA95081D-011A-4343-9BB8-32477E46434E}" presName="vert1" presStyleCnt="0"/>
      <dgm:spPr/>
    </dgm:pt>
  </dgm:ptLst>
  <dgm:cxnLst>
    <dgm:cxn modelId="{8F66B105-194F-44C9-ABD5-D29CA2B2AAA7}" srcId="{5B24FCF2-2F69-46F6-8FB9-A04FA9A49CDC}" destId="{8CD3A0E7-4CF6-4319-90BD-97660EB3FC96}" srcOrd="3" destOrd="0" parTransId="{7F39D98D-5F4F-442D-84AF-99BF77C63788}" sibTransId="{D49D7DAB-54F8-48E2-A10D-D49E7DEBB2AE}"/>
    <dgm:cxn modelId="{16F47A10-B979-4C99-8F3E-E8C7759A3285}" srcId="{5B24FCF2-2F69-46F6-8FB9-A04FA9A49CDC}" destId="{BAE8B075-966F-4A89-84A1-EC78C0343576}" srcOrd="2" destOrd="0" parTransId="{0ACCB85B-4F5F-4F49-8E9D-534592B69CF8}" sibTransId="{BB34380B-EE3E-4FC8-ADB8-AF9F7EFFD919}"/>
    <dgm:cxn modelId="{AE88DE13-F5F8-4D1A-9AA5-9DBCA5CF77E5}" srcId="{5B24FCF2-2F69-46F6-8FB9-A04FA9A49CDC}" destId="{5E069EB9-C444-4E1F-8FF0-BF84975E939C}" srcOrd="0" destOrd="0" parTransId="{5CD299BD-EA4A-4BBE-962B-AC4774FB8154}" sibTransId="{CE7D75EB-C2EC-4EF4-BD25-C5B1308AD462}"/>
    <dgm:cxn modelId="{CA5B4F3B-0A0A-401A-96E3-296476DA8AF4}" type="presOf" srcId="{5B24FCF2-2F69-46F6-8FB9-A04FA9A49CDC}" destId="{651C5916-E99C-4DB3-BCC3-046E3CAB95D4}" srcOrd="0" destOrd="0" presId="urn:microsoft.com/office/officeart/2008/layout/LinedList"/>
    <dgm:cxn modelId="{D16FA73E-EF53-40DC-8084-05067E3D1813}" type="presOf" srcId="{BAE8B075-966F-4A89-84A1-EC78C0343576}" destId="{B0CA5443-1AD8-41E3-9004-1D6D0591862F}" srcOrd="0" destOrd="0" presId="urn:microsoft.com/office/officeart/2008/layout/LinedList"/>
    <dgm:cxn modelId="{0D156269-6681-4601-9736-46F5C704E09E}" type="presOf" srcId="{FA95081D-011A-4343-9BB8-32477E46434E}" destId="{F7FF18C6-C802-4489-BA37-39617ED15E6B}" srcOrd="0" destOrd="0" presId="urn:microsoft.com/office/officeart/2008/layout/LinedList"/>
    <dgm:cxn modelId="{4329DC4E-FE48-4382-B17A-EB6AA8A42D48}" srcId="{5B24FCF2-2F69-46F6-8FB9-A04FA9A49CDC}" destId="{C6CFF287-1207-48B9-A066-3E482BE990AF}" srcOrd="1" destOrd="0" parTransId="{147A0FEF-D4B8-447B-9D45-3C3107527D59}" sibTransId="{A870897F-739D-4A57-B690-04E1E108D5BA}"/>
    <dgm:cxn modelId="{6F71B493-C4EE-47F3-892D-4476784695DE}" type="presOf" srcId="{5E069EB9-C444-4E1F-8FF0-BF84975E939C}" destId="{AA51A608-81ED-420E-9D28-091B728EACE7}" srcOrd="0" destOrd="0" presId="urn:microsoft.com/office/officeart/2008/layout/LinedList"/>
    <dgm:cxn modelId="{AE878E99-C8EC-4909-A1B1-4CA5159203C2}" type="presOf" srcId="{8CD3A0E7-4CF6-4319-90BD-97660EB3FC96}" destId="{A5134756-45EA-460A-A482-3602C80A5D39}" srcOrd="0" destOrd="0" presId="urn:microsoft.com/office/officeart/2008/layout/LinedList"/>
    <dgm:cxn modelId="{0454CDAB-1B34-45A9-87A5-FF2C0CA1F17F}" type="presOf" srcId="{C6CFF287-1207-48B9-A066-3E482BE990AF}" destId="{D624C34E-0B6B-4800-A4A9-7868EAD1D15D}" srcOrd="0" destOrd="0" presId="urn:microsoft.com/office/officeart/2008/layout/LinedList"/>
    <dgm:cxn modelId="{612B44AF-E1C4-4B7B-B02D-9C01F27B610B}" srcId="{5B24FCF2-2F69-46F6-8FB9-A04FA9A49CDC}" destId="{FA95081D-011A-4343-9BB8-32477E46434E}" srcOrd="4" destOrd="0" parTransId="{37EB004F-B0EA-4A9F-8FEA-D9BDC2A6176E}" sibTransId="{6DCC7156-AD9C-4159-82FD-22394E5B7269}"/>
    <dgm:cxn modelId="{7E207B89-72F0-419A-830E-059BF35BD670}" type="presParOf" srcId="{651C5916-E99C-4DB3-BCC3-046E3CAB95D4}" destId="{D60B87DD-9910-40DB-B8B0-438DEEC6D27E}" srcOrd="0" destOrd="0" presId="urn:microsoft.com/office/officeart/2008/layout/LinedList"/>
    <dgm:cxn modelId="{8DD6A761-2254-4791-A37E-FFF9AEA97952}" type="presParOf" srcId="{651C5916-E99C-4DB3-BCC3-046E3CAB95D4}" destId="{E834A0C1-C409-40C3-AB0B-5D058A3C11E1}" srcOrd="1" destOrd="0" presId="urn:microsoft.com/office/officeart/2008/layout/LinedList"/>
    <dgm:cxn modelId="{D5BE592D-5C7A-4FB3-A173-F250E89F9609}" type="presParOf" srcId="{E834A0C1-C409-40C3-AB0B-5D058A3C11E1}" destId="{AA51A608-81ED-420E-9D28-091B728EACE7}" srcOrd="0" destOrd="0" presId="urn:microsoft.com/office/officeart/2008/layout/LinedList"/>
    <dgm:cxn modelId="{7679DE12-6BFB-4B5E-95F2-CA23F79FFACE}" type="presParOf" srcId="{E834A0C1-C409-40C3-AB0B-5D058A3C11E1}" destId="{7989CD82-39B9-41E8-AC23-12A387F63DC1}" srcOrd="1" destOrd="0" presId="urn:microsoft.com/office/officeart/2008/layout/LinedList"/>
    <dgm:cxn modelId="{0D337F07-C0EA-47BB-B6CB-E82546D5C75D}" type="presParOf" srcId="{651C5916-E99C-4DB3-BCC3-046E3CAB95D4}" destId="{EA60E6E2-5823-42CE-BC13-014F8F017A4D}" srcOrd="2" destOrd="0" presId="urn:microsoft.com/office/officeart/2008/layout/LinedList"/>
    <dgm:cxn modelId="{F1817724-CF69-4E01-BC2F-F49CC654D5DC}" type="presParOf" srcId="{651C5916-E99C-4DB3-BCC3-046E3CAB95D4}" destId="{B5165E73-BFD9-43BB-A154-F821A241370C}" srcOrd="3" destOrd="0" presId="urn:microsoft.com/office/officeart/2008/layout/LinedList"/>
    <dgm:cxn modelId="{A206F652-545E-4158-A852-178E1AA09BDF}" type="presParOf" srcId="{B5165E73-BFD9-43BB-A154-F821A241370C}" destId="{D624C34E-0B6B-4800-A4A9-7868EAD1D15D}" srcOrd="0" destOrd="0" presId="urn:microsoft.com/office/officeart/2008/layout/LinedList"/>
    <dgm:cxn modelId="{71C966D8-0101-410B-B747-7A4886002C21}" type="presParOf" srcId="{B5165E73-BFD9-43BB-A154-F821A241370C}" destId="{76AD6E2D-03F0-465B-884F-031990A6E34D}" srcOrd="1" destOrd="0" presId="urn:microsoft.com/office/officeart/2008/layout/LinedList"/>
    <dgm:cxn modelId="{A9AB02F0-57DC-4A76-A3CA-4C45C7C4CC65}" type="presParOf" srcId="{651C5916-E99C-4DB3-BCC3-046E3CAB95D4}" destId="{93A0AF58-13EC-4637-A042-0F0A2A5C1BF7}" srcOrd="4" destOrd="0" presId="urn:microsoft.com/office/officeart/2008/layout/LinedList"/>
    <dgm:cxn modelId="{B4EBC67A-3FAB-4F8A-B8F9-1C9EC0616D11}" type="presParOf" srcId="{651C5916-E99C-4DB3-BCC3-046E3CAB95D4}" destId="{42AAEB80-CB38-4883-9368-3B5EAB6FE33F}" srcOrd="5" destOrd="0" presId="urn:microsoft.com/office/officeart/2008/layout/LinedList"/>
    <dgm:cxn modelId="{B0155ADD-22E8-4F2F-804C-EBDDEEB632D1}" type="presParOf" srcId="{42AAEB80-CB38-4883-9368-3B5EAB6FE33F}" destId="{B0CA5443-1AD8-41E3-9004-1D6D0591862F}" srcOrd="0" destOrd="0" presId="urn:microsoft.com/office/officeart/2008/layout/LinedList"/>
    <dgm:cxn modelId="{34CC28FD-C3C7-4AF4-A54C-409E7F96A500}" type="presParOf" srcId="{42AAEB80-CB38-4883-9368-3B5EAB6FE33F}" destId="{ED58F767-1A33-4ED4-A747-F60A9FF77A7E}" srcOrd="1" destOrd="0" presId="urn:microsoft.com/office/officeart/2008/layout/LinedList"/>
    <dgm:cxn modelId="{61A35979-5AD8-4D02-B738-9554DF91C7A9}" type="presParOf" srcId="{651C5916-E99C-4DB3-BCC3-046E3CAB95D4}" destId="{A1568751-0F14-4B9D-83FF-E58884E70C10}" srcOrd="6" destOrd="0" presId="urn:microsoft.com/office/officeart/2008/layout/LinedList"/>
    <dgm:cxn modelId="{56CE4DBA-B43C-4DCB-9C49-548FDF42D622}" type="presParOf" srcId="{651C5916-E99C-4DB3-BCC3-046E3CAB95D4}" destId="{26AA3D44-A587-4400-B2AD-D7A89140A1A7}" srcOrd="7" destOrd="0" presId="urn:microsoft.com/office/officeart/2008/layout/LinedList"/>
    <dgm:cxn modelId="{80B0E25A-FE5D-466D-87CF-BB4BA53E9BDE}" type="presParOf" srcId="{26AA3D44-A587-4400-B2AD-D7A89140A1A7}" destId="{A5134756-45EA-460A-A482-3602C80A5D39}" srcOrd="0" destOrd="0" presId="urn:microsoft.com/office/officeart/2008/layout/LinedList"/>
    <dgm:cxn modelId="{FDDABE89-9EC8-473C-9285-E846305121EA}" type="presParOf" srcId="{26AA3D44-A587-4400-B2AD-D7A89140A1A7}" destId="{432BC048-9961-40A4-BED4-5BB82240736E}" srcOrd="1" destOrd="0" presId="urn:microsoft.com/office/officeart/2008/layout/LinedList"/>
    <dgm:cxn modelId="{43DFB3EC-3C1C-42CB-9494-A451E6136325}" type="presParOf" srcId="{651C5916-E99C-4DB3-BCC3-046E3CAB95D4}" destId="{EC27FF5A-89B8-48BC-9529-968D60E87675}" srcOrd="8" destOrd="0" presId="urn:microsoft.com/office/officeart/2008/layout/LinedList"/>
    <dgm:cxn modelId="{12AD95EB-D23D-46E7-916C-8BCF7888BD34}" type="presParOf" srcId="{651C5916-E99C-4DB3-BCC3-046E3CAB95D4}" destId="{D4CA73E0-59CA-477B-9467-7FB1A6F1E853}" srcOrd="9" destOrd="0" presId="urn:microsoft.com/office/officeart/2008/layout/LinedList"/>
    <dgm:cxn modelId="{A47929B1-476A-445C-8005-9BC071EB932F}" type="presParOf" srcId="{D4CA73E0-59CA-477B-9467-7FB1A6F1E853}" destId="{F7FF18C6-C802-4489-BA37-39617ED15E6B}" srcOrd="0" destOrd="0" presId="urn:microsoft.com/office/officeart/2008/layout/LinedList"/>
    <dgm:cxn modelId="{68BBB742-234E-4608-AD55-65C9A3CA1C0F}" type="presParOf" srcId="{D4CA73E0-59CA-477B-9467-7FB1A6F1E853}" destId="{96E2460E-32D5-478D-AED5-34F46DE782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24FCF2-2F69-46F6-8FB9-A04FA9A49C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E069EB9-C444-4E1F-8FF0-BF84975E939C}">
      <dgm:prSet/>
      <dgm:spPr/>
      <dgm:t>
        <a:bodyPr/>
        <a:lstStyle/>
        <a:p>
          <a:r>
            <a:rPr lang="es-MX" dirty="0"/>
            <a:t>Adaptador</a:t>
          </a:r>
          <a:endParaRPr lang="en-US" dirty="0"/>
        </a:p>
      </dgm:t>
    </dgm:pt>
    <dgm:pt modelId="{5CD299BD-EA4A-4BBE-962B-AC4774FB8154}" type="parTrans" cxnId="{AE88DE13-F5F8-4D1A-9AA5-9DBCA5CF77E5}">
      <dgm:prSet/>
      <dgm:spPr/>
      <dgm:t>
        <a:bodyPr/>
        <a:lstStyle/>
        <a:p>
          <a:endParaRPr lang="en-US"/>
        </a:p>
      </dgm:t>
    </dgm:pt>
    <dgm:pt modelId="{CE7D75EB-C2EC-4EF4-BD25-C5B1308AD462}" type="sibTrans" cxnId="{AE88DE13-F5F8-4D1A-9AA5-9DBCA5CF77E5}">
      <dgm:prSet/>
      <dgm:spPr/>
      <dgm:t>
        <a:bodyPr/>
        <a:lstStyle/>
        <a:p>
          <a:endParaRPr lang="en-US"/>
        </a:p>
      </dgm:t>
    </dgm:pt>
    <dgm:pt modelId="{66E0A7C6-E1FB-45B6-A1DD-16581582D6D3}">
      <dgm:prSet/>
      <dgm:spPr/>
      <dgm:t>
        <a:bodyPr/>
        <a:lstStyle/>
        <a:p>
          <a:r>
            <a:rPr lang="en-US" dirty="0"/>
            <a:t>Puente</a:t>
          </a:r>
        </a:p>
      </dgm:t>
    </dgm:pt>
    <dgm:pt modelId="{DD9C4644-37E1-4813-AF3C-F8CD9C4575B2}" type="parTrans" cxnId="{E56018BF-E06A-4109-BDD1-E95311C19752}">
      <dgm:prSet/>
      <dgm:spPr/>
      <dgm:t>
        <a:bodyPr/>
        <a:lstStyle/>
        <a:p>
          <a:endParaRPr lang="es-MX"/>
        </a:p>
      </dgm:t>
    </dgm:pt>
    <dgm:pt modelId="{BBC8FC22-2028-464B-AEE4-645D67BAE638}" type="sibTrans" cxnId="{E56018BF-E06A-4109-BDD1-E95311C19752}">
      <dgm:prSet/>
      <dgm:spPr/>
      <dgm:t>
        <a:bodyPr/>
        <a:lstStyle/>
        <a:p>
          <a:endParaRPr lang="es-MX"/>
        </a:p>
      </dgm:t>
    </dgm:pt>
    <dgm:pt modelId="{E50AE4D1-81CF-4010-9E78-0B2A8CCFFF11}">
      <dgm:prSet/>
      <dgm:spPr/>
      <dgm:t>
        <a:bodyPr/>
        <a:lstStyle/>
        <a:p>
          <a:r>
            <a:rPr lang="es-MX" noProof="0" dirty="0"/>
            <a:t>Objeto</a:t>
          </a:r>
          <a:r>
            <a:rPr lang="en-US" dirty="0"/>
            <a:t> </a:t>
          </a:r>
          <a:r>
            <a:rPr lang="es-MX" noProof="0" dirty="0"/>
            <a:t>compuesto</a:t>
          </a:r>
        </a:p>
      </dgm:t>
    </dgm:pt>
    <dgm:pt modelId="{56D8F59B-6AD4-4912-AA8E-73515C072FC1}" type="parTrans" cxnId="{E10F3D35-1301-4D94-B1E9-4D9830133830}">
      <dgm:prSet/>
      <dgm:spPr/>
      <dgm:t>
        <a:bodyPr/>
        <a:lstStyle/>
        <a:p>
          <a:endParaRPr lang="es-MX"/>
        </a:p>
      </dgm:t>
    </dgm:pt>
    <dgm:pt modelId="{731DA527-76A0-4E7C-8BE4-12683E3B4321}" type="sibTrans" cxnId="{E10F3D35-1301-4D94-B1E9-4D9830133830}">
      <dgm:prSet/>
      <dgm:spPr/>
      <dgm:t>
        <a:bodyPr/>
        <a:lstStyle/>
        <a:p>
          <a:endParaRPr lang="es-MX"/>
        </a:p>
      </dgm:t>
    </dgm:pt>
    <dgm:pt modelId="{1180E245-6968-4C24-8E58-468EC1BA3B6A}">
      <dgm:prSet/>
      <dgm:spPr/>
      <dgm:t>
        <a:bodyPr/>
        <a:lstStyle/>
        <a:p>
          <a:r>
            <a:rPr lang="es-MX" noProof="0" dirty="0"/>
            <a:t>Decorador</a:t>
          </a:r>
        </a:p>
      </dgm:t>
    </dgm:pt>
    <dgm:pt modelId="{A482E36A-D1A4-42F5-B2E4-5158CF8DBBF3}" type="parTrans" cxnId="{614BB770-C31D-43AB-AD92-D5C3FE431EFB}">
      <dgm:prSet/>
      <dgm:spPr/>
      <dgm:t>
        <a:bodyPr/>
        <a:lstStyle/>
        <a:p>
          <a:endParaRPr lang="es-MX"/>
        </a:p>
      </dgm:t>
    </dgm:pt>
    <dgm:pt modelId="{9324BD32-BCEB-4F1B-939E-BE17BE707A06}" type="sibTrans" cxnId="{614BB770-C31D-43AB-AD92-D5C3FE431EFB}">
      <dgm:prSet/>
      <dgm:spPr/>
      <dgm:t>
        <a:bodyPr/>
        <a:lstStyle/>
        <a:p>
          <a:endParaRPr lang="es-MX"/>
        </a:p>
      </dgm:t>
    </dgm:pt>
    <dgm:pt modelId="{62606013-3C0B-4ECD-BF12-2B6C6B938900}">
      <dgm:prSet/>
      <dgm:spPr/>
      <dgm:t>
        <a:bodyPr/>
        <a:lstStyle/>
        <a:p>
          <a:r>
            <a:rPr lang="es-MX" noProof="0" dirty="0"/>
            <a:t>Fachada</a:t>
          </a:r>
        </a:p>
      </dgm:t>
    </dgm:pt>
    <dgm:pt modelId="{4A53D2A4-5822-4973-9BC3-8DB3547FF529}" type="parTrans" cxnId="{7F0205EC-7B7D-4958-B684-4CEE39174F52}">
      <dgm:prSet/>
      <dgm:spPr/>
      <dgm:t>
        <a:bodyPr/>
        <a:lstStyle/>
        <a:p>
          <a:endParaRPr lang="es-MX"/>
        </a:p>
      </dgm:t>
    </dgm:pt>
    <dgm:pt modelId="{18CB4BF9-F15F-4A8E-8ADB-699809BF592B}" type="sibTrans" cxnId="{7F0205EC-7B7D-4958-B684-4CEE39174F52}">
      <dgm:prSet/>
      <dgm:spPr/>
      <dgm:t>
        <a:bodyPr/>
        <a:lstStyle/>
        <a:p>
          <a:endParaRPr lang="es-MX"/>
        </a:p>
      </dgm:t>
    </dgm:pt>
    <dgm:pt modelId="{5D8573B1-A314-417D-A6FE-81034A5F589D}">
      <dgm:prSet/>
      <dgm:spPr/>
      <dgm:t>
        <a:bodyPr/>
        <a:lstStyle/>
        <a:p>
          <a:r>
            <a:rPr lang="en-US" dirty="0"/>
            <a:t>Peso ligero</a:t>
          </a:r>
        </a:p>
      </dgm:t>
    </dgm:pt>
    <dgm:pt modelId="{B0737367-6BDA-4102-9445-F5B6CAB9D9F1}" type="parTrans" cxnId="{6DF0DC65-1FBF-4D48-BA78-AE42E61DA7FA}">
      <dgm:prSet/>
      <dgm:spPr/>
      <dgm:t>
        <a:bodyPr/>
        <a:lstStyle/>
        <a:p>
          <a:endParaRPr lang="es-MX"/>
        </a:p>
      </dgm:t>
    </dgm:pt>
    <dgm:pt modelId="{47BD39A3-1D24-4D15-8E8B-799EDD57888A}" type="sibTrans" cxnId="{6DF0DC65-1FBF-4D48-BA78-AE42E61DA7FA}">
      <dgm:prSet/>
      <dgm:spPr/>
      <dgm:t>
        <a:bodyPr/>
        <a:lstStyle/>
        <a:p>
          <a:endParaRPr lang="es-MX"/>
        </a:p>
      </dgm:t>
    </dgm:pt>
    <dgm:pt modelId="{BBFA632F-6920-43A3-B21E-0AD5D050FBF3}">
      <dgm:prSet/>
      <dgm:spPr/>
      <dgm:t>
        <a:bodyPr/>
        <a:lstStyle/>
        <a:p>
          <a:r>
            <a:rPr lang="en-US" dirty="0"/>
            <a:t>Proxy</a:t>
          </a:r>
        </a:p>
      </dgm:t>
    </dgm:pt>
    <dgm:pt modelId="{7F56AC09-C019-4173-BF23-F1AC7FC11DC2}" type="parTrans" cxnId="{DD36F011-42FA-4DEA-8C3D-577481122189}">
      <dgm:prSet/>
      <dgm:spPr/>
      <dgm:t>
        <a:bodyPr/>
        <a:lstStyle/>
        <a:p>
          <a:endParaRPr lang="es-MX"/>
        </a:p>
      </dgm:t>
    </dgm:pt>
    <dgm:pt modelId="{5AD8CB98-1CBC-447E-800E-AE2A92E3176D}" type="sibTrans" cxnId="{DD36F011-42FA-4DEA-8C3D-577481122189}">
      <dgm:prSet/>
      <dgm:spPr/>
      <dgm:t>
        <a:bodyPr/>
        <a:lstStyle/>
        <a:p>
          <a:endParaRPr lang="es-MX"/>
        </a:p>
      </dgm:t>
    </dgm:pt>
    <dgm:pt modelId="{651C5916-E99C-4DB3-BCC3-046E3CAB95D4}" type="pres">
      <dgm:prSet presAssocID="{5B24FCF2-2F69-46F6-8FB9-A04FA9A49CDC}" presName="vert0" presStyleCnt="0">
        <dgm:presLayoutVars>
          <dgm:dir/>
          <dgm:animOne val="branch"/>
          <dgm:animLvl val="lvl"/>
        </dgm:presLayoutVars>
      </dgm:prSet>
      <dgm:spPr/>
    </dgm:pt>
    <dgm:pt modelId="{D60B87DD-9910-40DB-B8B0-438DEEC6D27E}" type="pres">
      <dgm:prSet presAssocID="{5E069EB9-C444-4E1F-8FF0-BF84975E939C}" presName="thickLine" presStyleLbl="alignNode1" presStyleIdx="0" presStyleCnt="7"/>
      <dgm:spPr/>
    </dgm:pt>
    <dgm:pt modelId="{E834A0C1-C409-40C3-AB0B-5D058A3C11E1}" type="pres">
      <dgm:prSet presAssocID="{5E069EB9-C444-4E1F-8FF0-BF84975E939C}" presName="horz1" presStyleCnt="0"/>
      <dgm:spPr/>
    </dgm:pt>
    <dgm:pt modelId="{AA51A608-81ED-420E-9D28-091B728EACE7}" type="pres">
      <dgm:prSet presAssocID="{5E069EB9-C444-4E1F-8FF0-BF84975E939C}" presName="tx1" presStyleLbl="revTx" presStyleIdx="0" presStyleCnt="7"/>
      <dgm:spPr/>
    </dgm:pt>
    <dgm:pt modelId="{7989CD82-39B9-41E8-AC23-12A387F63DC1}" type="pres">
      <dgm:prSet presAssocID="{5E069EB9-C444-4E1F-8FF0-BF84975E939C}" presName="vert1" presStyleCnt="0"/>
      <dgm:spPr/>
    </dgm:pt>
    <dgm:pt modelId="{1794441E-9714-4170-9952-3B046DA93115}" type="pres">
      <dgm:prSet presAssocID="{66E0A7C6-E1FB-45B6-A1DD-16581582D6D3}" presName="thickLine" presStyleLbl="alignNode1" presStyleIdx="1" presStyleCnt="7"/>
      <dgm:spPr/>
    </dgm:pt>
    <dgm:pt modelId="{C74A2014-BD3E-4BF8-B4C4-0A91108AA2AC}" type="pres">
      <dgm:prSet presAssocID="{66E0A7C6-E1FB-45B6-A1DD-16581582D6D3}" presName="horz1" presStyleCnt="0"/>
      <dgm:spPr/>
    </dgm:pt>
    <dgm:pt modelId="{C5A9C6AF-B28C-4B66-A5C3-1BACFDD157CB}" type="pres">
      <dgm:prSet presAssocID="{66E0A7C6-E1FB-45B6-A1DD-16581582D6D3}" presName="tx1" presStyleLbl="revTx" presStyleIdx="1" presStyleCnt="7"/>
      <dgm:spPr/>
    </dgm:pt>
    <dgm:pt modelId="{9723FAB8-DDD7-4E21-9469-0CAE699307C9}" type="pres">
      <dgm:prSet presAssocID="{66E0A7C6-E1FB-45B6-A1DD-16581582D6D3}" presName="vert1" presStyleCnt="0"/>
      <dgm:spPr/>
    </dgm:pt>
    <dgm:pt modelId="{F52B3348-ED37-48AD-8EBE-E37AE59528AE}" type="pres">
      <dgm:prSet presAssocID="{E50AE4D1-81CF-4010-9E78-0B2A8CCFFF11}" presName="thickLine" presStyleLbl="alignNode1" presStyleIdx="2" presStyleCnt="7"/>
      <dgm:spPr/>
    </dgm:pt>
    <dgm:pt modelId="{397F8445-7269-4655-954D-92FB1B26DAFB}" type="pres">
      <dgm:prSet presAssocID="{E50AE4D1-81CF-4010-9E78-0B2A8CCFFF11}" presName="horz1" presStyleCnt="0"/>
      <dgm:spPr/>
    </dgm:pt>
    <dgm:pt modelId="{FAC4EA3A-BB29-4625-B96C-FBB920CDB538}" type="pres">
      <dgm:prSet presAssocID="{E50AE4D1-81CF-4010-9E78-0B2A8CCFFF11}" presName="tx1" presStyleLbl="revTx" presStyleIdx="2" presStyleCnt="7"/>
      <dgm:spPr/>
    </dgm:pt>
    <dgm:pt modelId="{69DFB065-169C-475D-BBF6-BF28141AEBEF}" type="pres">
      <dgm:prSet presAssocID="{E50AE4D1-81CF-4010-9E78-0B2A8CCFFF11}" presName="vert1" presStyleCnt="0"/>
      <dgm:spPr/>
    </dgm:pt>
    <dgm:pt modelId="{0DF0691E-EA9F-4ABF-9EB7-B5E310D3D3B1}" type="pres">
      <dgm:prSet presAssocID="{1180E245-6968-4C24-8E58-468EC1BA3B6A}" presName="thickLine" presStyleLbl="alignNode1" presStyleIdx="3" presStyleCnt="7"/>
      <dgm:spPr/>
    </dgm:pt>
    <dgm:pt modelId="{142BEB60-B1DB-4D76-9AE4-B3F86347C80A}" type="pres">
      <dgm:prSet presAssocID="{1180E245-6968-4C24-8E58-468EC1BA3B6A}" presName="horz1" presStyleCnt="0"/>
      <dgm:spPr/>
    </dgm:pt>
    <dgm:pt modelId="{9175B34C-CFF0-4114-8695-573DA99F898B}" type="pres">
      <dgm:prSet presAssocID="{1180E245-6968-4C24-8E58-468EC1BA3B6A}" presName="tx1" presStyleLbl="revTx" presStyleIdx="3" presStyleCnt="7"/>
      <dgm:spPr/>
    </dgm:pt>
    <dgm:pt modelId="{10CD74BE-A8F3-4DB0-8721-54EF3870AC13}" type="pres">
      <dgm:prSet presAssocID="{1180E245-6968-4C24-8E58-468EC1BA3B6A}" presName="vert1" presStyleCnt="0"/>
      <dgm:spPr/>
    </dgm:pt>
    <dgm:pt modelId="{D22501BE-C0BE-4865-AD66-2724D05C7A68}" type="pres">
      <dgm:prSet presAssocID="{62606013-3C0B-4ECD-BF12-2B6C6B938900}" presName="thickLine" presStyleLbl="alignNode1" presStyleIdx="4" presStyleCnt="7"/>
      <dgm:spPr/>
    </dgm:pt>
    <dgm:pt modelId="{18C97C0B-CD1B-4AF0-A946-6BDFF65F96EF}" type="pres">
      <dgm:prSet presAssocID="{62606013-3C0B-4ECD-BF12-2B6C6B938900}" presName="horz1" presStyleCnt="0"/>
      <dgm:spPr/>
    </dgm:pt>
    <dgm:pt modelId="{CA9A1586-A3D7-4703-BCF7-B6ABAF37F714}" type="pres">
      <dgm:prSet presAssocID="{62606013-3C0B-4ECD-BF12-2B6C6B938900}" presName="tx1" presStyleLbl="revTx" presStyleIdx="4" presStyleCnt="7"/>
      <dgm:spPr/>
    </dgm:pt>
    <dgm:pt modelId="{FBA2ADED-63D1-49C0-B25B-119179C2F637}" type="pres">
      <dgm:prSet presAssocID="{62606013-3C0B-4ECD-BF12-2B6C6B938900}" presName="vert1" presStyleCnt="0"/>
      <dgm:spPr/>
    </dgm:pt>
    <dgm:pt modelId="{EBC4E416-467A-4BA3-A80F-DBF7B23C9138}" type="pres">
      <dgm:prSet presAssocID="{5D8573B1-A314-417D-A6FE-81034A5F589D}" presName="thickLine" presStyleLbl="alignNode1" presStyleIdx="5" presStyleCnt="7"/>
      <dgm:spPr/>
    </dgm:pt>
    <dgm:pt modelId="{7A54AC54-4FB8-43CA-8326-C97F59B1ECF7}" type="pres">
      <dgm:prSet presAssocID="{5D8573B1-A314-417D-A6FE-81034A5F589D}" presName="horz1" presStyleCnt="0"/>
      <dgm:spPr/>
    </dgm:pt>
    <dgm:pt modelId="{F3529C11-31AC-47CA-88EC-E0D7EBE79369}" type="pres">
      <dgm:prSet presAssocID="{5D8573B1-A314-417D-A6FE-81034A5F589D}" presName="tx1" presStyleLbl="revTx" presStyleIdx="5" presStyleCnt="7"/>
      <dgm:spPr/>
    </dgm:pt>
    <dgm:pt modelId="{44029659-0679-4252-B298-5892D2B95DF7}" type="pres">
      <dgm:prSet presAssocID="{5D8573B1-A314-417D-A6FE-81034A5F589D}" presName="vert1" presStyleCnt="0"/>
      <dgm:spPr/>
    </dgm:pt>
    <dgm:pt modelId="{3ED8FCEE-5BF7-432D-B6E5-D398DD0D8675}" type="pres">
      <dgm:prSet presAssocID="{BBFA632F-6920-43A3-B21E-0AD5D050FBF3}" presName="thickLine" presStyleLbl="alignNode1" presStyleIdx="6" presStyleCnt="7"/>
      <dgm:spPr/>
    </dgm:pt>
    <dgm:pt modelId="{3BC4E039-8078-4B21-9C78-393EF1216655}" type="pres">
      <dgm:prSet presAssocID="{BBFA632F-6920-43A3-B21E-0AD5D050FBF3}" presName="horz1" presStyleCnt="0"/>
      <dgm:spPr/>
    </dgm:pt>
    <dgm:pt modelId="{DC232796-41E8-4B3B-95F9-9887E82F8456}" type="pres">
      <dgm:prSet presAssocID="{BBFA632F-6920-43A3-B21E-0AD5D050FBF3}" presName="tx1" presStyleLbl="revTx" presStyleIdx="6" presStyleCnt="7"/>
      <dgm:spPr/>
    </dgm:pt>
    <dgm:pt modelId="{D4179A12-7392-4332-B0DD-5765A52D8553}" type="pres">
      <dgm:prSet presAssocID="{BBFA632F-6920-43A3-B21E-0AD5D050FBF3}" presName="vert1" presStyleCnt="0"/>
      <dgm:spPr/>
    </dgm:pt>
  </dgm:ptLst>
  <dgm:cxnLst>
    <dgm:cxn modelId="{498B5500-A821-4DB7-A115-3B5F99594A72}" type="presOf" srcId="{62606013-3C0B-4ECD-BF12-2B6C6B938900}" destId="{CA9A1586-A3D7-4703-BCF7-B6ABAF37F714}" srcOrd="0" destOrd="0" presId="urn:microsoft.com/office/officeart/2008/layout/LinedList"/>
    <dgm:cxn modelId="{A3DC8110-4000-4500-8274-7848F6F28DD6}" type="presOf" srcId="{BBFA632F-6920-43A3-B21E-0AD5D050FBF3}" destId="{DC232796-41E8-4B3B-95F9-9887E82F8456}" srcOrd="0" destOrd="0" presId="urn:microsoft.com/office/officeart/2008/layout/LinedList"/>
    <dgm:cxn modelId="{DD36F011-42FA-4DEA-8C3D-577481122189}" srcId="{5B24FCF2-2F69-46F6-8FB9-A04FA9A49CDC}" destId="{BBFA632F-6920-43A3-B21E-0AD5D050FBF3}" srcOrd="6" destOrd="0" parTransId="{7F56AC09-C019-4173-BF23-F1AC7FC11DC2}" sibTransId="{5AD8CB98-1CBC-447E-800E-AE2A92E3176D}"/>
    <dgm:cxn modelId="{AE88DE13-F5F8-4D1A-9AA5-9DBCA5CF77E5}" srcId="{5B24FCF2-2F69-46F6-8FB9-A04FA9A49CDC}" destId="{5E069EB9-C444-4E1F-8FF0-BF84975E939C}" srcOrd="0" destOrd="0" parTransId="{5CD299BD-EA4A-4BBE-962B-AC4774FB8154}" sibTransId="{CE7D75EB-C2EC-4EF4-BD25-C5B1308AD462}"/>
    <dgm:cxn modelId="{D3DFEF19-6957-44A0-95AD-42A843D04B9F}" type="presOf" srcId="{E50AE4D1-81CF-4010-9E78-0B2A8CCFFF11}" destId="{FAC4EA3A-BB29-4625-B96C-FBB920CDB538}" srcOrd="0" destOrd="0" presId="urn:microsoft.com/office/officeart/2008/layout/LinedList"/>
    <dgm:cxn modelId="{5DF61625-19CD-4A26-B109-D629BDCE59F9}" type="presOf" srcId="{5B24FCF2-2F69-46F6-8FB9-A04FA9A49CDC}" destId="{651C5916-E99C-4DB3-BCC3-046E3CAB95D4}" srcOrd="0" destOrd="0" presId="urn:microsoft.com/office/officeart/2008/layout/LinedList"/>
    <dgm:cxn modelId="{E10F3D35-1301-4D94-B1E9-4D9830133830}" srcId="{5B24FCF2-2F69-46F6-8FB9-A04FA9A49CDC}" destId="{E50AE4D1-81CF-4010-9E78-0B2A8CCFFF11}" srcOrd="2" destOrd="0" parTransId="{56D8F59B-6AD4-4912-AA8E-73515C072FC1}" sibTransId="{731DA527-76A0-4E7C-8BE4-12683E3B4321}"/>
    <dgm:cxn modelId="{6DF0DC65-1FBF-4D48-BA78-AE42E61DA7FA}" srcId="{5B24FCF2-2F69-46F6-8FB9-A04FA9A49CDC}" destId="{5D8573B1-A314-417D-A6FE-81034A5F589D}" srcOrd="5" destOrd="0" parTransId="{B0737367-6BDA-4102-9445-F5B6CAB9D9F1}" sibTransId="{47BD39A3-1D24-4D15-8E8B-799EDD57888A}"/>
    <dgm:cxn modelId="{614BB770-C31D-43AB-AD92-D5C3FE431EFB}" srcId="{5B24FCF2-2F69-46F6-8FB9-A04FA9A49CDC}" destId="{1180E245-6968-4C24-8E58-468EC1BA3B6A}" srcOrd="3" destOrd="0" parTransId="{A482E36A-D1A4-42F5-B2E4-5158CF8DBBF3}" sibTransId="{9324BD32-BCEB-4F1B-939E-BE17BE707A06}"/>
    <dgm:cxn modelId="{17C934B5-0548-44EE-BB40-0F1618569F3B}" type="presOf" srcId="{1180E245-6968-4C24-8E58-468EC1BA3B6A}" destId="{9175B34C-CFF0-4114-8695-573DA99F898B}" srcOrd="0" destOrd="0" presId="urn:microsoft.com/office/officeart/2008/layout/LinedList"/>
    <dgm:cxn modelId="{E56018BF-E06A-4109-BDD1-E95311C19752}" srcId="{5B24FCF2-2F69-46F6-8FB9-A04FA9A49CDC}" destId="{66E0A7C6-E1FB-45B6-A1DD-16581582D6D3}" srcOrd="1" destOrd="0" parTransId="{DD9C4644-37E1-4813-AF3C-F8CD9C4575B2}" sibTransId="{BBC8FC22-2028-464B-AEE4-645D67BAE638}"/>
    <dgm:cxn modelId="{CCA50AC4-DE7C-40E2-87EF-9FF6A1AC55E4}" type="presOf" srcId="{5D8573B1-A314-417D-A6FE-81034A5F589D}" destId="{F3529C11-31AC-47CA-88EC-E0D7EBE79369}" srcOrd="0" destOrd="0" presId="urn:microsoft.com/office/officeart/2008/layout/LinedList"/>
    <dgm:cxn modelId="{6BA06EC9-6D73-4EC0-A492-3AE69CAF91AD}" type="presOf" srcId="{66E0A7C6-E1FB-45B6-A1DD-16581582D6D3}" destId="{C5A9C6AF-B28C-4B66-A5C3-1BACFDD157CB}" srcOrd="0" destOrd="0" presId="urn:microsoft.com/office/officeart/2008/layout/LinedList"/>
    <dgm:cxn modelId="{139719D8-D306-4B07-B0EB-84B63C8F02CD}" type="presOf" srcId="{5E069EB9-C444-4E1F-8FF0-BF84975E939C}" destId="{AA51A608-81ED-420E-9D28-091B728EACE7}" srcOrd="0" destOrd="0" presId="urn:microsoft.com/office/officeart/2008/layout/LinedList"/>
    <dgm:cxn modelId="{7F0205EC-7B7D-4958-B684-4CEE39174F52}" srcId="{5B24FCF2-2F69-46F6-8FB9-A04FA9A49CDC}" destId="{62606013-3C0B-4ECD-BF12-2B6C6B938900}" srcOrd="4" destOrd="0" parTransId="{4A53D2A4-5822-4973-9BC3-8DB3547FF529}" sibTransId="{18CB4BF9-F15F-4A8E-8ADB-699809BF592B}"/>
    <dgm:cxn modelId="{D36C55F5-5599-44D9-8E36-DC68249E320F}" type="presParOf" srcId="{651C5916-E99C-4DB3-BCC3-046E3CAB95D4}" destId="{D60B87DD-9910-40DB-B8B0-438DEEC6D27E}" srcOrd="0" destOrd="0" presId="urn:microsoft.com/office/officeart/2008/layout/LinedList"/>
    <dgm:cxn modelId="{310D5097-23E9-4E1B-A533-8AD0085BB0C7}" type="presParOf" srcId="{651C5916-E99C-4DB3-BCC3-046E3CAB95D4}" destId="{E834A0C1-C409-40C3-AB0B-5D058A3C11E1}" srcOrd="1" destOrd="0" presId="urn:microsoft.com/office/officeart/2008/layout/LinedList"/>
    <dgm:cxn modelId="{E6EDBF90-3C9F-4BD4-A33A-C619DDB70D4E}" type="presParOf" srcId="{E834A0C1-C409-40C3-AB0B-5D058A3C11E1}" destId="{AA51A608-81ED-420E-9D28-091B728EACE7}" srcOrd="0" destOrd="0" presId="urn:microsoft.com/office/officeart/2008/layout/LinedList"/>
    <dgm:cxn modelId="{9CB03D38-18BD-4191-8114-58A5B83684FA}" type="presParOf" srcId="{E834A0C1-C409-40C3-AB0B-5D058A3C11E1}" destId="{7989CD82-39B9-41E8-AC23-12A387F63DC1}" srcOrd="1" destOrd="0" presId="urn:microsoft.com/office/officeart/2008/layout/LinedList"/>
    <dgm:cxn modelId="{439B5CA4-AC2A-44CB-94C5-C3340980E8E5}" type="presParOf" srcId="{651C5916-E99C-4DB3-BCC3-046E3CAB95D4}" destId="{1794441E-9714-4170-9952-3B046DA93115}" srcOrd="2" destOrd="0" presId="urn:microsoft.com/office/officeart/2008/layout/LinedList"/>
    <dgm:cxn modelId="{BE2E334F-0726-47EF-821E-090BF19BF2EB}" type="presParOf" srcId="{651C5916-E99C-4DB3-BCC3-046E3CAB95D4}" destId="{C74A2014-BD3E-4BF8-B4C4-0A91108AA2AC}" srcOrd="3" destOrd="0" presId="urn:microsoft.com/office/officeart/2008/layout/LinedList"/>
    <dgm:cxn modelId="{FC478A48-00A9-4ADE-84CB-4585A36DACB6}" type="presParOf" srcId="{C74A2014-BD3E-4BF8-B4C4-0A91108AA2AC}" destId="{C5A9C6AF-B28C-4B66-A5C3-1BACFDD157CB}" srcOrd="0" destOrd="0" presId="urn:microsoft.com/office/officeart/2008/layout/LinedList"/>
    <dgm:cxn modelId="{931DF427-108F-4DEC-9408-B577385D0682}" type="presParOf" srcId="{C74A2014-BD3E-4BF8-B4C4-0A91108AA2AC}" destId="{9723FAB8-DDD7-4E21-9469-0CAE699307C9}" srcOrd="1" destOrd="0" presId="urn:microsoft.com/office/officeart/2008/layout/LinedList"/>
    <dgm:cxn modelId="{4AA5010C-FE36-4507-B8E8-B7316BE37636}" type="presParOf" srcId="{651C5916-E99C-4DB3-BCC3-046E3CAB95D4}" destId="{F52B3348-ED37-48AD-8EBE-E37AE59528AE}" srcOrd="4" destOrd="0" presId="urn:microsoft.com/office/officeart/2008/layout/LinedList"/>
    <dgm:cxn modelId="{81590992-0EE3-4A08-A4A4-5FA8635A4482}" type="presParOf" srcId="{651C5916-E99C-4DB3-BCC3-046E3CAB95D4}" destId="{397F8445-7269-4655-954D-92FB1B26DAFB}" srcOrd="5" destOrd="0" presId="urn:microsoft.com/office/officeart/2008/layout/LinedList"/>
    <dgm:cxn modelId="{98146186-7B2D-44D3-A520-6649CF94F3E4}" type="presParOf" srcId="{397F8445-7269-4655-954D-92FB1B26DAFB}" destId="{FAC4EA3A-BB29-4625-B96C-FBB920CDB538}" srcOrd="0" destOrd="0" presId="urn:microsoft.com/office/officeart/2008/layout/LinedList"/>
    <dgm:cxn modelId="{3B0892BC-BE08-42F3-93D7-33C1001CAFFD}" type="presParOf" srcId="{397F8445-7269-4655-954D-92FB1B26DAFB}" destId="{69DFB065-169C-475D-BBF6-BF28141AEBEF}" srcOrd="1" destOrd="0" presId="urn:microsoft.com/office/officeart/2008/layout/LinedList"/>
    <dgm:cxn modelId="{0C69FAF5-33ED-424E-8CFC-CEE46210FC75}" type="presParOf" srcId="{651C5916-E99C-4DB3-BCC3-046E3CAB95D4}" destId="{0DF0691E-EA9F-4ABF-9EB7-B5E310D3D3B1}" srcOrd="6" destOrd="0" presId="urn:microsoft.com/office/officeart/2008/layout/LinedList"/>
    <dgm:cxn modelId="{216B7EB1-A26F-4CC1-9BD8-D4685C60C06A}" type="presParOf" srcId="{651C5916-E99C-4DB3-BCC3-046E3CAB95D4}" destId="{142BEB60-B1DB-4D76-9AE4-B3F86347C80A}" srcOrd="7" destOrd="0" presId="urn:microsoft.com/office/officeart/2008/layout/LinedList"/>
    <dgm:cxn modelId="{0BA7EFDF-0D87-4DD2-A99D-E465DAA011E1}" type="presParOf" srcId="{142BEB60-B1DB-4D76-9AE4-B3F86347C80A}" destId="{9175B34C-CFF0-4114-8695-573DA99F898B}" srcOrd="0" destOrd="0" presId="urn:microsoft.com/office/officeart/2008/layout/LinedList"/>
    <dgm:cxn modelId="{6DBA80F7-E870-449E-BAA9-C3038DD8BABF}" type="presParOf" srcId="{142BEB60-B1DB-4D76-9AE4-B3F86347C80A}" destId="{10CD74BE-A8F3-4DB0-8721-54EF3870AC13}" srcOrd="1" destOrd="0" presId="urn:microsoft.com/office/officeart/2008/layout/LinedList"/>
    <dgm:cxn modelId="{3EABDA43-E0C7-42C2-BF16-60C02F59D0B6}" type="presParOf" srcId="{651C5916-E99C-4DB3-BCC3-046E3CAB95D4}" destId="{D22501BE-C0BE-4865-AD66-2724D05C7A68}" srcOrd="8" destOrd="0" presId="urn:microsoft.com/office/officeart/2008/layout/LinedList"/>
    <dgm:cxn modelId="{F353A16D-7146-4F8D-A69F-4BB724C0ED45}" type="presParOf" srcId="{651C5916-E99C-4DB3-BCC3-046E3CAB95D4}" destId="{18C97C0B-CD1B-4AF0-A946-6BDFF65F96EF}" srcOrd="9" destOrd="0" presId="urn:microsoft.com/office/officeart/2008/layout/LinedList"/>
    <dgm:cxn modelId="{1B0627ED-2CFD-4F2B-8437-7BA839577ADC}" type="presParOf" srcId="{18C97C0B-CD1B-4AF0-A946-6BDFF65F96EF}" destId="{CA9A1586-A3D7-4703-BCF7-B6ABAF37F714}" srcOrd="0" destOrd="0" presId="urn:microsoft.com/office/officeart/2008/layout/LinedList"/>
    <dgm:cxn modelId="{15CFBFD9-A9A6-453A-A351-92625E4A527C}" type="presParOf" srcId="{18C97C0B-CD1B-4AF0-A946-6BDFF65F96EF}" destId="{FBA2ADED-63D1-49C0-B25B-119179C2F637}" srcOrd="1" destOrd="0" presId="urn:microsoft.com/office/officeart/2008/layout/LinedList"/>
    <dgm:cxn modelId="{1461AB4D-ADD4-4121-ADA3-B533E24D233C}" type="presParOf" srcId="{651C5916-E99C-4DB3-BCC3-046E3CAB95D4}" destId="{EBC4E416-467A-4BA3-A80F-DBF7B23C9138}" srcOrd="10" destOrd="0" presId="urn:microsoft.com/office/officeart/2008/layout/LinedList"/>
    <dgm:cxn modelId="{40996C75-F84C-410C-BFE6-B0E939958AF8}" type="presParOf" srcId="{651C5916-E99C-4DB3-BCC3-046E3CAB95D4}" destId="{7A54AC54-4FB8-43CA-8326-C97F59B1ECF7}" srcOrd="11" destOrd="0" presId="urn:microsoft.com/office/officeart/2008/layout/LinedList"/>
    <dgm:cxn modelId="{BB4EBA96-951D-4426-B8B4-88F8CBD8E1BC}" type="presParOf" srcId="{7A54AC54-4FB8-43CA-8326-C97F59B1ECF7}" destId="{F3529C11-31AC-47CA-88EC-E0D7EBE79369}" srcOrd="0" destOrd="0" presId="urn:microsoft.com/office/officeart/2008/layout/LinedList"/>
    <dgm:cxn modelId="{9DECD248-CD7C-4EDC-BB7C-9ADC110773A8}" type="presParOf" srcId="{7A54AC54-4FB8-43CA-8326-C97F59B1ECF7}" destId="{44029659-0679-4252-B298-5892D2B95DF7}" srcOrd="1" destOrd="0" presId="urn:microsoft.com/office/officeart/2008/layout/LinedList"/>
    <dgm:cxn modelId="{60EFF5C4-B9EC-438E-8834-4158B0FD795F}" type="presParOf" srcId="{651C5916-E99C-4DB3-BCC3-046E3CAB95D4}" destId="{3ED8FCEE-5BF7-432D-B6E5-D398DD0D8675}" srcOrd="12" destOrd="0" presId="urn:microsoft.com/office/officeart/2008/layout/LinedList"/>
    <dgm:cxn modelId="{B36482F7-1F1D-4FF3-8E0A-1D6991B969A3}" type="presParOf" srcId="{651C5916-E99C-4DB3-BCC3-046E3CAB95D4}" destId="{3BC4E039-8078-4B21-9C78-393EF1216655}" srcOrd="13" destOrd="0" presId="urn:microsoft.com/office/officeart/2008/layout/LinedList"/>
    <dgm:cxn modelId="{860FEF8B-DBA8-486A-84D9-EB5FB6E78736}" type="presParOf" srcId="{3BC4E039-8078-4B21-9C78-393EF1216655}" destId="{DC232796-41E8-4B3B-95F9-9887E82F8456}" srcOrd="0" destOrd="0" presId="urn:microsoft.com/office/officeart/2008/layout/LinedList"/>
    <dgm:cxn modelId="{9BF52358-195B-4F9B-9D11-C4219B9AF646}" type="presParOf" srcId="{3BC4E039-8078-4B21-9C78-393EF1216655}" destId="{D4179A12-7392-4332-B0DD-5765A52D855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24FCF2-2F69-46F6-8FB9-A04FA9A49C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E069EB9-C444-4E1F-8FF0-BF84975E939C}">
      <dgm:prSet/>
      <dgm:spPr/>
      <dgm:t>
        <a:bodyPr/>
        <a:lstStyle/>
        <a:p>
          <a:r>
            <a:rPr lang="es-MX" dirty="0"/>
            <a:t>Cadena de responsabilidad</a:t>
          </a:r>
          <a:endParaRPr lang="en-US" dirty="0"/>
        </a:p>
      </dgm:t>
    </dgm:pt>
    <dgm:pt modelId="{5CD299BD-EA4A-4BBE-962B-AC4774FB8154}" type="parTrans" cxnId="{AE88DE13-F5F8-4D1A-9AA5-9DBCA5CF77E5}">
      <dgm:prSet/>
      <dgm:spPr/>
      <dgm:t>
        <a:bodyPr/>
        <a:lstStyle/>
        <a:p>
          <a:endParaRPr lang="en-US"/>
        </a:p>
      </dgm:t>
    </dgm:pt>
    <dgm:pt modelId="{CE7D75EB-C2EC-4EF4-BD25-C5B1308AD462}" type="sibTrans" cxnId="{AE88DE13-F5F8-4D1A-9AA5-9DBCA5CF77E5}">
      <dgm:prSet/>
      <dgm:spPr/>
      <dgm:t>
        <a:bodyPr/>
        <a:lstStyle/>
        <a:p>
          <a:endParaRPr lang="en-US"/>
        </a:p>
      </dgm:t>
    </dgm:pt>
    <dgm:pt modelId="{66E0A7C6-E1FB-45B6-A1DD-16581582D6D3}">
      <dgm:prSet/>
      <dgm:spPr/>
      <dgm:t>
        <a:bodyPr/>
        <a:lstStyle/>
        <a:p>
          <a:r>
            <a:rPr lang="es-MX" noProof="0" dirty="0"/>
            <a:t>Comando</a:t>
          </a:r>
        </a:p>
      </dgm:t>
    </dgm:pt>
    <dgm:pt modelId="{DD9C4644-37E1-4813-AF3C-F8CD9C4575B2}" type="parTrans" cxnId="{E56018BF-E06A-4109-BDD1-E95311C19752}">
      <dgm:prSet/>
      <dgm:spPr/>
      <dgm:t>
        <a:bodyPr/>
        <a:lstStyle/>
        <a:p>
          <a:endParaRPr lang="es-MX"/>
        </a:p>
      </dgm:t>
    </dgm:pt>
    <dgm:pt modelId="{BBC8FC22-2028-464B-AEE4-645D67BAE638}" type="sibTrans" cxnId="{E56018BF-E06A-4109-BDD1-E95311C19752}">
      <dgm:prSet/>
      <dgm:spPr/>
      <dgm:t>
        <a:bodyPr/>
        <a:lstStyle/>
        <a:p>
          <a:endParaRPr lang="es-MX"/>
        </a:p>
      </dgm:t>
    </dgm:pt>
    <dgm:pt modelId="{E50AE4D1-81CF-4010-9E78-0B2A8CCFFF11}">
      <dgm:prSet/>
      <dgm:spPr/>
      <dgm:t>
        <a:bodyPr/>
        <a:lstStyle/>
        <a:p>
          <a:r>
            <a:rPr lang="es-MX" noProof="0" dirty="0"/>
            <a:t>Iterador</a:t>
          </a:r>
        </a:p>
      </dgm:t>
    </dgm:pt>
    <dgm:pt modelId="{56D8F59B-6AD4-4912-AA8E-73515C072FC1}" type="parTrans" cxnId="{E10F3D35-1301-4D94-B1E9-4D9830133830}">
      <dgm:prSet/>
      <dgm:spPr/>
      <dgm:t>
        <a:bodyPr/>
        <a:lstStyle/>
        <a:p>
          <a:endParaRPr lang="es-MX"/>
        </a:p>
      </dgm:t>
    </dgm:pt>
    <dgm:pt modelId="{731DA527-76A0-4E7C-8BE4-12683E3B4321}" type="sibTrans" cxnId="{E10F3D35-1301-4D94-B1E9-4D9830133830}">
      <dgm:prSet/>
      <dgm:spPr/>
      <dgm:t>
        <a:bodyPr/>
        <a:lstStyle/>
        <a:p>
          <a:endParaRPr lang="es-MX"/>
        </a:p>
      </dgm:t>
    </dgm:pt>
    <dgm:pt modelId="{1180E245-6968-4C24-8E58-468EC1BA3B6A}">
      <dgm:prSet/>
      <dgm:spPr/>
      <dgm:t>
        <a:bodyPr/>
        <a:lstStyle/>
        <a:p>
          <a:r>
            <a:rPr lang="es-MX" noProof="0" dirty="0"/>
            <a:t>Mediador</a:t>
          </a:r>
        </a:p>
      </dgm:t>
    </dgm:pt>
    <dgm:pt modelId="{A482E36A-D1A4-42F5-B2E4-5158CF8DBBF3}" type="parTrans" cxnId="{614BB770-C31D-43AB-AD92-D5C3FE431EFB}">
      <dgm:prSet/>
      <dgm:spPr/>
      <dgm:t>
        <a:bodyPr/>
        <a:lstStyle/>
        <a:p>
          <a:endParaRPr lang="es-MX"/>
        </a:p>
      </dgm:t>
    </dgm:pt>
    <dgm:pt modelId="{9324BD32-BCEB-4F1B-939E-BE17BE707A06}" type="sibTrans" cxnId="{614BB770-C31D-43AB-AD92-D5C3FE431EFB}">
      <dgm:prSet/>
      <dgm:spPr/>
      <dgm:t>
        <a:bodyPr/>
        <a:lstStyle/>
        <a:p>
          <a:endParaRPr lang="es-MX"/>
        </a:p>
      </dgm:t>
    </dgm:pt>
    <dgm:pt modelId="{62606013-3C0B-4ECD-BF12-2B6C6B938900}">
      <dgm:prSet/>
      <dgm:spPr/>
      <dgm:t>
        <a:bodyPr/>
        <a:lstStyle/>
        <a:p>
          <a:r>
            <a:rPr lang="es-MX" noProof="0" dirty="0"/>
            <a:t>Memento</a:t>
          </a:r>
        </a:p>
      </dgm:t>
    </dgm:pt>
    <dgm:pt modelId="{4A53D2A4-5822-4973-9BC3-8DB3547FF529}" type="parTrans" cxnId="{7F0205EC-7B7D-4958-B684-4CEE39174F52}">
      <dgm:prSet/>
      <dgm:spPr/>
      <dgm:t>
        <a:bodyPr/>
        <a:lstStyle/>
        <a:p>
          <a:endParaRPr lang="es-MX"/>
        </a:p>
      </dgm:t>
    </dgm:pt>
    <dgm:pt modelId="{18CB4BF9-F15F-4A8E-8ADB-699809BF592B}" type="sibTrans" cxnId="{7F0205EC-7B7D-4958-B684-4CEE39174F52}">
      <dgm:prSet/>
      <dgm:spPr/>
      <dgm:t>
        <a:bodyPr/>
        <a:lstStyle/>
        <a:p>
          <a:endParaRPr lang="es-MX"/>
        </a:p>
      </dgm:t>
    </dgm:pt>
    <dgm:pt modelId="{5D8573B1-A314-417D-A6FE-81034A5F589D}">
      <dgm:prSet/>
      <dgm:spPr/>
      <dgm:t>
        <a:bodyPr/>
        <a:lstStyle/>
        <a:p>
          <a:r>
            <a:rPr lang="es-MX" noProof="0" dirty="0"/>
            <a:t>Observador</a:t>
          </a:r>
        </a:p>
      </dgm:t>
    </dgm:pt>
    <dgm:pt modelId="{B0737367-6BDA-4102-9445-F5B6CAB9D9F1}" type="parTrans" cxnId="{6DF0DC65-1FBF-4D48-BA78-AE42E61DA7FA}">
      <dgm:prSet/>
      <dgm:spPr/>
      <dgm:t>
        <a:bodyPr/>
        <a:lstStyle/>
        <a:p>
          <a:endParaRPr lang="es-MX"/>
        </a:p>
      </dgm:t>
    </dgm:pt>
    <dgm:pt modelId="{47BD39A3-1D24-4D15-8E8B-799EDD57888A}" type="sibTrans" cxnId="{6DF0DC65-1FBF-4D48-BA78-AE42E61DA7FA}">
      <dgm:prSet/>
      <dgm:spPr/>
      <dgm:t>
        <a:bodyPr/>
        <a:lstStyle/>
        <a:p>
          <a:endParaRPr lang="es-MX"/>
        </a:p>
      </dgm:t>
    </dgm:pt>
    <dgm:pt modelId="{BBFA632F-6920-43A3-B21E-0AD5D050FBF3}">
      <dgm:prSet/>
      <dgm:spPr/>
      <dgm:t>
        <a:bodyPr/>
        <a:lstStyle/>
        <a:p>
          <a:r>
            <a:rPr lang="en-US" dirty="0"/>
            <a:t>Estado</a:t>
          </a:r>
        </a:p>
      </dgm:t>
    </dgm:pt>
    <dgm:pt modelId="{7F56AC09-C019-4173-BF23-F1AC7FC11DC2}" type="parTrans" cxnId="{DD36F011-42FA-4DEA-8C3D-577481122189}">
      <dgm:prSet/>
      <dgm:spPr/>
      <dgm:t>
        <a:bodyPr/>
        <a:lstStyle/>
        <a:p>
          <a:endParaRPr lang="es-MX"/>
        </a:p>
      </dgm:t>
    </dgm:pt>
    <dgm:pt modelId="{5AD8CB98-1CBC-447E-800E-AE2A92E3176D}" type="sibTrans" cxnId="{DD36F011-42FA-4DEA-8C3D-577481122189}">
      <dgm:prSet/>
      <dgm:spPr/>
      <dgm:t>
        <a:bodyPr/>
        <a:lstStyle/>
        <a:p>
          <a:endParaRPr lang="es-MX"/>
        </a:p>
      </dgm:t>
    </dgm:pt>
    <dgm:pt modelId="{676775FE-2544-482D-8DD9-F2D0A3CC0CC0}">
      <dgm:prSet/>
      <dgm:spPr/>
      <dgm:t>
        <a:bodyPr/>
        <a:lstStyle/>
        <a:p>
          <a:r>
            <a:rPr lang="es-MX" noProof="0" dirty="0"/>
            <a:t>Estrategia</a:t>
          </a:r>
        </a:p>
      </dgm:t>
    </dgm:pt>
    <dgm:pt modelId="{A8B65AC3-A7F2-4A9C-BADB-9B1477A3BDDC}" type="parTrans" cxnId="{EC936DA6-24C2-4FF7-942F-38E66080B99F}">
      <dgm:prSet/>
      <dgm:spPr/>
      <dgm:t>
        <a:bodyPr/>
        <a:lstStyle/>
        <a:p>
          <a:endParaRPr lang="es-MX"/>
        </a:p>
      </dgm:t>
    </dgm:pt>
    <dgm:pt modelId="{152F9037-B8B4-449B-9C3B-0E9C2EECF4B9}" type="sibTrans" cxnId="{EC936DA6-24C2-4FF7-942F-38E66080B99F}">
      <dgm:prSet/>
      <dgm:spPr/>
      <dgm:t>
        <a:bodyPr/>
        <a:lstStyle/>
        <a:p>
          <a:endParaRPr lang="es-MX"/>
        </a:p>
      </dgm:t>
    </dgm:pt>
    <dgm:pt modelId="{4A5EA0FD-BD4E-4F0E-8F65-4DD94B4230B6}">
      <dgm:prSet/>
      <dgm:spPr/>
      <dgm:t>
        <a:bodyPr/>
        <a:lstStyle/>
        <a:p>
          <a:r>
            <a:rPr lang="es-MX" noProof="0" dirty="0"/>
            <a:t>Método de plantilla</a:t>
          </a:r>
        </a:p>
      </dgm:t>
    </dgm:pt>
    <dgm:pt modelId="{15BF5A30-AF4A-4EA9-9688-17C71FA5885F}" type="parTrans" cxnId="{91995042-89C6-4FDC-8E5D-4F7B25788372}">
      <dgm:prSet/>
      <dgm:spPr/>
      <dgm:t>
        <a:bodyPr/>
        <a:lstStyle/>
        <a:p>
          <a:endParaRPr lang="es-MX"/>
        </a:p>
      </dgm:t>
    </dgm:pt>
    <dgm:pt modelId="{275C84AD-2C55-433B-A774-11330C7FBC70}" type="sibTrans" cxnId="{91995042-89C6-4FDC-8E5D-4F7B25788372}">
      <dgm:prSet/>
      <dgm:spPr/>
      <dgm:t>
        <a:bodyPr/>
        <a:lstStyle/>
        <a:p>
          <a:endParaRPr lang="es-MX"/>
        </a:p>
      </dgm:t>
    </dgm:pt>
    <dgm:pt modelId="{94539072-B227-44F3-91B4-DBD473E504EE}">
      <dgm:prSet/>
      <dgm:spPr/>
      <dgm:t>
        <a:bodyPr/>
        <a:lstStyle/>
        <a:p>
          <a:r>
            <a:rPr lang="es-MX" noProof="0" dirty="0"/>
            <a:t>Visitante</a:t>
          </a:r>
        </a:p>
      </dgm:t>
    </dgm:pt>
    <dgm:pt modelId="{D8396536-DA8C-41CB-B8BF-6D67121F088F}" type="parTrans" cxnId="{CB4A7A05-C945-4870-9C5F-5CE49159C23F}">
      <dgm:prSet/>
      <dgm:spPr/>
      <dgm:t>
        <a:bodyPr/>
        <a:lstStyle/>
        <a:p>
          <a:endParaRPr lang="es-MX"/>
        </a:p>
      </dgm:t>
    </dgm:pt>
    <dgm:pt modelId="{D599C249-BD61-40B1-8397-B302CF127F4F}" type="sibTrans" cxnId="{CB4A7A05-C945-4870-9C5F-5CE49159C23F}">
      <dgm:prSet/>
      <dgm:spPr/>
      <dgm:t>
        <a:bodyPr/>
        <a:lstStyle/>
        <a:p>
          <a:endParaRPr lang="es-MX"/>
        </a:p>
      </dgm:t>
    </dgm:pt>
    <dgm:pt modelId="{651C5916-E99C-4DB3-BCC3-046E3CAB95D4}" type="pres">
      <dgm:prSet presAssocID="{5B24FCF2-2F69-46F6-8FB9-A04FA9A49CDC}" presName="vert0" presStyleCnt="0">
        <dgm:presLayoutVars>
          <dgm:dir/>
          <dgm:animOne val="branch"/>
          <dgm:animLvl val="lvl"/>
        </dgm:presLayoutVars>
      </dgm:prSet>
      <dgm:spPr/>
    </dgm:pt>
    <dgm:pt modelId="{D60B87DD-9910-40DB-B8B0-438DEEC6D27E}" type="pres">
      <dgm:prSet presAssocID="{5E069EB9-C444-4E1F-8FF0-BF84975E939C}" presName="thickLine" presStyleLbl="alignNode1" presStyleIdx="0" presStyleCnt="10"/>
      <dgm:spPr/>
    </dgm:pt>
    <dgm:pt modelId="{E834A0C1-C409-40C3-AB0B-5D058A3C11E1}" type="pres">
      <dgm:prSet presAssocID="{5E069EB9-C444-4E1F-8FF0-BF84975E939C}" presName="horz1" presStyleCnt="0"/>
      <dgm:spPr/>
    </dgm:pt>
    <dgm:pt modelId="{AA51A608-81ED-420E-9D28-091B728EACE7}" type="pres">
      <dgm:prSet presAssocID="{5E069EB9-C444-4E1F-8FF0-BF84975E939C}" presName="tx1" presStyleLbl="revTx" presStyleIdx="0" presStyleCnt="10"/>
      <dgm:spPr/>
    </dgm:pt>
    <dgm:pt modelId="{7989CD82-39B9-41E8-AC23-12A387F63DC1}" type="pres">
      <dgm:prSet presAssocID="{5E069EB9-C444-4E1F-8FF0-BF84975E939C}" presName="vert1" presStyleCnt="0"/>
      <dgm:spPr/>
    </dgm:pt>
    <dgm:pt modelId="{1794441E-9714-4170-9952-3B046DA93115}" type="pres">
      <dgm:prSet presAssocID="{66E0A7C6-E1FB-45B6-A1DD-16581582D6D3}" presName="thickLine" presStyleLbl="alignNode1" presStyleIdx="1" presStyleCnt="10"/>
      <dgm:spPr/>
    </dgm:pt>
    <dgm:pt modelId="{C74A2014-BD3E-4BF8-B4C4-0A91108AA2AC}" type="pres">
      <dgm:prSet presAssocID="{66E0A7C6-E1FB-45B6-A1DD-16581582D6D3}" presName="horz1" presStyleCnt="0"/>
      <dgm:spPr/>
    </dgm:pt>
    <dgm:pt modelId="{C5A9C6AF-B28C-4B66-A5C3-1BACFDD157CB}" type="pres">
      <dgm:prSet presAssocID="{66E0A7C6-E1FB-45B6-A1DD-16581582D6D3}" presName="tx1" presStyleLbl="revTx" presStyleIdx="1" presStyleCnt="10"/>
      <dgm:spPr/>
    </dgm:pt>
    <dgm:pt modelId="{9723FAB8-DDD7-4E21-9469-0CAE699307C9}" type="pres">
      <dgm:prSet presAssocID="{66E0A7C6-E1FB-45B6-A1DD-16581582D6D3}" presName="vert1" presStyleCnt="0"/>
      <dgm:spPr/>
    </dgm:pt>
    <dgm:pt modelId="{F52B3348-ED37-48AD-8EBE-E37AE59528AE}" type="pres">
      <dgm:prSet presAssocID="{E50AE4D1-81CF-4010-9E78-0B2A8CCFFF11}" presName="thickLine" presStyleLbl="alignNode1" presStyleIdx="2" presStyleCnt="10"/>
      <dgm:spPr/>
    </dgm:pt>
    <dgm:pt modelId="{397F8445-7269-4655-954D-92FB1B26DAFB}" type="pres">
      <dgm:prSet presAssocID="{E50AE4D1-81CF-4010-9E78-0B2A8CCFFF11}" presName="horz1" presStyleCnt="0"/>
      <dgm:spPr/>
    </dgm:pt>
    <dgm:pt modelId="{FAC4EA3A-BB29-4625-B96C-FBB920CDB538}" type="pres">
      <dgm:prSet presAssocID="{E50AE4D1-81CF-4010-9E78-0B2A8CCFFF11}" presName="tx1" presStyleLbl="revTx" presStyleIdx="2" presStyleCnt="10"/>
      <dgm:spPr/>
    </dgm:pt>
    <dgm:pt modelId="{69DFB065-169C-475D-BBF6-BF28141AEBEF}" type="pres">
      <dgm:prSet presAssocID="{E50AE4D1-81CF-4010-9E78-0B2A8CCFFF11}" presName="vert1" presStyleCnt="0"/>
      <dgm:spPr/>
    </dgm:pt>
    <dgm:pt modelId="{0DF0691E-EA9F-4ABF-9EB7-B5E310D3D3B1}" type="pres">
      <dgm:prSet presAssocID="{1180E245-6968-4C24-8E58-468EC1BA3B6A}" presName="thickLine" presStyleLbl="alignNode1" presStyleIdx="3" presStyleCnt="10"/>
      <dgm:spPr/>
    </dgm:pt>
    <dgm:pt modelId="{142BEB60-B1DB-4D76-9AE4-B3F86347C80A}" type="pres">
      <dgm:prSet presAssocID="{1180E245-6968-4C24-8E58-468EC1BA3B6A}" presName="horz1" presStyleCnt="0"/>
      <dgm:spPr/>
    </dgm:pt>
    <dgm:pt modelId="{9175B34C-CFF0-4114-8695-573DA99F898B}" type="pres">
      <dgm:prSet presAssocID="{1180E245-6968-4C24-8E58-468EC1BA3B6A}" presName="tx1" presStyleLbl="revTx" presStyleIdx="3" presStyleCnt="10"/>
      <dgm:spPr/>
    </dgm:pt>
    <dgm:pt modelId="{10CD74BE-A8F3-4DB0-8721-54EF3870AC13}" type="pres">
      <dgm:prSet presAssocID="{1180E245-6968-4C24-8E58-468EC1BA3B6A}" presName="vert1" presStyleCnt="0"/>
      <dgm:spPr/>
    </dgm:pt>
    <dgm:pt modelId="{D22501BE-C0BE-4865-AD66-2724D05C7A68}" type="pres">
      <dgm:prSet presAssocID="{62606013-3C0B-4ECD-BF12-2B6C6B938900}" presName="thickLine" presStyleLbl="alignNode1" presStyleIdx="4" presStyleCnt="10"/>
      <dgm:spPr/>
    </dgm:pt>
    <dgm:pt modelId="{18C97C0B-CD1B-4AF0-A946-6BDFF65F96EF}" type="pres">
      <dgm:prSet presAssocID="{62606013-3C0B-4ECD-BF12-2B6C6B938900}" presName="horz1" presStyleCnt="0"/>
      <dgm:spPr/>
    </dgm:pt>
    <dgm:pt modelId="{CA9A1586-A3D7-4703-BCF7-B6ABAF37F714}" type="pres">
      <dgm:prSet presAssocID="{62606013-3C0B-4ECD-BF12-2B6C6B938900}" presName="tx1" presStyleLbl="revTx" presStyleIdx="4" presStyleCnt="10"/>
      <dgm:spPr/>
    </dgm:pt>
    <dgm:pt modelId="{FBA2ADED-63D1-49C0-B25B-119179C2F637}" type="pres">
      <dgm:prSet presAssocID="{62606013-3C0B-4ECD-BF12-2B6C6B938900}" presName="vert1" presStyleCnt="0"/>
      <dgm:spPr/>
    </dgm:pt>
    <dgm:pt modelId="{EBC4E416-467A-4BA3-A80F-DBF7B23C9138}" type="pres">
      <dgm:prSet presAssocID="{5D8573B1-A314-417D-A6FE-81034A5F589D}" presName="thickLine" presStyleLbl="alignNode1" presStyleIdx="5" presStyleCnt="10"/>
      <dgm:spPr/>
    </dgm:pt>
    <dgm:pt modelId="{7A54AC54-4FB8-43CA-8326-C97F59B1ECF7}" type="pres">
      <dgm:prSet presAssocID="{5D8573B1-A314-417D-A6FE-81034A5F589D}" presName="horz1" presStyleCnt="0"/>
      <dgm:spPr/>
    </dgm:pt>
    <dgm:pt modelId="{F3529C11-31AC-47CA-88EC-E0D7EBE79369}" type="pres">
      <dgm:prSet presAssocID="{5D8573B1-A314-417D-A6FE-81034A5F589D}" presName="tx1" presStyleLbl="revTx" presStyleIdx="5" presStyleCnt="10"/>
      <dgm:spPr/>
    </dgm:pt>
    <dgm:pt modelId="{44029659-0679-4252-B298-5892D2B95DF7}" type="pres">
      <dgm:prSet presAssocID="{5D8573B1-A314-417D-A6FE-81034A5F589D}" presName="vert1" presStyleCnt="0"/>
      <dgm:spPr/>
    </dgm:pt>
    <dgm:pt modelId="{3ED8FCEE-5BF7-432D-B6E5-D398DD0D8675}" type="pres">
      <dgm:prSet presAssocID="{BBFA632F-6920-43A3-B21E-0AD5D050FBF3}" presName="thickLine" presStyleLbl="alignNode1" presStyleIdx="6" presStyleCnt="10"/>
      <dgm:spPr/>
    </dgm:pt>
    <dgm:pt modelId="{3BC4E039-8078-4B21-9C78-393EF1216655}" type="pres">
      <dgm:prSet presAssocID="{BBFA632F-6920-43A3-B21E-0AD5D050FBF3}" presName="horz1" presStyleCnt="0"/>
      <dgm:spPr/>
    </dgm:pt>
    <dgm:pt modelId="{DC232796-41E8-4B3B-95F9-9887E82F8456}" type="pres">
      <dgm:prSet presAssocID="{BBFA632F-6920-43A3-B21E-0AD5D050FBF3}" presName="tx1" presStyleLbl="revTx" presStyleIdx="6" presStyleCnt="10"/>
      <dgm:spPr/>
    </dgm:pt>
    <dgm:pt modelId="{D4179A12-7392-4332-B0DD-5765A52D8553}" type="pres">
      <dgm:prSet presAssocID="{BBFA632F-6920-43A3-B21E-0AD5D050FBF3}" presName="vert1" presStyleCnt="0"/>
      <dgm:spPr/>
    </dgm:pt>
    <dgm:pt modelId="{52F2F13C-03BE-4DE3-8A59-140DD71DEEB5}" type="pres">
      <dgm:prSet presAssocID="{676775FE-2544-482D-8DD9-F2D0A3CC0CC0}" presName="thickLine" presStyleLbl="alignNode1" presStyleIdx="7" presStyleCnt="10"/>
      <dgm:spPr/>
    </dgm:pt>
    <dgm:pt modelId="{E70BE7FA-7BE8-4DB7-88C5-855668BB7EC5}" type="pres">
      <dgm:prSet presAssocID="{676775FE-2544-482D-8DD9-F2D0A3CC0CC0}" presName="horz1" presStyleCnt="0"/>
      <dgm:spPr/>
    </dgm:pt>
    <dgm:pt modelId="{AC1E92B1-D5B4-419A-AFA0-21E9A1C25935}" type="pres">
      <dgm:prSet presAssocID="{676775FE-2544-482D-8DD9-F2D0A3CC0CC0}" presName="tx1" presStyleLbl="revTx" presStyleIdx="7" presStyleCnt="10"/>
      <dgm:spPr/>
    </dgm:pt>
    <dgm:pt modelId="{F6AD2438-917A-46A9-A45F-421B606F516E}" type="pres">
      <dgm:prSet presAssocID="{676775FE-2544-482D-8DD9-F2D0A3CC0CC0}" presName="vert1" presStyleCnt="0"/>
      <dgm:spPr/>
    </dgm:pt>
    <dgm:pt modelId="{815F7268-BA91-459F-8801-357D980893EF}" type="pres">
      <dgm:prSet presAssocID="{4A5EA0FD-BD4E-4F0E-8F65-4DD94B4230B6}" presName="thickLine" presStyleLbl="alignNode1" presStyleIdx="8" presStyleCnt="10"/>
      <dgm:spPr/>
    </dgm:pt>
    <dgm:pt modelId="{4983813A-170A-4C0D-B8A9-A536CB6ED10A}" type="pres">
      <dgm:prSet presAssocID="{4A5EA0FD-BD4E-4F0E-8F65-4DD94B4230B6}" presName="horz1" presStyleCnt="0"/>
      <dgm:spPr/>
    </dgm:pt>
    <dgm:pt modelId="{CA362F63-84E2-4A60-9D36-CB5C0D7E73E5}" type="pres">
      <dgm:prSet presAssocID="{4A5EA0FD-BD4E-4F0E-8F65-4DD94B4230B6}" presName="tx1" presStyleLbl="revTx" presStyleIdx="8" presStyleCnt="10"/>
      <dgm:spPr/>
    </dgm:pt>
    <dgm:pt modelId="{182DF949-46DA-4C72-8D44-2EB9A4E15ED6}" type="pres">
      <dgm:prSet presAssocID="{4A5EA0FD-BD4E-4F0E-8F65-4DD94B4230B6}" presName="vert1" presStyleCnt="0"/>
      <dgm:spPr/>
    </dgm:pt>
    <dgm:pt modelId="{5F849446-D4BA-41E5-9029-E9AE3753E59C}" type="pres">
      <dgm:prSet presAssocID="{94539072-B227-44F3-91B4-DBD473E504EE}" presName="thickLine" presStyleLbl="alignNode1" presStyleIdx="9" presStyleCnt="10"/>
      <dgm:spPr/>
    </dgm:pt>
    <dgm:pt modelId="{B811F76C-6164-406D-83C8-56E18949B92C}" type="pres">
      <dgm:prSet presAssocID="{94539072-B227-44F3-91B4-DBD473E504EE}" presName="horz1" presStyleCnt="0"/>
      <dgm:spPr/>
    </dgm:pt>
    <dgm:pt modelId="{D1FBB636-898D-44E1-AEF5-F63CFA5495C6}" type="pres">
      <dgm:prSet presAssocID="{94539072-B227-44F3-91B4-DBD473E504EE}" presName="tx1" presStyleLbl="revTx" presStyleIdx="9" presStyleCnt="10"/>
      <dgm:spPr/>
    </dgm:pt>
    <dgm:pt modelId="{0FA1CD7E-7301-4A3A-903B-2C43F1D62B69}" type="pres">
      <dgm:prSet presAssocID="{94539072-B227-44F3-91B4-DBD473E504EE}" presName="vert1" presStyleCnt="0"/>
      <dgm:spPr/>
    </dgm:pt>
  </dgm:ptLst>
  <dgm:cxnLst>
    <dgm:cxn modelId="{498B5500-A821-4DB7-A115-3B5F99594A72}" type="presOf" srcId="{62606013-3C0B-4ECD-BF12-2B6C6B938900}" destId="{CA9A1586-A3D7-4703-BCF7-B6ABAF37F714}" srcOrd="0" destOrd="0" presId="urn:microsoft.com/office/officeart/2008/layout/LinedList"/>
    <dgm:cxn modelId="{30C25802-8353-4ECD-A214-427F2A837C72}" type="presOf" srcId="{94539072-B227-44F3-91B4-DBD473E504EE}" destId="{D1FBB636-898D-44E1-AEF5-F63CFA5495C6}" srcOrd="0" destOrd="0" presId="urn:microsoft.com/office/officeart/2008/layout/LinedList"/>
    <dgm:cxn modelId="{BCFB4605-B4A5-4589-B655-C3A4A0DBBFD8}" type="presOf" srcId="{4A5EA0FD-BD4E-4F0E-8F65-4DD94B4230B6}" destId="{CA362F63-84E2-4A60-9D36-CB5C0D7E73E5}" srcOrd="0" destOrd="0" presId="urn:microsoft.com/office/officeart/2008/layout/LinedList"/>
    <dgm:cxn modelId="{CB4A7A05-C945-4870-9C5F-5CE49159C23F}" srcId="{5B24FCF2-2F69-46F6-8FB9-A04FA9A49CDC}" destId="{94539072-B227-44F3-91B4-DBD473E504EE}" srcOrd="9" destOrd="0" parTransId="{D8396536-DA8C-41CB-B8BF-6D67121F088F}" sibTransId="{D599C249-BD61-40B1-8397-B302CF127F4F}"/>
    <dgm:cxn modelId="{A3DC8110-4000-4500-8274-7848F6F28DD6}" type="presOf" srcId="{BBFA632F-6920-43A3-B21E-0AD5D050FBF3}" destId="{DC232796-41E8-4B3B-95F9-9887E82F8456}" srcOrd="0" destOrd="0" presId="urn:microsoft.com/office/officeart/2008/layout/LinedList"/>
    <dgm:cxn modelId="{DD36F011-42FA-4DEA-8C3D-577481122189}" srcId="{5B24FCF2-2F69-46F6-8FB9-A04FA9A49CDC}" destId="{BBFA632F-6920-43A3-B21E-0AD5D050FBF3}" srcOrd="6" destOrd="0" parTransId="{7F56AC09-C019-4173-BF23-F1AC7FC11DC2}" sibTransId="{5AD8CB98-1CBC-447E-800E-AE2A92E3176D}"/>
    <dgm:cxn modelId="{AE88DE13-F5F8-4D1A-9AA5-9DBCA5CF77E5}" srcId="{5B24FCF2-2F69-46F6-8FB9-A04FA9A49CDC}" destId="{5E069EB9-C444-4E1F-8FF0-BF84975E939C}" srcOrd="0" destOrd="0" parTransId="{5CD299BD-EA4A-4BBE-962B-AC4774FB8154}" sibTransId="{CE7D75EB-C2EC-4EF4-BD25-C5B1308AD462}"/>
    <dgm:cxn modelId="{D3DFEF19-6957-44A0-95AD-42A843D04B9F}" type="presOf" srcId="{E50AE4D1-81CF-4010-9E78-0B2A8CCFFF11}" destId="{FAC4EA3A-BB29-4625-B96C-FBB920CDB538}" srcOrd="0" destOrd="0" presId="urn:microsoft.com/office/officeart/2008/layout/LinedList"/>
    <dgm:cxn modelId="{5DF61625-19CD-4A26-B109-D629BDCE59F9}" type="presOf" srcId="{5B24FCF2-2F69-46F6-8FB9-A04FA9A49CDC}" destId="{651C5916-E99C-4DB3-BCC3-046E3CAB95D4}" srcOrd="0" destOrd="0" presId="urn:microsoft.com/office/officeart/2008/layout/LinedList"/>
    <dgm:cxn modelId="{E10F3D35-1301-4D94-B1E9-4D9830133830}" srcId="{5B24FCF2-2F69-46F6-8FB9-A04FA9A49CDC}" destId="{E50AE4D1-81CF-4010-9E78-0B2A8CCFFF11}" srcOrd="2" destOrd="0" parTransId="{56D8F59B-6AD4-4912-AA8E-73515C072FC1}" sibTransId="{731DA527-76A0-4E7C-8BE4-12683E3B4321}"/>
    <dgm:cxn modelId="{91995042-89C6-4FDC-8E5D-4F7B25788372}" srcId="{5B24FCF2-2F69-46F6-8FB9-A04FA9A49CDC}" destId="{4A5EA0FD-BD4E-4F0E-8F65-4DD94B4230B6}" srcOrd="8" destOrd="0" parTransId="{15BF5A30-AF4A-4EA9-9688-17C71FA5885F}" sibTransId="{275C84AD-2C55-433B-A774-11330C7FBC70}"/>
    <dgm:cxn modelId="{6DF0DC65-1FBF-4D48-BA78-AE42E61DA7FA}" srcId="{5B24FCF2-2F69-46F6-8FB9-A04FA9A49CDC}" destId="{5D8573B1-A314-417D-A6FE-81034A5F589D}" srcOrd="5" destOrd="0" parTransId="{B0737367-6BDA-4102-9445-F5B6CAB9D9F1}" sibTransId="{47BD39A3-1D24-4D15-8E8B-799EDD57888A}"/>
    <dgm:cxn modelId="{614BB770-C31D-43AB-AD92-D5C3FE431EFB}" srcId="{5B24FCF2-2F69-46F6-8FB9-A04FA9A49CDC}" destId="{1180E245-6968-4C24-8E58-468EC1BA3B6A}" srcOrd="3" destOrd="0" parTransId="{A482E36A-D1A4-42F5-B2E4-5158CF8DBBF3}" sibTransId="{9324BD32-BCEB-4F1B-939E-BE17BE707A06}"/>
    <dgm:cxn modelId="{68E8F090-F718-43E6-B99A-272A6AD94259}" type="presOf" srcId="{676775FE-2544-482D-8DD9-F2D0A3CC0CC0}" destId="{AC1E92B1-D5B4-419A-AFA0-21E9A1C25935}" srcOrd="0" destOrd="0" presId="urn:microsoft.com/office/officeart/2008/layout/LinedList"/>
    <dgm:cxn modelId="{EC936DA6-24C2-4FF7-942F-38E66080B99F}" srcId="{5B24FCF2-2F69-46F6-8FB9-A04FA9A49CDC}" destId="{676775FE-2544-482D-8DD9-F2D0A3CC0CC0}" srcOrd="7" destOrd="0" parTransId="{A8B65AC3-A7F2-4A9C-BADB-9B1477A3BDDC}" sibTransId="{152F9037-B8B4-449B-9C3B-0E9C2EECF4B9}"/>
    <dgm:cxn modelId="{17C934B5-0548-44EE-BB40-0F1618569F3B}" type="presOf" srcId="{1180E245-6968-4C24-8E58-468EC1BA3B6A}" destId="{9175B34C-CFF0-4114-8695-573DA99F898B}" srcOrd="0" destOrd="0" presId="urn:microsoft.com/office/officeart/2008/layout/LinedList"/>
    <dgm:cxn modelId="{E56018BF-E06A-4109-BDD1-E95311C19752}" srcId="{5B24FCF2-2F69-46F6-8FB9-A04FA9A49CDC}" destId="{66E0A7C6-E1FB-45B6-A1DD-16581582D6D3}" srcOrd="1" destOrd="0" parTransId="{DD9C4644-37E1-4813-AF3C-F8CD9C4575B2}" sibTransId="{BBC8FC22-2028-464B-AEE4-645D67BAE638}"/>
    <dgm:cxn modelId="{CCA50AC4-DE7C-40E2-87EF-9FF6A1AC55E4}" type="presOf" srcId="{5D8573B1-A314-417D-A6FE-81034A5F589D}" destId="{F3529C11-31AC-47CA-88EC-E0D7EBE79369}" srcOrd="0" destOrd="0" presId="urn:microsoft.com/office/officeart/2008/layout/LinedList"/>
    <dgm:cxn modelId="{6BA06EC9-6D73-4EC0-A492-3AE69CAF91AD}" type="presOf" srcId="{66E0A7C6-E1FB-45B6-A1DD-16581582D6D3}" destId="{C5A9C6AF-B28C-4B66-A5C3-1BACFDD157CB}" srcOrd="0" destOrd="0" presId="urn:microsoft.com/office/officeart/2008/layout/LinedList"/>
    <dgm:cxn modelId="{139719D8-D306-4B07-B0EB-84B63C8F02CD}" type="presOf" srcId="{5E069EB9-C444-4E1F-8FF0-BF84975E939C}" destId="{AA51A608-81ED-420E-9D28-091B728EACE7}" srcOrd="0" destOrd="0" presId="urn:microsoft.com/office/officeart/2008/layout/LinedList"/>
    <dgm:cxn modelId="{7F0205EC-7B7D-4958-B684-4CEE39174F52}" srcId="{5B24FCF2-2F69-46F6-8FB9-A04FA9A49CDC}" destId="{62606013-3C0B-4ECD-BF12-2B6C6B938900}" srcOrd="4" destOrd="0" parTransId="{4A53D2A4-5822-4973-9BC3-8DB3547FF529}" sibTransId="{18CB4BF9-F15F-4A8E-8ADB-699809BF592B}"/>
    <dgm:cxn modelId="{D36C55F5-5599-44D9-8E36-DC68249E320F}" type="presParOf" srcId="{651C5916-E99C-4DB3-BCC3-046E3CAB95D4}" destId="{D60B87DD-9910-40DB-B8B0-438DEEC6D27E}" srcOrd="0" destOrd="0" presId="urn:microsoft.com/office/officeart/2008/layout/LinedList"/>
    <dgm:cxn modelId="{310D5097-23E9-4E1B-A533-8AD0085BB0C7}" type="presParOf" srcId="{651C5916-E99C-4DB3-BCC3-046E3CAB95D4}" destId="{E834A0C1-C409-40C3-AB0B-5D058A3C11E1}" srcOrd="1" destOrd="0" presId="urn:microsoft.com/office/officeart/2008/layout/LinedList"/>
    <dgm:cxn modelId="{E6EDBF90-3C9F-4BD4-A33A-C619DDB70D4E}" type="presParOf" srcId="{E834A0C1-C409-40C3-AB0B-5D058A3C11E1}" destId="{AA51A608-81ED-420E-9D28-091B728EACE7}" srcOrd="0" destOrd="0" presId="urn:microsoft.com/office/officeart/2008/layout/LinedList"/>
    <dgm:cxn modelId="{9CB03D38-18BD-4191-8114-58A5B83684FA}" type="presParOf" srcId="{E834A0C1-C409-40C3-AB0B-5D058A3C11E1}" destId="{7989CD82-39B9-41E8-AC23-12A387F63DC1}" srcOrd="1" destOrd="0" presId="urn:microsoft.com/office/officeart/2008/layout/LinedList"/>
    <dgm:cxn modelId="{439B5CA4-AC2A-44CB-94C5-C3340980E8E5}" type="presParOf" srcId="{651C5916-E99C-4DB3-BCC3-046E3CAB95D4}" destId="{1794441E-9714-4170-9952-3B046DA93115}" srcOrd="2" destOrd="0" presId="urn:microsoft.com/office/officeart/2008/layout/LinedList"/>
    <dgm:cxn modelId="{BE2E334F-0726-47EF-821E-090BF19BF2EB}" type="presParOf" srcId="{651C5916-E99C-4DB3-BCC3-046E3CAB95D4}" destId="{C74A2014-BD3E-4BF8-B4C4-0A91108AA2AC}" srcOrd="3" destOrd="0" presId="urn:microsoft.com/office/officeart/2008/layout/LinedList"/>
    <dgm:cxn modelId="{FC478A48-00A9-4ADE-84CB-4585A36DACB6}" type="presParOf" srcId="{C74A2014-BD3E-4BF8-B4C4-0A91108AA2AC}" destId="{C5A9C6AF-B28C-4B66-A5C3-1BACFDD157CB}" srcOrd="0" destOrd="0" presId="urn:microsoft.com/office/officeart/2008/layout/LinedList"/>
    <dgm:cxn modelId="{931DF427-108F-4DEC-9408-B577385D0682}" type="presParOf" srcId="{C74A2014-BD3E-4BF8-B4C4-0A91108AA2AC}" destId="{9723FAB8-DDD7-4E21-9469-0CAE699307C9}" srcOrd="1" destOrd="0" presId="urn:microsoft.com/office/officeart/2008/layout/LinedList"/>
    <dgm:cxn modelId="{4AA5010C-FE36-4507-B8E8-B7316BE37636}" type="presParOf" srcId="{651C5916-E99C-4DB3-BCC3-046E3CAB95D4}" destId="{F52B3348-ED37-48AD-8EBE-E37AE59528AE}" srcOrd="4" destOrd="0" presId="urn:microsoft.com/office/officeart/2008/layout/LinedList"/>
    <dgm:cxn modelId="{81590992-0EE3-4A08-A4A4-5FA8635A4482}" type="presParOf" srcId="{651C5916-E99C-4DB3-BCC3-046E3CAB95D4}" destId="{397F8445-7269-4655-954D-92FB1B26DAFB}" srcOrd="5" destOrd="0" presId="urn:microsoft.com/office/officeart/2008/layout/LinedList"/>
    <dgm:cxn modelId="{98146186-7B2D-44D3-A520-6649CF94F3E4}" type="presParOf" srcId="{397F8445-7269-4655-954D-92FB1B26DAFB}" destId="{FAC4EA3A-BB29-4625-B96C-FBB920CDB538}" srcOrd="0" destOrd="0" presId="urn:microsoft.com/office/officeart/2008/layout/LinedList"/>
    <dgm:cxn modelId="{3B0892BC-BE08-42F3-93D7-33C1001CAFFD}" type="presParOf" srcId="{397F8445-7269-4655-954D-92FB1B26DAFB}" destId="{69DFB065-169C-475D-BBF6-BF28141AEBEF}" srcOrd="1" destOrd="0" presId="urn:microsoft.com/office/officeart/2008/layout/LinedList"/>
    <dgm:cxn modelId="{0C69FAF5-33ED-424E-8CFC-CEE46210FC75}" type="presParOf" srcId="{651C5916-E99C-4DB3-BCC3-046E3CAB95D4}" destId="{0DF0691E-EA9F-4ABF-9EB7-B5E310D3D3B1}" srcOrd="6" destOrd="0" presId="urn:microsoft.com/office/officeart/2008/layout/LinedList"/>
    <dgm:cxn modelId="{216B7EB1-A26F-4CC1-9BD8-D4685C60C06A}" type="presParOf" srcId="{651C5916-E99C-4DB3-BCC3-046E3CAB95D4}" destId="{142BEB60-B1DB-4D76-9AE4-B3F86347C80A}" srcOrd="7" destOrd="0" presId="urn:microsoft.com/office/officeart/2008/layout/LinedList"/>
    <dgm:cxn modelId="{0BA7EFDF-0D87-4DD2-A99D-E465DAA011E1}" type="presParOf" srcId="{142BEB60-B1DB-4D76-9AE4-B3F86347C80A}" destId="{9175B34C-CFF0-4114-8695-573DA99F898B}" srcOrd="0" destOrd="0" presId="urn:microsoft.com/office/officeart/2008/layout/LinedList"/>
    <dgm:cxn modelId="{6DBA80F7-E870-449E-BAA9-C3038DD8BABF}" type="presParOf" srcId="{142BEB60-B1DB-4D76-9AE4-B3F86347C80A}" destId="{10CD74BE-A8F3-4DB0-8721-54EF3870AC13}" srcOrd="1" destOrd="0" presId="urn:microsoft.com/office/officeart/2008/layout/LinedList"/>
    <dgm:cxn modelId="{3EABDA43-E0C7-42C2-BF16-60C02F59D0B6}" type="presParOf" srcId="{651C5916-E99C-4DB3-BCC3-046E3CAB95D4}" destId="{D22501BE-C0BE-4865-AD66-2724D05C7A68}" srcOrd="8" destOrd="0" presId="urn:microsoft.com/office/officeart/2008/layout/LinedList"/>
    <dgm:cxn modelId="{F353A16D-7146-4F8D-A69F-4BB724C0ED45}" type="presParOf" srcId="{651C5916-E99C-4DB3-BCC3-046E3CAB95D4}" destId="{18C97C0B-CD1B-4AF0-A946-6BDFF65F96EF}" srcOrd="9" destOrd="0" presId="urn:microsoft.com/office/officeart/2008/layout/LinedList"/>
    <dgm:cxn modelId="{1B0627ED-2CFD-4F2B-8437-7BA839577ADC}" type="presParOf" srcId="{18C97C0B-CD1B-4AF0-A946-6BDFF65F96EF}" destId="{CA9A1586-A3D7-4703-BCF7-B6ABAF37F714}" srcOrd="0" destOrd="0" presId="urn:microsoft.com/office/officeart/2008/layout/LinedList"/>
    <dgm:cxn modelId="{15CFBFD9-A9A6-453A-A351-92625E4A527C}" type="presParOf" srcId="{18C97C0B-CD1B-4AF0-A946-6BDFF65F96EF}" destId="{FBA2ADED-63D1-49C0-B25B-119179C2F637}" srcOrd="1" destOrd="0" presId="urn:microsoft.com/office/officeart/2008/layout/LinedList"/>
    <dgm:cxn modelId="{1461AB4D-ADD4-4121-ADA3-B533E24D233C}" type="presParOf" srcId="{651C5916-E99C-4DB3-BCC3-046E3CAB95D4}" destId="{EBC4E416-467A-4BA3-A80F-DBF7B23C9138}" srcOrd="10" destOrd="0" presId="urn:microsoft.com/office/officeart/2008/layout/LinedList"/>
    <dgm:cxn modelId="{40996C75-F84C-410C-BFE6-B0E939958AF8}" type="presParOf" srcId="{651C5916-E99C-4DB3-BCC3-046E3CAB95D4}" destId="{7A54AC54-4FB8-43CA-8326-C97F59B1ECF7}" srcOrd="11" destOrd="0" presId="urn:microsoft.com/office/officeart/2008/layout/LinedList"/>
    <dgm:cxn modelId="{BB4EBA96-951D-4426-B8B4-88F8CBD8E1BC}" type="presParOf" srcId="{7A54AC54-4FB8-43CA-8326-C97F59B1ECF7}" destId="{F3529C11-31AC-47CA-88EC-E0D7EBE79369}" srcOrd="0" destOrd="0" presId="urn:microsoft.com/office/officeart/2008/layout/LinedList"/>
    <dgm:cxn modelId="{9DECD248-CD7C-4EDC-BB7C-9ADC110773A8}" type="presParOf" srcId="{7A54AC54-4FB8-43CA-8326-C97F59B1ECF7}" destId="{44029659-0679-4252-B298-5892D2B95DF7}" srcOrd="1" destOrd="0" presId="urn:microsoft.com/office/officeart/2008/layout/LinedList"/>
    <dgm:cxn modelId="{60EFF5C4-B9EC-438E-8834-4158B0FD795F}" type="presParOf" srcId="{651C5916-E99C-4DB3-BCC3-046E3CAB95D4}" destId="{3ED8FCEE-5BF7-432D-B6E5-D398DD0D8675}" srcOrd="12" destOrd="0" presId="urn:microsoft.com/office/officeart/2008/layout/LinedList"/>
    <dgm:cxn modelId="{B36482F7-1F1D-4FF3-8E0A-1D6991B969A3}" type="presParOf" srcId="{651C5916-E99C-4DB3-BCC3-046E3CAB95D4}" destId="{3BC4E039-8078-4B21-9C78-393EF1216655}" srcOrd="13" destOrd="0" presId="urn:microsoft.com/office/officeart/2008/layout/LinedList"/>
    <dgm:cxn modelId="{860FEF8B-DBA8-486A-84D9-EB5FB6E78736}" type="presParOf" srcId="{3BC4E039-8078-4B21-9C78-393EF1216655}" destId="{DC232796-41E8-4B3B-95F9-9887E82F8456}" srcOrd="0" destOrd="0" presId="urn:microsoft.com/office/officeart/2008/layout/LinedList"/>
    <dgm:cxn modelId="{9BF52358-195B-4F9B-9D11-C4219B9AF646}" type="presParOf" srcId="{3BC4E039-8078-4B21-9C78-393EF1216655}" destId="{D4179A12-7392-4332-B0DD-5765A52D8553}" srcOrd="1" destOrd="0" presId="urn:microsoft.com/office/officeart/2008/layout/LinedList"/>
    <dgm:cxn modelId="{F7544689-B8E1-4F90-8A10-73E7B534D6C0}" type="presParOf" srcId="{651C5916-E99C-4DB3-BCC3-046E3CAB95D4}" destId="{52F2F13C-03BE-4DE3-8A59-140DD71DEEB5}" srcOrd="14" destOrd="0" presId="urn:microsoft.com/office/officeart/2008/layout/LinedList"/>
    <dgm:cxn modelId="{0DC662A2-61FA-4540-87EB-DF586AA90963}" type="presParOf" srcId="{651C5916-E99C-4DB3-BCC3-046E3CAB95D4}" destId="{E70BE7FA-7BE8-4DB7-88C5-855668BB7EC5}" srcOrd="15" destOrd="0" presId="urn:microsoft.com/office/officeart/2008/layout/LinedList"/>
    <dgm:cxn modelId="{292D74BE-5A13-4AEF-A803-58063D50B7D6}" type="presParOf" srcId="{E70BE7FA-7BE8-4DB7-88C5-855668BB7EC5}" destId="{AC1E92B1-D5B4-419A-AFA0-21E9A1C25935}" srcOrd="0" destOrd="0" presId="urn:microsoft.com/office/officeart/2008/layout/LinedList"/>
    <dgm:cxn modelId="{5AC12DDF-EF31-41FC-955B-D94C1E9B3499}" type="presParOf" srcId="{E70BE7FA-7BE8-4DB7-88C5-855668BB7EC5}" destId="{F6AD2438-917A-46A9-A45F-421B606F516E}" srcOrd="1" destOrd="0" presId="urn:microsoft.com/office/officeart/2008/layout/LinedList"/>
    <dgm:cxn modelId="{37BD3B0A-7A66-438A-B282-31D5B9B579AD}" type="presParOf" srcId="{651C5916-E99C-4DB3-BCC3-046E3CAB95D4}" destId="{815F7268-BA91-459F-8801-357D980893EF}" srcOrd="16" destOrd="0" presId="urn:microsoft.com/office/officeart/2008/layout/LinedList"/>
    <dgm:cxn modelId="{740D5283-4698-44C0-BAB6-AA7C2B5A5212}" type="presParOf" srcId="{651C5916-E99C-4DB3-BCC3-046E3CAB95D4}" destId="{4983813A-170A-4C0D-B8A9-A536CB6ED10A}" srcOrd="17" destOrd="0" presId="urn:microsoft.com/office/officeart/2008/layout/LinedList"/>
    <dgm:cxn modelId="{32385CBF-DA7F-4226-8ED5-CD04EA9CBC56}" type="presParOf" srcId="{4983813A-170A-4C0D-B8A9-A536CB6ED10A}" destId="{CA362F63-84E2-4A60-9D36-CB5C0D7E73E5}" srcOrd="0" destOrd="0" presId="urn:microsoft.com/office/officeart/2008/layout/LinedList"/>
    <dgm:cxn modelId="{88128F3D-1B99-487E-B2C2-6585AAD4F0D6}" type="presParOf" srcId="{4983813A-170A-4C0D-B8A9-A536CB6ED10A}" destId="{182DF949-46DA-4C72-8D44-2EB9A4E15ED6}" srcOrd="1" destOrd="0" presId="urn:microsoft.com/office/officeart/2008/layout/LinedList"/>
    <dgm:cxn modelId="{1328B6D3-F389-4553-A46A-6042108CF943}" type="presParOf" srcId="{651C5916-E99C-4DB3-BCC3-046E3CAB95D4}" destId="{5F849446-D4BA-41E5-9029-E9AE3753E59C}" srcOrd="18" destOrd="0" presId="urn:microsoft.com/office/officeart/2008/layout/LinedList"/>
    <dgm:cxn modelId="{BED9E145-DBE2-4D75-94FA-DF5102CE7798}" type="presParOf" srcId="{651C5916-E99C-4DB3-BCC3-046E3CAB95D4}" destId="{B811F76C-6164-406D-83C8-56E18949B92C}" srcOrd="19" destOrd="0" presId="urn:microsoft.com/office/officeart/2008/layout/LinedList"/>
    <dgm:cxn modelId="{7BAE5EFA-BD15-473F-9601-7CAAB3A370C3}" type="presParOf" srcId="{B811F76C-6164-406D-83C8-56E18949B92C}" destId="{D1FBB636-898D-44E1-AEF5-F63CFA5495C6}" srcOrd="0" destOrd="0" presId="urn:microsoft.com/office/officeart/2008/layout/LinedList"/>
    <dgm:cxn modelId="{C317DCAA-68AF-4AEC-847E-772E623A750A}" type="presParOf" srcId="{B811F76C-6164-406D-83C8-56E18949B92C}" destId="{0FA1CD7E-7301-4A3A-903B-2C43F1D62B6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61287-7A49-44C9-82D7-B12B64E0C7C7}">
      <dsp:nvSpPr>
        <dsp:cNvPr id="0" name=""/>
        <dsp:cNvSpPr/>
      </dsp:nvSpPr>
      <dsp:spPr>
        <a:xfrm>
          <a:off x="654" y="1543314"/>
          <a:ext cx="1311275" cy="655637"/>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KISS</a:t>
          </a:r>
        </a:p>
      </dsp:txBody>
      <dsp:txXfrm>
        <a:off x="654" y="1543314"/>
        <a:ext cx="1311275" cy="655637"/>
      </dsp:txXfrm>
    </dsp:sp>
    <dsp:sp modelId="{3BCB6C62-BA91-4A52-9C17-AF991E3ABDFB}">
      <dsp:nvSpPr>
        <dsp:cNvPr id="0" name=""/>
        <dsp:cNvSpPr/>
      </dsp:nvSpPr>
      <dsp:spPr>
        <a:xfrm>
          <a:off x="1587297" y="1543314"/>
          <a:ext cx="1311275" cy="655637"/>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DRY</a:t>
          </a:r>
        </a:p>
      </dsp:txBody>
      <dsp:txXfrm>
        <a:off x="1587297" y="1543314"/>
        <a:ext cx="1311275" cy="655637"/>
      </dsp:txXfrm>
    </dsp:sp>
    <dsp:sp modelId="{5D21C7C9-9FC9-4760-BEC4-EAEA117654F2}">
      <dsp:nvSpPr>
        <dsp:cNvPr id="0" name=""/>
        <dsp:cNvSpPr/>
      </dsp:nvSpPr>
      <dsp:spPr>
        <a:xfrm>
          <a:off x="3173940" y="1543314"/>
          <a:ext cx="1311275" cy="655637"/>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WET</a:t>
          </a:r>
        </a:p>
      </dsp:txBody>
      <dsp:txXfrm>
        <a:off x="3173940" y="1543314"/>
        <a:ext cx="1311275" cy="655637"/>
      </dsp:txXfrm>
    </dsp:sp>
    <dsp:sp modelId="{A5F94DEF-15E3-47E7-B670-17D76826410A}">
      <dsp:nvSpPr>
        <dsp:cNvPr id="0" name=""/>
        <dsp:cNvSpPr/>
      </dsp:nvSpPr>
      <dsp:spPr>
        <a:xfrm>
          <a:off x="4760583" y="1543314"/>
          <a:ext cx="1311275" cy="655637"/>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YAGNI</a:t>
          </a:r>
        </a:p>
      </dsp:txBody>
      <dsp:txXfrm>
        <a:off x="4760583" y="1543314"/>
        <a:ext cx="1311275" cy="655637"/>
      </dsp:txXfrm>
    </dsp:sp>
    <dsp:sp modelId="{A4D01288-A339-44DC-8423-6862E562CBE2}">
      <dsp:nvSpPr>
        <dsp:cNvPr id="0" name=""/>
        <dsp:cNvSpPr/>
      </dsp:nvSpPr>
      <dsp:spPr>
        <a:xfrm>
          <a:off x="6347226" y="1543314"/>
          <a:ext cx="1311275" cy="655637"/>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s-MX" sz="3500" kern="1200" dirty="0"/>
            <a:t>SOLID</a:t>
          </a:r>
        </a:p>
      </dsp:txBody>
      <dsp:txXfrm>
        <a:off x="6347226" y="1543314"/>
        <a:ext cx="1311275" cy="655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8A0F1-73EC-47D1-B172-3D2287C3849D}">
      <dsp:nvSpPr>
        <dsp:cNvPr id="0" name=""/>
        <dsp:cNvSpPr/>
      </dsp:nvSpPr>
      <dsp:spPr>
        <a:xfrm>
          <a:off x="0" y="518745"/>
          <a:ext cx="2817763" cy="178927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CE9A8-E8AA-4885-B24B-AE933C90A2B1}">
      <dsp:nvSpPr>
        <dsp:cNvPr id="0" name=""/>
        <dsp:cNvSpPr/>
      </dsp:nvSpPr>
      <dsp:spPr>
        <a:xfrm>
          <a:off x="313084" y="816176"/>
          <a:ext cx="2817763" cy="17892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a:t>Patrones de construcción</a:t>
          </a:r>
          <a:endParaRPr lang="en-US" sz="2800" kern="1200"/>
        </a:p>
      </dsp:txBody>
      <dsp:txXfrm>
        <a:off x="365490" y="868582"/>
        <a:ext cx="2712951" cy="1684467"/>
      </dsp:txXfrm>
    </dsp:sp>
    <dsp:sp modelId="{0D4BE303-0A59-4F2B-8A04-963AEC93C226}">
      <dsp:nvSpPr>
        <dsp:cNvPr id="0" name=""/>
        <dsp:cNvSpPr/>
      </dsp:nvSpPr>
      <dsp:spPr>
        <a:xfrm>
          <a:off x="3443932" y="518745"/>
          <a:ext cx="2817763" cy="178927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394A09-01AC-4D16-AC4E-FCA16B676613}">
      <dsp:nvSpPr>
        <dsp:cNvPr id="0" name=""/>
        <dsp:cNvSpPr/>
      </dsp:nvSpPr>
      <dsp:spPr>
        <a:xfrm>
          <a:off x="3757017" y="816176"/>
          <a:ext cx="2817763" cy="17892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a:t>Patrones estructurales</a:t>
          </a:r>
          <a:endParaRPr lang="en-US" sz="2800" kern="1200"/>
        </a:p>
      </dsp:txBody>
      <dsp:txXfrm>
        <a:off x="3809423" y="868582"/>
        <a:ext cx="2712951" cy="1684467"/>
      </dsp:txXfrm>
    </dsp:sp>
    <dsp:sp modelId="{E97668EA-2E20-4EDE-B1B2-75C99C1B6DF5}">
      <dsp:nvSpPr>
        <dsp:cNvPr id="0" name=""/>
        <dsp:cNvSpPr/>
      </dsp:nvSpPr>
      <dsp:spPr>
        <a:xfrm>
          <a:off x="6887865" y="518745"/>
          <a:ext cx="2817763" cy="178927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8CBF29-AC98-4763-80C5-22B2BFE2A5A4}">
      <dsp:nvSpPr>
        <dsp:cNvPr id="0" name=""/>
        <dsp:cNvSpPr/>
      </dsp:nvSpPr>
      <dsp:spPr>
        <a:xfrm>
          <a:off x="7200949" y="816176"/>
          <a:ext cx="2817763" cy="178927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MX" sz="2800" kern="1200"/>
            <a:t>Patrones de comportamiento</a:t>
          </a:r>
          <a:endParaRPr lang="en-US" sz="2800" kern="1200"/>
        </a:p>
      </dsp:txBody>
      <dsp:txXfrm>
        <a:off x="7253355" y="868582"/>
        <a:ext cx="2712951" cy="1684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B87DD-9910-40DB-B8B0-438DEEC6D27E}">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1A608-81ED-420E-9D28-091B728EACE7}">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dirty="0"/>
            <a:t>Método de fabricación</a:t>
          </a:r>
        </a:p>
      </dsp:txBody>
      <dsp:txXfrm>
        <a:off x="0" y="623"/>
        <a:ext cx="6492875" cy="1020830"/>
      </dsp:txXfrm>
    </dsp:sp>
    <dsp:sp modelId="{EA60E6E2-5823-42CE-BC13-014F8F017A4D}">
      <dsp:nvSpPr>
        <dsp:cNvPr id="0" name=""/>
        <dsp:cNvSpPr/>
      </dsp:nvSpPr>
      <dsp:spPr>
        <a:xfrm>
          <a:off x="0" y="1021453"/>
          <a:ext cx="6492875" cy="0"/>
        </a:xfrm>
        <a:prstGeom prst="line">
          <a:avLst/>
        </a:prstGeom>
        <a:solidFill>
          <a:schemeClr val="accent2">
            <a:hueOff val="-220674"/>
            <a:satOff val="1055"/>
            <a:lumOff val="1471"/>
            <a:alphaOff val="0"/>
          </a:schemeClr>
        </a:solidFill>
        <a:ln w="15875" cap="rnd" cmpd="sng" algn="ctr">
          <a:solidFill>
            <a:schemeClr val="accent2">
              <a:hueOff val="-220674"/>
              <a:satOff val="1055"/>
              <a:lumOff val="1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24C34E-0B6B-4800-A4A9-7868EAD1D15D}">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Fábrica abstracta</a:t>
          </a:r>
          <a:endParaRPr lang="en-US" sz="4700" kern="1200"/>
        </a:p>
      </dsp:txBody>
      <dsp:txXfrm>
        <a:off x="0" y="1021453"/>
        <a:ext cx="6492875" cy="1020830"/>
      </dsp:txXfrm>
    </dsp:sp>
    <dsp:sp modelId="{93A0AF58-13EC-4637-A042-0F0A2A5C1BF7}">
      <dsp:nvSpPr>
        <dsp:cNvPr id="0" name=""/>
        <dsp:cNvSpPr/>
      </dsp:nvSpPr>
      <dsp:spPr>
        <a:xfrm>
          <a:off x="0" y="2042284"/>
          <a:ext cx="6492875" cy="0"/>
        </a:xfrm>
        <a:prstGeom prst="line">
          <a:avLst/>
        </a:prstGeom>
        <a:solidFill>
          <a:schemeClr val="accent2">
            <a:hueOff val="-441348"/>
            <a:satOff val="2109"/>
            <a:lumOff val="2941"/>
            <a:alphaOff val="0"/>
          </a:schemeClr>
        </a:solidFill>
        <a:ln w="15875" cap="rnd" cmpd="sng" algn="ctr">
          <a:solidFill>
            <a:schemeClr val="accent2">
              <a:hueOff val="-441348"/>
              <a:satOff val="2109"/>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CA5443-1AD8-41E3-9004-1D6D0591862F}">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Constructor</a:t>
          </a:r>
          <a:endParaRPr lang="en-US" sz="4700" kern="1200"/>
        </a:p>
      </dsp:txBody>
      <dsp:txXfrm>
        <a:off x="0" y="2042284"/>
        <a:ext cx="6492875" cy="1020830"/>
      </dsp:txXfrm>
    </dsp:sp>
    <dsp:sp modelId="{A1568751-0F14-4B9D-83FF-E58884E70C10}">
      <dsp:nvSpPr>
        <dsp:cNvPr id="0" name=""/>
        <dsp:cNvSpPr/>
      </dsp:nvSpPr>
      <dsp:spPr>
        <a:xfrm>
          <a:off x="0" y="3063115"/>
          <a:ext cx="6492875" cy="0"/>
        </a:xfrm>
        <a:prstGeom prst="line">
          <a:avLst/>
        </a:prstGeom>
        <a:solidFill>
          <a:schemeClr val="accent2">
            <a:hueOff val="-662022"/>
            <a:satOff val="3164"/>
            <a:lumOff val="4412"/>
            <a:alphaOff val="0"/>
          </a:schemeClr>
        </a:solidFill>
        <a:ln w="15875" cap="rnd" cmpd="sng" algn="ctr">
          <a:solidFill>
            <a:schemeClr val="accent2">
              <a:hueOff val="-662022"/>
              <a:satOff val="3164"/>
              <a:lumOff val="4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134756-45EA-460A-A482-3602C80A5D39}">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dirty="0"/>
            <a:t>Prototipo</a:t>
          </a:r>
          <a:endParaRPr lang="en-US" sz="4700" kern="1200" dirty="0"/>
        </a:p>
      </dsp:txBody>
      <dsp:txXfrm>
        <a:off x="0" y="3063115"/>
        <a:ext cx="6492875" cy="1020830"/>
      </dsp:txXfrm>
    </dsp:sp>
    <dsp:sp modelId="{EC27FF5A-89B8-48BC-9529-968D60E87675}">
      <dsp:nvSpPr>
        <dsp:cNvPr id="0" name=""/>
        <dsp:cNvSpPr/>
      </dsp:nvSpPr>
      <dsp:spPr>
        <a:xfrm>
          <a:off x="0" y="4083946"/>
          <a:ext cx="6492875" cy="0"/>
        </a:xfrm>
        <a:prstGeom prst="line">
          <a:avLst/>
        </a:prstGeom>
        <a:solidFill>
          <a:schemeClr val="accent2">
            <a:hueOff val="-882696"/>
            <a:satOff val="4218"/>
            <a:lumOff val="5883"/>
            <a:alphaOff val="0"/>
          </a:schemeClr>
        </a:solidFill>
        <a:ln w="15875" cap="rnd" cmpd="sng" algn="ctr">
          <a:solidFill>
            <a:schemeClr val="accent2">
              <a:hueOff val="-882696"/>
              <a:satOff val="4218"/>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FF18C6-C802-4489-BA37-39617ED15E6B}">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Singleton</a:t>
          </a:r>
          <a:endParaRPr lang="en-US" sz="4700" kern="1200"/>
        </a:p>
      </dsp:txBody>
      <dsp:txXfrm>
        <a:off x="0" y="4083946"/>
        <a:ext cx="6492875" cy="1020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B87DD-9910-40DB-B8B0-438DEEC6D27E}">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1A608-81ED-420E-9D28-091B728EACE7}">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MX" sz="3300" kern="1200" dirty="0"/>
            <a:t>Adaptador</a:t>
          </a:r>
          <a:endParaRPr lang="en-US" sz="3300" kern="1200" dirty="0"/>
        </a:p>
      </dsp:txBody>
      <dsp:txXfrm>
        <a:off x="0" y="623"/>
        <a:ext cx="6492875" cy="729164"/>
      </dsp:txXfrm>
    </dsp:sp>
    <dsp:sp modelId="{1794441E-9714-4170-9952-3B046DA93115}">
      <dsp:nvSpPr>
        <dsp:cNvPr id="0" name=""/>
        <dsp:cNvSpPr/>
      </dsp:nvSpPr>
      <dsp:spPr>
        <a:xfrm>
          <a:off x="0" y="729788"/>
          <a:ext cx="6492875" cy="0"/>
        </a:xfrm>
        <a:prstGeom prst="line">
          <a:avLst/>
        </a:prstGeom>
        <a:solidFill>
          <a:schemeClr val="accent2">
            <a:hueOff val="-147116"/>
            <a:satOff val="703"/>
            <a:lumOff val="980"/>
            <a:alphaOff val="0"/>
          </a:schemeClr>
        </a:solidFill>
        <a:ln w="15875" cap="rnd" cmpd="sng" algn="ctr">
          <a:solidFill>
            <a:schemeClr val="accent2">
              <a:hueOff val="-147116"/>
              <a:satOff val="703"/>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9C6AF-B28C-4B66-A5C3-1BACFDD157CB}">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Puente</a:t>
          </a:r>
        </a:p>
      </dsp:txBody>
      <dsp:txXfrm>
        <a:off x="0" y="729788"/>
        <a:ext cx="6492875" cy="729164"/>
      </dsp:txXfrm>
    </dsp:sp>
    <dsp:sp modelId="{F52B3348-ED37-48AD-8EBE-E37AE59528AE}">
      <dsp:nvSpPr>
        <dsp:cNvPr id="0" name=""/>
        <dsp:cNvSpPr/>
      </dsp:nvSpPr>
      <dsp:spPr>
        <a:xfrm>
          <a:off x="0" y="1458952"/>
          <a:ext cx="6492875" cy="0"/>
        </a:xfrm>
        <a:prstGeom prst="line">
          <a:avLst/>
        </a:prstGeom>
        <a:solidFill>
          <a:schemeClr val="accent2">
            <a:hueOff val="-294232"/>
            <a:satOff val="1406"/>
            <a:lumOff val="1961"/>
            <a:alphaOff val="0"/>
          </a:schemeClr>
        </a:solidFill>
        <a:ln w="15875" cap="rnd" cmpd="sng" algn="ctr">
          <a:solidFill>
            <a:schemeClr val="accent2">
              <a:hueOff val="-294232"/>
              <a:satOff val="1406"/>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4EA3A-BB29-4625-B96C-FBB920CDB538}">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MX" sz="3300" kern="1200" noProof="0" dirty="0"/>
            <a:t>Objeto</a:t>
          </a:r>
          <a:r>
            <a:rPr lang="en-US" sz="3300" kern="1200" dirty="0"/>
            <a:t> </a:t>
          </a:r>
          <a:r>
            <a:rPr lang="es-MX" sz="3300" kern="1200" noProof="0" dirty="0"/>
            <a:t>compuesto</a:t>
          </a:r>
        </a:p>
      </dsp:txBody>
      <dsp:txXfrm>
        <a:off x="0" y="1458952"/>
        <a:ext cx="6492875" cy="729164"/>
      </dsp:txXfrm>
    </dsp:sp>
    <dsp:sp modelId="{0DF0691E-EA9F-4ABF-9EB7-B5E310D3D3B1}">
      <dsp:nvSpPr>
        <dsp:cNvPr id="0" name=""/>
        <dsp:cNvSpPr/>
      </dsp:nvSpPr>
      <dsp:spPr>
        <a:xfrm>
          <a:off x="0" y="2188117"/>
          <a:ext cx="6492875" cy="0"/>
        </a:xfrm>
        <a:prstGeom prst="line">
          <a:avLst/>
        </a:prstGeom>
        <a:solidFill>
          <a:schemeClr val="accent2">
            <a:hueOff val="-441348"/>
            <a:satOff val="2109"/>
            <a:lumOff val="2941"/>
            <a:alphaOff val="0"/>
          </a:schemeClr>
        </a:solidFill>
        <a:ln w="15875" cap="rnd" cmpd="sng" algn="ctr">
          <a:solidFill>
            <a:schemeClr val="accent2">
              <a:hueOff val="-441348"/>
              <a:satOff val="2109"/>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5B34C-CFF0-4114-8695-573DA99F898B}">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MX" sz="3300" kern="1200" noProof="0" dirty="0"/>
            <a:t>Decorador</a:t>
          </a:r>
        </a:p>
      </dsp:txBody>
      <dsp:txXfrm>
        <a:off x="0" y="2188117"/>
        <a:ext cx="6492875" cy="729164"/>
      </dsp:txXfrm>
    </dsp:sp>
    <dsp:sp modelId="{D22501BE-C0BE-4865-AD66-2724D05C7A68}">
      <dsp:nvSpPr>
        <dsp:cNvPr id="0" name=""/>
        <dsp:cNvSpPr/>
      </dsp:nvSpPr>
      <dsp:spPr>
        <a:xfrm>
          <a:off x="0" y="2917282"/>
          <a:ext cx="6492875" cy="0"/>
        </a:xfrm>
        <a:prstGeom prst="line">
          <a:avLst/>
        </a:prstGeom>
        <a:solidFill>
          <a:schemeClr val="accent2">
            <a:hueOff val="-588464"/>
            <a:satOff val="2812"/>
            <a:lumOff val="3922"/>
            <a:alphaOff val="0"/>
          </a:schemeClr>
        </a:solidFill>
        <a:ln w="15875" cap="rnd" cmpd="sng" algn="ctr">
          <a:solidFill>
            <a:schemeClr val="accent2">
              <a:hueOff val="-588464"/>
              <a:satOff val="2812"/>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A1586-A3D7-4703-BCF7-B6ABAF37F714}">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MX" sz="3300" kern="1200" noProof="0" dirty="0"/>
            <a:t>Fachada</a:t>
          </a:r>
        </a:p>
      </dsp:txBody>
      <dsp:txXfrm>
        <a:off x="0" y="2917282"/>
        <a:ext cx="6492875" cy="729164"/>
      </dsp:txXfrm>
    </dsp:sp>
    <dsp:sp modelId="{EBC4E416-467A-4BA3-A80F-DBF7B23C9138}">
      <dsp:nvSpPr>
        <dsp:cNvPr id="0" name=""/>
        <dsp:cNvSpPr/>
      </dsp:nvSpPr>
      <dsp:spPr>
        <a:xfrm>
          <a:off x="0" y="3646447"/>
          <a:ext cx="6492875" cy="0"/>
        </a:xfrm>
        <a:prstGeom prst="line">
          <a:avLst/>
        </a:prstGeom>
        <a:solidFill>
          <a:schemeClr val="accent2">
            <a:hueOff val="-735580"/>
            <a:satOff val="3515"/>
            <a:lumOff val="4902"/>
            <a:alphaOff val="0"/>
          </a:schemeClr>
        </a:solidFill>
        <a:ln w="15875" cap="rnd" cmpd="sng" algn="ctr">
          <a:solidFill>
            <a:schemeClr val="accent2">
              <a:hueOff val="-735580"/>
              <a:satOff val="3515"/>
              <a:lumOff val="4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29C11-31AC-47CA-88EC-E0D7EBE79369}">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Peso ligero</a:t>
          </a:r>
        </a:p>
      </dsp:txBody>
      <dsp:txXfrm>
        <a:off x="0" y="3646447"/>
        <a:ext cx="6492875" cy="729164"/>
      </dsp:txXfrm>
    </dsp:sp>
    <dsp:sp modelId="{3ED8FCEE-5BF7-432D-B6E5-D398DD0D8675}">
      <dsp:nvSpPr>
        <dsp:cNvPr id="0" name=""/>
        <dsp:cNvSpPr/>
      </dsp:nvSpPr>
      <dsp:spPr>
        <a:xfrm>
          <a:off x="0" y="4375611"/>
          <a:ext cx="6492875" cy="0"/>
        </a:xfrm>
        <a:prstGeom prst="line">
          <a:avLst/>
        </a:prstGeom>
        <a:solidFill>
          <a:schemeClr val="accent2">
            <a:hueOff val="-882696"/>
            <a:satOff val="4218"/>
            <a:lumOff val="5883"/>
            <a:alphaOff val="0"/>
          </a:schemeClr>
        </a:solidFill>
        <a:ln w="15875" cap="rnd" cmpd="sng" algn="ctr">
          <a:solidFill>
            <a:schemeClr val="accent2">
              <a:hueOff val="-882696"/>
              <a:satOff val="4218"/>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32796-41E8-4B3B-95F9-9887E82F8456}">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Proxy</a:t>
          </a:r>
        </a:p>
      </dsp:txBody>
      <dsp:txXfrm>
        <a:off x="0" y="4375611"/>
        <a:ext cx="6492875" cy="7291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B87DD-9910-40DB-B8B0-438DEEC6D27E}">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1A608-81ED-420E-9D28-091B728EACE7}">
      <dsp:nvSpPr>
        <dsp:cNvPr id="0" name=""/>
        <dsp:cNvSpPr/>
      </dsp:nvSpPr>
      <dsp:spPr>
        <a:xfrm>
          <a:off x="0" y="623"/>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Cadena de responsabilidad</a:t>
          </a:r>
          <a:endParaRPr lang="en-US" sz="2300" kern="1200" dirty="0"/>
        </a:p>
      </dsp:txBody>
      <dsp:txXfrm>
        <a:off x="0" y="623"/>
        <a:ext cx="6492875" cy="510415"/>
      </dsp:txXfrm>
    </dsp:sp>
    <dsp:sp modelId="{1794441E-9714-4170-9952-3B046DA93115}">
      <dsp:nvSpPr>
        <dsp:cNvPr id="0" name=""/>
        <dsp:cNvSpPr/>
      </dsp:nvSpPr>
      <dsp:spPr>
        <a:xfrm>
          <a:off x="0" y="511038"/>
          <a:ext cx="6492875" cy="0"/>
        </a:xfrm>
        <a:prstGeom prst="line">
          <a:avLst/>
        </a:prstGeom>
        <a:solidFill>
          <a:schemeClr val="accent2">
            <a:hueOff val="-98077"/>
            <a:satOff val="469"/>
            <a:lumOff val="654"/>
            <a:alphaOff val="0"/>
          </a:schemeClr>
        </a:solidFill>
        <a:ln w="15875" cap="rnd" cmpd="sng" algn="ctr">
          <a:solidFill>
            <a:schemeClr val="accent2">
              <a:hueOff val="-98077"/>
              <a:satOff val="469"/>
              <a:lumOff val="6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9C6AF-B28C-4B66-A5C3-1BACFDD157CB}">
      <dsp:nvSpPr>
        <dsp:cNvPr id="0" name=""/>
        <dsp:cNvSpPr/>
      </dsp:nvSpPr>
      <dsp:spPr>
        <a:xfrm>
          <a:off x="0" y="511038"/>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noProof="0" dirty="0"/>
            <a:t>Comando</a:t>
          </a:r>
        </a:p>
      </dsp:txBody>
      <dsp:txXfrm>
        <a:off x="0" y="511038"/>
        <a:ext cx="6492875" cy="510415"/>
      </dsp:txXfrm>
    </dsp:sp>
    <dsp:sp modelId="{F52B3348-ED37-48AD-8EBE-E37AE59528AE}">
      <dsp:nvSpPr>
        <dsp:cNvPr id="0" name=""/>
        <dsp:cNvSpPr/>
      </dsp:nvSpPr>
      <dsp:spPr>
        <a:xfrm>
          <a:off x="0" y="1021453"/>
          <a:ext cx="6492875" cy="0"/>
        </a:xfrm>
        <a:prstGeom prst="line">
          <a:avLst/>
        </a:prstGeom>
        <a:solidFill>
          <a:schemeClr val="accent2">
            <a:hueOff val="-196155"/>
            <a:satOff val="937"/>
            <a:lumOff val="1307"/>
            <a:alphaOff val="0"/>
          </a:schemeClr>
        </a:solidFill>
        <a:ln w="15875" cap="rnd" cmpd="sng" algn="ctr">
          <a:solidFill>
            <a:schemeClr val="accent2">
              <a:hueOff val="-196155"/>
              <a:satOff val="937"/>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4EA3A-BB29-4625-B96C-FBB920CDB538}">
      <dsp:nvSpPr>
        <dsp:cNvPr id="0" name=""/>
        <dsp:cNvSpPr/>
      </dsp:nvSpPr>
      <dsp:spPr>
        <a:xfrm>
          <a:off x="0" y="1021453"/>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noProof="0" dirty="0"/>
            <a:t>Iterador</a:t>
          </a:r>
        </a:p>
      </dsp:txBody>
      <dsp:txXfrm>
        <a:off x="0" y="1021453"/>
        <a:ext cx="6492875" cy="510415"/>
      </dsp:txXfrm>
    </dsp:sp>
    <dsp:sp modelId="{0DF0691E-EA9F-4ABF-9EB7-B5E310D3D3B1}">
      <dsp:nvSpPr>
        <dsp:cNvPr id="0" name=""/>
        <dsp:cNvSpPr/>
      </dsp:nvSpPr>
      <dsp:spPr>
        <a:xfrm>
          <a:off x="0" y="1531869"/>
          <a:ext cx="6492875" cy="0"/>
        </a:xfrm>
        <a:prstGeom prst="line">
          <a:avLst/>
        </a:prstGeom>
        <a:solidFill>
          <a:schemeClr val="accent2">
            <a:hueOff val="-294232"/>
            <a:satOff val="1406"/>
            <a:lumOff val="1961"/>
            <a:alphaOff val="0"/>
          </a:schemeClr>
        </a:solidFill>
        <a:ln w="15875" cap="rnd" cmpd="sng" algn="ctr">
          <a:solidFill>
            <a:schemeClr val="accent2">
              <a:hueOff val="-294232"/>
              <a:satOff val="1406"/>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5B34C-CFF0-4114-8695-573DA99F898B}">
      <dsp:nvSpPr>
        <dsp:cNvPr id="0" name=""/>
        <dsp:cNvSpPr/>
      </dsp:nvSpPr>
      <dsp:spPr>
        <a:xfrm>
          <a:off x="0" y="1531869"/>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noProof="0" dirty="0"/>
            <a:t>Mediador</a:t>
          </a:r>
        </a:p>
      </dsp:txBody>
      <dsp:txXfrm>
        <a:off x="0" y="1531869"/>
        <a:ext cx="6492875" cy="510415"/>
      </dsp:txXfrm>
    </dsp:sp>
    <dsp:sp modelId="{D22501BE-C0BE-4865-AD66-2724D05C7A68}">
      <dsp:nvSpPr>
        <dsp:cNvPr id="0" name=""/>
        <dsp:cNvSpPr/>
      </dsp:nvSpPr>
      <dsp:spPr>
        <a:xfrm>
          <a:off x="0" y="2042284"/>
          <a:ext cx="6492875" cy="0"/>
        </a:xfrm>
        <a:prstGeom prst="line">
          <a:avLst/>
        </a:prstGeom>
        <a:solidFill>
          <a:schemeClr val="accent2">
            <a:hueOff val="-392309"/>
            <a:satOff val="1875"/>
            <a:lumOff val="2615"/>
            <a:alphaOff val="0"/>
          </a:schemeClr>
        </a:solidFill>
        <a:ln w="15875" cap="rnd" cmpd="sng" algn="ctr">
          <a:solidFill>
            <a:schemeClr val="accent2">
              <a:hueOff val="-392309"/>
              <a:satOff val="1875"/>
              <a:lumOff val="2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A1586-A3D7-4703-BCF7-B6ABAF37F714}">
      <dsp:nvSpPr>
        <dsp:cNvPr id="0" name=""/>
        <dsp:cNvSpPr/>
      </dsp:nvSpPr>
      <dsp:spPr>
        <a:xfrm>
          <a:off x="0" y="2042284"/>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noProof="0" dirty="0"/>
            <a:t>Memento</a:t>
          </a:r>
        </a:p>
      </dsp:txBody>
      <dsp:txXfrm>
        <a:off x="0" y="2042284"/>
        <a:ext cx="6492875" cy="510415"/>
      </dsp:txXfrm>
    </dsp:sp>
    <dsp:sp modelId="{EBC4E416-467A-4BA3-A80F-DBF7B23C9138}">
      <dsp:nvSpPr>
        <dsp:cNvPr id="0" name=""/>
        <dsp:cNvSpPr/>
      </dsp:nvSpPr>
      <dsp:spPr>
        <a:xfrm>
          <a:off x="0" y="2552700"/>
          <a:ext cx="6492875" cy="0"/>
        </a:xfrm>
        <a:prstGeom prst="line">
          <a:avLst/>
        </a:prstGeom>
        <a:solidFill>
          <a:schemeClr val="accent2">
            <a:hueOff val="-490387"/>
            <a:satOff val="2343"/>
            <a:lumOff val="3268"/>
            <a:alphaOff val="0"/>
          </a:schemeClr>
        </a:solidFill>
        <a:ln w="15875" cap="rnd" cmpd="sng" algn="ctr">
          <a:solidFill>
            <a:schemeClr val="accent2">
              <a:hueOff val="-490387"/>
              <a:satOff val="2343"/>
              <a:lumOff val="32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29C11-31AC-47CA-88EC-E0D7EBE79369}">
      <dsp:nvSpPr>
        <dsp:cNvPr id="0" name=""/>
        <dsp:cNvSpPr/>
      </dsp:nvSpPr>
      <dsp:spPr>
        <a:xfrm>
          <a:off x="0" y="2552700"/>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noProof="0" dirty="0"/>
            <a:t>Observador</a:t>
          </a:r>
        </a:p>
      </dsp:txBody>
      <dsp:txXfrm>
        <a:off x="0" y="2552700"/>
        <a:ext cx="6492875" cy="510415"/>
      </dsp:txXfrm>
    </dsp:sp>
    <dsp:sp modelId="{3ED8FCEE-5BF7-432D-B6E5-D398DD0D8675}">
      <dsp:nvSpPr>
        <dsp:cNvPr id="0" name=""/>
        <dsp:cNvSpPr/>
      </dsp:nvSpPr>
      <dsp:spPr>
        <a:xfrm>
          <a:off x="0" y="3063115"/>
          <a:ext cx="6492875" cy="0"/>
        </a:xfrm>
        <a:prstGeom prst="line">
          <a:avLst/>
        </a:prstGeom>
        <a:solidFill>
          <a:schemeClr val="accent2">
            <a:hueOff val="-588464"/>
            <a:satOff val="2812"/>
            <a:lumOff val="3922"/>
            <a:alphaOff val="0"/>
          </a:schemeClr>
        </a:solidFill>
        <a:ln w="15875" cap="rnd" cmpd="sng" algn="ctr">
          <a:solidFill>
            <a:schemeClr val="accent2">
              <a:hueOff val="-588464"/>
              <a:satOff val="2812"/>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32796-41E8-4B3B-95F9-9887E82F8456}">
      <dsp:nvSpPr>
        <dsp:cNvPr id="0" name=""/>
        <dsp:cNvSpPr/>
      </dsp:nvSpPr>
      <dsp:spPr>
        <a:xfrm>
          <a:off x="0" y="3063115"/>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Estado</a:t>
          </a:r>
        </a:p>
      </dsp:txBody>
      <dsp:txXfrm>
        <a:off x="0" y="3063115"/>
        <a:ext cx="6492875" cy="510415"/>
      </dsp:txXfrm>
    </dsp:sp>
    <dsp:sp modelId="{52F2F13C-03BE-4DE3-8A59-140DD71DEEB5}">
      <dsp:nvSpPr>
        <dsp:cNvPr id="0" name=""/>
        <dsp:cNvSpPr/>
      </dsp:nvSpPr>
      <dsp:spPr>
        <a:xfrm>
          <a:off x="0" y="3573530"/>
          <a:ext cx="6492875" cy="0"/>
        </a:xfrm>
        <a:prstGeom prst="line">
          <a:avLst/>
        </a:prstGeom>
        <a:solidFill>
          <a:schemeClr val="accent2">
            <a:hueOff val="-686541"/>
            <a:satOff val="3281"/>
            <a:lumOff val="4576"/>
            <a:alphaOff val="0"/>
          </a:schemeClr>
        </a:solidFill>
        <a:ln w="15875" cap="rnd" cmpd="sng" algn="ctr">
          <a:solidFill>
            <a:schemeClr val="accent2">
              <a:hueOff val="-686541"/>
              <a:satOff val="3281"/>
              <a:lumOff val="45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1E92B1-D5B4-419A-AFA0-21E9A1C25935}">
      <dsp:nvSpPr>
        <dsp:cNvPr id="0" name=""/>
        <dsp:cNvSpPr/>
      </dsp:nvSpPr>
      <dsp:spPr>
        <a:xfrm>
          <a:off x="0" y="3573530"/>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noProof="0" dirty="0"/>
            <a:t>Estrategia</a:t>
          </a:r>
        </a:p>
      </dsp:txBody>
      <dsp:txXfrm>
        <a:off x="0" y="3573530"/>
        <a:ext cx="6492875" cy="510415"/>
      </dsp:txXfrm>
    </dsp:sp>
    <dsp:sp modelId="{815F7268-BA91-459F-8801-357D980893EF}">
      <dsp:nvSpPr>
        <dsp:cNvPr id="0" name=""/>
        <dsp:cNvSpPr/>
      </dsp:nvSpPr>
      <dsp:spPr>
        <a:xfrm>
          <a:off x="0" y="4083946"/>
          <a:ext cx="6492875" cy="0"/>
        </a:xfrm>
        <a:prstGeom prst="line">
          <a:avLst/>
        </a:prstGeom>
        <a:solidFill>
          <a:schemeClr val="accent2">
            <a:hueOff val="-784619"/>
            <a:satOff val="3749"/>
            <a:lumOff val="5229"/>
            <a:alphaOff val="0"/>
          </a:schemeClr>
        </a:solidFill>
        <a:ln w="15875" cap="rnd" cmpd="sng" algn="ctr">
          <a:solidFill>
            <a:schemeClr val="accent2">
              <a:hueOff val="-784619"/>
              <a:satOff val="3749"/>
              <a:lumOff val="52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362F63-84E2-4A60-9D36-CB5C0D7E73E5}">
      <dsp:nvSpPr>
        <dsp:cNvPr id="0" name=""/>
        <dsp:cNvSpPr/>
      </dsp:nvSpPr>
      <dsp:spPr>
        <a:xfrm>
          <a:off x="0" y="4083946"/>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noProof="0" dirty="0"/>
            <a:t>Método de plantilla</a:t>
          </a:r>
        </a:p>
      </dsp:txBody>
      <dsp:txXfrm>
        <a:off x="0" y="4083946"/>
        <a:ext cx="6492875" cy="510415"/>
      </dsp:txXfrm>
    </dsp:sp>
    <dsp:sp modelId="{5F849446-D4BA-41E5-9029-E9AE3753E59C}">
      <dsp:nvSpPr>
        <dsp:cNvPr id="0" name=""/>
        <dsp:cNvSpPr/>
      </dsp:nvSpPr>
      <dsp:spPr>
        <a:xfrm>
          <a:off x="0" y="4594361"/>
          <a:ext cx="6492875" cy="0"/>
        </a:xfrm>
        <a:prstGeom prst="line">
          <a:avLst/>
        </a:prstGeom>
        <a:solidFill>
          <a:schemeClr val="accent2">
            <a:hueOff val="-882696"/>
            <a:satOff val="4218"/>
            <a:lumOff val="5883"/>
            <a:alphaOff val="0"/>
          </a:schemeClr>
        </a:solidFill>
        <a:ln w="15875" cap="rnd" cmpd="sng" algn="ctr">
          <a:solidFill>
            <a:schemeClr val="accent2">
              <a:hueOff val="-882696"/>
              <a:satOff val="4218"/>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BB636-898D-44E1-AEF5-F63CFA5495C6}">
      <dsp:nvSpPr>
        <dsp:cNvPr id="0" name=""/>
        <dsp:cNvSpPr/>
      </dsp:nvSpPr>
      <dsp:spPr>
        <a:xfrm>
          <a:off x="0" y="4594361"/>
          <a:ext cx="6492875" cy="510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noProof="0" dirty="0"/>
            <a:t>Visitante</a:t>
          </a:r>
        </a:p>
      </dsp:txBody>
      <dsp:txXfrm>
        <a:off x="0" y="4594361"/>
        <a:ext cx="6492875" cy="51041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D76D3-D7B3-4D87-9514-A150C06E68B4}" type="datetimeFigureOut">
              <a:rPr lang="es-MX" smtClean="0"/>
              <a:t>22/08/2024</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2EEAD-A707-4EEF-8D93-5ACC5579908E}" type="slidenum">
              <a:rPr lang="es-MX" smtClean="0"/>
              <a:t>‹Nº›</a:t>
            </a:fld>
            <a:endParaRPr lang="es-MX" dirty="0"/>
          </a:p>
        </p:txBody>
      </p:sp>
    </p:spTree>
    <p:extLst>
      <p:ext uri="{BB962C8B-B14F-4D97-AF65-F5344CB8AC3E}">
        <p14:creationId xmlns:p14="http://schemas.microsoft.com/office/powerpoint/2010/main" val="126393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Durante la etapa de diseño de software surgen retos que los ingenieros de software deben afrontar. </a:t>
            </a:r>
            <a:r>
              <a:rPr lang="es-MX" b="0" dirty="0"/>
              <a:t>La </a:t>
            </a:r>
            <a:r>
              <a:rPr lang="es-MX" b="1" dirty="0"/>
              <a:t>falta de experiencia</a:t>
            </a:r>
            <a:r>
              <a:rPr lang="es-MX" b="0" dirty="0"/>
              <a:t> del equipo de diseño puede dificultar la tarea de identificar problemas habituales que ya han sido resueltos en otros contextos y dada su frecuencia, se han reflejado en lo que conocemos como </a:t>
            </a:r>
            <a:r>
              <a:rPr lang="es-MX" b="1" dirty="0"/>
              <a:t>patrones de diseño</a:t>
            </a:r>
            <a:r>
              <a:rPr lang="es-MX" b="0" dirty="0"/>
              <a:t>.  Si a ello le sumamos la falta de conocimiento de negocio, puede suceder que el diseño propuesto para solucionar dichos problemas no contemple el uso de componentes de software existentes, dando origen a una </a:t>
            </a:r>
            <a:r>
              <a:rPr lang="es-MX" b="1" dirty="0"/>
              <a:t>duplicidad de funcionalidades</a:t>
            </a:r>
            <a:r>
              <a:rPr lang="es-MX" b="0" dirty="0"/>
              <a:t>, algo común en sistemas corporativos cuya evolución ha tomado varios años. </a:t>
            </a:r>
          </a:p>
          <a:p>
            <a:r>
              <a:rPr lang="es-MX" b="0" dirty="0"/>
              <a:t>En este tipo de sistemas el proceso de evolución sigue constante, y dada la aparición de duplicidad de funcionalidades, también surge el problema de </a:t>
            </a:r>
            <a:r>
              <a:rPr lang="es-MX" b="1" dirty="0"/>
              <a:t>incompatibilidad de interfaces</a:t>
            </a:r>
            <a:r>
              <a:rPr lang="es-MX" b="0" dirty="0"/>
              <a:t>, ya sea para incorporar funciones nuevas o para actualizar las existentes, lo cual se traduce en una </a:t>
            </a:r>
            <a:r>
              <a:rPr lang="es-MX" b="1" dirty="0"/>
              <a:t>poca flexibilidad</a:t>
            </a:r>
            <a:r>
              <a:rPr lang="es-MX" b="0" dirty="0"/>
              <a:t> del sistema para adaptarse al cambio.</a:t>
            </a:r>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2</a:t>
            </a:fld>
            <a:endParaRPr lang="es-MX" dirty="0"/>
          </a:p>
        </p:txBody>
      </p:sp>
    </p:spTree>
    <p:extLst>
      <p:ext uri="{BB962C8B-B14F-4D97-AF65-F5344CB8AC3E}">
        <p14:creationId xmlns:p14="http://schemas.microsoft.com/office/powerpoint/2010/main" val="274792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patrones de diseño varían en su complejidad, nivel de detalles y aplicabilidad. Los patrones más básicos suelen llamarse </a:t>
            </a:r>
            <a:r>
              <a:rPr lang="es-MX" dirty="0" err="1"/>
              <a:t>idioms</a:t>
            </a:r>
            <a:r>
              <a:rPr lang="es-MX" dirty="0"/>
              <a:t> y normalmente se aplican a un único lenguaje de programación. Los más generales y de alto nivel son los patrones de arquitectura, que pueden ser implementados en prácticamente cualquier lenguaje.</a:t>
            </a:r>
          </a:p>
          <a:p>
            <a:endParaRPr lang="es-MX" dirty="0"/>
          </a:p>
          <a:p>
            <a:r>
              <a:rPr lang="es-MX" dirty="0"/>
              <a:t>Por otro lado, los patrones pueden clasificarse por su propósito, que es la clasificación más común y que se divide en tres categorías:</a:t>
            </a:r>
          </a:p>
          <a:p>
            <a:pPr marL="171450" indent="-171450">
              <a:buFontTx/>
              <a:buChar char="-"/>
            </a:pPr>
            <a:r>
              <a:rPr lang="es-MX" dirty="0"/>
              <a:t>Patrones de construcción: proporcionan mecanismos para crear objetos y reutilizar el código existente.</a:t>
            </a:r>
          </a:p>
          <a:p>
            <a:pPr marL="171450" indent="-171450">
              <a:buFontTx/>
              <a:buChar char="-"/>
            </a:pPr>
            <a:r>
              <a:rPr lang="es-MX" dirty="0"/>
              <a:t>Patrones estructurales: explican cómo organizar las clases en estructuras más grandes a la vez que se busca mantener la flexibilidad y eficiencia de la estructura.</a:t>
            </a:r>
          </a:p>
          <a:p>
            <a:pPr marL="171450" indent="-171450">
              <a:buFontTx/>
              <a:buChar char="-"/>
            </a:pPr>
            <a:r>
              <a:rPr lang="es-MX" dirty="0"/>
              <a:t>Patrones de comportamiento: describen los mecanismos para una comunicación efectiva entre clases y una adecuada asignación de responsabilidades.</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11</a:t>
            </a:fld>
            <a:endParaRPr lang="es-MX" dirty="0"/>
          </a:p>
        </p:txBody>
      </p:sp>
    </p:spTree>
    <p:extLst>
      <p:ext uri="{BB962C8B-B14F-4D97-AF65-F5344CB8AC3E}">
        <p14:creationId xmlns:p14="http://schemas.microsoft.com/office/powerpoint/2010/main" val="2973819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13</a:t>
            </a:fld>
            <a:endParaRPr lang="es-MX" dirty="0"/>
          </a:p>
        </p:txBody>
      </p:sp>
    </p:spTree>
    <p:extLst>
      <p:ext uri="{BB962C8B-B14F-4D97-AF65-F5344CB8AC3E}">
        <p14:creationId xmlns:p14="http://schemas.microsoft.com/office/powerpoint/2010/main" val="211006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14</a:t>
            </a:fld>
            <a:endParaRPr lang="es-MX" dirty="0"/>
          </a:p>
        </p:txBody>
      </p:sp>
    </p:spTree>
    <p:extLst>
      <p:ext uri="{BB962C8B-B14F-4D97-AF65-F5344CB8AC3E}">
        <p14:creationId xmlns:p14="http://schemas.microsoft.com/office/powerpoint/2010/main" val="327545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afrontar los retos derivados del diseño de software contamos con una serie de principios y patrones que contribuyen a que el software creado sea mantenible.</a:t>
            </a:r>
          </a:p>
          <a:p>
            <a:endParaRPr lang="es-MX" dirty="0"/>
          </a:p>
          <a:p>
            <a:pPr marL="171450" indent="-171450">
              <a:buFont typeface="Arial" panose="020B0604020202020204" pitchFamily="34" charset="0"/>
              <a:buChar char="•"/>
            </a:pPr>
            <a:r>
              <a:rPr lang="es-MX" b="1" dirty="0"/>
              <a:t>KISS (</a:t>
            </a:r>
            <a:r>
              <a:rPr lang="es-MX" b="1" dirty="0" err="1"/>
              <a:t>Keep</a:t>
            </a:r>
            <a:r>
              <a:rPr lang="es-MX" b="1" dirty="0"/>
              <a:t> </a:t>
            </a:r>
            <a:r>
              <a:rPr lang="es-MX" b="1" dirty="0" err="1"/>
              <a:t>It</a:t>
            </a:r>
            <a:r>
              <a:rPr lang="es-MX" b="1" dirty="0"/>
              <a:t> Simple, </a:t>
            </a:r>
            <a:r>
              <a:rPr lang="es-MX" b="1" dirty="0" err="1"/>
              <a:t>Stupid</a:t>
            </a:r>
            <a:r>
              <a:rPr lang="es-MX" b="1" dirty="0"/>
              <a:t>!):</a:t>
            </a:r>
            <a:r>
              <a:rPr lang="es-MX" b="0" dirty="0"/>
              <a:t> Este principio mantiene que la mayoría de los sistemas funcionan mejor si se mantienen simples que se hacen complejos.</a:t>
            </a:r>
          </a:p>
          <a:p>
            <a:pPr marL="171450" indent="-171450">
              <a:buFont typeface="Arial" panose="020B0604020202020204" pitchFamily="34" charset="0"/>
              <a:buChar char="•"/>
            </a:pPr>
            <a:r>
              <a:rPr lang="es-MX" b="1" dirty="0"/>
              <a:t>DRY (</a:t>
            </a:r>
            <a:r>
              <a:rPr lang="es-MX" b="1" dirty="0" err="1"/>
              <a:t>Don’t</a:t>
            </a:r>
            <a:r>
              <a:rPr lang="es-MX" b="1" dirty="0"/>
              <a:t> </a:t>
            </a:r>
            <a:r>
              <a:rPr lang="es-MX" b="1" dirty="0" err="1"/>
              <a:t>Repeat</a:t>
            </a:r>
            <a:r>
              <a:rPr lang="es-MX" b="1" dirty="0"/>
              <a:t> </a:t>
            </a:r>
            <a:r>
              <a:rPr lang="es-MX" b="1" dirty="0" err="1"/>
              <a:t>Yourself</a:t>
            </a:r>
            <a:r>
              <a:rPr lang="es-MX" b="1" dirty="0"/>
              <a:t>): </a:t>
            </a:r>
            <a:r>
              <a:rPr lang="es-MX" b="0" dirty="0"/>
              <a:t>Consiste en evitar repetir el mismo código en el sistema. Un fragmento de código en el software debe ser único, no ambiguo, con un objetivo único y no repetirse.</a:t>
            </a:r>
          </a:p>
          <a:p>
            <a:pPr marL="171450" indent="-171450">
              <a:buFont typeface="Arial" panose="020B0604020202020204" pitchFamily="34" charset="0"/>
              <a:buChar char="•"/>
            </a:pPr>
            <a:r>
              <a:rPr lang="es-MX" b="1" dirty="0"/>
              <a:t>WET (</a:t>
            </a:r>
            <a:r>
              <a:rPr lang="es-MX" b="1" dirty="0" err="1"/>
              <a:t>Write</a:t>
            </a:r>
            <a:r>
              <a:rPr lang="es-MX" b="1" dirty="0"/>
              <a:t> </a:t>
            </a:r>
            <a:r>
              <a:rPr lang="es-MX" b="1" dirty="0" err="1"/>
              <a:t>Everything</a:t>
            </a:r>
            <a:r>
              <a:rPr lang="es-MX" b="1" dirty="0"/>
              <a:t> </a:t>
            </a:r>
            <a:r>
              <a:rPr lang="es-MX" b="1" dirty="0" err="1"/>
              <a:t>Twice</a:t>
            </a:r>
            <a:r>
              <a:rPr lang="es-MX" b="1" dirty="0"/>
              <a:t>*): </a:t>
            </a:r>
            <a:r>
              <a:rPr lang="es-MX" b="0" dirty="0"/>
              <a:t>Refleja lo contrario al principio DRY, de manera que se busca que determinadas secciones de código se repitan cuanto sea necesario.</a:t>
            </a:r>
          </a:p>
          <a:p>
            <a:pPr marL="171450" indent="-171450">
              <a:buFont typeface="Arial" panose="020B0604020202020204" pitchFamily="34" charset="0"/>
              <a:buChar char="•"/>
            </a:pPr>
            <a:r>
              <a:rPr lang="es-MX" b="1" dirty="0"/>
              <a:t>YAGNI (</a:t>
            </a:r>
            <a:r>
              <a:rPr lang="es-MX" b="1" dirty="0" err="1"/>
              <a:t>You</a:t>
            </a:r>
            <a:r>
              <a:rPr lang="es-MX" b="1" dirty="0"/>
              <a:t> </a:t>
            </a:r>
            <a:r>
              <a:rPr lang="es-MX" b="1" dirty="0" err="1"/>
              <a:t>Ain’t</a:t>
            </a:r>
            <a:r>
              <a:rPr lang="es-MX" b="1" dirty="0"/>
              <a:t> </a:t>
            </a:r>
            <a:r>
              <a:rPr lang="es-MX" b="1" dirty="0" err="1"/>
              <a:t>Gonna</a:t>
            </a:r>
            <a:r>
              <a:rPr lang="es-MX" b="1" dirty="0"/>
              <a:t> </a:t>
            </a:r>
            <a:r>
              <a:rPr lang="es-MX" b="1" dirty="0" err="1"/>
              <a:t>Need</a:t>
            </a:r>
            <a:r>
              <a:rPr lang="es-MX" b="1" dirty="0"/>
              <a:t> </a:t>
            </a:r>
            <a:r>
              <a:rPr lang="es-MX" b="1" dirty="0" err="1"/>
              <a:t>It</a:t>
            </a:r>
            <a:r>
              <a:rPr lang="es-MX" b="1" dirty="0"/>
              <a:t>): </a:t>
            </a:r>
            <a:r>
              <a:rPr lang="es-MX" b="0" dirty="0"/>
              <a:t>Se refiere a no codificar aquello que no se va a necesitar.</a:t>
            </a:r>
          </a:p>
          <a:p>
            <a:pPr marL="171450" indent="-171450">
              <a:buFont typeface="Arial" panose="020B0604020202020204" pitchFamily="34" charset="0"/>
              <a:buChar char="•"/>
            </a:pPr>
            <a:r>
              <a:rPr lang="es-MX" b="1" dirty="0"/>
              <a:t>SOLID: </a:t>
            </a:r>
            <a:r>
              <a:rPr lang="es-MX" b="0" dirty="0"/>
              <a:t>Son un conjunto de principios de diseño del paradigma orientado a objetos que proporcionan una guía para la estructura de una clase.</a:t>
            </a:r>
          </a:p>
          <a:p>
            <a:pPr marL="0" indent="0">
              <a:buFont typeface="Arial" panose="020B0604020202020204" pitchFamily="34" charset="0"/>
              <a:buNone/>
            </a:pPr>
            <a:endParaRPr lang="es-MX" b="0" dirty="0"/>
          </a:p>
          <a:p>
            <a:pPr marL="0" indent="0">
              <a:buFont typeface="Arial" panose="020B0604020202020204" pitchFamily="34" charset="0"/>
              <a:buNone/>
            </a:pPr>
            <a:r>
              <a:rPr lang="es-MX" sz="1000" b="0" dirty="0"/>
              <a:t>*No hay un consenso en el significado del acrónimo, por lo que puede variar dependiendo de la fuente, sin embargo, la idea de ser lo opuesto a DRY no tiene discusión.</a:t>
            </a:r>
            <a:endParaRPr lang="es-MX" sz="1000" b="1" dirty="0"/>
          </a:p>
        </p:txBody>
      </p:sp>
      <p:sp>
        <p:nvSpPr>
          <p:cNvPr id="4" name="Marcador de número de diapositiva 3"/>
          <p:cNvSpPr>
            <a:spLocks noGrp="1"/>
          </p:cNvSpPr>
          <p:nvPr>
            <p:ph type="sldNum" sz="quarter" idx="5"/>
          </p:nvPr>
        </p:nvSpPr>
        <p:spPr/>
        <p:txBody>
          <a:bodyPr/>
          <a:lstStyle/>
          <a:p>
            <a:fld id="{C4E2EEAD-A707-4EEF-8D93-5ACC5579908E}" type="slidenum">
              <a:rPr lang="es-MX" smtClean="0"/>
              <a:t>3</a:t>
            </a:fld>
            <a:endParaRPr lang="es-MX" dirty="0"/>
          </a:p>
        </p:txBody>
      </p:sp>
    </p:spTree>
    <p:extLst>
      <p:ext uri="{BB962C8B-B14F-4D97-AF65-F5344CB8AC3E}">
        <p14:creationId xmlns:p14="http://schemas.microsoft.com/office/powerpoint/2010/main" val="589344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Estos principios fueron introducidos por Robert J. Martín (autor de </a:t>
            </a:r>
            <a:r>
              <a:rPr lang="es-MX" dirty="0" err="1"/>
              <a:t>Clean</a:t>
            </a:r>
            <a:r>
              <a:rPr lang="es-MX" dirty="0"/>
              <a:t> </a:t>
            </a:r>
            <a:r>
              <a:rPr lang="es-MX" dirty="0" err="1"/>
              <a:t>Code</a:t>
            </a:r>
            <a:r>
              <a:rPr lang="es-MX" dirty="0"/>
              <a:t> y </a:t>
            </a:r>
            <a:r>
              <a:rPr lang="es-MX" dirty="0" err="1"/>
              <a:t>Clean</a:t>
            </a:r>
            <a:r>
              <a:rPr lang="es-MX" dirty="0"/>
              <a:t> </a:t>
            </a:r>
            <a:r>
              <a:rPr lang="es-MX" dirty="0" err="1"/>
              <a:t>Architecture</a:t>
            </a:r>
            <a:r>
              <a:rPr lang="es-MX" dirty="0"/>
              <a:t>) en el año 2000, aunque las siglas SOLID fueron creadas más tarde por Michael </a:t>
            </a:r>
            <a:r>
              <a:rPr lang="es-MX" dirty="0" err="1"/>
              <a:t>Feathers</a:t>
            </a:r>
            <a:r>
              <a:rPr lang="es-MX" dirty="0"/>
              <a:t>. Surgen con el propósito de crear código comprensible, legible y comprobable en el que muchos desarrolladores puedan trabajar en colaboración.</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4</a:t>
            </a:fld>
            <a:endParaRPr lang="es-MX" dirty="0"/>
          </a:p>
        </p:txBody>
      </p:sp>
    </p:spTree>
    <p:extLst>
      <p:ext uri="{BB962C8B-B14F-4D97-AF65-F5344CB8AC3E}">
        <p14:creationId xmlns:p14="http://schemas.microsoft.com/office/powerpoint/2010/main" val="398859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Solo un cambio en la especificación del software debería poder afectar la especificación de una clase. Es decir, si tenemos una clase que funciona como un contendor de datos, Alumno, por ejemplo, solo un cambio en el modelo de datos podría generar un cambio en la especificación de la clase.</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5</a:t>
            </a:fld>
            <a:endParaRPr lang="es-MX" dirty="0"/>
          </a:p>
        </p:txBody>
      </p:sp>
    </p:spTree>
    <p:extLst>
      <p:ext uri="{BB962C8B-B14F-4D97-AF65-F5344CB8AC3E}">
        <p14:creationId xmlns:p14="http://schemas.microsoft.com/office/powerpoint/2010/main" val="404274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debería poder agregar nuevas funciones a una clase existente sin que esto implique cambiar el código existente. Esto porque cada cambio que se haga al código puede crear errores, de manera que es preferible no tocar aquel código que ya fue probado.</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6</a:t>
            </a:fld>
            <a:endParaRPr lang="es-MX" dirty="0"/>
          </a:p>
        </p:txBody>
      </p:sp>
    </p:spTree>
    <p:extLst>
      <p:ext uri="{BB962C8B-B14F-4D97-AF65-F5344CB8AC3E}">
        <p14:creationId xmlns:p14="http://schemas.microsoft.com/office/powerpoint/2010/main" val="198937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Dado que una clase B es una subclase de la clase A, deberíamos poder pasar un objeto de la clase B a cualquier método que espere un objeto de la clase A y el método no debería dar ningún resultado extraño.</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7</a:t>
            </a:fld>
            <a:endParaRPr lang="es-MX" dirty="0"/>
          </a:p>
        </p:txBody>
      </p:sp>
    </p:spTree>
    <p:extLst>
      <p:ext uri="{BB962C8B-B14F-4D97-AF65-F5344CB8AC3E}">
        <p14:creationId xmlns:p14="http://schemas.microsoft.com/office/powerpoint/2010/main" val="3821023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busca que las interfaces se mantengan separadas con el fin de evitar que los clientes deban implementar funciones que no necesitan.</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8</a:t>
            </a:fld>
            <a:endParaRPr lang="es-MX" dirty="0"/>
          </a:p>
        </p:txBody>
      </p:sp>
    </p:spTree>
    <p:extLst>
      <p:ext uri="{BB962C8B-B14F-4D97-AF65-F5344CB8AC3E}">
        <p14:creationId xmlns:p14="http://schemas.microsoft.com/office/powerpoint/2010/main" val="50032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dependencia con respecto a interfaces en lugar de clases concretas nos da una mayor flexibilidad en el código y facilita la aplicación de otros principios y patrones de diseño.</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9</a:t>
            </a:fld>
            <a:endParaRPr lang="es-MX" dirty="0"/>
          </a:p>
        </p:txBody>
      </p:sp>
    </p:spTree>
    <p:extLst>
      <p:ext uri="{BB962C8B-B14F-4D97-AF65-F5344CB8AC3E}">
        <p14:creationId xmlns:p14="http://schemas.microsoft.com/office/powerpoint/2010/main" val="1203524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puede decir que un patrón de diseño es una solución prefabricada que se puede personalizar para resolver un problema recurrente en el código generado. El patrón de diseño no es una porción específica de código como lo son las bibliotecas o marcos de trabajo, sino que es un concepto general para resolver un problema particular.</a:t>
            </a:r>
          </a:p>
          <a:p>
            <a:endParaRPr lang="es-MX" dirty="0"/>
          </a:p>
          <a:p>
            <a:r>
              <a:rPr lang="es-MX" dirty="0"/>
              <a:t>Conocer los patrones de diseño tiene su utilidad pues ayudan a resolver todo tipo de problemas, aunque su aplicación no sea directa al software a diseñar. Adicionalmente, facilita la comunicación entre los miembros del equipo de desarrollo cuando sus conceptos se conocen.</a:t>
            </a:r>
          </a:p>
        </p:txBody>
      </p:sp>
      <p:sp>
        <p:nvSpPr>
          <p:cNvPr id="4" name="Marcador de número de diapositiva 3"/>
          <p:cNvSpPr>
            <a:spLocks noGrp="1"/>
          </p:cNvSpPr>
          <p:nvPr>
            <p:ph type="sldNum" sz="quarter" idx="5"/>
          </p:nvPr>
        </p:nvSpPr>
        <p:spPr/>
        <p:txBody>
          <a:bodyPr/>
          <a:lstStyle/>
          <a:p>
            <a:fld id="{C4E2EEAD-A707-4EEF-8D93-5ACC5579908E}" type="slidenum">
              <a:rPr lang="es-MX" smtClean="0"/>
              <a:t>10</a:t>
            </a:fld>
            <a:endParaRPr lang="es-MX" dirty="0"/>
          </a:p>
        </p:txBody>
      </p:sp>
    </p:spTree>
    <p:extLst>
      <p:ext uri="{BB962C8B-B14F-4D97-AF65-F5344CB8AC3E}">
        <p14:creationId xmlns:p14="http://schemas.microsoft.com/office/powerpoint/2010/main" val="777320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23983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411770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55552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629158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8452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034962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806402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560543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6492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10275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0346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66903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224141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9797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6177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401728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94F139B-A027-4F9D-A0A1-AC1E75A117C4}" type="datetimeFigureOut">
              <a:rPr lang="es-MX" smtClean="0"/>
              <a:t>22/08/2024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0EB8EC9-CF3A-44C5-922F-D41EEC53011F}" type="slidenum">
              <a:rPr lang="es-MX" smtClean="0"/>
              <a:t>‹Nº›</a:t>
            </a:fld>
            <a:endParaRPr lang="es-MX" dirty="0"/>
          </a:p>
        </p:txBody>
      </p:sp>
    </p:spTree>
    <p:extLst>
      <p:ext uri="{BB962C8B-B14F-4D97-AF65-F5344CB8AC3E}">
        <p14:creationId xmlns:p14="http://schemas.microsoft.com/office/powerpoint/2010/main" val="13285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4F139B-A027-4F9D-A0A1-AC1E75A117C4}" type="datetimeFigureOut">
              <a:rPr lang="es-MX" smtClean="0"/>
              <a:t>22/08/2024</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EB8EC9-CF3A-44C5-922F-D41EEC53011F}" type="slidenum">
              <a:rPr lang="es-MX" smtClean="0"/>
              <a:t>‹Nº›</a:t>
            </a:fld>
            <a:endParaRPr lang="es-MX" dirty="0"/>
          </a:p>
        </p:txBody>
      </p:sp>
    </p:spTree>
    <p:extLst>
      <p:ext uri="{BB962C8B-B14F-4D97-AF65-F5344CB8AC3E}">
        <p14:creationId xmlns:p14="http://schemas.microsoft.com/office/powerpoint/2010/main" val="38719074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32DF4-B58D-2F4D-28D1-FC6360CDFF75}"/>
              </a:ext>
            </a:extLst>
          </p:cNvPr>
          <p:cNvSpPr>
            <a:spLocks noGrp="1"/>
          </p:cNvSpPr>
          <p:nvPr>
            <p:ph type="ctrTitle"/>
          </p:nvPr>
        </p:nvSpPr>
        <p:spPr/>
        <p:txBody>
          <a:bodyPr/>
          <a:lstStyle/>
          <a:p>
            <a:r>
              <a:rPr lang="es-MX" dirty="0"/>
              <a:t>El proceso de diseño del sistema</a:t>
            </a:r>
          </a:p>
        </p:txBody>
      </p:sp>
      <p:sp>
        <p:nvSpPr>
          <p:cNvPr id="3" name="Subtítulo 2">
            <a:extLst>
              <a:ext uri="{FF2B5EF4-FFF2-40B4-BE49-F238E27FC236}">
                <a16:creationId xmlns:a16="http://schemas.microsoft.com/office/drawing/2014/main" id="{3F90D92F-E0CB-3CBC-D7B1-7929E5B3F6D5}"/>
              </a:ext>
            </a:extLst>
          </p:cNvPr>
          <p:cNvSpPr>
            <a:spLocks noGrp="1"/>
          </p:cNvSpPr>
          <p:nvPr>
            <p:ph type="subTitle" idx="1"/>
          </p:nvPr>
        </p:nvSpPr>
        <p:spPr/>
        <p:txBody>
          <a:bodyPr/>
          <a:lstStyle/>
          <a:p>
            <a:r>
              <a:rPr lang="es-MX" dirty="0"/>
              <a:t>Retos del diseño</a:t>
            </a:r>
          </a:p>
        </p:txBody>
      </p:sp>
    </p:spTree>
    <p:extLst>
      <p:ext uri="{BB962C8B-B14F-4D97-AF65-F5344CB8AC3E}">
        <p14:creationId xmlns:p14="http://schemas.microsoft.com/office/powerpoint/2010/main" val="354984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6" name="Rectangle 15">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CB7D55B6-0287-54E5-825C-CEAC69F72027}"/>
              </a:ext>
            </a:extLst>
          </p:cNvPr>
          <p:cNvSpPr>
            <a:spLocks noGrp="1"/>
          </p:cNvSpPr>
          <p:nvPr>
            <p:ph type="title"/>
          </p:nvPr>
        </p:nvSpPr>
        <p:spPr>
          <a:xfrm>
            <a:off x="792482" y="821265"/>
            <a:ext cx="6979918" cy="5222117"/>
          </a:xfrm>
        </p:spPr>
        <p:txBody>
          <a:bodyPr vert="horz" lIns="91440" tIns="45720" rIns="91440" bIns="45720" rtlCol="0" anchor="ctr">
            <a:normAutofit/>
          </a:bodyPr>
          <a:lstStyle/>
          <a:p>
            <a:pPr algn="r"/>
            <a:r>
              <a:rPr lang="en-US" sz="6000"/>
              <a:t>Patrones de diseño</a:t>
            </a:r>
          </a:p>
        </p:txBody>
      </p:sp>
      <p:sp>
        <p:nvSpPr>
          <p:cNvPr id="3" name="Marcador de contenido 2">
            <a:extLst>
              <a:ext uri="{FF2B5EF4-FFF2-40B4-BE49-F238E27FC236}">
                <a16:creationId xmlns:a16="http://schemas.microsoft.com/office/drawing/2014/main" id="{9BB09EE2-63DD-3E09-A859-04AD56F0F721}"/>
              </a:ext>
            </a:extLst>
          </p:cNvPr>
          <p:cNvSpPr>
            <a:spLocks noGrp="1"/>
          </p:cNvSpPr>
          <p:nvPr>
            <p:ph idx="1"/>
          </p:nvPr>
        </p:nvSpPr>
        <p:spPr>
          <a:xfrm>
            <a:off x="8392885" y="821265"/>
            <a:ext cx="2950028" cy="5222117"/>
          </a:xfrm>
        </p:spPr>
        <p:txBody>
          <a:bodyPr vert="horz" lIns="91440" tIns="45720" rIns="91440" bIns="45720" rtlCol="0" anchor="ctr">
            <a:normAutofit/>
          </a:bodyPr>
          <a:lstStyle/>
          <a:p>
            <a:pPr marL="0" indent="0">
              <a:buNone/>
            </a:pPr>
            <a:r>
              <a:rPr lang="es-MX" sz="2800"/>
              <a:t>Son soluciones habituales a problemas frecuentes en el diseño de software.</a:t>
            </a:r>
          </a:p>
        </p:txBody>
      </p:sp>
      <p:cxnSp>
        <p:nvCxnSpPr>
          <p:cNvPr id="20" name="Straight Connector 19">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19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44A02A-797C-562C-96A6-F9ECF55E5544}"/>
              </a:ext>
            </a:extLst>
          </p:cNvPr>
          <p:cNvSpPr>
            <a:spLocks noGrp="1"/>
          </p:cNvSpPr>
          <p:nvPr>
            <p:ph type="title"/>
          </p:nvPr>
        </p:nvSpPr>
        <p:spPr/>
        <p:txBody>
          <a:bodyPr/>
          <a:lstStyle/>
          <a:p>
            <a:r>
              <a:rPr lang="es-MX" dirty="0"/>
              <a:t>Clasificación de los patrones de diseño</a:t>
            </a:r>
          </a:p>
        </p:txBody>
      </p:sp>
      <p:graphicFrame>
        <p:nvGraphicFramePr>
          <p:cNvPr id="5" name="Marcador de contenido 2">
            <a:extLst>
              <a:ext uri="{FF2B5EF4-FFF2-40B4-BE49-F238E27FC236}">
                <a16:creationId xmlns:a16="http://schemas.microsoft.com/office/drawing/2014/main" id="{65362CBF-1744-1479-2643-E721BE189D4B}"/>
              </a:ext>
            </a:extLst>
          </p:cNvPr>
          <p:cNvGraphicFramePr>
            <a:graphicFrameLocks noGrp="1"/>
          </p:cNvGraphicFramePr>
          <p:nvPr>
            <p:ph idx="1"/>
          </p:nvPr>
        </p:nvGraphicFramePr>
        <p:xfrm>
          <a:off x="1484310" y="2666999"/>
          <a:ext cx="10018713"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109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7FC646A-F6C9-8131-3A1E-167F40D1400D}"/>
              </a:ext>
            </a:extLst>
          </p:cNvPr>
          <p:cNvSpPr>
            <a:spLocks noGrp="1"/>
          </p:cNvSpPr>
          <p:nvPr>
            <p:ph type="title"/>
          </p:nvPr>
        </p:nvSpPr>
        <p:spPr>
          <a:xfrm>
            <a:off x="535021" y="685800"/>
            <a:ext cx="2639962" cy="5105400"/>
          </a:xfrm>
        </p:spPr>
        <p:txBody>
          <a:bodyPr>
            <a:normAutofit/>
          </a:bodyPr>
          <a:lstStyle/>
          <a:p>
            <a:r>
              <a:rPr lang="es-MX" sz="3400">
                <a:solidFill>
                  <a:srgbClr val="FFFFFF"/>
                </a:solidFill>
              </a:rPr>
              <a:t>Patrones de construcción</a:t>
            </a:r>
          </a:p>
        </p:txBody>
      </p:sp>
      <p:grpSp>
        <p:nvGrpSpPr>
          <p:cNvPr id="13" name="Group 12">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6EE6B441-8E6B-7F01-0DC6-C5BC02C2EC9E}"/>
              </a:ext>
            </a:extLst>
          </p:cNvPr>
          <p:cNvGraphicFramePr>
            <a:graphicFrameLocks noGrp="1"/>
          </p:cNvGraphicFramePr>
          <p:nvPr>
            <p:ph idx="1"/>
            <p:extLst>
              <p:ext uri="{D42A27DB-BD31-4B8C-83A1-F6EECF244321}">
                <p14:modId xmlns:p14="http://schemas.microsoft.com/office/powerpoint/2010/main" val="301962085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356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7FC646A-F6C9-8131-3A1E-167F40D1400D}"/>
              </a:ext>
            </a:extLst>
          </p:cNvPr>
          <p:cNvSpPr>
            <a:spLocks noGrp="1"/>
          </p:cNvSpPr>
          <p:nvPr>
            <p:ph type="title"/>
          </p:nvPr>
        </p:nvSpPr>
        <p:spPr>
          <a:xfrm>
            <a:off x="535021" y="685800"/>
            <a:ext cx="2639962" cy="5105400"/>
          </a:xfrm>
        </p:spPr>
        <p:txBody>
          <a:bodyPr>
            <a:normAutofit/>
          </a:bodyPr>
          <a:lstStyle/>
          <a:p>
            <a:r>
              <a:rPr lang="es-MX" sz="3400" dirty="0">
                <a:solidFill>
                  <a:srgbClr val="FFFFFF"/>
                </a:solidFill>
              </a:rPr>
              <a:t>Patrones estructurales</a:t>
            </a:r>
          </a:p>
        </p:txBody>
      </p:sp>
      <p:grpSp>
        <p:nvGrpSpPr>
          <p:cNvPr id="13" name="Group 12">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6EE6B441-8E6B-7F01-0DC6-C5BC02C2EC9E}"/>
              </a:ext>
            </a:extLst>
          </p:cNvPr>
          <p:cNvGraphicFramePr>
            <a:graphicFrameLocks noGrp="1"/>
          </p:cNvGraphicFramePr>
          <p:nvPr>
            <p:ph idx="1"/>
            <p:extLst>
              <p:ext uri="{D42A27DB-BD31-4B8C-83A1-F6EECF244321}">
                <p14:modId xmlns:p14="http://schemas.microsoft.com/office/powerpoint/2010/main" val="386295935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470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7FC646A-F6C9-8131-3A1E-167F40D1400D}"/>
              </a:ext>
            </a:extLst>
          </p:cNvPr>
          <p:cNvSpPr>
            <a:spLocks noGrp="1"/>
          </p:cNvSpPr>
          <p:nvPr>
            <p:ph type="title"/>
          </p:nvPr>
        </p:nvSpPr>
        <p:spPr>
          <a:xfrm>
            <a:off x="535021" y="685800"/>
            <a:ext cx="2639962" cy="5105400"/>
          </a:xfrm>
        </p:spPr>
        <p:txBody>
          <a:bodyPr>
            <a:normAutofit/>
          </a:bodyPr>
          <a:lstStyle/>
          <a:p>
            <a:r>
              <a:rPr lang="es-MX" sz="3400" dirty="0">
                <a:solidFill>
                  <a:srgbClr val="FFFFFF"/>
                </a:solidFill>
              </a:rPr>
              <a:t>Patrones de comportamiento</a:t>
            </a:r>
          </a:p>
        </p:txBody>
      </p:sp>
      <p:grpSp>
        <p:nvGrpSpPr>
          <p:cNvPr id="13" name="Group 12">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6EE6B441-8E6B-7F01-0DC6-C5BC02C2EC9E}"/>
              </a:ext>
            </a:extLst>
          </p:cNvPr>
          <p:cNvGraphicFramePr>
            <a:graphicFrameLocks noGrp="1"/>
          </p:cNvGraphicFramePr>
          <p:nvPr>
            <p:ph idx="1"/>
            <p:extLst>
              <p:ext uri="{D42A27DB-BD31-4B8C-83A1-F6EECF244321}">
                <p14:modId xmlns:p14="http://schemas.microsoft.com/office/powerpoint/2010/main" val="95505247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754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arca de exclamación sobre fondo amarillo">
            <a:extLst>
              <a:ext uri="{FF2B5EF4-FFF2-40B4-BE49-F238E27FC236}">
                <a16:creationId xmlns:a16="http://schemas.microsoft.com/office/drawing/2014/main" id="{73A1B910-D67F-289A-CA0D-9D0332F2022A}"/>
              </a:ext>
            </a:extLst>
          </p:cNvPr>
          <p:cNvPicPr>
            <a:picLocks noChangeAspect="1"/>
          </p:cNvPicPr>
          <p:nvPr/>
        </p:nvPicPr>
        <p:blipFill>
          <a:blip r:embed="rId4"/>
          <a:srcRect l="27483" r="14566"/>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dirty="0"/>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dirty="0"/>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dirty="0"/>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dirty="0"/>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dirty="0"/>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dirty="0"/>
            </a:p>
          </p:txBody>
        </p:sp>
      </p:grpSp>
      <p:sp>
        <p:nvSpPr>
          <p:cNvPr id="2" name="Título 1">
            <a:extLst>
              <a:ext uri="{FF2B5EF4-FFF2-40B4-BE49-F238E27FC236}">
                <a16:creationId xmlns:a16="http://schemas.microsoft.com/office/drawing/2014/main" id="{CCE6C4F6-E522-0CFA-2E87-D240B52B6BEB}"/>
              </a:ext>
            </a:extLst>
          </p:cNvPr>
          <p:cNvSpPr>
            <a:spLocks noGrp="1"/>
          </p:cNvSpPr>
          <p:nvPr>
            <p:ph type="title"/>
          </p:nvPr>
        </p:nvSpPr>
        <p:spPr>
          <a:xfrm>
            <a:off x="972080" y="685800"/>
            <a:ext cx="5260680" cy="1752599"/>
          </a:xfrm>
        </p:spPr>
        <p:txBody>
          <a:bodyPr>
            <a:normAutofit/>
          </a:bodyPr>
          <a:lstStyle/>
          <a:p>
            <a:pPr algn="l"/>
            <a:r>
              <a:rPr lang="es-MX" dirty="0"/>
              <a:t>Retos del diseño</a:t>
            </a:r>
          </a:p>
        </p:txBody>
      </p:sp>
      <p:sp>
        <p:nvSpPr>
          <p:cNvPr id="3" name="Marcador de contenido 2">
            <a:extLst>
              <a:ext uri="{FF2B5EF4-FFF2-40B4-BE49-F238E27FC236}">
                <a16:creationId xmlns:a16="http://schemas.microsoft.com/office/drawing/2014/main" id="{8D702C1A-114E-BFAC-1196-A8AA6BD615B2}"/>
              </a:ext>
            </a:extLst>
          </p:cNvPr>
          <p:cNvSpPr>
            <a:spLocks noGrp="1"/>
          </p:cNvSpPr>
          <p:nvPr>
            <p:ph idx="1"/>
          </p:nvPr>
        </p:nvSpPr>
        <p:spPr>
          <a:xfrm>
            <a:off x="643468" y="2666999"/>
            <a:ext cx="5260680" cy="3124201"/>
          </a:xfrm>
        </p:spPr>
        <p:txBody>
          <a:bodyPr>
            <a:normAutofit/>
          </a:bodyPr>
          <a:lstStyle/>
          <a:p>
            <a:r>
              <a:rPr lang="es-MX" sz="2000" dirty="0"/>
              <a:t>Falta de experiencia</a:t>
            </a:r>
          </a:p>
          <a:p>
            <a:r>
              <a:rPr lang="es-MX" sz="2000" dirty="0"/>
              <a:t>Duplicidad de funcionalidades</a:t>
            </a:r>
          </a:p>
          <a:p>
            <a:r>
              <a:rPr lang="es-MX" sz="2000" dirty="0"/>
              <a:t>Incompatibilidad de interfaces</a:t>
            </a:r>
          </a:p>
          <a:p>
            <a:r>
              <a:rPr lang="es-MX" sz="2000" dirty="0"/>
              <a:t>Poca flexibilidad del sistema</a:t>
            </a:r>
          </a:p>
        </p:txBody>
      </p:sp>
    </p:spTree>
    <p:extLst>
      <p:ext uri="{BB962C8B-B14F-4D97-AF65-F5344CB8AC3E}">
        <p14:creationId xmlns:p14="http://schemas.microsoft.com/office/powerpoint/2010/main" val="257339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4971F3D-D875-4DF1-B80E-037D43474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iedras blancas equilibradas en una pila">
            <a:extLst>
              <a:ext uri="{FF2B5EF4-FFF2-40B4-BE49-F238E27FC236}">
                <a16:creationId xmlns:a16="http://schemas.microsoft.com/office/drawing/2014/main" id="{3FD19546-5B64-4F0C-E52A-A60230671A50}"/>
              </a:ext>
            </a:extLst>
          </p:cNvPr>
          <p:cNvPicPr>
            <a:picLocks noChangeAspect="1"/>
          </p:cNvPicPr>
          <p:nvPr/>
        </p:nvPicPr>
        <p:blipFill>
          <a:blip r:embed="rId4"/>
          <a:srcRect l="58178" t="9091"/>
          <a:stretch/>
        </p:blipFill>
        <p:spPr>
          <a:xfrm>
            <a:off x="20" y="10"/>
            <a:ext cx="4726526" cy="6857990"/>
          </a:xfrm>
          <a:prstGeom prst="rect">
            <a:avLst/>
          </a:prstGeom>
        </p:spPr>
      </p:pic>
      <p:grpSp>
        <p:nvGrpSpPr>
          <p:cNvPr id="28" name="Group 27">
            <a:extLst>
              <a:ext uri="{FF2B5EF4-FFF2-40B4-BE49-F238E27FC236}">
                <a16:creationId xmlns:a16="http://schemas.microsoft.com/office/drawing/2014/main" id="{544C8833-366C-4933-A794-34047F663B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9" name="Rectangle 19">
              <a:extLst>
                <a:ext uri="{FF2B5EF4-FFF2-40B4-BE49-F238E27FC236}">
                  <a16:creationId xmlns:a16="http://schemas.microsoft.com/office/drawing/2014/main" id="{279CE281-D06F-423C-AE75-BA1649693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0">
              <a:extLst>
                <a:ext uri="{FF2B5EF4-FFF2-40B4-BE49-F238E27FC236}">
                  <a16:creationId xmlns:a16="http://schemas.microsoft.com/office/drawing/2014/main" id="{CC447C31-77E6-427C-B0D1-13C0DBF9A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4ABE1724-B239-4507-9060-905C208BE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3" name="Freeform 6">
              <a:extLst>
                <a:ext uri="{FF2B5EF4-FFF2-40B4-BE49-F238E27FC236}">
                  <a16:creationId xmlns:a16="http://schemas.microsoft.com/office/drawing/2014/main" id="{10BE1608-45FB-42B1-A31A-D52BA31F5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dirty="0"/>
            </a:p>
          </p:txBody>
        </p:sp>
        <p:sp>
          <p:nvSpPr>
            <p:cNvPr id="34" name="Freeform 7">
              <a:extLst>
                <a:ext uri="{FF2B5EF4-FFF2-40B4-BE49-F238E27FC236}">
                  <a16:creationId xmlns:a16="http://schemas.microsoft.com/office/drawing/2014/main" id="{5D05A1E9-89C7-4091-8314-3A479C302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dirty="0"/>
            </a:p>
          </p:txBody>
        </p:sp>
        <p:sp>
          <p:nvSpPr>
            <p:cNvPr id="35" name="Freeform 8">
              <a:extLst>
                <a:ext uri="{FF2B5EF4-FFF2-40B4-BE49-F238E27FC236}">
                  <a16:creationId xmlns:a16="http://schemas.microsoft.com/office/drawing/2014/main" id="{ED884D2D-8109-4530-9803-72F57C28F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dirty="0"/>
            </a:p>
          </p:txBody>
        </p:sp>
        <p:sp>
          <p:nvSpPr>
            <p:cNvPr id="36" name="Freeform 9">
              <a:extLst>
                <a:ext uri="{FF2B5EF4-FFF2-40B4-BE49-F238E27FC236}">
                  <a16:creationId xmlns:a16="http://schemas.microsoft.com/office/drawing/2014/main" id="{5144B102-7710-40B6-A330-A0DFE88D0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dirty="0"/>
            </a:p>
          </p:txBody>
        </p:sp>
        <p:sp>
          <p:nvSpPr>
            <p:cNvPr id="37" name="Freeform 10">
              <a:extLst>
                <a:ext uri="{FF2B5EF4-FFF2-40B4-BE49-F238E27FC236}">
                  <a16:creationId xmlns:a16="http://schemas.microsoft.com/office/drawing/2014/main" id="{78D9B81B-B601-41E2-B37D-DC4E33B48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dirty="0"/>
            </a:p>
          </p:txBody>
        </p:sp>
        <p:sp>
          <p:nvSpPr>
            <p:cNvPr id="38" name="Freeform 11">
              <a:extLst>
                <a:ext uri="{FF2B5EF4-FFF2-40B4-BE49-F238E27FC236}">
                  <a16:creationId xmlns:a16="http://schemas.microsoft.com/office/drawing/2014/main" id="{71C29EE9-F29A-43FC-8E56-15F04D04A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dirty="0"/>
            </a:p>
          </p:txBody>
        </p:sp>
      </p:grpSp>
      <p:sp>
        <p:nvSpPr>
          <p:cNvPr id="2" name="Título 1">
            <a:extLst>
              <a:ext uri="{FF2B5EF4-FFF2-40B4-BE49-F238E27FC236}">
                <a16:creationId xmlns:a16="http://schemas.microsoft.com/office/drawing/2014/main" id="{95316F13-FBFD-81F8-D379-A49F4D75C3B9}"/>
              </a:ext>
            </a:extLst>
          </p:cNvPr>
          <p:cNvSpPr>
            <a:spLocks noGrp="1"/>
          </p:cNvSpPr>
          <p:nvPr>
            <p:ph type="title"/>
          </p:nvPr>
        </p:nvSpPr>
        <p:spPr>
          <a:xfrm>
            <a:off x="3962399" y="685800"/>
            <a:ext cx="7345891" cy="1413933"/>
          </a:xfrm>
        </p:spPr>
        <p:txBody>
          <a:bodyPr>
            <a:normAutofit/>
          </a:bodyPr>
          <a:lstStyle/>
          <a:p>
            <a:r>
              <a:rPr lang="es-MX" dirty="0"/>
              <a:t>Principios de diseño</a:t>
            </a:r>
          </a:p>
        </p:txBody>
      </p:sp>
      <p:graphicFrame>
        <p:nvGraphicFramePr>
          <p:cNvPr id="4" name="Marcador de contenido 3">
            <a:extLst>
              <a:ext uri="{FF2B5EF4-FFF2-40B4-BE49-F238E27FC236}">
                <a16:creationId xmlns:a16="http://schemas.microsoft.com/office/drawing/2014/main" id="{CE1B2451-5974-B75A-1A07-6AAF2EE22E48}"/>
              </a:ext>
            </a:extLst>
          </p:cNvPr>
          <p:cNvGraphicFramePr>
            <a:graphicFrameLocks noGrp="1"/>
          </p:cNvGraphicFramePr>
          <p:nvPr>
            <p:ph idx="1"/>
            <p:extLst>
              <p:ext uri="{D42A27DB-BD31-4B8C-83A1-F6EECF244321}">
                <p14:modId xmlns:p14="http://schemas.microsoft.com/office/powerpoint/2010/main" val="2158057120"/>
              </p:ext>
            </p:extLst>
          </p:nvPr>
        </p:nvGraphicFramePr>
        <p:xfrm>
          <a:off x="3843867" y="2048933"/>
          <a:ext cx="7659156" cy="37422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1603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971F3D-D875-4DF1-B80E-037D43474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a balanza digital usando círculos">
            <a:extLst>
              <a:ext uri="{FF2B5EF4-FFF2-40B4-BE49-F238E27FC236}">
                <a16:creationId xmlns:a16="http://schemas.microsoft.com/office/drawing/2014/main" id="{6868EEC4-86DE-6CF0-60B0-F060F5C9A954}"/>
              </a:ext>
            </a:extLst>
          </p:cNvPr>
          <p:cNvPicPr>
            <a:picLocks noChangeAspect="1"/>
          </p:cNvPicPr>
          <p:nvPr/>
        </p:nvPicPr>
        <p:blipFill>
          <a:blip r:embed="rId4"/>
          <a:srcRect l="37771" r="20533" b="1"/>
          <a:stretch/>
        </p:blipFill>
        <p:spPr>
          <a:xfrm>
            <a:off x="20" y="10"/>
            <a:ext cx="4726526" cy="6857990"/>
          </a:xfrm>
          <a:prstGeom prst="rect">
            <a:avLst/>
          </a:prstGeom>
        </p:spPr>
      </p:pic>
      <p:grpSp>
        <p:nvGrpSpPr>
          <p:cNvPr id="11" name="Group 10">
            <a:extLst>
              <a:ext uri="{FF2B5EF4-FFF2-40B4-BE49-F238E27FC236}">
                <a16:creationId xmlns:a16="http://schemas.microsoft.com/office/drawing/2014/main" id="{544C8833-366C-4933-A794-34047F663B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279CE281-D06F-423C-AE75-BA1649693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CC447C31-77E6-427C-B0D1-13C0DBF9A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4ABE1724-B239-4507-9060-905C208BE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10BE1608-45FB-42B1-A31A-D52BA31F5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7" name="Freeform 7">
              <a:extLst>
                <a:ext uri="{FF2B5EF4-FFF2-40B4-BE49-F238E27FC236}">
                  <a16:creationId xmlns:a16="http://schemas.microsoft.com/office/drawing/2014/main" id="{5D05A1E9-89C7-4091-8314-3A479C302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8" name="Freeform 8">
              <a:extLst>
                <a:ext uri="{FF2B5EF4-FFF2-40B4-BE49-F238E27FC236}">
                  <a16:creationId xmlns:a16="http://schemas.microsoft.com/office/drawing/2014/main" id="{ED884D2D-8109-4530-9803-72F57C28F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9" name="Freeform 9">
              <a:extLst>
                <a:ext uri="{FF2B5EF4-FFF2-40B4-BE49-F238E27FC236}">
                  <a16:creationId xmlns:a16="http://schemas.microsoft.com/office/drawing/2014/main" id="{5144B102-7710-40B6-A330-A0DFE88D0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0" name="Freeform 10">
              <a:extLst>
                <a:ext uri="{FF2B5EF4-FFF2-40B4-BE49-F238E27FC236}">
                  <a16:creationId xmlns:a16="http://schemas.microsoft.com/office/drawing/2014/main" id="{78D9B81B-B601-41E2-B37D-DC4E33B48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1" name="Freeform 11">
              <a:extLst>
                <a:ext uri="{FF2B5EF4-FFF2-40B4-BE49-F238E27FC236}">
                  <a16:creationId xmlns:a16="http://schemas.microsoft.com/office/drawing/2014/main" id="{71C29EE9-F29A-43FC-8E56-15F04D04A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1889CF09-F336-24EC-80E0-87D6E66F1BF9}"/>
              </a:ext>
            </a:extLst>
          </p:cNvPr>
          <p:cNvSpPr>
            <a:spLocks noGrp="1"/>
          </p:cNvSpPr>
          <p:nvPr>
            <p:ph type="title"/>
          </p:nvPr>
        </p:nvSpPr>
        <p:spPr>
          <a:xfrm>
            <a:off x="3962399" y="685800"/>
            <a:ext cx="7345891" cy="1413933"/>
          </a:xfrm>
        </p:spPr>
        <p:txBody>
          <a:bodyPr>
            <a:normAutofit/>
          </a:bodyPr>
          <a:lstStyle/>
          <a:p>
            <a:r>
              <a:rPr lang="es-MX" dirty="0"/>
              <a:t>Principios SOLID</a:t>
            </a:r>
          </a:p>
        </p:txBody>
      </p:sp>
      <p:sp>
        <p:nvSpPr>
          <p:cNvPr id="3" name="Marcador de contenido 2">
            <a:extLst>
              <a:ext uri="{FF2B5EF4-FFF2-40B4-BE49-F238E27FC236}">
                <a16:creationId xmlns:a16="http://schemas.microsoft.com/office/drawing/2014/main" id="{90B6F162-B053-FA80-446A-913AE79837D9}"/>
              </a:ext>
            </a:extLst>
          </p:cNvPr>
          <p:cNvSpPr>
            <a:spLocks noGrp="1"/>
          </p:cNvSpPr>
          <p:nvPr>
            <p:ph idx="1"/>
          </p:nvPr>
        </p:nvSpPr>
        <p:spPr>
          <a:xfrm>
            <a:off x="3843867" y="2048933"/>
            <a:ext cx="7659156" cy="3742267"/>
          </a:xfrm>
        </p:spPr>
        <p:txBody>
          <a:bodyPr>
            <a:normAutofit/>
          </a:bodyPr>
          <a:lstStyle/>
          <a:p>
            <a:r>
              <a:rPr lang="es-MX" dirty="0"/>
              <a:t>Principio de responsabilidad única</a:t>
            </a:r>
          </a:p>
          <a:p>
            <a:r>
              <a:rPr lang="es-MX" dirty="0"/>
              <a:t>Principio abierto-cerrado</a:t>
            </a:r>
          </a:p>
          <a:p>
            <a:r>
              <a:rPr lang="es-MX" dirty="0"/>
              <a:t>Principio de sustitución de </a:t>
            </a:r>
            <a:r>
              <a:rPr lang="es-MX" dirty="0" err="1"/>
              <a:t>Liskov</a:t>
            </a:r>
            <a:endParaRPr lang="es-MX" dirty="0"/>
          </a:p>
          <a:p>
            <a:r>
              <a:rPr lang="es-MX" dirty="0"/>
              <a:t>Principio de segregación de interfaz</a:t>
            </a:r>
          </a:p>
          <a:p>
            <a:r>
              <a:rPr lang="es-MX" dirty="0"/>
              <a:t>Principio de inversión de dependencias</a:t>
            </a:r>
          </a:p>
        </p:txBody>
      </p:sp>
    </p:spTree>
    <p:extLst>
      <p:ext uri="{BB962C8B-B14F-4D97-AF65-F5344CB8AC3E}">
        <p14:creationId xmlns:p14="http://schemas.microsoft.com/office/powerpoint/2010/main" val="373251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0"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2"/>
          </a:solidFill>
          <a:ln>
            <a:noFill/>
          </a:ln>
        </p:spPr>
        <p:txBody>
          <a:bodyPr/>
          <a:lstStyle/>
          <a:p>
            <a:endParaRPr lang="es-MX"/>
          </a:p>
        </p:txBody>
      </p:sp>
      <p:sp>
        <p:nvSpPr>
          <p:cNvPr id="2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txBody>
          <a:bodyPr/>
          <a:lstStyle/>
          <a:p>
            <a:endParaRPr lang="es-MX"/>
          </a:p>
        </p:txBody>
      </p:sp>
      <p:sp>
        <p:nvSpPr>
          <p:cNvPr id="24" name="Freeform: Shape 23">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2">
              <a:lumMod val="75000"/>
              <a:alpha val="90000"/>
            </a:schemeClr>
          </a:solidFill>
          <a:ln>
            <a:noFill/>
          </a:ln>
        </p:spPr>
        <p:txBody>
          <a:bodyPr/>
          <a:lstStyle/>
          <a:p>
            <a:endParaRPr lang="es-MX"/>
          </a:p>
        </p:txBody>
      </p:sp>
      <p:sp>
        <p:nvSpPr>
          <p:cNvPr id="26" name="Freeform: Shape 25">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BEA0B4E-3BCE-1F13-02C8-4299F384FD5B}"/>
              </a:ext>
            </a:extLst>
          </p:cNvPr>
          <p:cNvSpPr>
            <a:spLocks noGrp="1"/>
          </p:cNvSpPr>
          <p:nvPr>
            <p:ph type="title"/>
          </p:nvPr>
        </p:nvSpPr>
        <p:spPr>
          <a:xfrm>
            <a:off x="807397" y="643467"/>
            <a:ext cx="6269128" cy="4595283"/>
          </a:xfrm>
        </p:spPr>
        <p:txBody>
          <a:bodyPr vert="horz" lIns="91440" tIns="45720" rIns="91440" bIns="45720" rtlCol="0" anchor="ctr">
            <a:normAutofit/>
          </a:bodyPr>
          <a:lstStyle/>
          <a:p>
            <a:pPr algn="l"/>
            <a:r>
              <a:rPr lang="es-MX" sz="6600"/>
              <a:t>Principio de responsabilidad única</a:t>
            </a:r>
          </a:p>
        </p:txBody>
      </p:sp>
      <p:sp>
        <p:nvSpPr>
          <p:cNvPr id="3" name="Marcador de contenido 2">
            <a:extLst>
              <a:ext uri="{FF2B5EF4-FFF2-40B4-BE49-F238E27FC236}">
                <a16:creationId xmlns:a16="http://schemas.microsoft.com/office/drawing/2014/main" id="{BDAE8B6C-9437-C532-4CF5-8776F78423F0}"/>
              </a:ext>
            </a:extLst>
          </p:cNvPr>
          <p:cNvSpPr>
            <a:spLocks noGrp="1"/>
          </p:cNvSpPr>
          <p:nvPr>
            <p:ph idx="1"/>
          </p:nvPr>
        </p:nvSpPr>
        <p:spPr>
          <a:xfrm>
            <a:off x="8466898" y="643467"/>
            <a:ext cx="2531516" cy="4595283"/>
          </a:xfrm>
        </p:spPr>
        <p:txBody>
          <a:bodyPr vert="horz" lIns="91440" tIns="45720" rIns="91440" bIns="45720" rtlCol="0" anchor="ctr">
            <a:normAutofit/>
          </a:bodyPr>
          <a:lstStyle/>
          <a:p>
            <a:pPr marL="0" indent="0">
              <a:buNone/>
            </a:pPr>
            <a:r>
              <a:rPr lang="es-MX" sz="2800" dirty="0"/>
              <a:t>Una clase debe hacer una cosa y, por lo tanto, debe tener solo una razón para cambiar</a:t>
            </a:r>
          </a:p>
        </p:txBody>
      </p:sp>
    </p:spTree>
    <p:extLst>
      <p:ext uri="{BB962C8B-B14F-4D97-AF65-F5344CB8AC3E}">
        <p14:creationId xmlns:p14="http://schemas.microsoft.com/office/powerpoint/2010/main" val="17526701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0"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2"/>
          </a:solidFill>
          <a:ln>
            <a:noFill/>
          </a:ln>
        </p:spPr>
        <p:txBody>
          <a:bodyPr/>
          <a:lstStyle/>
          <a:p>
            <a:endParaRPr lang="es-MX"/>
          </a:p>
        </p:txBody>
      </p:sp>
      <p:sp>
        <p:nvSpPr>
          <p:cNvPr id="2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txBody>
          <a:bodyPr/>
          <a:lstStyle/>
          <a:p>
            <a:endParaRPr lang="es-MX"/>
          </a:p>
        </p:txBody>
      </p:sp>
      <p:sp>
        <p:nvSpPr>
          <p:cNvPr id="24" name="Freeform: Shape 23">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2">
              <a:lumMod val="75000"/>
              <a:alpha val="90000"/>
            </a:schemeClr>
          </a:solidFill>
          <a:ln>
            <a:noFill/>
          </a:ln>
        </p:spPr>
        <p:txBody>
          <a:bodyPr/>
          <a:lstStyle/>
          <a:p>
            <a:endParaRPr lang="es-MX"/>
          </a:p>
        </p:txBody>
      </p:sp>
      <p:sp>
        <p:nvSpPr>
          <p:cNvPr id="26" name="Freeform: Shape 25">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BEA0B4E-3BCE-1F13-02C8-4299F384FD5B}"/>
              </a:ext>
            </a:extLst>
          </p:cNvPr>
          <p:cNvSpPr>
            <a:spLocks noGrp="1"/>
          </p:cNvSpPr>
          <p:nvPr>
            <p:ph type="title"/>
          </p:nvPr>
        </p:nvSpPr>
        <p:spPr>
          <a:xfrm>
            <a:off x="807397" y="643467"/>
            <a:ext cx="6269128" cy="4595283"/>
          </a:xfrm>
        </p:spPr>
        <p:txBody>
          <a:bodyPr vert="horz" lIns="91440" tIns="45720" rIns="91440" bIns="45720" rtlCol="0" anchor="ctr">
            <a:normAutofit/>
          </a:bodyPr>
          <a:lstStyle/>
          <a:p>
            <a:pPr algn="l"/>
            <a:r>
              <a:rPr lang="es-MX" sz="6600"/>
              <a:t>Principio abierto-cerrado</a:t>
            </a:r>
          </a:p>
        </p:txBody>
      </p:sp>
      <p:sp>
        <p:nvSpPr>
          <p:cNvPr id="3" name="Marcador de contenido 2">
            <a:extLst>
              <a:ext uri="{FF2B5EF4-FFF2-40B4-BE49-F238E27FC236}">
                <a16:creationId xmlns:a16="http://schemas.microsoft.com/office/drawing/2014/main" id="{BDAE8B6C-9437-C532-4CF5-8776F78423F0}"/>
              </a:ext>
            </a:extLst>
          </p:cNvPr>
          <p:cNvSpPr>
            <a:spLocks noGrp="1"/>
          </p:cNvSpPr>
          <p:nvPr>
            <p:ph idx="1"/>
          </p:nvPr>
        </p:nvSpPr>
        <p:spPr>
          <a:xfrm>
            <a:off x="8466898" y="643467"/>
            <a:ext cx="2531516" cy="4595283"/>
          </a:xfrm>
        </p:spPr>
        <p:txBody>
          <a:bodyPr vert="horz" lIns="91440" tIns="45720" rIns="91440" bIns="45720" rtlCol="0" anchor="ctr">
            <a:normAutofit/>
          </a:bodyPr>
          <a:lstStyle/>
          <a:p>
            <a:pPr marL="0" indent="0">
              <a:buNone/>
            </a:pPr>
            <a:r>
              <a:rPr lang="es-MX" sz="2800" dirty="0"/>
              <a:t>Las clases deben estar abiertas a la extensión y cerradas a la modificación</a:t>
            </a:r>
          </a:p>
        </p:txBody>
      </p:sp>
    </p:spTree>
    <p:extLst>
      <p:ext uri="{BB962C8B-B14F-4D97-AF65-F5344CB8AC3E}">
        <p14:creationId xmlns:p14="http://schemas.microsoft.com/office/powerpoint/2010/main" val="32335415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0"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2"/>
          </a:solidFill>
          <a:ln>
            <a:noFill/>
          </a:ln>
        </p:spPr>
        <p:txBody>
          <a:bodyPr/>
          <a:lstStyle/>
          <a:p>
            <a:endParaRPr lang="es-MX"/>
          </a:p>
        </p:txBody>
      </p:sp>
      <p:sp>
        <p:nvSpPr>
          <p:cNvPr id="2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txBody>
          <a:bodyPr/>
          <a:lstStyle/>
          <a:p>
            <a:endParaRPr lang="es-MX"/>
          </a:p>
        </p:txBody>
      </p:sp>
      <p:sp>
        <p:nvSpPr>
          <p:cNvPr id="24" name="Freeform: Shape 23">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2">
              <a:lumMod val="75000"/>
              <a:alpha val="90000"/>
            </a:schemeClr>
          </a:solidFill>
          <a:ln>
            <a:noFill/>
          </a:ln>
        </p:spPr>
        <p:txBody>
          <a:bodyPr/>
          <a:lstStyle/>
          <a:p>
            <a:endParaRPr lang="es-MX"/>
          </a:p>
        </p:txBody>
      </p:sp>
      <p:sp>
        <p:nvSpPr>
          <p:cNvPr id="26" name="Freeform: Shape 25">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BEA0B4E-3BCE-1F13-02C8-4299F384FD5B}"/>
              </a:ext>
            </a:extLst>
          </p:cNvPr>
          <p:cNvSpPr>
            <a:spLocks noGrp="1"/>
          </p:cNvSpPr>
          <p:nvPr>
            <p:ph type="title"/>
          </p:nvPr>
        </p:nvSpPr>
        <p:spPr>
          <a:xfrm>
            <a:off x="807397" y="643467"/>
            <a:ext cx="6269128" cy="4595283"/>
          </a:xfrm>
        </p:spPr>
        <p:txBody>
          <a:bodyPr vert="horz" lIns="91440" tIns="45720" rIns="91440" bIns="45720" rtlCol="0" anchor="ctr">
            <a:normAutofit/>
          </a:bodyPr>
          <a:lstStyle/>
          <a:p>
            <a:pPr algn="l"/>
            <a:r>
              <a:rPr lang="es-MX" sz="6600" dirty="0"/>
              <a:t>Principio de sustitución de </a:t>
            </a:r>
            <a:r>
              <a:rPr lang="es-MX" sz="6600" dirty="0" err="1"/>
              <a:t>Liskov</a:t>
            </a:r>
            <a:endParaRPr lang="es-MX" sz="6600" dirty="0"/>
          </a:p>
        </p:txBody>
      </p:sp>
      <p:sp>
        <p:nvSpPr>
          <p:cNvPr id="3" name="Marcador de contenido 2">
            <a:extLst>
              <a:ext uri="{FF2B5EF4-FFF2-40B4-BE49-F238E27FC236}">
                <a16:creationId xmlns:a16="http://schemas.microsoft.com/office/drawing/2014/main" id="{BDAE8B6C-9437-C532-4CF5-8776F78423F0}"/>
              </a:ext>
            </a:extLst>
          </p:cNvPr>
          <p:cNvSpPr>
            <a:spLocks noGrp="1"/>
          </p:cNvSpPr>
          <p:nvPr>
            <p:ph idx="1"/>
          </p:nvPr>
        </p:nvSpPr>
        <p:spPr>
          <a:xfrm>
            <a:off x="8466898" y="643467"/>
            <a:ext cx="2531516" cy="4595283"/>
          </a:xfrm>
        </p:spPr>
        <p:txBody>
          <a:bodyPr vert="horz" lIns="91440" tIns="45720" rIns="91440" bIns="45720" rtlCol="0" anchor="ctr">
            <a:normAutofit/>
          </a:bodyPr>
          <a:lstStyle/>
          <a:p>
            <a:pPr marL="0" indent="0">
              <a:buNone/>
            </a:pPr>
            <a:r>
              <a:rPr lang="es-MX" sz="2800" dirty="0"/>
              <a:t>Las subclases deben ser sustituibles por su clase base</a:t>
            </a:r>
          </a:p>
        </p:txBody>
      </p:sp>
    </p:spTree>
    <p:extLst>
      <p:ext uri="{BB962C8B-B14F-4D97-AF65-F5344CB8AC3E}">
        <p14:creationId xmlns:p14="http://schemas.microsoft.com/office/powerpoint/2010/main" val="34461981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0"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2"/>
          </a:solidFill>
          <a:ln>
            <a:noFill/>
          </a:ln>
        </p:spPr>
        <p:txBody>
          <a:bodyPr/>
          <a:lstStyle/>
          <a:p>
            <a:endParaRPr lang="es-MX"/>
          </a:p>
        </p:txBody>
      </p:sp>
      <p:sp>
        <p:nvSpPr>
          <p:cNvPr id="2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txBody>
          <a:bodyPr/>
          <a:lstStyle/>
          <a:p>
            <a:endParaRPr lang="es-MX"/>
          </a:p>
        </p:txBody>
      </p:sp>
      <p:sp>
        <p:nvSpPr>
          <p:cNvPr id="24" name="Freeform: Shape 23">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2">
              <a:lumMod val="75000"/>
              <a:alpha val="90000"/>
            </a:schemeClr>
          </a:solidFill>
          <a:ln>
            <a:noFill/>
          </a:ln>
        </p:spPr>
        <p:txBody>
          <a:bodyPr/>
          <a:lstStyle/>
          <a:p>
            <a:endParaRPr lang="es-MX"/>
          </a:p>
        </p:txBody>
      </p:sp>
      <p:sp>
        <p:nvSpPr>
          <p:cNvPr id="26" name="Freeform: Shape 25">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BEA0B4E-3BCE-1F13-02C8-4299F384FD5B}"/>
              </a:ext>
            </a:extLst>
          </p:cNvPr>
          <p:cNvSpPr>
            <a:spLocks noGrp="1"/>
          </p:cNvSpPr>
          <p:nvPr>
            <p:ph type="title"/>
          </p:nvPr>
        </p:nvSpPr>
        <p:spPr>
          <a:xfrm>
            <a:off x="807397" y="643467"/>
            <a:ext cx="6269128" cy="4595283"/>
          </a:xfrm>
        </p:spPr>
        <p:txBody>
          <a:bodyPr vert="horz" lIns="91440" tIns="45720" rIns="91440" bIns="45720" rtlCol="0" anchor="ctr">
            <a:normAutofit/>
          </a:bodyPr>
          <a:lstStyle/>
          <a:p>
            <a:pPr algn="l"/>
            <a:r>
              <a:rPr lang="es-MX" sz="6600" dirty="0"/>
              <a:t>Principio de segregación de interfaz</a:t>
            </a:r>
          </a:p>
        </p:txBody>
      </p:sp>
      <p:sp>
        <p:nvSpPr>
          <p:cNvPr id="3" name="Marcador de contenido 2">
            <a:extLst>
              <a:ext uri="{FF2B5EF4-FFF2-40B4-BE49-F238E27FC236}">
                <a16:creationId xmlns:a16="http://schemas.microsoft.com/office/drawing/2014/main" id="{BDAE8B6C-9437-C532-4CF5-8776F78423F0}"/>
              </a:ext>
            </a:extLst>
          </p:cNvPr>
          <p:cNvSpPr>
            <a:spLocks noGrp="1"/>
          </p:cNvSpPr>
          <p:nvPr>
            <p:ph idx="1"/>
          </p:nvPr>
        </p:nvSpPr>
        <p:spPr>
          <a:xfrm>
            <a:off x="8466898" y="643467"/>
            <a:ext cx="2531516" cy="4595283"/>
          </a:xfrm>
        </p:spPr>
        <p:txBody>
          <a:bodyPr vert="horz" lIns="91440" tIns="45720" rIns="91440" bIns="45720" rtlCol="0" anchor="ctr">
            <a:normAutofit/>
          </a:bodyPr>
          <a:lstStyle/>
          <a:p>
            <a:pPr marL="0" indent="0">
              <a:buNone/>
            </a:pPr>
            <a:r>
              <a:rPr lang="es-MX" sz="2800" dirty="0"/>
              <a:t>Es mejor mantener un conjunto de interfaces específicas que una interfaz de propósito general</a:t>
            </a:r>
          </a:p>
        </p:txBody>
      </p:sp>
    </p:spTree>
    <p:extLst>
      <p:ext uri="{BB962C8B-B14F-4D97-AF65-F5344CB8AC3E}">
        <p14:creationId xmlns:p14="http://schemas.microsoft.com/office/powerpoint/2010/main" val="21819705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s-MX"/>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s-MX"/>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s-MX"/>
            </a:p>
          </p:txBody>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0"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2"/>
          </a:solidFill>
          <a:ln>
            <a:noFill/>
          </a:ln>
        </p:spPr>
        <p:txBody>
          <a:bodyPr/>
          <a:lstStyle/>
          <a:p>
            <a:endParaRPr lang="es-MX"/>
          </a:p>
        </p:txBody>
      </p:sp>
      <p:sp>
        <p:nvSpPr>
          <p:cNvPr id="2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txBody>
          <a:bodyPr/>
          <a:lstStyle/>
          <a:p>
            <a:endParaRPr lang="es-MX"/>
          </a:p>
        </p:txBody>
      </p:sp>
      <p:sp>
        <p:nvSpPr>
          <p:cNvPr id="24" name="Freeform: Shape 23">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2">
              <a:lumMod val="75000"/>
              <a:alpha val="90000"/>
            </a:schemeClr>
          </a:solidFill>
          <a:ln>
            <a:noFill/>
          </a:ln>
        </p:spPr>
        <p:txBody>
          <a:bodyPr/>
          <a:lstStyle/>
          <a:p>
            <a:endParaRPr lang="es-MX"/>
          </a:p>
        </p:txBody>
      </p:sp>
      <p:sp>
        <p:nvSpPr>
          <p:cNvPr id="26" name="Freeform: Shape 25">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BEA0B4E-3BCE-1F13-02C8-4299F384FD5B}"/>
              </a:ext>
            </a:extLst>
          </p:cNvPr>
          <p:cNvSpPr>
            <a:spLocks noGrp="1"/>
          </p:cNvSpPr>
          <p:nvPr>
            <p:ph type="title"/>
          </p:nvPr>
        </p:nvSpPr>
        <p:spPr>
          <a:xfrm>
            <a:off x="807397" y="643467"/>
            <a:ext cx="6269128" cy="4595283"/>
          </a:xfrm>
        </p:spPr>
        <p:txBody>
          <a:bodyPr vert="horz" lIns="91440" tIns="45720" rIns="91440" bIns="45720" rtlCol="0" anchor="ctr">
            <a:normAutofit/>
          </a:bodyPr>
          <a:lstStyle/>
          <a:p>
            <a:pPr algn="l"/>
            <a:r>
              <a:rPr lang="es-MX" sz="6600" dirty="0"/>
              <a:t>Principio de inversión de dependencias</a:t>
            </a:r>
          </a:p>
        </p:txBody>
      </p:sp>
      <p:sp>
        <p:nvSpPr>
          <p:cNvPr id="3" name="Marcador de contenido 2">
            <a:extLst>
              <a:ext uri="{FF2B5EF4-FFF2-40B4-BE49-F238E27FC236}">
                <a16:creationId xmlns:a16="http://schemas.microsoft.com/office/drawing/2014/main" id="{BDAE8B6C-9437-C532-4CF5-8776F78423F0}"/>
              </a:ext>
            </a:extLst>
          </p:cNvPr>
          <p:cNvSpPr>
            <a:spLocks noGrp="1"/>
          </p:cNvSpPr>
          <p:nvPr>
            <p:ph idx="1"/>
          </p:nvPr>
        </p:nvSpPr>
        <p:spPr>
          <a:xfrm>
            <a:off x="8466898" y="643467"/>
            <a:ext cx="2531516" cy="4595283"/>
          </a:xfrm>
        </p:spPr>
        <p:txBody>
          <a:bodyPr vert="horz" lIns="91440" tIns="45720" rIns="91440" bIns="45720" rtlCol="0" anchor="ctr">
            <a:normAutofit/>
          </a:bodyPr>
          <a:lstStyle/>
          <a:p>
            <a:pPr marL="0" indent="0">
              <a:buNone/>
            </a:pPr>
            <a:r>
              <a:rPr lang="es-MX" sz="2800" dirty="0"/>
              <a:t>Las clases deben depender de interfaces o clases abstractas en lugar de clases y funciones concretas</a:t>
            </a:r>
          </a:p>
        </p:txBody>
      </p:sp>
    </p:spTree>
    <p:extLst>
      <p:ext uri="{BB962C8B-B14F-4D97-AF65-F5344CB8AC3E}">
        <p14:creationId xmlns:p14="http://schemas.microsoft.com/office/powerpoint/2010/main" val="336668338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6869</TotalTime>
  <Words>1104</Words>
  <Application>Microsoft Office PowerPoint</Application>
  <PresentationFormat>Panorámica</PresentationFormat>
  <Paragraphs>98</Paragraphs>
  <Slides>14</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Century Gothic</vt:lpstr>
      <vt:lpstr>Corbel</vt:lpstr>
      <vt:lpstr>Parallax</vt:lpstr>
      <vt:lpstr>El proceso de diseño del sistema</vt:lpstr>
      <vt:lpstr>Retos del diseño</vt:lpstr>
      <vt:lpstr>Principios de diseño</vt:lpstr>
      <vt:lpstr>Principios SOLID</vt:lpstr>
      <vt:lpstr>Principio de responsabilidad única</vt:lpstr>
      <vt:lpstr>Principio abierto-cerrado</vt:lpstr>
      <vt:lpstr>Principio de sustitución de Liskov</vt:lpstr>
      <vt:lpstr>Principio de segregación de interfaz</vt:lpstr>
      <vt:lpstr>Principio de inversión de dependencias</vt:lpstr>
      <vt:lpstr>Patrones de diseño</vt:lpstr>
      <vt:lpstr>Clasificación de los patrones de diseño</vt:lpstr>
      <vt:lpstr>Patrones de construcción</vt:lpstr>
      <vt:lpstr>Patrones estructurales</vt:lpstr>
      <vt:lpstr>Patrones de comportamiento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diseño del sistema</dc:title>
  <dc:creator>Ary Shared Rosas Carrillo</dc:creator>
  <cp:lastModifiedBy>Ary Shared Rosas Carrillo</cp:lastModifiedBy>
  <cp:revision>99</cp:revision>
  <dcterms:created xsi:type="dcterms:W3CDTF">2023-04-04T19:05:32Z</dcterms:created>
  <dcterms:modified xsi:type="dcterms:W3CDTF">2024-08-26T20:10:13Z</dcterms:modified>
</cp:coreProperties>
</file>