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9"/>
  </p:notesMasterIdLst>
  <p:sldIdLst>
    <p:sldId id="256" r:id="rId2"/>
    <p:sldId id="258" r:id="rId3"/>
    <p:sldId id="280" r:id="rId4"/>
    <p:sldId id="278" r:id="rId5"/>
    <p:sldId id="281" r:id="rId6"/>
    <p:sldId id="282" r:id="rId7"/>
    <p:sldId id="283" r:id="rId8"/>
    <p:sldId id="266" r:id="rId9"/>
    <p:sldId id="273" r:id="rId10"/>
    <p:sldId id="276" r:id="rId11"/>
    <p:sldId id="268" r:id="rId12"/>
    <p:sldId id="269" r:id="rId13"/>
    <p:sldId id="275" r:id="rId14"/>
    <p:sldId id="270" r:id="rId15"/>
    <p:sldId id="271" r:id="rId16"/>
    <p:sldId id="264"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92" autoAdjust="0"/>
  </p:normalViewPr>
  <p:slideViewPr>
    <p:cSldViewPr snapToGrid="0">
      <p:cViewPr varScale="1">
        <p:scale>
          <a:sx n="60" d="100"/>
          <a:sy n="60" d="100"/>
        </p:scale>
        <p:origin x="78"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38.svg"/></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6" Type="http://schemas.openxmlformats.org/officeDocument/2006/relationships/image" Target="../media/image24.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ata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9.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29.png"/><Relationship Id="rId7" Type="http://schemas.openxmlformats.org/officeDocument/2006/relationships/image" Target="../media/image35.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0.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3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6" Type="http://schemas.openxmlformats.org/officeDocument/2006/relationships/image" Target="../media/image24.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9.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29.png"/><Relationship Id="rId7" Type="http://schemas.openxmlformats.org/officeDocument/2006/relationships/image" Target="../media/image35.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EDD803-4494-40E0-AFF4-8FDACB0756B5}" type="doc">
      <dgm:prSet loTypeId="urn:microsoft.com/office/officeart/2008/layout/LinedList" loCatId="list" qsTypeId="urn:microsoft.com/office/officeart/2005/8/quickstyle/simple1" qsCatId="simple" csTypeId="urn:microsoft.com/office/officeart/2005/8/colors/accent5_2" csCatId="accent5" phldr="1"/>
      <dgm:spPr/>
      <dgm:t>
        <a:bodyPr/>
        <a:lstStyle/>
        <a:p>
          <a:endParaRPr lang="es-MX"/>
        </a:p>
      </dgm:t>
    </dgm:pt>
    <dgm:pt modelId="{869D71FC-9DB2-43B4-BAF5-74D2C76CA702}">
      <dgm:prSet phldrT="[Texto]"/>
      <dgm:spPr/>
      <dgm:t>
        <a:bodyPr/>
        <a:lstStyle/>
        <a:p>
          <a:r>
            <a:rPr lang="es-MX" dirty="0"/>
            <a:t>¿Qué es software?</a:t>
          </a:r>
        </a:p>
      </dgm:t>
    </dgm:pt>
    <dgm:pt modelId="{C1840676-2DF0-4B58-893F-FDA87E93092B}" type="parTrans" cxnId="{B76418EA-DB83-4FCE-96D8-82061CBF0D73}">
      <dgm:prSet/>
      <dgm:spPr/>
      <dgm:t>
        <a:bodyPr/>
        <a:lstStyle/>
        <a:p>
          <a:endParaRPr lang="es-MX"/>
        </a:p>
      </dgm:t>
    </dgm:pt>
    <dgm:pt modelId="{C8C0DE3A-D60E-48BA-BF17-FCE9945B5A1C}" type="sibTrans" cxnId="{B76418EA-DB83-4FCE-96D8-82061CBF0D73}">
      <dgm:prSet/>
      <dgm:spPr/>
      <dgm:t>
        <a:bodyPr/>
        <a:lstStyle/>
        <a:p>
          <a:endParaRPr lang="es-MX"/>
        </a:p>
      </dgm:t>
    </dgm:pt>
    <dgm:pt modelId="{AC65AD23-0E98-4865-9791-A95A8FF273E4}">
      <dgm:prSet phldrT="[Texto]"/>
      <dgm:spPr/>
      <dgm:t>
        <a:bodyPr/>
        <a:lstStyle/>
        <a:p>
          <a:r>
            <a:rPr lang="es-MX" dirty="0"/>
            <a:t>¿Cuáles son las características del buen software?</a:t>
          </a:r>
        </a:p>
      </dgm:t>
    </dgm:pt>
    <dgm:pt modelId="{8ACFFCA1-9F3C-4D37-B9AE-5D97F8D5359D}" type="parTrans" cxnId="{58F1047F-3549-43D0-ABA8-F2EAFF6B470A}">
      <dgm:prSet/>
      <dgm:spPr/>
      <dgm:t>
        <a:bodyPr/>
        <a:lstStyle/>
        <a:p>
          <a:endParaRPr lang="es-MX"/>
        </a:p>
      </dgm:t>
    </dgm:pt>
    <dgm:pt modelId="{2B05D194-1E8C-4E81-8E7B-D0A781DE9613}" type="sibTrans" cxnId="{58F1047F-3549-43D0-ABA8-F2EAFF6B470A}">
      <dgm:prSet/>
      <dgm:spPr/>
      <dgm:t>
        <a:bodyPr/>
        <a:lstStyle/>
        <a:p>
          <a:endParaRPr lang="es-MX"/>
        </a:p>
      </dgm:t>
    </dgm:pt>
    <dgm:pt modelId="{CA57F8D8-8929-43BC-8668-69D5BF881D4E}">
      <dgm:prSet phldrT="[Texto]"/>
      <dgm:spPr/>
      <dgm:t>
        <a:bodyPr/>
        <a:lstStyle/>
        <a:p>
          <a:r>
            <a:rPr lang="es-MX" dirty="0"/>
            <a:t>¿Cuáles son las actividades fundamentales de la ingeniería de software?</a:t>
          </a:r>
        </a:p>
      </dgm:t>
    </dgm:pt>
    <dgm:pt modelId="{4CC5E07B-08C5-4AE1-B428-4240DB817E85}" type="parTrans" cxnId="{87DEFC51-D7D2-48EB-98B8-5AF19FA37641}">
      <dgm:prSet/>
      <dgm:spPr/>
      <dgm:t>
        <a:bodyPr/>
        <a:lstStyle/>
        <a:p>
          <a:endParaRPr lang="es-MX"/>
        </a:p>
      </dgm:t>
    </dgm:pt>
    <dgm:pt modelId="{5E04603C-8555-4E2F-A94A-1EC02B7EBB16}" type="sibTrans" cxnId="{87DEFC51-D7D2-48EB-98B8-5AF19FA37641}">
      <dgm:prSet/>
      <dgm:spPr/>
      <dgm:t>
        <a:bodyPr/>
        <a:lstStyle/>
        <a:p>
          <a:endParaRPr lang="es-MX"/>
        </a:p>
      </dgm:t>
    </dgm:pt>
    <dgm:pt modelId="{FF0CB8D1-3E24-4CEF-9A69-F43A11BF8FB3}">
      <dgm:prSet phldrT="[Texto]"/>
      <dgm:spPr/>
      <dgm:t>
        <a:bodyPr/>
        <a:lstStyle/>
        <a:p>
          <a:r>
            <a:rPr lang="es-MX" dirty="0"/>
            <a:t>¿Cuál es la diferencia entre ingeniería de software y ciencias de la computación?</a:t>
          </a:r>
        </a:p>
      </dgm:t>
    </dgm:pt>
    <dgm:pt modelId="{D1D21916-83D0-422B-950B-A3E914171EFF}" type="parTrans" cxnId="{3AC9B059-2680-4BD6-A4BB-7027A3C02446}">
      <dgm:prSet/>
      <dgm:spPr/>
      <dgm:t>
        <a:bodyPr/>
        <a:lstStyle/>
        <a:p>
          <a:endParaRPr lang="es-MX"/>
        </a:p>
      </dgm:t>
    </dgm:pt>
    <dgm:pt modelId="{059E7E3F-3A33-44FE-A50E-FEB84EC0C513}" type="sibTrans" cxnId="{3AC9B059-2680-4BD6-A4BB-7027A3C02446}">
      <dgm:prSet/>
      <dgm:spPr/>
      <dgm:t>
        <a:bodyPr/>
        <a:lstStyle/>
        <a:p>
          <a:endParaRPr lang="es-MX"/>
        </a:p>
      </dgm:t>
    </dgm:pt>
    <dgm:pt modelId="{72E1347D-61B7-4AD7-8EFB-D17C589B2D51}">
      <dgm:prSet phldrT="[Texto]"/>
      <dgm:spPr/>
      <dgm:t>
        <a:bodyPr/>
        <a:lstStyle/>
        <a:p>
          <a:r>
            <a:rPr lang="es-MX" dirty="0"/>
            <a:t>¿Cuál es la diferencia entre ingeniería de software e ingeniería en sistemas?</a:t>
          </a:r>
        </a:p>
      </dgm:t>
    </dgm:pt>
    <dgm:pt modelId="{6AFFB153-0A0D-427C-BE82-210455E9294A}" type="parTrans" cxnId="{679CB48A-35C7-4749-A036-C8B3F74CBF0A}">
      <dgm:prSet/>
      <dgm:spPr/>
      <dgm:t>
        <a:bodyPr/>
        <a:lstStyle/>
        <a:p>
          <a:endParaRPr lang="es-MX"/>
        </a:p>
      </dgm:t>
    </dgm:pt>
    <dgm:pt modelId="{00F7EB9F-DD7B-4900-96C0-2B6FEF1BA413}" type="sibTrans" cxnId="{679CB48A-35C7-4749-A036-C8B3F74CBF0A}">
      <dgm:prSet/>
      <dgm:spPr/>
      <dgm:t>
        <a:bodyPr/>
        <a:lstStyle/>
        <a:p>
          <a:endParaRPr lang="es-MX"/>
        </a:p>
      </dgm:t>
    </dgm:pt>
    <dgm:pt modelId="{BF5D95F8-8FE1-46A9-8BCE-25DDFE7E20A6}">
      <dgm:prSet phldrT="[Texto]"/>
      <dgm:spPr/>
      <dgm:t>
        <a:bodyPr/>
        <a:lstStyle/>
        <a:p>
          <a:r>
            <a:rPr lang="es-MX" dirty="0"/>
            <a:t>¿Cuál es el costo de la ingeniería de software?</a:t>
          </a:r>
        </a:p>
      </dgm:t>
    </dgm:pt>
    <dgm:pt modelId="{C0388743-DA70-4D1A-BAA3-2C3469041699}" type="parTrans" cxnId="{D5E8DDC0-304E-4663-8E9A-752D88F4897D}">
      <dgm:prSet/>
      <dgm:spPr/>
      <dgm:t>
        <a:bodyPr/>
        <a:lstStyle/>
        <a:p>
          <a:endParaRPr lang="es-MX"/>
        </a:p>
      </dgm:t>
    </dgm:pt>
    <dgm:pt modelId="{5DD5141D-9888-4045-9DD1-B0B84604F509}" type="sibTrans" cxnId="{D5E8DDC0-304E-4663-8E9A-752D88F4897D}">
      <dgm:prSet/>
      <dgm:spPr/>
      <dgm:t>
        <a:bodyPr/>
        <a:lstStyle/>
        <a:p>
          <a:endParaRPr lang="es-MX"/>
        </a:p>
      </dgm:t>
    </dgm:pt>
    <dgm:pt modelId="{4D0D059D-B640-4D67-BD3F-5578CB57B8B8}">
      <dgm:prSet phldrT="[Texto]"/>
      <dgm:spPr/>
      <dgm:t>
        <a:bodyPr/>
        <a:lstStyle/>
        <a:p>
          <a:r>
            <a:rPr lang="es-MX" dirty="0"/>
            <a:t>¿Cuáles son los mejores métodos o técnicas de ingeniería de software?</a:t>
          </a:r>
        </a:p>
      </dgm:t>
    </dgm:pt>
    <dgm:pt modelId="{46583527-E894-466B-A455-56B1ADBC144B}" type="parTrans" cxnId="{34535BF6-A694-462A-AB82-8675C94F032B}">
      <dgm:prSet/>
      <dgm:spPr/>
      <dgm:t>
        <a:bodyPr/>
        <a:lstStyle/>
        <a:p>
          <a:endParaRPr lang="es-MX"/>
        </a:p>
      </dgm:t>
    </dgm:pt>
    <dgm:pt modelId="{15C9A5D6-84D2-4932-AD8B-033A0BE80B61}" type="sibTrans" cxnId="{34535BF6-A694-462A-AB82-8675C94F032B}">
      <dgm:prSet/>
      <dgm:spPr/>
      <dgm:t>
        <a:bodyPr/>
        <a:lstStyle/>
        <a:p>
          <a:endParaRPr lang="es-MX"/>
        </a:p>
      </dgm:t>
    </dgm:pt>
    <dgm:pt modelId="{28BAAFF5-976B-403A-8C12-5DDA9020C523}" type="pres">
      <dgm:prSet presAssocID="{7CEDD803-4494-40E0-AFF4-8FDACB0756B5}" presName="vert0" presStyleCnt="0">
        <dgm:presLayoutVars>
          <dgm:dir/>
          <dgm:animOne val="branch"/>
          <dgm:animLvl val="lvl"/>
        </dgm:presLayoutVars>
      </dgm:prSet>
      <dgm:spPr/>
    </dgm:pt>
    <dgm:pt modelId="{D82EE2D8-F474-4CFB-9675-6E6295E740FF}" type="pres">
      <dgm:prSet presAssocID="{869D71FC-9DB2-43B4-BAF5-74D2C76CA702}" presName="thickLine" presStyleLbl="alignNode1" presStyleIdx="0" presStyleCnt="7"/>
      <dgm:spPr/>
    </dgm:pt>
    <dgm:pt modelId="{C34207A1-05F1-4B46-9391-45CF62C9C2F0}" type="pres">
      <dgm:prSet presAssocID="{869D71FC-9DB2-43B4-BAF5-74D2C76CA702}" presName="horz1" presStyleCnt="0"/>
      <dgm:spPr/>
    </dgm:pt>
    <dgm:pt modelId="{D9902E79-FF33-4C98-9B67-64B53A810E1F}" type="pres">
      <dgm:prSet presAssocID="{869D71FC-9DB2-43B4-BAF5-74D2C76CA702}" presName="tx1" presStyleLbl="revTx" presStyleIdx="0" presStyleCnt="7"/>
      <dgm:spPr/>
    </dgm:pt>
    <dgm:pt modelId="{BC414B77-73B7-49F9-9017-C6338B6AA2A0}" type="pres">
      <dgm:prSet presAssocID="{869D71FC-9DB2-43B4-BAF5-74D2C76CA702}" presName="vert1" presStyleCnt="0"/>
      <dgm:spPr/>
    </dgm:pt>
    <dgm:pt modelId="{004AC314-0238-44D8-BFA7-BEF0031FE2F3}" type="pres">
      <dgm:prSet presAssocID="{AC65AD23-0E98-4865-9791-A95A8FF273E4}" presName="thickLine" presStyleLbl="alignNode1" presStyleIdx="1" presStyleCnt="7"/>
      <dgm:spPr/>
    </dgm:pt>
    <dgm:pt modelId="{2CB350D9-923B-4BBB-AEF4-B86C3769E225}" type="pres">
      <dgm:prSet presAssocID="{AC65AD23-0E98-4865-9791-A95A8FF273E4}" presName="horz1" presStyleCnt="0"/>
      <dgm:spPr/>
    </dgm:pt>
    <dgm:pt modelId="{579CF071-51FF-4B6B-8957-9B6CE80214F5}" type="pres">
      <dgm:prSet presAssocID="{AC65AD23-0E98-4865-9791-A95A8FF273E4}" presName="tx1" presStyleLbl="revTx" presStyleIdx="1" presStyleCnt="7"/>
      <dgm:spPr/>
    </dgm:pt>
    <dgm:pt modelId="{FDEDE442-4ADB-45CA-A2DB-69CC1D1072FC}" type="pres">
      <dgm:prSet presAssocID="{AC65AD23-0E98-4865-9791-A95A8FF273E4}" presName="vert1" presStyleCnt="0"/>
      <dgm:spPr/>
    </dgm:pt>
    <dgm:pt modelId="{C15787CB-07A1-4A06-9C30-0C166D51D9F7}" type="pres">
      <dgm:prSet presAssocID="{CA57F8D8-8929-43BC-8668-69D5BF881D4E}" presName="thickLine" presStyleLbl="alignNode1" presStyleIdx="2" presStyleCnt="7"/>
      <dgm:spPr/>
    </dgm:pt>
    <dgm:pt modelId="{F86708B7-2AA1-4A5C-B778-1AE3FB884FA8}" type="pres">
      <dgm:prSet presAssocID="{CA57F8D8-8929-43BC-8668-69D5BF881D4E}" presName="horz1" presStyleCnt="0"/>
      <dgm:spPr/>
    </dgm:pt>
    <dgm:pt modelId="{2635452D-5DEE-4855-BDDA-429C25D449EF}" type="pres">
      <dgm:prSet presAssocID="{CA57F8D8-8929-43BC-8668-69D5BF881D4E}" presName="tx1" presStyleLbl="revTx" presStyleIdx="2" presStyleCnt="7"/>
      <dgm:spPr/>
    </dgm:pt>
    <dgm:pt modelId="{62D4C106-AFE3-455F-A28B-20CDEF8AFFAD}" type="pres">
      <dgm:prSet presAssocID="{CA57F8D8-8929-43BC-8668-69D5BF881D4E}" presName="vert1" presStyleCnt="0"/>
      <dgm:spPr/>
    </dgm:pt>
    <dgm:pt modelId="{C669B531-90CA-4CAF-87EA-E6FF691B20EF}" type="pres">
      <dgm:prSet presAssocID="{FF0CB8D1-3E24-4CEF-9A69-F43A11BF8FB3}" presName="thickLine" presStyleLbl="alignNode1" presStyleIdx="3" presStyleCnt="7"/>
      <dgm:spPr/>
    </dgm:pt>
    <dgm:pt modelId="{7CBB8EC4-91B5-40A1-96F4-B6C47DD279C4}" type="pres">
      <dgm:prSet presAssocID="{FF0CB8D1-3E24-4CEF-9A69-F43A11BF8FB3}" presName="horz1" presStyleCnt="0"/>
      <dgm:spPr/>
    </dgm:pt>
    <dgm:pt modelId="{54ACA60E-1D3D-4C17-99AA-AD66704E01DC}" type="pres">
      <dgm:prSet presAssocID="{FF0CB8D1-3E24-4CEF-9A69-F43A11BF8FB3}" presName="tx1" presStyleLbl="revTx" presStyleIdx="3" presStyleCnt="7"/>
      <dgm:spPr/>
    </dgm:pt>
    <dgm:pt modelId="{C5171D22-1777-439F-979B-E74A63572CE5}" type="pres">
      <dgm:prSet presAssocID="{FF0CB8D1-3E24-4CEF-9A69-F43A11BF8FB3}" presName="vert1" presStyleCnt="0"/>
      <dgm:spPr/>
    </dgm:pt>
    <dgm:pt modelId="{76D0214A-CF98-4CF9-AA17-4E8252640951}" type="pres">
      <dgm:prSet presAssocID="{72E1347D-61B7-4AD7-8EFB-D17C589B2D51}" presName="thickLine" presStyleLbl="alignNode1" presStyleIdx="4" presStyleCnt="7"/>
      <dgm:spPr/>
    </dgm:pt>
    <dgm:pt modelId="{9C6137D0-9963-4753-8712-0B8CA42B6217}" type="pres">
      <dgm:prSet presAssocID="{72E1347D-61B7-4AD7-8EFB-D17C589B2D51}" presName="horz1" presStyleCnt="0"/>
      <dgm:spPr/>
    </dgm:pt>
    <dgm:pt modelId="{200ACC78-FD3E-4105-8395-35D15AD8A2D4}" type="pres">
      <dgm:prSet presAssocID="{72E1347D-61B7-4AD7-8EFB-D17C589B2D51}" presName="tx1" presStyleLbl="revTx" presStyleIdx="4" presStyleCnt="7"/>
      <dgm:spPr/>
    </dgm:pt>
    <dgm:pt modelId="{7B589413-EAD9-4134-9022-8BFF3AB5ECD5}" type="pres">
      <dgm:prSet presAssocID="{72E1347D-61B7-4AD7-8EFB-D17C589B2D51}" presName="vert1" presStyleCnt="0"/>
      <dgm:spPr/>
    </dgm:pt>
    <dgm:pt modelId="{5E778198-F51A-4F0E-8803-F541EA6CA930}" type="pres">
      <dgm:prSet presAssocID="{BF5D95F8-8FE1-46A9-8BCE-25DDFE7E20A6}" presName="thickLine" presStyleLbl="alignNode1" presStyleIdx="5" presStyleCnt="7"/>
      <dgm:spPr/>
    </dgm:pt>
    <dgm:pt modelId="{78251FDD-FADA-47EA-A4DD-A074B3EC4E4A}" type="pres">
      <dgm:prSet presAssocID="{BF5D95F8-8FE1-46A9-8BCE-25DDFE7E20A6}" presName="horz1" presStyleCnt="0"/>
      <dgm:spPr/>
    </dgm:pt>
    <dgm:pt modelId="{BEC8DBBE-F5C7-48A4-8CF2-D2DDA8415441}" type="pres">
      <dgm:prSet presAssocID="{BF5D95F8-8FE1-46A9-8BCE-25DDFE7E20A6}" presName="tx1" presStyleLbl="revTx" presStyleIdx="5" presStyleCnt="7"/>
      <dgm:spPr/>
    </dgm:pt>
    <dgm:pt modelId="{A3BE08C9-2560-4B05-8205-D6103BE7AB02}" type="pres">
      <dgm:prSet presAssocID="{BF5D95F8-8FE1-46A9-8BCE-25DDFE7E20A6}" presName="vert1" presStyleCnt="0"/>
      <dgm:spPr/>
    </dgm:pt>
    <dgm:pt modelId="{061E5AD1-948D-4083-8051-7B359D112C28}" type="pres">
      <dgm:prSet presAssocID="{4D0D059D-B640-4D67-BD3F-5578CB57B8B8}" presName="thickLine" presStyleLbl="alignNode1" presStyleIdx="6" presStyleCnt="7"/>
      <dgm:spPr/>
    </dgm:pt>
    <dgm:pt modelId="{2FFDB3CA-E3C1-4EC8-8250-2B0F5953DE8B}" type="pres">
      <dgm:prSet presAssocID="{4D0D059D-B640-4D67-BD3F-5578CB57B8B8}" presName="horz1" presStyleCnt="0"/>
      <dgm:spPr/>
    </dgm:pt>
    <dgm:pt modelId="{F5AD22DB-BC3E-4A23-882D-39A1B3674BED}" type="pres">
      <dgm:prSet presAssocID="{4D0D059D-B640-4D67-BD3F-5578CB57B8B8}" presName="tx1" presStyleLbl="revTx" presStyleIdx="6" presStyleCnt="7"/>
      <dgm:spPr/>
    </dgm:pt>
    <dgm:pt modelId="{C6439080-7174-462F-A102-336A69366A42}" type="pres">
      <dgm:prSet presAssocID="{4D0D059D-B640-4D67-BD3F-5578CB57B8B8}" presName="vert1" presStyleCnt="0"/>
      <dgm:spPr/>
    </dgm:pt>
  </dgm:ptLst>
  <dgm:cxnLst>
    <dgm:cxn modelId="{F81B241A-690A-4AED-960D-BF09F790BB54}" type="presOf" srcId="{4D0D059D-B640-4D67-BD3F-5578CB57B8B8}" destId="{F5AD22DB-BC3E-4A23-882D-39A1B3674BED}" srcOrd="0" destOrd="0" presId="urn:microsoft.com/office/officeart/2008/layout/LinedList"/>
    <dgm:cxn modelId="{EDC19B38-AAA7-446B-AB86-4AE70D8903A6}" type="presOf" srcId="{7CEDD803-4494-40E0-AFF4-8FDACB0756B5}" destId="{28BAAFF5-976B-403A-8C12-5DDA9020C523}" srcOrd="0" destOrd="0" presId="urn:microsoft.com/office/officeart/2008/layout/LinedList"/>
    <dgm:cxn modelId="{A480655D-3FA2-4C78-AAA5-263F620638F3}" type="presOf" srcId="{AC65AD23-0E98-4865-9791-A95A8FF273E4}" destId="{579CF071-51FF-4B6B-8957-9B6CE80214F5}" srcOrd="0" destOrd="0" presId="urn:microsoft.com/office/officeart/2008/layout/LinedList"/>
    <dgm:cxn modelId="{4560C55D-8761-48EA-8B0A-B6D8DF8E5668}" type="presOf" srcId="{869D71FC-9DB2-43B4-BAF5-74D2C76CA702}" destId="{D9902E79-FF33-4C98-9B67-64B53A810E1F}" srcOrd="0" destOrd="0" presId="urn:microsoft.com/office/officeart/2008/layout/LinedList"/>
    <dgm:cxn modelId="{3A87324A-A451-4E77-BCE1-6BF63DEDA00E}" type="presOf" srcId="{72E1347D-61B7-4AD7-8EFB-D17C589B2D51}" destId="{200ACC78-FD3E-4105-8395-35D15AD8A2D4}" srcOrd="0" destOrd="0" presId="urn:microsoft.com/office/officeart/2008/layout/LinedList"/>
    <dgm:cxn modelId="{87DEFC51-D7D2-48EB-98B8-5AF19FA37641}" srcId="{7CEDD803-4494-40E0-AFF4-8FDACB0756B5}" destId="{CA57F8D8-8929-43BC-8668-69D5BF881D4E}" srcOrd="2" destOrd="0" parTransId="{4CC5E07B-08C5-4AE1-B428-4240DB817E85}" sibTransId="{5E04603C-8555-4E2F-A94A-1EC02B7EBB16}"/>
    <dgm:cxn modelId="{3AC9B059-2680-4BD6-A4BB-7027A3C02446}" srcId="{7CEDD803-4494-40E0-AFF4-8FDACB0756B5}" destId="{FF0CB8D1-3E24-4CEF-9A69-F43A11BF8FB3}" srcOrd="3" destOrd="0" parTransId="{D1D21916-83D0-422B-950B-A3E914171EFF}" sibTransId="{059E7E3F-3A33-44FE-A50E-FEB84EC0C513}"/>
    <dgm:cxn modelId="{58F1047F-3549-43D0-ABA8-F2EAFF6B470A}" srcId="{7CEDD803-4494-40E0-AFF4-8FDACB0756B5}" destId="{AC65AD23-0E98-4865-9791-A95A8FF273E4}" srcOrd="1" destOrd="0" parTransId="{8ACFFCA1-9F3C-4D37-B9AE-5D97F8D5359D}" sibTransId="{2B05D194-1E8C-4E81-8E7B-D0A781DE9613}"/>
    <dgm:cxn modelId="{679CB48A-35C7-4749-A036-C8B3F74CBF0A}" srcId="{7CEDD803-4494-40E0-AFF4-8FDACB0756B5}" destId="{72E1347D-61B7-4AD7-8EFB-D17C589B2D51}" srcOrd="4" destOrd="0" parTransId="{6AFFB153-0A0D-427C-BE82-210455E9294A}" sibTransId="{00F7EB9F-DD7B-4900-96C0-2B6FEF1BA413}"/>
    <dgm:cxn modelId="{4456169C-DF55-4762-B8F8-C4A34A96EC3B}" type="presOf" srcId="{FF0CB8D1-3E24-4CEF-9A69-F43A11BF8FB3}" destId="{54ACA60E-1D3D-4C17-99AA-AD66704E01DC}" srcOrd="0" destOrd="0" presId="urn:microsoft.com/office/officeart/2008/layout/LinedList"/>
    <dgm:cxn modelId="{D5E8DDC0-304E-4663-8E9A-752D88F4897D}" srcId="{7CEDD803-4494-40E0-AFF4-8FDACB0756B5}" destId="{BF5D95F8-8FE1-46A9-8BCE-25DDFE7E20A6}" srcOrd="5" destOrd="0" parTransId="{C0388743-DA70-4D1A-BAA3-2C3469041699}" sibTransId="{5DD5141D-9888-4045-9DD1-B0B84604F509}"/>
    <dgm:cxn modelId="{8C5EFAC7-83B4-42FE-8321-B1B193D3F180}" type="presOf" srcId="{BF5D95F8-8FE1-46A9-8BCE-25DDFE7E20A6}" destId="{BEC8DBBE-F5C7-48A4-8CF2-D2DDA8415441}" srcOrd="0" destOrd="0" presId="urn:microsoft.com/office/officeart/2008/layout/LinedList"/>
    <dgm:cxn modelId="{B76418EA-DB83-4FCE-96D8-82061CBF0D73}" srcId="{7CEDD803-4494-40E0-AFF4-8FDACB0756B5}" destId="{869D71FC-9DB2-43B4-BAF5-74D2C76CA702}" srcOrd="0" destOrd="0" parTransId="{C1840676-2DF0-4B58-893F-FDA87E93092B}" sibTransId="{C8C0DE3A-D60E-48BA-BF17-FCE9945B5A1C}"/>
    <dgm:cxn modelId="{34535BF6-A694-462A-AB82-8675C94F032B}" srcId="{7CEDD803-4494-40E0-AFF4-8FDACB0756B5}" destId="{4D0D059D-B640-4D67-BD3F-5578CB57B8B8}" srcOrd="6" destOrd="0" parTransId="{46583527-E894-466B-A455-56B1ADBC144B}" sibTransId="{15C9A5D6-84D2-4932-AD8B-033A0BE80B61}"/>
    <dgm:cxn modelId="{EA1349FA-4FE1-4469-9AD3-2252CDCF1AFB}" type="presOf" srcId="{CA57F8D8-8929-43BC-8668-69D5BF881D4E}" destId="{2635452D-5DEE-4855-BDDA-429C25D449EF}" srcOrd="0" destOrd="0" presId="urn:microsoft.com/office/officeart/2008/layout/LinedList"/>
    <dgm:cxn modelId="{ECE58423-C158-4397-882D-9DB3E7ED5FB6}" type="presParOf" srcId="{28BAAFF5-976B-403A-8C12-5DDA9020C523}" destId="{D82EE2D8-F474-4CFB-9675-6E6295E740FF}" srcOrd="0" destOrd="0" presId="urn:microsoft.com/office/officeart/2008/layout/LinedList"/>
    <dgm:cxn modelId="{C429877E-DB5E-4331-84F5-D7BD608AC519}" type="presParOf" srcId="{28BAAFF5-976B-403A-8C12-5DDA9020C523}" destId="{C34207A1-05F1-4B46-9391-45CF62C9C2F0}" srcOrd="1" destOrd="0" presId="urn:microsoft.com/office/officeart/2008/layout/LinedList"/>
    <dgm:cxn modelId="{55C0DD6A-24AB-4B13-9778-4EA9B207A44A}" type="presParOf" srcId="{C34207A1-05F1-4B46-9391-45CF62C9C2F0}" destId="{D9902E79-FF33-4C98-9B67-64B53A810E1F}" srcOrd="0" destOrd="0" presId="urn:microsoft.com/office/officeart/2008/layout/LinedList"/>
    <dgm:cxn modelId="{1AE532B8-A1C3-4C78-A712-78CAF608811D}" type="presParOf" srcId="{C34207A1-05F1-4B46-9391-45CF62C9C2F0}" destId="{BC414B77-73B7-49F9-9017-C6338B6AA2A0}" srcOrd="1" destOrd="0" presId="urn:microsoft.com/office/officeart/2008/layout/LinedList"/>
    <dgm:cxn modelId="{E3D96DEF-22CD-475B-A58A-96E2A294B652}" type="presParOf" srcId="{28BAAFF5-976B-403A-8C12-5DDA9020C523}" destId="{004AC314-0238-44D8-BFA7-BEF0031FE2F3}" srcOrd="2" destOrd="0" presId="urn:microsoft.com/office/officeart/2008/layout/LinedList"/>
    <dgm:cxn modelId="{EC38B6B7-36CD-4320-98B9-391752CE8230}" type="presParOf" srcId="{28BAAFF5-976B-403A-8C12-5DDA9020C523}" destId="{2CB350D9-923B-4BBB-AEF4-B86C3769E225}" srcOrd="3" destOrd="0" presId="urn:microsoft.com/office/officeart/2008/layout/LinedList"/>
    <dgm:cxn modelId="{7EF08E0C-E9B3-4B9E-8B4C-D9554A254F96}" type="presParOf" srcId="{2CB350D9-923B-4BBB-AEF4-B86C3769E225}" destId="{579CF071-51FF-4B6B-8957-9B6CE80214F5}" srcOrd="0" destOrd="0" presId="urn:microsoft.com/office/officeart/2008/layout/LinedList"/>
    <dgm:cxn modelId="{348E76D2-E68D-4457-8123-FC8B568F2DBD}" type="presParOf" srcId="{2CB350D9-923B-4BBB-AEF4-B86C3769E225}" destId="{FDEDE442-4ADB-45CA-A2DB-69CC1D1072FC}" srcOrd="1" destOrd="0" presId="urn:microsoft.com/office/officeart/2008/layout/LinedList"/>
    <dgm:cxn modelId="{8E188459-E963-4210-8015-AD9A8110B0FC}" type="presParOf" srcId="{28BAAFF5-976B-403A-8C12-5DDA9020C523}" destId="{C15787CB-07A1-4A06-9C30-0C166D51D9F7}" srcOrd="4" destOrd="0" presId="urn:microsoft.com/office/officeart/2008/layout/LinedList"/>
    <dgm:cxn modelId="{C81BDBAE-0F77-406D-B6B7-31F037262691}" type="presParOf" srcId="{28BAAFF5-976B-403A-8C12-5DDA9020C523}" destId="{F86708B7-2AA1-4A5C-B778-1AE3FB884FA8}" srcOrd="5" destOrd="0" presId="urn:microsoft.com/office/officeart/2008/layout/LinedList"/>
    <dgm:cxn modelId="{017D6F0F-5D8B-49DA-BFCB-3578B58055E1}" type="presParOf" srcId="{F86708B7-2AA1-4A5C-B778-1AE3FB884FA8}" destId="{2635452D-5DEE-4855-BDDA-429C25D449EF}" srcOrd="0" destOrd="0" presId="urn:microsoft.com/office/officeart/2008/layout/LinedList"/>
    <dgm:cxn modelId="{10D1E468-335F-4D51-B85D-1002F244F1CD}" type="presParOf" srcId="{F86708B7-2AA1-4A5C-B778-1AE3FB884FA8}" destId="{62D4C106-AFE3-455F-A28B-20CDEF8AFFAD}" srcOrd="1" destOrd="0" presId="urn:microsoft.com/office/officeart/2008/layout/LinedList"/>
    <dgm:cxn modelId="{47AEFAE6-7D76-4FE8-8A5E-2D52F29AB109}" type="presParOf" srcId="{28BAAFF5-976B-403A-8C12-5DDA9020C523}" destId="{C669B531-90CA-4CAF-87EA-E6FF691B20EF}" srcOrd="6" destOrd="0" presId="urn:microsoft.com/office/officeart/2008/layout/LinedList"/>
    <dgm:cxn modelId="{537C1CB5-EC4C-4345-962B-52DBC8F35C72}" type="presParOf" srcId="{28BAAFF5-976B-403A-8C12-5DDA9020C523}" destId="{7CBB8EC4-91B5-40A1-96F4-B6C47DD279C4}" srcOrd="7" destOrd="0" presId="urn:microsoft.com/office/officeart/2008/layout/LinedList"/>
    <dgm:cxn modelId="{E42B0B1B-9F0D-4412-824E-31C072D88D63}" type="presParOf" srcId="{7CBB8EC4-91B5-40A1-96F4-B6C47DD279C4}" destId="{54ACA60E-1D3D-4C17-99AA-AD66704E01DC}" srcOrd="0" destOrd="0" presId="urn:microsoft.com/office/officeart/2008/layout/LinedList"/>
    <dgm:cxn modelId="{8F7C4CB1-90EB-4D7D-8BB4-40AA6327428A}" type="presParOf" srcId="{7CBB8EC4-91B5-40A1-96F4-B6C47DD279C4}" destId="{C5171D22-1777-439F-979B-E74A63572CE5}" srcOrd="1" destOrd="0" presId="urn:microsoft.com/office/officeart/2008/layout/LinedList"/>
    <dgm:cxn modelId="{7256A091-4CF0-4458-B9B6-C88D60490B3F}" type="presParOf" srcId="{28BAAFF5-976B-403A-8C12-5DDA9020C523}" destId="{76D0214A-CF98-4CF9-AA17-4E8252640951}" srcOrd="8" destOrd="0" presId="urn:microsoft.com/office/officeart/2008/layout/LinedList"/>
    <dgm:cxn modelId="{E42CF35E-B46C-447F-B35E-1FD7ECE825A8}" type="presParOf" srcId="{28BAAFF5-976B-403A-8C12-5DDA9020C523}" destId="{9C6137D0-9963-4753-8712-0B8CA42B6217}" srcOrd="9" destOrd="0" presId="urn:microsoft.com/office/officeart/2008/layout/LinedList"/>
    <dgm:cxn modelId="{E6EDC668-5C3A-4491-9B38-463F88C338D9}" type="presParOf" srcId="{9C6137D0-9963-4753-8712-0B8CA42B6217}" destId="{200ACC78-FD3E-4105-8395-35D15AD8A2D4}" srcOrd="0" destOrd="0" presId="urn:microsoft.com/office/officeart/2008/layout/LinedList"/>
    <dgm:cxn modelId="{75B2031C-7AD3-4ECF-9DE1-D0FB354FE294}" type="presParOf" srcId="{9C6137D0-9963-4753-8712-0B8CA42B6217}" destId="{7B589413-EAD9-4134-9022-8BFF3AB5ECD5}" srcOrd="1" destOrd="0" presId="urn:microsoft.com/office/officeart/2008/layout/LinedList"/>
    <dgm:cxn modelId="{7C595CE7-9F22-4BEE-A3D3-584488A1ED82}" type="presParOf" srcId="{28BAAFF5-976B-403A-8C12-5DDA9020C523}" destId="{5E778198-F51A-4F0E-8803-F541EA6CA930}" srcOrd="10" destOrd="0" presId="urn:microsoft.com/office/officeart/2008/layout/LinedList"/>
    <dgm:cxn modelId="{76B15C3E-D6C3-480C-8867-58AE2EE2A383}" type="presParOf" srcId="{28BAAFF5-976B-403A-8C12-5DDA9020C523}" destId="{78251FDD-FADA-47EA-A4DD-A074B3EC4E4A}" srcOrd="11" destOrd="0" presId="urn:microsoft.com/office/officeart/2008/layout/LinedList"/>
    <dgm:cxn modelId="{F32B698E-EADD-497F-9DC4-46516FD6AE0F}" type="presParOf" srcId="{78251FDD-FADA-47EA-A4DD-A074B3EC4E4A}" destId="{BEC8DBBE-F5C7-48A4-8CF2-D2DDA8415441}" srcOrd="0" destOrd="0" presId="urn:microsoft.com/office/officeart/2008/layout/LinedList"/>
    <dgm:cxn modelId="{77E76A7E-1894-47B8-BB6B-DD2152C4361B}" type="presParOf" srcId="{78251FDD-FADA-47EA-A4DD-A074B3EC4E4A}" destId="{A3BE08C9-2560-4B05-8205-D6103BE7AB02}" srcOrd="1" destOrd="0" presId="urn:microsoft.com/office/officeart/2008/layout/LinedList"/>
    <dgm:cxn modelId="{26FB3B22-9E3C-4254-9B2F-2C33060AE505}" type="presParOf" srcId="{28BAAFF5-976B-403A-8C12-5DDA9020C523}" destId="{061E5AD1-948D-4083-8051-7B359D112C28}" srcOrd="12" destOrd="0" presId="urn:microsoft.com/office/officeart/2008/layout/LinedList"/>
    <dgm:cxn modelId="{97924ED5-47CD-4FA2-931C-FCCB1B1E622E}" type="presParOf" srcId="{28BAAFF5-976B-403A-8C12-5DDA9020C523}" destId="{2FFDB3CA-E3C1-4EC8-8250-2B0F5953DE8B}" srcOrd="13" destOrd="0" presId="urn:microsoft.com/office/officeart/2008/layout/LinedList"/>
    <dgm:cxn modelId="{1E40D7FF-91CE-480E-93EE-90AE8C5EEBB4}" type="presParOf" srcId="{2FFDB3CA-E3C1-4EC8-8250-2B0F5953DE8B}" destId="{F5AD22DB-BC3E-4A23-882D-39A1B3674BED}" srcOrd="0" destOrd="0" presId="urn:microsoft.com/office/officeart/2008/layout/LinedList"/>
    <dgm:cxn modelId="{88710019-AC97-4369-9603-CE3EFD31B7FA}" type="presParOf" srcId="{2FFDB3CA-E3C1-4EC8-8250-2B0F5953DE8B}" destId="{C6439080-7174-462F-A102-336A69366A4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F99B196-ED5B-4F90-A967-721B855E86CF}" type="doc">
      <dgm:prSet loTypeId="urn:microsoft.com/office/officeart/2018/2/layout/IconLabelList" loCatId="icon" qsTypeId="urn:microsoft.com/office/officeart/2005/8/quickstyle/simple1" qsCatId="simple" csTypeId="urn:microsoft.com/office/officeart/2005/8/colors/accent1_3" csCatId="accent1" phldr="1"/>
      <dgm:spPr/>
      <dgm:t>
        <a:bodyPr/>
        <a:lstStyle/>
        <a:p>
          <a:endParaRPr lang="es-MX"/>
        </a:p>
      </dgm:t>
    </dgm:pt>
    <dgm:pt modelId="{969C0493-0480-4F0A-9FF9-A37760DC26A5}">
      <dgm:prSet phldrT="[Texto]"/>
      <dgm:spPr/>
      <dgm:t>
        <a:bodyPr/>
        <a:lstStyle/>
        <a:p>
          <a:pPr>
            <a:lnSpc>
              <a:spcPct val="100000"/>
            </a:lnSpc>
          </a:pPr>
          <a:r>
            <a:rPr lang="es-MX"/>
            <a:t>Mayor presencia de los sistemas de software</a:t>
          </a:r>
        </a:p>
      </dgm:t>
    </dgm:pt>
    <dgm:pt modelId="{468DAC24-7E27-4A54-AB4F-1DED95D451C9}" type="parTrans" cxnId="{97591E8B-B77A-4ACF-93CD-5CE92068DE44}">
      <dgm:prSet/>
      <dgm:spPr/>
      <dgm:t>
        <a:bodyPr/>
        <a:lstStyle/>
        <a:p>
          <a:endParaRPr lang="es-MX"/>
        </a:p>
      </dgm:t>
    </dgm:pt>
    <dgm:pt modelId="{C0FF2615-4FF8-4D59-A9BB-0E73A8F189AA}" type="sibTrans" cxnId="{97591E8B-B77A-4ACF-93CD-5CE92068DE44}">
      <dgm:prSet/>
      <dgm:spPr/>
      <dgm:t>
        <a:bodyPr/>
        <a:lstStyle/>
        <a:p>
          <a:endParaRPr lang="es-MX"/>
        </a:p>
      </dgm:t>
    </dgm:pt>
    <dgm:pt modelId="{254ED90B-3498-4325-8D70-8F2E7CCE7338}">
      <dgm:prSet phldrT="[Texto]"/>
      <dgm:spPr/>
      <dgm:t>
        <a:bodyPr/>
        <a:lstStyle/>
        <a:p>
          <a:pPr>
            <a:lnSpc>
              <a:spcPct val="100000"/>
            </a:lnSpc>
          </a:pPr>
          <a:r>
            <a:rPr lang="es-MX"/>
            <a:t>Reducción de costos</a:t>
          </a:r>
        </a:p>
      </dgm:t>
    </dgm:pt>
    <dgm:pt modelId="{302C3DFA-792E-4CE0-A31B-BF67D0AB5557}" type="parTrans" cxnId="{10967CD7-2E69-45DC-874D-A15F661D31A3}">
      <dgm:prSet/>
      <dgm:spPr/>
      <dgm:t>
        <a:bodyPr/>
        <a:lstStyle/>
        <a:p>
          <a:endParaRPr lang="es-MX"/>
        </a:p>
      </dgm:t>
    </dgm:pt>
    <dgm:pt modelId="{5627098D-587B-4B23-B2F3-6F766DC506FF}" type="sibTrans" cxnId="{10967CD7-2E69-45DC-874D-A15F661D31A3}">
      <dgm:prSet/>
      <dgm:spPr/>
      <dgm:t>
        <a:bodyPr/>
        <a:lstStyle/>
        <a:p>
          <a:endParaRPr lang="es-MX"/>
        </a:p>
      </dgm:t>
    </dgm:pt>
    <dgm:pt modelId="{198D4601-D97D-4B3D-A06C-EAF9898E3F24}" type="pres">
      <dgm:prSet presAssocID="{7F99B196-ED5B-4F90-A967-721B855E86CF}" presName="root" presStyleCnt="0">
        <dgm:presLayoutVars>
          <dgm:dir/>
          <dgm:resizeHandles val="exact"/>
        </dgm:presLayoutVars>
      </dgm:prSet>
      <dgm:spPr/>
    </dgm:pt>
    <dgm:pt modelId="{7E2D63A2-94D1-4A29-9531-AB905B4BF0BE}" type="pres">
      <dgm:prSet presAssocID="{969C0493-0480-4F0A-9FF9-A37760DC26A5}" presName="compNode" presStyleCnt="0"/>
      <dgm:spPr/>
    </dgm:pt>
    <dgm:pt modelId="{1B0E9656-9A99-483A-81B7-DC17B894FACC}" type="pres">
      <dgm:prSet presAssocID="{969C0493-0480-4F0A-9FF9-A37760DC26A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rdenador"/>
        </a:ext>
      </dgm:extLst>
    </dgm:pt>
    <dgm:pt modelId="{9DDF6C22-3536-4CC0-95D6-7A6BFF10A2CA}" type="pres">
      <dgm:prSet presAssocID="{969C0493-0480-4F0A-9FF9-A37760DC26A5}" presName="spaceRect" presStyleCnt="0"/>
      <dgm:spPr/>
    </dgm:pt>
    <dgm:pt modelId="{7DA81670-F38D-45B5-B06A-75AEC616BAAC}" type="pres">
      <dgm:prSet presAssocID="{969C0493-0480-4F0A-9FF9-A37760DC26A5}" presName="textRect" presStyleLbl="revTx" presStyleIdx="0" presStyleCnt="2">
        <dgm:presLayoutVars>
          <dgm:chMax val="1"/>
          <dgm:chPref val="1"/>
        </dgm:presLayoutVars>
      </dgm:prSet>
      <dgm:spPr/>
    </dgm:pt>
    <dgm:pt modelId="{BD56AE57-C7E3-457F-9F78-C3F457C5E502}" type="pres">
      <dgm:prSet presAssocID="{C0FF2615-4FF8-4D59-A9BB-0E73A8F189AA}" presName="sibTrans" presStyleCnt="0"/>
      <dgm:spPr/>
    </dgm:pt>
    <dgm:pt modelId="{F8FE6EFA-72DC-4BD4-8642-AB90DFE63E2D}" type="pres">
      <dgm:prSet presAssocID="{254ED90B-3498-4325-8D70-8F2E7CCE7338}" presName="compNode" presStyleCnt="0"/>
      <dgm:spPr/>
    </dgm:pt>
    <dgm:pt modelId="{EA3C5CE1-3098-4408-86DD-212A5F6F39CB}" type="pres">
      <dgm:prSet presAssocID="{254ED90B-3498-4325-8D70-8F2E7CCE733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wnward trend"/>
        </a:ext>
      </dgm:extLst>
    </dgm:pt>
    <dgm:pt modelId="{D7D3B182-B53A-4257-97E9-BE12E867FA14}" type="pres">
      <dgm:prSet presAssocID="{254ED90B-3498-4325-8D70-8F2E7CCE7338}" presName="spaceRect" presStyleCnt="0"/>
      <dgm:spPr/>
    </dgm:pt>
    <dgm:pt modelId="{D51E451D-0F24-4533-815E-2F85528540AB}" type="pres">
      <dgm:prSet presAssocID="{254ED90B-3498-4325-8D70-8F2E7CCE7338}" presName="textRect" presStyleLbl="revTx" presStyleIdx="1" presStyleCnt="2">
        <dgm:presLayoutVars>
          <dgm:chMax val="1"/>
          <dgm:chPref val="1"/>
        </dgm:presLayoutVars>
      </dgm:prSet>
      <dgm:spPr/>
    </dgm:pt>
  </dgm:ptLst>
  <dgm:cxnLst>
    <dgm:cxn modelId="{46EDEA39-6214-4329-9521-AB3D0E6E2102}" type="presOf" srcId="{254ED90B-3498-4325-8D70-8F2E7CCE7338}" destId="{D51E451D-0F24-4533-815E-2F85528540AB}" srcOrd="0" destOrd="0" presId="urn:microsoft.com/office/officeart/2018/2/layout/IconLabelList"/>
    <dgm:cxn modelId="{C210853E-1575-4BF4-8E44-2EDC55D93A53}" type="presOf" srcId="{969C0493-0480-4F0A-9FF9-A37760DC26A5}" destId="{7DA81670-F38D-45B5-B06A-75AEC616BAAC}" srcOrd="0" destOrd="0" presId="urn:microsoft.com/office/officeart/2018/2/layout/IconLabelList"/>
    <dgm:cxn modelId="{97591E8B-B77A-4ACF-93CD-5CE92068DE44}" srcId="{7F99B196-ED5B-4F90-A967-721B855E86CF}" destId="{969C0493-0480-4F0A-9FF9-A37760DC26A5}" srcOrd="0" destOrd="0" parTransId="{468DAC24-7E27-4A54-AB4F-1DED95D451C9}" sibTransId="{C0FF2615-4FF8-4D59-A9BB-0E73A8F189AA}"/>
    <dgm:cxn modelId="{10967CD7-2E69-45DC-874D-A15F661D31A3}" srcId="{7F99B196-ED5B-4F90-A967-721B855E86CF}" destId="{254ED90B-3498-4325-8D70-8F2E7CCE7338}" srcOrd="1" destOrd="0" parTransId="{302C3DFA-792E-4CE0-A31B-BF67D0AB5557}" sibTransId="{5627098D-587B-4B23-B2F3-6F766DC506FF}"/>
    <dgm:cxn modelId="{8C7FD2F6-FED7-449D-B9B3-AF9116244B0C}" type="presOf" srcId="{7F99B196-ED5B-4F90-A967-721B855E86CF}" destId="{198D4601-D97D-4B3D-A06C-EAF9898E3F24}" srcOrd="0" destOrd="0" presId="urn:microsoft.com/office/officeart/2018/2/layout/IconLabelList"/>
    <dgm:cxn modelId="{5867BA78-D4DD-4273-A5EB-E46C850B2DC4}" type="presParOf" srcId="{198D4601-D97D-4B3D-A06C-EAF9898E3F24}" destId="{7E2D63A2-94D1-4A29-9531-AB905B4BF0BE}" srcOrd="0" destOrd="0" presId="urn:microsoft.com/office/officeart/2018/2/layout/IconLabelList"/>
    <dgm:cxn modelId="{33835872-6FC9-4833-B87A-6B805A46C58E}" type="presParOf" srcId="{7E2D63A2-94D1-4A29-9531-AB905B4BF0BE}" destId="{1B0E9656-9A99-483A-81B7-DC17B894FACC}" srcOrd="0" destOrd="0" presId="urn:microsoft.com/office/officeart/2018/2/layout/IconLabelList"/>
    <dgm:cxn modelId="{34E728CF-ED5D-4C84-9027-7215199F8154}" type="presParOf" srcId="{7E2D63A2-94D1-4A29-9531-AB905B4BF0BE}" destId="{9DDF6C22-3536-4CC0-95D6-7A6BFF10A2CA}" srcOrd="1" destOrd="0" presId="urn:microsoft.com/office/officeart/2018/2/layout/IconLabelList"/>
    <dgm:cxn modelId="{83E52E7B-E1D5-42CB-98D9-204278583DE1}" type="presParOf" srcId="{7E2D63A2-94D1-4A29-9531-AB905B4BF0BE}" destId="{7DA81670-F38D-45B5-B06A-75AEC616BAAC}" srcOrd="2" destOrd="0" presId="urn:microsoft.com/office/officeart/2018/2/layout/IconLabelList"/>
    <dgm:cxn modelId="{1C3FC2F3-C7BC-4412-BFF3-53819F6A8C81}" type="presParOf" srcId="{198D4601-D97D-4B3D-A06C-EAF9898E3F24}" destId="{BD56AE57-C7E3-457F-9F78-C3F457C5E502}" srcOrd="1" destOrd="0" presId="urn:microsoft.com/office/officeart/2018/2/layout/IconLabelList"/>
    <dgm:cxn modelId="{B3D8B572-0AAF-46F3-8AF2-396221713BB1}" type="presParOf" srcId="{198D4601-D97D-4B3D-A06C-EAF9898E3F24}" destId="{F8FE6EFA-72DC-4BD4-8642-AB90DFE63E2D}" srcOrd="2" destOrd="0" presId="urn:microsoft.com/office/officeart/2018/2/layout/IconLabelList"/>
    <dgm:cxn modelId="{56732121-ED67-461C-A46E-AB55D6BD9B2A}" type="presParOf" srcId="{F8FE6EFA-72DC-4BD4-8642-AB90DFE63E2D}" destId="{EA3C5CE1-3098-4408-86DD-212A5F6F39CB}" srcOrd="0" destOrd="0" presId="urn:microsoft.com/office/officeart/2018/2/layout/IconLabelList"/>
    <dgm:cxn modelId="{A8BB2E21-E6AF-47DF-A2DB-255A531F747D}" type="presParOf" srcId="{F8FE6EFA-72DC-4BD4-8642-AB90DFE63E2D}" destId="{D7D3B182-B53A-4257-97E9-BE12E867FA14}" srcOrd="1" destOrd="0" presId="urn:microsoft.com/office/officeart/2018/2/layout/IconLabelList"/>
    <dgm:cxn modelId="{E8835BD2-6839-44AF-B71E-5D6BF4435BAC}" type="presParOf" srcId="{F8FE6EFA-72DC-4BD4-8642-AB90DFE63E2D}" destId="{D51E451D-0F24-4533-815E-2F85528540A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88A2C8-AB49-4061-86F7-5ACD249CBD34}" type="doc">
      <dgm:prSet loTypeId="urn:microsoft.com/office/officeart/2005/8/layout/vProcess5" loCatId="process" qsTypeId="urn:microsoft.com/office/officeart/2005/8/quickstyle/simple1" qsCatId="simple" csTypeId="urn:microsoft.com/office/officeart/2005/8/colors/accent1_4" csCatId="accent1" phldr="1"/>
      <dgm:spPr/>
      <dgm:t>
        <a:bodyPr/>
        <a:lstStyle/>
        <a:p>
          <a:endParaRPr lang="es-MX"/>
        </a:p>
      </dgm:t>
    </dgm:pt>
    <dgm:pt modelId="{C0621481-47A0-4FB5-B9D4-20A7FED30E47}">
      <dgm:prSet phldrT="[Texto]"/>
      <dgm:spPr/>
      <dgm:t>
        <a:bodyPr/>
        <a:lstStyle/>
        <a:p>
          <a:r>
            <a:rPr lang="es-MX" dirty="0"/>
            <a:t>Especificación</a:t>
          </a:r>
        </a:p>
      </dgm:t>
    </dgm:pt>
    <dgm:pt modelId="{10D736E0-0135-40EF-93D0-2EA07AC53381}" type="parTrans" cxnId="{56C25A44-A9C4-4F76-AAD9-436D4E6A90D7}">
      <dgm:prSet/>
      <dgm:spPr/>
      <dgm:t>
        <a:bodyPr/>
        <a:lstStyle/>
        <a:p>
          <a:endParaRPr lang="es-MX"/>
        </a:p>
      </dgm:t>
    </dgm:pt>
    <dgm:pt modelId="{F473B0B3-89D0-4C13-BA4F-4FAAA421A2AC}" type="sibTrans" cxnId="{56C25A44-A9C4-4F76-AAD9-436D4E6A90D7}">
      <dgm:prSet/>
      <dgm:spPr/>
      <dgm:t>
        <a:bodyPr/>
        <a:lstStyle/>
        <a:p>
          <a:endParaRPr lang="es-MX"/>
        </a:p>
      </dgm:t>
    </dgm:pt>
    <dgm:pt modelId="{D98F70CA-380A-41CD-9831-A8E334F1274C}">
      <dgm:prSet phldrT="[Texto]"/>
      <dgm:spPr/>
      <dgm:t>
        <a:bodyPr/>
        <a:lstStyle/>
        <a:p>
          <a:r>
            <a:rPr lang="es-MX" dirty="0"/>
            <a:t>Desarrollo</a:t>
          </a:r>
        </a:p>
      </dgm:t>
    </dgm:pt>
    <dgm:pt modelId="{EA416C00-A1C5-4186-9E13-E8CBB98F450D}" type="parTrans" cxnId="{1C3F98D3-0416-4834-B3AE-D9B5AD81B083}">
      <dgm:prSet/>
      <dgm:spPr/>
      <dgm:t>
        <a:bodyPr/>
        <a:lstStyle/>
        <a:p>
          <a:endParaRPr lang="es-MX"/>
        </a:p>
      </dgm:t>
    </dgm:pt>
    <dgm:pt modelId="{B5EF36AC-3187-43B9-A048-0153654A257F}" type="sibTrans" cxnId="{1C3F98D3-0416-4834-B3AE-D9B5AD81B083}">
      <dgm:prSet/>
      <dgm:spPr/>
      <dgm:t>
        <a:bodyPr/>
        <a:lstStyle/>
        <a:p>
          <a:endParaRPr lang="es-MX"/>
        </a:p>
      </dgm:t>
    </dgm:pt>
    <dgm:pt modelId="{8B6D31C4-985A-47CA-BCCF-BEBEB949D122}">
      <dgm:prSet phldrT="[Texto]"/>
      <dgm:spPr/>
      <dgm:t>
        <a:bodyPr/>
        <a:lstStyle/>
        <a:p>
          <a:r>
            <a:rPr lang="es-MX" dirty="0"/>
            <a:t>Validación</a:t>
          </a:r>
        </a:p>
      </dgm:t>
    </dgm:pt>
    <dgm:pt modelId="{4675221E-4A77-43EB-8511-2A6D0815ADB0}" type="parTrans" cxnId="{69E9050B-8209-4B76-BB25-23E249BD0D6A}">
      <dgm:prSet/>
      <dgm:spPr/>
      <dgm:t>
        <a:bodyPr/>
        <a:lstStyle/>
        <a:p>
          <a:endParaRPr lang="es-MX"/>
        </a:p>
      </dgm:t>
    </dgm:pt>
    <dgm:pt modelId="{3859CB12-F94E-40DA-B43C-33B721DF6ADE}" type="sibTrans" cxnId="{69E9050B-8209-4B76-BB25-23E249BD0D6A}">
      <dgm:prSet/>
      <dgm:spPr/>
      <dgm:t>
        <a:bodyPr/>
        <a:lstStyle/>
        <a:p>
          <a:endParaRPr lang="es-MX"/>
        </a:p>
      </dgm:t>
    </dgm:pt>
    <dgm:pt modelId="{264F2817-6D2F-40FC-9092-C3D93E6BFFBF}">
      <dgm:prSet phldrT="[Texto]"/>
      <dgm:spPr/>
      <dgm:t>
        <a:bodyPr/>
        <a:lstStyle/>
        <a:p>
          <a:r>
            <a:rPr lang="es-MX" dirty="0"/>
            <a:t>Evolución</a:t>
          </a:r>
        </a:p>
      </dgm:t>
    </dgm:pt>
    <dgm:pt modelId="{3A8BF78B-8E59-467F-ADEB-D7671AD646DF}" type="parTrans" cxnId="{84BF8FA1-DAA1-4D09-81E1-AF8B554A045C}">
      <dgm:prSet/>
      <dgm:spPr/>
      <dgm:t>
        <a:bodyPr/>
        <a:lstStyle/>
        <a:p>
          <a:endParaRPr lang="es-MX"/>
        </a:p>
      </dgm:t>
    </dgm:pt>
    <dgm:pt modelId="{EF120FF8-8B1B-480B-A62B-6E2B5DF4153D}" type="sibTrans" cxnId="{84BF8FA1-DAA1-4D09-81E1-AF8B554A045C}">
      <dgm:prSet/>
      <dgm:spPr/>
      <dgm:t>
        <a:bodyPr/>
        <a:lstStyle/>
        <a:p>
          <a:endParaRPr lang="es-MX"/>
        </a:p>
      </dgm:t>
    </dgm:pt>
    <dgm:pt modelId="{65380A3B-098B-417D-A293-25527CBE99C8}" type="pres">
      <dgm:prSet presAssocID="{5488A2C8-AB49-4061-86F7-5ACD249CBD34}" presName="outerComposite" presStyleCnt="0">
        <dgm:presLayoutVars>
          <dgm:chMax val="5"/>
          <dgm:dir/>
          <dgm:resizeHandles val="exact"/>
        </dgm:presLayoutVars>
      </dgm:prSet>
      <dgm:spPr/>
    </dgm:pt>
    <dgm:pt modelId="{24F6F359-7087-44D4-AD7A-412A401FB8B3}" type="pres">
      <dgm:prSet presAssocID="{5488A2C8-AB49-4061-86F7-5ACD249CBD34}" presName="dummyMaxCanvas" presStyleCnt="0">
        <dgm:presLayoutVars/>
      </dgm:prSet>
      <dgm:spPr/>
    </dgm:pt>
    <dgm:pt modelId="{92EEDCF1-90CF-40A5-9BAA-3BB8A92E6B91}" type="pres">
      <dgm:prSet presAssocID="{5488A2C8-AB49-4061-86F7-5ACD249CBD34}" presName="FourNodes_1" presStyleLbl="node1" presStyleIdx="0" presStyleCnt="4">
        <dgm:presLayoutVars>
          <dgm:bulletEnabled val="1"/>
        </dgm:presLayoutVars>
      </dgm:prSet>
      <dgm:spPr/>
    </dgm:pt>
    <dgm:pt modelId="{0223458A-CDA9-43C2-948D-1B6FB9729C27}" type="pres">
      <dgm:prSet presAssocID="{5488A2C8-AB49-4061-86F7-5ACD249CBD34}" presName="FourNodes_2" presStyleLbl="node1" presStyleIdx="1" presStyleCnt="4">
        <dgm:presLayoutVars>
          <dgm:bulletEnabled val="1"/>
        </dgm:presLayoutVars>
      </dgm:prSet>
      <dgm:spPr/>
    </dgm:pt>
    <dgm:pt modelId="{4A898BD5-1CE2-4347-A16C-6DF1AE2C5049}" type="pres">
      <dgm:prSet presAssocID="{5488A2C8-AB49-4061-86F7-5ACD249CBD34}" presName="FourNodes_3" presStyleLbl="node1" presStyleIdx="2" presStyleCnt="4">
        <dgm:presLayoutVars>
          <dgm:bulletEnabled val="1"/>
        </dgm:presLayoutVars>
      </dgm:prSet>
      <dgm:spPr/>
    </dgm:pt>
    <dgm:pt modelId="{44B32839-0016-43F5-BC5D-CCD03191D2D4}" type="pres">
      <dgm:prSet presAssocID="{5488A2C8-AB49-4061-86F7-5ACD249CBD34}" presName="FourNodes_4" presStyleLbl="node1" presStyleIdx="3" presStyleCnt="4">
        <dgm:presLayoutVars>
          <dgm:bulletEnabled val="1"/>
        </dgm:presLayoutVars>
      </dgm:prSet>
      <dgm:spPr/>
    </dgm:pt>
    <dgm:pt modelId="{09168089-AADF-41DA-B82B-C253576C9BBE}" type="pres">
      <dgm:prSet presAssocID="{5488A2C8-AB49-4061-86F7-5ACD249CBD34}" presName="FourConn_1-2" presStyleLbl="fgAccFollowNode1" presStyleIdx="0" presStyleCnt="3">
        <dgm:presLayoutVars>
          <dgm:bulletEnabled val="1"/>
        </dgm:presLayoutVars>
      </dgm:prSet>
      <dgm:spPr/>
    </dgm:pt>
    <dgm:pt modelId="{6012FB14-EBD0-43E4-A0EE-C2A0B83D097B}" type="pres">
      <dgm:prSet presAssocID="{5488A2C8-AB49-4061-86F7-5ACD249CBD34}" presName="FourConn_2-3" presStyleLbl="fgAccFollowNode1" presStyleIdx="1" presStyleCnt="3">
        <dgm:presLayoutVars>
          <dgm:bulletEnabled val="1"/>
        </dgm:presLayoutVars>
      </dgm:prSet>
      <dgm:spPr/>
    </dgm:pt>
    <dgm:pt modelId="{ED33BC17-4557-4CB6-A277-AD9772D45F40}" type="pres">
      <dgm:prSet presAssocID="{5488A2C8-AB49-4061-86F7-5ACD249CBD34}" presName="FourConn_3-4" presStyleLbl="fgAccFollowNode1" presStyleIdx="2" presStyleCnt="3">
        <dgm:presLayoutVars>
          <dgm:bulletEnabled val="1"/>
        </dgm:presLayoutVars>
      </dgm:prSet>
      <dgm:spPr/>
    </dgm:pt>
    <dgm:pt modelId="{A24BBA7C-FB42-4821-8201-84C2763FDD81}" type="pres">
      <dgm:prSet presAssocID="{5488A2C8-AB49-4061-86F7-5ACD249CBD34}" presName="FourNodes_1_text" presStyleLbl="node1" presStyleIdx="3" presStyleCnt="4">
        <dgm:presLayoutVars>
          <dgm:bulletEnabled val="1"/>
        </dgm:presLayoutVars>
      </dgm:prSet>
      <dgm:spPr/>
    </dgm:pt>
    <dgm:pt modelId="{CD04D580-EE6B-4F0B-B767-8AA98B04389A}" type="pres">
      <dgm:prSet presAssocID="{5488A2C8-AB49-4061-86F7-5ACD249CBD34}" presName="FourNodes_2_text" presStyleLbl="node1" presStyleIdx="3" presStyleCnt="4">
        <dgm:presLayoutVars>
          <dgm:bulletEnabled val="1"/>
        </dgm:presLayoutVars>
      </dgm:prSet>
      <dgm:spPr/>
    </dgm:pt>
    <dgm:pt modelId="{B321C965-7DC6-4EBA-A4CD-9E200F04CFCB}" type="pres">
      <dgm:prSet presAssocID="{5488A2C8-AB49-4061-86F7-5ACD249CBD34}" presName="FourNodes_3_text" presStyleLbl="node1" presStyleIdx="3" presStyleCnt="4">
        <dgm:presLayoutVars>
          <dgm:bulletEnabled val="1"/>
        </dgm:presLayoutVars>
      </dgm:prSet>
      <dgm:spPr/>
    </dgm:pt>
    <dgm:pt modelId="{5AF6D06D-DA4F-4479-89BD-DB94E2166A8A}" type="pres">
      <dgm:prSet presAssocID="{5488A2C8-AB49-4061-86F7-5ACD249CBD34}" presName="FourNodes_4_text" presStyleLbl="node1" presStyleIdx="3" presStyleCnt="4">
        <dgm:presLayoutVars>
          <dgm:bulletEnabled val="1"/>
        </dgm:presLayoutVars>
      </dgm:prSet>
      <dgm:spPr/>
    </dgm:pt>
  </dgm:ptLst>
  <dgm:cxnLst>
    <dgm:cxn modelId="{69E9050B-8209-4B76-BB25-23E249BD0D6A}" srcId="{5488A2C8-AB49-4061-86F7-5ACD249CBD34}" destId="{8B6D31C4-985A-47CA-BCCF-BEBEB949D122}" srcOrd="2" destOrd="0" parTransId="{4675221E-4A77-43EB-8511-2A6D0815ADB0}" sibTransId="{3859CB12-F94E-40DA-B43C-33B721DF6ADE}"/>
    <dgm:cxn modelId="{779C303A-8DEA-4BB2-B00B-E37CEB526B4E}" type="presOf" srcId="{C0621481-47A0-4FB5-B9D4-20A7FED30E47}" destId="{A24BBA7C-FB42-4821-8201-84C2763FDD81}" srcOrd="1" destOrd="0" presId="urn:microsoft.com/office/officeart/2005/8/layout/vProcess5"/>
    <dgm:cxn modelId="{56C25A44-A9C4-4F76-AAD9-436D4E6A90D7}" srcId="{5488A2C8-AB49-4061-86F7-5ACD249CBD34}" destId="{C0621481-47A0-4FB5-B9D4-20A7FED30E47}" srcOrd="0" destOrd="0" parTransId="{10D736E0-0135-40EF-93D0-2EA07AC53381}" sibTransId="{F473B0B3-89D0-4C13-BA4F-4FAAA421A2AC}"/>
    <dgm:cxn modelId="{29AC4546-C5CB-46A6-81EC-10AB484A1115}" type="presOf" srcId="{D98F70CA-380A-41CD-9831-A8E334F1274C}" destId="{CD04D580-EE6B-4F0B-B767-8AA98B04389A}" srcOrd="1" destOrd="0" presId="urn:microsoft.com/office/officeart/2005/8/layout/vProcess5"/>
    <dgm:cxn modelId="{0D259873-1EB0-4C22-9493-AE1534F3A94A}" type="presOf" srcId="{8B6D31C4-985A-47CA-BCCF-BEBEB949D122}" destId="{B321C965-7DC6-4EBA-A4CD-9E200F04CFCB}" srcOrd="1" destOrd="0" presId="urn:microsoft.com/office/officeart/2005/8/layout/vProcess5"/>
    <dgm:cxn modelId="{ACDABD76-AA1D-4E3C-A36A-53C55461A36D}" type="presOf" srcId="{3859CB12-F94E-40DA-B43C-33B721DF6ADE}" destId="{ED33BC17-4557-4CB6-A277-AD9772D45F40}" srcOrd="0" destOrd="0" presId="urn:microsoft.com/office/officeart/2005/8/layout/vProcess5"/>
    <dgm:cxn modelId="{B4C2CA83-1A69-44A1-B23F-D9A55EB5F1FB}" type="presOf" srcId="{B5EF36AC-3187-43B9-A048-0153654A257F}" destId="{6012FB14-EBD0-43E4-A0EE-C2A0B83D097B}" srcOrd="0" destOrd="0" presId="urn:microsoft.com/office/officeart/2005/8/layout/vProcess5"/>
    <dgm:cxn modelId="{2A3CC294-F2F6-4264-8E50-F4A2864271FC}" type="presOf" srcId="{264F2817-6D2F-40FC-9092-C3D93E6BFFBF}" destId="{44B32839-0016-43F5-BC5D-CCD03191D2D4}" srcOrd="0" destOrd="0" presId="urn:microsoft.com/office/officeart/2005/8/layout/vProcess5"/>
    <dgm:cxn modelId="{01A33596-ECEF-4D00-9236-1BD09FFBFFCA}" type="presOf" srcId="{8B6D31C4-985A-47CA-BCCF-BEBEB949D122}" destId="{4A898BD5-1CE2-4347-A16C-6DF1AE2C5049}" srcOrd="0" destOrd="0" presId="urn:microsoft.com/office/officeart/2005/8/layout/vProcess5"/>
    <dgm:cxn modelId="{B7D3CA99-47E8-4B08-9BFB-EE901E522EBA}" type="presOf" srcId="{F473B0B3-89D0-4C13-BA4F-4FAAA421A2AC}" destId="{09168089-AADF-41DA-B82B-C253576C9BBE}" srcOrd="0" destOrd="0" presId="urn:microsoft.com/office/officeart/2005/8/layout/vProcess5"/>
    <dgm:cxn modelId="{84BF8FA1-DAA1-4D09-81E1-AF8B554A045C}" srcId="{5488A2C8-AB49-4061-86F7-5ACD249CBD34}" destId="{264F2817-6D2F-40FC-9092-C3D93E6BFFBF}" srcOrd="3" destOrd="0" parTransId="{3A8BF78B-8E59-467F-ADEB-D7671AD646DF}" sibTransId="{EF120FF8-8B1B-480B-A62B-6E2B5DF4153D}"/>
    <dgm:cxn modelId="{CE429EAB-B724-4247-B228-99CC1CD0892B}" type="presOf" srcId="{264F2817-6D2F-40FC-9092-C3D93E6BFFBF}" destId="{5AF6D06D-DA4F-4479-89BD-DB94E2166A8A}" srcOrd="1" destOrd="0" presId="urn:microsoft.com/office/officeart/2005/8/layout/vProcess5"/>
    <dgm:cxn modelId="{1C3F98D3-0416-4834-B3AE-D9B5AD81B083}" srcId="{5488A2C8-AB49-4061-86F7-5ACD249CBD34}" destId="{D98F70CA-380A-41CD-9831-A8E334F1274C}" srcOrd="1" destOrd="0" parTransId="{EA416C00-A1C5-4186-9E13-E8CBB98F450D}" sibTransId="{B5EF36AC-3187-43B9-A048-0153654A257F}"/>
    <dgm:cxn modelId="{76A266D5-2220-403F-A125-2DF02B05936A}" type="presOf" srcId="{C0621481-47A0-4FB5-B9D4-20A7FED30E47}" destId="{92EEDCF1-90CF-40A5-9BAA-3BB8A92E6B91}" srcOrd="0" destOrd="0" presId="urn:microsoft.com/office/officeart/2005/8/layout/vProcess5"/>
    <dgm:cxn modelId="{6BFC4CDA-DC4F-40A8-8878-1B5CDA6159A1}" type="presOf" srcId="{D98F70CA-380A-41CD-9831-A8E334F1274C}" destId="{0223458A-CDA9-43C2-948D-1B6FB9729C27}" srcOrd="0" destOrd="0" presId="urn:microsoft.com/office/officeart/2005/8/layout/vProcess5"/>
    <dgm:cxn modelId="{E67094F5-D32F-4081-B5A8-35F34D92266F}" type="presOf" srcId="{5488A2C8-AB49-4061-86F7-5ACD249CBD34}" destId="{65380A3B-098B-417D-A293-25527CBE99C8}" srcOrd="0" destOrd="0" presId="urn:microsoft.com/office/officeart/2005/8/layout/vProcess5"/>
    <dgm:cxn modelId="{B85649F8-EB60-4363-8CA4-C804ECC98AA7}" type="presParOf" srcId="{65380A3B-098B-417D-A293-25527CBE99C8}" destId="{24F6F359-7087-44D4-AD7A-412A401FB8B3}" srcOrd="0" destOrd="0" presId="urn:microsoft.com/office/officeart/2005/8/layout/vProcess5"/>
    <dgm:cxn modelId="{9322A569-350D-42D6-913B-E8BB1B6B5506}" type="presParOf" srcId="{65380A3B-098B-417D-A293-25527CBE99C8}" destId="{92EEDCF1-90CF-40A5-9BAA-3BB8A92E6B91}" srcOrd="1" destOrd="0" presId="urn:microsoft.com/office/officeart/2005/8/layout/vProcess5"/>
    <dgm:cxn modelId="{C0EA9E66-21E8-471C-96F8-4FB7CAFFA765}" type="presParOf" srcId="{65380A3B-098B-417D-A293-25527CBE99C8}" destId="{0223458A-CDA9-43C2-948D-1B6FB9729C27}" srcOrd="2" destOrd="0" presId="urn:microsoft.com/office/officeart/2005/8/layout/vProcess5"/>
    <dgm:cxn modelId="{F8BD4B6A-2B54-41A4-9E40-A17ED57F5B14}" type="presParOf" srcId="{65380A3B-098B-417D-A293-25527CBE99C8}" destId="{4A898BD5-1CE2-4347-A16C-6DF1AE2C5049}" srcOrd="3" destOrd="0" presId="urn:microsoft.com/office/officeart/2005/8/layout/vProcess5"/>
    <dgm:cxn modelId="{52D839E6-1670-4852-8934-60F6814893BE}" type="presParOf" srcId="{65380A3B-098B-417D-A293-25527CBE99C8}" destId="{44B32839-0016-43F5-BC5D-CCD03191D2D4}" srcOrd="4" destOrd="0" presId="urn:microsoft.com/office/officeart/2005/8/layout/vProcess5"/>
    <dgm:cxn modelId="{CE66DE24-5DF6-4004-A20D-DA137E7F481B}" type="presParOf" srcId="{65380A3B-098B-417D-A293-25527CBE99C8}" destId="{09168089-AADF-41DA-B82B-C253576C9BBE}" srcOrd="5" destOrd="0" presId="urn:microsoft.com/office/officeart/2005/8/layout/vProcess5"/>
    <dgm:cxn modelId="{9C81314E-255B-4F3E-A985-E7C31B1C230E}" type="presParOf" srcId="{65380A3B-098B-417D-A293-25527CBE99C8}" destId="{6012FB14-EBD0-43E4-A0EE-C2A0B83D097B}" srcOrd="6" destOrd="0" presId="urn:microsoft.com/office/officeart/2005/8/layout/vProcess5"/>
    <dgm:cxn modelId="{C5B9294F-CC6E-49AE-AB4F-34939ED6D2D8}" type="presParOf" srcId="{65380A3B-098B-417D-A293-25527CBE99C8}" destId="{ED33BC17-4557-4CB6-A277-AD9772D45F40}" srcOrd="7" destOrd="0" presId="urn:microsoft.com/office/officeart/2005/8/layout/vProcess5"/>
    <dgm:cxn modelId="{AFA0ED05-7AA9-4C16-AB7D-A4B8AED03D76}" type="presParOf" srcId="{65380A3B-098B-417D-A293-25527CBE99C8}" destId="{A24BBA7C-FB42-4821-8201-84C2763FDD81}" srcOrd="8" destOrd="0" presId="urn:microsoft.com/office/officeart/2005/8/layout/vProcess5"/>
    <dgm:cxn modelId="{9BE27805-B918-4AB2-88C9-B44DCFDF7E6C}" type="presParOf" srcId="{65380A3B-098B-417D-A293-25527CBE99C8}" destId="{CD04D580-EE6B-4F0B-B767-8AA98B04389A}" srcOrd="9" destOrd="0" presId="urn:microsoft.com/office/officeart/2005/8/layout/vProcess5"/>
    <dgm:cxn modelId="{54B011E8-80D0-4BFE-B742-C9AC8BC4154C}" type="presParOf" srcId="{65380A3B-098B-417D-A293-25527CBE99C8}" destId="{B321C965-7DC6-4EBA-A4CD-9E200F04CFCB}" srcOrd="10" destOrd="0" presId="urn:microsoft.com/office/officeart/2005/8/layout/vProcess5"/>
    <dgm:cxn modelId="{11CD2E33-1F34-4C72-9760-FE3E3113E585}" type="presParOf" srcId="{65380A3B-098B-417D-A293-25527CBE99C8}" destId="{5AF6D06D-DA4F-4479-89BD-DB94E2166A8A}"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31A72C-BDC7-4ED1-B74B-067D31F3458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s-MX"/>
        </a:p>
      </dgm:t>
    </dgm:pt>
    <dgm:pt modelId="{162959B9-4C1C-4DA5-84E8-288B7E21CFF6}">
      <dgm:prSet phldrT="[Texto]"/>
      <dgm:spPr/>
      <dgm:t>
        <a:bodyPr/>
        <a:lstStyle/>
        <a:p>
          <a:pPr>
            <a:lnSpc>
              <a:spcPct val="100000"/>
            </a:lnSpc>
          </a:pPr>
          <a:r>
            <a:rPr lang="es-MX" dirty="0"/>
            <a:t>Heterogeneidad</a:t>
          </a:r>
        </a:p>
      </dgm:t>
    </dgm:pt>
    <dgm:pt modelId="{0CE2E5D2-42DD-46AC-B1B1-AD62415C1673}" type="parTrans" cxnId="{AB8AEC03-A609-47E7-84E6-D568F08A160D}">
      <dgm:prSet/>
      <dgm:spPr/>
      <dgm:t>
        <a:bodyPr/>
        <a:lstStyle/>
        <a:p>
          <a:endParaRPr lang="es-MX"/>
        </a:p>
      </dgm:t>
    </dgm:pt>
    <dgm:pt modelId="{19436222-44CF-495F-9B77-5C578C1291E2}" type="sibTrans" cxnId="{AB8AEC03-A609-47E7-84E6-D568F08A160D}">
      <dgm:prSet/>
      <dgm:spPr/>
      <dgm:t>
        <a:bodyPr/>
        <a:lstStyle/>
        <a:p>
          <a:endParaRPr lang="es-MX"/>
        </a:p>
      </dgm:t>
    </dgm:pt>
    <dgm:pt modelId="{2E1D369C-701E-447B-A349-BA0F4C17A980}">
      <dgm:prSet phldrT="[Texto]"/>
      <dgm:spPr/>
      <dgm:t>
        <a:bodyPr/>
        <a:lstStyle/>
        <a:p>
          <a:pPr>
            <a:lnSpc>
              <a:spcPct val="100000"/>
            </a:lnSpc>
          </a:pPr>
          <a:r>
            <a:rPr lang="es-MX" dirty="0"/>
            <a:t>Cambio empresarial y social</a:t>
          </a:r>
        </a:p>
      </dgm:t>
    </dgm:pt>
    <dgm:pt modelId="{D92C00A3-E064-4124-9E84-81F40A8F116A}" type="parTrans" cxnId="{3EF98952-CC23-4358-A88F-C8E1CB1689DE}">
      <dgm:prSet/>
      <dgm:spPr/>
      <dgm:t>
        <a:bodyPr/>
        <a:lstStyle/>
        <a:p>
          <a:endParaRPr lang="es-MX"/>
        </a:p>
      </dgm:t>
    </dgm:pt>
    <dgm:pt modelId="{9EFAC760-070C-471F-84C6-8F23D59487B1}" type="sibTrans" cxnId="{3EF98952-CC23-4358-A88F-C8E1CB1689DE}">
      <dgm:prSet/>
      <dgm:spPr/>
      <dgm:t>
        <a:bodyPr/>
        <a:lstStyle/>
        <a:p>
          <a:endParaRPr lang="es-MX"/>
        </a:p>
      </dgm:t>
    </dgm:pt>
    <dgm:pt modelId="{63981F19-2C24-4C80-B3E2-A18A730150FF}">
      <dgm:prSet phldrT="[Texto]"/>
      <dgm:spPr/>
      <dgm:t>
        <a:bodyPr/>
        <a:lstStyle/>
        <a:p>
          <a:pPr>
            <a:lnSpc>
              <a:spcPct val="100000"/>
            </a:lnSpc>
          </a:pPr>
          <a:r>
            <a:rPr lang="es-MX" dirty="0"/>
            <a:t>Seguridad y confianza</a:t>
          </a:r>
        </a:p>
      </dgm:t>
    </dgm:pt>
    <dgm:pt modelId="{2918491D-146B-421E-831D-141A2D0F696D}" type="parTrans" cxnId="{3CA397D2-031B-4362-BD34-3726D847D6D9}">
      <dgm:prSet/>
      <dgm:spPr/>
      <dgm:t>
        <a:bodyPr/>
        <a:lstStyle/>
        <a:p>
          <a:endParaRPr lang="es-MX"/>
        </a:p>
      </dgm:t>
    </dgm:pt>
    <dgm:pt modelId="{A37B0E42-2D1B-4AB1-B848-1CE60E8B87C7}" type="sibTrans" cxnId="{3CA397D2-031B-4362-BD34-3726D847D6D9}">
      <dgm:prSet/>
      <dgm:spPr/>
      <dgm:t>
        <a:bodyPr/>
        <a:lstStyle/>
        <a:p>
          <a:endParaRPr lang="es-MX"/>
        </a:p>
      </dgm:t>
    </dgm:pt>
    <dgm:pt modelId="{FCA8B0B4-4CCB-45A0-B9C9-10F8D83B4805}" type="pres">
      <dgm:prSet presAssocID="{8D31A72C-BDC7-4ED1-B74B-067D31F34582}" presName="root" presStyleCnt="0">
        <dgm:presLayoutVars>
          <dgm:dir/>
          <dgm:resizeHandles val="exact"/>
        </dgm:presLayoutVars>
      </dgm:prSet>
      <dgm:spPr/>
    </dgm:pt>
    <dgm:pt modelId="{5D697668-3B74-4871-9F30-0C2366D02D28}" type="pres">
      <dgm:prSet presAssocID="{162959B9-4C1C-4DA5-84E8-288B7E21CFF6}" presName="compNode" presStyleCnt="0"/>
      <dgm:spPr/>
    </dgm:pt>
    <dgm:pt modelId="{C5532BE8-88FB-48B8-A0FB-AC8E3738A1F3}" type="pres">
      <dgm:prSet presAssocID="{162959B9-4C1C-4DA5-84E8-288B7E21CFF6}" presName="bgRect" presStyleLbl="bgShp" presStyleIdx="0" presStyleCnt="3"/>
      <dgm:spPr/>
    </dgm:pt>
    <dgm:pt modelId="{0FE42986-077B-4517-B9E9-B92D2476DDBC}" type="pres">
      <dgm:prSet presAssocID="{162959B9-4C1C-4DA5-84E8-288B7E21CFF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N"/>
        </a:ext>
      </dgm:extLst>
    </dgm:pt>
    <dgm:pt modelId="{9948C35E-ACFE-424D-8BA6-8A8A1A6FCAC6}" type="pres">
      <dgm:prSet presAssocID="{162959B9-4C1C-4DA5-84E8-288B7E21CFF6}" presName="spaceRect" presStyleCnt="0"/>
      <dgm:spPr/>
    </dgm:pt>
    <dgm:pt modelId="{4A2C3952-50C5-41E4-A4F5-46A3343019D8}" type="pres">
      <dgm:prSet presAssocID="{162959B9-4C1C-4DA5-84E8-288B7E21CFF6}" presName="parTx" presStyleLbl="revTx" presStyleIdx="0" presStyleCnt="3">
        <dgm:presLayoutVars>
          <dgm:chMax val="0"/>
          <dgm:chPref val="0"/>
        </dgm:presLayoutVars>
      </dgm:prSet>
      <dgm:spPr/>
    </dgm:pt>
    <dgm:pt modelId="{78ABC476-8C24-4D61-9A68-DCBAC8E3A17C}" type="pres">
      <dgm:prSet presAssocID="{19436222-44CF-495F-9B77-5C578C1291E2}" presName="sibTrans" presStyleCnt="0"/>
      <dgm:spPr/>
    </dgm:pt>
    <dgm:pt modelId="{E18F809F-05E2-41E3-8FC0-7ED3387130C8}" type="pres">
      <dgm:prSet presAssocID="{2E1D369C-701E-447B-A349-BA0F4C17A980}" presName="compNode" presStyleCnt="0"/>
      <dgm:spPr/>
    </dgm:pt>
    <dgm:pt modelId="{A220D946-DC20-4EB4-B075-10532AA6E370}" type="pres">
      <dgm:prSet presAssocID="{2E1D369C-701E-447B-A349-BA0F4C17A980}" presName="bgRect" presStyleLbl="bgShp" presStyleIdx="1" presStyleCnt="3"/>
      <dgm:spPr/>
    </dgm:pt>
    <dgm:pt modelId="{4411492A-16A1-4498-832F-BDDBEF816994}" type="pres">
      <dgm:prSet presAssocID="{2E1D369C-701E-447B-A349-BA0F4C17A98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upo"/>
        </a:ext>
      </dgm:extLst>
    </dgm:pt>
    <dgm:pt modelId="{D933CD1F-F719-4372-B4A6-301527EBEB50}" type="pres">
      <dgm:prSet presAssocID="{2E1D369C-701E-447B-A349-BA0F4C17A980}" presName="spaceRect" presStyleCnt="0"/>
      <dgm:spPr/>
    </dgm:pt>
    <dgm:pt modelId="{CAC02868-0274-402C-82B5-C8583B85C536}" type="pres">
      <dgm:prSet presAssocID="{2E1D369C-701E-447B-A349-BA0F4C17A980}" presName="parTx" presStyleLbl="revTx" presStyleIdx="1" presStyleCnt="3">
        <dgm:presLayoutVars>
          <dgm:chMax val="0"/>
          <dgm:chPref val="0"/>
        </dgm:presLayoutVars>
      </dgm:prSet>
      <dgm:spPr/>
    </dgm:pt>
    <dgm:pt modelId="{E23E0D5D-7E1C-4BEB-9512-E2D81F26AC99}" type="pres">
      <dgm:prSet presAssocID="{9EFAC760-070C-471F-84C6-8F23D59487B1}" presName="sibTrans" presStyleCnt="0"/>
      <dgm:spPr/>
    </dgm:pt>
    <dgm:pt modelId="{101CEF6B-C09A-4016-939A-DE16441B7A13}" type="pres">
      <dgm:prSet presAssocID="{63981F19-2C24-4C80-B3E2-A18A730150FF}" presName="compNode" presStyleCnt="0"/>
      <dgm:spPr/>
    </dgm:pt>
    <dgm:pt modelId="{A95F2F44-0B79-4D9E-85FD-F90BDCCA3DCD}" type="pres">
      <dgm:prSet presAssocID="{63981F19-2C24-4C80-B3E2-A18A730150FF}" presName="bgRect" presStyleLbl="bgShp" presStyleIdx="2" presStyleCnt="3"/>
      <dgm:spPr/>
    </dgm:pt>
    <dgm:pt modelId="{A45354A9-A7CC-4277-B2D0-2B910DA09AE7}" type="pres">
      <dgm:prSet presAssocID="{63981F19-2C24-4C80-B3E2-A18A730150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loquear"/>
        </a:ext>
      </dgm:extLst>
    </dgm:pt>
    <dgm:pt modelId="{EDFE06D8-EF5E-48FB-AE2E-B7F3832938B4}" type="pres">
      <dgm:prSet presAssocID="{63981F19-2C24-4C80-B3E2-A18A730150FF}" presName="spaceRect" presStyleCnt="0"/>
      <dgm:spPr/>
    </dgm:pt>
    <dgm:pt modelId="{5ECB8E12-6AAC-48EE-A26B-58112DD9A8FD}" type="pres">
      <dgm:prSet presAssocID="{63981F19-2C24-4C80-B3E2-A18A730150FF}" presName="parTx" presStyleLbl="revTx" presStyleIdx="2" presStyleCnt="3">
        <dgm:presLayoutVars>
          <dgm:chMax val="0"/>
          <dgm:chPref val="0"/>
        </dgm:presLayoutVars>
      </dgm:prSet>
      <dgm:spPr/>
    </dgm:pt>
  </dgm:ptLst>
  <dgm:cxnLst>
    <dgm:cxn modelId="{AB8AEC03-A609-47E7-84E6-D568F08A160D}" srcId="{8D31A72C-BDC7-4ED1-B74B-067D31F34582}" destId="{162959B9-4C1C-4DA5-84E8-288B7E21CFF6}" srcOrd="0" destOrd="0" parTransId="{0CE2E5D2-42DD-46AC-B1B1-AD62415C1673}" sibTransId="{19436222-44CF-495F-9B77-5C578C1291E2}"/>
    <dgm:cxn modelId="{6192C90F-B8EA-403C-AAAD-5D098C03C1BF}" type="presOf" srcId="{63981F19-2C24-4C80-B3E2-A18A730150FF}" destId="{5ECB8E12-6AAC-48EE-A26B-58112DD9A8FD}" srcOrd="0" destOrd="0" presId="urn:microsoft.com/office/officeart/2018/2/layout/IconVerticalSolidList"/>
    <dgm:cxn modelId="{736D1D50-9E1D-4519-A4CC-76899CB4D59F}" type="presOf" srcId="{8D31A72C-BDC7-4ED1-B74B-067D31F34582}" destId="{FCA8B0B4-4CCB-45A0-B9C9-10F8D83B4805}" srcOrd="0" destOrd="0" presId="urn:microsoft.com/office/officeart/2018/2/layout/IconVerticalSolidList"/>
    <dgm:cxn modelId="{FEFDDB51-85DF-44D1-A363-D029F8B1547F}" type="presOf" srcId="{162959B9-4C1C-4DA5-84E8-288B7E21CFF6}" destId="{4A2C3952-50C5-41E4-A4F5-46A3343019D8}" srcOrd="0" destOrd="0" presId="urn:microsoft.com/office/officeart/2018/2/layout/IconVerticalSolidList"/>
    <dgm:cxn modelId="{3EF98952-CC23-4358-A88F-C8E1CB1689DE}" srcId="{8D31A72C-BDC7-4ED1-B74B-067D31F34582}" destId="{2E1D369C-701E-447B-A349-BA0F4C17A980}" srcOrd="1" destOrd="0" parTransId="{D92C00A3-E064-4124-9E84-81F40A8F116A}" sibTransId="{9EFAC760-070C-471F-84C6-8F23D59487B1}"/>
    <dgm:cxn modelId="{BF4E85B7-1B87-478B-BC39-D8FA471554D0}" type="presOf" srcId="{2E1D369C-701E-447B-A349-BA0F4C17A980}" destId="{CAC02868-0274-402C-82B5-C8583B85C536}" srcOrd="0" destOrd="0" presId="urn:microsoft.com/office/officeart/2018/2/layout/IconVerticalSolidList"/>
    <dgm:cxn modelId="{3CA397D2-031B-4362-BD34-3726D847D6D9}" srcId="{8D31A72C-BDC7-4ED1-B74B-067D31F34582}" destId="{63981F19-2C24-4C80-B3E2-A18A730150FF}" srcOrd="2" destOrd="0" parTransId="{2918491D-146B-421E-831D-141A2D0F696D}" sibTransId="{A37B0E42-2D1B-4AB1-B848-1CE60E8B87C7}"/>
    <dgm:cxn modelId="{F1AC704E-3D8F-4141-AB7C-149A8BBEDF75}" type="presParOf" srcId="{FCA8B0B4-4CCB-45A0-B9C9-10F8D83B4805}" destId="{5D697668-3B74-4871-9F30-0C2366D02D28}" srcOrd="0" destOrd="0" presId="urn:microsoft.com/office/officeart/2018/2/layout/IconVerticalSolidList"/>
    <dgm:cxn modelId="{83F62D91-291B-4BCA-B1D2-DA5299AD8508}" type="presParOf" srcId="{5D697668-3B74-4871-9F30-0C2366D02D28}" destId="{C5532BE8-88FB-48B8-A0FB-AC8E3738A1F3}" srcOrd="0" destOrd="0" presId="urn:microsoft.com/office/officeart/2018/2/layout/IconVerticalSolidList"/>
    <dgm:cxn modelId="{4F9FA40C-9549-4610-A29C-FA9F1C5D8176}" type="presParOf" srcId="{5D697668-3B74-4871-9F30-0C2366D02D28}" destId="{0FE42986-077B-4517-B9E9-B92D2476DDBC}" srcOrd="1" destOrd="0" presId="urn:microsoft.com/office/officeart/2018/2/layout/IconVerticalSolidList"/>
    <dgm:cxn modelId="{6750CFBA-D574-4AEE-975D-0A0FD269748B}" type="presParOf" srcId="{5D697668-3B74-4871-9F30-0C2366D02D28}" destId="{9948C35E-ACFE-424D-8BA6-8A8A1A6FCAC6}" srcOrd="2" destOrd="0" presId="urn:microsoft.com/office/officeart/2018/2/layout/IconVerticalSolidList"/>
    <dgm:cxn modelId="{FB4F40FB-3DBB-46EF-B4AA-8453A253D9F2}" type="presParOf" srcId="{5D697668-3B74-4871-9F30-0C2366D02D28}" destId="{4A2C3952-50C5-41E4-A4F5-46A3343019D8}" srcOrd="3" destOrd="0" presId="urn:microsoft.com/office/officeart/2018/2/layout/IconVerticalSolidList"/>
    <dgm:cxn modelId="{B52BF43D-8F26-40DF-8641-14F262CC6629}" type="presParOf" srcId="{FCA8B0B4-4CCB-45A0-B9C9-10F8D83B4805}" destId="{78ABC476-8C24-4D61-9A68-DCBAC8E3A17C}" srcOrd="1" destOrd="0" presId="urn:microsoft.com/office/officeart/2018/2/layout/IconVerticalSolidList"/>
    <dgm:cxn modelId="{703392D9-BF1C-41C4-A58C-AC5CBD1A0290}" type="presParOf" srcId="{FCA8B0B4-4CCB-45A0-B9C9-10F8D83B4805}" destId="{E18F809F-05E2-41E3-8FC0-7ED3387130C8}" srcOrd="2" destOrd="0" presId="urn:microsoft.com/office/officeart/2018/2/layout/IconVerticalSolidList"/>
    <dgm:cxn modelId="{537F30B3-28C6-45B4-9399-8417C78EFAF7}" type="presParOf" srcId="{E18F809F-05E2-41E3-8FC0-7ED3387130C8}" destId="{A220D946-DC20-4EB4-B075-10532AA6E370}" srcOrd="0" destOrd="0" presId="urn:microsoft.com/office/officeart/2018/2/layout/IconVerticalSolidList"/>
    <dgm:cxn modelId="{F30B0470-6D3B-49E9-B0B3-535D69A495BB}" type="presParOf" srcId="{E18F809F-05E2-41E3-8FC0-7ED3387130C8}" destId="{4411492A-16A1-4498-832F-BDDBEF816994}" srcOrd="1" destOrd="0" presId="urn:microsoft.com/office/officeart/2018/2/layout/IconVerticalSolidList"/>
    <dgm:cxn modelId="{DAB29FE8-333A-4A52-97D0-0C90C39DD5EA}" type="presParOf" srcId="{E18F809F-05E2-41E3-8FC0-7ED3387130C8}" destId="{D933CD1F-F719-4372-B4A6-301527EBEB50}" srcOrd="2" destOrd="0" presId="urn:microsoft.com/office/officeart/2018/2/layout/IconVerticalSolidList"/>
    <dgm:cxn modelId="{9347EA46-79EE-4D1C-A553-1925F32AFC04}" type="presParOf" srcId="{E18F809F-05E2-41E3-8FC0-7ED3387130C8}" destId="{CAC02868-0274-402C-82B5-C8583B85C536}" srcOrd="3" destOrd="0" presId="urn:microsoft.com/office/officeart/2018/2/layout/IconVerticalSolidList"/>
    <dgm:cxn modelId="{270CD738-5FBA-405D-AB6C-439E1BDC070A}" type="presParOf" srcId="{FCA8B0B4-4CCB-45A0-B9C9-10F8D83B4805}" destId="{E23E0D5D-7E1C-4BEB-9512-E2D81F26AC99}" srcOrd="3" destOrd="0" presId="urn:microsoft.com/office/officeart/2018/2/layout/IconVerticalSolidList"/>
    <dgm:cxn modelId="{A52A4B95-0A17-4B35-BCC6-230DAE1C07DD}" type="presParOf" srcId="{FCA8B0B4-4CCB-45A0-B9C9-10F8D83B4805}" destId="{101CEF6B-C09A-4016-939A-DE16441B7A13}" srcOrd="4" destOrd="0" presId="urn:microsoft.com/office/officeart/2018/2/layout/IconVerticalSolidList"/>
    <dgm:cxn modelId="{2A060D42-9571-4BC9-AE15-0ED8F94C7DA3}" type="presParOf" srcId="{101CEF6B-C09A-4016-939A-DE16441B7A13}" destId="{A95F2F44-0B79-4D9E-85FD-F90BDCCA3DCD}" srcOrd="0" destOrd="0" presId="urn:microsoft.com/office/officeart/2018/2/layout/IconVerticalSolidList"/>
    <dgm:cxn modelId="{70176A1A-6018-4592-9BBE-1E7769B1A3DB}" type="presParOf" srcId="{101CEF6B-C09A-4016-939A-DE16441B7A13}" destId="{A45354A9-A7CC-4277-B2D0-2B910DA09AE7}" srcOrd="1" destOrd="0" presId="urn:microsoft.com/office/officeart/2018/2/layout/IconVerticalSolidList"/>
    <dgm:cxn modelId="{8E921D37-15AB-472A-9B0F-569BE6B35C12}" type="presParOf" srcId="{101CEF6B-C09A-4016-939A-DE16441B7A13}" destId="{EDFE06D8-EF5E-48FB-AE2E-B7F3832938B4}" srcOrd="2" destOrd="0" presId="urn:microsoft.com/office/officeart/2018/2/layout/IconVerticalSolidList"/>
    <dgm:cxn modelId="{69D730F2-BEE5-493B-95FF-0468C81FC94B}" type="presParOf" srcId="{101CEF6B-C09A-4016-939A-DE16441B7A13}" destId="{5ECB8E12-6AAC-48EE-A26B-58112DD9A8F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9FD713-C502-41FB-B55B-2FF6B160251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s-MX"/>
        </a:p>
      </dgm:t>
    </dgm:pt>
    <dgm:pt modelId="{5BED7B5A-7606-4D66-A633-A3BC434D8ECF}">
      <dgm:prSet phldrT="[Texto]"/>
      <dgm:spPr/>
      <dgm:t>
        <a:bodyPr/>
        <a:lstStyle/>
        <a:p>
          <a:pPr>
            <a:lnSpc>
              <a:spcPct val="100000"/>
            </a:lnSpc>
          </a:pPr>
          <a:r>
            <a:rPr lang="es-MX"/>
            <a:t>Aplicaciones independientes</a:t>
          </a:r>
          <a:endParaRPr lang="es-MX" dirty="0"/>
        </a:p>
      </dgm:t>
    </dgm:pt>
    <dgm:pt modelId="{38842AA5-83F4-42B3-97B1-72E7A0CBBFC0}" type="parTrans" cxnId="{71A5C405-27F4-4032-893F-60175B5DDB21}">
      <dgm:prSet/>
      <dgm:spPr/>
      <dgm:t>
        <a:bodyPr/>
        <a:lstStyle/>
        <a:p>
          <a:endParaRPr lang="es-MX"/>
        </a:p>
      </dgm:t>
    </dgm:pt>
    <dgm:pt modelId="{9BACCDCA-1E70-4AA8-BC62-C6D60A16BB74}" type="sibTrans" cxnId="{71A5C405-27F4-4032-893F-60175B5DDB21}">
      <dgm:prSet/>
      <dgm:spPr/>
      <dgm:t>
        <a:bodyPr/>
        <a:lstStyle/>
        <a:p>
          <a:endParaRPr lang="es-MX"/>
        </a:p>
      </dgm:t>
    </dgm:pt>
    <dgm:pt modelId="{9CA93730-93A8-402A-98DE-7E5BF82ADBB7}">
      <dgm:prSet phldrT="[Texto]"/>
      <dgm:spPr/>
      <dgm:t>
        <a:bodyPr/>
        <a:lstStyle/>
        <a:p>
          <a:pPr>
            <a:lnSpc>
              <a:spcPct val="100000"/>
            </a:lnSpc>
          </a:pPr>
          <a:r>
            <a:rPr lang="es-MX"/>
            <a:t>Aplicaciones interactivas basadas en transacción</a:t>
          </a:r>
          <a:endParaRPr lang="es-MX" dirty="0"/>
        </a:p>
      </dgm:t>
    </dgm:pt>
    <dgm:pt modelId="{10FBBF1E-3427-4F67-98DD-402C74AFB6E7}" type="parTrans" cxnId="{804CCE9B-2E5D-4591-80C4-D6A7E27A48BC}">
      <dgm:prSet/>
      <dgm:spPr/>
      <dgm:t>
        <a:bodyPr/>
        <a:lstStyle/>
        <a:p>
          <a:endParaRPr lang="es-MX"/>
        </a:p>
      </dgm:t>
    </dgm:pt>
    <dgm:pt modelId="{E6EBA8D5-3E61-453A-B8DD-0D25165FAFC3}" type="sibTrans" cxnId="{804CCE9B-2E5D-4591-80C4-D6A7E27A48BC}">
      <dgm:prSet/>
      <dgm:spPr/>
      <dgm:t>
        <a:bodyPr/>
        <a:lstStyle/>
        <a:p>
          <a:endParaRPr lang="es-MX"/>
        </a:p>
      </dgm:t>
    </dgm:pt>
    <dgm:pt modelId="{D3E20480-31D7-482A-AA46-12FE458B7D75}">
      <dgm:prSet phldrT="[Texto]"/>
      <dgm:spPr/>
      <dgm:t>
        <a:bodyPr/>
        <a:lstStyle/>
        <a:p>
          <a:pPr>
            <a:lnSpc>
              <a:spcPct val="100000"/>
            </a:lnSpc>
          </a:pPr>
          <a:r>
            <a:rPr lang="es-MX"/>
            <a:t>Sistemas de control embebido</a:t>
          </a:r>
          <a:endParaRPr lang="es-MX" dirty="0"/>
        </a:p>
      </dgm:t>
    </dgm:pt>
    <dgm:pt modelId="{8908DB87-2AFC-425B-9501-71E1C4AB656E}" type="parTrans" cxnId="{90A8B600-4EE0-42E8-987A-B77E9602832F}">
      <dgm:prSet/>
      <dgm:spPr/>
      <dgm:t>
        <a:bodyPr/>
        <a:lstStyle/>
        <a:p>
          <a:endParaRPr lang="es-MX"/>
        </a:p>
      </dgm:t>
    </dgm:pt>
    <dgm:pt modelId="{D7BDA8D0-0882-4435-96F1-4DE76E4D33F8}" type="sibTrans" cxnId="{90A8B600-4EE0-42E8-987A-B77E9602832F}">
      <dgm:prSet/>
      <dgm:spPr/>
      <dgm:t>
        <a:bodyPr/>
        <a:lstStyle/>
        <a:p>
          <a:endParaRPr lang="es-MX"/>
        </a:p>
      </dgm:t>
    </dgm:pt>
    <dgm:pt modelId="{6FBDC8C0-D073-46AD-9999-97F1FCB675B6}">
      <dgm:prSet phldrT="[Texto]"/>
      <dgm:spPr/>
      <dgm:t>
        <a:bodyPr/>
        <a:lstStyle/>
        <a:p>
          <a:pPr>
            <a:lnSpc>
              <a:spcPct val="100000"/>
            </a:lnSpc>
          </a:pPr>
          <a:r>
            <a:rPr lang="es-MX"/>
            <a:t>Sistemas de procesamiento en lotes</a:t>
          </a:r>
          <a:endParaRPr lang="es-MX" dirty="0"/>
        </a:p>
      </dgm:t>
    </dgm:pt>
    <dgm:pt modelId="{FB921CD0-CEED-4D1E-B4BD-2FC3F6C2076F}" type="parTrans" cxnId="{971ABC2B-492B-4F8F-B24A-63E4A1B5F3AE}">
      <dgm:prSet/>
      <dgm:spPr/>
      <dgm:t>
        <a:bodyPr/>
        <a:lstStyle/>
        <a:p>
          <a:endParaRPr lang="es-MX"/>
        </a:p>
      </dgm:t>
    </dgm:pt>
    <dgm:pt modelId="{C2739666-5817-4FC2-A5DF-F3CF8FFCADEE}" type="sibTrans" cxnId="{971ABC2B-492B-4F8F-B24A-63E4A1B5F3AE}">
      <dgm:prSet/>
      <dgm:spPr/>
      <dgm:t>
        <a:bodyPr/>
        <a:lstStyle/>
        <a:p>
          <a:endParaRPr lang="es-MX"/>
        </a:p>
      </dgm:t>
    </dgm:pt>
    <dgm:pt modelId="{2E1C1213-C3DF-491D-A0EF-AF91580661AE}">
      <dgm:prSet phldrT="[Texto]"/>
      <dgm:spPr/>
      <dgm:t>
        <a:bodyPr/>
        <a:lstStyle/>
        <a:p>
          <a:pPr>
            <a:lnSpc>
              <a:spcPct val="100000"/>
            </a:lnSpc>
          </a:pPr>
          <a:r>
            <a:rPr lang="es-MX"/>
            <a:t>Sistemas de entretenimiento</a:t>
          </a:r>
          <a:endParaRPr lang="es-MX" dirty="0"/>
        </a:p>
      </dgm:t>
    </dgm:pt>
    <dgm:pt modelId="{4733222F-E46D-4D72-BE5D-7D597ACADCCF}" type="parTrans" cxnId="{E93F3D3C-A2B4-4A9A-8380-60CE83DE9C14}">
      <dgm:prSet/>
      <dgm:spPr/>
      <dgm:t>
        <a:bodyPr/>
        <a:lstStyle/>
        <a:p>
          <a:endParaRPr lang="es-MX"/>
        </a:p>
      </dgm:t>
    </dgm:pt>
    <dgm:pt modelId="{3C9DBD0D-4ECA-403D-B2D4-27DC1D33C19C}" type="sibTrans" cxnId="{E93F3D3C-A2B4-4A9A-8380-60CE83DE9C14}">
      <dgm:prSet/>
      <dgm:spPr/>
      <dgm:t>
        <a:bodyPr/>
        <a:lstStyle/>
        <a:p>
          <a:endParaRPr lang="es-MX"/>
        </a:p>
      </dgm:t>
    </dgm:pt>
    <dgm:pt modelId="{FCEEDDBC-AD76-4CC8-BF21-65BFE2558DB1}">
      <dgm:prSet phldrT="[Texto]"/>
      <dgm:spPr/>
      <dgm:t>
        <a:bodyPr/>
        <a:lstStyle/>
        <a:p>
          <a:pPr>
            <a:lnSpc>
              <a:spcPct val="100000"/>
            </a:lnSpc>
          </a:pPr>
          <a:r>
            <a:rPr lang="es-MX"/>
            <a:t>Sistemas para modelado y simulación</a:t>
          </a:r>
          <a:endParaRPr lang="es-MX" dirty="0"/>
        </a:p>
      </dgm:t>
    </dgm:pt>
    <dgm:pt modelId="{71F6C19D-BF12-43F9-9826-4CD6C2EDF7E3}" type="parTrans" cxnId="{2B05E8BA-C9E2-4CE4-BFDF-37FC7740B669}">
      <dgm:prSet/>
      <dgm:spPr/>
      <dgm:t>
        <a:bodyPr/>
        <a:lstStyle/>
        <a:p>
          <a:endParaRPr lang="es-MX"/>
        </a:p>
      </dgm:t>
    </dgm:pt>
    <dgm:pt modelId="{12A9CF2C-F57F-4079-9B8B-64653B275943}" type="sibTrans" cxnId="{2B05E8BA-C9E2-4CE4-BFDF-37FC7740B669}">
      <dgm:prSet/>
      <dgm:spPr/>
      <dgm:t>
        <a:bodyPr/>
        <a:lstStyle/>
        <a:p>
          <a:endParaRPr lang="es-MX"/>
        </a:p>
      </dgm:t>
    </dgm:pt>
    <dgm:pt modelId="{E0D081C2-4A69-4E97-BD96-B315C41B2274}">
      <dgm:prSet phldrT="[Texto]"/>
      <dgm:spPr/>
      <dgm:t>
        <a:bodyPr/>
        <a:lstStyle/>
        <a:p>
          <a:pPr>
            <a:lnSpc>
              <a:spcPct val="100000"/>
            </a:lnSpc>
          </a:pPr>
          <a:r>
            <a:rPr lang="es-MX"/>
            <a:t>Sistemas de adquisición de datos</a:t>
          </a:r>
          <a:endParaRPr lang="es-MX" dirty="0"/>
        </a:p>
      </dgm:t>
    </dgm:pt>
    <dgm:pt modelId="{993FD56F-BF19-4F2F-BA93-2AC7A6F340E0}" type="parTrans" cxnId="{33177800-06D5-4088-892B-26C234137996}">
      <dgm:prSet/>
      <dgm:spPr/>
      <dgm:t>
        <a:bodyPr/>
        <a:lstStyle/>
        <a:p>
          <a:endParaRPr lang="es-MX"/>
        </a:p>
      </dgm:t>
    </dgm:pt>
    <dgm:pt modelId="{0092FE02-F4DA-4289-B01C-FD211642CA92}" type="sibTrans" cxnId="{33177800-06D5-4088-892B-26C234137996}">
      <dgm:prSet/>
      <dgm:spPr/>
      <dgm:t>
        <a:bodyPr/>
        <a:lstStyle/>
        <a:p>
          <a:endParaRPr lang="es-MX"/>
        </a:p>
      </dgm:t>
    </dgm:pt>
    <dgm:pt modelId="{21250B29-23AD-417A-BBD2-A255EBD4EF68}">
      <dgm:prSet phldrT="[Texto]"/>
      <dgm:spPr/>
      <dgm:t>
        <a:bodyPr/>
        <a:lstStyle/>
        <a:p>
          <a:pPr>
            <a:lnSpc>
              <a:spcPct val="100000"/>
            </a:lnSpc>
          </a:pPr>
          <a:r>
            <a:rPr lang="es-MX"/>
            <a:t>Sistemas de sistemas</a:t>
          </a:r>
          <a:endParaRPr lang="es-MX" dirty="0"/>
        </a:p>
      </dgm:t>
    </dgm:pt>
    <dgm:pt modelId="{5462C9A9-6649-4B60-82D2-59594FC22C09}" type="parTrans" cxnId="{82EAE72F-7A5C-4169-8AB1-80371521A3FB}">
      <dgm:prSet/>
      <dgm:spPr/>
      <dgm:t>
        <a:bodyPr/>
        <a:lstStyle/>
        <a:p>
          <a:endParaRPr lang="es-MX"/>
        </a:p>
      </dgm:t>
    </dgm:pt>
    <dgm:pt modelId="{1FB401C3-E865-43C0-997D-2051EDFD7388}" type="sibTrans" cxnId="{82EAE72F-7A5C-4169-8AB1-80371521A3FB}">
      <dgm:prSet/>
      <dgm:spPr/>
      <dgm:t>
        <a:bodyPr/>
        <a:lstStyle/>
        <a:p>
          <a:endParaRPr lang="es-MX"/>
        </a:p>
      </dgm:t>
    </dgm:pt>
    <dgm:pt modelId="{C14655B1-3A86-4A94-8A49-D141080D1EF6}">
      <dgm:prSet phldrT="[Texto]"/>
      <dgm:spPr/>
      <dgm:t>
        <a:bodyPr/>
        <a:lstStyle/>
        <a:p>
          <a:pPr>
            <a:lnSpc>
              <a:spcPct val="100000"/>
            </a:lnSpc>
          </a:pPr>
          <a:r>
            <a:rPr lang="es-MX" dirty="0"/>
            <a:t>Aplicaciones instaladas en PC.</a:t>
          </a:r>
        </a:p>
      </dgm:t>
    </dgm:pt>
    <dgm:pt modelId="{42B1459D-7732-4D7D-A97E-D0AA527876A6}" type="parTrans" cxnId="{A9041D3F-7B76-4397-8B0F-5E15A2081779}">
      <dgm:prSet/>
      <dgm:spPr/>
      <dgm:t>
        <a:bodyPr/>
        <a:lstStyle/>
        <a:p>
          <a:endParaRPr lang="es-MX"/>
        </a:p>
      </dgm:t>
    </dgm:pt>
    <dgm:pt modelId="{575951CE-EA58-4A31-A28F-04FC79759932}" type="sibTrans" cxnId="{A9041D3F-7B76-4397-8B0F-5E15A2081779}">
      <dgm:prSet/>
      <dgm:spPr/>
      <dgm:t>
        <a:bodyPr/>
        <a:lstStyle/>
        <a:p>
          <a:endParaRPr lang="es-MX"/>
        </a:p>
      </dgm:t>
    </dgm:pt>
    <dgm:pt modelId="{EFFF2CA7-76C8-487D-9113-6EEA1F769F27}">
      <dgm:prSet phldrT="[Texto]"/>
      <dgm:spPr/>
      <dgm:t>
        <a:bodyPr/>
        <a:lstStyle/>
        <a:p>
          <a:pPr>
            <a:lnSpc>
              <a:spcPct val="100000"/>
            </a:lnSpc>
          </a:pPr>
          <a:r>
            <a:rPr lang="es-MX" dirty="0"/>
            <a:t>Aplicaciones WEB, sistemas empresariales, etc.</a:t>
          </a:r>
        </a:p>
      </dgm:t>
    </dgm:pt>
    <dgm:pt modelId="{C8A51A9A-F062-45C8-9466-39EDD7856811}" type="parTrans" cxnId="{CA24E67B-B490-473F-95B6-0200EAC715FE}">
      <dgm:prSet/>
      <dgm:spPr/>
      <dgm:t>
        <a:bodyPr/>
        <a:lstStyle/>
        <a:p>
          <a:endParaRPr lang="es-MX"/>
        </a:p>
      </dgm:t>
    </dgm:pt>
    <dgm:pt modelId="{C03F7F2D-F26B-49F4-B587-B566997158BC}" type="sibTrans" cxnId="{CA24E67B-B490-473F-95B6-0200EAC715FE}">
      <dgm:prSet/>
      <dgm:spPr/>
      <dgm:t>
        <a:bodyPr/>
        <a:lstStyle/>
        <a:p>
          <a:endParaRPr lang="es-MX"/>
        </a:p>
      </dgm:t>
    </dgm:pt>
    <dgm:pt modelId="{692A8389-3285-49E9-825B-BEC0FE4250EB}">
      <dgm:prSet phldrT="[Texto]"/>
      <dgm:spPr/>
      <dgm:t>
        <a:bodyPr/>
        <a:lstStyle/>
        <a:p>
          <a:pPr>
            <a:lnSpc>
              <a:spcPct val="100000"/>
            </a:lnSpc>
          </a:pPr>
          <a:r>
            <a:rPr lang="es-MX" dirty="0"/>
            <a:t>Gestión de dispositivos de hardware.</a:t>
          </a:r>
        </a:p>
      </dgm:t>
    </dgm:pt>
    <dgm:pt modelId="{43A3DAA5-34E1-4292-9129-0D615A596CCD}" type="parTrans" cxnId="{EEABA3D1-3FAC-4C14-BF95-2AA9094EC9A0}">
      <dgm:prSet/>
      <dgm:spPr/>
      <dgm:t>
        <a:bodyPr/>
        <a:lstStyle/>
        <a:p>
          <a:endParaRPr lang="es-MX"/>
        </a:p>
      </dgm:t>
    </dgm:pt>
    <dgm:pt modelId="{435B32DF-C472-4957-BF6B-6D1AE6333311}" type="sibTrans" cxnId="{EEABA3D1-3FAC-4C14-BF95-2AA9094EC9A0}">
      <dgm:prSet/>
      <dgm:spPr/>
      <dgm:t>
        <a:bodyPr/>
        <a:lstStyle/>
        <a:p>
          <a:endParaRPr lang="es-MX"/>
        </a:p>
      </dgm:t>
    </dgm:pt>
    <dgm:pt modelId="{3E2AC709-6020-46E5-9DC3-988272052C7A}">
      <dgm:prSet phldrT="[Texto]"/>
      <dgm:spPr/>
      <dgm:t>
        <a:bodyPr/>
        <a:lstStyle/>
        <a:p>
          <a:pPr>
            <a:lnSpc>
              <a:spcPct val="100000"/>
            </a:lnSpc>
          </a:pPr>
          <a:r>
            <a:rPr lang="es-MX" dirty="0"/>
            <a:t>Procesamiento de datos en grandes lotes.</a:t>
          </a:r>
        </a:p>
      </dgm:t>
    </dgm:pt>
    <dgm:pt modelId="{5429FE2A-B092-4C6E-B7F7-36770558A567}" type="parTrans" cxnId="{D5E1616A-28E1-47B0-A6E3-B8856A151798}">
      <dgm:prSet/>
      <dgm:spPr/>
      <dgm:t>
        <a:bodyPr/>
        <a:lstStyle/>
        <a:p>
          <a:endParaRPr lang="es-MX"/>
        </a:p>
      </dgm:t>
    </dgm:pt>
    <dgm:pt modelId="{CC96F7E2-3F28-47EA-BF9D-BAF03E92FD85}" type="sibTrans" cxnId="{D5E1616A-28E1-47B0-A6E3-B8856A151798}">
      <dgm:prSet/>
      <dgm:spPr/>
      <dgm:t>
        <a:bodyPr/>
        <a:lstStyle/>
        <a:p>
          <a:endParaRPr lang="es-MX"/>
        </a:p>
      </dgm:t>
    </dgm:pt>
    <dgm:pt modelId="{9367E573-2998-406E-8FDA-0620F9897734}">
      <dgm:prSet phldrT="[Texto]"/>
      <dgm:spPr/>
      <dgm:t>
        <a:bodyPr/>
        <a:lstStyle/>
        <a:p>
          <a:pPr>
            <a:lnSpc>
              <a:spcPct val="100000"/>
            </a:lnSpc>
          </a:pPr>
          <a:r>
            <a:rPr lang="es-MX" dirty="0"/>
            <a:t>Videojuegos y/o similares.</a:t>
          </a:r>
        </a:p>
      </dgm:t>
    </dgm:pt>
    <dgm:pt modelId="{BB4F5D6B-6FE8-405B-9812-56CA49C2D57D}" type="parTrans" cxnId="{7587D95C-1899-451F-ABDE-215159BED344}">
      <dgm:prSet/>
      <dgm:spPr/>
      <dgm:t>
        <a:bodyPr/>
        <a:lstStyle/>
        <a:p>
          <a:endParaRPr lang="es-MX"/>
        </a:p>
      </dgm:t>
    </dgm:pt>
    <dgm:pt modelId="{5A00CD52-7E87-4A4F-B2E7-16EAC79CD25D}" type="sibTrans" cxnId="{7587D95C-1899-451F-ABDE-215159BED344}">
      <dgm:prSet/>
      <dgm:spPr/>
      <dgm:t>
        <a:bodyPr/>
        <a:lstStyle/>
        <a:p>
          <a:endParaRPr lang="es-MX"/>
        </a:p>
      </dgm:t>
    </dgm:pt>
    <dgm:pt modelId="{2D2005B6-F8D9-4574-B90F-D345DA9F1051}">
      <dgm:prSet phldrT="[Texto]"/>
      <dgm:spPr/>
      <dgm:t>
        <a:bodyPr/>
        <a:lstStyle/>
        <a:p>
          <a:pPr>
            <a:lnSpc>
              <a:spcPct val="100000"/>
            </a:lnSpc>
          </a:pPr>
          <a:r>
            <a:rPr lang="es-MX" dirty="0"/>
            <a:t>Modelado de procesos físicos, etc.</a:t>
          </a:r>
        </a:p>
      </dgm:t>
    </dgm:pt>
    <dgm:pt modelId="{E3806F3F-5BAB-46D2-8A51-CAFDEB5E171D}" type="parTrans" cxnId="{83600F6C-14EA-4034-A65A-0A769FBD53F7}">
      <dgm:prSet/>
      <dgm:spPr/>
      <dgm:t>
        <a:bodyPr/>
        <a:lstStyle/>
        <a:p>
          <a:endParaRPr lang="es-MX"/>
        </a:p>
      </dgm:t>
    </dgm:pt>
    <dgm:pt modelId="{262E02F3-5A88-425A-93D9-9B40FFA4AC20}" type="sibTrans" cxnId="{83600F6C-14EA-4034-A65A-0A769FBD53F7}">
      <dgm:prSet/>
      <dgm:spPr/>
      <dgm:t>
        <a:bodyPr/>
        <a:lstStyle/>
        <a:p>
          <a:endParaRPr lang="es-MX"/>
        </a:p>
      </dgm:t>
    </dgm:pt>
    <dgm:pt modelId="{94E85A85-38F7-4B26-968F-A6581DECF856}">
      <dgm:prSet phldrT="[Texto]"/>
      <dgm:spPr/>
      <dgm:t>
        <a:bodyPr/>
        <a:lstStyle/>
        <a:p>
          <a:pPr>
            <a:lnSpc>
              <a:spcPct val="100000"/>
            </a:lnSpc>
          </a:pPr>
          <a:r>
            <a:rPr lang="es-MX" dirty="0"/>
            <a:t>Recopilación de información de sensores.</a:t>
          </a:r>
        </a:p>
      </dgm:t>
    </dgm:pt>
    <dgm:pt modelId="{89D7FB00-93EC-4F2A-96FD-36E50FC26C54}" type="parTrans" cxnId="{7440EF7E-559E-4CA7-A1E2-AD8163CE0F87}">
      <dgm:prSet/>
      <dgm:spPr/>
      <dgm:t>
        <a:bodyPr/>
        <a:lstStyle/>
        <a:p>
          <a:endParaRPr lang="es-MX"/>
        </a:p>
      </dgm:t>
    </dgm:pt>
    <dgm:pt modelId="{417F9529-FACF-4622-8066-7253D57B0C87}" type="sibTrans" cxnId="{7440EF7E-559E-4CA7-A1E2-AD8163CE0F87}">
      <dgm:prSet/>
      <dgm:spPr/>
      <dgm:t>
        <a:bodyPr/>
        <a:lstStyle/>
        <a:p>
          <a:endParaRPr lang="es-MX"/>
        </a:p>
      </dgm:t>
    </dgm:pt>
    <dgm:pt modelId="{EF8505CC-97DF-4198-A2F6-5B3D49D1AD86}">
      <dgm:prSet phldrT="[Texto]"/>
      <dgm:spPr/>
      <dgm:t>
        <a:bodyPr/>
        <a:lstStyle/>
        <a:p>
          <a:pPr>
            <a:lnSpc>
              <a:spcPct val="100000"/>
            </a:lnSpc>
          </a:pPr>
          <a:r>
            <a:rPr lang="es-MX" dirty="0"/>
            <a:t>Sistemas compuestos por otros sistemas.</a:t>
          </a:r>
        </a:p>
      </dgm:t>
    </dgm:pt>
    <dgm:pt modelId="{FBD6D670-E923-4F50-BA04-086690740A32}" type="parTrans" cxnId="{D682E407-D701-47CF-98BF-2791D9264B16}">
      <dgm:prSet/>
      <dgm:spPr/>
      <dgm:t>
        <a:bodyPr/>
        <a:lstStyle/>
        <a:p>
          <a:endParaRPr lang="es-MX"/>
        </a:p>
      </dgm:t>
    </dgm:pt>
    <dgm:pt modelId="{496EE451-A03B-435C-A244-E354B1F17EEB}" type="sibTrans" cxnId="{D682E407-D701-47CF-98BF-2791D9264B16}">
      <dgm:prSet/>
      <dgm:spPr/>
      <dgm:t>
        <a:bodyPr/>
        <a:lstStyle/>
        <a:p>
          <a:endParaRPr lang="es-MX"/>
        </a:p>
      </dgm:t>
    </dgm:pt>
    <dgm:pt modelId="{BFD68A4E-B9B7-4223-948D-F2902DF4820C}" type="pres">
      <dgm:prSet presAssocID="{139FD713-C502-41FB-B55B-2FF6B160251F}" presName="root" presStyleCnt="0">
        <dgm:presLayoutVars>
          <dgm:dir/>
          <dgm:resizeHandles val="exact"/>
        </dgm:presLayoutVars>
      </dgm:prSet>
      <dgm:spPr/>
    </dgm:pt>
    <dgm:pt modelId="{159FE7ED-A776-4A2C-A3DF-4F590ACB4FC0}" type="pres">
      <dgm:prSet presAssocID="{5BED7B5A-7606-4D66-A633-A3BC434D8ECF}" presName="compNode" presStyleCnt="0"/>
      <dgm:spPr/>
    </dgm:pt>
    <dgm:pt modelId="{01D3684C-F890-494C-9EA3-7262AD26FFF8}" type="pres">
      <dgm:prSet presAssocID="{5BED7B5A-7606-4D66-A633-A3BC434D8ECF}" presName="bgRect" presStyleLbl="bgShp" presStyleIdx="0" presStyleCnt="8"/>
      <dgm:spPr/>
    </dgm:pt>
    <dgm:pt modelId="{BBDFD7B3-FF16-43EA-AE70-1CFD7784BE56}" type="pres">
      <dgm:prSet presAssocID="{5BED7B5A-7606-4D66-A633-A3BC434D8ECF}"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8BD745DC-275C-4FE9-92FA-C6FF06F397D7}" type="pres">
      <dgm:prSet presAssocID="{5BED7B5A-7606-4D66-A633-A3BC434D8ECF}" presName="spaceRect" presStyleCnt="0"/>
      <dgm:spPr/>
    </dgm:pt>
    <dgm:pt modelId="{DC2AAC85-1FF2-46EB-883F-7E916EE2DB11}" type="pres">
      <dgm:prSet presAssocID="{5BED7B5A-7606-4D66-A633-A3BC434D8ECF}" presName="parTx" presStyleLbl="revTx" presStyleIdx="0" presStyleCnt="16">
        <dgm:presLayoutVars>
          <dgm:chMax val="0"/>
          <dgm:chPref val="0"/>
        </dgm:presLayoutVars>
      </dgm:prSet>
      <dgm:spPr/>
    </dgm:pt>
    <dgm:pt modelId="{15535835-4EFA-4400-B902-276A9444B1CD}" type="pres">
      <dgm:prSet presAssocID="{5BED7B5A-7606-4D66-A633-A3BC434D8ECF}" presName="desTx" presStyleLbl="revTx" presStyleIdx="1" presStyleCnt="16">
        <dgm:presLayoutVars/>
      </dgm:prSet>
      <dgm:spPr/>
    </dgm:pt>
    <dgm:pt modelId="{5D262F78-9F8D-4A1D-A00B-C5D7E8DFCFD8}" type="pres">
      <dgm:prSet presAssocID="{9BACCDCA-1E70-4AA8-BC62-C6D60A16BB74}" presName="sibTrans" presStyleCnt="0"/>
      <dgm:spPr/>
    </dgm:pt>
    <dgm:pt modelId="{6F73D334-4ACA-484F-9BB8-9A5F3A6B118E}" type="pres">
      <dgm:prSet presAssocID="{9CA93730-93A8-402A-98DE-7E5BF82ADBB7}" presName="compNode" presStyleCnt="0"/>
      <dgm:spPr/>
    </dgm:pt>
    <dgm:pt modelId="{71E70B22-392D-4C4F-A4BB-491B70EB6F31}" type="pres">
      <dgm:prSet presAssocID="{9CA93730-93A8-402A-98DE-7E5BF82ADBB7}" presName="bgRect" presStyleLbl="bgShp" presStyleIdx="1" presStyleCnt="8"/>
      <dgm:spPr/>
    </dgm:pt>
    <dgm:pt modelId="{0BC2E200-811B-4EC5-9C0F-CC638DC90FD9}" type="pres">
      <dgm:prSet presAssocID="{9CA93730-93A8-402A-98DE-7E5BF82ADBB7}"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A1C5B8E2-FADF-411D-852C-BE1ADF7C5F07}" type="pres">
      <dgm:prSet presAssocID="{9CA93730-93A8-402A-98DE-7E5BF82ADBB7}" presName="spaceRect" presStyleCnt="0"/>
      <dgm:spPr/>
    </dgm:pt>
    <dgm:pt modelId="{5CB6AEDF-B319-458D-BC50-B66336FE5C8D}" type="pres">
      <dgm:prSet presAssocID="{9CA93730-93A8-402A-98DE-7E5BF82ADBB7}" presName="parTx" presStyleLbl="revTx" presStyleIdx="2" presStyleCnt="16">
        <dgm:presLayoutVars>
          <dgm:chMax val="0"/>
          <dgm:chPref val="0"/>
        </dgm:presLayoutVars>
      </dgm:prSet>
      <dgm:spPr/>
    </dgm:pt>
    <dgm:pt modelId="{886EFB78-3C36-4D9B-BD8B-A9D2AA14EBB6}" type="pres">
      <dgm:prSet presAssocID="{9CA93730-93A8-402A-98DE-7E5BF82ADBB7}" presName="desTx" presStyleLbl="revTx" presStyleIdx="3" presStyleCnt="16">
        <dgm:presLayoutVars/>
      </dgm:prSet>
      <dgm:spPr/>
    </dgm:pt>
    <dgm:pt modelId="{967DCCE9-F5B3-4847-A544-C9DEE4675E83}" type="pres">
      <dgm:prSet presAssocID="{E6EBA8D5-3E61-453A-B8DD-0D25165FAFC3}" presName="sibTrans" presStyleCnt="0"/>
      <dgm:spPr/>
    </dgm:pt>
    <dgm:pt modelId="{45826DA7-B856-4C31-B1F0-58A54AACE6CB}" type="pres">
      <dgm:prSet presAssocID="{D3E20480-31D7-482A-AA46-12FE458B7D75}" presName="compNode" presStyleCnt="0"/>
      <dgm:spPr/>
    </dgm:pt>
    <dgm:pt modelId="{1F7BB14D-A3BE-40DA-B5EA-AC741173E381}" type="pres">
      <dgm:prSet presAssocID="{D3E20480-31D7-482A-AA46-12FE458B7D75}" presName="bgRect" presStyleLbl="bgShp" presStyleIdx="2" presStyleCnt="8"/>
      <dgm:spPr/>
    </dgm:pt>
    <dgm:pt modelId="{B23F3102-8B63-4118-A430-C4E8DE84EAA0}" type="pres">
      <dgm:prSet presAssocID="{D3E20480-31D7-482A-AA46-12FE458B7D75}"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2E5A5378-12A3-4561-897B-E9078B2FAB76}" type="pres">
      <dgm:prSet presAssocID="{D3E20480-31D7-482A-AA46-12FE458B7D75}" presName="spaceRect" presStyleCnt="0"/>
      <dgm:spPr/>
    </dgm:pt>
    <dgm:pt modelId="{EA42DDF4-8335-4F11-81EE-BE479D2010DC}" type="pres">
      <dgm:prSet presAssocID="{D3E20480-31D7-482A-AA46-12FE458B7D75}" presName="parTx" presStyleLbl="revTx" presStyleIdx="4" presStyleCnt="16">
        <dgm:presLayoutVars>
          <dgm:chMax val="0"/>
          <dgm:chPref val="0"/>
        </dgm:presLayoutVars>
      </dgm:prSet>
      <dgm:spPr/>
    </dgm:pt>
    <dgm:pt modelId="{05165EAC-7A2D-426E-9699-D3A4C02DC6FB}" type="pres">
      <dgm:prSet presAssocID="{D3E20480-31D7-482A-AA46-12FE458B7D75}" presName="desTx" presStyleLbl="revTx" presStyleIdx="5" presStyleCnt="16">
        <dgm:presLayoutVars/>
      </dgm:prSet>
      <dgm:spPr/>
    </dgm:pt>
    <dgm:pt modelId="{2E136C22-9B63-432D-A269-AFB2828ECC1C}" type="pres">
      <dgm:prSet presAssocID="{D7BDA8D0-0882-4435-96F1-4DE76E4D33F8}" presName="sibTrans" presStyleCnt="0"/>
      <dgm:spPr/>
    </dgm:pt>
    <dgm:pt modelId="{27EA8FF0-0881-47B9-AADC-3BEDEDC5A96D}" type="pres">
      <dgm:prSet presAssocID="{6FBDC8C0-D073-46AD-9999-97F1FCB675B6}" presName="compNode" presStyleCnt="0"/>
      <dgm:spPr/>
    </dgm:pt>
    <dgm:pt modelId="{C20B4CF6-BAED-4A5D-BB5E-D2C90E8B75EA}" type="pres">
      <dgm:prSet presAssocID="{6FBDC8C0-D073-46AD-9999-97F1FCB675B6}" presName="bgRect" presStyleLbl="bgShp" presStyleIdx="3" presStyleCnt="8"/>
      <dgm:spPr/>
    </dgm:pt>
    <dgm:pt modelId="{A55D12B1-485C-4B4F-B6BC-B030D5BDE946}" type="pres">
      <dgm:prSet presAssocID="{6FBDC8C0-D073-46AD-9999-97F1FCB675B6}"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se de datos"/>
        </a:ext>
      </dgm:extLst>
    </dgm:pt>
    <dgm:pt modelId="{BA929494-10AB-4A4B-9314-1C5A49959EFF}" type="pres">
      <dgm:prSet presAssocID="{6FBDC8C0-D073-46AD-9999-97F1FCB675B6}" presName="spaceRect" presStyleCnt="0"/>
      <dgm:spPr/>
    </dgm:pt>
    <dgm:pt modelId="{95593FDE-2DC4-4F26-9C57-CF7CA95A5936}" type="pres">
      <dgm:prSet presAssocID="{6FBDC8C0-D073-46AD-9999-97F1FCB675B6}" presName="parTx" presStyleLbl="revTx" presStyleIdx="6" presStyleCnt="16">
        <dgm:presLayoutVars>
          <dgm:chMax val="0"/>
          <dgm:chPref val="0"/>
        </dgm:presLayoutVars>
      </dgm:prSet>
      <dgm:spPr/>
    </dgm:pt>
    <dgm:pt modelId="{E439A75A-327C-4BC9-8F42-1C7B51E98504}" type="pres">
      <dgm:prSet presAssocID="{6FBDC8C0-D073-46AD-9999-97F1FCB675B6}" presName="desTx" presStyleLbl="revTx" presStyleIdx="7" presStyleCnt="16">
        <dgm:presLayoutVars/>
      </dgm:prSet>
      <dgm:spPr/>
    </dgm:pt>
    <dgm:pt modelId="{C135CBB7-C3D5-425A-8FFF-802D3A2CBF0F}" type="pres">
      <dgm:prSet presAssocID="{C2739666-5817-4FC2-A5DF-F3CF8FFCADEE}" presName="sibTrans" presStyleCnt="0"/>
      <dgm:spPr/>
    </dgm:pt>
    <dgm:pt modelId="{3DBBA5B3-8AC8-4ADF-A9DB-9B853C05C5B7}" type="pres">
      <dgm:prSet presAssocID="{2E1C1213-C3DF-491D-A0EF-AF91580661AE}" presName="compNode" presStyleCnt="0"/>
      <dgm:spPr/>
    </dgm:pt>
    <dgm:pt modelId="{8362BF01-665B-40EE-9102-9D08694E67D2}" type="pres">
      <dgm:prSet presAssocID="{2E1C1213-C3DF-491D-A0EF-AF91580661AE}" presName="bgRect" presStyleLbl="bgShp" presStyleIdx="4" presStyleCnt="8"/>
      <dgm:spPr/>
    </dgm:pt>
    <dgm:pt modelId="{CDC1D719-224A-41A6-9F35-041C906D12F8}" type="pres">
      <dgm:prSet presAssocID="{2E1C1213-C3DF-491D-A0EF-AF91580661AE}"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me controller"/>
        </a:ext>
      </dgm:extLst>
    </dgm:pt>
    <dgm:pt modelId="{DC9286DC-9CE3-4BD0-95F1-32CDB0E6DF31}" type="pres">
      <dgm:prSet presAssocID="{2E1C1213-C3DF-491D-A0EF-AF91580661AE}" presName="spaceRect" presStyleCnt="0"/>
      <dgm:spPr/>
    </dgm:pt>
    <dgm:pt modelId="{5BEA38FA-BFF0-4A39-B45E-1F3441A5A6EE}" type="pres">
      <dgm:prSet presAssocID="{2E1C1213-C3DF-491D-A0EF-AF91580661AE}" presName="parTx" presStyleLbl="revTx" presStyleIdx="8" presStyleCnt="16">
        <dgm:presLayoutVars>
          <dgm:chMax val="0"/>
          <dgm:chPref val="0"/>
        </dgm:presLayoutVars>
      </dgm:prSet>
      <dgm:spPr/>
    </dgm:pt>
    <dgm:pt modelId="{6FAFE2D4-559B-4510-A63D-F8C97B580786}" type="pres">
      <dgm:prSet presAssocID="{2E1C1213-C3DF-491D-A0EF-AF91580661AE}" presName="desTx" presStyleLbl="revTx" presStyleIdx="9" presStyleCnt="16">
        <dgm:presLayoutVars/>
      </dgm:prSet>
      <dgm:spPr/>
    </dgm:pt>
    <dgm:pt modelId="{FCDBE56A-0575-4BD5-944A-275B90D0630D}" type="pres">
      <dgm:prSet presAssocID="{3C9DBD0D-4ECA-403D-B2D4-27DC1D33C19C}" presName="sibTrans" presStyleCnt="0"/>
      <dgm:spPr/>
    </dgm:pt>
    <dgm:pt modelId="{AEF227A6-346B-4E8D-8FB1-D1B2E9F4283D}" type="pres">
      <dgm:prSet presAssocID="{FCEEDDBC-AD76-4CC8-BF21-65BFE2558DB1}" presName="compNode" presStyleCnt="0"/>
      <dgm:spPr/>
    </dgm:pt>
    <dgm:pt modelId="{BE6D6254-01B6-4BC3-AA23-BCD8486DE3E8}" type="pres">
      <dgm:prSet presAssocID="{FCEEDDBC-AD76-4CC8-BF21-65BFE2558DB1}" presName="bgRect" presStyleLbl="bgShp" presStyleIdx="5" presStyleCnt="8"/>
      <dgm:spPr/>
    </dgm:pt>
    <dgm:pt modelId="{4E28A359-6A96-4562-AD90-FE1B492CEB10}" type="pres">
      <dgm:prSet presAssocID="{FCEEDDBC-AD76-4CC8-BF21-65BFE2558DB1}"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8832E179-E952-4040-910F-22C8C6B38400}" type="pres">
      <dgm:prSet presAssocID="{FCEEDDBC-AD76-4CC8-BF21-65BFE2558DB1}" presName="spaceRect" presStyleCnt="0"/>
      <dgm:spPr/>
    </dgm:pt>
    <dgm:pt modelId="{69E45C61-E7CE-404B-9EAE-81B4EADB61CB}" type="pres">
      <dgm:prSet presAssocID="{FCEEDDBC-AD76-4CC8-BF21-65BFE2558DB1}" presName="parTx" presStyleLbl="revTx" presStyleIdx="10" presStyleCnt="16">
        <dgm:presLayoutVars>
          <dgm:chMax val="0"/>
          <dgm:chPref val="0"/>
        </dgm:presLayoutVars>
      </dgm:prSet>
      <dgm:spPr/>
    </dgm:pt>
    <dgm:pt modelId="{FA31D9BD-0039-4CC9-8F56-A5D390A4BFC8}" type="pres">
      <dgm:prSet presAssocID="{FCEEDDBC-AD76-4CC8-BF21-65BFE2558DB1}" presName="desTx" presStyleLbl="revTx" presStyleIdx="11" presStyleCnt="16">
        <dgm:presLayoutVars/>
      </dgm:prSet>
      <dgm:spPr/>
    </dgm:pt>
    <dgm:pt modelId="{B37FC1D1-51EE-4CF1-A159-B9560FBC03E7}" type="pres">
      <dgm:prSet presAssocID="{12A9CF2C-F57F-4079-9B8B-64653B275943}" presName="sibTrans" presStyleCnt="0"/>
      <dgm:spPr/>
    </dgm:pt>
    <dgm:pt modelId="{946FEB40-BEA2-4CA4-81AC-8C850FE1EA75}" type="pres">
      <dgm:prSet presAssocID="{E0D081C2-4A69-4E97-BD96-B315C41B2274}" presName="compNode" presStyleCnt="0"/>
      <dgm:spPr/>
    </dgm:pt>
    <dgm:pt modelId="{F738F141-4CD2-4D8E-BA64-9A92598458B3}" type="pres">
      <dgm:prSet presAssocID="{E0D081C2-4A69-4E97-BD96-B315C41B2274}" presName="bgRect" presStyleLbl="bgShp" presStyleIdx="6" presStyleCnt="8"/>
      <dgm:spPr/>
    </dgm:pt>
    <dgm:pt modelId="{CDC60E83-C41D-415A-8BE0-B0E440D58A71}" type="pres">
      <dgm:prSet presAssocID="{E0D081C2-4A69-4E97-BD96-B315C41B2274}"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rocesador"/>
        </a:ext>
      </dgm:extLst>
    </dgm:pt>
    <dgm:pt modelId="{A94CCCD0-BB9D-4839-84D5-F3C66E137664}" type="pres">
      <dgm:prSet presAssocID="{E0D081C2-4A69-4E97-BD96-B315C41B2274}" presName="spaceRect" presStyleCnt="0"/>
      <dgm:spPr/>
    </dgm:pt>
    <dgm:pt modelId="{5EE834E0-ED9A-476D-A46F-BCADCA5422CE}" type="pres">
      <dgm:prSet presAssocID="{E0D081C2-4A69-4E97-BD96-B315C41B2274}" presName="parTx" presStyleLbl="revTx" presStyleIdx="12" presStyleCnt="16">
        <dgm:presLayoutVars>
          <dgm:chMax val="0"/>
          <dgm:chPref val="0"/>
        </dgm:presLayoutVars>
      </dgm:prSet>
      <dgm:spPr/>
    </dgm:pt>
    <dgm:pt modelId="{930A5C55-7A74-4A73-A62F-73DD4DF3280F}" type="pres">
      <dgm:prSet presAssocID="{E0D081C2-4A69-4E97-BD96-B315C41B2274}" presName="desTx" presStyleLbl="revTx" presStyleIdx="13" presStyleCnt="16">
        <dgm:presLayoutVars/>
      </dgm:prSet>
      <dgm:spPr/>
    </dgm:pt>
    <dgm:pt modelId="{D68E0534-32CA-402C-B8F1-B0E764323674}" type="pres">
      <dgm:prSet presAssocID="{0092FE02-F4DA-4289-B01C-FD211642CA92}" presName="sibTrans" presStyleCnt="0"/>
      <dgm:spPr/>
    </dgm:pt>
    <dgm:pt modelId="{2C0E6C9D-1136-4572-AFE0-16DEAA413DA3}" type="pres">
      <dgm:prSet presAssocID="{21250B29-23AD-417A-BBD2-A255EBD4EF68}" presName="compNode" presStyleCnt="0"/>
      <dgm:spPr/>
    </dgm:pt>
    <dgm:pt modelId="{73A20829-CB52-476D-B119-B9B03DEEF98C}" type="pres">
      <dgm:prSet presAssocID="{21250B29-23AD-417A-BBD2-A255EBD4EF68}" presName="bgRect" presStyleLbl="bgShp" presStyleIdx="7" presStyleCnt="8"/>
      <dgm:spPr/>
    </dgm:pt>
    <dgm:pt modelId="{D88DC7C2-B093-43E5-93FB-7F9374C2AC10}" type="pres">
      <dgm:prSet presAssocID="{21250B29-23AD-417A-BBD2-A255EBD4EF68}"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ientífico"/>
        </a:ext>
      </dgm:extLst>
    </dgm:pt>
    <dgm:pt modelId="{E64F53E7-987A-43F9-9CC1-5F31784E9F7D}" type="pres">
      <dgm:prSet presAssocID="{21250B29-23AD-417A-BBD2-A255EBD4EF68}" presName="spaceRect" presStyleCnt="0"/>
      <dgm:spPr/>
    </dgm:pt>
    <dgm:pt modelId="{C88B1D16-681F-4F0B-81B5-EEA64E9A53DE}" type="pres">
      <dgm:prSet presAssocID="{21250B29-23AD-417A-BBD2-A255EBD4EF68}" presName="parTx" presStyleLbl="revTx" presStyleIdx="14" presStyleCnt="16">
        <dgm:presLayoutVars>
          <dgm:chMax val="0"/>
          <dgm:chPref val="0"/>
        </dgm:presLayoutVars>
      </dgm:prSet>
      <dgm:spPr/>
    </dgm:pt>
    <dgm:pt modelId="{B2B94414-BE76-4AB4-BB20-8274DFBE3EBD}" type="pres">
      <dgm:prSet presAssocID="{21250B29-23AD-417A-BBD2-A255EBD4EF68}" presName="desTx" presStyleLbl="revTx" presStyleIdx="15" presStyleCnt="16">
        <dgm:presLayoutVars/>
      </dgm:prSet>
      <dgm:spPr/>
    </dgm:pt>
  </dgm:ptLst>
  <dgm:cxnLst>
    <dgm:cxn modelId="{33177800-06D5-4088-892B-26C234137996}" srcId="{139FD713-C502-41FB-B55B-2FF6B160251F}" destId="{E0D081C2-4A69-4E97-BD96-B315C41B2274}" srcOrd="6" destOrd="0" parTransId="{993FD56F-BF19-4F2F-BA93-2AC7A6F340E0}" sibTransId="{0092FE02-F4DA-4289-B01C-FD211642CA92}"/>
    <dgm:cxn modelId="{90A8B600-4EE0-42E8-987A-B77E9602832F}" srcId="{139FD713-C502-41FB-B55B-2FF6B160251F}" destId="{D3E20480-31D7-482A-AA46-12FE458B7D75}" srcOrd="2" destOrd="0" parTransId="{8908DB87-2AFC-425B-9501-71E1C4AB656E}" sibTransId="{D7BDA8D0-0882-4435-96F1-4DE76E4D33F8}"/>
    <dgm:cxn modelId="{71A5C405-27F4-4032-893F-60175B5DDB21}" srcId="{139FD713-C502-41FB-B55B-2FF6B160251F}" destId="{5BED7B5A-7606-4D66-A633-A3BC434D8ECF}" srcOrd="0" destOrd="0" parTransId="{38842AA5-83F4-42B3-97B1-72E7A0CBBFC0}" sibTransId="{9BACCDCA-1E70-4AA8-BC62-C6D60A16BB74}"/>
    <dgm:cxn modelId="{D682E407-D701-47CF-98BF-2791D9264B16}" srcId="{21250B29-23AD-417A-BBD2-A255EBD4EF68}" destId="{EF8505CC-97DF-4198-A2F6-5B3D49D1AD86}" srcOrd="0" destOrd="0" parTransId="{FBD6D670-E923-4F50-BA04-086690740A32}" sibTransId="{496EE451-A03B-435C-A244-E354B1F17EEB}"/>
    <dgm:cxn modelId="{A503370F-170A-496C-B3CA-9427A55BE1DC}" type="presOf" srcId="{2D2005B6-F8D9-4574-B90F-D345DA9F1051}" destId="{FA31D9BD-0039-4CC9-8F56-A5D390A4BFC8}" srcOrd="0" destOrd="0" presId="urn:microsoft.com/office/officeart/2018/2/layout/IconVerticalSolidList"/>
    <dgm:cxn modelId="{4B041722-8E87-4D9E-8C52-E772827C26CA}" type="presOf" srcId="{D3E20480-31D7-482A-AA46-12FE458B7D75}" destId="{EA42DDF4-8335-4F11-81EE-BE479D2010DC}" srcOrd="0" destOrd="0" presId="urn:microsoft.com/office/officeart/2018/2/layout/IconVerticalSolidList"/>
    <dgm:cxn modelId="{72074822-2C6C-4FAE-B4BE-78351C88AD37}" type="presOf" srcId="{EF8505CC-97DF-4198-A2F6-5B3D49D1AD86}" destId="{B2B94414-BE76-4AB4-BB20-8274DFBE3EBD}" srcOrd="0" destOrd="0" presId="urn:microsoft.com/office/officeart/2018/2/layout/IconVerticalSolidList"/>
    <dgm:cxn modelId="{971ABC2B-492B-4F8F-B24A-63E4A1B5F3AE}" srcId="{139FD713-C502-41FB-B55B-2FF6B160251F}" destId="{6FBDC8C0-D073-46AD-9999-97F1FCB675B6}" srcOrd="3" destOrd="0" parTransId="{FB921CD0-CEED-4D1E-B4BD-2FC3F6C2076F}" sibTransId="{C2739666-5817-4FC2-A5DF-F3CF8FFCADEE}"/>
    <dgm:cxn modelId="{2B382B2F-8FDB-401A-B498-3C6CF923871E}" type="presOf" srcId="{5BED7B5A-7606-4D66-A633-A3BC434D8ECF}" destId="{DC2AAC85-1FF2-46EB-883F-7E916EE2DB11}" srcOrd="0" destOrd="0" presId="urn:microsoft.com/office/officeart/2018/2/layout/IconVerticalSolidList"/>
    <dgm:cxn modelId="{82EAE72F-7A5C-4169-8AB1-80371521A3FB}" srcId="{139FD713-C502-41FB-B55B-2FF6B160251F}" destId="{21250B29-23AD-417A-BBD2-A255EBD4EF68}" srcOrd="7" destOrd="0" parTransId="{5462C9A9-6649-4B60-82D2-59594FC22C09}" sibTransId="{1FB401C3-E865-43C0-997D-2051EDFD7388}"/>
    <dgm:cxn modelId="{E93F3D3C-A2B4-4A9A-8380-60CE83DE9C14}" srcId="{139FD713-C502-41FB-B55B-2FF6B160251F}" destId="{2E1C1213-C3DF-491D-A0EF-AF91580661AE}" srcOrd="4" destOrd="0" parTransId="{4733222F-E46D-4D72-BE5D-7D597ACADCCF}" sibTransId="{3C9DBD0D-4ECA-403D-B2D4-27DC1D33C19C}"/>
    <dgm:cxn modelId="{E10D6C3E-C44B-4D92-8B0B-06A78F5AA505}" type="presOf" srcId="{6FBDC8C0-D073-46AD-9999-97F1FCB675B6}" destId="{95593FDE-2DC4-4F26-9C57-CF7CA95A5936}" srcOrd="0" destOrd="0" presId="urn:microsoft.com/office/officeart/2018/2/layout/IconVerticalSolidList"/>
    <dgm:cxn modelId="{A9041D3F-7B76-4397-8B0F-5E15A2081779}" srcId="{5BED7B5A-7606-4D66-A633-A3BC434D8ECF}" destId="{C14655B1-3A86-4A94-8A49-D141080D1EF6}" srcOrd="0" destOrd="0" parTransId="{42B1459D-7732-4D7D-A97E-D0AA527876A6}" sibTransId="{575951CE-EA58-4A31-A28F-04FC79759932}"/>
    <dgm:cxn modelId="{8164473F-6CEC-4698-A582-F78346FBAA4F}" type="presOf" srcId="{9367E573-2998-406E-8FDA-0620F9897734}" destId="{6FAFE2D4-559B-4510-A63D-F8C97B580786}" srcOrd="0" destOrd="0" presId="urn:microsoft.com/office/officeart/2018/2/layout/IconVerticalSolidList"/>
    <dgm:cxn modelId="{7587D95C-1899-451F-ABDE-215159BED344}" srcId="{2E1C1213-C3DF-491D-A0EF-AF91580661AE}" destId="{9367E573-2998-406E-8FDA-0620F9897734}" srcOrd="0" destOrd="0" parTransId="{BB4F5D6B-6FE8-405B-9812-56CA49C2D57D}" sibTransId="{5A00CD52-7E87-4A4F-B2E7-16EAC79CD25D}"/>
    <dgm:cxn modelId="{4060AC5D-CCA0-437B-804A-39B8AD952DCF}" type="presOf" srcId="{21250B29-23AD-417A-BBD2-A255EBD4EF68}" destId="{C88B1D16-681F-4F0B-81B5-EEA64E9A53DE}" srcOrd="0" destOrd="0" presId="urn:microsoft.com/office/officeart/2018/2/layout/IconVerticalSolidList"/>
    <dgm:cxn modelId="{AE3C3B67-F06D-4253-B1A1-499598262332}" type="presOf" srcId="{3E2AC709-6020-46E5-9DC3-988272052C7A}" destId="{E439A75A-327C-4BC9-8F42-1C7B51E98504}" srcOrd="0" destOrd="0" presId="urn:microsoft.com/office/officeart/2018/2/layout/IconVerticalSolidList"/>
    <dgm:cxn modelId="{D5E1616A-28E1-47B0-A6E3-B8856A151798}" srcId="{6FBDC8C0-D073-46AD-9999-97F1FCB675B6}" destId="{3E2AC709-6020-46E5-9DC3-988272052C7A}" srcOrd="0" destOrd="0" parTransId="{5429FE2A-B092-4C6E-B7F7-36770558A567}" sibTransId="{CC96F7E2-3F28-47EA-BF9D-BAF03E92FD85}"/>
    <dgm:cxn modelId="{83600F6C-14EA-4034-A65A-0A769FBD53F7}" srcId="{FCEEDDBC-AD76-4CC8-BF21-65BFE2558DB1}" destId="{2D2005B6-F8D9-4574-B90F-D345DA9F1051}" srcOrd="0" destOrd="0" parTransId="{E3806F3F-5BAB-46D2-8A51-CAFDEB5E171D}" sibTransId="{262E02F3-5A88-425A-93D9-9B40FFA4AC20}"/>
    <dgm:cxn modelId="{86B36B6D-13C3-46F5-B997-E8203DC2B67A}" type="presOf" srcId="{EFFF2CA7-76C8-487D-9113-6EEA1F769F27}" destId="{886EFB78-3C36-4D9B-BD8B-A9D2AA14EBB6}" srcOrd="0" destOrd="0" presId="urn:microsoft.com/office/officeart/2018/2/layout/IconVerticalSolidList"/>
    <dgm:cxn modelId="{A10DA44F-AEBC-4445-9EF7-4B4ECCAC39F5}" type="presOf" srcId="{2E1C1213-C3DF-491D-A0EF-AF91580661AE}" destId="{5BEA38FA-BFF0-4A39-B45E-1F3441A5A6EE}" srcOrd="0" destOrd="0" presId="urn:microsoft.com/office/officeart/2018/2/layout/IconVerticalSolidList"/>
    <dgm:cxn modelId="{CA24E67B-B490-473F-95B6-0200EAC715FE}" srcId="{9CA93730-93A8-402A-98DE-7E5BF82ADBB7}" destId="{EFFF2CA7-76C8-487D-9113-6EEA1F769F27}" srcOrd="0" destOrd="0" parTransId="{C8A51A9A-F062-45C8-9466-39EDD7856811}" sibTransId="{C03F7F2D-F26B-49F4-B587-B566997158BC}"/>
    <dgm:cxn modelId="{7440EF7E-559E-4CA7-A1E2-AD8163CE0F87}" srcId="{E0D081C2-4A69-4E97-BD96-B315C41B2274}" destId="{94E85A85-38F7-4B26-968F-A6581DECF856}" srcOrd="0" destOrd="0" parTransId="{89D7FB00-93EC-4F2A-96FD-36E50FC26C54}" sibTransId="{417F9529-FACF-4622-8066-7253D57B0C87}"/>
    <dgm:cxn modelId="{F8D28E7F-FF08-4A56-92ED-AC8A83AE3191}" type="presOf" srcId="{FCEEDDBC-AD76-4CC8-BF21-65BFE2558DB1}" destId="{69E45C61-E7CE-404B-9EAE-81B4EADB61CB}" srcOrd="0" destOrd="0" presId="urn:microsoft.com/office/officeart/2018/2/layout/IconVerticalSolidList"/>
    <dgm:cxn modelId="{804CCE9B-2E5D-4591-80C4-D6A7E27A48BC}" srcId="{139FD713-C502-41FB-B55B-2FF6B160251F}" destId="{9CA93730-93A8-402A-98DE-7E5BF82ADBB7}" srcOrd="1" destOrd="0" parTransId="{10FBBF1E-3427-4F67-98DD-402C74AFB6E7}" sibTransId="{E6EBA8D5-3E61-453A-B8DD-0D25165FAFC3}"/>
    <dgm:cxn modelId="{5D1D91A5-F16F-4D90-8D79-0F14B5A65114}" type="presOf" srcId="{94E85A85-38F7-4B26-968F-A6581DECF856}" destId="{930A5C55-7A74-4A73-A62F-73DD4DF3280F}" srcOrd="0" destOrd="0" presId="urn:microsoft.com/office/officeart/2018/2/layout/IconVerticalSolidList"/>
    <dgm:cxn modelId="{1A50DDB2-7B9C-4849-ABB5-A83FE9BF4F88}" type="presOf" srcId="{C14655B1-3A86-4A94-8A49-D141080D1EF6}" destId="{15535835-4EFA-4400-B902-276A9444B1CD}" srcOrd="0" destOrd="0" presId="urn:microsoft.com/office/officeart/2018/2/layout/IconVerticalSolidList"/>
    <dgm:cxn modelId="{227687B8-0E1C-4C49-8B22-6244F5878EA0}" type="presOf" srcId="{E0D081C2-4A69-4E97-BD96-B315C41B2274}" destId="{5EE834E0-ED9A-476D-A46F-BCADCA5422CE}" srcOrd="0" destOrd="0" presId="urn:microsoft.com/office/officeart/2018/2/layout/IconVerticalSolidList"/>
    <dgm:cxn modelId="{2B05E8BA-C9E2-4CE4-BFDF-37FC7740B669}" srcId="{139FD713-C502-41FB-B55B-2FF6B160251F}" destId="{FCEEDDBC-AD76-4CC8-BF21-65BFE2558DB1}" srcOrd="5" destOrd="0" parTransId="{71F6C19D-BF12-43F9-9826-4CD6C2EDF7E3}" sibTransId="{12A9CF2C-F57F-4079-9B8B-64653B275943}"/>
    <dgm:cxn modelId="{221F6DBC-123A-4C94-B27E-3A44BB2FAD97}" type="presOf" srcId="{9CA93730-93A8-402A-98DE-7E5BF82ADBB7}" destId="{5CB6AEDF-B319-458D-BC50-B66336FE5C8D}" srcOrd="0" destOrd="0" presId="urn:microsoft.com/office/officeart/2018/2/layout/IconVerticalSolidList"/>
    <dgm:cxn modelId="{EEABA3D1-3FAC-4C14-BF95-2AA9094EC9A0}" srcId="{D3E20480-31D7-482A-AA46-12FE458B7D75}" destId="{692A8389-3285-49E9-825B-BEC0FE4250EB}" srcOrd="0" destOrd="0" parTransId="{43A3DAA5-34E1-4292-9129-0D615A596CCD}" sibTransId="{435B32DF-C472-4957-BF6B-6D1AE6333311}"/>
    <dgm:cxn modelId="{4F7206DB-2C70-410F-B6F5-EBB42314FC93}" type="presOf" srcId="{692A8389-3285-49E9-825B-BEC0FE4250EB}" destId="{05165EAC-7A2D-426E-9699-D3A4C02DC6FB}" srcOrd="0" destOrd="0" presId="urn:microsoft.com/office/officeart/2018/2/layout/IconVerticalSolidList"/>
    <dgm:cxn modelId="{8865B1E8-03AB-4F00-B2A5-946ED68482EC}" type="presOf" srcId="{139FD713-C502-41FB-B55B-2FF6B160251F}" destId="{BFD68A4E-B9B7-4223-948D-F2902DF4820C}" srcOrd="0" destOrd="0" presId="urn:microsoft.com/office/officeart/2018/2/layout/IconVerticalSolidList"/>
    <dgm:cxn modelId="{D18B8257-0C05-4413-8F17-FC0CF7640A8E}" type="presParOf" srcId="{BFD68A4E-B9B7-4223-948D-F2902DF4820C}" destId="{159FE7ED-A776-4A2C-A3DF-4F590ACB4FC0}" srcOrd="0" destOrd="0" presId="urn:microsoft.com/office/officeart/2018/2/layout/IconVerticalSolidList"/>
    <dgm:cxn modelId="{F48A6962-C0BC-49F2-BBC2-A794F0A603C6}" type="presParOf" srcId="{159FE7ED-A776-4A2C-A3DF-4F590ACB4FC0}" destId="{01D3684C-F890-494C-9EA3-7262AD26FFF8}" srcOrd="0" destOrd="0" presId="urn:microsoft.com/office/officeart/2018/2/layout/IconVerticalSolidList"/>
    <dgm:cxn modelId="{1075DAE2-8E11-4A45-A2B2-3762888A3185}" type="presParOf" srcId="{159FE7ED-A776-4A2C-A3DF-4F590ACB4FC0}" destId="{BBDFD7B3-FF16-43EA-AE70-1CFD7784BE56}" srcOrd="1" destOrd="0" presId="urn:microsoft.com/office/officeart/2018/2/layout/IconVerticalSolidList"/>
    <dgm:cxn modelId="{E1985E78-4600-472A-83B9-A31B6FFE5D55}" type="presParOf" srcId="{159FE7ED-A776-4A2C-A3DF-4F590ACB4FC0}" destId="{8BD745DC-275C-4FE9-92FA-C6FF06F397D7}" srcOrd="2" destOrd="0" presId="urn:microsoft.com/office/officeart/2018/2/layout/IconVerticalSolidList"/>
    <dgm:cxn modelId="{3C9CF961-1CCF-410D-B3EA-6EB9E621162A}" type="presParOf" srcId="{159FE7ED-A776-4A2C-A3DF-4F590ACB4FC0}" destId="{DC2AAC85-1FF2-46EB-883F-7E916EE2DB11}" srcOrd="3" destOrd="0" presId="urn:microsoft.com/office/officeart/2018/2/layout/IconVerticalSolidList"/>
    <dgm:cxn modelId="{57662DC3-BCBC-424B-A292-36FED133E78C}" type="presParOf" srcId="{159FE7ED-A776-4A2C-A3DF-4F590ACB4FC0}" destId="{15535835-4EFA-4400-B902-276A9444B1CD}" srcOrd="4" destOrd="0" presId="urn:microsoft.com/office/officeart/2018/2/layout/IconVerticalSolidList"/>
    <dgm:cxn modelId="{C15364E2-352A-4D5D-9160-65C66D3BE72C}" type="presParOf" srcId="{BFD68A4E-B9B7-4223-948D-F2902DF4820C}" destId="{5D262F78-9F8D-4A1D-A00B-C5D7E8DFCFD8}" srcOrd="1" destOrd="0" presId="urn:microsoft.com/office/officeart/2018/2/layout/IconVerticalSolidList"/>
    <dgm:cxn modelId="{A2022CBC-7BE8-4811-8D9F-4AC64AE594BE}" type="presParOf" srcId="{BFD68A4E-B9B7-4223-948D-F2902DF4820C}" destId="{6F73D334-4ACA-484F-9BB8-9A5F3A6B118E}" srcOrd="2" destOrd="0" presId="urn:microsoft.com/office/officeart/2018/2/layout/IconVerticalSolidList"/>
    <dgm:cxn modelId="{A2234561-2802-4B90-B055-9E9DEA2AA079}" type="presParOf" srcId="{6F73D334-4ACA-484F-9BB8-9A5F3A6B118E}" destId="{71E70B22-392D-4C4F-A4BB-491B70EB6F31}" srcOrd="0" destOrd="0" presId="urn:microsoft.com/office/officeart/2018/2/layout/IconVerticalSolidList"/>
    <dgm:cxn modelId="{368575F6-E678-4A5A-B124-FEE39C93DD21}" type="presParOf" srcId="{6F73D334-4ACA-484F-9BB8-9A5F3A6B118E}" destId="{0BC2E200-811B-4EC5-9C0F-CC638DC90FD9}" srcOrd="1" destOrd="0" presId="urn:microsoft.com/office/officeart/2018/2/layout/IconVerticalSolidList"/>
    <dgm:cxn modelId="{7357FC3E-E8B4-4079-8CD8-57D5376CA5C3}" type="presParOf" srcId="{6F73D334-4ACA-484F-9BB8-9A5F3A6B118E}" destId="{A1C5B8E2-FADF-411D-852C-BE1ADF7C5F07}" srcOrd="2" destOrd="0" presId="urn:microsoft.com/office/officeart/2018/2/layout/IconVerticalSolidList"/>
    <dgm:cxn modelId="{491971DA-F017-427F-A859-A858C144E609}" type="presParOf" srcId="{6F73D334-4ACA-484F-9BB8-9A5F3A6B118E}" destId="{5CB6AEDF-B319-458D-BC50-B66336FE5C8D}" srcOrd="3" destOrd="0" presId="urn:microsoft.com/office/officeart/2018/2/layout/IconVerticalSolidList"/>
    <dgm:cxn modelId="{A4467FF7-50E6-4028-A2CB-FC869CEB9D93}" type="presParOf" srcId="{6F73D334-4ACA-484F-9BB8-9A5F3A6B118E}" destId="{886EFB78-3C36-4D9B-BD8B-A9D2AA14EBB6}" srcOrd="4" destOrd="0" presId="urn:microsoft.com/office/officeart/2018/2/layout/IconVerticalSolidList"/>
    <dgm:cxn modelId="{13576ED6-FEAC-4AC7-B089-A31562F2DC68}" type="presParOf" srcId="{BFD68A4E-B9B7-4223-948D-F2902DF4820C}" destId="{967DCCE9-F5B3-4847-A544-C9DEE4675E83}" srcOrd="3" destOrd="0" presId="urn:microsoft.com/office/officeart/2018/2/layout/IconVerticalSolidList"/>
    <dgm:cxn modelId="{A2AD3E61-E5DE-426D-A067-56B7A4C4EBE9}" type="presParOf" srcId="{BFD68A4E-B9B7-4223-948D-F2902DF4820C}" destId="{45826DA7-B856-4C31-B1F0-58A54AACE6CB}" srcOrd="4" destOrd="0" presId="urn:microsoft.com/office/officeart/2018/2/layout/IconVerticalSolidList"/>
    <dgm:cxn modelId="{EFA70862-A6C3-4D9C-A8D0-2C690174641C}" type="presParOf" srcId="{45826DA7-B856-4C31-B1F0-58A54AACE6CB}" destId="{1F7BB14D-A3BE-40DA-B5EA-AC741173E381}" srcOrd="0" destOrd="0" presId="urn:microsoft.com/office/officeart/2018/2/layout/IconVerticalSolidList"/>
    <dgm:cxn modelId="{32074C06-A6B3-45A6-861E-95609A62C5F7}" type="presParOf" srcId="{45826DA7-B856-4C31-B1F0-58A54AACE6CB}" destId="{B23F3102-8B63-4118-A430-C4E8DE84EAA0}" srcOrd="1" destOrd="0" presId="urn:microsoft.com/office/officeart/2018/2/layout/IconVerticalSolidList"/>
    <dgm:cxn modelId="{29F8753F-175A-4FA9-8A98-99579E90625F}" type="presParOf" srcId="{45826DA7-B856-4C31-B1F0-58A54AACE6CB}" destId="{2E5A5378-12A3-4561-897B-E9078B2FAB76}" srcOrd="2" destOrd="0" presId="urn:microsoft.com/office/officeart/2018/2/layout/IconVerticalSolidList"/>
    <dgm:cxn modelId="{F94DF934-929A-43E6-A963-AB7E09873855}" type="presParOf" srcId="{45826DA7-B856-4C31-B1F0-58A54AACE6CB}" destId="{EA42DDF4-8335-4F11-81EE-BE479D2010DC}" srcOrd="3" destOrd="0" presId="urn:microsoft.com/office/officeart/2018/2/layout/IconVerticalSolidList"/>
    <dgm:cxn modelId="{AFC6DAD2-2921-4E06-B195-185A0956E2F1}" type="presParOf" srcId="{45826DA7-B856-4C31-B1F0-58A54AACE6CB}" destId="{05165EAC-7A2D-426E-9699-D3A4C02DC6FB}" srcOrd="4" destOrd="0" presId="urn:microsoft.com/office/officeart/2018/2/layout/IconVerticalSolidList"/>
    <dgm:cxn modelId="{EFE64794-548A-443C-9431-686F5C1EEDFA}" type="presParOf" srcId="{BFD68A4E-B9B7-4223-948D-F2902DF4820C}" destId="{2E136C22-9B63-432D-A269-AFB2828ECC1C}" srcOrd="5" destOrd="0" presId="urn:microsoft.com/office/officeart/2018/2/layout/IconVerticalSolidList"/>
    <dgm:cxn modelId="{6EB4B18D-8466-4D1C-9292-DB2B65643537}" type="presParOf" srcId="{BFD68A4E-B9B7-4223-948D-F2902DF4820C}" destId="{27EA8FF0-0881-47B9-AADC-3BEDEDC5A96D}" srcOrd="6" destOrd="0" presId="urn:microsoft.com/office/officeart/2018/2/layout/IconVerticalSolidList"/>
    <dgm:cxn modelId="{8F793457-1E14-472F-8F88-AA3034646F43}" type="presParOf" srcId="{27EA8FF0-0881-47B9-AADC-3BEDEDC5A96D}" destId="{C20B4CF6-BAED-4A5D-BB5E-D2C90E8B75EA}" srcOrd="0" destOrd="0" presId="urn:microsoft.com/office/officeart/2018/2/layout/IconVerticalSolidList"/>
    <dgm:cxn modelId="{D237E795-00AB-4855-872A-59042542753C}" type="presParOf" srcId="{27EA8FF0-0881-47B9-AADC-3BEDEDC5A96D}" destId="{A55D12B1-485C-4B4F-B6BC-B030D5BDE946}" srcOrd="1" destOrd="0" presId="urn:microsoft.com/office/officeart/2018/2/layout/IconVerticalSolidList"/>
    <dgm:cxn modelId="{E6A485CF-612B-41F0-B3C7-712470019BAC}" type="presParOf" srcId="{27EA8FF0-0881-47B9-AADC-3BEDEDC5A96D}" destId="{BA929494-10AB-4A4B-9314-1C5A49959EFF}" srcOrd="2" destOrd="0" presId="urn:microsoft.com/office/officeart/2018/2/layout/IconVerticalSolidList"/>
    <dgm:cxn modelId="{301E1EFE-12AE-44DF-8C60-2A9261711D97}" type="presParOf" srcId="{27EA8FF0-0881-47B9-AADC-3BEDEDC5A96D}" destId="{95593FDE-2DC4-4F26-9C57-CF7CA95A5936}" srcOrd="3" destOrd="0" presId="urn:microsoft.com/office/officeart/2018/2/layout/IconVerticalSolidList"/>
    <dgm:cxn modelId="{46C08FEA-6356-475C-8560-F7E0AFF9DDA1}" type="presParOf" srcId="{27EA8FF0-0881-47B9-AADC-3BEDEDC5A96D}" destId="{E439A75A-327C-4BC9-8F42-1C7B51E98504}" srcOrd="4" destOrd="0" presId="urn:microsoft.com/office/officeart/2018/2/layout/IconVerticalSolidList"/>
    <dgm:cxn modelId="{6FC59A3D-DF06-48B9-AB0E-ADE584BEFE09}" type="presParOf" srcId="{BFD68A4E-B9B7-4223-948D-F2902DF4820C}" destId="{C135CBB7-C3D5-425A-8FFF-802D3A2CBF0F}" srcOrd="7" destOrd="0" presId="urn:microsoft.com/office/officeart/2018/2/layout/IconVerticalSolidList"/>
    <dgm:cxn modelId="{1D7771B0-3299-4C29-BF2A-1CBA0B3F1D36}" type="presParOf" srcId="{BFD68A4E-B9B7-4223-948D-F2902DF4820C}" destId="{3DBBA5B3-8AC8-4ADF-A9DB-9B853C05C5B7}" srcOrd="8" destOrd="0" presId="urn:microsoft.com/office/officeart/2018/2/layout/IconVerticalSolidList"/>
    <dgm:cxn modelId="{C0730513-68D3-44D0-8EAF-956DBE41813E}" type="presParOf" srcId="{3DBBA5B3-8AC8-4ADF-A9DB-9B853C05C5B7}" destId="{8362BF01-665B-40EE-9102-9D08694E67D2}" srcOrd="0" destOrd="0" presId="urn:microsoft.com/office/officeart/2018/2/layout/IconVerticalSolidList"/>
    <dgm:cxn modelId="{DACCAB69-7F12-462C-A2DE-7172AAE3DF4E}" type="presParOf" srcId="{3DBBA5B3-8AC8-4ADF-A9DB-9B853C05C5B7}" destId="{CDC1D719-224A-41A6-9F35-041C906D12F8}" srcOrd="1" destOrd="0" presId="urn:microsoft.com/office/officeart/2018/2/layout/IconVerticalSolidList"/>
    <dgm:cxn modelId="{C9562686-07C5-4A19-BED2-049E86588661}" type="presParOf" srcId="{3DBBA5B3-8AC8-4ADF-A9DB-9B853C05C5B7}" destId="{DC9286DC-9CE3-4BD0-95F1-32CDB0E6DF31}" srcOrd="2" destOrd="0" presId="urn:microsoft.com/office/officeart/2018/2/layout/IconVerticalSolidList"/>
    <dgm:cxn modelId="{94B5079A-D912-4E40-B5EA-066B084CD586}" type="presParOf" srcId="{3DBBA5B3-8AC8-4ADF-A9DB-9B853C05C5B7}" destId="{5BEA38FA-BFF0-4A39-B45E-1F3441A5A6EE}" srcOrd="3" destOrd="0" presId="urn:microsoft.com/office/officeart/2018/2/layout/IconVerticalSolidList"/>
    <dgm:cxn modelId="{698AD4E8-27DC-4F00-80ED-51C96CE8022B}" type="presParOf" srcId="{3DBBA5B3-8AC8-4ADF-A9DB-9B853C05C5B7}" destId="{6FAFE2D4-559B-4510-A63D-F8C97B580786}" srcOrd="4" destOrd="0" presId="urn:microsoft.com/office/officeart/2018/2/layout/IconVerticalSolidList"/>
    <dgm:cxn modelId="{8FE60D9C-FA0C-4811-990F-14BF5B7F185C}" type="presParOf" srcId="{BFD68A4E-B9B7-4223-948D-F2902DF4820C}" destId="{FCDBE56A-0575-4BD5-944A-275B90D0630D}" srcOrd="9" destOrd="0" presId="urn:microsoft.com/office/officeart/2018/2/layout/IconVerticalSolidList"/>
    <dgm:cxn modelId="{D9F410C5-0762-4F6E-9E3A-3B80E663700C}" type="presParOf" srcId="{BFD68A4E-B9B7-4223-948D-F2902DF4820C}" destId="{AEF227A6-346B-4E8D-8FB1-D1B2E9F4283D}" srcOrd="10" destOrd="0" presId="urn:microsoft.com/office/officeart/2018/2/layout/IconVerticalSolidList"/>
    <dgm:cxn modelId="{8971DB76-5001-4506-8CC4-1D81E3ACDCB5}" type="presParOf" srcId="{AEF227A6-346B-4E8D-8FB1-D1B2E9F4283D}" destId="{BE6D6254-01B6-4BC3-AA23-BCD8486DE3E8}" srcOrd="0" destOrd="0" presId="urn:microsoft.com/office/officeart/2018/2/layout/IconVerticalSolidList"/>
    <dgm:cxn modelId="{EA127F90-C841-436C-B63E-D5FCE900C68F}" type="presParOf" srcId="{AEF227A6-346B-4E8D-8FB1-D1B2E9F4283D}" destId="{4E28A359-6A96-4562-AD90-FE1B492CEB10}" srcOrd="1" destOrd="0" presId="urn:microsoft.com/office/officeart/2018/2/layout/IconVerticalSolidList"/>
    <dgm:cxn modelId="{55A62E48-7C04-47D5-9A83-D5D514E7BABC}" type="presParOf" srcId="{AEF227A6-346B-4E8D-8FB1-D1B2E9F4283D}" destId="{8832E179-E952-4040-910F-22C8C6B38400}" srcOrd="2" destOrd="0" presId="urn:microsoft.com/office/officeart/2018/2/layout/IconVerticalSolidList"/>
    <dgm:cxn modelId="{650BB73C-5C32-4F0A-98B9-85E12ED37AA3}" type="presParOf" srcId="{AEF227A6-346B-4E8D-8FB1-D1B2E9F4283D}" destId="{69E45C61-E7CE-404B-9EAE-81B4EADB61CB}" srcOrd="3" destOrd="0" presId="urn:microsoft.com/office/officeart/2018/2/layout/IconVerticalSolidList"/>
    <dgm:cxn modelId="{053A49DC-CA80-4223-A515-D66EC27C8CE8}" type="presParOf" srcId="{AEF227A6-346B-4E8D-8FB1-D1B2E9F4283D}" destId="{FA31D9BD-0039-4CC9-8F56-A5D390A4BFC8}" srcOrd="4" destOrd="0" presId="urn:microsoft.com/office/officeart/2018/2/layout/IconVerticalSolidList"/>
    <dgm:cxn modelId="{C08375EC-5649-4E0C-8F40-36CB0120FC22}" type="presParOf" srcId="{BFD68A4E-B9B7-4223-948D-F2902DF4820C}" destId="{B37FC1D1-51EE-4CF1-A159-B9560FBC03E7}" srcOrd="11" destOrd="0" presId="urn:microsoft.com/office/officeart/2018/2/layout/IconVerticalSolidList"/>
    <dgm:cxn modelId="{B5BAB0AE-F107-491E-9732-EF0973D3B2A6}" type="presParOf" srcId="{BFD68A4E-B9B7-4223-948D-F2902DF4820C}" destId="{946FEB40-BEA2-4CA4-81AC-8C850FE1EA75}" srcOrd="12" destOrd="0" presId="urn:microsoft.com/office/officeart/2018/2/layout/IconVerticalSolidList"/>
    <dgm:cxn modelId="{C826D92C-FFF3-4A69-875C-C267ADAC609F}" type="presParOf" srcId="{946FEB40-BEA2-4CA4-81AC-8C850FE1EA75}" destId="{F738F141-4CD2-4D8E-BA64-9A92598458B3}" srcOrd="0" destOrd="0" presId="urn:microsoft.com/office/officeart/2018/2/layout/IconVerticalSolidList"/>
    <dgm:cxn modelId="{38565119-D15F-49A8-9A27-11C27EE8F0B0}" type="presParOf" srcId="{946FEB40-BEA2-4CA4-81AC-8C850FE1EA75}" destId="{CDC60E83-C41D-415A-8BE0-B0E440D58A71}" srcOrd="1" destOrd="0" presId="urn:microsoft.com/office/officeart/2018/2/layout/IconVerticalSolidList"/>
    <dgm:cxn modelId="{337174C1-8AB1-4D76-9A4A-239BEDC8C023}" type="presParOf" srcId="{946FEB40-BEA2-4CA4-81AC-8C850FE1EA75}" destId="{A94CCCD0-BB9D-4839-84D5-F3C66E137664}" srcOrd="2" destOrd="0" presId="urn:microsoft.com/office/officeart/2018/2/layout/IconVerticalSolidList"/>
    <dgm:cxn modelId="{3F2162AA-7B5C-4696-B12E-FD10B351767E}" type="presParOf" srcId="{946FEB40-BEA2-4CA4-81AC-8C850FE1EA75}" destId="{5EE834E0-ED9A-476D-A46F-BCADCA5422CE}" srcOrd="3" destOrd="0" presId="urn:microsoft.com/office/officeart/2018/2/layout/IconVerticalSolidList"/>
    <dgm:cxn modelId="{E0D20C0D-20BC-4D3B-9421-A26DA9616D5A}" type="presParOf" srcId="{946FEB40-BEA2-4CA4-81AC-8C850FE1EA75}" destId="{930A5C55-7A74-4A73-A62F-73DD4DF3280F}" srcOrd="4" destOrd="0" presId="urn:microsoft.com/office/officeart/2018/2/layout/IconVerticalSolidList"/>
    <dgm:cxn modelId="{E1F81767-4E09-4AAF-BD4B-9CF88BCE277F}" type="presParOf" srcId="{BFD68A4E-B9B7-4223-948D-F2902DF4820C}" destId="{D68E0534-32CA-402C-B8F1-B0E764323674}" srcOrd="13" destOrd="0" presId="urn:microsoft.com/office/officeart/2018/2/layout/IconVerticalSolidList"/>
    <dgm:cxn modelId="{E635B289-B971-4667-96CD-B7BC6F811A55}" type="presParOf" srcId="{BFD68A4E-B9B7-4223-948D-F2902DF4820C}" destId="{2C0E6C9D-1136-4572-AFE0-16DEAA413DA3}" srcOrd="14" destOrd="0" presId="urn:microsoft.com/office/officeart/2018/2/layout/IconVerticalSolidList"/>
    <dgm:cxn modelId="{43FB4F8D-24BF-45B4-9E29-80D4F3111F32}" type="presParOf" srcId="{2C0E6C9D-1136-4572-AFE0-16DEAA413DA3}" destId="{73A20829-CB52-476D-B119-B9B03DEEF98C}" srcOrd="0" destOrd="0" presId="urn:microsoft.com/office/officeart/2018/2/layout/IconVerticalSolidList"/>
    <dgm:cxn modelId="{653BDB84-C1C1-4451-9B86-9FAFA7783392}" type="presParOf" srcId="{2C0E6C9D-1136-4572-AFE0-16DEAA413DA3}" destId="{D88DC7C2-B093-43E5-93FB-7F9374C2AC10}" srcOrd="1" destOrd="0" presId="urn:microsoft.com/office/officeart/2018/2/layout/IconVerticalSolidList"/>
    <dgm:cxn modelId="{28B31898-6AC2-45E7-9482-4D67258756D3}" type="presParOf" srcId="{2C0E6C9D-1136-4572-AFE0-16DEAA413DA3}" destId="{E64F53E7-987A-43F9-9CC1-5F31784E9F7D}" srcOrd="2" destOrd="0" presId="urn:microsoft.com/office/officeart/2018/2/layout/IconVerticalSolidList"/>
    <dgm:cxn modelId="{F4CA239C-6054-40E2-A5B7-DAA540BB739F}" type="presParOf" srcId="{2C0E6C9D-1136-4572-AFE0-16DEAA413DA3}" destId="{C88B1D16-681F-4F0B-81B5-EEA64E9A53DE}" srcOrd="3" destOrd="0" presId="urn:microsoft.com/office/officeart/2018/2/layout/IconVerticalSolidList"/>
    <dgm:cxn modelId="{F2AE74D3-8937-45AC-A483-2B2987D94248}" type="presParOf" srcId="{2C0E6C9D-1136-4572-AFE0-16DEAA413DA3}" destId="{B2B94414-BE76-4AB4-BB20-8274DFBE3EBD}"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89930D-8329-4ED1-AE0E-AC7BD26E7D7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s-MX"/>
        </a:p>
      </dgm:t>
    </dgm:pt>
    <dgm:pt modelId="{2056C5AE-2368-432B-952D-F7594A80C057}">
      <dgm:prSet phldrT="[Texto]"/>
      <dgm:spPr/>
      <dgm:t>
        <a:bodyPr/>
        <a:lstStyle/>
        <a:p>
          <a:r>
            <a:rPr lang="es-MX" dirty="0"/>
            <a:t>1. Deben llevarse a cabo usando un proceso de desarrollo administrado y comprendido.</a:t>
          </a:r>
        </a:p>
      </dgm:t>
    </dgm:pt>
    <dgm:pt modelId="{86F4F9A2-56E0-4137-B0CC-E57D8536CE74}" type="parTrans" cxnId="{84B7BBAB-ACD9-4908-B049-B711FBDE2198}">
      <dgm:prSet/>
      <dgm:spPr/>
      <dgm:t>
        <a:bodyPr/>
        <a:lstStyle/>
        <a:p>
          <a:endParaRPr lang="es-MX"/>
        </a:p>
      </dgm:t>
    </dgm:pt>
    <dgm:pt modelId="{79076A7C-65DF-4325-902C-6A92DA00084B}" type="sibTrans" cxnId="{84B7BBAB-ACD9-4908-B049-B711FBDE2198}">
      <dgm:prSet/>
      <dgm:spPr/>
      <dgm:t>
        <a:bodyPr/>
        <a:lstStyle/>
        <a:p>
          <a:endParaRPr lang="es-MX"/>
        </a:p>
      </dgm:t>
    </dgm:pt>
    <dgm:pt modelId="{38844EAA-D719-4F4A-B55A-6CD15D8BFE95}">
      <dgm:prSet phldrT="[Texto]"/>
      <dgm:spPr/>
      <dgm:t>
        <a:bodyPr/>
        <a:lstStyle/>
        <a:p>
          <a:r>
            <a:rPr lang="es-MX" dirty="0"/>
            <a:t>2. La confiabilidad y el desempeño son importantes para todos los tipos de sistemas.</a:t>
          </a:r>
        </a:p>
      </dgm:t>
    </dgm:pt>
    <dgm:pt modelId="{44BBFB2F-3EF5-49E3-843E-BCD495533562}" type="parTrans" cxnId="{D086EBA9-22BC-4D52-9DC0-A5EAE487CCBA}">
      <dgm:prSet/>
      <dgm:spPr/>
      <dgm:t>
        <a:bodyPr/>
        <a:lstStyle/>
        <a:p>
          <a:endParaRPr lang="es-MX"/>
        </a:p>
      </dgm:t>
    </dgm:pt>
    <dgm:pt modelId="{4C4948A9-9122-4ACD-93EA-279AE13EBC70}" type="sibTrans" cxnId="{D086EBA9-22BC-4D52-9DC0-A5EAE487CCBA}">
      <dgm:prSet/>
      <dgm:spPr/>
      <dgm:t>
        <a:bodyPr/>
        <a:lstStyle/>
        <a:p>
          <a:endParaRPr lang="es-MX"/>
        </a:p>
      </dgm:t>
    </dgm:pt>
    <dgm:pt modelId="{432671F2-1D11-44CA-866A-1CED77278597}">
      <dgm:prSet phldrT="[Texto]"/>
      <dgm:spPr/>
      <dgm:t>
        <a:bodyPr/>
        <a:lstStyle/>
        <a:p>
          <a:r>
            <a:rPr lang="es-MX" dirty="0"/>
            <a:t>3. Es importante comprender y gestionar la especificación y los requerimientos del software.</a:t>
          </a:r>
        </a:p>
      </dgm:t>
    </dgm:pt>
    <dgm:pt modelId="{9BB57095-1AE5-4A86-9D2A-5F190949A441}" type="parTrans" cxnId="{976E5A51-9AF3-4C64-8CDE-44CE3E9F4F12}">
      <dgm:prSet/>
      <dgm:spPr/>
      <dgm:t>
        <a:bodyPr/>
        <a:lstStyle/>
        <a:p>
          <a:endParaRPr lang="es-MX"/>
        </a:p>
      </dgm:t>
    </dgm:pt>
    <dgm:pt modelId="{A0CA4C3F-F8A4-4F4B-8412-2AD06FF8A1B3}" type="sibTrans" cxnId="{976E5A51-9AF3-4C64-8CDE-44CE3E9F4F12}">
      <dgm:prSet/>
      <dgm:spPr/>
      <dgm:t>
        <a:bodyPr/>
        <a:lstStyle/>
        <a:p>
          <a:endParaRPr lang="es-MX"/>
        </a:p>
      </dgm:t>
    </dgm:pt>
    <dgm:pt modelId="{9607FEB8-1F39-4274-A95F-39F6A3E0FC77}">
      <dgm:prSet phldrT="[Texto]"/>
      <dgm:spPr/>
      <dgm:t>
        <a:bodyPr/>
        <a:lstStyle/>
        <a:p>
          <a:r>
            <a:rPr lang="es-MX" dirty="0"/>
            <a:t>4. Tiene que usar de manera efectiva los recursos existentes.</a:t>
          </a:r>
        </a:p>
      </dgm:t>
    </dgm:pt>
    <dgm:pt modelId="{85971F20-6FAE-4B18-A525-50552CD19CAB}" type="parTrans" cxnId="{8E72BF6B-5987-46ED-913E-7D6E604BB6BC}">
      <dgm:prSet/>
      <dgm:spPr/>
      <dgm:t>
        <a:bodyPr/>
        <a:lstStyle/>
        <a:p>
          <a:endParaRPr lang="es-MX"/>
        </a:p>
      </dgm:t>
    </dgm:pt>
    <dgm:pt modelId="{770D7D24-CDD8-4561-AA85-CFEFB387B3BC}" type="sibTrans" cxnId="{8E72BF6B-5987-46ED-913E-7D6E604BB6BC}">
      <dgm:prSet/>
      <dgm:spPr/>
      <dgm:t>
        <a:bodyPr/>
        <a:lstStyle/>
        <a:p>
          <a:endParaRPr lang="es-MX"/>
        </a:p>
      </dgm:t>
    </dgm:pt>
    <dgm:pt modelId="{3D3EB396-B612-4214-A508-B571821DB71E}" type="pres">
      <dgm:prSet presAssocID="{FE89930D-8329-4ED1-AE0E-AC7BD26E7D7A}" presName="vert0" presStyleCnt="0">
        <dgm:presLayoutVars>
          <dgm:dir/>
          <dgm:animOne val="branch"/>
          <dgm:animLvl val="lvl"/>
        </dgm:presLayoutVars>
      </dgm:prSet>
      <dgm:spPr/>
    </dgm:pt>
    <dgm:pt modelId="{EB464178-D085-4CD1-A781-3C4CFC8FA635}" type="pres">
      <dgm:prSet presAssocID="{2056C5AE-2368-432B-952D-F7594A80C057}" presName="thickLine" presStyleLbl="alignNode1" presStyleIdx="0" presStyleCnt="4"/>
      <dgm:spPr/>
    </dgm:pt>
    <dgm:pt modelId="{5F0197D6-8143-4657-A5F2-4DABF73F3C11}" type="pres">
      <dgm:prSet presAssocID="{2056C5AE-2368-432B-952D-F7594A80C057}" presName="horz1" presStyleCnt="0"/>
      <dgm:spPr/>
    </dgm:pt>
    <dgm:pt modelId="{265ADAEC-17EB-45AD-B348-8D99ADA6524F}" type="pres">
      <dgm:prSet presAssocID="{2056C5AE-2368-432B-952D-F7594A80C057}" presName="tx1" presStyleLbl="revTx" presStyleIdx="0" presStyleCnt="4"/>
      <dgm:spPr/>
    </dgm:pt>
    <dgm:pt modelId="{6D8E49AF-6634-4A97-8C60-23B542DEC786}" type="pres">
      <dgm:prSet presAssocID="{2056C5AE-2368-432B-952D-F7594A80C057}" presName="vert1" presStyleCnt="0"/>
      <dgm:spPr/>
    </dgm:pt>
    <dgm:pt modelId="{F87F4305-6A1D-48B4-B313-6DA178E01B24}" type="pres">
      <dgm:prSet presAssocID="{38844EAA-D719-4F4A-B55A-6CD15D8BFE95}" presName="thickLine" presStyleLbl="alignNode1" presStyleIdx="1" presStyleCnt="4"/>
      <dgm:spPr/>
    </dgm:pt>
    <dgm:pt modelId="{0B30A0D6-F2E8-4CD8-950B-707BC9BFD56F}" type="pres">
      <dgm:prSet presAssocID="{38844EAA-D719-4F4A-B55A-6CD15D8BFE95}" presName="horz1" presStyleCnt="0"/>
      <dgm:spPr/>
    </dgm:pt>
    <dgm:pt modelId="{B0FAEAD9-0BC1-40CA-9FA1-88ADB9CADB1B}" type="pres">
      <dgm:prSet presAssocID="{38844EAA-D719-4F4A-B55A-6CD15D8BFE95}" presName="tx1" presStyleLbl="revTx" presStyleIdx="1" presStyleCnt="4"/>
      <dgm:spPr/>
    </dgm:pt>
    <dgm:pt modelId="{C289EE04-56B1-4E61-B323-7105F00AF421}" type="pres">
      <dgm:prSet presAssocID="{38844EAA-D719-4F4A-B55A-6CD15D8BFE95}" presName="vert1" presStyleCnt="0"/>
      <dgm:spPr/>
    </dgm:pt>
    <dgm:pt modelId="{E67177E1-386D-4D0B-8B0A-ADA58C114D22}" type="pres">
      <dgm:prSet presAssocID="{432671F2-1D11-44CA-866A-1CED77278597}" presName="thickLine" presStyleLbl="alignNode1" presStyleIdx="2" presStyleCnt="4"/>
      <dgm:spPr/>
    </dgm:pt>
    <dgm:pt modelId="{FFC42A87-9746-4AE3-8506-61B7E95B6534}" type="pres">
      <dgm:prSet presAssocID="{432671F2-1D11-44CA-866A-1CED77278597}" presName="horz1" presStyleCnt="0"/>
      <dgm:spPr/>
    </dgm:pt>
    <dgm:pt modelId="{7FF1A9F1-A0E5-4102-A7EB-3A984FE0784F}" type="pres">
      <dgm:prSet presAssocID="{432671F2-1D11-44CA-866A-1CED77278597}" presName="tx1" presStyleLbl="revTx" presStyleIdx="2" presStyleCnt="4"/>
      <dgm:spPr/>
    </dgm:pt>
    <dgm:pt modelId="{05B674B6-96E7-43C5-9266-79FD162A2236}" type="pres">
      <dgm:prSet presAssocID="{432671F2-1D11-44CA-866A-1CED77278597}" presName="vert1" presStyleCnt="0"/>
      <dgm:spPr/>
    </dgm:pt>
    <dgm:pt modelId="{53D91C8C-F32B-423D-BDD4-F5D586C18DD1}" type="pres">
      <dgm:prSet presAssocID="{9607FEB8-1F39-4274-A95F-39F6A3E0FC77}" presName="thickLine" presStyleLbl="alignNode1" presStyleIdx="3" presStyleCnt="4"/>
      <dgm:spPr/>
    </dgm:pt>
    <dgm:pt modelId="{919EA535-A230-4747-A4CD-0B222C99C71F}" type="pres">
      <dgm:prSet presAssocID="{9607FEB8-1F39-4274-A95F-39F6A3E0FC77}" presName="horz1" presStyleCnt="0"/>
      <dgm:spPr/>
    </dgm:pt>
    <dgm:pt modelId="{C74F4432-5E9B-43A0-9A7E-B0524987E1B6}" type="pres">
      <dgm:prSet presAssocID="{9607FEB8-1F39-4274-A95F-39F6A3E0FC77}" presName="tx1" presStyleLbl="revTx" presStyleIdx="3" presStyleCnt="4"/>
      <dgm:spPr/>
    </dgm:pt>
    <dgm:pt modelId="{0A70594C-83E1-48AE-B4C1-50D4318C74CB}" type="pres">
      <dgm:prSet presAssocID="{9607FEB8-1F39-4274-A95F-39F6A3E0FC77}" presName="vert1" presStyleCnt="0"/>
      <dgm:spPr/>
    </dgm:pt>
  </dgm:ptLst>
  <dgm:cxnLst>
    <dgm:cxn modelId="{D9673126-9338-4FBE-9EA3-4C29EF0BA56F}" type="presOf" srcId="{432671F2-1D11-44CA-866A-1CED77278597}" destId="{7FF1A9F1-A0E5-4102-A7EB-3A984FE0784F}" srcOrd="0" destOrd="0" presId="urn:microsoft.com/office/officeart/2008/layout/LinedList"/>
    <dgm:cxn modelId="{D6D76B32-50E2-41E6-B56C-59CFF13FFC86}" type="presOf" srcId="{FE89930D-8329-4ED1-AE0E-AC7BD26E7D7A}" destId="{3D3EB396-B612-4214-A508-B571821DB71E}" srcOrd="0" destOrd="0" presId="urn:microsoft.com/office/officeart/2008/layout/LinedList"/>
    <dgm:cxn modelId="{B39C553D-6C00-406D-831A-A303F2F04CD6}" type="presOf" srcId="{38844EAA-D719-4F4A-B55A-6CD15D8BFE95}" destId="{B0FAEAD9-0BC1-40CA-9FA1-88ADB9CADB1B}" srcOrd="0" destOrd="0" presId="urn:microsoft.com/office/officeart/2008/layout/LinedList"/>
    <dgm:cxn modelId="{3153ED5C-3A29-4153-85FF-2F19A42E45E9}" type="presOf" srcId="{2056C5AE-2368-432B-952D-F7594A80C057}" destId="{265ADAEC-17EB-45AD-B348-8D99ADA6524F}" srcOrd="0" destOrd="0" presId="urn:microsoft.com/office/officeart/2008/layout/LinedList"/>
    <dgm:cxn modelId="{DA01C04A-CCBC-4773-B5DB-9C023046885C}" type="presOf" srcId="{9607FEB8-1F39-4274-A95F-39F6A3E0FC77}" destId="{C74F4432-5E9B-43A0-9A7E-B0524987E1B6}" srcOrd="0" destOrd="0" presId="urn:microsoft.com/office/officeart/2008/layout/LinedList"/>
    <dgm:cxn modelId="{8E72BF6B-5987-46ED-913E-7D6E604BB6BC}" srcId="{FE89930D-8329-4ED1-AE0E-AC7BD26E7D7A}" destId="{9607FEB8-1F39-4274-A95F-39F6A3E0FC77}" srcOrd="3" destOrd="0" parTransId="{85971F20-6FAE-4B18-A525-50552CD19CAB}" sibTransId="{770D7D24-CDD8-4561-AA85-CFEFB387B3BC}"/>
    <dgm:cxn modelId="{976E5A51-9AF3-4C64-8CDE-44CE3E9F4F12}" srcId="{FE89930D-8329-4ED1-AE0E-AC7BD26E7D7A}" destId="{432671F2-1D11-44CA-866A-1CED77278597}" srcOrd="2" destOrd="0" parTransId="{9BB57095-1AE5-4A86-9D2A-5F190949A441}" sibTransId="{A0CA4C3F-F8A4-4F4B-8412-2AD06FF8A1B3}"/>
    <dgm:cxn modelId="{D086EBA9-22BC-4D52-9DC0-A5EAE487CCBA}" srcId="{FE89930D-8329-4ED1-AE0E-AC7BD26E7D7A}" destId="{38844EAA-D719-4F4A-B55A-6CD15D8BFE95}" srcOrd="1" destOrd="0" parTransId="{44BBFB2F-3EF5-49E3-843E-BCD495533562}" sibTransId="{4C4948A9-9122-4ACD-93EA-279AE13EBC70}"/>
    <dgm:cxn modelId="{84B7BBAB-ACD9-4908-B049-B711FBDE2198}" srcId="{FE89930D-8329-4ED1-AE0E-AC7BD26E7D7A}" destId="{2056C5AE-2368-432B-952D-F7594A80C057}" srcOrd="0" destOrd="0" parTransId="{86F4F9A2-56E0-4137-B0CC-E57D8536CE74}" sibTransId="{79076A7C-65DF-4325-902C-6A92DA00084B}"/>
    <dgm:cxn modelId="{B729ECCC-124A-4462-9580-35B88D040F76}" type="presParOf" srcId="{3D3EB396-B612-4214-A508-B571821DB71E}" destId="{EB464178-D085-4CD1-A781-3C4CFC8FA635}" srcOrd="0" destOrd="0" presId="urn:microsoft.com/office/officeart/2008/layout/LinedList"/>
    <dgm:cxn modelId="{C50C2892-0D92-4A20-8C70-9D80C34F7B89}" type="presParOf" srcId="{3D3EB396-B612-4214-A508-B571821DB71E}" destId="{5F0197D6-8143-4657-A5F2-4DABF73F3C11}" srcOrd="1" destOrd="0" presId="urn:microsoft.com/office/officeart/2008/layout/LinedList"/>
    <dgm:cxn modelId="{9F98FA60-EA02-4909-9692-0377AAD31A5A}" type="presParOf" srcId="{5F0197D6-8143-4657-A5F2-4DABF73F3C11}" destId="{265ADAEC-17EB-45AD-B348-8D99ADA6524F}" srcOrd="0" destOrd="0" presId="urn:microsoft.com/office/officeart/2008/layout/LinedList"/>
    <dgm:cxn modelId="{FAFBA072-F9E6-4B7C-9558-CE4B7035318C}" type="presParOf" srcId="{5F0197D6-8143-4657-A5F2-4DABF73F3C11}" destId="{6D8E49AF-6634-4A97-8C60-23B542DEC786}" srcOrd="1" destOrd="0" presId="urn:microsoft.com/office/officeart/2008/layout/LinedList"/>
    <dgm:cxn modelId="{147F63E0-0E85-4F4C-8013-E70CD6280471}" type="presParOf" srcId="{3D3EB396-B612-4214-A508-B571821DB71E}" destId="{F87F4305-6A1D-48B4-B313-6DA178E01B24}" srcOrd="2" destOrd="0" presId="urn:microsoft.com/office/officeart/2008/layout/LinedList"/>
    <dgm:cxn modelId="{B186D07B-CC28-45A0-844E-EF4BA7CCBC9D}" type="presParOf" srcId="{3D3EB396-B612-4214-A508-B571821DB71E}" destId="{0B30A0D6-F2E8-4CD8-950B-707BC9BFD56F}" srcOrd="3" destOrd="0" presId="urn:microsoft.com/office/officeart/2008/layout/LinedList"/>
    <dgm:cxn modelId="{84060A88-99AF-4B40-99DE-81C6B2CD94C9}" type="presParOf" srcId="{0B30A0D6-F2E8-4CD8-950B-707BC9BFD56F}" destId="{B0FAEAD9-0BC1-40CA-9FA1-88ADB9CADB1B}" srcOrd="0" destOrd="0" presId="urn:microsoft.com/office/officeart/2008/layout/LinedList"/>
    <dgm:cxn modelId="{919A910A-C150-4EC8-8E8C-96CFADE737C5}" type="presParOf" srcId="{0B30A0D6-F2E8-4CD8-950B-707BC9BFD56F}" destId="{C289EE04-56B1-4E61-B323-7105F00AF421}" srcOrd="1" destOrd="0" presId="urn:microsoft.com/office/officeart/2008/layout/LinedList"/>
    <dgm:cxn modelId="{51DD7B4C-0850-4A76-B556-24BD18210896}" type="presParOf" srcId="{3D3EB396-B612-4214-A508-B571821DB71E}" destId="{E67177E1-386D-4D0B-8B0A-ADA58C114D22}" srcOrd="4" destOrd="0" presId="urn:microsoft.com/office/officeart/2008/layout/LinedList"/>
    <dgm:cxn modelId="{B7204DC0-1077-47F8-9680-196ABE51C328}" type="presParOf" srcId="{3D3EB396-B612-4214-A508-B571821DB71E}" destId="{FFC42A87-9746-4AE3-8506-61B7E95B6534}" srcOrd="5" destOrd="0" presId="urn:microsoft.com/office/officeart/2008/layout/LinedList"/>
    <dgm:cxn modelId="{724F9777-F553-4B8B-BEB3-5528D505F82D}" type="presParOf" srcId="{FFC42A87-9746-4AE3-8506-61B7E95B6534}" destId="{7FF1A9F1-A0E5-4102-A7EB-3A984FE0784F}" srcOrd="0" destOrd="0" presId="urn:microsoft.com/office/officeart/2008/layout/LinedList"/>
    <dgm:cxn modelId="{ACC8160C-8890-4258-9ED1-7F5E08CC1CB1}" type="presParOf" srcId="{FFC42A87-9746-4AE3-8506-61B7E95B6534}" destId="{05B674B6-96E7-43C5-9266-79FD162A2236}" srcOrd="1" destOrd="0" presId="urn:microsoft.com/office/officeart/2008/layout/LinedList"/>
    <dgm:cxn modelId="{67291491-26F2-4FAD-A558-34F9FA4B23E4}" type="presParOf" srcId="{3D3EB396-B612-4214-A508-B571821DB71E}" destId="{53D91C8C-F32B-423D-BDD4-F5D586C18DD1}" srcOrd="6" destOrd="0" presId="urn:microsoft.com/office/officeart/2008/layout/LinedList"/>
    <dgm:cxn modelId="{977E4606-A13A-4BEC-9FEC-C3C69878E760}" type="presParOf" srcId="{3D3EB396-B612-4214-A508-B571821DB71E}" destId="{919EA535-A230-4747-A4CD-0B222C99C71F}" srcOrd="7" destOrd="0" presId="urn:microsoft.com/office/officeart/2008/layout/LinedList"/>
    <dgm:cxn modelId="{B0999424-9DE5-4A61-9A3E-8E4137CD5C6D}" type="presParOf" srcId="{919EA535-A230-4747-A4CD-0B222C99C71F}" destId="{C74F4432-5E9B-43A0-9A7E-B0524987E1B6}" srcOrd="0" destOrd="0" presId="urn:microsoft.com/office/officeart/2008/layout/LinedList"/>
    <dgm:cxn modelId="{AD77B41B-47AE-478D-BF01-196EDF9D85F0}" type="presParOf" srcId="{919EA535-A230-4747-A4CD-0B222C99C71F}" destId="{0A70594C-83E1-48AE-B4C1-50D4318C74C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06777E-1CB0-46CE-B3CD-A30074F14B09}" type="doc">
      <dgm:prSet loTypeId="urn:microsoft.com/office/officeart/2005/8/layout/hList1" loCatId="list" qsTypeId="urn:microsoft.com/office/officeart/2005/8/quickstyle/simple1" qsCatId="simple" csTypeId="urn:microsoft.com/office/officeart/2005/8/colors/accent1_3" csCatId="accent1" phldr="1"/>
      <dgm:spPr/>
      <dgm:t>
        <a:bodyPr/>
        <a:lstStyle/>
        <a:p>
          <a:endParaRPr lang="es-MX"/>
        </a:p>
      </dgm:t>
    </dgm:pt>
    <dgm:pt modelId="{D196E320-A1C7-41D2-A4E0-E9030929EDBA}">
      <dgm:prSet phldrT="[Texto]"/>
      <dgm:spPr/>
      <dgm:t>
        <a:bodyPr/>
        <a:lstStyle/>
        <a:p>
          <a:r>
            <a:rPr lang="es-MX" dirty="0"/>
            <a:t>WEB 1.0</a:t>
          </a:r>
        </a:p>
      </dgm:t>
    </dgm:pt>
    <dgm:pt modelId="{F3BE179A-6E54-4747-BC6C-964F81D0229E}" type="parTrans" cxnId="{8066BDD6-A06E-4B21-8797-F2F09C098A75}">
      <dgm:prSet/>
      <dgm:spPr/>
      <dgm:t>
        <a:bodyPr/>
        <a:lstStyle/>
        <a:p>
          <a:endParaRPr lang="es-MX"/>
        </a:p>
      </dgm:t>
    </dgm:pt>
    <dgm:pt modelId="{306A6D6B-9BFA-4EE1-B88C-BBE33110124B}" type="sibTrans" cxnId="{8066BDD6-A06E-4B21-8797-F2F09C098A75}">
      <dgm:prSet/>
      <dgm:spPr/>
      <dgm:t>
        <a:bodyPr/>
        <a:lstStyle/>
        <a:p>
          <a:endParaRPr lang="es-MX"/>
        </a:p>
      </dgm:t>
    </dgm:pt>
    <dgm:pt modelId="{EF81FEAF-EB26-4D90-9068-ACECAC4A3665}">
      <dgm:prSet phldrT="[Texto]"/>
      <dgm:spPr/>
      <dgm:t>
        <a:bodyPr/>
        <a:lstStyle/>
        <a:p>
          <a:r>
            <a:rPr lang="es-MX" dirty="0"/>
            <a:t>Almacenamiento de información</a:t>
          </a:r>
        </a:p>
      </dgm:t>
    </dgm:pt>
    <dgm:pt modelId="{6420A896-5A67-44C3-8B41-0D08251E0A85}" type="parTrans" cxnId="{59171F7A-1ED3-4E81-96FC-57E0E673DBBF}">
      <dgm:prSet/>
      <dgm:spPr/>
      <dgm:t>
        <a:bodyPr/>
        <a:lstStyle/>
        <a:p>
          <a:endParaRPr lang="es-MX"/>
        </a:p>
      </dgm:t>
    </dgm:pt>
    <dgm:pt modelId="{10DBC48B-D5B2-4A6B-A462-5AE668C94392}" type="sibTrans" cxnId="{59171F7A-1ED3-4E81-96FC-57E0E673DBBF}">
      <dgm:prSet/>
      <dgm:spPr/>
      <dgm:t>
        <a:bodyPr/>
        <a:lstStyle/>
        <a:p>
          <a:endParaRPr lang="es-MX"/>
        </a:p>
      </dgm:t>
    </dgm:pt>
    <dgm:pt modelId="{75F773B9-67B9-4077-95BB-8BA2EC569AEE}">
      <dgm:prSet phldrT="[Texto]"/>
      <dgm:spPr/>
      <dgm:t>
        <a:bodyPr/>
        <a:lstStyle/>
        <a:p>
          <a:r>
            <a:rPr lang="es-MX" dirty="0"/>
            <a:t>Comunicación unidireccional</a:t>
          </a:r>
        </a:p>
      </dgm:t>
    </dgm:pt>
    <dgm:pt modelId="{B8A37766-CF79-4936-A91A-5128EE228008}" type="parTrans" cxnId="{B18877C3-5E1F-4743-9838-87FC071B5370}">
      <dgm:prSet/>
      <dgm:spPr/>
      <dgm:t>
        <a:bodyPr/>
        <a:lstStyle/>
        <a:p>
          <a:endParaRPr lang="es-MX"/>
        </a:p>
      </dgm:t>
    </dgm:pt>
    <dgm:pt modelId="{E0A37016-3C5D-48E2-817F-146D5836D579}" type="sibTrans" cxnId="{B18877C3-5E1F-4743-9838-87FC071B5370}">
      <dgm:prSet/>
      <dgm:spPr/>
      <dgm:t>
        <a:bodyPr/>
        <a:lstStyle/>
        <a:p>
          <a:endParaRPr lang="es-MX"/>
        </a:p>
      </dgm:t>
    </dgm:pt>
    <dgm:pt modelId="{4DB0BCC5-21B7-4877-94A5-E84926AE5C4A}">
      <dgm:prSet phldrT="[Texto]"/>
      <dgm:spPr/>
      <dgm:t>
        <a:bodyPr/>
        <a:lstStyle/>
        <a:p>
          <a:r>
            <a:rPr lang="es-MX" dirty="0"/>
            <a:t>WEB 2.0</a:t>
          </a:r>
        </a:p>
      </dgm:t>
    </dgm:pt>
    <dgm:pt modelId="{3986C355-6873-461F-BAE7-1AD3EFBF6EF2}" type="parTrans" cxnId="{019DC672-5672-4FCC-BBAE-6561C5941902}">
      <dgm:prSet/>
      <dgm:spPr/>
      <dgm:t>
        <a:bodyPr/>
        <a:lstStyle/>
        <a:p>
          <a:endParaRPr lang="es-MX"/>
        </a:p>
      </dgm:t>
    </dgm:pt>
    <dgm:pt modelId="{666DB46D-4376-441D-A220-7F4E59B45F7D}" type="sibTrans" cxnId="{019DC672-5672-4FCC-BBAE-6561C5941902}">
      <dgm:prSet/>
      <dgm:spPr/>
      <dgm:t>
        <a:bodyPr/>
        <a:lstStyle/>
        <a:p>
          <a:endParaRPr lang="es-MX"/>
        </a:p>
      </dgm:t>
    </dgm:pt>
    <dgm:pt modelId="{91EEB885-851A-455B-AEA2-38AE279107DE}">
      <dgm:prSet phldrT="[Texto]"/>
      <dgm:spPr/>
      <dgm:t>
        <a:bodyPr/>
        <a:lstStyle/>
        <a:p>
          <a:r>
            <a:rPr lang="es-MX" dirty="0"/>
            <a:t>Trabajo colaborativo, interoperabilidad</a:t>
          </a:r>
        </a:p>
      </dgm:t>
    </dgm:pt>
    <dgm:pt modelId="{F70FB1D7-E68D-4D6A-BFEF-7C9FF5FA17EB}" type="parTrans" cxnId="{94E07241-4188-49CA-8F38-546D65734237}">
      <dgm:prSet/>
      <dgm:spPr/>
      <dgm:t>
        <a:bodyPr/>
        <a:lstStyle/>
        <a:p>
          <a:endParaRPr lang="es-MX"/>
        </a:p>
      </dgm:t>
    </dgm:pt>
    <dgm:pt modelId="{40B81689-F0D0-4DF3-8706-1B101F61A08E}" type="sibTrans" cxnId="{94E07241-4188-49CA-8F38-546D65734237}">
      <dgm:prSet/>
      <dgm:spPr/>
      <dgm:t>
        <a:bodyPr/>
        <a:lstStyle/>
        <a:p>
          <a:endParaRPr lang="es-MX"/>
        </a:p>
      </dgm:t>
    </dgm:pt>
    <dgm:pt modelId="{0B9F8E8C-8446-44D4-9AB9-24F8F2F854CA}">
      <dgm:prSet phldrT="[Texto]"/>
      <dgm:spPr/>
      <dgm:t>
        <a:bodyPr/>
        <a:lstStyle/>
        <a:p>
          <a:r>
            <a:rPr lang="es-MX" dirty="0"/>
            <a:t>Software como servicio</a:t>
          </a:r>
        </a:p>
      </dgm:t>
    </dgm:pt>
    <dgm:pt modelId="{B76DC42F-AEF1-42EF-888B-31F6B242399B}" type="parTrans" cxnId="{98DA0D81-3913-4E40-92F0-F5FB038A5044}">
      <dgm:prSet/>
      <dgm:spPr/>
      <dgm:t>
        <a:bodyPr/>
        <a:lstStyle/>
        <a:p>
          <a:endParaRPr lang="es-MX"/>
        </a:p>
      </dgm:t>
    </dgm:pt>
    <dgm:pt modelId="{FBE5F069-D730-4D29-AE22-13C7AF933684}" type="sibTrans" cxnId="{98DA0D81-3913-4E40-92F0-F5FB038A5044}">
      <dgm:prSet/>
      <dgm:spPr/>
      <dgm:t>
        <a:bodyPr/>
        <a:lstStyle/>
        <a:p>
          <a:endParaRPr lang="es-MX"/>
        </a:p>
      </dgm:t>
    </dgm:pt>
    <dgm:pt modelId="{BBDBEA77-66B9-4E7B-A3F0-D804E8CF13CA}">
      <dgm:prSet phldrT="[Texto]"/>
      <dgm:spPr/>
      <dgm:t>
        <a:bodyPr/>
        <a:lstStyle/>
        <a:p>
          <a:r>
            <a:rPr lang="es-MX" dirty="0"/>
            <a:t>WEB 3.0</a:t>
          </a:r>
        </a:p>
      </dgm:t>
    </dgm:pt>
    <dgm:pt modelId="{CA538A6C-ACBC-487C-9731-B46FBA48E8E0}" type="parTrans" cxnId="{F79E1766-E8B3-4BD9-BB7F-2D5B27A5467F}">
      <dgm:prSet/>
      <dgm:spPr/>
      <dgm:t>
        <a:bodyPr/>
        <a:lstStyle/>
        <a:p>
          <a:endParaRPr lang="es-MX"/>
        </a:p>
      </dgm:t>
    </dgm:pt>
    <dgm:pt modelId="{81E77E27-CEAC-46DF-9E31-1B2E063B41DF}" type="sibTrans" cxnId="{F79E1766-E8B3-4BD9-BB7F-2D5B27A5467F}">
      <dgm:prSet/>
      <dgm:spPr/>
      <dgm:t>
        <a:bodyPr/>
        <a:lstStyle/>
        <a:p>
          <a:endParaRPr lang="es-MX"/>
        </a:p>
      </dgm:t>
    </dgm:pt>
    <dgm:pt modelId="{46EFF38A-50BC-4021-B350-C5F34066F6D4}">
      <dgm:prSet phldrT="[Texto]"/>
      <dgm:spPr/>
      <dgm:t>
        <a:bodyPr/>
        <a:lstStyle/>
        <a:p>
          <a:r>
            <a:rPr lang="es-MX" dirty="0"/>
            <a:t>Almacenamiento, procesamiento y explotación de los datos a gran escala.</a:t>
          </a:r>
        </a:p>
      </dgm:t>
    </dgm:pt>
    <dgm:pt modelId="{BEF69B7A-9368-40D9-BFBD-05120E089652}" type="parTrans" cxnId="{D16A09EE-0367-4C1D-AEFE-12C99FA25A4F}">
      <dgm:prSet/>
      <dgm:spPr/>
      <dgm:t>
        <a:bodyPr/>
        <a:lstStyle/>
        <a:p>
          <a:endParaRPr lang="es-MX"/>
        </a:p>
      </dgm:t>
    </dgm:pt>
    <dgm:pt modelId="{CE96CBF3-660A-4894-BF5C-5C63BB419B44}" type="sibTrans" cxnId="{D16A09EE-0367-4C1D-AEFE-12C99FA25A4F}">
      <dgm:prSet/>
      <dgm:spPr/>
      <dgm:t>
        <a:bodyPr/>
        <a:lstStyle/>
        <a:p>
          <a:endParaRPr lang="es-MX"/>
        </a:p>
      </dgm:t>
    </dgm:pt>
    <dgm:pt modelId="{A825E64F-4893-4313-AE00-AD712A84304E}">
      <dgm:prSet phldrT="[Texto]"/>
      <dgm:spPr/>
      <dgm:t>
        <a:bodyPr/>
        <a:lstStyle/>
        <a:p>
          <a:r>
            <a:rPr lang="es-MX" dirty="0"/>
            <a:t>Blockchain, IA, etc.</a:t>
          </a:r>
        </a:p>
      </dgm:t>
    </dgm:pt>
    <dgm:pt modelId="{D74B4E58-45EA-4298-9B39-4711F3C270BC}" type="parTrans" cxnId="{740CC728-602E-47E9-882B-08FC7D8EB362}">
      <dgm:prSet/>
      <dgm:spPr/>
      <dgm:t>
        <a:bodyPr/>
        <a:lstStyle/>
        <a:p>
          <a:endParaRPr lang="es-MX"/>
        </a:p>
      </dgm:t>
    </dgm:pt>
    <dgm:pt modelId="{6C0ABDE5-6DA7-4B1B-90DE-069B585BED5E}" type="sibTrans" cxnId="{740CC728-602E-47E9-882B-08FC7D8EB362}">
      <dgm:prSet/>
      <dgm:spPr/>
      <dgm:t>
        <a:bodyPr/>
        <a:lstStyle/>
        <a:p>
          <a:endParaRPr lang="es-MX"/>
        </a:p>
      </dgm:t>
    </dgm:pt>
    <dgm:pt modelId="{7F4E2A33-D559-4A35-9B8A-F710E0C54756}">
      <dgm:prSet phldrT="[Texto]"/>
      <dgm:spPr/>
      <dgm:t>
        <a:bodyPr/>
        <a:lstStyle/>
        <a:p>
          <a:r>
            <a:rPr lang="es-MX" dirty="0"/>
            <a:t>Comunicación bidireccional</a:t>
          </a:r>
        </a:p>
      </dgm:t>
    </dgm:pt>
    <dgm:pt modelId="{E962E381-91E8-4E87-A9F2-6273DFA88C24}" type="parTrans" cxnId="{9B0F2304-BFE2-47A5-A007-B1FEA1619856}">
      <dgm:prSet/>
      <dgm:spPr/>
      <dgm:t>
        <a:bodyPr/>
        <a:lstStyle/>
        <a:p>
          <a:endParaRPr lang="es-MX"/>
        </a:p>
      </dgm:t>
    </dgm:pt>
    <dgm:pt modelId="{6DA85BC7-AA89-438C-B955-CE49D5B2C202}" type="sibTrans" cxnId="{9B0F2304-BFE2-47A5-A007-B1FEA1619856}">
      <dgm:prSet/>
      <dgm:spPr/>
      <dgm:t>
        <a:bodyPr/>
        <a:lstStyle/>
        <a:p>
          <a:endParaRPr lang="es-MX"/>
        </a:p>
      </dgm:t>
    </dgm:pt>
    <dgm:pt modelId="{7EC536AE-A72C-4EE4-A8D2-59A5A2D5438E}" type="pres">
      <dgm:prSet presAssocID="{6306777E-1CB0-46CE-B3CD-A30074F14B09}" presName="Name0" presStyleCnt="0">
        <dgm:presLayoutVars>
          <dgm:dir/>
          <dgm:animLvl val="lvl"/>
          <dgm:resizeHandles val="exact"/>
        </dgm:presLayoutVars>
      </dgm:prSet>
      <dgm:spPr/>
    </dgm:pt>
    <dgm:pt modelId="{071E0F98-A7A2-4FDE-A899-800427B9A6F0}" type="pres">
      <dgm:prSet presAssocID="{D196E320-A1C7-41D2-A4E0-E9030929EDBA}" presName="composite" presStyleCnt="0"/>
      <dgm:spPr/>
    </dgm:pt>
    <dgm:pt modelId="{245E302C-FCF3-478C-8A6A-B9E9823F553A}" type="pres">
      <dgm:prSet presAssocID="{D196E320-A1C7-41D2-A4E0-E9030929EDBA}" presName="parTx" presStyleLbl="alignNode1" presStyleIdx="0" presStyleCnt="3">
        <dgm:presLayoutVars>
          <dgm:chMax val="0"/>
          <dgm:chPref val="0"/>
          <dgm:bulletEnabled val="1"/>
        </dgm:presLayoutVars>
      </dgm:prSet>
      <dgm:spPr/>
    </dgm:pt>
    <dgm:pt modelId="{341C73D1-3E00-46E6-9A71-C49D575414ED}" type="pres">
      <dgm:prSet presAssocID="{D196E320-A1C7-41D2-A4E0-E9030929EDBA}" presName="desTx" presStyleLbl="alignAccFollowNode1" presStyleIdx="0" presStyleCnt="3">
        <dgm:presLayoutVars>
          <dgm:bulletEnabled val="1"/>
        </dgm:presLayoutVars>
      </dgm:prSet>
      <dgm:spPr/>
    </dgm:pt>
    <dgm:pt modelId="{7FE962CB-AB9C-4376-8718-672E8DBBDA16}" type="pres">
      <dgm:prSet presAssocID="{306A6D6B-9BFA-4EE1-B88C-BBE33110124B}" presName="space" presStyleCnt="0"/>
      <dgm:spPr/>
    </dgm:pt>
    <dgm:pt modelId="{D7DC9548-9CDB-45E4-BD80-31D498033B10}" type="pres">
      <dgm:prSet presAssocID="{4DB0BCC5-21B7-4877-94A5-E84926AE5C4A}" presName="composite" presStyleCnt="0"/>
      <dgm:spPr/>
    </dgm:pt>
    <dgm:pt modelId="{2253A821-537E-4884-9EAC-E76DF624A24F}" type="pres">
      <dgm:prSet presAssocID="{4DB0BCC5-21B7-4877-94A5-E84926AE5C4A}" presName="parTx" presStyleLbl="alignNode1" presStyleIdx="1" presStyleCnt="3">
        <dgm:presLayoutVars>
          <dgm:chMax val="0"/>
          <dgm:chPref val="0"/>
          <dgm:bulletEnabled val="1"/>
        </dgm:presLayoutVars>
      </dgm:prSet>
      <dgm:spPr/>
    </dgm:pt>
    <dgm:pt modelId="{FD679F41-5DC4-425E-A62A-9616CF07F94F}" type="pres">
      <dgm:prSet presAssocID="{4DB0BCC5-21B7-4877-94A5-E84926AE5C4A}" presName="desTx" presStyleLbl="alignAccFollowNode1" presStyleIdx="1" presStyleCnt="3">
        <dgm:presLayoutVars>
          <dgm:bulletEnabled val="1"/>
        </dgm:presLayoutVars>
      </dgm:prSet>
      <dgm:spPr/>
    </dgm:pt>
    <dgm:pt modelId="{3A394528-893C-43F1-B0A9-ABA04AD9826E}" type="pres">
      <dgm:prSet presAssocID="{666DB46D-4376-441D-A220-7F4E59B45F7D}" presName="space" presStyleCnt="0"/>
      <dgm:spPr/>
    </dgm:pt>
    <dgm:pt modelId="{C49CD95A-026D-4F5C-8DDD-F1BFAFEC9F30}" type="pres">
      <dgm:prSet presAssocID="{BBDBEA77-66B9-4E7B-A3F0-D804E8CF13CA}" presName="composite" presStyleCnt="0"/>
      <dgm:spPr/>
    </dgm:pt>
    <dgm:pt modelId="{C3E09465-C045-4231-940F-6EF7A6F3EF64}" type="pres">
      <dgm:prSet presAssocID="{BBDBEA77-66B9-4E7B-A3F0-D804E8CF13CA}" presName="parTx" presStyleLbl="alignNode1" presStyleIdx="2" presStyleCnt="3">
        <dgm:presLayoutVars>
          <dgm:chMax val="0"/>
          <dgm:chPref val="0"/>
          <dgm:bulletEnabled val="1"/>
        </dgm:presLayoutVars>
      </dgm:prSet>
      <dgm:spPr/>
    </dgm:pt>
    <dgm:pt modelId="{ABA740AC-7BBD-463B-BE62-577AD255A8B9}" type="pres">
      <dgm:prSet presAssocID="{BBDBEA77-66B9-4E7B-A3F0-D804E8CF13CA}" presName="desTx" presStyleLbl="alignAccFollowNode1" presStyleIdx="2" presStyleCnt="3">
        <dgm:presLayoutVars>
          <dgm:bulletEnabled val="1"/>
        </dgm:presLayoutVars>
      </dgm:prSet>
      <dgm:spPr/>
    </dgm:pt>
  </dgm:ptLst>
  <dgm:cxnLst>
    <dgm:cxn modelId="{273DB101-204B-4698-94E5-303F5836973D}" type="presOf" srcId="{91EEB885-851A-455B-AEA2-38AE279107DE}" destId="{FD679F41-5DC4-425E-A62A-9616CF07F94F}" srcOrd="0" destOrd="0" presId="urn:microsoft.com/office/officeart/2005/8/layout/hList1"/>
    <dgm:cxn modelId="{9B0F2304-BFE2-47A5-A007-B1FEA1619856}" srcId="{4DB0BCC5-21B7-4877-94A5-E84926AE5C4A}" destId="{7F4E2A33-D559-4A35-9B8A-F710E0C54756}" srcOrd="1" destOrd="0" parTransId="{E962E381-91E8-4E87-A9F2-6273DFA88C24}" sibTransId="{6DA85BC7-AA89-438C-B955-CE49D5B2C202}"/>
    <dgm:cxn modelId="{BF178223-E5A4-4EAE-AC63-E510C5EDD6AF}" type="presOf" srcId="{75F773B9-67B9-4077-95BB-8BA2EC569AEE}" destId="{341C73D1-3E00-46E6-9A71-C49D575414ED}" srcOrd="0" destOrd="1" presId="urn:microsoft.com/office/officeart/2005/8/layout/hList1"/>
    <dgm:cxn modelId="{740CC728-602E-47E9-882B-08FC7D8EB362}" srcId="{BBDBEA77-66B9-4E7B-A3F0-D804E8CF13CA}" destId="{A825E64F-4893-4313-AE00-AD712A84304E}" srcOrd="1" destOrd="0" parTransId="{D74B4E58-45EA-4298-9B39-4711F3C270BC}" sibTransId="{6C0ABDE5-6DA7-4B1B-90DE-069B585BED5E}"/>
    <dgm:cxn modelId="{3E78F52B-21C7-4717-AD9A-9C4E5B36A7A3}" type="presOf" srcId="{0B9F8E8C-8446-44D4-9AB9-24F8F2F854CA}" destId="{FD679F41-5DC4-425E-A62A-9616CF07F94F}" srcOrd="0" destOrd="2" presId="urn:microsoft.com/office/officeart/2005/8/layout/hList1"/>
    <dgm:cxn modelId="{8EB6313B-50BF-473C-B8CB-17324876B6AE}" type="presOf" srcId="{D196E320-A1C7-41D2-A4E0-E9030929EDBA}" destId="{245E302C-FCF3-478C-8A6A-B9E9823F553A}" srcOrd="0" destOrd="0" presId="urn:microsoft.com/office/officeart/2005/8/layout/hList1"/>
    <dgm:cxn modelId="{D912B63E-CF18-463D-9458-A1C66353BFCD}" type="presOf" srcId="{4DB0BCC5-21B7-4877-94A5-E84926AE5C4A}" destId="{2253A821-537E-4884-9EAC-E76DF624A24F}" srcOrd="0" destOrd="0" presId="urn:microsoft.com/office/officeart/2005/8/layout/hList1"/>
    <dgm:cxn modelId="{94E07241-4188-49CA-8F38-546D65734237}" srcId="{4DB0BCC5-21B7-4877-94A5-E84926AE5C4A}" destId="{91EEB885-851A-455B-AEA2-38AE279107DE}" srcOrd="0" destOrd="0" parTransId="{F70FB1D7-E68D-4D6A-BFEF-7C9FF5FA17EB}" sibTransId="{40B81689-F0D0-4DF3-8706-1B101F61A08E}"/>
    <dgm:cxn modelId="{F79E1766-E8B3-4BD9-BB7F-2D5B27A5467F}" srcId="{6306777E-1CB0-46CE-B3CD-A30074F14B09}" destId="{BBDBEA77-66B9-4E7B-A3F0-D804E8CF13CA}" srcOrd="2" destOrd="0" parTransId="{CA538A6C-ACBC-487C-9731-B46FBA48E8E0}" sibTransId="{81E77E27-CEAC-46DF-9E31-1B2E063B41DF}"/>
    <dgm:cxn modelId="{242D5948-A564-48CE-8D25-59509511B084}" type="presOf" srcId="{EF81FEAF-EB26-4D90-9068-ACECAC4A3665}" destId="{341C73D1-3E00-46E6-9A71-C49D575414ED}" srcOrd="0" destOrd="0" presId="urn:microsoft.com/office/officeart/2005/8/layout/hList1"/>
    <dgm:cxn modelId="{019DC672-5672-4FCC-BBAE-6561C5941902}" srcId="{6306777E-1CB0-46CE-B3CD-A30074F14B09}" destId="{4DB0BCC5-21B7-4877-94A5-E84926AE5C4A}" srcOrd="1" destOrd="0" parTransId="{3986C355-6873-461F-BAE7-1AD3EFBF6EF2}" sibTransId="{666DB46D-4376-441D-A220-7F4E59B45F7D}"/>
    <dgm:cxn modelId="{59171F7A-1ED3-4E81-96FC-57E0E673DBBF}" srcId="{D196E320-A1C7-41D2-A4E0-E9030929EDBA}" destId="{EF81FEAF-EB26-4D90-9068-ACECAC4A3665}" srcOrd="0" destOrd="0" parTransId="{6420A896-5A67-44C3-8B41-0D08251E0A85}" sibTransId="{10DBC48B-D5B2-4A6B-A462-5AE668C94392}"/>
    <dgm:cxn modelId="{D57ADF5A-2803-47A4-91E5-FAF33D9F12CD}" type="presOf" srcId="{7F4E2A33-D559-4A35-9B8A-F710E0C54756}" destId="{FD679F41-5DC4-425E-A62A-9616CF07F94F}" srcOrd="0" destOrd="1" presId="urn:microsoft.com/office/officeart/2005/8/layout/hList1"/>
    <dgm:cxn modelId="{98DA0D81-3913-4E40-92F0-F5FB038A5044}" srcId="{4DB0BCC5-21B7-4877-94A5-E84926AE5C4A}" destId="{0B9F8E8C-8446-44D4-9AB9-24F8F2F854CA}" srcOrd="2" destOrd="0" parTransId="{B76DC42F-AEF1-42EF-888B-31F6B242399B}" sibTransId="{FBE5F069-D730-4D29-AE22-13C7AF933684}"/>
    <dgm:cxn modelId="{4F91EE89-4AB1-4618-A344-94A8289D655B}" type="presOf" srcId="{BBDBEA77-66B9-4E7B-A3F0-D804E8CF13CA}" destId="{C3E09465-C045-4231-940F-6EF7A6F3EF64}" srcOrd="0" destOrd="0" presId="urn:microsoft.com/office/officeart/2005/8/layout/hList1"/>
    <dgm:cxn modelId="{A632D1A4-553E-4E99-9DFA-AE3D91636599}" type="presOf" srcId="{A825E64F-4893-4313-AE00-AD712A84304E}" destId="{ABA740AC-7BBD-463B-BE62-577AD255A8B9}" srcOrd="0" destOrd="1" presId="urn:microsoft.com/office/officeart/2005/8/layout/hList1"/>
    <dgm:cxn modelId="{B18877C3-5E1F-4743-9838-87FC071B5370}" srcId="{D196E320-A1C7-41D2-A4E0-E9030929EDBA}" destId="{75F773B9-67B9-4077-95BB-8BA2EC569AEE}" srcOrd="1" destOrd="0" parTransId="{B8A37766-CF79-4936-A91A-5128EE228008}" sibTransId="{E0A37016-3C5D-48E2-817F-146D5836D579}"/>
    <dgm:cxn modelId="{8066BDD6-A06E-4B21-8797-F2F09C098A75}" srcId="{6306777E-1CB0-46CE-B3CD-A30074F14B09}" destId="{D196E320-A1C7-41D2-A4E0-E9030929EDBA}" srcOrd="0" destOrd="0" parTransId="{F3BE179A-6E54-4747-BC6C-964F81D0229E}" sibTransId="{306A6D6B-9BFA-4EE1-B88C-BBE33110124B}"/>
    <dgm:cxn modelId="{7E1FFEDF-6EB1-4667-A295-0183FDCA8289}" type="presOf" srcId="{6306777E-1CB0-46CE-B3CD-A30074F14B09}" destId="{7EC536AE-A72C-4EE4-A8D2-59A5A2D5438E}" srcOrd="0" destOrd="0" presId="urn:microsoft.com/office/officeart/2005/8/layout/hList1"/>
    <dgm:cxn modelId="{D16A09EE-0367-4C1D-AEFE-12C99FA25A4F}" srcId="{BBDBEA77-66B9-4E7B-A3F0-D804E8CF13CA}" destId="{46EFF38A-50BC-4021-B350-C5F34066F6D4}" srcOrd="0" destOrd="0" parTransId="{BEF69B7A-9368-40D9-BFBD-05120E089652}" sibTransId="{CE96CBF3-660A-4894-BF5C-5C63BB419B44}"/>
    <dgm:cxn modelId="{8B1B6EF0-64AE-494F-9BE4-D3A8B3BBDEBB}" type="presOf" srcId="{46EFF38A-50BC-4021-B350-C5F34066F6D4}" destId="{ABA740AC-7BBD-463B-BE62-577AD255A8B9}" srcOrd="0" destOrd="0" presId="urn:microsoft.com/office/officeart/2005/8/layout/hList1"/>
    <dgm:cxn modelId="{FB3A8F97-23B1-41AE-B48F-1B45CB82B826}" type="presParOf" srcId="{7EC536AE-A72C-4EE4-A8D2-59A5A2D5438E}" destId="{071E0F98-A7A2-4FDE-A899-800427B9A6F0}" srcOrd="0" destOrd="0" presId="urn:microsoft.com/office/officeart/2005/8/layout/hList1"/>
    <dgm:cxn modelId="{AE674ECA-BF29-4E35-BF4A-B56C7B262445}" type="presParOf" srcId="{071E0F98-A7A2-4FDE-A899-800427B9A6F0}" destId="{245E302C-FCF3-478C-8A6A-B9E9823F553A}" srcOrd="0" destOrd="0" presId="urn:microsoft.com/office/officeart/2005/8/layout/hList1"/>
    <dgm:cxn modelId="{5C1FD775-2034-45C8-A29C-4BE80DC188A8}" type="presParOf" srcId="{071E0F98-A7A2-4FDE-A899-800427B9A6F0}" destId="{341C73D1-3E00-46E6-9A71-C49D575414ED}" srcOrd="1" destOrd="0" presId="urn:microsoft.com/office/officeart/2005/8/layout/hList1"/>
    <dgm:cxn modelId="{F3630170-4A2E-4729-9E7A-9058DFEAA88C}" type="presParOf" srcId="{7EC536AE-A72C-4EE4-A8D2-59A5A2D5438E}" destId="{7FE962CB-AB9C-4376-8718-672E8DBBDA16}" srcOrd="1" destOrd="0" presId="urn:microsoft.com/office/officeart/2005/8/layout/hList1"/>
    <dgm:cxn modelId="{C3EC67BB-7C5C-4DFF-B0B1-A297C5023B91}" type="presParOf" srcId="{7EC536AE-A72C-4EE4-A8D2-59A5A2D5438E}" destId="{D7DC9548-9CDB-45E4-BD80-31D498033B10}" srcOrd="2" destOrd="0" presId="urn:microsoft.com/office/officeart/2005/8/layout/hList1"/>
    <dgm:cxn modelId="{6E346B0C-3BD5-407B-8BA4-02665CD3F298}" type="presParOf" srcId="{D7DC9548-9CDB-45E4-BD80-31D498033B10}" destId="{2253A821-537E-4884-9EAC-E76DF624A24F}" srcOrd="0" destOrd="0" presId="urn:microsoft.com/office/officeart/2005/8/layout/hList1"/>
    <dgm:cxn modelId="{C37F6D9A-A811-4DC3-B036-ED95B5562F8E}" type="presParOf" srcId="{D7DC9548-9CDB-45E4-BD80-31D498033B10}" destId="{FD679F41-5DC4-425E-A62A-9616CF07F94F}" srcOrd="1" destOrd="0" presId="urn:microsoft.com/office/officeart/2005/8/layout/hList1"/>
    <dgm:cxn modelId="{D0E2E3C2-8198-42AA-A916-5DF72EDCE43A}" type="presParOf" srcId="{7EC536AE-A72C-4EE4-A8D2-59A5A2D5438E}" destId="{3A394528-893C-43F1-B0A9-ABA04AD9826E}" srcOrd="3" destOrd="0" presId="urn:microsoft.com/office/officeart/2005/8/layout/hList1"/>
    <dgm:cxn modelId="{07971B4A-9E83-4835-B443-604F6D6142A6}" type="presParOf" srcId="{7EC536AE-A72C-4EE4-A8D2-59A5A2D5438E}" destId="{C49CD95A-026D-4F5C-8DDD-F1BFAFEC9F30}" srcOrd="4" destOrd="0" presId="urn:microsoft.com/office/officeart/2005/8/layout/hList1"/>
    <dgm:cxn modelId="{E7EC9F3E-352D-426B-9B57-1342B5A5563A}" type="presParOf" srcId="{C49CD95A-026D-4F5C-8DDD-F1BFAFEC9F30}" destId="{C3E09465-C045-4231-940F-6EF7A6F3EF64}" srcOrd="0" destOrd="0" presId="urn:microsoft.com/office/officeart/2005/8/layout/hList1"/>
    <dgm:cxn modelId="{80CA9B97-A602-4BC1-81BB-B2097ACA2DA3}" type="presParOf" srcId="{C49CD95A-026D-4F5C-8DDD-F1BFAFEC9F30}" destId="{ABA740AC-7BBD-463B-BE62-577AD255A8B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7B3CA2-DB4C-441C-A789-E3682A9F9F4D}" type="doc">
      <dgm:prSet loTypeId="urn:microsoft.com/office/officeart/2005/8/layout/hierarchy4" loCatId="relationship" qsTypeId="urn:microsoft.com/office/officeart/2005/8/quickstyle/simple1" qsCatId="simple" csTypeId="urn:microsoft.com/office/officeart/2005/8/colors/accent1_2" csCatId="accent1" phldr="1"/>
      <dgm:spPr/>
      <dgm:t>
        <a:bodyPr/>
        <a:lstStyle/>
        <a:p>
          <a:endParaRPr lang="es-MX"/>
        </a:p>
      </dgm:t>
    </dgm:pt>
    <dgm:pt modelId="{54B7BBB2-CD79-4857-BBEA-9311B6C37862}">
      <dgm:prSet phldrT="[Texto]"/>
      <dgm:spPr/>
      <dgm:t>
        <a:bodyPr/>
        <a:lstStyle/>
        <a:p>
          <a:r>
            <a:rPr lang="es-MX" dirty="0"/>
            <a:t>La ingeniería de software ha evolucionado para adaptarse a los sistemas basados en WEB:</a:t>
          </a:r>
        </a:p>
      </dgm:t>
    </dgm:pt>
    <dgm:pt modelId="{664FD582-727C-476E-9E22-18FD5916887A}" type="parTrans" cxnId="{AF6697D4-8FD7-49FA-9C4C-A18508D57B9F}">
      <dgm:prSet/>
      <dgm:spPr/>
      <dgm:t>
        <a:bodyPr/>
        <a:lstStyle/>
        <a:p>
          <a:endParaRPr lang="es-MX"/>
        </a:p>
      </dgm:t>
    </dgm:pt>
    <dgm:pt modelId="{625E9372-E414-42AC-96F2-8EE924402FEE}" type="sibTrans" cxnId="{AF6697D4-8FD7-49FA-9C4C-A18508D57B9F}">
      <dgm:prSet/>
      <dgm:spPr/>
      <dgm:t>
        <a:bodyPr/>
        <a:lstStyle/>
        <a:p>
          <a:endParaRPr lang="es-MX"/>
        </a:p>
      </dgm:t>
    </dgm:pt>
    <dgm:pt modelId="{867596FA-6528-4EC1-BD36-3F9DD1D680F4}">
      <dgm:prSet phldrT="[Texto]"/>
      <dgm:spPr/>
      <dgm:t>
        <a:bodyPr/>
        <a:lstStyle/>
        <a:p>
          <a:r>
            <a:rPr lang="es-MX" dirty="0"/>
            <a:t>Reutilización</a:t>
          </a:r>
        </a:p>
      </dgm:t>
    </dgm:pt>
    <dgm:pt modelId="{42D0A643-1523-453C-AB09-5B2448B05B4C}" type="parTrans" cxnId="{4AFA9E81-1834-473E-B143-672D7023B82F}">
      <dgm:prSet/>
      <dgm:spPr/>
      <dgm:t>
        <a:bodyPr/>
        <a:lstStyle/>
        <a:p>
          <a:endParaRPr lang="es-MX"/>
        </a:p>
      </dgm:t>
    </dgm:pt>
    <dgm:pt modelId="{EBF2324D-78E3-4A9C-98A3-D341DC61311F}" type="sibTrans" cxnId="{4AFA9E81-1834-473E-B143-672D7023B82F}">
      <dgm:prSet/>
      <dgm:spPr/>
      <dgm:t>
        <a:bodyPr/>
        <a:lstStyle/>
        <a:p>
          <a:endParaRPr lang="es-MX"/>
        </a:p>
      </dgm:t>
    </dgm:pt>
    <dgm:pt modelId="{4E962C48-D18B-47A9-9EE4-BFAFD0141869}">
      <dgm:prSet phldrT="[Texto]"/>
      <dgm:spPr/>
      <dgm:t>
        <a:bodyPr/>
        <a:lstStyle/>
        <a:p>
          <a:r>
            <a:rPr lang="es-MX" dirty="0"/>
            <a:t>Restricción de la interfaz</a:t>
          </a:r>
        </a:p>
      </dgm:t>
    </dgm:pt>
    <dgm:pt modelId="{9CF33337-C9FC-4026-B39E-142EC76E7977}" type="parTrans" cxnId="{E780CD7F-A8F6-4701-A4CE-453E67EF8C3B}">
      <dgm:prSet/>
      <dgm:spPr/>
      <dgm:t>
        <a:bodyPr/>
        <a:lstStyle/>
        <a:p>
          <a:endParaRPr lang="es-MX"/>
        </a:p>
      </dgm:t>
    </dgm:pt>
    <dgm:pt modelId="{8ACA9FD5-D4AA-4DEF-8D32-3565522034D0}" type="sibTrans" cxnId="{E780CD7F-A8F6-4701-A4CE-453E67EF8C3B}">
      <dgm:prSet/>
      <dgm:spPr/>
      <dgm:t>
        <a:bodyPr/>
        <a:lstStyle/>
        <a:p>
          <a:endParaRPr lang="es-MX"/>
        </a:p>
      </dgm:t>
    </dgm:pt>
    <dgm:pt modelId="{4B30F15C-7EF6-4036-B708-72DCEDB4824C}">
      <dgm:prSet phldrT="[Texto]"/>
      <dgm:spPr/>
      <dgm:t>
        <a:bodyPr/>
        <a:lstStyle/>
        <a:p>
          <a:r>
            <a:rPr lang="es-MX" dirty="0"/>
            <a:t>Progresión</a:t>
          </a:r>
        </a:p>
      </dgm:t>
    </dgm:pt>
    <dgm:pt modelId="{BC8B4AF1-5DBD-4171-8DD9-DEB0C6CFB62D}" type="parTrans" cxnId="{5B6CB0C2-BA95-4244-A0EE-5F7092B5341D}">
      <dgm:prSet/>
      <dgm:spPr/>
    </dgm:pt>
    <dgm:pt modelId="{EA514664-8786-495A-A1AF-A0889D51DB20}" type="sibTrans" cxnId="{5B6CB0C2-BA95-4244-A0EE-5F7092B5341D}">
      <dgm:prSet/>
      <dgm:spPr/>
    </dgm:pt>
    <dgm:pt modelId="{BDEECC88-8C06-4981-802E-FF97B7369F38}" type="pres">
      <dgm:prSet presAssocID="{447B3CA2-DB4C-441C-A789-E3682A9F9F4D}" presName="Name0" presStyleCnt="0">
        <dgm:presLayoutVars>
          <dgm:chPref val="1"/>
          <dgm:dir/>
          <dgm:animOne val="branch"/>
          <dgm:animLvl val="lvl"/>
          <dgm:resizeHandles/>
        </dgm:presLayoutVars>
      </dgm:prSet>
      <dgm:spPr/>
    </dgm:pt>
    <dgm:pt modelId="{06DA69DD-D470-4F1E-9DA6-F25BB1A748B5}" type="pres">
      <dgm:prSet presAssocID="{54B7BBB2-CD79-4857-BBEA-9311B6C37862}" presName="vertOne" presStyleCnt="0"/>
      <dgm:spPr/>
    </dgm:pt>
    <dgm:pt modelId="{165A34C1-6A56-4C41-BAAF-C03481E2679E}" type="pres">
      <dgm:prSet presAssocID="{54B7BBB2-CD79-4857-BBEA-9311B6C37862}" presName="txOne" presStyleLbl="node0" presStyleIdx="0" presStyleCnt="1">
        <dgm:presLayoutVars>
          <dgm:chPref val="3"/>
        </dgm:presLayoutVars>
      </dgm:prSet>
      <dgm:spPr/>
    </dgm:pt>
    <dgm:pt modelId="{F280728F-5544-4912-8461-B4B3D17473CC}" type="pres">
      <dgm:prSet presAssocID="{54B7BBB2-CD79-4857-BBEA-9311B6C37862}" presName="parTransOne" presStyleCnt="0"/>
      <dgm:spPr/>
    </dgm:pt>
    <dgm:pt modelId="{063E4B57-B8B5-4131-8421-89A9C66C7A0C}" type="pres">
      <dgm:prSet presAssocID="{54B7BBB2-CD79-4857-BBEA-9311B6C37862}" presName="horzOne" presStyleCnt="0"/>
      <dgm:spPr/>
    </dgm:pt>
    <dgm:pt modelId="{51C76E7B-8B7E-40A2-AC93-E67143ACAB8C}" type="pres">
      <dgm:prSet presAssocID="{867596FA-6528-4EC1-BD36-3F9DD1D680F4}" presName="vertTwo" presStyleCnt="0"/>
      <dgm:spPr/>
    </dgm:pt>
    <dgm:pt modelId="{BBDD3758-A539-42D2-B86F-E340ABC18FFC}" type="pres">
      <dgm:prSet presAssocID="{867596FA-6528-4EC1-BD36-3F9DD1D680F4}" presName="txTwo" presStyleLbl="node2" presStyleIdx="0" presStyleCnt="3">
        <dgm:presLayoutVars>
          <dgm:chPref val="3"/>
        </dgm:presLayoutVars>
      </dgm:prSet>
      <dgm:spPr/>
    </dgm:pt>
    <dgm:pt modelId="{6746B0B8-A64E-4E9A-95E7-3678D10CCB9B}" type="pres">
      <dgm:prSet presAssocID="{867596FA-6528-4EC1-BD36-3F9DD1D680F4}" presName="horzTwo" presStyleCnt="0"/>
      <dgm:spPr/>
    </dgm:pt>
    <dgm:pt modelId="{582E95BD-D4DD-4B8C-99E7-7D40ECB239A9}" type="pres">
      <dgm:prSet presAssocID="{EBF2324D-78E3-4A9C-98A3-D341DC61311F}" presName="sibSpaceTwo" presStyleCnt="0"/>
      <dgm:spPr/>
    </dgm:pt>
    <dgm:pt modelId="{DEA20FB5-D945-4D6E-A2B7-D7C854C89EB2}" type="pres">
      <dgm:prSet presAssocID="{4B30F15C-7EF6-4036-B708-72DCEDB4824C}" presName="vertTwo" presStyleCnt="0"/>
      <dgm:spPr/>
    </dgm:pt>
    <dgm:pt modelId="{AEECE002-D121-46BC-BAA2-EBABF49E7F71}" type="pres">
      <dgm:prSet presAssocID="{4B30F15C-7EF6-4036-B708-72DCEDB4824C}" presName="txTwo" presStyleLbl="node2" presStyleIdx="1" presStyleCnt="3">
        <dgm:presLayoutVars>
          <dgm:chPref val="3"/>
        </dgm:presLayoutVars>
      </dgm:prSet>
      <dgm:spPr/>
    </dgm:pt>
    <dgm:pt modelId="{093E8EBB-EF54-4D58-A17C-8E1A70CE8E22}" type="pres">
      <dgm:prSet presAssocID="{4B30F15C-7EF6-4036-B708-72DCEDB4824C}" presName="horzTwo" presStyleCnt="0"/>
      <dgm:spPr/>
    </dgm:pt>
    <dgm:pt modelId="{7ABE3D3D-7473-4806-805A-E05C12B48CC5}" type="pres">
      <dgm:prSet presAssocID="{EA514664-8786-495A-A1AF-A0889D51DB20}" presName="sibSpaceTwo" presStyleCnt="0"/>
      <dgm:spPr/>
    </dgm:pt>
    <dgm:pt modelId="{5CD1D4E8-039C-4C9F-85F0-AC7AB8A996E2}" type="pres">
      <dgm:prSet presAssocID="{4E962C48-D18B-47A9-9EE4-BFAFD0141869}" presName="vertTwo" presStyleCnt="0"/>
      <dgm:spPr/>
    </dgm:pt>
    <dgm:pt modelId="{76F87BFB-7AB4-4AC7-BE81-663EDF3E174F}" type="pres">
      <dgm:prSet presAssocID="{4E962C48-D18B-47A9-9EE4-BFAFD0141869}" presName="txTwo" presStyleLbl="node2" presStyleIdx="2" presStyleCnt="3">
        <dgm:presLayoutVars>
          <dgm:chPref val="3"/>
        </dgm:presLayoutVars>
      </dgm:prSet>
      <dgm:spPr/>
    </dgm:pt>
    <dgm:pt modelId="{125E543F-0A01-40E8-9111-49537983B1A1}" type="pres">
      <dgm:prSet presAssocID="{4E962C48-D18B-47A9-9EE4-BFAFD0141869}" presName="horzTwo" presStyleCnt="0"/>
      <dgm:spPr/>
    </dgm:pt>
  </dgm:ptLst>
  <dgm:cxnLst>
    <dgm:cxn modelId="{40EF4505-329F-4C32-8F3F-56EA5AF8E2A7}" type="presOf" srcId="{867596FA-6528-4EC1-BD36-3F9DD1D680F4}" destId="{BBDD3758-A539-42D2-B86F-E340ABC18FFC}" srcOrd="0" destOrd="0" presId="urn:microsoft.com/office/officeart/2005/8/layout/hierarchy4"/>
    <dgm:cxn modelId="{69C82A35-0AB6-4F01-8B29-E00D1F8E02E0}" type="presOf" srcId="{4B30F15C-7EF6-4036-B708-72DCEDB4824C}" destId="{AEECE002-D121-46BC-BAA2-EBABF49E7F71}" srcOrd="0" destOrd="0" presId="urn:microsoft.com/office/officeart/2005/8/layout/hierarchy4"/>
    <dgm:cxn modelId="{AAA38169-C724-4055-9C2D-9E879CB91C6E}" type="presOf" srcId="{447B3CA2-DB4C-441C-A789-E3682A9F9F4D}" destId="{BDEECC88-8C06-4981-802E-FF97B7369F38}" srcOrd="0" destOrd="0" presId="urn:microsoft.com/office/officeart/2005/8/layout/hierarchy4"/>
    <dgm:cxn modelId="{E780CD7F-A8F6-4701-A4CE-453E67EF8C3B}" srcId="{54B7BBB2-CD79-4857-BBEA-9311B6C37862}" destId="{4E962C48-D18B-47A9-9EE4-BFAFD0141869}" srcOrd="2" destOrd="0" parTransId="{9CF33337-C9FC-4026-B39E-142EC76E7977}" sibTransId="{8ACA9FD5-D4AA-4DEF-8D32-3565522034D0}"/>
    <dgm:cxn modelId="{4AFA9E81-1834-473E-B143-672D7023B82F}" srcId="{54B7BBB2-CD79-4857-BBEA-9311B6C37862}" destId="{867596FA-6528-4EC1-BD36-3F9DD1D680F4}" srcOrd="0" destOrd="0" parTransId="{42D0A643-1523-453C-AB09-5B2448B05B4C}" sibTransId="{EBF2324D-78E3-4A9C-98A3-D341DC61311F}"/>
    <dgm:cxn modelId="{5B6CB0C2-BA95-4244-A0EE-5F7092B5341D}" srcId="{54B7BBB2-CD79-4857-BBEA-9311B6C37862}" destId="{4B30F15C-7EF6-4036-B708-72DCEDB4824C}" srcOrd="1" destOrd="0" parTransId="{BC8B4AF1-5DBD-4171-8DD9-DEB0C6CFB62D}" sibTransId="{EA514664-8786-495A-A1AF-A0889D51DB20}"/>
    <dgm:cxn modelId="{AF6697D4-8FD7-49FA-9C4C-A18508D57B9F}" srcId="{447B3CA2-DB4C-441C-A789-E3682A9F9F4D}" destId="{54B7BBB2-CD79-4857-BBEA-9311B6C37862}" srcOrd="0" destOrd="0" parTransId="{664FD582-727C-476E-9E22-18FD5916887A}" sibTransId="{625E9372-E414-42AC-96F2-8EE924402FEE}"/>
    <dgm:cxn modelId="{6B4701E2-3618-4597-ABBC-BC66282DC098}" type="presOf" srcId="{4E962C48-D18B-47A9-9EE4-BFAFD0141869}" destId="{76F87BFB-7AB4-4AC7-BE81-663EDF3E174F}" srcOrd="0" destOrd="0" presId="urn:microsoft.com/office/officeart/2005/8/layout/hierarchy4"/>
    <dgm:cxn modelId="{F2522AFC-602A-4C3A-B09B-849EA170121B}" type="presOf" srcId="{54B7BBB2-CD79-4857-BBEA-9311B6C37862}" destId="{165A34C1-6A56-4C41-BAAF-C03481E2679E}" srcOrd="0" destOrd="0" presId="urn:microsoft.com/office/officeart/2005/8/layout/hierarchy4"/>
    <dgm:cxn modelId="{70203CEA-57FD-4236-886F-7192D666A9DA}" type="presParOf" srcId="{BDEECC88-8C06-4981-802E-FF97B7369F38}" destId="{06DA69DD-D470-4F1E-9DA6-F25BB1A748B5}" srcOrd="0" destOrd="0" presId="urn:microsoft.com/office/officeart/2005/8/layout/hierarchy4"/>
    <dgm:cxn modelId="{6BCB27AA-0E4F-4393-B66D-F1CF79E20FC0}" type="presParOf" srcId="{06DA69DD-D470-4F1E-9DA6-F25BB1A748B5}" destId="{165A34C1-6A56-4C41-BAAF-C03481E2679E}" srcOrd="0" destOrd="0" presId="urn:microsoft.com/office/officeart/2005/8/layout/hierarchy4"/>
    <dgm:cxn modelId="{E5B1D4B2-8FF8-4043-A19B-9279977965C7}" type="presParOf" srcId="{06DA69DD-D470-4F1E-9DA6-F25BB1A748B5}" destId="{F280728F-5544-4912-8461-B4B3D17473CC}" srcOrd="1" destOrd="0" presId="urn:microsoft.com/office/officeart/2005/8/layout/hierarchy4"/>
    <dgm:cxn modelId="{7D4893C7-BDFB-4B6E-82F6-A0AC3BDD38CE}" type="presParOf" srcId="{06DA69DD-D470-4F1E-9DA6-F25BB1A748B5}" destId="{063E4B57-B8B5-4131-8421-89A9C66C7A0C}" srcOrd="2" destOrd="0" presId="urn:microsoft.com/office/officeart/2005/8/layout/hierarchy4"/>
    <dgm:cxn modelId="{CDCCB2B9-5D36-42C6-9589-D348D97C0923}" type="presParOf" srcId="{063E4B57-B8B5-4131-8421-89A9C66C7A0C}" destId="{51C76E7B-8B7E-40A2-AC93-E67143ACAB8C}" srcOrd="0" destOrd="0" presId="urn:microsoft.com/office/officeart/2005/8/layout/hierarchy4"/>
    <dgm:cxn modelId="{4738D752-71FD-4189-AFC8-3422C084008D}" type="presParOf" srcId="{51C76E7B-8B7E-40A2-AC93-E67143ACAB8C}" destId="{BBDD3758-A539-42D2-B86F-E340ABC18FFC}" srcOrd="0" destOrd="0" presId="urn:microsoft.com/office/officeart/2005/8/layout/hierarchy4"/>
    <dgm:cxn modelId="{B14DF0E7-810A-4E9C-853D-3B9D88F5359F}" type="presParOf" srcId="{51C76E7B-8B7E-40A2-AC93-E67143ACAB8C}" destId="{6746B0B8-A64E-4E9A-95E7-3678D10CCB9B}" srcOrd="1" destOrd="0" presId="urn:microsoft.com/office/officeart/2005/8/layout/hierarchy4"/>
    <dgm:cxn modelId="{3DB61939-88B3-42A6-A256-C90069216137}" type="presParOf" srcId="{063E4B57-B8B5-4131-8421-89A9C66C7A0C}" destId="{582E95BD-D4DD-4B8C-99E7-7D40ECB239A9}" srcOrd="1" destOrd="0" presId="urn:microsoft.com/office/officeart/2005/8/layout/hierarchy4"/>
    <dgm:cxn modelId="{3E7D2A9A-39C3-4397-9FB2-8595CAA1F9CD}" type="presParOf" srcId="{063E4B57-B8B5-4131-8421-89A9C66C7A0C}" destId="{DEA20FB5-D945-4D6E-A2B7-D7C854C89EB2}" srcOrd="2" destOrd="0" presId="urn:microsoft.com/office/officeart/2005/8/layout/hierarchy4"/>
    <dgm:cxn modelId="{18A60433-0AD6-465C-BD07-43B95F63A624}" type="presParOf" srcId="{DEA20FB5-D945-4D6E-A2B7-D7C854C89EB2}" destId="{AEECE002-D121-46BC-BAA2-EBABF49E7F71}" srcOrd="0" destOrd="0" presId="urn:microsoft.com/office/officeart/2005/8/layout/hierarchy4"/>
    <dgm:cxn modelId="{C88283B2-4971-4DA5-87B4-7A1FB13465CE}" type="presParOf" srcId="{DEA20FB5-D945-4D6E-A2B7-D7C854C89EB2}" destId="{093E8EBB-EF54-4D58-A17C-8E1A70CE8E22}" srcOrd="1" destOrd="0" presId="urn:microsoft.com/office/officeart/2005/8/layout/hierarchy4"/>
    <dgm:cxn modelId="{E2BF1335-46D1-4E91-A576-EDE0221A83C6}" type="presParOf" srcId="{063E4B57-B8B5-4131-8421-89A9C66C7A0C}" destId="{7ABE3D3D-7473-4806-805A-E05C12B48CC5}" srcOrd="3" destOrd="0" presId="urn:microsoft.com/office/officeart/2005/8/layout/hierarchy4"/>
    <dgm:cxn modelId="{1C86B040-E893-499F-933D-53AA339C2A48}" type="presParOf" srcId="{063E4B57-B8B5-4131-8421-89A9C66C7A0C}" destId="{5CD1D4E8-039C-4C9F-85F0-AC7AB8A996E2}" srcOrd="4" destOrd="0" presId="urn:microsoft.com/office/officeart/2005/8/layout/hierarchy4"/>
    <dgm:cxn modelId="{9A8FA09F-CDE4-4BAE-B4FE-9600A1770501}" type="presParOf" srcId="{5CD1D4E8-039C-4C9F-85F0-AC7AB8A996E2}" destId="{76F87BFB-7AB4-4AC7-BE81-663EDF3E174F}" srcOrd="0" destOrd="0" presId="urn:microsoft.com/office/officeart/2005/8/layout/hierarchy4"/>
    <dgm:cxn modelId="{E8795337-31C8-40BB-AFF2-4FC3E87B6E49}" type="presParOf" srcId="{5CD1D4E8-039C-4C9F-85F0-AC7AB8A996E2}" destId="{125E543F-0A01-40E8-9111-49537983B1A1}"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F94105C-42E1-4363-9AA7-67A0D36A54DD}"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s-MX"/>
        </a:p>
      </dgm:t>
    </dgm:pt>
    <dgm:pt modelId="{4E866091-D540-4E30-A097-2263501A4D50}">
      <dgm:prSet phldrT="[Texto]"/>
      <dgm:spPr/>
      <dgm:t>
        <a:bodyPr/>
        <a:lstStyle/>
        <a:p>
          <a:pPr>
            <a:lnSpc>
              <a:spcPct val="100000"/>
            </a:lnSpc>
            <a:defRPr cap="all"/>
          </a:pPr>
          <a:r>
            <a:rPr lang="es-MX"/>
            <a:t>Computación en un mundo abierto</a:t>
          </a:r>
        </a:p>
      </dgm:t>
    </dgm:pt>
    <dgm:pt modelId="{B3D31E5A-39AB-4B62-94A1-800A81FB08F4}" type="parTrans" cxnId="{E6752181-9C80-43CE-821E-080C6970747E}">
      <dgm:prSet/>
      <dgm:spPr/>
      <dgm:t>
        <a:bodyPr/>
        <a:lstStyle/>
        <a:p>
          <a:endParaRPr lang="es-MX"/>
        </a:p>
      </dgm:t>
    </dgm:pt>
    <dgm:pt modelId="{3A104014-5472-4EDA-B5A7-F35205EBC0C3}" type="sibTrans" cxnId="{E6752181-9C80-43CE-821E-080C6970747E}">
      <dgm:prSet/>
      <dgm:spPr/>
      <dgm:t>
        <a:bodyPr/>
        <a:lstStyle/>
        <a:p>
          <a:endParaRPr lang="es-MX"/>
        </a:p>
      </dgm:t>
    </dgm:pt>
    <dgm:pt modelId="{DEB67890-5187-4E25-A5FC-586EB84F649A}">
      <dgm:prSet phldrT="[Texto]"/>
      <dgm:spPr/>
      <dgm:t>
        <a:bodyPr/>
        <a:lstStyle/>
        <a:p>
          <a:pPr>
            <a:lnSpc>
              <a:spcPct val="100000"/>
            </a:lnSpc>
            <a:defRPr cap="all"/>
          </a:pPr>
          <a:r>
            <a:rPr lang="es-MX"/>
            <a:t>Construcción de redes</a:t>
          </a:r>
        </a:p>
      </dgm:t>
    </dgm:pt>
    <dgm:pt modelId="{E981148C-CA32-48F5-A29F-CECFDF9CFD23}" type="parTrans" cxnId="{B5E17D95-F3ED-4B56-B920-E4E98D9D05B4}">
      <dgm:prSet/>
      <dgm:spPr/>
      <dgm:t>
        <a:bodyPr/>
        <a:lstStyle/>
        <a:p>
          <a:endParaRPr lang="es-MX"/>
        </a:p>
      </dgm:t>
    </dgm:pt>
    <dgm:pt modelId="{278CBEE7-8757-497D-93A8-40FE1AB9A6BC}" type="sibTrans" cxnId="{B5E17D95-F3ED-4B56-B920-E4E98D9D05B4}">
      <dgm:prSet/>
      <dgm:spPr/>
      <dgm:t>
        <a:bodyPr/>
        <a:lstStyle/>
        <a:p>
          <a:endParaRPr lang="es-MX"/>
        </a:p>
      </dgm:t>
    </dgm:pt>
    <dgm:pt modelId="{D5359386-D976-433C-AA63-2C05B974C005}">
      <dgm:prSet phldrT="[Texto]"/>
      <dgm:spPr/>
      <dgm:t>
        <a:bodyPr/>
        <a:lstStyle/>
        <a:p>
          <a:pPr>
            <a:lnSpc>
              <a:spcPct val="100000"/>
            </a:lnSpc>
            <a:defRPr cap="all"/>
          </a:pPr>
          <a:r>
            <a:rPr lang="es-MX"/>
            <a:t>Fuente abierta</a:t>
          </a:r>
        </a:p>
      </dgm:t>
    </dgm:pt>
    <dgm:pt modelId="{779235D0-B96D-461B-97A9-BF279CBFED7B}" type="parTrans" cxnId="{1746F5AF-44A7-4C66-8BC8-B202234A1975}">
      <dgm:prSet/>
      <dgm:spPr/>
      <dgm:t>
        <a:bodyPr/>
        <a:lstStyle/>
        <a:p>
          <a:endParaRPr lang="es-MX"/>
        </a:p>
      </dgm:t>
    </dgm:pt>
    <dgm:pt modelId="{CD35A1D4-BECF-4BE2-8E5D-FAA83EF72772}" type="sibTrans" cxnId="{1746F5AF-44A7-4C66-8BC8-B202234A1975}">
      <dgm:prSet/>
      <dgm:spPr/>
      <dgm:t>
        <a:bodyPr/>
        <a:lstStyle/>
        <a:p>
          <a:endParaRPr lang="es-MX"/>
        </a:p>
      </dgm:t>
    </dgm:pt>
    <dgm:pt modelId="{AEF65AEE-D5E8-49E8-9A4F-A0AB1DE7A5DC}" type="pres">
      <dgm:prSet presAssocID="{8F94105C-42E1-4363-9AA7-67A0D36A54DD}" presName="root" presStyleCnt="0">
        <dgm:presLayoutVars>
          <dgm:dir/>
          <dgm:resizeHandles val="exact"/>
        </dgm:presLayoutVars>
      </dgm:prSet>
      <dgm:spPr/>
    </dgm:pt>
    <dgm:pt modelId="{717BEE54-FC6B-453B-AF08-8045045CAACD}" type="pres">
      <dgm:prSet presAssocID="{4E866091-D540-4E30-A097-2263501A4D50}" presName="compNode" presStyleCnt="0"/>
      <dgm:spPr/>
    </dgm:pt>
    <dgm:pt modelId="{25B301EE-6678-4284-9F27-44F1BA8AC98A}" type="pres">
      <dgm:prSet presAssocID="{4E866091-D540-4E30-A097-2263501A4D50}" presName="iconBgRect" presStyleLbl="bgShp" presStyleIdx="0" presStyleCnt="3"/>
      <dgm:spPr/>
    </dgm:pt>
    <dgm:pt modelId="{6492BF71-929B-484D-A1E7-5BBE5379FC04}" type="pres">
      <dgm:prSet presAssocID="{4E866091-D540-4E30-A097-2263501A4D5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rdenador"/>
        </a:ext>
      </dgm:extLst>
    </dgm:pt>
    <dgm:pt modelId="{DD9EA325-3BDA-4038-AFD2-E6EB2B90DEF5}" type="pres">
      <dgm:prSet presAssocID="{4E866091-D540-4E30-A097-2263501A4D50}" presName="spaceRect" presStyleCnt="0"/>
      <dgm:spPr/>
    </dgm:pt>
    <dgm:pt modelId="{0D54EE8D-1FAC-4DE2-9BE4-C07E61C23572}" type="pres">
      <dgm:prSet presAssocID="{4E866091-D540-4E30-A097-2263501A4D50}" presName="textRect" presStyleLbl="revTx" presStyleIdx="0" presStyleCnt="3">
        <dgm:presLayoutVars>
          <dgm:chMax val="1"/>
          <dgm:chPref val="1"/>
        </dgm:presLayoutVars>
      </dgm:prSet>
      <dgm:spPr/>
    </dgm:pt>
    <dgm:pt modelId="{C52DD9CB-F98F-48E4-B127-10196E2A5257}" type="pres">
      <dgm:prSet presAssocID="{3A104014-5472-4EDA-B5A7-F35205EBC0C3}" presName="sibTrans" presStyleCnt="0"/>
      <dgm:spPr/>
    </dgm:pt>
    <dgm:pt modelId="{D0BE9389-17BE-4FE3-B0EB-373EE572AB30}" type="pres">
      <dgm:prSet presAssocID="{DEB67890-5187-4E25-A5FC-586EB84F649A}" presName="compNode" presStyleCnt="0"/>
      <dgm:spPr/>
    </dgm:pt>
    <dgm:pt modelId="{FA0E4B56-28C9-4A22-9C69-4FC9483C7E5A}" type="pres">
      <dgm:prSet presAssocID="{DEB67890-5187-4E25-A5FC-586EB84F649A}" presName="iconBgRect" presStyleLbl="bgShp" presStyleIdx="1" presStyleCnt="3"/>
      <dgm:spPr/>
    </dgm:pt>
    <dgm:pt modelId="{F36EC775-E565-431C-8EAB-55BCEAC9E7D7}" type="pres">
      <dgm:prSet presAssocID="{DEB67890-5187-4E25-A5FC-586EB84F649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udad"/>
        </a:ext>
      </dgm:extLst>
    </dgm:pt>
    <dgm:pt modelId="{E7A5468C-1F67-47DA-AE7E-77CC7A9914D0}" type="pres">
      <dgm:prSet presAssocID="{DEB67890-5187-4E25-A5FC-586EB84F649A}" presName="spaceRect" presStyleCnt="0"/>
      <dgm:spPr/>
    </dgm:pt>
    <dgm:pt modelId="{8F6E8BF9-B4FC-426C-9B09-13B9BA9F4F32}" type="pres">
      <dgm:prSet presAssocID="{DEB67890-5187-4E25-A5FC-586EB84F649A}" presName="textRect" presStyleLbl="revTx" presStyleIdx="1" presStyleCnt="3">
        <dgm:presLayoutVars>
          <dgm:chMax val="1"/>
          <dgm:chPref val="1"/>
        </dgm:presLayoutVars>
      </dgm:prSet>
      <dgm:spPr/>
    </dgm:pt>
    <dgm:pt modelId="{349029DC-E69E-4424-9018-116F2DFD5460}" type="pres">
      <dgm:prSet presAssocID="{278CBEE7-8757-497D-93A8-40FE1AB9A6BC}" presName="sibTrans" presStyleCnt="0"/>
      <dgm:spPr/>
    </dgm:pt>
    <dgm:pt modelId="{507148A9-4931-4401-A077-0DD54A6BBC47}" type="pres">
      <dgm:prSet presAssocID="{D5359386-D976-433C-AA63-2C05B974C005}" presName="compNode" presStyleCnt="0"/>
      <dgm:spPr/>
    </dgm:pt>
    <dgm:pt modelId="{AFDEE5BF-A146-42DA-923C-53BD499FAC11}" type="pres">
      <dgm:prSet presAssocID="{D5359386-D976-433C-AA63-2C05B974C005}" presName="iconBgRect" presStyleLbl="bgShp" presStyleIdx="2" presStyleCnt="3"/>
      <dgm:spPr/>
    </dgm:pt>
    <dgm:pt modelId="{92E3054C-FFC4-49AE-84D5-02E32CD42F2A}" type="pres">
      <dgm:prSet presAssocID="{D5359386-D976-433C-AA63-2C05B974C00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rca de verificación"/>
        </a:ext>
      </dgm:extLst>
    </dgm:pt>
    <dgm:pt modelId="{B3C52CDD-0FC7-4631-A2A3-55309E3D6EA4}" type="pres">
      <dgm:prSet presAssocID="{D5359386-D976-433C-AA63-2C05B974C005}" presName="spaceRect" presStyleCnt="0"/>
      <dgm:spPr/>
    </dgm:pt>
    <dgm:pt modelId="{5EAC2B19-0FAD-46BE-A2E0-D9DC9D4CC006}" type="pres">
      <dgm:prSet presAssocID="{D5359386-D976-433C-AA63-2C05B974C005}" presName="textRect" presStyleLbl="revTx" presStyleIdx="2" presStyleCnt="3">
        <dgm:presLayoutVars>
          <dgm:chMax val="1"/>
          <dgm:chPref val="1"/>
        </dgm:presLayoutVars>
      </dgm:prSet>
      <dgm:spPr/>
    </dgm:pt>
  </dgm:ptLst>
  <dgm:cxnLst>
    <dgm:cxn modelId="{3E588F1C-3B9D-4E1D-84E4-DBDBDAA13660}" type="presOf" srcId="{4E866091-D540-4E30-A097-2263501A4D50}" destId="{0D54EE8D-1FAC-4DE2-9BE4-C07E61C23572}" srcOrd="0" destOrd="0" presId="urn:microsoft.com/office/officeart/2018/5/layout/IconCircleLabelList"/>
    <dgm:cxn modelId="{E6752181-9C80-43CE-821E-080C6970747E}" srcId="{8F94105C-42E1-4363-9AA7-67A0D36A54DD}" destId="{4E866091-D540-4E30-A097-2263501A4D50}" srcOrd="0" destOrd="0" parTransId="{B3D31E5A-39AB-4B62-94A1-800A81FB08F4}" sibTransId="{3A104014-5472-4EDA-B5A7-F35205EBC0C3}"/>
    <dgm:cxn modelId="{B5E17D95-F3ED-4B56-B920-E4E98D9D05B4}" srcId="{8F94105C-42E1-4363-9AA7-67A0D36A54DD}" destId="{DEB67890-5187-4E25-A5FC-586EB84F649A}" srcOrd="1" destOrd="0" parTransId="{E981148C-CA32-48F5-A29F-CECFDF9CFD23}" sibTransId="{278CBEE7-8757-497D-93A8-40FE1AB9A6BC}"/>
    <dgm:cxn modelId="{3BACA99B-0511-4666-BDEA-2BF71F32E7B8}" type="presOf" srcId="{DEB67890-5187-4E25-A5FC-586EB84F649A}" destId="{8F6E8BF9-B4FC-426C-9B09-13B9BA9F4F32}" srcOrd="0" destOrd="0" presId="urn:microsoft.com/office/officeart/2018/5/layout/IconCircleLabelList"/>
    <dgm:cxn modelId="{1746F5AF-44A7-4C66-8BC8-B202234A1975}" srcId="{8F94105C-42E1-4363-9AA7-67A0D36A54DD}" destId="{D5359386-D976-433C-AA63-2C05B974C005}" srcOrd="2" destOrd="0" parTransId="{779235D0-B96D-461B-97A9-BF279CBFED7B}" sibTransId="{CD35A1D4-BECF-4BE2-8E5D-FAA83EF72772}"/>
    <dgm:cxn modelId="{28B00BD2-1968-4AF3-BCE4-6D16240167C0}" type="presOf" srcId="{8F94105C-42E1-4363-9AA7-67A0D36A54DD}" destId="{AEF65AEE-D5E8-49E8-9A4F-A0AB1DE7A5DC}" srcOrd="0" destOrd="0" presId="urn:microsoft.com/office/officeart/2018/5/layout/IconCircleLabelList"/>
    <dgm:cxn modelId="{A08318E4-E540-4C10-AD8C-2715896876E1}" type="presOf" srcId="{D5359386-D976-433C-AA63-2C05B974C005}" destId="{5EAC2B19-0FAD-46BE-A2E0-D9DC9D4CC006}" srcOrd="0" destOrd="0" presId="urn:microsoft.com/office/officeart/2018/5/layout/IconCircleLabelList"/>
    <dgm:cxn modelId="{A2467A66-8C91-411C-A0D9-72B382FF0676}" type="presParOf" srcId="{AEF65AEE-D5E8-49E8-9A4F-A0AB1DE7A5DC}" destId="{717BEE54-FC6B-453B-AF08-8045045CAACD}" srcOrd="0" destOrd="0" presId="urn:microsoft.com/office/officeart/2018/5/layout/IconCircleLabelList"/>
    <dgm:cxn modelId="{AEA97579-3C62-4658-9A86-12D6DBAF8093}" type="presParOf" srcId="{717BEE54-FC6B-453B-AF08-8045045CAACD}" destId="{25B301EE-6678-4284-9F27-44F1BA8AC98A}" srcOrd="0" destOrd="0" presId="urn:microsoft.com/office/officeart/2018/5/layout/IconCircleLabelList"/>
    <dgm:cxn modelId="{CD84C0BB-E274-4CD6-8048-B036C65D7CD0}" type="presParOf" srcId="{717BEE54-FC6B-453B-AF08-8045045CAACD}" destId="{6492BF71-929B-484D-A1E7-5BBE5379FC04}" srcOrd="1" destOrd="0" presId="urn:microsoft.com/office/officeart/2018/5/layout/IconCircleLabelList"/>
    <dgm:cxn modelId="{69BA4820-827E-4AE0-937C-B5F003523B13}" type="presParOf" srcId="{717BEE54-FC6B-453B-AF08-8045045CAACD}" destId="{DD9EA325-3BDA-4038-AFD2-E6EB2B90DEF5}" srcOrd="2" destOrd="0" presId="urn:microsoft.com/office/officeart/2018/5/layout/IconCircleLabelList"/>
    <dgm:cxn modelId="{BF991923-0714-40F1-9D15-143D794F455F}" type="presParOf" srcId="{717BEE54-FC6B-453B-AF08-8045045CAACD}" destId="{0D54EE8D-1FAC-4DE2-9BE4-C07E61C23572}" srcOrd="3" destOrd="0" presId="urn:microsoft.com/office/officeart/2018/5/layout/IconCircleLabelList"/>
    <dgm:cxn modelId="{CCF842CA-A52B-445A-B196-00EB090BA82C}" type="presParOf" srcId="{AEF65AEE-D5E8-49E8-9A4F-A0AB1DE7A5DC}" destId="{C52DD9CB-F98F-48E4-B127-10196E2A5257}" srcOrd="1" destOrd="0" presId="urn:microsoft.com/office/officeart/2018/5/layout/IconCircleLabelList"/>
    <dgm:cxn modelId="{DE1950B3-1116-413B-B6C9-96D30EE23490}" type="presParOf" srcId="{AEF65AEE-D5E8-49E8-9A4F-A0AB1DE7A5DC}" destId="{D0BE9389-17BE-4FE3-B0EB-373EE572AB30}" srcOrd="2" destOrd="0" presId="urn:microsoft.com/office/officeart/2018/5/layout/IconCircleLabelList"/>
    <dgm:cxn modelId="{BF67DC54-C138-4A47-9729-110440B8A99E}" type="presParOf" srcId="{D0BE9389-17BE-4FE3-B0EB-373EE572AB30}" destId="{FA0E4B56-28C9-4A22-9C69-4FC9483C7E5A}" srcOrd="0" destOrd="0" presId="urn:microsoft.com/office/officeart/2018/5/layout/IconCircleLabelList"/>
    <dgm:cxn modelId="{632AEC00-4994-4CDE-A3BE-05BF3B110D67}" type="presParOf" srcId="{D0BE9389-17BE-4FE3-B0EB-373EE572AB30}" destId="{F36EC775-E565-431C-8EAB-55BCEAC9E7D7}" srcOrd="1" destOrd="0" presId="urn:microsoft.com/office/officeart/2018/5/layout/IconCircleLabelList"/>
    <dgm:cxn modelId="{3C63F567-6992-44B1-B29B-188066F9509F}" type="presParOf" srcId="{D0BE9389-17BE-4FE3-B0EB-373EE572AB30}" destId="{E7A5468C-1F67-47DA-AE7E-77CC7A9914D0}" srcOrd="2" destOrd="0" presId="urn:microsoft.com/office/officeart/2018/5/layout/IconCircleLabelList"/>
    <dgm:cxn modelId="{D0A06D24-8FCC-4604-85F0-16080B9965B5}" type="presParOf" srcId="{D0BE9389-17BE-4FE3-B0EB-373EE572AB30}" destId="{8F6E8BF9-B4FC-426C-9B09-13B9BA9F4F32}" srcOrd="3" destOrd="0" presId="urn:microsoft.com/office/officeart/2018/5/layout/IconCircleLabelList"/>
    <dgm:cxn modelId="{C753158A-5454-496F-855D-4CFFE636D8D8}" type="presParOf" srcId="{AEF65AEE-D5E8-49E8-9A4F-A0AB1DE7A5DC}" destId="{349029DC-E69E-4424-9018-116F2DFD5460}" srcOrd="3" destOrd="0" presId="urn:microsoft.com/office/officeart/2018/5/layout/IconCircleLabelList"/>
    <dgm:cxn modelId="{A769FD76-BC24-450A-B56D-0EE2564B86B3}" type="presParOf" srcId="{AEF65AEE-D5E8-49E8-9A4F-A0AB1DE7A5DC}" destId="{507148A9-4931-4401-A077-0DD54A6BBC47}" srcOrd="4" destOrd="0" presId="urn:microsoft.com/office/officeart/2018/5/layout/IconCircleLabelList"/>
    <dgm:cxn modelId="{4819AABD-8C92-40E2-A179-73088A2F8450}" type="presParOf" srcId="{507148A9-4931-4401-A077-0DD54A6BBC47}" destId="{AFDEE5BF-A146-42DA-923C-53BD499FAC11}" srcOrd="0" destOrd="0" presId="urn:microsoft.com/office/officeart/2018/5/layout/IconCircleLabelList"/>
    <dgm:cxn modelId="{5174B5AC-FAB1-4598-8DD7-EACEA79D7841}" type="presParOf" srcId="{507148A9-4931-4401-A077-0DD54A6BBC47}" destId="{92E3054C-FFC4-49AE-84D5-02E32CD42F2A}" srcOrd="1" destOrd="0" presId="urn:microsoft.com/office/officeart/2018/5/layout/IconCircleLabelList"/>
    <dgm:cxn modelId="{A9111CA6-2779-451C-912A-94D0E805A31A}" type="presParOf" srcId="{507148A9-4931-4401-A077-0DD54A6BBC47}" destId="{B3C52CDD-0FC7-4631-A2A3-55309E3D6EA4}" srcOrd="2" destOrd="0" presId="urn:microsoft.com/office/officeart/2018/5/layout/IconCircleLabelList"/>
    <dgm:cxn modelId="{4BB79F82-42F7-4803-BF3F-6D60584D7B63}" type="presParOf" srcId="{507148A9-4931-4401-A077-0DD54A6BBC47}" destId="{5EAC2B19-0FAD-46BE-A2E0-D9DC9D4CC00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D3312B4-A510-4D3B-91B8-AC25A34A46E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s-MX"/>
        </a:p>
      </dgm:t>
    </dgm:pt>
    <dgm:pt modelId="{0A9491D0-C38A-46C3-ACC6-92A0CA00A51D}">
      <dgm:prSet phldrT="[Texto]"/>
      <dgm:spPr/>
      <dgm:t>
        <a:bodyPr/>
        <a:lstStyle/>
        <a:p>
          <a:pPr>
            <a:lnSpc>
              <a:spcPct val="100000"/>
            </a:lnSpc>
          </a:pPr>
          <a:r>
            <a:rPr lang="es-MX" dirty="0"/>
            <a:t>Confidencialidad</a:t>
          </a:r>
        </a:p>
      </dgm:t>
    </dgm:pt>
    <dgm:pt modelId="{5AB93BF0-1EBB-42CF-BA35-8FC1409EC7E4}" type="parTrans" cxnId="{A1EB2708-16A5-41E6-82D2-6D261E2565D6}">
      <dgm:prSet/>
      <dgm:spPr/>
      <dgm:t>
        <a:bodyPr/>
        <a:lstStyle/>
        <a:p>
          <a:endParaRPr lang="es-MX"/>
        </a:p>
      </dgm:t>
    </dgm:pt>
    <dgm:pt modelId="{58C57942-640E-4ABA-B9D3-7C3F3B44CBCD}" type="sibTrans" cxnId="{A1EB2708-16A5-41E6-82D2-6D261E2565D6}">
      <dgm:prSet/>
      <dgm:spPr/>
      <dgm:t>
        <a:bodyPr/>
        <a:lstStyle/>
        <a:p>
          <a:pPr>
            <a:lnSpc>
              <a:spcPct val="100000"/>
            </a:lnSpc>
          </a:pPr>
          <a:endParaRPr lang="es-MX"/>
        </a:p>
      </dgm:t>
    </dgm:pt>
    <dgm:pt modelId="{3625269A-AAC3-43B8-9762-4CF9846A8F6A}">
      <dgm:prSet phldrT="[Texto]"/>
      <dgm:spPr/>
      <dgm:t>
        <a:bodyPr/>
        <a:lstStyle/>
        <a:p>
          <a:pPr>
            <a:lnSpc>
              <a:spcPct val="100000"/>
            </a:lnSpc>
          </a:pPr>
          <a:r>
            <a:rPr lang="es-MX" dirty="0"/>
            <a:t>Competencia</a:t>
          </a:r>
        </a:p>
      </dgm:t>
    </dgm:pt>
    <dgm:pt modelId="{B754EBB5-D480-4376-B87F-3A9E693245C7}" type="parTrans" cxnId="{54A9D00A-FB48-4E2B-A90C-BF39FC263FC7}">
      <dgm:prSet/>
      <dgm:spPr/>
      <dgm:t>
        <a:bodyPr/>
        <a:lstStyle/>
        <a:p>
          <a:endParaRPr lang="es-MX"/>
        </a:p>
      </dgm:t>
    </dgm:pt>
    <dgm:pt modelId="{5B2EBD24-A645-4114-AA68-18347E046C55}" type="sibTrans" cxnId="{54A9D00A-FB48-4E2B-A90C-BF39FC263FC7}">
      <dgm:prSet/>
      <dgm:spPr/>
      <dgm:t>
        <a:bodyPr/>
        <a:lstStyle/>
        <a:p>
          <a:pPr>
            <a:lnSpc>
              <a:spcPct val="100000"/>
            </a:lnSpc>
          </a:pPr>
          <a:endParaRPr lang="es-MX"/>
        </a:p>
      </dgm:t>
    </dgm:pt>
    <dgm:pt modelId="{CAE18A53-2244-4683-8413-6F21003991D1}">
      <dgm:prSet phldrT="[Texto]"/>
      <dgm:spPr/>
      <dgm:t>
        <a:bodyPr/>
        <a:lstStyle/>
        <a:p>
          <a:pPr>
            <a:lnSpc>
              <a:spcPct val="100000"/>
            </a:lnSpc>
          </a:pPr>
          <a:r>
            <a:rPr lang="es-MX" dirty="0"/>
            <a:t>Propiedad intelectual</a:t>
          </a:r>
        </a:p>
      </dgm:t>
    </dgm:pt>
    <dgm:pt modelId="{FC1EB868-DFCE-42BA-8350-D6FDD659B259}" type="parTrans" cxnId="{032285DC-51C5-4290-B40C-23CF539D760B}">
      <dgm:prSet/>
      <dgm:spPr/>
      <dgm:t>
        <a:bodyPr/>
        <a:lstStyle/>
        <a:p>
          <a:endParaRPr lang="es-MX"/>
        </a:p>
      </dgm:t>
    </dgm:pt>
    <dgm:pt modelId="{94678066-1826-4A8B-A80D-3D41490C4589}" type="sibTrans" cxnId="{032285DC-51C5-4290-B40C-23CF539D760B}">
      <dgm:prSet/>
      <dgm:spPr/>
      <dgm:t>
        <a:bodyPr/>
        <a:lstStyle/>
        <a:p>
          <a:endParaRPr lang="es-MX"/>
        </a:p>
      </dgm:t>
    </dgm:pt>
    <dgm:pt modelId="{D722AF32-9938-40DE-9E93-3C17B1D0DF83}">
      <dgm:prSet phldrT="[Texto]"/>
      <dgm:spPr/>
      <dgm:t>
        <a:bodyPr/>
        <a:lstStyle/>
        <a:p>
          <a:pPr>
            <a:lnSpc>
              <a:spcPct val="100000"/>
            </a:lnSpc>
          </a:pPr>
          <a:r>
            <a:rPr lang="es-MX" dirty="0"/>
            <a:t>Mal uso de equipos de cómputo</a:t>
          </a:r>
        </a:p>
      </dgm:t>
    </dgm:pt>
    <dgm:pt modelId="{3A80DCD0-4B85-4708-8164-2DDCA1DE81B4}" type="parTrans" cxnId="{3268E394-EAB6-4985-B848-41D77E3EF872}">
      <dgm:prSet/>
      <dgm:spPr/>
      <dgm:t>
        <a:bodyPr/>
        <a:lstStyle/>
        <a:p>
          <a:endParaRPr lang="es-MX"/>
        </a:p>
      </dgm:t>
    </dgm:pt>
    <dgm:pt modelId="{B61521CF-2BAC-4483-B2B7-9D8560986B72}" type="sibTrans" cxnId="{3268E394-EAB6-4985-B848-41D77E3EF872}">
      <dgm:prSet/>
      <dgm:spPr/>
      <dgm:t>
        <a:bodyPr/>
        <a:lstStyle/>
        <a:p>
          <a:pPr>
            <a:lnSpc>
              <a:spcPct val="100000"/>
            </a:lnSpc>
          </a:pPr>
          <a:endParaRPr lang="es-MX"/>
        </a:p>
      </dgm:t>
    </dgm:pt>
    <dgm:pt modelId="{493EB398-06A0-46A5-8795-34240A5C3C61}" type="pres">
      <dgm:prSet presAssocID="{0D3312B4-A510-4D3B-91B8-AC25A34A46EB}" presName="root" presStyleCnt="0">
        <dgm:presLayoutVars>
          <dgm:dir/>
          <dgm:resizeHandles val="exact"/>
        </dgm:presLayoutVars>
      </dgm:prSet>
      <dgm:spPr/>
    </dgm:pt>
    <dgm:pt modelId="{104BFE3B-0F19-472D-95A1-C0DFDE9117EF}" type="pres">
      <dgm:prSet presAssocID="{0D3312B4-A510-4D3B-91B8-AC25A34A46EB}" presName="container" presStyleCnt="0">
        <dgm:presLayoutVars>
          <dgm:dir/>
          <dgm:resizeHandles val="exact"/>
        </dgm:presLayoutVars>
      </dgm:prSet>
      <dgm:spPr/>
    </dgm:pt>
    <dgm:pt modelId="{4B6CAC2A-EC26-4AC4-9EF7-A648A16DDF8D}" type="pres">
      <dgm:prSet presAssocID="{0A9491D0-C38A-46C3-ACC6-92A0CA00A51D}" presName="compNode" presStyleCnt="0"/>
      <dgm:spPr/>
    </dgm:pt>
    <dgm:pt modelId="{E6B4C0C4-EE8E-4B5C-905A-80FD8EF1B019}" type="pres">
      <dgm:prSet presAssocID="{0A9491D0-C38A-46C3-ACC6-92A0CA00A51D}" presName="iconBgRect" presStyleLbl="bgShp" presStyleIdx="0" presStyleCnt="4"/>
      <dgm:spPr/>
    </dgm:pt>
    <dgm:pt modelId="{565B997F-83B4-4745-8224-0E542EF06ABD}" type="pres">
      <dgm:prSet presAssocID="{0A9491D0-C38A-46C3-ACC6-92A0CA00A51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loquear"/>
        </a:ext>
      </dgm:extLst>
    </dgm:pt>
    <dgm:pt modelId="{73DEBA01-92C6-485B-928A-E7F7D6DDDF03}" type="pres">
      <dgm:prSet presAssocID="{0A9491D0-C38A-46C3-ACC6-92A0CA00A51D}" presName="spaceRect" presStyleCnt="0"/>
      <dgm:spPr/>
    </dgm:pt>
    <dgm:pt modelId="{3D8255D7-7D99-428B-81AA-98C613D54634}" type="pres">
      <dgm:prSet presAssocID="{0A9491D0-C38A-46C3-ACC6-92A0CA00A51D}" presName="textRect" presStyleLbl="revTx" presStyleIdx="0" presStyleCnt="4">
        <dgm:presLayoutVars>
          <dgm:chMax val="1"/>
          <dgm:chPref val="1"/>
        </dgm:presLayoutVars>
      </dgm:prSet>
      <dgm:spPr/>
    </dgm:pt>
    <dgm:pt modelId="{52A86C1C-043C-4768-8438-C37C62D5B044}" type="pres">
      <dgm:prSet presAssocID="{58C57942-640E-4ABA-B9D3-7C3F3B44CBCD}" presName="sibTrans" presStyleLbl="sibTrans2D1" presStyleIdx="0" presStyleCnt="0"/>
      <dgm:spPr/>
    </dgm:pt>
    <dgm:pt modelId="{F28F13A1-A3AE-4159-A716-C79BB1E3007D}" type="pres">
      <dgm:prSet presAssocID="{3625269A-AAC3-43B8-9762-4CF9846A8F6A}" presName="compNode" presStyleCnt="0"/>
      <dgm:spPr/>
    </dgm:pt>
    <dgm:pt modelId="{0B6C4D6E-9D6A-4AC8-AD54-D5992D121308}" type="pres">
      <dgm:prSet presAssocID="{3625269A-AAC3-43B8-9762-4CF9846A8F6A}" presName="iconBgRect" presStyleLbl="bgShp" presStyleIdx="1" presStyleCnt="4"/>
      <dgm:spPr/>
    </dgm:pt>
    <dgm:pt modelId="{65CBD151-D570-4EA4-A73F-7107757ADDBE}" type="pres">
      <dgm:prSet presAssocID="{3625269A-AAC3-43B8-9762-4CF9846A8F6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ca de verificación"/>
        </a:ext>
      </dgm:extLst>
    </dgm:pt>
    <dgm:pt modelId="{12A25031-0558-4CFE-80E8-720E7DED5882}" type="pres">
      <dgm:prSet presAssocID="{3625269A-AAC3-43B8-9762-4CF9846A8F6A}" presName="spaceRect" presStyleCnt="0"/>
      <dgm:spPr/>
    </dgm:pt>
    <dgm:pt modelId="{FBBF9AA9-DF21-4464-B75E-8A779DA86B3B}" type="pres">
      <dgm:prSet presAssocID="{3625269A-AAC3-43B8-9762-4CF9846A8F6A}" presName="textRect" presStyleLbl="revTx" presStyleIdx="1" presStyleCnt="4">
        <dgm:presLayoutVars>
          <dgm:chMax val="1"/>
          <dgm:chPref val="1"/>
        </dgm:presLayoutVars>
      </dgm:prSet>
      <dgm:spPr/>
    </dgm:pt>
    <dgm:pt modelId="{02D03146-E809-4F8A-8DCC-6681382178C1}" type="pres">
      <dgm:prSet presAssocID="{5B2EBD24-A645-4114-AA68-18347E046C55}" presName="sibTrans" presStyleLbl="sibTrans2D1" presStyleIdx="0" presStyleCnt="0"/>
      <dgm:spPr/>
    </dgm:pt>
    <dgm:pt modelId="{0E761E16-444C-4CC0-92C5-C48205CBEB25}" type="pres">
      <dgm:prSet presAssocID="{D722AF32-9938-40DE-9E93-3C17B1D0DF83}" presName="compNode" presStyleCnt="0"/>
      <dgm:spPr/>
    </dgm:pt>
    <dgm:pt modelId="{BBE682B8-3A65-4DA7-9007-9A0CD7375A22}" type="pres">
      <dgm:prSet presAssocID="{D722AF32-9938-40DE-9E93-3C17B1D0DF83}" presName="iconBgRect" presStyleLbl="bgShp" presStyleIdx="2" presStyleCnt="4"/>
      <dgm:spPr/>
    </dgm:pt>
    <dgm:pt modelId="{9D800933-E54C-4723-8A10-FE40E8C4AB87}" type="pres">
      <dgm:prSet presAssocID="{D722AF32-9938-40DE-9E93-3C17B1D0DF8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dvertencia"/>
        </a:ext>
      </dgm:extLst>
    </dgm:pt>
    <dgm:pt modelId="{EEA9D173-3024-451E-9C2E-7DFBF4E246F9}" type="pres">
      <dgm:prSet presAssocID="{D722AF32-9938-40DE-9E93-3C17B1D0DF83}" presName="spaceRect" presStyleCnt="0"/>
      <dgm:spPr/>
    </dgm:pt>
    <dgm:pt modelId="{0865537B-6436-453B-9CA3-9C1FFE0DA5BD}" type="pres">
      <dgm:prSet presAssocID="{D722AF32-9938-40DE-9E93-3C17B1D0DF83}" presName="textRect" presStyleLbl="revTx" presStyleIdx="2" presStyleCnt="4">
        <dgm:presLayoutVars>
          <dgm:chMax val="1"/>
          <dgm:chPref val="1"/>
        </dgm:presLayoutVars>
      </dgm:prSet>
      <dgm:spPr/>
    </dgm:pt>
    <dgm:pt modelId="{D1713CCA-520F-47E1-836F-F3028B7C2DBB}" type="pres">
      <dgm:prSet presAssocID="{B61521CF-2BAC-4483-B2B7-9D8560986B72}" presName="sibTrans" presStyleLbl="sibTrans2D1" presStyleIdx="0" presStyleCnt="0"/>
      <dgm:spPr/>
    </dgm:pt>
    <dgm:pt modelId="{315044DB-A955-4562-945C-88685638A950}" type="pres">
      <dgm:prSet presAssocID="{CAE18A53-2244-4683-8413-6F21003991D1}" presName="compNode" presStyleCnt="0"/>
      <dgm:spPr/>
    </dgm:pt>
    <dgm:pt modelId="{928BD07B-2BF3-4A8E-8861-F5D788260E08}" type="pres">
      <dgm:prSet presAssocID="{CAE18A53-2244-4683-8413-6F21003991D1}" presName="iconBgRect" presStyleLbl="bgShp" presStyleIdx="3" presStyleCnt="4"/>
      <dgm:spPr/>
    </dgm:pt>
    <dgm:pt modelId="{91230C6D-C095-4017-A0F7-476F6292EB4D}" type="pres">
      <dgm:prSet presAssocID="{CAE18A53-2244-4683-8413-6F21003991D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EED9CF46-C4D7-427F-8B5A-3DA27E159B04}" type="pres">
      <dgm:prSet presAssocID="{CAE18A53-2244-4683-8413-6F21003991D1}" presName="spaceRect" presStyleCnt="0"/>
      <dgm:spPr/>
    </dgm:pt>
    <dgm:pt modelId="{265311EB-2E8D-4333-ABFA-85BBD190ED79}" type="pres">
      <dgm:prSet presAssocID="{CAE18A53-2244-4683-8413-6F21003991D1}" presName="textRect" presStyleLbl="revTx" presStyleIdx="3" presStyleCnt="4">
        <dgm:presLayoutVars>
          <dgm:chMax val="1"/>
          <dgm:chPref val="1"/>
        </dgm:presLayoutVars>
      </dgm:prSet>
      <dgm:spPr/>
    </dgm:pt>
  </dgm:ptLst>
  <dgm:cxnLst>
    <dgm:cxn modelId="{A1EB2708-16A5-41E6-82D2-6D261E2565D6}" srcId="{0D3312B4-A510-4D3B-91B8-AC25A34A46EB}" destId="{0A9491D0-C38A-46C3-ACC6-92A0CA00A51D}" srcOrd="0" destOrd="0" parTransId="{5AB93BF0-1EBB-42CF-BA35-8FC1409EC7E4}" sibTransId="{58C57942-640E-4ABA-B9D3-7C3F3B44CBCD}"/>
    <dgm:cxn modelId="{54A9D00A-FB48-4E2B-A90C-BF39FC263FC7}" srcId="{0D3312B4-A510-4D3B-91B8-AC25A34A46EB}" destId="{3625269A-AAC3-43B8-9762-4CF9846A8F6A}" srcOrd="1" destOrd="0" parTransId="{B754EBB5-D480-4376-B87F-3A9E693245C7}" sibTransId="{5B2EBD24-A645-4114-AA68-18347E046C55}"/>
    <dgm:cxn modelId="{921D622B-626F-41EB-93E9-46ACA76B9084}" type="presOf" srcId="{58C57942-640E-4ABA-B9D3-7C3F3B44CBCD}" destId="{52A86C1C-043C-4768-8438-C37C62D5B044}" srcOrd="0" destOrd="0" presId="urn:microsoft.com/office/officeart/2018/2/layout/IconCircleList"/>
    <dgm:cxn modelId="{3E154032-0ECC-416E-B969-5847EF362DC9}" type="presOf" srcId="{D722AF32-9938-40DE-9E93-3C17B1D0DF83}" destId="{0865537B-6436-453B-9CA3-9C1FFE0DA5BD}" srcOrd="0" destOrd="0" presId="urn:microsoft.com/office/officeart/2018/2/layout/IconCircleList"/>
    <dgm:cxn modelId="{948CB334-94DA-4798-BD6A-CA316BB975E7}" type="presOf" srcId="{CAE18A53-2244-4683-8413-6F21003991D1}" destId="{265311EB-2E8D-4333-ABFA-85BBD190ED79}" srcOrd="0" destOrd="0" presId="urn:microsoft.com/office/officeart/2018/2/layout/IconCircleList"/>
    <dgm:cxn modelId="{E2227445-99EC-4196-96A1-E56DFCFEE504}" type="presOf" srcId="{3625269A-AAC3-43B8-9762-4CF9846A8F6A}" destId="{FBBF9AA9-DF21-4464-B75E-8A779DA86B3B}" srcOrd="0" destOrd="0" presId="urn:microsoft.com/office/officeart/2018/2/layout/IconCircleList"/>
    <dgm:cxn modelId="{8C595778-6E8F-4FBB-9BF3-1E73C028702F}" type="presOf" srcId="{B61521CF-2BAC-4483-B2B7-9D8560986B72}" destId="{D1713CCA-520F-47E1-836F-F3028B7C2DBB}" srcOrd="0" destOrd="0" presId="urn:microsoft.com/office/officeart/2018/2/layout/IconCircleList"/>
    <dgm:cxn modelId="{3268E394-EAB6-4985-B848-41D77E3EF872}" srcId="{0D3312B4-A510-4D3B-91B8-AC25A34A46EB}" destId="{D722AF32-9938-40DE-9E93-3C17B1D0DF83}" srcOrd="2" destOrd="0" parTransId="{3A80DCD0-4B85-4708-8164-2DDCA1DE81B4}" sibTransId="{B61521CF-2BAC-4483-B2B7-9D8560986B72}"/>
    <dgm:cxn modelId="{EA923C99-800C-497A-8003-08C485AF3163}" type="presOf" srcId="{5B2EBD24-A645-4114-AA68-18347E046C55}" destId="{02D03146-E809-4F8A-8DCC-6681382178C1}" srcOrd="0" destOrd="0" presId="urn:microsoft.com/office/officeart/2018/2/layout/IconCircleList"/>
    <dgm:cxn modelId="{47A3A1B8-396F-48E0-8D3A-F5FFDB1E344B}" type="presOf" srcId="{0D3312B4-A510-4D3B-91B8-AC25A34A46EB}" destId="{493EB398-06A0-46A5-8795-34240A5C3C61}" srcOrd="0" destOrd="0" presId="urn:microsoft.com/office/officeart/2018/2/layout/IconCircleList"/>
    <dgm:cxn modelId="{A31CEEB8-A398-4FDF-BC2D-489161E7EDCF}" type="presOf" srcId="{0A9491D0-C38A-46C3-ACC6-92A0CA00A51D}" destId="{3D8255D7-7D99-428B-81AA-98C613D54634}" srcOrd="0" destOrd="0" presId="urn:microsoft.com/office/officeart/2018/2/layout/IconCircleList"/>
    <dgm:cxn modelId="{032285DC-51C5-4290-B40C-23CF539D760B}" srcId="{0D3312B4-A510-4D3B-91B8-AC25A34A46EB}" destId="{CAE18A53-2244-4683-8413-6F21003991D1}" srcOrd="3" destOrd="0" parTransId="{FC1EB868-DFCE-42BA-8350-D6FDD659B259}" sibTransId="{94678066-1826-4A8B-A80D-3D41490C4589}"/>
    <dgm:cxn modelId="{312C51A4-98B7-40C7-843C-01116F591E6E}" type="presParOf" srcId="{493EB398-06A0-46A5-8795-34240A5C3C61}" destId="{104BFE3B-0F19-472D-95A1-C0DFDE9117EF}" srcOrd="0" destOrd="0" presId="urn:microsoft.com/office/officeart/2018/2/layout/IconCircleList"/>
    <dgm:cxn modelId="{1B92D237-38A3-4059-ACBD-CB5F03403C3B}" type="presParOf" srcId="{104BFE3B-0F19-472D-95A1-C0DFDE9117EF}" destId="{4B6CAC2A-EC26-4AC4-9EF7-A648A16DDF8D}" srcOrd="0" destOrd="0" presId="urn:microsoft.com/office/officeart/2018/2/layout/IconCircleList"/>
    <dgm:cxn modelId="{E17927E3-DA49-4A25-84DE-D4B3129E5C56}" type="presParOf" srcId="{4B6CAC2A-EC26-4AC4-9EF7-A648A16DDF8D}" destId="{E6B4C0C4-EE8E-4B5C-905A-80FD8EF1B019}" srcOrd="0" destOrd="0" presId="urn:microsoft.com/office/officeart/2018/2/layout/IconCircleList"/>
    <dgm:cxn modelId="{038D6075-BEDB-4CEF-BBEA-F750C2BB4621}" type="presParOf" srcId="{4B6CAC2A-EC26-4AC4-9EF7-A648A16DDF8D}" destId="{565B997F-83B4-4745-8224-0E542EF06ABD}" srcOrd="1" destOrd="0" presId="urn:microsoft.com/office/officeart/2018/2/layout/IconCircleList"/>
    <dgm:cxn modelId="{ED52BD52-75A0-4DBB-96CC-42A96D482C2E}" type="presParOf" srcId="{4B6CAC2A-EC26-4AC4-9EF7-A648A16DDF8D}" destId="{73DEBA01-92C6-485B-928A-E7F7D6DDDF03}" srcOrd="2" destOrd="0" presId="urn:microsoft.com/office/officeart/2018/2/layout/IconCircleList"/>
    <dgm:cxn modelId="{D4EEE4C7-9EFA-40EE-86F7-28F066B57D74}" type="presParOf" srcId="{4B6CAC2A-EC26-4AC4-9EF7-A648A16DDF8D}" destId="{3D8255D7-7D99-428B-81AA-98C613D54634}" srcOrd="3" destOrd="0" presId="urn:microsoft.com/office/officeart/2018/2/layout/IconCircleList"/>
    <dgm:cxn modelId="{A1BB1B64-88B1-491D-AFFB-D6F31A8E29F6}" type="presParOf" srcId="{104BFE3B-0F19-472D-95A1-C0DFDE9117EF}" destId="{52A86C1C-043C-4768-8438-C37C62D5B044}" srcOrd="1" destOrd="0" presId="urn:microsoft.com/office/officeart/2018/2/layout/IconCircleList"/>
    <dgm:cxn modelId="{A1B6C724-D592-435C-B0FB-71F4E204A6D2}" type="presParOf" srcId="{104BFE3B-0F19-472D-95A1-C0DFDE9117EF}" destId="{F28F13A1-A3AE-4159-A716-C79BB1E3007D}" srcOrd="2" destOrd="0" presId="urn:microsoft.com/office/officeart/2018/2/layout/IconCircleList"/>
    <dgm:cxn modelId="{DC29DF09-6C92-44F5-83FA-C2E13BC6CC02}" type="presParOf" srcId="{F28F13A1-A3AE-4159-A716-C79BB1E3007D}" destId="{0B6C4D6E-9D6A-4AC8-AD54-D5992D121308}" srcOrd="0" destOrd="0" presId="urn:microsoft.com/office/officeart/2018/2/layout/IconCircleList"/>
    <dgm:cxn modelId="{9E874761-86E2-4D32-9B5F-64955D21CEE2}" type="presParOf" srcId="{F28F13A1-A3AE-4159-A716-C79BB1E3007D}" destId="{65CBD151-D570-4EA4-A73F-7107757ADDBE}" srcOrd="1" destOrd="0" presId="urn:microsoft.com/office/officeart/2018/2/layout/IconCircleList"/>
    <dgm:cxn modelId="{7E0CB123-EAB5-43D6-953C-670BC29F3E61}" type="presParOf" srcId="{F28F13A1-A3AE-4159-A716-C79BB1E3007D}" destId="{12A25031-0558-4CFE-80E8-720E7DED5882}" srcOrd="2" destOrd="0" presId="urn:microsoft.com/office/officeart/2018/2/layout/IconCircleList"/>
    <dgm:cxn modelId="{DD394C13-A70B-4026-8DDA-C63859848FA3}" type="presParOf" srcId="{F28F13A1-A3AE-4159-A716-C79BB1E3007D}" destId="{FBBF9AA9-DF21-4464-B75E-8A779DA86B3B}" srcOrd="3" destOrd="0" presId="urn:microsoft.com/office/officeart/2018/2/layout/IconCircleList"/>
    <dgm:cxn modelId="{00757029-5F6F-413A-9FF4-6D2246ED017B}" type="presParOf" srcId="{104BFE3B-0F19-472D-95A1-C0DFDE9117EF}" destId="{02D03146-E809-4F8A-8DCC-6681382178C1}" srcOrd="3" destOrd="0" presId="urn:microsoft.com/office/officeart/2018/2/layout/IconCircleList"/>
    <dgm:cxn modelId="{EADEE86A-30A7-4422-9C3A-173347A06760}" type="presParOf" srcId="{104BFE3B-0F19-472D-95A1-C0DFDE9117EF}" destId="{0E761E16-444C-4CC0-92C5-C48205CBEB25}" srcOrd="4" destOrd="0" presId="urn:microsoft.com/office/officeart/2018/2/layout/IconCircleList"/>
    <dgm:cxn modelId="{954A6EEB-0116-4ACD-94B3-17FC85FE8914}" type="presParOf" srcId="{0E761E16-444C-4CC0-92C5-C48205CBEB25}" destId="{BBE682B8-3A65-4DA7-9007-9A0CD7375A22}" srcOrd="0" destOrd="0" presId="urn:microsoft.com/office/officeart/2018/2/layout/IconCircleList"/>
    <dgm:cxn modelId="{7F692C1C-2874-40F4-A7ED-6192ACC20C38}" type="presParOf" srcId="{0E761E16-444C-4CC0-92C5-C48205CBEB25}" destId="{9D800933-E54C-4723-8A10-FE40E8C4AB87}" srcOrd="1" destOrd="0" presId="urn:microsoft.com/office/officeart/2018/2/layout/IconCircleList"/>
    <dgm:cxn modelId="{89060D55-20BE-466D-B6D6-50991D2779D4}" type="presParOf" srcId="{0E761E16-444C-4CC0-92C5-C48205CBEB25}" destId="{EEA9D173-3024-451E-9C2E-7DFBF4E246F9}" srcOrd="2" destOrd="0" presId="urn:microsoft.com/office/officeart/2018/2/layout/IconCircleList"/>
    <dgm:cxn modelId="{FF0BC169-5D4C-4663-A0D3-D19A10F3E64D}" type="presParOf" srcId="{0E761E16-444C-4CC0-92C5-C48205CBEB25}" destId="{0865537B-6436-453B-9CA3-9C1FFE0DA5BD}" srcOrd="3" destOrd="0" presId="urn:microsoft.com/office/officeart/2018/2/layout/IconCircleList"/>
    <dgm:cxn modelId="{CA8E67FC-B752-43BD-B28B-7D6DA88FFCD9}" type="presParOf" srcId="{104BFE3B-0F19-472D-95A1-C0DFDE9117EF}" destId="{D1713CCA-520F-47E1-836F-F3028B7C2DBB}" srcOrd="5" destOrd="0" presId="urn:microsoft.com/office/officeart/2018/2/layout/IconCircleList"/>
    <dgm:cxn modelId="{2993BE5F-702F-478D-991D-800E5525E635}" type="presParOf" srcId="{104BFE3B-0F19-472D-95A1-C0DFDE9117EF}" destId="{315044DB-A955-4562-945C-88685638A950}" srcOrd="6" destOrd="0" presId="urn:microsoft.com/office/officeart/2018/2/layout/IconCircleList"/>
    <dgm:cxn modelId="{C70E6F95-DBA7-42C6-BB72-DC665D4B3B1A}" type="presParOf" srcId="{315044DB-A955-4562-945C-88685638A950}" destId="{928BD07B-2BF3-4A8E-8861-F5D788260E08}" srcOrd="0" destOrd="0" presId="urn:microsoft.com/office/officeart/2018/2/layout/IconCircleList"/>
    <dgm:cxn modelId="{027C4616-97FB-4F77-9415-E5E4803FFA50}" type="presParOf" srcId="{315044DB-A955-4562-945C-88685638A950}" destId="{91230C6D-C095-4017-A0F7-476F6292EB4D}" srcOrd="1" destOrd="0" presId="urn:microsoft.com/office/officeart/2018/2/layout/IconCircleList"/>
    <dgm:cxn modelId="{C78BF817-404C-4AA8-B528-C6FE75B81633}" type="presParOf" srcId="{315044DB-A955-4562-945C-88685638A950}" destId="{EED9CF46-C4D7-427F-8B5A-3DA27E159B04}" srcOrd="2" destOrd="0" presId="urn:microsoft.com/office/officeart/2018/2/layout/IconCircleList"/>
    <dgm:cxn modelId="{2C811B4E-DE67-4F07-9187-9161F2A5E6EF}" type="presParOf" srcId="{315044DB-A955-4562-945C-88685638A950}" destId="{265311EB-2E8D-4333-ABFA-85BBD190ED7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EE2D8-F474-4CFB-9675-6E6295E740FF}">
      <dsp:nvSpPr>
        <dsp:cNvPr id="0" name=""/>
        <dsp:cNvSpPr/>
      </dsp:nvSpPr>
      <dsp:spPr>
        <a:xfrm>
          <a:off x="0" y="623"/>
          <a:ext cx="6492875"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902E79-FF33-4C98-9B67-64B53A810E1F}">
      <dsp:nvSpPr>
        <dsp:cNvPr id="0" name=""/>
        <dsp:cNvSpPr/>
      </dsp:nvSpPr>
      <dsp:spPr>
        <a:xfrm>
          <a:off x="0" y="623"/>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MX" sz="2000" kern="1200" dirty="0"/>
            <a:t>¿Qué es software?</a:t>
          </a:r>
        </a:p>
      </dsp:txBody>
      <dsp:txXfrm>
        <a:off x="0" y="623"/>
        <a:ext cx="6492875" cy="729164"/>
      </dsp:txXfrm>
    </dsp:sp>
    <dsp:sp modelId="{004AC314-0238-44D8-BFA7-BEF0031FE2F3}">
      <dsp:nvSpPr>
        <dsp:cNvPr id="0" name=""/>
        <dsp:cNvSpPr/>
      </dsp:nvSpPr>
      <dsp:spPr>
        <a:xfrm>
          <a:off x="0" y="729788"/>
          <a:ext cx="6492875"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CF071-51FF-4B6B-8957-9B6CE80214F5}">
      <dsp:nvSpPr>
        <dsp:cNvPr id="0" name=""/>
        <dsp:cNvSpPr/>
      </dsp:nvSpPr>
      <dsp:spPr>
        <a:xfrm>
          <a:off x="0" y="729788"/>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MX" sz="2000" kern="1200" dirty="0"/>
            <a:t>¿Cuáles son las características del buen software?</a:t>
          </a:r>
        </a:p>
      </dsp:txBody>
      <dsp:txXfrm>
        <a:off x="0" y="729788"/>
        <a:ext cx="6492875" cy="729164"/>
      </dsp:txXfrm>
    </dsp:sp>
    <dsp:sp modelId="{C15787CB-07A1-4A06-9C30-0C166D51D9F7}">
      <dsp:nvSpPr>
        <dsp:cNvPr id="0" name=""/>
        <dsp:cNvSpPr/>
      </dsp:nvSpPr>
      <dsp:spPr>
        <a:xfrm>
          <a:off x="0" y="1458952"/>
          <a:ext cx="6492875"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35452D-5DEE-4855-BDDA-429C25D449EF}">
      <dsp:nvSpPr>
        <dsp:cNvPr id="0" name=""/>
        <dsp:cNvSpPr/>
      </dsp:nvSpPr>
      <dsp:spPr>
        <a:xfrm>
          <a:off x="0" y="145895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MX" sz="2000" kern="1200" dirty="0"/>
            <a:t>¿Cuáles son las actividades fundamentales de la ingeniería de software?</a:t>
          </a:r>
        </a:p>
      </dsp:txBody>
      <dsp:txXfrm>
        <a:off x="0" y="1458952"/>
        <a:ext cx="6492875" cy="729164"/>
      </dsp:txXfrm>
    </dsp:sp>
    <dsp:sp modelId="{C669B531-90CA-4CAF-87EA-E6FF691B20EF}">
      <dsp:nvSpPr>
        <dsp:cNvPr id="0" name=""/>
        <dsp:cNvSpPr/>
      </dsp:nvSpPr>
      <dsp:spPr>
        <a:xfrm>
          <a:off x="0" y="2188117"/>
          <a:ext cx="6492875"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ACA60E-1D3D-4C17-99AA-AD66704E01DC}">
      <dsp:nvSpPr>
        <dsp:cNvPr id="0" name=""/>
        <dsp:cNvSpPr/>
      </dsp:nvSpPr>
      <dsp:spPr>
        <a:xfrm>
          <a:off x="0" y="218811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MX" sz="2000" kern="1200" dirty="0"/>
            <a:t>¿Cuál es la diferencia entre ingeniería de software y ciencias de la computación?</a:t>
          </a:r>
        </a:p>
      </dsp:txBody>
      <dsp:txXfrm>
        <a:off x="0" y="2188117"/>
        <a:ext cx="6492875" cy="729164"/>
      </dsp:txXfrm>
    </dsp:sp>
    <dsp:sp modelId="{76D0214A-CF98-4CF9-AA17-4E8252640951}">
      <dsp:nvSpPr>
        <dsp:cNvPr id="0" name=""/>
        <dsp:cNvSpPr/>
      </dsp:nvSpPr>
      <dsp:spPr>
        <a:xfrm>
          <a:off x="0" y="2917282"/>
          <a:ext cx="6492875"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0ACC78-FD3E-4105-8395-35D15AD8A2D4}">
      <dsp:nvSpPr>
        <dsp:cNvPr id="0" name=""/>
        <dsp:cNvSpPr/>
      </dsp:nvSpPr>
      <dsp:spPr>
        <a:xfrm>
          <a:off x="0" y="291728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MX" sz="2000" kern="1200" dirty="0"/>
            <a:t>¿Cuál es la diferencia entre ingeniería de software e ingeniería en sistemas?</a:t>
          </a:r>
        </a:p>
      </dsp:txBody>
      <dsp:txXfrm>
        <a:off x="0" y="2917282"/>
        <a:ext cx="6492875" cy="729164"/>
      </dsp:txXfrm>
    </dsp:sp>
    <dsp:sp modelId="{5E778198-F51A-4F0E-8803-F541EA6CA930}">
      <dsp:nvSpPr>
        <dsp:cNvPr id="0" name=""/>
        <dsp:cNvSpPr/>
      </dsp:nvSpPr>
      <dsp:spPr>
        <a:xfrm>
          <a:off x="0" y="3646447"/>
          <a:ext cx="6492875"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C8DBBE-F5C7-48A4-8CF2-D2DDA8415441}">
      <dsp:nvSpPr>
        <dsp:cNvPr id="0" name=""/>
        <dsp:cNvSpPr/>
      </dsp:nvSpPr>
      <dsp:spPr>
        <a:xfrm>
          <a:off x="0" y="364644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MX" sz="2000" kern="1200" dirty="0"/>
            <a:t>¿Cuál es el costo de la ingeniería de software?</a:t>
          </a:r>
        </a:p>
      </dsp:txBody>
      <dsp:txXfrm>
        <a:off x="0" y="3646447"/>
        <a:ext cx="6492875" cy="729164"/>
      </dsp:txXfrm>
    </dsp:sp>
    <dsp:sp modelId="{061E5AD1-948D-4083-8051-7B359D112C28}">
      <dsp:nvSpPr>
        <dsp:cNvPr id="0" name=""/>
        <dsp:cNvSpPr/>
      </dsp:nvSpPr>
      <dsp:spPr>
        <a:xfrm>
          <a:off x="0" y="4375611"/>
          <a:ext cx="6492875"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AD22DB-BC3E-4A23-882D-39A1B3674BED}">
      <dsp:nvSpPr>
        <dsp:cNvPr id="0" name=""/>
        <dsp:cNvSpPr/>
      </dsp:nvSpPr>
      <dsp:spPr>
        <a:xfrm>
          <a:off x="0" y="4375611"/>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MX" sz="2000" kern="1200" dirty="0"/>
            <a:t>¿Cuáles son los mejores métodos o técnicas de ingeniería de software?</a:t>
          </a:r>
        </a:p>
      </dsp:txBody>
      <dsp:txXfrm>
        <a:off x="0" y="4375611"/>
        <a:ext cx="6492875" cy="72916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E9656-9A99-483A-81B7-DC17B894FACC}">
      <dsp:nvSpPr>
        <dsp:cNvPr id="0" name=""/>
        <dsp:cNvSpPr/>
      </dsp:nvSpPr>
      <dsp:spPr>
        <a:xfrm>
          <a:off x="1563340" y="15883"/>
          <a:ext cx="1908562" cy="190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A81670-F38D-45B5-B06A-75AEC616BAAC}">
      <dsp:nvSpPr>
        <dsp:cNvPr id="0" name=""/>
        <dsp:cNvSpPr/>
      </dsp:nvSpPr>
      <dsp:spPr>
        <a:xfrm>
          <a:off x="396996" y="2388316"/>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s-MX" sz="2300" kern="1200"/>
            <a:t>Mayor presencia de los sistemas de software</a:t>
          </a:r>
        </a:p>
      </dsp:txBody>
      <dsp:txXfrm>
        <a:off x="396996" y="2388316"/>
        <a:ext cx="4241250" cy="720000"/>
      </dsp:txXfrm>
    </dsp:sp>
    <dsp:sp modelId="{EA3C5CE1-3098-4408-86DD-212A5F6F39CB}">
      <dsp:nvSpPr>
        <dsp:cNvPr id="0" name=""/>
        <dsp:cNvSpPr/>
      </dsp:nvSpPr>
      <dsp:spPr>
        <a:xfrm>
          <a:off x="6546809" y="15883"/>
          <a:ext cx="1908562" cy="190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1E451D-0F24-4533-815E-2F85528540AB}">
      <dsp:nvSpPr>
        <dsp:cNvPr id="0" name=""/>
        <dsp:cNvSpPr/>
      </dsp:nvSpPr>
      <dsp:spPr>
        <a:xfrm>
          <a:off x="5380465" y="2388316"/>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s-MX" sz="2300" kern="1200"/>
            <a:t>Reducción de costos</a:t>
          </a:r>
        </a:p>
      </dsp:txBody>
      <dsp:txXfrm>
        <a:off x="5380465" y="2388316"/>
        <a:ext cx="424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EDCF1-90CF-40A5-9BAA-3BB8A92E6B91}">
      <dsp:nvSpPr>
        <dsp:cNvPr id="0" name=""/>
        <dsp:cNvSpPr/>
      </dsp:nvSpPr>
      <dsp:spPr>
        <a:xfrm>
          <a:off x="0" y="0"/>
          <a:ext cx="5194300" cy="1123188"/>
        </a:xfrm>
        <a:prstGeom prst="roundRect">
          <a:avLst>
            <a:gd name="adj" fmla="val 10000"/>
          </a:avLst>
        </a:prstGeom>
        <a:solidFill>
          <a:schemeClr val="accent1">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s-MX" sz="4700" kern="1200" dirty="0"/>
            <a:t>Especificación</a:t>
          </a:r>
        </a:p>
      </dsp:txBody>
      <dsp:txXfrm>
        <a:off x="32897" y="32897"/>
        <a:ext cx="3887383" cy="1057394"/>
      </dsp:txXfrm>
    </dsp:sp>
    <dsp:sp modelId="{0223458A-CDA9-43C2-948D-1B6FB9729C27}">
      <dsp:nvSpPr>
        <dsp:cNvPr id="0" name=""/>
        <dsp:cNvSpPr/>
      </dsp:nvSpPr>
      <dsp:spPr>
        <a:xfrm>
          <a:off x="435022" y="1327404"/>
          <a:ext cx="5194300" cy="1123188"/>
        </a:xfrm>
        <a:prstGeom prst="roundRect">
          <a:avLst>
            <a:gd name="adj" fmla="val 10000"/>
          </a:avLst>
        </a:prstGeom>
        <a:solidFill>
          <a:schemeClr val="accent1">
            <a:shade val="50000"/>
            <a:hueOff val="248237"/>
            <a:satOff val="3541"/>
            <a:lumOff val="2164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s-MX" sz="4700" kern="1200" dirty="0"/>
            <a:t>Desarrollo</a:t>
          </a:r>
        </a:p>
      </dsp:txBody>
      <dsp:txXfrm>
        <a:off x="467919" y="1360301"/>
        <a:ext cx="3963411" cy="1057394"/>
      </dsp:txXfrm>
    </dsp:sp>
    <dsp:sp modelId="{4A898BD5-1CE2-4347-A16C-6DF1AE2C5049}">
      <dsp:nvSpPr>
        <dsp:cNvPr id="0" name=""/>
        <dsp:cNvSpPr/>
      </dsp:nvSpPr>
      <dsp:spPr>
        <a:xfrm>
          <a:off x="863552" y="2654808"/>
          <a:ext cx="5194300" cy="1123188"/>
        </a:xfrm>
        <a:prstGeom prst="roundRect">
          <a:avLst>
            <a:gd name="adj" fmla="val 10000"/>
          </a:avLst>
        </a:prstGeom>
        <a:solidFill>
          <a:schemeClr val="accent1">
            <a:shade val="50000"/>
            <a:hueOff val="496474"/>
            <a:satOff val="7082"/>
            <a:lumOff val="4329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s-MX" sz="4700" kern="1200" dirty="0"/>
            <a:t>Validación</a:t>
          </a:r>
        </a:p>
      </dsp:txBody>
      <dsp:txXfrm>
        <a:off x="896449" y="2687705"/>
        <a:ext cx="3969904" cy="1057394"/>
      </dsp:txXfrm>
    </dsp:sp>
    <dsp:sp modelId="{44B32839-0016-43F5-BC5D-CCD03191D2D4}">
      <dsp:nvSpPr>
        <dsp:cNvPr id="0" name=""/>
        <dsp:cNvSpPr/>
      </dsp:nvSpPr>
      <dsp:spPr>
        <a:xfrm>
          <a:off x="1298574" y="3982212"/>
          <a:ext cx="5194300" cy="1123188"/>
        </a:xfrm>
        <a:prstGeom prst="roundRect">
          <a:avLst>
            <a:gd name="adj" fmla="val 10000"/>
          </a:avLst>
        </a:prstGeom>
        <a:solidFill>
          <a:schemeClr val="accent1">
            <a:shade val="50000"/>
            <a:hueOff val="248237"/>
            <a:satOff val="3541"/>
            <a:lumOff val="2164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s-MX" sz="4700" kern="1200" dirty="0"/>
            <a:t>Evolución</a:t>
          </a:r>
        </a:p>
      </dsp:txBody>
      <dsp:txXfrm>
        <a:off x="1331471" y="4015109"/>
        <a:ext cx="3963411" cy="1057394"/>
      </dsp:txXfrm>
    </dsp:sp>
    <dsp:sp modelId="{09168089-AADF-41DA-B82B-C253576C9BBE}">
      <dsp:nvSpPr>
        <dsp:cNvPr id="0" name=""/>
        <dsp:cNvSpPr/>
      </dsp:nvSpPr>
      <dsp:spPr>
        <a:xfrm>
          <a:off x="4464227" y="860259"/>
          <a:ext cx="730072" cy="730072"/>
        </a:xfrm>
        <a:prstGeom prst="downArrow">
          <a:avLst>
            <a:gd name="adj1" fmla="val 55000"/>
            <a:gd name="adj2" fmla="val 45000"/>
          </a:avLst>
        </a:prstGeom>
        <a:solidFill>
          <a:schemeClr val="accent1">
            <a:alpha val="90000"/>
            <a:tint val="55000"/>
            <a:hueOff val="0"/>
            <a:satOff val="0"/>
            <a:lumOff val="0"/>
            <a:alphaOff val="0"/>
          </a:schemeClr>
        </a:solidFill>
        <a:ln w="15875" cap="rnd"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s-MX" sz="3300" kern="1200"/>
        </a:p>
      </dsp:txBody>
      <dsp:txXfrm>
        <a:off x="4628493" y="860259"/>
        <a:ext cx="401540" cy="549379"/>
      </dsp:txXfrm>
    </dsp:sp>
    <dsp:sp modelId="{6012FB14-EBD0-43E4-A0EE-C2A0B83D097B}">
      <dsp:nvSpPr>
        <dsp:cNvPr id="0" name=""/>
        <dsp:cNvSpPr/>
      </dsp:nvSpPr>
      <dsp:spPr>
        <a:xfrm>
          <a:off x="4899250" y="2187663"/>
          <a:ext cx="730072" cy="730072"/>
        </a:xfrm>
        <a:prstGeom prst="downArrow">
          <a:avLst>
            <a:gd name="adj1" fmla="val 55000"/>
            <a:gd name="adj2" fmla="val 45000"/>
          </a:avLst>
        </a:prstGeom>
        <a:solidFill>
          <a:schemeClr val="accent1">
            <a:alpha val="90000"/>
            <a:tint val="55000"/>
            <a:hueOff val="0"/>
            <a:satOff val="0"/>
            <a:lumOff val="0"/>
            <a:alphaOff val="0"/>
          </a:schemeClr>
        </a:solidFill>
        <a:ln w="15875" cap="rnd"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s-MX" sz="3300" kern="1200"/>
        </a:p>
      </dsp:txBody>
      <dsp:txXfrm>
        <a:off x="5063516" y="2187663"/>
        <a:ext cx="401540" cy="549379"/>
      </dsp:txXfrm>
    </dsp:sp>
    <dsp:sp modelId="{ED33BC17-4557-4CB6-A277-AD9772D45F40}">
      <dsp:nvSpPr>
        <dsp:cNvPr id="0" name=""/>
        <dsp:cNvSpPr/>
      </dsp:nvSpPr>
      <dsp:spPr>
        <a:xfrm>
          <a:off x="5327780" y="3515067"/>
          <a:ext cx="730072" cy="730072"/>
        </a:xfrm>
        <a:prstGeom prst="downArrow">
          <a:avLst>
            <a:gd name="adj1" fmla="val 55000"/>
            <a:gd name="adj2" fmla="val 45000"/>
          </a:avLst>
        </a:prstGeom>
        <a:solidFill>
          <a:schemeClr val="accent1">
            <a:alpha val="90000"/>
            <a:tint val="55000"/>
            <a:hueOff val="0"/>
            <a:satOff val="0"/>
            <a:lumOff val="0"/>
            <a:alphaOff val="0"/>
          </a:schemeClr>
        </a:solidFill>
        <a:ln w="15875" cap="rnd"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s-MX" sz="3300" kern="1200"/>
        </a:p>
      </dsp:txBody>
      <dsp:txXfrm>
        <a:off x="5492046" y="3515067"/>
        <a:ext cx="401540" cy="5493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532BE8-88FB-48B8-A0FB-AC8E3738A1F3}">
      <dsp:nvSpPr>
        <dsp:cNvPr id="0" name=""/>
        <dsp:cNvSpPr/>
      </dsp:nvSpPr>
      <dsp:spPr>
        <a:xfrm>
          <a:off x="0" y="639"/>
          <a:ext cx="6749521" cy="14967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E42986-077B-4517-B9E9-B92D2476DDBC}">
      <dsp:nvSpPr>
        <dsp:cNvPr id="0" name=""/>
        <dsp:cNvSpPr/>
      </dsp:nvSpPr>
      <dsp:spPr>
        <a:xfrm>
          <a:off x="452758" y="337402"/>
          <a:ext cx="823197" cy="8231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2C3952-50C5-41E4-A4F5-46A3343019D8}">
      <dsp:nvSpPr>
        <dsp:cNvPr id="0" name=""/>
        <dsp:cNvSpPr/>
      </dsp:nvSpPr>
      <dsp:spPr>
        <a:xfrm>
          <a:off x="1728714" y="639"/>
          <a:ext cx="5020806" cy="1496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403" tIns="158403" rIns="158403" bIns="158403" numCol="1" spcCol="1270" anchor="ctr" anchorCtr="0">
          <a:noAutofit/>
        </a:bodyPr>
        <a:lstStyle/>
        <a:p>
          <a:pPr marL="0" lvl="0" indent="0" algn="l" defTabSz="1111250">
            <a:lnSpc>
              <a:spcPct val="100000"/>
            </a:lnSpc>
            <a:spcBef>
              <a:spcPct val="0"/>
            </a:spcBef>
            <a:spcAft>
              <a:spcPct val="35000"/>
            </a:spcAft>
            <a:buNone/>
          </a:pPr>
          <a:r>
            <a:rPr lang="es-MX" sz="2500" kern="1200" dirty="0"/>
            <a:t>Heterogeneidad</a:t>
          </a:r>
        </a:p>
      </dsp:txBody>
      <dsp:txXfrm>
        <a:off x="1728714" y="639"/>
        <a:ext cx="5020806" cy="1496722"/>
      </dsp:txXfrm>
    </dsp:sp>
    <dsp:sp modelId="{A220D946-DC20-4EB4-B075-10532AA6E370}">
      <dsp:nvSpPr>
        <dsp:cNvPr id="0" name=""/>
        <dsp:cNvSpPr/>
      </dsp:nvSpPr>
      <dsp:spPr>
        <a:xfrm>
          <a:off x="0" y="1871542"/>
          <a:ext cx="6749521" cy="14967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1492A-16A1-4498-832F-BDDBEF816994}">
      <dsp:nvSpPr>
        <dsp:cNvPr id="0" name=""/>
        <dsp:cNvSpPr/>
      </dsp:nvSpPr>
      <dsp:spPr>
        <a:xfrm>
          <a:off x="452758" y="2208305"/>
          <a:ext cx="823197" cy="8231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C02868-0274-402C-82B5-C8583B85C536}">
      <dsp:nvSpPr>
        <dsp:cNvPr id="0" name=""/>
        <dsp:cNvSpPr/>
      </dsp:nvSpPr>
      <dsp:spPr>
        <a:xfrm>
          <a:off x="1728714" y="1871542"/>
          <a:ext cx="5020806" cy="1496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403" tIns="158403" rIns="158403" bIns="158403" numCol="1" spcCol="1270" anchor="ctr" anchorCtr="0">
          <a:noAutofit/>
        </a:bodyPr>
        <a:lstStyle/>
        <a:p>
          <a:pPr marL="0" lvl="0" indent="0" algn="l" defTabSz="1111250">
            <a:lnSpc>
              <a:spcPct val="100000"/>
            </a:lnSpc>
            <a:spcBef>
              <a:spcPct val="0"/>
            </a:spcBef>
            <a:spcAft>
              <a:spcPct val="35000"/>
            </a:spcAft>
            <a:buNone/>
          </a:pPr>
          <a:r>
            <a:rPr lang="es-MX" sz="2500" kern="1200" dirty="0"/>
            <a:t>Cambio empresarial y social</a:t>
          </a:r>
        </a:p>
      </dsp:txBody>
      <dsp:txXfrm>
        <a:off x="1728714" y="1871542"/>
        <a:ext cx="5020806" cy="1496722"/>
      </dsp:txXfrm>
    </dsp:sp>
    <dsp:sp modelId="{A95F2F44-0B79-4D9E-85FD-F90BDCCA3DCD}">
      <dsp:nvSpPr>
        <dsp:cNvPr id="0" name=""/>
        <dsp:cNvSpPr/>
      </dsp:nvSpPr>
      <dsp:spPr>
        <a:xfrm>
          <a:off x="0" y="3742445"/>
          <a:ext cx="6749521" cy="14967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5354A9-A7CC-4277-B2D0-2B910DA09AE7}">
      <dsp:nvSpPr>
        <dsp:cNvPr id="0" name=""/>
        <dsp:cNvSpPr/>
      </dsp:nvSpPr>
      <dsp:spPr>
        <a:xfrm>
          <a:off x="452758" y="4079208"/>
          <a:ext cx="823197" cy="8231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CB8E12-6AAC-48EE-A26B-58112DD9A8FD}">
      <dsp:nvSpPr>
        <dsp:cNvPr id="0" name=""/>
        <dsp:cNvSpPr/>
      </dsp:nvSpPr>
      <dsp:spPr>
        <a:xfrm>
          <a:off x="1728714" y="3742445"/>
          <a:ext cx="5020806" cy="1496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403" tIns="158403" rIns="158403" bIns="158403" numCol="1" spcCol="1270" anchor="ctr" anchorCtr="0">
          <a:noAutofit/>
        </a:bodyPr>
        <a:lstStyle/>
        <a:p>
          <a:pPr marL="0" lvl="0" indent="0" algn="l" defTabSz="1111250">
            <a:lnSpc>
              <a:spcPct val="100000"/>
            </a:lnSpc>
            <a:spcBef>
              <a:spcPct val="0"/>
            </a:spcBef>
            <a:spcAft>
              <a:spcPct val="35000"/>
            </a:spcAft>
            <a:buNone/>
          </a:pPr>
          <a:r>
            <a:rPr lang="es-MX" sz="2500" kern="1200" dirty="0"/>
            <a:t>Seguridad y confianza</a:t>
          </a:r>
        </a:p>
      </dsp:txBody>
      <dsp:txXfrm>
        <a:off x="1728714" y="3742445"/>
        <a:ext cx="5020806" cy="14967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3684C-F890-494C-9EA3-7262AD26FFF8}">
      <dsp:nvSpPr>
        <dsp:cNvPr id="0" name=""/>
        <dsp:cNvSpPr/>
      </dsp:nvSpPr>
      <dsp:spPr>
        <a:xfrm>
          <a:off x="0" y="2786"/>
          <a:ext cx="6237359" cy="3939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DFD7B3-FF16-43EA-AE70-1CFD7784BE56}">
      <dsp:nvSpPr>
        <dsp:cNvPr id="0" name=""/>
        <dsp:cNvSpPr/>
      </dsp:nvSpPr>
      <dsp:spPr>
        <a:xfrm>
          <a:off x="119157" y="91415"/>
          <a:ext cx="216861" cy="2166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2AAC85-1FF2-46EB-883F-7E916EE2DB11}">
      <dsp:nvSpPr>
        <dsp:cNvPr id="0" name=""/>
        <dsp:cNvSpPr/>
      </dsp:nvSpPr>
      <dsp:spPr>
        <a:xfrm>
          <a:off x="455175" y="2786"/>
          <a:ext cx="2806811" cy="467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05" tIns="49505" rIns="49505" bIns="49505" numCol="1" spcCol="1270" anchor="ctr" anchorCtr="0">
          <a:noAutofit/>
        </a:bodyPr>
        <a:lstStyle/>
        <a:p>
          <a:pPr marL="0" lvl="0" indent="0" algn="l" defTabSz="622300">
            <a:lnSpc>
              <a:spcPct val="100000"/>
            </a:lnSpc>
            <a:spcBef>
              <a:spcPct val="0"/>
            </a:spcBef>
            <a:spcAft>
              <a:spcPct val="35000"/>
            </a:spcAft>
            <a:buNone/>
          </a:pPr>
          <a:r>
            <a:rPr lang="es-MX" sz="1400" kern="1200"/>
            <a:t>Aplicaciones independientes</a:t>
          </a:r>
          <a:endParaRPr lang="es-MX" sz="1400" kern="1200" dirty="0"/>
        </a:p>
      </dsp:txBody>
      <dsp:txXfrm>
        <a:off x="455175" y="2786"/>
        <a:ext cx="2806811" cy="467765"/>
      </dsp:txXfrm>
    </dsp:sp>
    <dsp:sp modelId="{15535835-4EFA-4400-B902-276A9444B1CD}">
      <dsp:nvSpPr>
        <dsp:cNvPr id="0" name=""/>
        <dsp:cNvSpPr/>
      </dsp:nvSpPr>
      <dsp:spPr>
        <a:xfrm>
          <a:off x="3261987" y="2786"/>
          <a:ext cx="2934477" cy="393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689" tIns="41689" rIns="41689" bIns="41689" numCol="1" spcCol="1270" anchor="ctr" anchorCtr="0">
          <a:noAutofit/>
        </a:bodyPr>
        <a:lstStyle/>
        <a:p>
          <a:pPr marL="0" lvl="0" indent="0" algn="l" defTabSz="488950">
            <a:lnSpc>
              <a:spcPct val="100000"/>
            </a:lnSpc>
            <a:spcBef>
              <a:spcPct val="0"/>
            </a:spcBef>
            <a:spcAft>
              <a:spcPct val="35000"/>
            </a:spcAft>
            <a:buNone/>
          </a:pPr>
          <a:r>
            <a:rPr lang="es-MX" sz="1100" kern="1200" dirty="0"/>
            <a:t>Aplicaciones instaladas en PC.</a:t>
          </a:r>
        </a:p>
      </dsp:txBody>
      <dsp:txXfrm>
        <a:off x="3261987" y="2786"/>
        <a:ext cx="2934477" cy="393908"/>
      </dsp:txXfrm>
    </dsp:sp>
    <dsp:sp modelId="{71E70B22-392D-4C4F-A4BB-491B70EB6F31}">
      <dsp:nvSpPr>
        <dsp:cNvPr id="0" name=""/>
        <dsp:cNvSpPr/>
      </dsp:nvSpPr>
      <dsp:spPr>
        <a:xfrm>
          <a:off x="0" y="587493"/>
          <a:ext cx="6237359" cy="3939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C2E200-811B-4EC5-9C0F-CC638DC90FD9}">
      <dsp:nvSpPr>
        <dsp:cNvPr id="0" name=""/>
        <dsp:cNvSpPr/>
      </dsp:nvSpPr>
      <dsp:spPr>
        <a:xfrm>
          <a:off x="119157" y="676123"/>
          <a:ext cx="216861" cy="2166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B6AEDF-B319-458D-BC50-B66336FE5C8D}">
      <dsp:nvSpPr>
        <dsp:cNvPr id="0" name=""/>
        <dsp:cNvSpPr/>
      </dsp:nvSpPr>
      <dsp:spPr>
        <a:xfrm>
          <a:off x="455175" y="587493"/>
          <a:ext cx="2806811" cy="467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05" tIns="49505" rIns="49505" bIns="49505" numCol="1" spcCol="1270" anchor="ctr" anchorCtr="0">
          <a:noAutofit/>
        </a:bodyPr>
        <a:lstStyle/>
        <a:p>
          <a:pPr marL="0" lvl="0" indent="0" algn="l" defTabSz="622300">
            <a:lnSpc>
              <a:spcPct val="100000"/>
            </a:lnSpc>
            <a:spcBef>
              <a:spcPct val="0"/>
            </a:spcBef>
            <a:spcAft>
              <a:spcPct val="35000"/>
            </a:spcAft>
            <a:buNone/>
          </a:pPr>
          <a:r>
            <a:rPr lang="es-MX" sz="1400" kern="1200"/>
            <a:t>Aplicaciones interactivas basadas en transacción</a:t>
          </a:r>
          <a:endParaRPr lang="es-MX" sz="1400" kern="1200" dirty="0"/>
        </a:p>
      </dsp:txBody>
      <dsp:txXfrm>
        <a:off x="455175" y="587493"/>
        <a:ext cx="2806811" cy="467765"/>
      </dsp:txXfrm>
    </dsp:sp>
    <dsp:sp modelId="{886EFB78-3C36-4D9B-BD8B-A9D2AA14EBB6}">
      <dsp:nvSpPr>
        <dsp:cNvPr id="0" name=""/>
        <dsp:cNvSpPr/>
      </dsp:nvSpPr>
      <dsp:spPr>
        <a:xfrm>
          <a:off x="3261987" y="587493"/>
          <a:ext cx="2934477" cy="393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689" tIns="41689" rIns="41689" bIns="41689" numCol="1" spcCol="1270" anchor="ctr" anchorCtr="0">
          <a:noAutofit/>
        </a:bodyPr>
        <a:lstStyle/>
        <a:p>
          <a:pPr marL="0" lvl="0" indent="0" algn="l" defTabSz="488950">
            <a:lnSpc>
              <a:spcPct val="100000"/>
            </a:lnSpc>
            <a:spcBef>
              <a:spcPct val="0"/>
            </a:spcBef>
            <a:spcAft>
              <a:spcPct val="35000"/>
            </a:spcAft>
            <a:buNone/>
          </a:pPr>
          <a:r>
            <a:rPr lang="es-MX" sz="1100" kern="1200" dirty="0"/>
            <a:t>Aplicaciones WEB, sistemas empresariales, etc.</a:t>
          </a:r>
        </a:p>
      </dsp:txBody>
      <dsp:txXfrm>
        <a:off x="3261987" y="587493"/>
        <a:ext cx="2934477" cy="393908"/>
      </dsp:txXfrm>
    </dsp:sp>
    <dsp:sp modelId="{1F7BB14D-A3BE-40DA-B5EA-AC741173E381}">
      <dsp:nvSpPr>
        <dsp:cNvPr id="0" name=""/>
        <dsp:cNvSpPr/>
      </dsp:nvSpPr>
      <dsp:spPr>
        <a:xfrm>
          <a:off x="0" y="1172201"/>
          <a:ext cx="6237359" cy="3939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3F3102-8B63-4118-A430-C4E8DE84EAA0}">
      <dsp:nvSpPr>
        <dsp:cNvPr id="0" name=""/>
        <dsp:cNvSpPr/>
      </dsp:nvSpPr>
      <dsp:spPr>
        <a:xfrm>
          <a:off x="119157" y="1260830"/>
          <a:ext cx="216861" cy="2166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42DDF4-8335-4F11-81EE-BE479D2010DC}">
      <dsp:nvSpPr>
        <dsp:cNvPr id="0" name=""/>
        <dsp:cNvSpPr/>
      </dsp:nvSpPr>
      <dsp:spPr>
        <a:xfrm>
          <a:off x="455175" y="1172201"/>
          <a:ext cx="2806811" cy="467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05" tIns="49505" rIns="49505" bIns="49505" numCol="1" spcCol="1270" anchor="ctr" anchorCtr="0">
          <a:noAutofit/>
        </a:bodyPr>
        <a:lstStyle/>
        <a:p>
          <a:pPr marL="0" lvl="0" indent="0" algn="l" defTabSz="622300">
            <a:lnSpc>
              <a:spcPct val="100000"/>
            </a:lnSpc>
            <a:spcBef>
              <a:spcPct val="0"/>
            </a:spcBef>
            <a:spcAft>
              <a:spcPct val="35000"/>
            </a:spcAft>
            <a:buNone/>
          </a:pPr>
          <a:r>
            <a:rPr lang="es-MX" sz="1400" kern="1200"/>
            <a:t>Sistemas de control embebido</a:t>
          </a:r>
          <a:endParaRPr lang="es-MX" sz="1400" kern="1200" dirty="0"/>
        </a:p>
      </dsp:txBody>
      <dsp:txXfrm>
        <a:off x="455175" y="1172201"/>
        <a:ext cx="2806811" cy="467765"/>
      </dsp:txXfrm>
    </dsp:sp>
    <dsp:sp modelId="{05165EAC-7A2D-426E-9699-D3A4C02DC6FB}">
      <dsp:nvSpPr>
        <dsp:cNvPr id="0" name=""/>
        <dsp:cNvSpPr/>
      </dsp:nvSpPr>
      <dsp:spPr>
        <a:xfrm>
          <a:off x="3261987" y="1172201"/>
          <a:ext cx="2934477" cy="393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689" tIns="41689" rIns="41689" bIns="41689" numCol="1" spcCol="1270" anchor="ctr" anchorCtr="0">
          <a:noAutofit/>
        </a:bodyPr>
        <a:lstStyle/>
        <a:p>
          <a:pPr marL="0" lvl="0" indent="0" algn="l" defTabSz="488950">
            <a:lnSpc>
              <a:spcPct val="100000"/>
            </a:lnSpc>
            <a:spcBef>
              <a:spcPct val="0"/>
            </a:spcBef>
            <a:spcAft>
              <a:spcPct val="35000"/>
            </a:spcAft>
            <a:buNone/>
          </a:pPr>
          <a:r>
            <a:rPr lang="es-MX" sz="1100" kern="1200" dirty="0"/>
            <a:t>Gestión de dispositivos de hardware.</a:t>
          </a:r>
        </a:p>
      </dsp:txBody>
      <dsp:txXfrm>
        <a:off x="3261987" y="1172201"/>
        <a:ext cx="2934477" cy="393908"/>
      </dsp:txXfrm>
    </dsp:sp>
    <dsp:sp modelId="{C20B4CF6-BAED-4A5D-BB5E-D2C90E8B75EA}">
      <dsp:nvSpPr>
        <dsp:cNvPr id="0" name=""/>
        <dsp:cNvSpPr/>
      </dsp:nvSpPr>
      <dsp:spPr>
        <a:xfrm>
          <a:off x="0" y="1756908"/>
          <a:ext cx="6237359" cy="3939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5D12B1-485C-4B4F-B6BC-B030D5BDE946}">
      <dsp:nvSpPr>
        <dsp:cNvPr id="0" name=""/>
        <dsp:cNvSpPr/>
      </dsp:nvSpPr>
      <dsp:spPr>
        <a:xfrm>
          <a:off x="119157" y="1845538"/>
          <a:ext cx="216861" cy="2166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593FDE-2DC4-4F26-9C57-CF7CA95A5936}">
      <dsp:nvSpPr>
        <dsp:cNvPr id="0" name=""/>
        <dsp:cNvSpPr/>
      </dsp:nvSpPr>
      <dsp:spPr>
        <a:xfrm>
          <a:off x="455175" y="1756908"/>
          <a:ext cx="2806811" cy="467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05" tIns="49505" rIns="49505" bIns="49505" numCol="1" spcCol="1270" anchor="ctr" anchorCtr="0">
          <a:noAutofit/>
        </a:bodyPr>
        <a:lstStyle/>
        <a:p>
          <a:pPr marL="0" lvl="0" indent="0" algn="l" defTabSz="622300">
            <a:lnSpc>
              <a:spcPct val="100000"/>
            </a:lnSpc>
            <a:spcBef>
              <a:spcPct val="0"/>
            </a:spcBef>
            <a:spcAft>
              <a:spcPct val="35000"/>
            </a:spcAft>
            <a:buNone/>
          </a:pPr>
          <a:r>
            <a:rPr lang="es-MX" sz="1400" kern="1200"/>
            <a:t>Sistemas de procesamiento en lotes</a:t>
          </a:r>
          <a:endParaRPr lang="es-MX" sz="1400" kern="1200" dirty="0"/>
        </a:p>
      </dsp:txBody>
      <dsp:txXfrm>
        <a:off x="455175" y="1756908"/>
        <a:ext cx="2806811" cy="467765"/>
      </dsp:txXfrm>
    </dsp:sp>
    <dsp:sp modelId="{E439A75A-327C-4BC9-8F42-1C7B51E98504}">
      <dsp:nvSpPr>
        <dsp:cNvPr id="0" name=""/>
        <dsp:cNvSpPr/>
      </dsp:nvSpPr>
      <dsp:spPr>
        <a:xfrm>
          <a:off x="3261987" y="1756908"/>
          <a:ext cx="2934477" cy="393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689" tIns="41689" rIns="41689" bIns="41689" numCol="1" spcCol="1270" anchor="ctr" anchorCtr="0">
          <a:noAutofit/>
        </a:bodyPr>
        <a:lstStyle/>
        <a:p>
          <a:pPr marL="0" lvl="0" indent="0" algn="l" defTabSz="488950">
            <a:lnSpc>
              <a:spcPct val="100000"/>
            </a:lnSpc>
            <a:spcBef>
              <a:spcPct val="0"/>
            </a:spcBef>
            <a:spcAft>
              <a:spcPct val="35000"/>
            </a:spcAft>
            <a:buNone/>
          </a:pPr>
          <a:r>
            <a:rPr lang="es-MX" sz="1100" kern="1200" dirty="0"/>
            <a:t>Procesamiento de datos en grandes lotes.</a:t>
          </a:r>
        </a:p>
      </dsp:txBody>
      <dsp:txXfrm>
        <a:off x="3261987" y="1756908"/>
        <a:ext cx="2934477" cy="393908"/>
      </dsp:txXfrm>
    </dsp:sp>
    <dsp:sp modelId="{8362BF01-665B-40EE-9102-9D08694E67D2}">
      <dsp:nvSpPr>
        <dsp:cNvPr id="0" name=""/>
        <dsp:cNvSpPr/>
      </dsp:nvSpPr>
      <dsp:spPr>
        <a:xfrm>
          <a:off x="0" y="2341616"/>
          <a:ext cx="6237359" cy="3939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C1D719-224A-41A6-9F35-041C906D12F8}">
      <dsp:nvSpPr>
        <dsp:cNvPr id="0" name=""/>
        <dsp:cNvSpPr/>
      </dsp:nvSpPr>
      <dsp:spPr>
        <a:xfrm>
          <a:off x="119157" y="2430245"/>
          <a:ext cx="216861" cy="2166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EA38FA-BFF0-4A39-B45E-1F3441A5A6EE}">
      <dsp:nvSpPr>
        <dsp:cNvPr id="0" name=""/>
        <dsp:cNvSpPr/>
      </dsp:nvSpPr>
      <dsp:spPr>
        <a:xfrm>
          <a:off x="455175" y="2341616"/>
          <a:ext cx="2806811" cy="467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05" tIns="49505" rIns="49505" bIns="49505" numCol="1" spcCol="1270" anchor="ctr" anchorCtr="0">
          <a:noAutofit/>
        </a:bodyPr>
        <a:lstStyle/>
        <a:p>
          <a:pPr marL="0" lvl="0" indent="0" algn="l" defTabSz="622300">
            <a:lnSpc>
              <a:spcPct val="100000"/>
            </a:lnSpc>
            <a:spcBef>
              <a:spcPct val="0"/>
            </a:spcBef>
            <a:spcAft>
              <a:spcPct val="35000"/>
            </a:spcAft>
            <a:buNone/>
          </a:pPr>
          <a:r>
            <a:rPr lang="es-MX" sz="1400" kern="1200"/>
            <a:t>Sistemas de entretenimiento</a:t>
          </a:r>
          <a:endParaRPr lang="es-MX" sz="1400" kern="1200" dirty="0"/>
        </a:p>
      </dsp:txBody>
      <dsp:txXfrm>
        <a:off x="455175" y="2341616"/>
        <a:ext cx="2806811" cy="467765"/>
      </dsp:txXfrm>
    </dsp:sp>
    <dsp:sp modelId="{6FAFE2D4-559B-4510-A63D-F8C97B580786}">
      <dsp:nvSpPr>
        <dsp:cNvPr id="0" name=""/>
        <dsp:cNvSpPr/>
      </dsp:nvSpPr>
      <dsp:spPr>
        <a:xfrm>
          <a:off x="3261987" y="2341616"/>
          <a:ext cx="2934477" cy="393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689" tIns="41689" rIns="41689" bIns="41689" numCol="1" spcCol="1270" anchor="ctr" anchorCtr="0">
          <a:noAutofit/>
        </a:bodyPr>
        <a:lstStyle/>
        <a:p>
          <a:pPr marL="0" lvl="0" indent="0" algn="l" defTabSz="488950">
            <a:lnSpc>
              <a:spcPct val="100000"/>
            </a:lnSpc>
            <a:spcBef>
              <a:spcPct val="0"/>
            </a:spcBef>
            <a:spcAft>
              <a:spcPct val="35000"/>
            </a:spcAft>
            <a:buNone/>
          </a:pPr>
          <a:r>
            <a:rPr lang="es-MX" sz="1100" kern="1200" dirty="0"/>
            <a:t>Videojuegos y/o similares.</a:t>
          </a:r>
        </a:p>
      </dsp:txBody>
      <dsp:txXfrm>
        <a:off x="3261987" y="2341616"/>
        <a:ext cx="2934477" cy="393908"/>
      </dsp:txXfrm>
    </dsp:sp>
    <dsp:sp modelId="{BE6D6254-01B6-4BC3-AA23-BCD8486DE3E8}">
      <dsp:nvSpPr>
        <dsp:cNvPr id="0" name=""/>
        <dsp:cNvSpPr/>
      </dsp:nvSpPr>
      <dsp:spPr>
        <a:xfrm>
          <a:off x="0" y="2926323"/>
          <a:ext cx="6237359" cy="3939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8A359-6A96-4562-AD90-FE1B492CEB10}">
      <dsp:nvSpPr>
        <dsp:cNvPr id="0" name=""/>
        <dsp:cNvSpPr/>
      </dsp:nvSpPr>
      <dsp:spPr>
        <a:xfrm>
          <a:off x="119157" y="3014953"/>
          <a:ext cx="216861" cy="2166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E45C61-E7CE-404B-9EAE-81B4EADB61CB}">
      <dsp:nvSpPr>
        <dsp:cNvPr id="0" name=""/>
        <dsp:cNvSpPr/>
      </dsp:nvSpPr>
      <dsp:spPr>
        <a:xfrm>
          <a:off x="455175" y="2926323"/>
          <a:ext cx="2806811" cy="467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05" tIns="49505" rIns="49505" bIns="49505" numCol="1" spcCol="1270" anchor="ctr" anchorCtr="0">
          <a:noAutofit/>
        </a:bodyPr>
        <a:lstStyle/>
        <a:p>
          <a:pPr marL="0" lvl="0" indent="0" algn="l" defTabSz="622300">
            <a:lnSpc>
              <a:spcPct val="100000"/>
            </a:lnSpc>
            <a:spcBef>
              <a:spcPct val="0"/>
            </a:spcBef>
            <a:spcAft>
              <a:spcPct val="35000"/>
            </a:spcAft>
            <a:buNone/>
          </a:pPr>
          <a:r>
            <a:rPr lang="es-MX" sz="1400" kern="1200"/>
            <a:t>Sistemas para modelado y simulación</a:t>
          </a:r>
          <a:endParaRPr lang="es-MX" sz="1400" kern="1200" dirty="0"/>
        </a:p>
      </dsp:txBody>
      <dsp:txXfrm>
        <a:off x="455175" y="2926323"/>
        <a:ext cx="2806811" cy="467765"/>
      </dsp:txXfrm>
    </dsp:sp>
    <dsp:sp modelId="{FA31D9BD-0039-4CC9-8F56-A5D390A4BFC8}">
      <dsp:nvSpPr>
        <dsp:cNvPr id="0" name=""/>
        <dsp:cNvSpPr/>
      </dsp:nvSpPr>
      <dsp:spPr>
        <a:xfrm>
          <a:off x="3261987" y="2926323"/>
          <a:ext cx="2934477" cy="393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689" tIns="41689" rIns="41689" bIns="41689" numCol="1" spcCol="1270" anchor="ctr" anchorCtr="0">
          <a:noAutofit/>
        </a:bodyPr>
        <a:lstStyle/>
        <a:p>
          <a:pPr marL="0" lvl="0" indent="0" algn="l" defTabSz="488950">
            <a:lnSpc>
              <a:spcPct val="100000"/>
            </a:lnSpc>
            <a:spcBef>
              <a:spcPct val="0"/>
            </a:spcBef>
            <a:spcAft>
              <a:spcPct val="35000"/>
            </a:spcAft>
            <a:buNone/>
          </a:pPr>
          <a:r>
            <a:rPr lang="es-MX" sz="1100" kern="1200" dirty="0"/>
            <a:t>Modelado de procesos físicos, etc.</a:t>
          </a:r>
        </a:p>
      </dsp:txBody>
      <dsp:txXfrm>
        <a:off x="3261987" y="2926323"/>
        <a:ext cx="2934477" cy="393908"/>
      </dsp:txXfrm>
    </dsp:sp>
    <dsp:sp modelId="{F738F141-4CD2-4D8E-BA64-9A92598458B3}">
      <dsp:nvSpPr>
        <dsp:cNvPr id="0" name=""/>
        <dsp:cNvSpPr/>
      </dsp:nvSpPr>
      <dsp:spPr>
        <a:xfrm>
          <a:off x="0" y="3511031"/>
          <a:ext cx="6237359" cy="3939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C60E83-C41D-415A-8BE0-B0E440D58A71}">
      <dsp:nvSpPr>
        <dsp:cNvPr id="0" name=""/>
        <dsp:cNvSpPr/>
      </dsp:nvSpPr>
      <dsp:spPr>
        <a:xfrm>
          <a:off x="119157" y="3599660"/>
          <a:ext cx="216861" cy="21664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E834E0-ED9A-476D-A46F-BCADCA5422CE}">
      <dsp:nvSpPr>
        <dsp:cNvPr id="0" name=""/>
        <dsp:cNvSpPr/>
      </dsp:nvSpPr>
      <dsp:spPr>
        <a:xfrm>
          <a:off x="455175" y="3511031"/>
          <a:ext cx="2806811" cy="467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05" tIns="49505" rIns="49505" bIns="49505" numCol="1" spcCol="1270" anchor="ctr" anchorCtr="0">
          <a:noAutofit/>
        </a:bodyPr>
        <a:lstStyle/>
        <a:p>
          <a:pPr marL="0" lvl="0" indent="0" algn="l" defTabSz="622300">
            <a:lnSpc>
              <a:spcPct val="100000"/>
            </a:lnSpc>
            <a:spcBef>
              <a:spcPct val="0"/>
            </a:spcBef>
            <a:spcAft>
              <a:spcPct val="35000"/>
            </a:spcAft>
            <a:buNone/>
          </a:pPr>
          <a:r>
            <a:rPr lang="es-MX" sz="1400" kern="1200"/>
            <a:t>Sistemas de adquisición de datos</a:t>
          </a:r>
          <a:endParaRPr lang="es-MX" sz="1400" kern="1200" dirty="0"/>
        </a:p>
      </dsp:txBody>
      <dsp:txXfrm>
        <a:off x="455175" y="3511031"/>
        <a:ext cx="2806811" cy="467765"/>
      </dsp:txXfrm>
    </dsp:sp>
    <dsp:sp modelId="{930A5C55-7A74-4A73-A62F-73DD4DF3280F}">
      <dsp:nvSpPr>
        <dsp:cNvPr id="0" name=""/>
        <dsp:cNvSpPr/>
      </dsp:nvSpPr>
      <dsp:spPr>
        <a:xfrm>
          <a:off x="3261987" y="3511031"/>
          <a:ext cx="2934477" cy="393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689" tIns="41689" rIns="41689" bIns="41689" numCol="1" spcCol="1270" anchor="ctr" anchorCtr="0">
          <a:noAutofit/>
        </a:bodyPr>
        <a:lstStyle/>
        <a:p>
          <a:pPr marL="0" lvl="0" indent="0" algn="l" defTabSz="488950">
            <a:lnSpc>
              <a:spcPct val="100000"/>
            </a:lnSpc>
            <a:spcBef>
              <a:spcPct val="0"/>
            </a:spcBef>
            <a:spcAft>
              <a:spcPct val="35000"/>
            </a:spcAft>
            <a:buNone/>
          </a:pPr>
          <a:r>
            <a:rPr lang="es-MX" sz="1100" kern="1200" dirty="0"/>
            <a:t>Recopilación de información de sensores.</a:t>
          </a:r>
        </a:p>
      </dsp:txBody>
      <dsp:txXfrm>
        <a:off x="3261987" y="3511031"/>
        <a:ext cx="2934477" cy="393908"/>
      </dsp:txXfrm>
    </dsp:sp>
    <dsp:sp modelId="{73A20829-CB52-476D-B119-B9B03DEEF98C}">
      <dsp:nvSpPr>
        <dsp:cNvPr id="0" name=""/>
        <dsp:cNvSpPr/>
      </dsp:nvSpPr>
      <dsp:spPr>
        <a:xfrm>
          <a:off x="0" y="4095738"/>
          <a:ext cx="6237359" cy="3939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8DC7C2-B093-43E5-93FB-7F9374C2AC10}">
      <dsp:nvSpPr>
        <dsp:cNvPr id="0" name=""/>
        <dsp:cNvSpPr/>
      </dsp:nvSpPr>
      <dsp:spPr>
        <a:xfrm>
          <a:off x="119157" y="4184367"/>
          <a:ext cx="216861" cy="216649"/>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8B1D16-681F-4F0B-81B5-EEA64E9A53DE}">
      <dsp:nvSpPr>
        <dsp:cNvPr id="0" name=""/>
        <dsp:cNvSpPr/>
      </dsp:nvSpPr>
      <dsp:spPr>
        <a:xfrm>
          <a:off x="455175" y="4095738"/>
          <a:ext cx="2806811" cy="467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05" tIns="49505" rIns="49505" bIns="49505" numCol="1" spcCol="1270" anchor="ctr" anchorCtr="0">
          <a:noAutofit/>
        </a:bodyPr>
        <a:lstStyle/>
        <a:p>
          <a:pPr marL="0" lvl="0" indent="0" algn="l" defTabSz="622300">
            <a:lnSpc>
              <a:spcPct val="100000"/>
            </a:lnSpc>
            <a:spcBef>
              <a:spcPct val="0"/>
            </a:spcBef>
            <a:spcAft>
              <a:spcPct val="35000"/>
            </a:spcAft>
            <a:buNone/>
          </a:pPr>
          <a:r>
            <a:rPr lang="es-MX" sz="1400" kern="1200"/>
            <a:t>Sistemas de sistemas</a:t>
          </a:r>
          <a:endParaRPr lang="es-MX" sz="1400" kern="1200" dirty="0"/>
        </a:p>
      </dsp:txBody>
      <dsp:txXfrm>
        <a:off x="455175" y="4095738"/>
        <a:ext cx="2806811" cy="467765"/>
      </dsp:txXfrm>
    </dsp:sp>
    <dsp:sp modelId="{B2B94414-BE76-4AB4-BB20-8274DFBE3EBD}">
      <dsp:nvSpPr>
        <dsp:cNvPr id="0" name=""/>
        <dsp:cNvSpPr/>
      </dsp:nvSpPr>
      <dsp:spPr>
        <a:xfrm>
          <a:off x="3261987" y="4095738"/>
          <a:ext cx="2934477" cy="393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689" tIns="41689" rIns="41689" bIns="41689" numCol="1" spcCol="1270" anchor="ctr" anchorCtr="0">
          <a:noAutofit/>
        </a:bodyPr>
        <a:lstStyle/>
        <a:p>
          <a:pPr marL="0" lvl="0" indent="0" algn="l" defTabSz="488950">
            <a:lnSpc>
              <a:spcPct val="100000"/>
            </a:lnSpc>
            <a:spcBef>
              <a:spcPct val="0"/>
            </a:spcBef>
            <a:spcAft>
              <a:spcPct val="35000"/>
            </a:spcAft>
            <a:buNone/>
          </a:pPr>
          <a:r>
            <a:rPr lang="es-MX" sz="1100" kern="1200" dirty="0"/>
            <a:t>Sistemas compuestos por otros sistemas.</a:t>
          </a:r>
        </a:p>
      </dsp:txBody>
      <dsp:txXfrm>
        <a:off x="3261987" y="4095738"/>
        <a:ext cx="2934477" cy="3939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64178-D085-4CD1-A781-3C4CFC8FA635}">
      <dsp:nvSpPr>
        <dsp:cNvPr id="0" name=""/>
        <dsp:cNvSpPr/>
      </dsp:nvSpPr>
      <dsp:spPr>
        <a:xfrm>
          <a:off x="0" y="0"/>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5ADAEC-17EB-45AD-B348-8D99ADA6524F}">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s-MX" sz="2500" kern="1200" dirty="0"/>
            <a:t>1. Deben llevarse a cabo usando un proceso de desarrollo administrado y comprendido.</a:t>
          </a:r>
        </a:p>
      </dsp:txBody>
      <dsp:txXfrm>
        <a:off x="0" y="0"/>
        <a:ext cx="6492875" cy="1276350"/>
      </dsp:txXfrm>
    </dsp:sp>
    <dsp:sp modelId="{F87F4305-6A1D-48B4-B313-6DA178E01B24}">
      <dsp:nvSpPr>
        <dsp:cNvPr id="0" name=""/>
        <dsp:cNvSpPr/>
      </dsp:nvSpPr>
      <dsp:spPr>
        <a:xfrm>
          <a:off x="0" y="1276350"/>
          <a:ext cx="6492875" cy="0"/>
        </a:xfrm>
        <a:prstGeom prst="line">
          <a:avLst/>
        </a:prstGeom>
        <a:solidFill>
          <a:schemeClr val="accent2">
            <a:hueOff val="-1197987"/>
            <a:satOff val="8241"/>
            <a:lumOff val="915"/>
            <a:alphaOff val="0"/>
          </a:schemeClr>
        </a:solidFill>
        <a:ln w="15875" cap="rnd" cmpd="sng" algn="ctr">
          <a:solidFill>
            <a:schemeClr val="accent2">
              <a:hueOff val="-1197987"/>
              <a:satOff val="8241"/>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FAEAD9-0BC1-40CA-9FA1-88ADB9CADB1B}">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s-MX" sz="2500" kern="1200" dirty="0"/>
            <a:t>2. La confiabilidad y el desempeño son importantes para todos los tipos de sistemas.</a:t>
          </a:r>
        </a:p>
      </dsp:txBody>
      <dsp:txXfrm>
        <a:off x="0" y="1276350"/>
        <a:ext cx="6492875" cy="1276350"/>
      </dsp:txXfrm>
    </dsp:sp>
    <dsp:sp modelId="{E67177E1-386D-4D0B-8B0A-ADA58C114D22}">
      <dsp:nvSpPr>
        <dsp:cNvPr id="0" name=""/>
        <dsp:cNvSpPr/>
      </dsp:nvSpPr>
      <dsp:spPr>
        <a:xfrm>
          <a:off x="0" y="2552700"/>
          <a:ext cx="6492875" cy="0"/>
        </a:xfrm>
        <a:prstGeom prst="line">
          <a:avLst/>
        </a:prstGeom>
        <a:solidFill>
          <a:schemeClr val="accent2">
            <a:hueOff val="-2395974"/>
            <a:satOff val="16481"/>
            <a:lumOff val="1829"/>
            <a:alphaOff val="0"/>
          </a:schemeClr>
        </a:solidFill>
        <a:ln w="15875" cap="rnd" cmpd="sng" algn="ctr">
          <a:solidFill>
            <a:schemeClr val="accent2">
              <a:hueOff val="-2395974"/>
              <a:satOff val="16481"/>
              <a:lumOff val="18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F1A9F1-A0E5-4102-A7EB-3A984FE0784F}">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s-MX" sz="2500" kern="1200" dirty="0"/>
            <a:t>3. Es importante comprender y gestionar la especificación y los requerimientos del software.</a:t>
          </a:r>
        </a:p>
      </dsp:txBody>
      <dsp:txXfrm>
        <a:off x="0" y="2552700"/>
        <a:ext cx="6492875" cy="1276350"/>
      </dsp:txXfrm>
    </dsp:sp>
    <dsp:sp modelId="{53D91C8C-F32B-423D-BDD4-F5D586C18DD1}">
      <dsp:nvSpPr>
        <dsp:cNvPr id="0" name=""/>
        <dsp:cNvSpPr/>
      </dsp:nvSpPr>
      <dsp:spPr>
        <a:xfrm>
          <a:off x="0" y="3829050"/>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4F4432-5E9B-43A0-9A7E-B0524987E1B6}">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s-MX" sz="2500" kern="1200" dirty="0"/>
            <a:t>4. Tiene que usar de manera efectiva los recursos existentes.</a:t>
          </a:r>
        </a:p>
      </dsp:txBody>
      <dsp:txXfrm>
        <a:off x="0" y="3829050"/>
        <a:ext cx="6492875" cy="12763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E302C-FCF3-478C-8A6A-B9E9823F553A}">
      <dsp:nvSpPr>
        <dsp:cNvPr id="0" name=""/>
        <dsp:cNvSpPr/>
      </dsp:nvSpPr>
      <dsp:spPr>
        <a:xfrm>
          <a:off x="2743" y="312956"/>
          <a:ext cx="2675103" cy="662400"/>
        </a:xfrm>
        <a:prstGeom prst="rect">
          <a:avLst/>
        </a:prstGeom>
        <a:solidFill>
          <a:schemeClr val="accent1">
            <a:shade val="80000"/>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s-MX" sz="2300" kern="1200" dirty="0"/>
            <a:t>WEB 1.0</a:t>
          </a:r>
        </a:p>
      </dsp:txBody>
      <dsp:txXfrm>
        <a:off x="2743" y="312956"/>
        <a:ext cx="2675103" cy="662400"/>
      </dsp:txXfrm>
    </dsp:sp>
    <dsp:sp modelId="{341C73D1-3E00-46E6-9A71-C49D575414ED}">
      <dsp:nvSpPr>
        <dsp:cNvPr id="0" name=""/>
        <dsp:cNvSpPr/>
      </dsp:nvSpPr>
      <dsp:spPr>
        <a:xfrm>
          <a:off x="2743" y="975356"/>
          <a:ext cx="2675103" cy="2666467"/>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s-MX" sz="2300" kern="1200" dirty="0"/>
            <a:t>Almacenamiento de información</a:t>
          </a:r>
        </a:p>
        <a:p>
          <a:pPr marL="228600" lvl="1" indent="-228600" algn="l" defTabSz="1022350">
            <a:lnSpc>
              <a:spcPct val="90000"/>
            </a:lnSpc>
            <a:spcBef>
              <a:spcPct val="0"/>
            </a:spcBef>
            <a:spcAft>
              <a:spcPct val="15000"/>
            </a:spcAft>
            <a:buChar char="•"/>
          </a:pPr>
          <a:r>
            <a:rPr lang="es-MX" sz="2300" kern="1200" dirty="0"/>
            <a:t>Comunicación unidireccional</a:t>
          </a:r>
        </a:p>
      </dsp:txBody>
      <dsp:txXfrm>
        <a:off x="2743" y="975356"/>
        <a:ext cx="2675103" cy="2666467"/>
      </dsp:txXfrm>
    </dsp:sp>
    <dsp:sp modelId="{2253A821-537E-4884-9EAC-E76DF624A24F}">
      <dsp:nvSpPr>
        <dsp:cNvPr id="0" name=""/>
        <dsp:cNvSpPr/>
      </dsp:nvSpPr>
      <dsp:spPr>
        <a:xfrm>
          <a:off x="3052361" y="312956"/>
          <a:ext cx="2675103" cy="662400"/>
        </a:xfrm>
        <a:prstGeom prst="rect">
          <a:avLst/>
        </a:prstGeom>
        <a:solidFill>
          <a:schemeClr val="accent1">
            <a:shade val="80000"/>
            <a:hueOff val="205154"/>
            <a:satOff val="4818"/>
            <a:lumOff val="13635"/>
            <a:alphaOff val="0"/>
          </a:schemeClr>
        </a:solidFill>
        <a:ln w="15875" cap="rnd" cmpd="sng" algn="ctr">
          <a:solidFill>
            <a:schemeClr val="accent1">
              <a:shade val="80000"/>
              <a:hueOff val="205154"/>
              <a:satOff val="4818"/>
              <a:lumOff val="136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s-MX" sz="2300" kern="1200" dirty="0"/>
            <a:t>WEB 2.0</a:t>
          </a:r>
        </a:p>
      </dsp:txBody>
      <dsp:txXfrm>
        <a:off x="3052361" y="312956"/>
        <a:ext cx="2675103" cy="662400"/>
      </dsp:txXfrm>
    </dsp:sp>
    <dsp:sp modelId="{FD679F41-5DC4-425E-A62A-9616CF07F94F}">
      <dsp:nvSpPr>
        <dsp:cNvPr id="0" name=""/>
        <dsp:cNvSpPr/>
      </dsp:nvSpPr>
      <dsp:spPr>
        <a:xfrm>
          <a:off x="3052361" y="975356"/>
          <a:ext cx="2675103" cy="2666467"/>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s-MX" sz="2300" kern="1200" dirty="0"/>
            <a:t>Trabajo colaborativo, interoperabilidad</a:t>
          </a:r>
        </a:p>
        <a:p>
          <a:pPr marL="228600" lvl="1" indent="-228600" algn="l" defTabSz="1022350">
            <a:lnSpc>
              <a:spcPct val="90000"/>
            </a:lnSpc>
            <a:spcBef>
              <a:spcPct val="0"/>
            </a:spcBef>
            <a:spcAft>
              <a:spcPct val="15000"/>
            </a:spcAft>
            <a:buChar char="•"/>
          </a:pPr>
          <a:r>
            <a:rPr lang="es-MX" sz="2300" kern="1200" dirty="0"/>
            <a:t>Comunicación bidireccional</a:t>
          </a:r>
        </a:p>
        <a:p>
          <a:pPr marL="228600" lvl="1" indent="-228600" algn="l" defTabSz="1022350">
            <a:lnSpc>
              <a:spcPct val="90000"/>
            </a:lnSpc>
            <a:spcBef>
              <a:spcPct val="0"/>
            </a:spcBef>
            <a:spcAft>
              <a:spcPct val="15000"/>
            </a:spcAft>
            <a:buChar char="•"/>
          </a:pPr>
          <a:r>
            <a:rPr lang="es-MX" sz="2300" kern="1200" dirty="0"/>
            <a:t>Software como servicio</a:t>
          </a:r>
        </a:p>
      </dsp:txBody>
      <dsp:txXfrm>
        <a:off x="3052361" y="975356"/>
        <a:ext cx="2675103" cy="2666467"/>
      </dsp:txXfrm>
    </dsp:sp>
    <dsp:sp modelId="{C3E09465-C045-4231-940F-6EF7A6F3EF64}">
      <dsp:nvSpPr>
        <dsp:cNvPr id="0" name=""/>
        <dsp:cNvSpPr/>
      </dsp:nvSpPr>
      <dsp:spPr>
        <a:xfrm>
          <a:off x="6101979" y="312956"/>
          <a:ext cx="2675103" cy="662400"/>
        </a:xfrm>
        <a:prstGeom prst="rect">
          <a:avLst/>
        </a:prstGeom>
        <a:solidFill>
          <a:schemeClr val="accent1">
            <a:shade val="80000"/>
            <a:hueOff val="410307"/>
            <a:satOff val="9635"/>
            <a:lumOff val="27270"/>
            <a:alphaOff val="0"/>
          </a:schemeClr>
        </a:solidFill>
        <a:ln w="15875" cap="rnd" cmpd="sng" algn="ctr">
          <a:solidFill>
            <a:schemeClr val="accent1">
              <a:shade val="80000"/>
              <a:hueOff val="410307"/>
              <a:satOff val="9635"/>
              <a:lumOff val="2727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s-MX" sz="2300" kern="1200" dirty="0"/>
            <a:t>WEB 3.0</a:t>
          </a:r>
        </a:p>
      </dsp:txBody>
      <dsp:txXfrm>
        <a:off x="6101979" y="312956"/>
        <a:ext cx="2675103" cy="662400"/>
      </dsp:txXfrm>
    </dsp:sp>
    <dsp:sp modelId="{ABA740AC-7BBD-463B-BE62-577AD255A8B9}">
      <dsp:nvSpPr>
        <dsp:cNvPr id="0" name=""/>
        <dsp:cNvSpPr/>
      </dsp:nvSpPr>
      <dsp:spPr>
        <a:xfrm>
          <a:off x="6101979" y="975356"/>
          <a:ext cx="2675103" cy="2666467"/>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s-MX" sz="2300" kern="1200" dirty="0"/>
            <a:t>Almacenamiento, procesamiento y explotación de los datos a gran escala.</a:t>
          </a:r>
        </a:p>
        <a:p>
          <a:pPr marL="228600" lvl="1" indent="-228600" algn="l" defTabSz="1022350">
            <a:lnSpc>
              <a:spcPct val="90000"/>
            </a:lnSpc>
            <a:spcBef>
              <a:spcPct val="0"/>
            </a:spcBef>
            <a:spcAft>
              <a:spcPct val="15000"/>
            </a:spcAft>
            <a:buChar char="•"/>
          </a:pPr>
          <a:r>
            <a:rPr lang="es-MX" sz="2300" kern="1200" dirty="0"/>
            <a:t>Blockchain, IA, etc.</a:t>
          </a:r>
        </a:p>
      </dsp:txBody>
      <dsp:txXfrm>
        <a:off x="6101979" y="975356"/>
        <a:ext cx="2675103" cy="26664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A34C1-6A56-4C41-BAAF-C03481E2679E}">
      <dsp:nvSpPr>
        <dsp:cNvPr id="0" name=""/>
        <dsp:cNvSpPr/>
      </dsp:nvSpPr>
      <dsp:spPr>
        <a:xfrm>
          <a:off x="3600" y="1047"/>
          <a:ext cx="10011511" cy="143243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s-MX" sz="3700" kern="1200" dirty="0"/>
            <a:t>La ingeniería de software ha evolucionado para adaptarse a los sistemas basados en WEB:</a:t>
          </a:r>
        </a:p>
      </dsp:txBody>
      <dsp:txXfrm>
        <a:off x="45555" y="43002"/>
        <a:ext cx="9927601" cy="1348523"/>
      </dsp:txXfrm>
    </dsp:sp>
    <dsp:sp modelId="{BBDD3758-A539-42D2-B86F-E340ABC18FFC}">
      <dsp:nvSpPr>
        <dsp:cNvPr id="0" name=""/>
        <dsp:cNvSpPr/>
      </dsp:nvSpPr>
      <dsp:spPr>
        <a:xfrm>
          <a:off x="3600" y="1690719"/>
          <a:ext cx="3160199" cy="143243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s-MX" sz="3700" kern="1200" dirty="0"/>
            <a:t>Reutilización</a:t>
          </a:r>
        </a:p>
      </dsp:txBody>
      <dsp:txXfrm>
        <a:off x="45555" y="1732674"/>
        <a:ext cx="3076289" cy="1348523"/>
      </dsp:txXfrm>
    </dsp:sp>
    <dsp:sp modelId="{AEECE002-D121-46BC-BAA2-EBABF49E7F71}">
      <dsp:nvSpPr>
        <dsp:cNvPr id="0" name=""/>
        <dsp:cNvSpPr/>
      </dsp:nvSpPr>
      <dsp:spPr>
        <a:xfrm>
          <a:off x="3429256" y="1690719"/>
          <a:ext cx="3160199" cy="143243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s-MX" sz="3700" kern="1200" dirty="0"/>
            <a:t>Progresión</a:t>
          </a:r>
        </a:p>
      </dsp:txBody>
      <dsp:txXfrm>
        <a:off x="3471211" y="1732674"/>
        <a:ext cx="3076289" cy="1348523"/>
      </dsp:txXfrm>
    </dsp:sp>
    <dsp:sp modelId="{76F87BFB-7AB4-4AC7-BE81-663EDF3E174F}">
      <dsp:nvSpPr>
        <dsp:cNvPr id="0" name=""/>
        <dsp:cNvSpPr/>
      </dsp:nvSpPr>
      <dsp:spPr>
        <a:xfrm>
          <a:off x="6854912" y="1690719"/>
          <a:ext cx="3160199" cy="143243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s-MX" sz="3700" kern="1200" dirty="0"/>
            <a:t>Restricción de la interfaz</a:t>
          </a:r>
        </a:p>
      </dsp:txBody>
      <dsp:txXfrm>
        <a:off x="6896867" y="1732674"/>
        <a:ext cx="3076289" cy="13485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301EE-6678-4284-9F27-44F1BA8AC98A}">
      <dsp:nvSpPr>
        <dsp:cNvPr id="0" name=""/>
        <dsp:cNvSpPr/>
      </dsp:nvSpPr>
      <dsp:spPr>
        <a:xfrm>
          <a:off x="597106" y="9599"/>
          <a:ext cx="1818562" cy="18185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92BF71-929B-484D-A1E7-5BBE5379FC04}">
      <dsp:nvSpPr>
        <dsp:cNvPr id="0" name=""/>
        <dsp:cNvSpPr/>
      </dsp:nvSpPr>
      <dsp:spPr>
        <a:xfrm>
          <a:off x="984668" y="39716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54EE8D-1FAC-4DE2-9BE4-C07E61C23572}">
      <dsp:nvSpPr>
        <dsp:cNvPr id="0" name=""/>
        <dsp:cNvSpPr/>
      </dsp:nvSpPr>
      <dsp:spPr>
        <a:xfrm>
          <a:off x="15762" y="239460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s-MX" sz="2300" kern="1200"/>
            <a:t>Computación en un mundo abierto</a:t>
          </a:r>
        </a:p>
      </dsp:txBody>
      <dsp:txXfrm>
        <a:off x="15762" y="2394600"/>
        <a:ext cx="2981250" cy="720000"/>
      </dsp:txXfrm>
    </dsp:sp>
    <dsp:sp modelId="{FA0E4B56-28C9-4A22-9C69-4FC9483C7E5A}">
      <dsp:nvSpPr>
        <dsp:cNvPr id="0" name=""/>
        <dsp:cNvSpPr/>
      </dsp:nvSpPr>
      <dsp:spPr>
        <a:xfrm>
          <a:off x="4100074" y="9599"/>
          <a:ext cx="1818562" cy="18185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6EC775-E565-431C-8EAB-55BCEAC9E7D7}">
      <dsp:nvSpPr>
        <dsp:cNvPr id="0" name=""/>
        <dsp:cNvSpPr/>
      </dsp:nvSpPr>
      <dsp:spPr>
        <a:xfrm>
          <a:off x="4487637" y="39716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6E8BF9-B4FC-426C-9B09-13B9BA9F4F32}">
      <dsp:nvSpPr>
        <dsp:cNvPr id="0" name=""/>
        <dsp:cNvSpPr/>
      </dsp:nvSpPr>
      <dsp:spPr>
        <a:xfrm>
          <a:off x="3518731" y="239460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s-MX" sz="2300" kern="1200"/>
            <a:t>Construcción de redes</a:t>
          </a:r>
        </a:p>
      </dsp:txBody>
      <dsp:txXfrm>
        <a:off x="3518731" y="2394600"/>
        <a:ext cx="2981250" cy="720000"/>
      </dsp:txXfrm>
    </dsp:sp>
    <dsp:sp modelId="{AFDEE5BF-A146-42DA-923C-53BD499FAC11}">
      <dsp:nvSpPr>
        <dsp:cNvPr id="0" name=""/>
        <dsp:cNvSpPr/>
      </dsp:nvSpPr>
      <dsp:spPr>
        <a:xfrm>
          <a:off x="7603043" y="9599"/>
          <a:ext cx="1818562" cy="18185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E3054C-FFC4-49AE-84D5-02E32CD42F2A}">
      <dsp:nvSpPr>
        <dsp:cNvPr id="0" name=""/>
        <dsp:cNvSpPr/>
      </dsp:nvSpPr>
      <dsp:spPr>
        <a:xfrm>
          <a:off x="7990606" y="39716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AC2B19-0FAD-46BE-A2E0-D9DC9D4CC006}">
      <dsp:nvSpPr>
        <dsp:cNvPr id="0" name=""/>
        <dsp:cNvSpPr/>
      </dsp:nvSpPr>
      <dsp:spPr>
        <a:xfrm>
          <a:off x="7021699" y="239460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s-MX" sz="2300" kern="1200"/>
            <a:t>Fuente abierta</a:t>
          </a:r>
        </a:p>
      </dsp:txBody>
      <dsp:txXfrm>
        <a:off x="7021699" y="2394600"/>
        <a:ext cx="298125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4C0C4-EE8E-4B5C-905A-80FD8EF1B019}">
      <dsp:nvSpPr>
        <dsp:cNvPr id="0" name=""/>
        <dsp:cNvSpPr/>
      </dsp:nvSpPr>
      <dsp:spPr>
        <a:xfrm>
          <a:off x="128097" y="4105"/>
          <a:ext cx="1292437" cy="1292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5B997F-83B4-4745-8224-0E542EF06ABD}">
      <dsp:nvSpPr>
        <dsp:cNvPr id="0" name=""/>
        <dsp:cNvSpPr/>
      </dsp:nvSpPr>
      <dsp:spPr>
        <a:xfrm>
          <a:off x="399509" y="275517"/>
          <a:ext cx="749613" cy="749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8255D7-7D99-428B-81AA-98C613D54634}">
      <dsp:nvSpPr>
        <dsp:cNvPr id="0" name=""/>
        <dsp:cNvSpPr/>
      </dsp:nvSpPr>
      <dsp:spPr>
        <a:xfrm>
          <a:off x="1697485" y="4105"/>
          <a:ext cx="3046459" cy="1292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MX" sz="2400" kern="1200" dirty="0"/>
            <a:t>Confidencialidad</a:t>
          </a:r>
        </a:p>
      </dsp:txBody>
      <dsp:txXfrm>
        <a:off x="1697485" y="4105"/>
        <a:ext cx="3046459" cy="1292437"/>
      </dsp:txXfrm>
    </dsp:sp>
    <dsp:sp modelId="{0B6C4D6E-9D6A-4AC8-AD54-D5992D121308}">
      <dsp:nvSpPr>
        <dsp:cNvPr id="0" name=""/>
        <dsp:cNvSpPr/>
      </dsp:nvSpPr>
      <dsp:spPr>
        <a:xfrm>
          <a:off x="5274767" y="4105"/>
          <a:ext cx="1292437" cy="1292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CBD151-D570-4EA4-A73F-7107757ADDBE}">
      <dsp:nvSpPr>
        <dsp:cNvPr id="0" name=""/>
        <dsp:cNvSpPr/>
      </dsp:nvSpPr>
      <dsp:spPr>
        <a:xfrm>
          <a:off x="5546179" y="275517"/>
          <a:ext cx="749613" cy="749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BF9AA9-DF21-4464-B75E-8A779DA86B3B}">
      <dsp:nvSpPr>
        <dsp:cNvPr id="0" name=""/>
        <dsp:cNvSpPr/>
      </dsp:nvSpPr>
      <dsp:spPr>
        <a:xfrm>
          <a:off x="6844155" y="4105"/>
          <a:ext cx="3046459" cy="1292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MX" sz="2400" kern="1200" dirty="0"/>
            <a:t>Competencia</a:t>
          </a:r>
        </a:p>
      </dsp:txBody>
      <dsp:txXfrm>
        <a:off x="6844155" y="4105"/>
        <a:ext cx="3046459" cy="1292437"/>
      </dsp:txXfrm>
    </dsp:sp>
    <dsp:sp modelId="{BBE682B8-3A65-4DA7-9007-9A0CD7375A22}">
      <dsp:nvSpPr>
        <dsp:cNvPr id="0" name=""/>
        <dsp:cNvSpPr/>
      </dsp:nvSpPr>
      <dsp:spPr>
        <a:xfrm>
          <a:off x="128097" y="1827656"/>
          <a:ext cx="1292437" cy="1292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800933-E54C-4723-8A10-FE40E8C4AB87}">
      <dsp:nvSpPr>
        <dsp:cNvPr id="0" name=""/>
        <dsp:cNvSpPr/>
      </dsp:nvSpPr>
      <dsp:spPr>
        <a:xfrm>
          <a:off x="399509" y="2099068"/>
          <a:ext cx="749613" cy="749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65537B-6436-453B-9CA3-9C1FFE0DA5BD}">
      <dsp:nvSpPr>
        <dsp:cNvPr id="0" name=""/>
        <dsp:cNvSpPr/>
      </dsp:nvSpPr>
      <dsp:spPr>
        <a:xfrm>
          <a:off x="1697485" y="1827656"/>
          <a:ext cx="3046459" cy="1292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MX" sz="2400" kern="1200" dirty="0"/>
            <a:t>Mal uso de equipos de cómputo</a:t>
          </a:r>
        </a:p>
      </dsp:txBody>
      <dsp:txXfrm>
        <a:off x="1697485" y="1827656"/>
        <a:ext cx="3046459" cy="1292437"/>
      </dsp:txXfrm>
    </dsp:sp>
    <dsp:sp modelId="{928BD07B-2BF3-4A8E-8861-F5D788260E08}">
      <dsp:nvSpPr>
        <dsp:cNvPr id="0" name=""/>
        <dsp:cNvSpPr/>
      </dsp:nvSpPr>
      <dsp:spPr>
        <a:xfrm>
          <a:off x="5274767" y="1827656"/>
          <a:ext cx="1292437" cy="1292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30C6D-C095-4017-A0F7-476F6292EB4D}">
      <dsp:nvSpPr>
        <dsp:cNvPr id="0" name=""/>
        <dsp:cNvSpPr/>
      </dsp:nvSpPr>
      <dsp:spPr>
        <a:xfrm>
          <a:off x="5546179" y="2099068"/>
          <a:ext cx="749613" cy="7496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5311EB-2E8D-4333-ABFA-85BBD190ED79}">
      <dsp:nvSpPr>
        <dsp:cNvPr id="0" name=""/>
        <dsp:cNvSpPr/>
      </dsp:nvSpPr>
      <dsp:spPr>
        <a:xfrm>
          <a:off x="6844155" y="1827656"/>
          <a:ext cx="3046459" cy="1292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MX" sz="2400" kern="1200" dirty="0"/>
            <a:t>Propiedad intelectual</a:t>
          </a:r>
        </a:p>
      </dsp:txBody>
      <dsp:txXfrm>
        <a:off x="6844155" y="1827656"/>
        <a:ext cx="3046459" cy="129243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CA87CE-A7BC-4588-AF81-C36BFAAC3E2B}" type="datetimeFigureOut">
              <a:rPr lang="es-MX" smtClean="0"/>
              <a:t>09/02/2024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32103D-B5B3-4BB5-8226-75515F3D5AC6}" type="slidenum">
              <a:rPr lang="es-MX" smtClean="0"/>
              <a:t>‹Nº›</a:t>
            </a:fld>
            <a:endParaRPr lang="es-MX"/>
          </a:p>
        </p:txBody>
      </p:sp>
    </p:spTree>
    <p:extLst>
      <p:ext uri="{BB962C8B-B14F-4D97-AF65-F5344CB8AC3E}">
        <p14:creationId xmlns:p14="http://schemas.microsoft.com/office/powerpoint/2010/main" val="145429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a:t>
            </a:r>
            <a:r>
              <a:rPr lang="es-MX" b="1" dirty="0"/>
              <a:t>análisis y diseño de sistemas</a:t>
            </a:r>
            <a:r>
              <a:rPr lang="es-MX" dirty="0"/>
              <a:t> permite identificar adecuadamente los problemas o necesidades de una organización, que pueden ser resueltos mediante la creación o modificación de software, y su posterior uso en la propia organización.</a:t>
            </a:r>
          </a:p>
          <a:p>
            <a:endParaRPr lang="es-MX" dirty="0"/>
          </a:p>
          <a:p>
            <a:r>
              <a:rPr lang="es-MX" dirty="0"/>
              <a:t>Si bien es el nombre que recibe la unidad de aprendizaje, el análisis y diseño de sistemas conforman una parte de un proceso más complejo, llamado ingeniería de software.</a:t>
            </a:r>
          </a:p>
        </p:txBody>
      </p:sp>
      <p:sp>
        <p:nvSpPr>
          <p:cNvPr id="4" name="Marcador de número de diapositiva 3"/>
          <p:cNvSpPr>
            <a:spLocks noGrp="1"/>
          </p:cNvSpPr>
          <p:nvPr>
            <p:ph type="sldNum" sz="quarter" idx="5"/>
          </p:nvPr>
        </p:nvSpPr>
        <p:spPr/>
        <p:txBody>
          <a:bodyPr/>
          <a:lstStyle/>
          <a:p>
            <a:fld id="{2332103D-B5B3-4BB5-8226-75515F3D5AC6}" type="slidenum">
              <a:rPr lang="es-MX" smtClean="0"/>
              <a:t>2</a:t>
            </a:fld>
            <a:endParaRPr lang="es-MX"/>
          </a:p>
        </p:txBody>
      </p:sp>
    </p:spTree>
    <p:extLst>
      <p:ext uri="{BB962C8B-B14F-4D97-AF65-F5344CB8AC3E}">
        <p14:creationId xmlns:p14="http://schemas.microsoft.com/office/powerpoint/2010/main" val="4248742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desarrollo de la WEB tuvo un efecto profundo en nuestras vidas. En un inicio, con la WEB 1.0 contábamos con un almacén de información universal, accesible que tuvo escaso impacto en el desarrollo de los sistemas de software, ya que, a lo sumo, implicaban cambiar la interfaz común (terminal, escritorio) por una interfaz WEB que podía ejecutarse a través de un navegador, reduciendo los costos asociados a la interfaz.</a:t>
            </a:r>
          </a:p>
          <a:p>
            <a:endParaRPr lang="es-MX" dirty="0"/>
          </a:p>
          <a:p>
            <a:r>
              <a:rPr lang="es-MX" dirty="0"/>
              <a:t>WEB 2.0 integra la noción de servicios WEB, componentes que entregan una funcionalidad específica y útil, a los que se accede desde a WEB. Se origina el concepto software como servicio, en el que los sistemas se alojan en la nube y son consumidos a través del navegador, sin la necesidad de instalaciones locales.</a:t>
            </a:r>
          </a:p>
          <a:p>
            <a:endParaRPr lang="es-MX" dirty="0"/>
          </a:p>
          <a:p>
            <a:r>
              <a:rPr lang="es-MX" dirty="0"/>
              <a:t>WEB 3.0 hace referencia a un alto grado de interconexión entre distintos sistemas y dispositivos. El almacenamiento, procesamiento y sobre todo, la explotación de los datos ocurre a gran escala mediante el uso de tecnologías emergentes como blockchain y la inteligencia artificial.</a:t>
            </a:r>
          </a:p>
          <a:p>
            <a:endParaRPr lang="es-MX" dirty="0"/>
          </a:p>
          <a:p>
            <a:endParaRPr lang="es-MX" dirty="0"/>
          </a:p>
        </p:txBody>
      </p:sp>
      <p:sp>
        <p:nvSpPr>
          <p:cNvPr id="4" name="Marcador de número de diapositiva 3"/>
          <p:cNvSpPr>
            <a:spLocks noGrp="1"/>
          </p:cNvSpPr>
          <p:nvPr>
            <p:ph type="sldNum" sz="quarter" idx="5"/>
          </p:nvPr>
        </p:nvSpPr>
        <p:spPr/>
        <p:txBody>
          <a:bodyPr/>
          <a:lstStyle/>
          <a:p>
            <a:fld id="{2332103D-B5B3-4BB5-8226-75515F3D5AC6}" type="slidenum">
              <a:rPr lang="es-MX" smtClean="0"/>
              <a:t>11</a:t>
            </a:fld>
            <a:endParaRPr lang="es-MX"/>
          </a:p>
        </p:txBody>
      </p:sp>
    </p:spTree>
    <p:extLst>
      <p:ext uri="{BB962C8B-B14F-4D97-AF65-F5344CB8AC3E}">
        <p14:creationId xmlns:p14="http://schemas.microsoft.com/office/powerpoint/2010/main" val="2966631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cambio que ha impulsado el desarrollo de la web conduce a que la ingeniería de software se aplique de manera distinta a los sistemas basados en la web, por ejemplo:</a:t>
            </a:r>
          </a:p>
          <a:p>
            <a:endParaRPr lang="es-MX" dirty="0"/>
          </a:p>
          <a:p>
            <a:pPr marL="228600" indent="-228600">
              <a:buAutoNum type="arabicPeriod"/>
            </a:pPr>
            <a:r>
              <a:rPr lang="es-MX" dirty="0"/>
              <a:t>La reutilización de software se ha convertido en el enfoque dominante para construir sistemas basados en la web. Cuando se construyen estos sistemas, se piensa en cómo ensamblarlos a partir de componentes y sistemas de software preexistentes.</a:t>
            </a:r>
          </a:p>
          <a:p>
            <a:pPr marL="228600" indent="-228600">
              <a:buAutoNum type="arabicPeriod"/>
            </a:pPr>
            <a:endParaRPr lang="es-MX" dirty="0"/>
          </a:p>
          <a:p>
            <a:pPr marL="228600" indent="-228600">
              <a:buAutoNum type="arabicPeriod"/>
            </a:pPr>
            <a:r>
              <a:rPr lang="es-MX" dirty="0"/>
              <a:t>Ahora se reconoce en general que no es práctico especificar por adelantado todos los requerimientos para tales sistemas. Los sistemas basados en la web deben desarrollarse y entregarse de manera progresiva.</a:t>
            </a:r>
          </a:p>
          <a:p>
            <a:pPr marL="228600" indent="-228600">
              <a:buAutoNum type="arabicPeriod"/>
            </a:pPr>
            <a:endParaRPr lang="es-MX" dirty="0"/>
          </a:p>
          <a:p>
            <a:pPr marL="228600" indent="-228600">
              <a:buAutoNum type="arabicPeriod"/>
            </a:pPr>
            <a:r>
              <a:rPr lang="es-MX" dirty="0"/>
              <a:t>Las interfaces de usuario están restringidas por las capacidades de los navegadores web. Las interfaces de los sistemas web con mayor frecuencia son más deficientes que las interfaces de usuario específicamente diseñadas en productos de sistema PC.</a:t>
            </a:r>
          </a:p>
        </p:txBody>
      </p:sp>
      <p:sp>
        <p:nvSpPr>
          <p:cNvPr id="4" name="Marcador de número de diapositiva 3"/>
          <p:cNvSpPr>
            <a:spLocks noGrp="1"/>
          </p:cNvSpPr>
          <p:nvPr>
            <p:ph type="sldNum" sz="quarter" idx="5"/>
          </p:nvPr>
        </p:nvSpPr>
        <p:spPr/>
        <p:txBody>
          <a:bodyPr/>
          <a:lstStyle/>
          <a:p>
            <a:fld id="{2332103D-B5B3-4BB5-8226-75515F3D5AC6}" type="slidenum">
              <a:rPr lang="es-MX" smtClean="0"/>
              <a:t>12</a:t>
            </a:fld>
            <a:endParaRPr lang="es-MX"/>
          </a:p>
        </p:txBody>
      </p:sp>
    </p:spTree>
    <p:extLst>
      <p:ext uri="{BB962C8B-B14F-4D97-AF65-F5344CB8AC3E}">
        <p14:creationId xmlns:p14="http://schemas.microsoft.com/office/powerpoint/2010/main" val="3980702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1" dirty="0"/>
              <a:t>Computación en un mundo abierto:</a:t>
            </a:r>
            <a:r>
              <a:rPr lang="es-MX" dirty="0"/>
              <a:t> el rápido crecimiento de las redes inalámbricas quizá lleve pronto a la computación verdaderamente ubicua y distribuida. El reto será desarrollar software que permita comunicar dispositivos móviles y sistemas a través de redes enormes.</a:t>
            </a:r>
          </a:p>
          <a:p>
            <a:endParaRPr lang="es-MX" dirty="0"/>
          </a:p>
          <a:p>
            <a:r>
              <a:rPr lang="es-MX" b="1" dirty="0"/>
              <a:t>Construcción de redes:</a:t>
            </a:r>
            <a:r>
              <a:rPr lang="es-MX" dirty="0"/>
              <a:t> La web se está convirtiendo en el motor de los sistemas de cómputo. El desafío será construir arquitecturas sencillas que proporcionen un beneficio al público objetivo.</a:t>
            </a:r>
          </a:p>
          <a:p>
            <a:endParaRPr lang="es-MX" dirty="0"/>
          </a:p>
          <a:p>
            <a:r>
              <a:rPr lang="es-MX" b="1" dirty="0"/>
              <a:t>Fuente abierta:</a:t>
            </a:r>
            <a:r>
              <a:rPr lang="es-MX" dirty="0"/>
              <a:t> La distribución de código fuente para aplicaciones de sistemas, de manera que mucha gente pueda contribuir a su desarrollo.</a:t>
            </a:r>
          </a:p>
          <a:p>
            <a:endParaRPr lang="es-MX" dirty="0"/>
          </a:p>
          <a:p>
            <a:r>
              <a:rPr lang="es-MX" dirty="0"/>
              <a:t>Uno adicional, todo se mueve a partir del dinero. Lo gratuito no siempre lo es. Casos como </a:t>
            </a:r>
            <a:r>
              <a:rPr lang="es-MX" dirty="0" err="1"/>
              <a:t>Copilot</a:t>
            </a:r>
            <a:r>
              <a:rPr lang="es-MX" dirty="0"/>
              <a:t>, </a:t>
            </a:r>
            <a:r>
              <a:rPr lang="es-MX" dirty="0" err="1"/>
              <a:t>ChatGPT</a:t>
            </a:r>
            <a:r>
              <a:rPr lang="es-MX" dirty="0"/>
              <a:t>, monetización, etc.</a:t>
            </a:r>
          </a:p>
        </p:txBody>
      </p:sp>
      <p:sp>
        <p:nvSpPr>
          <p:cNvPr id="4" name="Marcador de número de diapositiva 3"/>
          <p:cNvSpPr>
            <a:spLocks noGrp="1"/>
          </p:cNvSpPr>
          <p:nvPr>
            <p:ph type="sldNum" sz="quarter" idx="5"/>
          </p:nvPr>
        </p:nvSpPr>
        <p:spPr/>
        <p:txBody>
          <a:bodyPr/>
          <a:lstStyle/>
          <a:p>
            <a:fld id="{2332103D-B5B3-4BB5-8226-75515F3D5AC6}" type="slidenum">
              <a:rPr lang="es-MX" smtClean="0"/>
              <a:t>13</a:t>
            </a:fld>
            <a:endParaRPr lang="es-MX"/>
          </a:p>
        </p:txBody>
      </p:sp>
    </p:spTree>
    <p:extLst>
      <p:ext uri="{BB962C8B-B14F-4D97-AF65-F5344CB8AC3E}">
        <p14:creationId xmlns:p14="http://schemas.microsoft.com/office/powerpoint/2010/main" val="3493937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ingeniero en sistemas, y en general, no debe usar sus habilidades y experiencia para comportarse de forma deshonesta o de un modo que desacredite su profesión. Sin embargo, existen áreas donde los estándares de comportamiento no están acotados por la legislación, sino por la noción de responsabilidad profesional.</a:t>
            </a:r>
          </a:p>
        </p:txBody>
      </p:sp>
      <p:sp>
        <p:nvSpPr>
          <p:cNvPr id="4" name="Marcador de número de diapositiva 3"/>
          <p:cNvSpPr>
            <a:spLocks noGrp="1"/>
          </p:cNvSpPr>
          <p:nvPr>
            <p:ph type="sldNum" sz="quarter" idx="5"/>
          </p:nvPr>
        </p:nvSpPr>
        <p:spPr/>
        <p:txBody>
          <a:bodyPr/>
          <a:lstStyle/>
          <a:p>
            <a:fld id="{2332103D-B5B3-4BB5-8226-75515F3D5AC6}" type="slidenum">
              <a:rPr lang="es-MX" smtClean="0"/>
              <a:t>14</a:t>
            </a:fld>
            <a:endParaRPr lang="es-MX"/>
          </a:p>
        </p:txBody>
      </p:sp>
    </p:spTree>
    <p:extLst>
      <p:ext uri="{BB962C8B-B14F-4D97-AF65-F5344CB8AC3E}">
        <p14:creationId xmlns:p14="http://schemas.microsoft.com/office/powerpoint/2010/main" val="3998573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b="1" dirty="0"/>
              <a:t>Confidencialidad:</a:t>
            </a:r>
            <a:r>
              <a:rPr lang="es-MX" dirty="0"/>
              <a:t> Se debe respetar la confidencialidad de empleadores o clientes, sin importar si se firmó o no un acuerdo formal.</a:t>
            </a:r>
          </a:p>
          <a:p>
            <a:pPr marL="228600" indent="-228600">
              <a:buAutoNum type="arabicPeriod"/>
            </a:pPr>
            <a:endParaRPr lang="es-MX" dirty="0"/>
          </a:p>
          <a:p>
            <a:pPr marL="228600" indent="-228600">
              <a:buAutoNum type="arabicPeriod"/>
            </a:pPr>
            <a:r>
              <a:rPr lang="es-MX" b="1" dirty="0"/>
              <a:t>Competencia:</a:t>
            </a:r>
            <a:r>
              <a:rPr lang="es-MX" dirty="0"/>
              <a:t> No se deben aceptar de manera intencional trabajos que estén fuera de su competencia.</a:t>
            </a:r>
          </a:p>
          <a:p>
            <a:pPr marL="228600" indent="-228600">
              <a:buAutoNum type="arabicPeriod"/>
            </a:pPr>
            <a:endParaRPr lang="es-MX" dirty="0"/>
          </a:p>
          <a:p>
            <a:pPr marL="228600" indent="-228600">
              <a:buAutoNum type="arabicPeriod"/>
            </a:pPr>
            <a:r>
              <a:rPr lang="es-MX" b="1" dirty="0"/>
              <a:t>Derechos de propiedad intelectual:</a:t>
            </a:r>
            <a:r>
              <a:rPr lang="es-MX" dirty="0"/>
              <a:t> Tiene que conocer las leyes locales que rigen el uso de la propiedad intelectual, como las patentes y el copyright. </a:t>
            </a:r>
          </a:p>
          <a:p>
            <a:pPr marL="228600" indent="-228600">
              <a:buAutoNum type="arabicPeriod"/>
            </a:pPr>
            <a:endParaRPr lang="es-MX" dirty="0"/>
          </a:p>
          <a:p>
            <a:pPr marL="228600" indent="-228600">
              <a:buAutoNum type="arabicPeriod"/>
            </a:pPr>
            <a:r>
              <a:rPr lang="es-MX" b="1" dirty="0"/>
              <a:t>Mal uso de computadoras:</a:t>
            </a:r>
            <a:r>
              <a:rPr lang="es-MX" dirty="0"/>
              <a:t> No debe emplear sus habilidades técnicas para usar incorrectamente los equipos de otros individuos.</a:t>
            </a:r>
          </a:p>
        </p:txBody>
      </p:sp>
      <p:sp>
        <p:nvSpPr>
          <p:cNvPr id="4" name="Marcador de número de diapositiva 3"/>
          <p:cNvSpPr>
            <a:spLocks noGrp="1"/>
          </p:cNvSpPr>
          <p:nvPr>
            <p:ph type="sldNum" sz="quarter" idx="5"/>
          </p:nvPr>
        </p:nvSpPr>
        <p:spPr/>
        <p:txBody>
          <a:bodyPr/>
          <a:lstStyle/>
          <a:p>
            <a:fld id="{2332103D-B5B3-4BB5-8226-75515F3D5AC6}" type="slidenum">
              <a:rPr lang="es-MX" smtClean="0"/>
              <a:t>15</a:t>
            </a:fld>
            <a:endParaRPr lang="es-MX"/>
          </a:p>
        </p:txBody>
      </p:sp>
    </p:spTree>
    <p:extLst>
      <p:ext uri="{BB962C8B-B14F-4D97-AF65-F5344CB8AC3E}">
        <p14:creationId xmlns:p14="http://schemas.microsoft.com/office/powerpoint/2010/main" val="50578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ingeniería de software es importante por dos razones:</a:t>
            </a:r>
          </a:p>
          <a:p>
            <a:endParaRPr lang="es-MX" dirty="0"/>
          </a:p>
          <a:p>
            <a:pPr marL="228600" indent="-228600">
              <a:buAutoNum type="arabicPeriod"/>
            </a:pPr>
            <a:r>
              <a:rPr lang="es-MX" dirty="0"/>
              <a:t>Cada vez con mayor frecuencia, los individuos y sociedades se apoyan en los avanzados sistemas de software. Por ende, se requiere producir económica y rápidamente sistemas confiables.</a:t>
            </a:r>
          </a:p>
          <a:p>
            <a:pPr marL="228600" indent="-228600">
              <a:buAutoNum type="arabicPeriod"/>
            </a:pPr>
            <a:endParaRPr lang="es-MX" dirty="0"/>
          </a:p>
          <a:p>
            <a:pPr marL="228600" indent="-228600">
              <a:buAutoNum type="arabicPeriod"/>
            </a:pPr>
            <a:r>
              <a:rPr lang="es-MX" dirty="0"/>
              <a:t>A menudo resulta más barato a largo plazo usar métodos y técnicas de ingeniería de software para los sistemas de software, que sólo diseñar los programas como si fuera un proyecto de programación personal. Para muchos tipos de sistemas, la mayoría de los costos consisten en cambiar el software después de ponerlo en operación.</a:t>
            </a:r>
          </a:p>
        </p:txBody>
      </p:sp>
      <p:sp>
        <p:nvSpPr>
          <p:cNvPr id="4" name="Marcador de número de diapositiva 3"/>
          <p:cNvSpPr>
            <a:spLocks noGrp="1"/>
          </p:cNvSpPr>
          <p:nvPr>
            <p:ph type="sldNum" sz="quarter" idx="5"/>
          </p:nvPr>
        </p:nvSpPr>
        <p:spPr/>
        <p:txBody>
          <a:bodyPr/>
          <a:lstStyle/>
          <a:p>
            <a:fld id="{2332103D-B5B3-4BB5-8226-75515F3D5AC6}" type="slidenum">
              <a:rPr lang="es-MX" smtClean="0"/>
              <a:t>16</a:t>
            </a:fld>
            <a:endParaRPr lang="es-MX"/>
          </a:p>
        </p:txBody>
      </p:sp>
    </p:spTree>
    <p:extLst>
      <p:ext uri="{BB962C8B-B14F-4D97-AF65-F5344CB8AC3E}">
        <p14:creationId xmlns:p14="http://schemas.microsoft.com/office/powerpoint/2010/main" val="4018099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332103D-B5B3-4BB5-8226-75515F3D5AC6}" type="slidenum">
              <a:rPr lang="es-MX" smtClean="0"/>
              <a:t>17</a:t>
            </a:fld>
            <a:endParaRPr lang="es-MX"/>
          </a:p>
        </p:txBody>
      </p:sp>
    </p:spTree>
    <p:extLst>
      <p:ext uri="{BB962C8B-B14F-4D97-AF65-F5344CB8AC3E}">
        <p14:creationId xmlns:p14="http://schemas.microsoft.com/office/powerpoint/2010/main" val="1113730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C64F8-C776-BBE0-99EA-E2A54B8D57A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8F0C968-06A5-9365-D20B-1038B10B9C3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EC4A7F9-02D2-58D4-07B1-CB896410DAF8}"/>
              </a:ext>
            </a:extLst>
          </p:cNvPr>
          <p:cNvSpPr>
            <a:spLocks noGrp="1"/>
          </p:cNvSpPr>
          <p:nvPr>
            <p:ph type="body" idx="1"/>
          </p:nvPr>
        </p:nvSpPr>
        <p:spPr/>
        <p:txBody>
          <a:bodyPr/>
          <a:lstStyle/>
          <a:p>
            <a:r>
              <a:rPr lang="es-MX" dirty="0"/>
              <a:t>La ingeniería de software es una disciplina de ingeniería que se interesa por todos los aspectos de la producción de software, desde las primeras etapas de la especificación del sistema hasta el mantenimiento del mismo una vez que se pone en operación. Esta definición presenta dos conceptos clave:</a:t>
            </a:r>
          </a:p>
          <a:p>
            <a:endParaRPr lang="es-MX" dirty="0"/>
          </a:p>
          <a:p>
            <a:pPr marL="228600" indent="-228600">
              <a:buAutoNum type="arabicPeriod"/>
            </a:pPr>
            <a:r>
              <a:rPr lang="es-MX" b="1" dirty="0"/>
              <a:t>Disciplina de ingeniería:</a:t>
            </a:r>
            <a:r>
              <a:rPr lang="es-MX" dirty="0"/>
              <a:t> Los ingenieros hacen que las cosas funcionen. Aplican la teoría, métodos y herramientas donde es adecuado. Sin embargo, los usan de manera selectiva y siempre y tratan de encontrar soluciones a problemas, incluso cuando no hay teorías ni métodos aplicables. Los ingenieros también reconocen que deben trabajar ante restricciones organizaciones y financieras, de modo que buscan soluciones dentro de tales limitaciones.</a:t>
            </a:r>
          </a:p>
          <a:p>
            <a:pPr marL="228600" indent="-228600">
              <a:buAutoNum type="arabicPeriod"/>
            </a:pPr>
            <a:endParaRPr lang="es-MX" dirty="0"/>
          </a:p>
          <a:p>
            <a:pPr marL="228600" indent="-228600">
              <a:buAutoNum type="arabicPeriod"/>
            </a:pPr>
            <a:r>
              <a:rPr lang="es-MX" b="1" dirty="0"/>
              <a:t>Todos los aspectos de la producción de software:</a:t>
            </a:r>
            <a:r>
              <a:rPr lang="es-MX" dirty="0"/>
              <a:t> La ingeniería de software no sólo se interesa por los procesos técnicos del desarrollo de software, sino también incluye actividades como la administración del proyecto, el desarrollo de herramientas, así como métodos y teorías para apoyar la producción de software.</a:t>
            </a:r>
          </a:p>
          <a:p>
            <a:endParaRPr lang="es-MX" dirty="0"/>
          </a:p>
        </p:txBody>
      </p:sp>
      <p:sp>
        <p:nvSpPr>
          <p:cNvPr id="4" name="Marcador de número de diapositiva 3">
            <a:extLst>
              <a:ext uri="{FF2B5EF4-FFF2-40B4-BE49-F238E27FC236}">
                <a16:creationId xmlns:a16="http://schemas.microsoft.com/office/drawing/2014/main" id="{C7C5B77D-9F56-3891-4F63-89CA18BDC6C4}"/>
              </a:ext>
            </a:extLst>
          </p:cNvPr>
          <p:cNvSpPr>
            <a:spLocks noGrp="1"/>
          </p:cNvSpPr>
          <p:nvPr>
            <p:ph type="sldNum" sz="quarter" idx="5"/>
          </p:nvPr>
        </p:nvSpPr>
        <p:spPr/>
        <p:txBody>
          <a:bodyPr/>
          <a:lstStyle/>
          <a:p>
            <a:fld id="{2332103D-B5B3-4BB5-8226-75515F3D5AC6}" type="slidenum">
              <a:rPr lang="es-MX" smtClean="0"/>
              <a:t>3</a:t>
            </a:fld>
            <a:endParaRPr lang="es-MX"/>
          </a:p>
        </p:txBody>
      </p:sp>
    </p:spTree>
    <p:extLst>
      <p:ext uri="{BB962C8B-B14F-4D97-AF65-F5344CB8AC3E}">
        <p14:creationId xmlns:p14="http://schemas.microsoft.com/office/powerpoint/2010/main" val="1279798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MX" b="1" dirty="0"/>
              <a:t>1. ¿Qué es software?</a:t>
            </a:r>
          </a:p>
          <a:p>
            <a:pPr marL="0" indent="0">
              <a:buNone/>
            </a:pPr>
            <a:r>
              <a:rPr lang="es-MX" b="0" dirty="0"/>
              <a:t>Programas de computadora y la documentación asociada.</a:t>
            </a:r>
          </a:p>
          <a:p>
            <a:pPr marL="0" indent="0">
              <a:buNone/>
            </a:pPr>
            <a:endParaRPr lang="es-MX" b="0" dirty="0"/>
          </a:p>
          <a:p>
            <a:pPr marL="0" indent="0">
              <a:buNone/>
            </a:pPr>
            <a:r>
              <a:rPr lang="es-MX" b="1" dirty="0"/>
              <a:t>2. ¿Cuáles son las características del buen software?</a:t>
            </a:r>
          </a:p>
          <a:p>
            <a:pPr marL="0" indent="0">
              <a:buNone/>
            </a:pPr>
            <a:r>
              <a:rPr lang="es-MX" b="0" dirty="0"/>
              <a:t>El buen software debe cumplir la función para la cual fue creado considerando un buen desempeño para el usuario.</a:t>
            </a:r>
          </a:p>
          <a:p>
            <a:pPr marL="0" indent="0">
              <a:buNone/>
            </a:pPr>
            <a:endParaRPr lang="es-MX" b="0" dirty="0"/>
          </a:p>
          <a:p>
            <a:pPr marL="0" indent="0">
              <a:buNone/>
            </a:pPr>
            <a:r>
              <a:rPr lang="es-MX" b="1" dirty="0"/>
              <a:t>3. ¿Cuáles son las actividades fundamentales de la ingeniería de software?</a:t>
            </a:r>
          </a:p>
          <a:p>
            <a:pPr marL="0" indent="0">
              <a:buNone/>
            </a:pPr>
            <a:r>
              <a:rPr lang="es-MX" b="0" dirty="0"/>
              <a:t>Especificación, desarrollo, validación y evolución del software.</a:t>
            </a:r>
          </a:p>
          <a:p>
            <a:pPr marL="0" indent="0">
              <a:buNone/>
            </a:pPr>
            <a:endParaRPr lang="es-MX" b="0" dirty="0"/>
          </a:p>
          <a:p>
            <a:pPr marL="0" indent="0">
              <a:buNone/>
            </a:pPr>
            <a:r>
              <a:rPr lang="es-MX" b="1" dirty="0"/>
              <a:t>4. ¿Cuál es la diferencia entre ingeniería de software y ciencias de la computación?</a:t>
            </a:r>
            <a:endParaRPr lang="es-MX" b="0" dirty="0"/>
          </a:p>
          <a:p>
            <a:pPr marL="0" indent="0">
              <a:buNone/>
            </a:pPr>
            <a:r>
              <a:rPr lang="es-MX" b="0" dirty="0"/>
              <a:t>Las ciencias de la computación se enfocan en los conceptos teóricos y fundamentos relacionados con el software. La ingeniería de software está relacionada con los aspectos prácticos del desarrollo de software que sea de utilidad.</a:t>
            </a:r>
          </a:p>
          <a:p>
            <a:pPr marL="0" indent="0">
              <a:buNone/>
            </a:pPr>
            <a:endParaRPr lang="es-MX" b="0" dirty="0"/>
          </a:p>
          <a:p>
            <a:pPr marL="0" indent="0">
              <a:buNone/>
            </a:pPr>
            <a:r>
              <a:rPr lang="es-MX" b="1" dirty="0"/>
              <a:t>5. ¿Cuál es la diferencia entre ingeniería de software e ingeniería en sistemas?</a:t>
            </a:r>
            <a:endParaRPr lang="es-MX" b="0" dirty="0"/>
          </a:p>
          <a:p>
            <a:pPr marL="0" indent="0">
              <a:buNone/>
            </a:pPr>
            <a:r>
              <a:rPr lang="es-MX" b="0" dirty="0"/>
              <a:t>La ingeniería en sistemas se relaciona con todos los aspectos de los sistemas basados en tecnologías de la información, estos incluyen hardware, software y procesos de ingeniería. La ingeniería de software es una parte de este proceso general.</a:t>
            </a:r>
          </a:p>
          <a:p>
            <a:pPr marL="0" indent="0">
              <a:buNone/>
            </a:pPr>
            <a:endParaRPr lang="es-MX" b="0" dirty="0"/>
          </a:p>
          <a:p>
            <a:pPr marL="0" indent="0">
              <a:buNone/>
            </a:pPr>
            <a:r>
              <a:rPr lang="es-MX" b="1" dirty="0"/>
              <a:t>6. ¿Cuál es el costo de la ingeniería de software?</a:t>
            </a:r>
          </a:p>
          <a:p>
            <a:pPr marL="0" indent="0">
              <a:buNone/>
            </a:pPr>
            <a:r>
              <a:rPr lang="es-MX" b="0" dirty="0"/>
              <a:t>Cerca del 60% de los costos del software están relacionados con su desarrollo, mientras el 40% restante está relacionado con las pruebas a dicho software. Sin embargo, es importe considerar el costo asociado derivado de las malas prácticas que la ingeniería de software trata de prevenir.</a:t>
            </a:r>
          </a:p>
          <a:p>
            <a:pPr marL="0" indent="0">
              <a:buNone/>
            </a:pPr>
            <a:endParaRPr lang="es-MX" b="0" dirty="0"/>
          </a:p>
          <a:p>
            <a:pPr marL="0" indent="0">
              <a:buNone/>
            </a:pPr>
            <a:r>
              <a:rPr lang="es-MX" b="1" dirty="0"/>
              <a:t>7. ¿Cuáles son los mejores métodos o técnicas de ingeniería de software?</a:t>
            </a:r>
          </a:p>
          <a:p>
            <a:pPr marL="0" indent="0">
              <a:buNone/>
            </a:pPr>
            <a:r>
              <a:rPr lang="es-MX" b="0" dirty="0"/>
              <a:t>No existe un método único que sea adecuado para todos los proyectos de software. Cada método o técnica presenta ventajas y desventajas que pueden adaptarse mejor al tipo de proyecto en cuestión.</a:t>
            </a:r>
          </a:p>
          <a:p>
            <a:pPr marL="0" indent="0">
              <a:buNone/>
            </a:pPr>
            <a:endParaRPr lang="es-MX" b="0" dirty="0"/>
          </a:p>
        </p:txBody>
      </p:sp>
      <p:sp>
        <p:nvSpPr>
          <p:cNvPr id="4" name="Marcador de número de diapositiva 3"/>
          <p:cNvSpPr>
            <a:spLocks noGrp="1"/>
          </p:cNvSpPr>
          <p:nvPr>
            <p:ph type="sldNum" sz="quarter" idx="5"/>
          </p:nvPr>
        </p:nvSpPr>
        <p:spPr/>
        <p:txBody>
          <a:bodyPr/>
          <a:lstStyle/>
          <a:p>
            <a:fld id="{2332103D-B5B3-4BB5-8226-75515F3D5AC6}" type="slidenum">
              <a:rPr lang="es-MX" smtClean="0"/>
              <a:t>4</a:t>
            </a:fld>
            <a:endParaRPr lang="es-MX"/>
          </a:p>
        </p:txBody>
      </p:sp>
    </p:spTree>
    <p:extLst>
      <p:ext uri="{BB962C8B-B14F-4D97-AF65-F5344CB8AC3E}">
        <p14:creationId xmlns:p14="http://schemas.microsoft.com/office/powerpoint/2010/main" val="387310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1" dirty="0"/>
              <a:t>Mantenibilidad: </a:t>
            </a:r>
            <a:r>
              <a:rPr lang="es-MX" b="0" dirty="0"/>
              <a:t>El software debe ser construido de tal forma que pueda evolucionar y adaptarse a los cambios que requiera el usuario en un futuro, con relativa facilidad.</a:t>
            </a:r>
          </a:p>
          <a:p>
            <a:endParaRPr lang="es-MX" b="0" dirty="0"/>
          </a:p>
          <a:p>
            <a:r>
              <a:rPr lang="es-MX" b="1" dirty="0"/>
              <a:t>Confianza y seguridad: </a:t>
            </a:r>
            <a:r>
              <a:rPr lang="es-MX" b="0" dirty="0"/>
              <a:t>La confianza y seguridad del software hace referencia a una gran variedad de características, entre las que se encuentran que no cause daños físicos o económicos a la organización en caso de falla, y que pueda prevenir que usuarios no autorizados o maliciosos puedan causar daños al sistema o la organización.</a:t>
            </a:r>
          </a:p>
          <a:p>
            <a:endParaRPr lang="es-MX" b="0" dirty="0"/>
          </a:p>
          <a:p>
            <a:r>
              <a:rPr lang="es-MX" b="1" dirty="0"/>
              <a:t>Eficiencia: </a:t>
            </a:r>
            <a:r>
              <a:rPr lang="es-MX" b="0" dirty="0"/>
              <a:t>El software debe hacer un uso eficiente de la memoria y el tiempo de procesamiento del sistema en el que se encuentra alojado.</a:t>
            </a:r>
          </a:p>
          <a:p>
            <a:endParaRPr lang="es-MX" b="0" dirty="0"/>
          </a:p>
          <a:p>
            <a:r>
              <a:rPr lang="es-MX" b="1" dirty="0"/>
              <a:t>Aceptabilidad: </a:t>
            </a:r>
            <a:r>
              <a:rPr lang="es-MX" b="0" dirty="0"/>
              <a:t>El software debe considerarse aceptable para el tipo de usuarios a los que va dirigido. Esto implica que el software sea usable, entendible y compatible con otros sistemas que puedan emplear los usuarios.</a:t>
            </a:r>
            <a:endParaRPr lang="es-MX" b="1" dirty="0"/>
          </a:p>
        </p:txBody>
      </p:sp>
      <p:sp>
        <p:nvSpPr>
          <p:cNvPr id="4" name="Marcador de número de diapositiva 3"/>
          <p:cNvSpPr>
            <a:spLocks noGrp="1"/>
          </p:cNvSpPr>
          <p:nvPr>
            <p:ph type="sldNum" sz="quarter" idx="5"/>
          </p:nvPr>
        </p:nvSpPr>
        <p:spPr/>
        <p:txBody>
          <a:bodyPr/>
          <a:lstStyle/>
          <a:p>
            <a:fld id="{2332103D-B5B3-4BB5-8226-75515F3D5AC6}" type="slidenum">
              <a:rPr lang="es-MX" smtClean="0"/>
              <a:t>5</a:t>
            </a:fld>
            <a:endParaRPr lang="es-MX"/>
          </a:p>
        </p:txBody>
      </p:sp>
    </p:spTree>
    <p:extLst>
      <p:ext uri="{BB962C8B-B14F-4D97-AF65-F5344CB8AC3E}">
        <p14:creationId xmlns:p14="http://schemas.microsoft.com/office/powerpoint/2010/main" val="46120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1" dirty="0"/>
              <a:t>Especificación: </a:t>
            </a:r>
            <a:r>
              <a:rPr lang="es-MX" b="0" dirty="0"/>
              <a:t>Clientes, usuarios e ingenieros definen el software a ser construido y las restricciones en su operación.</a:t>
            </a:r>
          </a:p>
          <a:p>
            <a:endParaRPr lang="es-MX" b="0" dirty="0"/>
          </a:p>
          <a:p>
            <a:r>
              <a:rPr lang="es-MX" b="1" dirty="0"/>
              <a:t>Desarrollo: </a:t>
            </a:r>
            <a:r>
              <a:rPr lang="es-MX" b="0" dirty="0"/>
              <a:t> El software es diseñado y programado.</a:t>
            </a:r>
          </a:p>
          <a:p>
            <a:endParaRPr lang="es-MX" b="0" dirty="0"/>
          </a:p>
          <a:p>
            <a:r>
              <a:rPr lang="es-MX" b="1" dirty="0"/>
              <a:t>Validación: </a:t>
            </a:r>
            <a:r>
              <a:rPr lang="es-MX" b="0" dirty="0"/>
              <a:t>El software es probado para asegurar que se cumplen con los requerimientos del cliente.</a:t>
            </a:r>
          </a:p>
          <a:p>
            <a:endParaRPr lang="es-MX" b="0" dirty="0"/>
          </a:p>
          <a:p>
            <a:r>
              <a:rPr lang="es-MX" b="1" dirty="0"/>
              <a:t>Evolución: </a:t>
            </a:r>
            <a:r>
              <a:rPr lang="es-MX" b="0" dirty="0"/>
              <a:t>El software es modificado para adaptarse a las nuevas necesidades que pudiera tener el cliente.</a:t>
            </a:r>
            <a:endParaRPr lang="es-MX" b="1" dirty="0"/>
          </a:p>
        </p:txBody>
      </p:sp>
      <p:sp>
        <p:nvSpPr>
          <p:cNvPr id="4" name="Marcador de número de diapositiva 3"/>
          <p:cNvSpPr>
            <a:spLocks noGrp="1"/>
          </p:cNvSpPr>
          <p:nvPr>
            <p:ph type="sldNum" sz="quarter" idx="5"/>
          </p:nvPr>
        </p:nvSpPr>
        <p:spPr/>
        <p:txBody>
          <a:bodyPr/>
          <a:lstStyle/>
          <a:p>
            <a:fld id="{2332103D-B5B3-4BB5-8226-75515F3D5AC6}" type="slidenum">
              <a:rPr lang="es-MX" smtClean="0"/>
              <a:t>6</a:t>
            </a:fld>
            <a:endParaRPr lang="es-MX"/>
          </a:p>
        </p:txBody>
      </p:sp>
    </p:spTree>
    <p:extLst>
      <p:ext uri="{BB962C8B-B14F-4D97-AF65-F5344CB8AC3E}">
        <p14:creationId xmlns:p14="http://schemas.microsoft.com/office/powerpoint/2010/main" val="3828086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conocimiento que viene de las ciencias de la computación es esencial para los ingenieros de software del mismo modo que los conocimientos en física son esenciales para los ingenieros eléctricos. Sin embargo, la teoría de las ciencias de la computación es en muchos casos aplicable solo a programas pequeños en lugar de sistemas de software complejos.</a:t>
            </a:r>
          </a:p>
          <a:p>
            <a:endParaRPr lang="es-MX" dirty="0"/>
          </a:p>
          <a:p>
            <a:r>
              <a:rPr lang="es-MX" dirty="0"/>
              <a:t>La ingeniería de software se relaciona con todos los aspectos del desarrollo de dichos sistemas de software, desde la especificación del mismo hasta su evolución. </a:t>
            </a:r>
          </a:p>
        </p:txBody>
      </p:sp>
      <p:sp>
        <p:nvSpPr>
          <p:cNvPr id="4" name="Marcador de número de diapositiva 3"/>
          <p:cNvSpPr>
            <a:spLocks noGrp="1"/>
          </p:cNvSpPr>
          <p:nvPr>
            <p:ph type="sldNum" sz="quarter" idx="5"/>
          </p:nvPr>
        </p:nvSpPr>
        <p:spPr/>
        <p:txBody>
          <a:bodyPr/>
          <a:lstStyle/>
          <a:p>
            <a:fld id="{2332103D-B5B3-4BB5-8226-75515F3D5AC6}" type="slidenum">
              <a:rPr lang="es-MX" smtClean="0"/>
              <a:t>7</a:t>
            </a:fld>
            <a:endParaRPr lang="es-MX"/>
          </a:p>
        </p:txBody>
      </p:sp>
    </p:spTree>
    <p:extLst>
      <p:ext uri="{BB962C8B-B14F-4D97-AF65-F5344CB8AC3E}">
        <p14:creationId xmlns:p14="http://schemas.microsoft.com/office/powerpoint/2010/main" val="718774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Hay muchos tipos diferentes de software. No existe un método o una técnica universales en la ingeniería de software que sea aplicable para todos éstos. No obstante, tres problemas generales afectan a la gran mayoría:</a:t>
            </a:r>
          </a:p>
          <a:p>
            <a:pPr marL="228600" indent="-228600">
              <a:buAutoNum type="arabicPeriod"/>
            </a:pPr>
            <a:endParaRPr lang="es-MX" dirty="0"/>
          </a:p>
          <a:p>
            <a:pPr marL="228600" indent="-228600">
              <a:buAutoNum type="arabicPeriod"/>
            </a:pPr>
            <a:r>
              <a:rPr lang="es-MX" b="1" dirty="0"/>
              <a:t>Heterogeneidad</a:t>
            </a:r>
            <a:r>
              <a:rPr lang="es-MX" dirty="0"/>
              <a:t>: Cada vez con mayor frecuencia se requieren sistemas que operen como distribuidos a través de redes que incluyan diferentes tipos de computadoras y dispositivos móviles. Se tendrá que integrar el nuevo software con sistemas legados más viejos, escritos en diferentes lenguajes de programación. El reto es desarrollar técnicas para construir software confiable que sea suficientemente flexible para enfrentar esa heterogeneidad.</a:t>
            </a:r>
          </a:p>
          <a:p>
            <a:pPr marL="228600" indent="-228600">
              <a:buAutoNum type="arabicPeriod"/>
            </a:pPr>
            <a:endParaRPr lang="es-MX" dirty="0"/>
          </a:p>
          <a:p>
            <a:pPr marL="228600" indent="-228600">
              <a:buAutoNum type="arabicPeriod"/>
            </a:pPr>
            <a:r>
              <a:rPr lang="es-MX" b="1" dirty="0"/>
              <a:t>Cambio empresarial y social:</a:t>
            </a:r>
            <a:r>
              <a:rPr lang="es-MX" dirty="0"/>
              <a:t> Los negocios y la sociedad cambian rápidamente. Ambos necesitan tener la posibilidad de cambiar su software existente y desarrollar rápidamente uno nuevo. Muchas técnicas tradicionales de ingeniería de software consumen mucho tiempo y las entregas de los nuevos sistemas tardan más de lo planeado. Requieren evolucionar de un modo que re reduzca el tiempo necesario para dar valor a los clientes.</a:t>
            </a:r>
          </a:p>
          <a:p>
            <a:pPr marL="228600" indent="-228600">
              <a:buAutoNum type="arabicPeriod"/>
            </a:pPr>
            <a:endParaRPr lang="es-MX" dirty="0"/>
          </a:p>
          <a:p>
            <a:pPr marL="228600" indent="-228600">
              <a:buAutoNum type="arabicPeriod"/>
            </a:pPr>
            <a:r>
              <a:rPr lang="es-MX" b="1" dirty="0"/>
              <a:t>Seguridad y confianza:</a:t>
            </a:r>
            <a:r>
              <a:rPr lang="es-MX" dirty="0"/>
              <a:t> Dado que el software está vinculado con todos los aspectos de la vida, es esencial confiar en dicho software. Es necesario asegurarse de que usuarios malintencionados no puedan atacar el software y que se conserve la seguridad de la información.</a:t>
            </a:r>
          </a:p>
        </p:txBody>
      </p:sp>
      <p:sp>
        <p:nvSpPr>
          <p:cNvPr id="4" name="Marcador de número de diapositiva 3"/>
          <p:cNvSpPr>
            <a:spLocks noGrp="1"/>
          </p:cNvSpPr>
          <p:nvPr>
            <p:ph type="sldNum" sz="quarter" idx="5"/>
          </p:nvPr>
        </p:nvSpPr>
        <p:spPr/>
        <p:txBody>
          <a:bodyPr/>
          <a:lstStyle/>
          <a:p>
            <a:fld id="{2332103D-B5B3-4BB5-8226-75515F3D5AC6}" type="slidenum">
              <a:rPr lang="es-MX" smtClean="0"/>
              <a:t>8</a:t>
            </a:fld>
            <a:endParaRPr lang="es-MX"/>
          </a:p>
        </p:txBody>
      </p:sp>
    </p:spTree>
    <p:extLst>
      <p:ext uri="{BB962C8B-B14F-4D97-AF65-F5344CB8AC3E}">
        <p14:creationId xmlns:p14="http://schemas.microsoft.com/office/powerpoint/2010/main" val="3568133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1" dirty="0"/>
              <a:t>Aplicaciones independientes: </a:t>
            </a:r>
            <a:r>
              <a:rPr lang="es-MX" b="0" dirty="0"/>
              <a:t>Aquellas que están instaladas en un equipo de cómputo y que pueden no requerir de una conexión a internet para ofrecer su funcionalidad completa.</a:t>
            </a:r>
          </a:p>
          <a:p>
            <a:endParaRPr lang="es-MX" b="0" dirty="0"/>
          </a:p>
          <a:p>
            <a:r>
              <a:rPr lang="es-MX" b="1" dirty="0"/>
              <a:t>Aplicaciones basadas en transacciones:</a:t>
            </a:r>
            <a:r>
              <a:rPr lang="es-MX" b="0" dirty="0"/>
              <a:t> Se ejecutan en un equipo remoto y son empleadas por los usuarios desde sus equipos o terminales. Esto incluye las aplicaciones web, los sistemas de negocios, servicios en la nube, entre otros.</a:t>
            </a:r>
          </a:p>
          <a:p>
            <a:endParaRPr lang="es-MX" b="0" dirty="0"/>
          </a:p>
          <a:p>
            <a:r>
              <a:rPr lang="es-MX" b="1" dirty="0"/>
              <a:t>Sistemas de control embebido:</a:t>
            </a:r>
            <a:r>
              <a:rPr lang="es-MX" b="0" dirty="0"/>
              <a:t> Son sistemas que permiten gestionar y controlar dispositivos de hardware, por ejemplo, el software que controla el sistema ABS en los autos, el software en un horno de microondas., entre otros.</a:t>
            </a:r>
          </a:p>
          <a:p>
            <a:endParaRPr lang="es-MX" b="0" dirty="0"/>
          </a:p>
          <a:p>
            <a:r>
              <a:rPr lang="es-MX" b="1" dirty="0"/>
              <a:t>Sistemas de procesamiento en lotes: </a:t>
            </a:r>
            <a:r>
              <a:rPr lang="es-MX" b="0" dirty="0"/>
              <a:t>Sistemas diseñados para procesar en grandes bloques un conjunto de entradas para generar las correspondientes salidas de información, por ejemplo, los sistemas de facturación telefónica o los sistemas de nómina.</a:t>
            </a:r>
          </a:p>
          <a:p>
            <a:endParaRPr lang="es-MX" b="0" dirty="0"/>
          </a:p>
          <a:p>
            <a:r>
              <a:rPr lang="es-MX" b="1" dirty="0"/>
              <a:t>Sistemas de entretenimiento: </a:t>
            </a:r>
            <a:r>
              <a:rPr lang="es-MX" b="0" dirty="0"/>
              <a:t>Creados principalmente para uso personal con el objetivo de entretener a los usuarios. Ejemplos de este tipo de sistemas son los videojuegos, plataformas de </a:t>
            </a:r>
            <a:r>
              <a:rPr lang="es-MX" b="0" dirty="0" err="1"/>
              <a:t>streaming</a:t>
            </a:r>
            <a:r>
              <a:rPr lang="es-MX" b="0" dirty="0"/>
              <a:t>, entre oros.</a:t>
            </a:r>
          </a:p>
          <a:p>
            <a:endParaRPr lang="es-MX" b="0" dirty="0"/>
          </a:p>
          <a:p>
            <a:r>
              <a:rPr lang="es-MX" b="1" dirty="0"/>
              <a:t>Sistemas para modelado y simulación: </a:t>
            </a:r>
            <a:r>
              <a:rPr lang="es-MX" b="0" dirty="0"/>
              <a:t>Diseñados principalmente para modelar procesos físicos. Estos generalmente emplean computo intensivo y requieren del cómputo de alto desempeño o la programación paralela para su ejecución.</a:t>
            </a:r>
          </a:p>
          <a:p>
            <a:endParaRPr lang="es-MX" b="0" dirty="0"/>
          </a:p>
          <a:p>
            <a:r>
              <a:rPr lang="es-MX" b="1" dirty="0"/>
              <a:t>Sistemas de adquisición de datos: </a:t>
            </a:r>
            <a:r>
              <a:rPr lang="es-MX" b="0" dirty="0"/>
              <a:t>Permiten la adquisición de datos del entorno a través de un conjunto de sensores que envían los datos a un sistema para su procesamiento.</a:t>
            </a:r>
          </a:p>
          <a:p>
            <a:endParaRPr lang="es-MX" b="0" dirty="0"/>
          </a:p>
          <a:p>
            <a:r>
              <a:rPr lang="es-MX" b="1" dirty="0"/>
              <a:t>Sistemas de sistemas: </a:t>
            </a:r>
            <a:r>
              <a:rPr lang="es-MX" b="0" dirty="0"/>
              <a:t>Sistemas que están compuestos por otros sistemas de software.</a:t>
            </a:r>
            <a:endParaRPr lang="es-MX" b="1" dirty="0"/>
          </a:p>
        </p:txBody>
      </p:sp>
      <p:sp>
        <p:nvSpPr>
          <p:cNvPr id="4" name="Marcador de número de diapositiva 3"/>
          <p:cNvSpPr>
            <a:spLocks noGrp="1"/>
          </p:cNvSpPr>
          <p:nvPr>
            <p:ph type="sldNum" sz="quarter" idx="5"/>
          </p:nvPr>
        </p:nvSpPr>
        <p:spPr/>
        <p:txBody>
          <a:bodyPr/>
          <a:lstStyle/>
          <a:p>
            <a:fld id="{2332103D-B5B3-4BB5-8226-75515F3D5AC6}" type="slidenum">
              <a:rPr lang="es-MX" smtClean="0"/>
              <a:t>9</a:t>
            </a:fld>
            <a:endParaRPr lang="es-MX"/>
          </a:p>
        </p:txBody>
      </p:sp>
    </p:spTree>
    <p:extLst>
      <p:ext uri="{BB962C8B-B14F-4D97-AF65-F5344CB8AC3E}">
        <p14:creationId xmlns:p14="http://schemas.microsoft.com/office/powerpoint/2010/main" val="1045184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La organización que diseña el software necesita planear el proceso de desarrollo, así como tener ideas claras acerca de lo que producirá y el tiempo en que estará completado. Desde luego, se usan diferentes procesos para distintos tipos de software.</a:t>
            </a:r>
          </a:p>
          <a:p>
            <a:pPr marL="228600" indent="-228600">
              <a:buAutoNum type="arabicPeriod"/>
            </a:pPr>
            <a:endParaRPr lang="es-MX" dirty="0"/>
          </a:p>
          <a:p>
            <a:pPr marL="228600" indent="-228600">
              <a:buAutoNum type="arabicPeriod"/>
            </a:pPr>
            <a:r>
              <a:rPr lang="es-MX" dirty="0"/>
              <a:t>El software tiene que comportarse como se espera, sin fallas y cuando se requiera estar disponible. Debe estar seguro en su operación y, tanto como sea posible, contra ataques externos.</a:t>
            </a:r>
          </a:p>
          <a:p>
            <a:pPr marL="228600" indent="-228600">
              <a:buAutoNum type="arabicPeriod"/>
            </a:pPr>
            <a:endParaRPr lang="es-MX" dirty="0"/>
          </a:p>
          <a:p>
            <a:pPr marL="228600" indent="-228600">
              <a:buAutoNum type="arabicPeriod"/>
            </a:pPr>
            <a:r>
              <a:rPr lang="es-MX" dirty="0"/>
              <a:t>Debe conocerse qué esperan de él los diferentes clientes y usuarios del sistema, y gestionar sus expectativas, para entregar un sistema útil dentro de la fecha y presupuesto.</a:t>
            </a:r>
          </a:p>
          <a:p>
            <a:pPr marL="228600" indent="-228600">
              <a:buAutoNum type="arabicPeriod"/>
            </a:pPr>
            <a:endParaRPr lang="es-MX" dirty="0"/>
          </a:p>
          <a:p>
            <a:pPr marL="228600" indent="-228600">
              <a:buAutoNum type="arabicPeriod"/>
            </a:pPr>
            <a:r>
              <a:rPr lang="es-MX" dirty="0"/>
              <a:t>Donde sea adecuado, hay que reutilizar el software que se haya desarrollado, en vez de diseñar uno nuevo.</a:t>
            </a:r>
          </a:p>
        </p:txBody>
      </p:sp>
      <p:sp>
        <p:nvSpPr>
          <p:cNvPr id="4" name="Marcador de número de diapositiva 3"/>
          <p:cNvSpPr>
            <a:spLocks noGrp="1"/>
          </p:cNvSpPr>
          <p:nvPr>
            <p:ph type="sldNum" sz="quarter" idx="5"/>
          </p:nvPr>
        </p:nvSpPr>
        <p:spPr/>
        <p:txBody>
          <a:bodyPr/>
          <a:lstStyle/>
          <a:p>
            <a:fld id="{2332103D-B5B3-4BB5-8226-75515F3D5AC6}" type="slidenum">
              <a:rPr lang="es-MX" smtClean="0"/>
              <a:t>10</a:t>
            </a:fld>
            <a:endParaRPr lang="es-MX"/>
          </a:p>
        </p:txBody>
      </p:sp>
    </p:spTree>
    <p:extLst>
      <p:ext uri="{BB962C8B-B14F-4D97-AF65-F5344CB8AC3E}">
        <p14:creationId xmlns:p14="http://schemas.microsoft.com/office/powerpoint/2010/main" val="1295472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184D839-CA13-47EE-893B-0C3118A8EA49}" type="datetimeFigureOut">
              <a:rPr lang="es-MX" smtClean="0"/>
              <a:t>09/02/2024</a:t>
            </a:fld>
            <a:endParaRPr lang="es-MX"/>
          </a:p>
        </p:txBody>
      </p:sp>
      <p:sp>
        <p:nvSpPr>
          <p:cNvPr id="5" name="Footer Placeholder 4"/>
          <p:cNvSpPr>
            <a:spLocks noGrp="1"/>
          </p:cNvSpPr>
          <p:nvPr>
            <p:ph type="ftr" sz="quarter" idx="11"/>
          </p:nvPr>
        </p:nvSpPr>
        <p:spPr>
          <a:xfrm>
            <a:off x="5332412" y="5883275"/>
            <a:ext cx="4324044" cy="365125"/>
          </a:xfrm>
        </p:spPr>
        <p:txBody>
          <a:bodyPr/>
          <a:lstStyle/>
          <a:p>
            <a:endParaRPr lang="es-MX"/>
          </a:p>
        </p:txBody>
      </p:sp>
      <p:sp>
        <p:nvSpPr>
          <p:cNvPr id="6" name="Slide Number Placeholder 5"/>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135364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184D839-CA13-47EE-893B-0C3118A8EA49}" type="datetimeFigureOut">
              <a:rPr lang="es-MX" smtClean="0"/>
              <a:t>09/02/2024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4124574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184D839-CA13-47EE-893B-0C3118A8EA49}" type="datetimeFigureOut">
              <a:rPr lang="es-MX" smtClean="0"/>
              <a:t>09/02/2024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56124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184D839-CA13-47EE-893B-0C3118A8EA49}" type="datetimeFigureOut">
              <a:rPr lang="es-MX" smtClean="0"/>
              <a:t>09/02/2024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4167821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184D839-CA13-47EE-893B-0C3118A8EA49}" type="datetimeFigureOut">
              <a:rPr lang="es-MX" smtClean="0"/>
              <a:t>09/02/2024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1629342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184D839-CA13-47EE-893B-0C3118A8EA49}" type="datetimeFigureOut">
              <a:rPr lang="es-MX" smtClean="0"/>
              <a:t>09/02/2024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1641682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184D839-CA13-47EE-893B-0C3118A8EA49}" type="datetimeFigureOut">
              <a:rPr lang="es-MX" smtClean="0"/>
              <a:t>09/02/2024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797502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84D839-CA13-47EE-893B-0C3118A8EA49}" type="datetimeFigureOut">
              <a:rPr lang="es-MX" smtClean="0"/>
              <a:t>09/02/2024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1395787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84D839-CA13-47EE-893B-0C3118A8EA49}" type="datetimeFigureOut">
              <a:rPr lang="es-MX" smtClean="0"/>
              <a:t>09/02/2024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535661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84D839-CA13-47EE-893B-0C3118A8EA49}" type="datetimeFigureOut">
              <a:rPr lang="es-MX" smtClean="0"/>
              <a:t>09/02/2024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951856" y="5867131"/>
            <a:ext cx="551167" cy="365125"/>
          </a:xfrm>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148477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184D839-CA13-47EE-893B-0C3118A8EA49}" type="datetimeFigureOut">
              <a:rPr lang="es-MX" smtClean="0"/>
              <a:t>09/02/2024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3851073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184D839-CA13-47EE-893B-0C3118A8EA49}" type="datetimeFigureOut">
              <a:rPr lang="es-MX" smtClean="0"/>
              <a:t>09/02/2024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4111090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184D839-CA13-47EE-893B-0C3118A8EA49}" type="datetimeFigureOut">
              <a:rPr lang="es-MX" smtClean="0"/>
              <a:t>09/02/2024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758175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184D839-CA13-47EE-893B-0C3118A8EA49}" type="datetimeFigureOut">
              <a:rPr lang="es-MX" smtClean="0"/>
              <a:t>09/02/2024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819050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4D839-CA13-47EE-893B-0C3118A8EA49}" type="datetimeFigureOut">
              <a:rPr lang="es-MX" smtClean="0"/>
              <a:t>09/02/2024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393848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184D839-CA13-47EE-893B-0C3118A8EA49}" type="datetimeFigureOut">
              <a:rPr lang="es-MX" smtClean="0"/>
              <a:t>09/02/2024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149185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184D839-CA13-47EE-893B-0C3118A8EA49}" type="datetimeFigureOut">
              <a:rPr lang="es-MX" smtClean="0"/>
              <a:t>09/02/2024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9647EE1-1B98-415A-BF57-0B1B2DB03530}" type="slidenum">
              <a:rPr lang="es-MX" smtClean="0"/>
              <a:t>‹Nº›</a:t>
            </a:fld>
            <a:endParaRPr lang="es-MX"/>
          </a:p>
        </p:txBody>
      </p:sp>
    </p:spTree>
    <p:extLst>
      <p:ext uri="{BB962C8B-B14F-4D97-AF65-F5344CB8AC3E}">
        <p14:creationId xmlns:p14="http://schemas.microsoft.com/office/powerpoint/2010/main" val="643931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84D839-CA13-47EE-893B-0C3118A8EA49}" type="datetimeFigureOut">
              <a:rPr lang="es-MX" smtClean="0"/>
              <a:t>09/02/2024</a:t>
            </a:fld>
            <a:endParaRPr lang="es-MX"/>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647EE1-1B98-415A-BF57-0B1B2DB03530}" type="slidenum">
              <a:rPr lang="es-MX" smtClean="0"/>
              <a:t>‹Nº›</a:t>
            </a:fld>
            <a:endParaRPr lang="es-MX"/>
          </a:p>
        </p:txBody>
      </p:sp>
    </p:spTree>
    <p:extLst>
      <p:ext uri="{BB962C8B-B14F-4D97-AF65-F5344CB8AC3E}">
        <p14:creationId xmlns:p14="http://schemas.microsoft.com/office/powerpoint/2010/main" val="413428274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8AA170-440D-2BD3-E21A-5D0AE7BE3BF0}"/>
              </a:ext>
            </a:extLst>
          </p:cNvPr>
          <p:cNvSpPr>
            <a:spLocks noGrp="1"/>
          </p:cNvSpPr>
          <p:nvPr>
            <p:ph type="ctrTitle"/>
          </p:nvPr>
        </p:nvSpPr>
        <p:spPr/>
        <p:txBody>
          <a:bodyPr/>
          <a:lstStyle/>
          <a:p>
            <a:r>
              <a:rPr lang="es-MX" dirty="0"/>
              <a:t>Fundamentos de análisis y diseño de sistemas</a:t>
            </a:r>
          </a:p>
        </p:txBody>
      </p:sp>
      <p:sp>
        <p:nvSpPr>
          <p:cNvPr id="3" name="Subtítulo 2">
            <a:extLst>
              <a:ext uri="{FF2B5EF4-FFF2-40B4-BE49-F238E27FC236}">
                <a16:creationId xmlns:a16="http://schemas.microsoft.com/office/drawing/2014/main" id="{687C0BB1-9F1A-6F16-938D-EB59AC3DF978}"/>
              </a:ext>
            </a:extLst>
          </p:cNvPr>
          <p:cNvSpPr>
            <a:spLocks noGrp="1"/>
          </p:cNvSpPr>
          <p:nvPr>
            <p:ph type="subTitle" idx="1"/>
          </p:nvPr>
        </p:nvSpPr>
        <p:spPr/>
        <p:txBody>
          <a:bodyPr/>
          <a:lstStyle/>
          <a:p>
            <a:r>
              <a:rPr lang="es-MX" dirty="0"/>
              <a:t>Historia y evolución del desarrollo de software</a:t>
            </a:r>
          </a:p>
        </p:txBody>
      </p:sp>
    </p:spTree>
    <p:extLst>
      <p:ext uri="{BB962C8B-B14F-4D97-AF65-F5344CB8AC3E}">
        <p14:creationId xmlns:p14="http://schemas.microsoft.com/office/powerpoint/2010/main" val="1914545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11CB6559-629A-D821-0946-D96266E58EDB}"/>
              </a:ext>
            </a:extLst>
          </p:cNvPr>
          <p:cNvSpPr>
            <a:spLocks noGrp="1"/>
          </p:cNvSpPr>
          <p:nvPr>
            <p:ph type="title"/>
          </p:nvPr>
        </p:nvSpPr>
        <p:spPr>
          <a:xfrm>
            <a:off x="535021" y="685800"/>
            <a:ext cx="2639962" cy="5105400"/>
          </a:xfrm>
        </p:spPr>
        <p:txBody>
          <a:bodyPr>
            <a:normAutofit/>
          </a:bodyPr>
          <a:lstStyle/>
          <a:p>
            <a:r>
              <a:rPr lang="es-MX" sz="3100">
                <a:solidFill>
                  <a:srgbClr val="FFFFFF"/>
                </a:solidFill>
              </a:rPr>
              <a:t>Fundamentos aplicables a los sistemas</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4" name="Marcador de contenido 3">
            <a:extLst>
              <a:ext uri="{FF2B5EF4-FFF2-40B4-BE49-F238E27FC236}">
                <a16:creationId xmlns:a16="http://schemas.microsoft.com/office/drawing/2014/main" id="{E1E55FDF-59FB-78A0-87B1-346B3A9B9BBA}"/>
              </a:ext>
            </a:extLst>
          </p:cNvPr>
          <p:cNvGraphicFramePr>
            <a:graphicFrameLocks noGrp="1"/>
          </p:cNvGraphicFramePr>
          <p:nvPr>
            <p:ph idx="1"/>
            <p:extLst>
              <p:ext uri="{D42A27DB-BD31-4B8C-83A1-F6EECF244321}">
                <p14:modId xmlns:p14="http://schemas.microsoft.com/office/powerpoint/2010/main" val="23778700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5680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0B639B-9EBC-7A28-5795-DC79FF1F8964}"/>
              </a:ext>
            </a:extLst>
          </p:cNvPr>
          <p:cNvSpPr>
            <a:spLocks noGrp="1"/>
          </p:cNvSpPr>
          <p:nvPr>
            <p:ph type="title"/>
          </p:nvPr>
        </p:nvSpPr>
        <p:spPr/>
        <p:txBody>
          <a:bodyPr/>
          <a:lstStyle/>
          <a:p>
            <a:r>
              <a:rPr lang="es-MX"/>
              <a:t>Ingeniería de software y la WEB</a:t>
            </a:r>
            <a:endParaRPr lang="es-MX" dirty="0"/>
          </a:p>
        </p:txBody>
      </p:sp>
      <p:graphicFrame>
        <p:nvGraphicFramePr>
          <p:cNvPr id="4" name="Marcador de contenido 3">
            <a:extLst>
              <a:ext uri="{FF2B5EF4-FFF2-40B4-BE49-F238E27FC236}">
                <a16:creationId xmlns:a16="http://schemas.microsoft.com/office/drawing/2014/main" id="{E76C1551-1D64-C4BB-DEB2-2D1BA9B3C711}"/>
              </a:ext>
            </a:extLst>
          </p:cNvPr>
          <p:cNvGraphicFramePr>
            <a:graphicFrameLocks noGrp="1"/>
          </p:cNvGraphicFramePr>
          <p:nvPr>
            <p:ph idx="1"/>
            <p:extLst>
              <p:ext uri="{D42A27DB-BD31-4B8C-83A1-F6EECF244321}">
                <p14:modId xmlns:p14="http://schemas.microsoft.com/office/powerpoint/2010/main" val="362072511"/>
              </p:ext>
            </p:extLst>
          </p:nvPr>
        </p:nvGraphicFramePr>
        <p:xfrm>
          <a:off x="2103753" y="2308860"/>
          <a:ext cx="8779827" cy="39547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4468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F66A3-6BEB-E737-F915-750C70B0F484}"/>
              </a:ext>
            </a:extLst>
          </p:cNvPr>
          <p:cNvSpPr>
            <a:spLocks noGrp="1"/>
          </p:cNvSpPr>
          <p:nvPr>
            <p:ph type="title"/>
          </p:nvPr>
        </p:nvSpPr>
        <p:spPr/>
        <p:txBody>
          <a:bodyPr/>
          <a:lstStyle/>
          <a:p>
            <a:r>
              <a:rPr lang="es-MX" dirty="0"/>
              <a:t>Ingeniería de software y al WEB</a:t>
            </a:r>
          </a:p>
        </p:txBody>
      </p:sp>
      <p:graphicFrame>
        <p:nvGraphicFramePr>
          <p:cNvPr id="7" name="Marcador de contenido 6">
            <a:extLst>
              <a:ext uri="{FF2B5EF4-FFF2-40B4-BE49-F238E27FC236}">
                <a16:creationId xmlns:a16="http://schemas.microsoft.com/office/drawing/2014/main" id="{7D88F391-7CA8-23A6-D7EE-261743E28FA6}"/>
              </a:ext>
            </a:extLst>
          </p:cNvPr>
          <p:cNvGraphicFramePr>
            <a:graphicFrameLocks noGrp="1"/>
          </p:cNvGraphicFramePr>
          <p:nvPr>
            <p:ph idx="1"/>
            <p:extLst>
              <p:ext uri="{D42A27DB-BD31-4B8C-83A1-F6EECF244321}">
                <p14:modId xmlns:p14="http://schemas.microsoft.com/office/powerpoint/2010/main" val="1243807516"/>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179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89A96D-88FC-6A3F-E585-14C9931BA342}"/>
              </a:ext>
            </a:extLst>
          </p:cNvPr>
          <p:cNvSpPr>
            <a:spLocks noGrp="1"/>
          </p:cNvSpPr>
          <p:nvPr>
            <p:ph type="title"/>
          </p:nvPr>
        </p:nvSpPr>
        <p:spPr/>
        <p:txBody>
          <a:bodyPr/>
          <a:lstStyle/>
          <a:p>
            <a:r>
              <a:rPr lang="es-MX" dirty="0"/>
              <a:t>Nuevos desafíos de los sistemas</a:t>
            </a:r>
          </a:p>
        </p:txBody>
      </p:sp>
      <p:graphicFrame>
        <p:nvGraphicFramePr>
          <p:cNvPr id="4" name="Marcador de contenido 3">
            <a:extLst>
              <a:ext uri="{FF2B5EF4-FFF2-40B4-BE49-F238E27FC236}">
                <a16:creationId xmlns:a16="http://schemas.microsoft.com/office/drawing/2014/main" id="{1ABC4244-2640-DDBF-7A88-8328BDD70832}"/>
              </a:ext>
            </a:extLst>
          </p:cNvPr>
          <p:cNvGraphicFramePr>
            <a:graphicFrameLocks noGrp="1"/>
          </p:cNvGraphicFramePr>
          <p:nvPr>
            <p:ph idx="1"/>
            <p:extLst>
              <p:ext uri="{D42A27DB-BD31-4B8C-83A1-F6EECF244321}">
                <p14:modId xmlns:p14="http://schemas.microsoft.com/office/powerpoint/2010/main" val="3639343582"/>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4213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32CA30-90A6-8519-ADC4-85659EB32418}"/>
              </a:ext>
            </a:extLst>
          </p:cNvPr>
          <p:cNvSpPr>
            <a:spLocks noGrp="1"/>
          </p:cNvSpPr>
          <p:nvPr>
            <p:ph type="title"/>
          </p:nvPr>
        </p:nvSpPr>
        <p:spPr/>
        <p:txBody>
          <a:bodyPr/>
          <a:lstStyle/>
          <a:p>
            <a:r>
              <a:rPr lang="es-MX" dirty="0"/>
              <a:t>Ética en la ingeniería de software</a:t>
            </a:r>
          </a:p>
        </p:txBody>
      </p:sp>
      <p:sp>
        <p:nvSpPr>
          <p:cNvPr id="3" name="Marcador de contenido 2">
            <a:extLst>
              <a:ext uri="{FF2B5EF4-FFF2-40B4-BE49-F238E27FC236}">
                <a16:creationId xmlns:a16="http://schemas.microsoft.com/office/drawing/2014/main" id="{4216E6FD-2337-A966-92A3-0A1466949F07}"/>
              </a:ext>
            </a:extLst>
          </p:cNvPr>
          <p:cNvSpPr>
            <a:spLocks noGrp="1"/>
          </p:cNvSpPr>
          <p:nvPr>
            <p:ph idx="1"/>
          </p:nvPr>
        </p:nvSpPr>
        <p:spPr/>
        <p:txBody>
          <a:bodyPr/>
          <a:lstStyle/>
          <a:p>
            <a:r>
              <a:rPr lang="es-MX" dirty="0"/>
              <a:t>La ingeniería de software se realiza dentro de un marco social y legal que limita la libertad de la gente que trabaja en dicha área.</a:t>
            </a:r>
          </a:p>
          <a:p>
            <a:r>
              <a:rPr lang="es-MX" dirty="0"/>
              <a:t>Como ingenieros, debemos aceptar que nuestra labor implica responsabilidades mayores a la aplicación de habilidades técnicas. Debemos comportarnos de forma ética y moralmente responsable.</a:t>
            </a:r>
          </a:p>
        </p:txBody>
      </p:sp>
    </p:spTree>
    <p:extLst>
      <p:ext uri="{BB962C8B-B14F-4D97-AF65-F5344CB8AC3E}">
        <p14:creationId xmlns:p14="http://schemas.microsoft.com/office/powerpoint/2010/main" val="1004253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9FB121-CB27-6A05-FF35-D54C62C37042}"/>
              </a:ext>
            </a:extLst>
          </p:cNvPr>
          <p:cNvSpPr>
            <a:spLocks noGrp="1"/>
          </p:cNvSpPr>
          <p:nvPr>
            <p:ph type="title"/>
          </p:nvPr>
        </p:nvSpPr>
        <p:spPr/>
        <p:txBody>
          <a:bodyPr/>
          <a:lstStyle/>
          <a:p>
            <a:r>
              <a:rPr lang="es-MX"/>
              <a:t>Ética en la ingeniería de software</a:t>
            </a:r>
            <a:endParaRPr lang="es-MX" dirty="0"/>
          </a:p>
        </p:txBody>
      </p:sp>
      <p:graphicFrame>
        <p:nvGraphicFramePr>
          <p:cNvPr id="4" name="Marcador de contenido 3">
            <a:extLst>
              <a:ext uri="{FF2B5EF4-FFF2-40B4-BE49-F238E27FC236}">
                <a16:creationId xmlns:a16="http://schemas.microsoft.com/office/drawing/2014/main" id="{AC6BA364-B6C8-E767-2EB0-AE3E39F9C175}"/>
              </a:ext>
            </a:extLst>
          </p:cNvPr>
          <p:cNvGraphicFramePr>
            <a:graphicFrameLocks noGrp="1"/>
          </p:cNvGraphicFramePr>
          <p:nvPr>
            <p:ph idx="1"/>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2203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EB18D7-EC0F-B5A7-A491-798633B6A1DB}"/>
              </a:ext>
            </a:extLst>
          </p:cNvPr>
          <p:cNvSpPr>
            <a:spLocks noGrp="1"/>
          </p:cNvSpPr>
          <p:nvPr>
            <p:ph type="title"/>
          </p:nvPr>
        </p:nvSpPr>
        <p:spPr/>
        <p:txBody>
          <a:bodyPr>
            <a:normAutofit/>
          </a:bodyPr>
          <a:lstStyle/>
          <a:p>
            <a:r>
              <a:rPr lang="es-MX" dirty="0"/>
              <a:t>¿Por qué es importante la ingeniería de software?</a:t>
            </a:r>
          </a:p>
        </p:txBody>
      </p:sp>
      <p:graphicFrame>
        <p:nvGraphicFramePr>
          <p:cNvPr id="4" name="Marcador de contenido 3">
            <a:extLst>
              <a:ext uri="{FF2B5EF4-FFF2-40B4-BE49-F238E27FC236}">
                <a16:creationId xmlns:a16="http://schemas.microsoft.com/office/drawing/2014/main" id="{AECC5DE7-A0D6-B241-25B8-07B9793FE8D9}"/>
              </a:ext>
            </a:extLst>
          </p:cNvPr>
          <p:cNvGraphicFramePr>
            <a:graphicFrameLocks noGrp="1"/>
          </p:cNvGraphicFramePr>
          <p:nvPr>
            <p:ph idx="1"/>
            <p:extLst>
              <p:ext uri="{D42A27DB-BD31-4B8C-83A1-F6EECF244321}">
                <p14:modId xmlns:p14="http://schemas.microsoft.com/office/powerpoint/2010/main" val="2788669692"/>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825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C8B92EE-52D4-C8EA-FE2F-68E557DFBBF6}"/>
              </a:ext>
            </a:extLst>
          </p:cNvPr>
          <p:cNvSpPr>
            <a:spLocks noGrp="1"/>
          </p:cNvSpPr>
          <p:nvPr>
            <p:ph type="title"/>
          </p:nvPr>
        </p:nvSpPr>
        <p:spPr>
          <a:xfrm>
            <a:off x="3618200" y="852055"/>
            <a:ext cx="7257455" cy="1752599"/>
          </a:xfrm>
        </p:spPr>
        <p:txBody>
          <a:bodyPr>
            <a:normAutofit/>
          </a:bodyPr>
          <a:lstStyle/>
          <a:p>
            <a:r>
              <a:rPr lang="es-MX" sz="3600"/>
              <a:t>Ejercicios</a:t>
            </a:r>
          </a:p>
        </p:txBody>
      </p:sp>
      <p:sp>
        <p:nvSpPr>
          <p:cNvPr id="10"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s-MX"/>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s-MX"/>
          </a:p>
        </p:txBody>
      </p:sp>
      <p:sp>
        <p:nvSpPr>
          <p:cNvPr id="14"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s-MX"/>
          </a:p>
        </p:txBody>
      </p:sp>
      <p:sp>
        <p:nvSpPr>
          <p:cNvPr id="16" name="Freeform: Shape 15">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txBody>
          <a:bodyPr/>
          <a:lstStyle/>
          <a:p>
            <a:endParaRPr lang="es-MX"/>
          </a:p>
        </p:txBody>
      </p:sp>
      <p:sp>
        <p:nvSpPr>
          <p:cNvPr id="18" name="Freeform: Shape 17">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txBody>
          <a:bodyPr/>
          <a:lstStyle/>
          <a:p>
            <a:endParaRPr lang="es-MX"/>
          </a:p>
        </p:txBody>
      </p:sp>
      <p:sp>
        <p:nvSpPr>
          <p:cNvPr id="20" name="Freeform: Shape 19">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txBody>
          <a:bodyPr/>
          <a:lstStyle/>
          <a:p>
            <a:endParaRPr lang="es-MX"/>
          </a:p>
        </p:txBody>
      </p:sp>
      <p:sp>
        <p:nvSpPr>
          <p:cNvPr id="3" name="Marcador de contenido 2">
            <a:extLst>
              <a:ext uri="{FF2B5EF4-FFF2-40B4-BE49-F238E27FC236}">
                <a16:creationId xmlns:a16="http://schemas.microsoft.com/office/drawing/2014/main" id="{A203057F-862F-A8BD-1DE9-8543EC4372EB}"/>
              </a:ext>
            </a:extLst>
          </p:cNvPr>
          <p:cNvSpPr>
            <a:spLocks noGrp="1"/>
          </p:cNvSpPr>
          <p:nvPr>
            <p:ph idx="1"/>
          </p:nvPr>
        </p:nvSpPr>
        <p:spPr>
          <a:xfrm>
            <a:off x="3613237" y="2839605"/>
            <a:ext cx="8121276" cy="3371458"/>
          </a:xfrm>
        </p:spPr>
        <p:txBody>
          <a:bodyPr anchor="t">
            <a:normAutofit/>
          </a:bodyPr>
          <a:lstStyle/>
          <a:p>
            <a:r>
              <a:rPr lang="es-MX" sz="2600" dirty="0"/>
              <a:t>¿Qué características debería tener un ingeniero de software y/o de sistemas?</a:t>
            </a:r>
          </a:p>
          <a:p>
            <a:r>
              <a:rPr lang="es-MX" sz="2600" dirty="0"/>
              <a:t>Para ayudar con temas de seguridad pública, se desarrollaron sistemas de cómputo para el monitoreo de la actividad de los ciudadanos. ¿Cuáles son las implicaciones éticas de estos sistemas?</a:t>
            </a:r>
          </a:p>
          <a:p>
            <a:pPr marL="0" indent="0">
              <a:buNone/>
            </a:pPr>
            <a:endParaRPr lang="es-MX" sz="1800" dirty="0"/>
          </a:p>
        </p:txBody>
      </p:sp>
    </p:spTree>
    <p:extLst>
      <p:ext uri="{BB962C8B-B14F-4D97-AF65-F5344CB8AC3E}">
        <p14:creationId xmlns:p14="http://schemas.microsoft.com/office/powerpoint/2010/main" val="238728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squeletos de cajas en 3D">
            <a:extLst>
              <a:ext uri="{FF2B5EF4-FFF2-40B4-BE49-F238E27FC236}">
                <a16:creationId xmlns:a16="http://schemas.microsoft.com/office/drawing/2014/main" id="{C939BD73-634B-A002-709B-80693C610E68}"/>
              </a:ext>
            </a:extLst>
          </p:cNvPr>
          <p:cNvPicPr>
            <a:picLocks noChangeAspect="1"/>
          </p:cNvPicPr>
          <p:nvPr/>
        </p:nvPicPr>
        <p:blipFill rotWithShape="1">
          <a:blip r:embed="rId3">
            <a:duotone>
              <a:schemeClr val="bg2">
                <a:shade val="45000"/>
                <a:satMod val="135000"/>
              </a:schemeClr>
              <a:prstClr val="white"/>
            </a:duotone>
            <a:alphaModFix amt="25000"/>
          </a:blip>
          <a:srcRect t="8372" b="7358"/>
          <a:stretch/>
        </p:blipFill>
        <p:spPr>
          <a:xfrm>
            <a:off x="20" y="10"/>
            <a:ext cx="12191980" cy="6857990"/>
          </a:xfrm>
          <a:prstGeom prst="rect">
            <a:avLst/>
          </a:prstGeom>
        </p:spPr>
      </p:pic>
      <p:sp>
        <p:nvSpPr>
          <p:cNvPr id="2" name="Título 1">
            <a:extLst>
              <a:ext uri="{FF2B5EF4-FFF2-40B4-BE49-F238E27FC236}">
                <a16:creationId xmlns:a16="http://schemas.microsoft.com/office/drawing/2014/main" id="{0B3B9925-23B9-D888-C54D-B1628259D4F5}"/>
              </a:ext>
            </a:extLst>
          </p:cNvPr>
          <p:cNvSpPr>
            <a:spLocks noGrp="1"/>
          </p:cNvSpPr>
          <p:nvPr>
            <p:ph type="title"/>
          </p:nvPr>
        </p:nvSpPr>
        <p:spPr>
          <a:xfrm>
            <a:off x="643467" y="639099"/>
            <a:ext cx="3647493" cy="4965833"/>
          </a:xfrm>
        </p:spPr>
        <p:txBody>
          <a:bodyPr>
            <a:normAutofit/>
          </a:bodyPr>
          <a:lstStyle/>
          <a:p>
            <a:pPr algn="r"/>
            <a:r>
              <a:rPr lang="es-MX" b="1" dirty="0"/>
              <a:t>Análisis y diseño de sistemas</a:t>
            </a:r>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E82BC7E-21BC-233C-B77D-D77A131C6961}"/>
              </a:ext>
            </a:extLst>
          </p:cNvPr>
          <p:cNvSpPr>
            <a:spLocks noGrp="1"/>
          </p:cNvSpPr>
          <p:nvPr>
            <p:ph idx="1"/>
          </p:nvPr>
        </p:nvSpPr>
        <p:spPr>
          <a:xfrm>
            <a:off x="4979938" y="639099"/>
            <a:ext cx="6591346" cy="4965833"/>
          </a:xfrm>
        </p:spPr>
        <p:txBody>
          <a:bodyPr>
            <a:normAutofit/>
          </a:bodyPr>
          <a:lstStyle/>
          <a:p>
            <a:r>
              <a:rPr lang="es-MX" sz="3200" dirty="0"/>
              <a:t>Consiste en una serie de procesos que se llevan a cabo de forma sistemática para identificar las necesidades de una organización y proponer una solución de software que satisfaga dichas necesidades.</a:t>
            </a:r>
          </a:p>
        </p:txBody>
      </p:sp>
    </p:spTree>
    <p:extLst>
      <p:ext uri="{BB962C8B-B14F-4D97-AF65-F5344CB8AC3E}">
        <p14:creationId xmlns:p14="http://schemas.microsoft.com/office/powerpoint/2010/main" val="1385937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83A268D-E02D-6CC9-8CA0-DD81896ABCF9}"/>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153146-944D-E90D-87A7-DDB717E2D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squeletos de cajas en 3D">
            <a:extLst>
              <a:ext uri="{FF2B5EF4-FFF2-40B4-BE49-F238E27FC236}">
                <a16:creationId xmlns:a16="http://schemas.microsoft.com/office/drawing/2014/main" id="{51589EB3-CA16-6076-CDE9-56E7EB5EA512}"/>
              </a:ext>
            </a:extLst>
          </p:cNvPr>
          <p:cNvPicPr>
            <a:picLocks noChangeAspect="1"/>
          </p:cNvPicPr>
          <p:nvPr/>
        </p:nvPicPr>
        <p:blipFill rotWithShape="1">
          <a:blip r:embed="rId3">
            <a:duotone>
              <a:schemeClr val="bg2">
                <a:shade val="45000"/>
                <a:satMod val="135000"/>
              </a:schemeClr>
              <a:prstClr val="white"/>
            </a:duotone>
            <a:alphaModFix amt="25000"/>
          </a:blip>
          <a:srcRect t="8372" b="7358"/>
          <a:stretch/>
        </p:blipFill>
        <p:spPr>
          <a:xfrm>
            <a:off x="20" y="10"/>
            <a:ext cx="12191980" cy="6857990"/>
          </a:xfrm>
          <a:prstGeom prst="rect">
            <a:avLst/>
          </a:prstGeom>
        </p:spPr>
      </p:pic>
      <p:sp>
        <p:nvSpPr>
          <p:cNvPr id="2" name="Título 1">
            <a:extLst>
              <a:ext uri="{FF2B5EF4-FFF2-40B4-BE49-F238E27FC236}">
                <a16:creationId xmlns:a16="http://schemas.microsoft.com/office/drawing/2014/main" id="{4B172AE7-1E43-4412-5DE8-DB90943D2786}"/>
              </a:ext>
            </a:extLst>
          </p:cNvPr>
          <p:cNvSpPr>
            <a:spLocks noGrp="1"/>
          </p:cNvSpPr>
          <p:nvPr>
            <p:ph type="title"/>
          </p:nvPr>
        </p:nvSpPr>
        <p:spPr>
          <a:xfrm>
            <a:off x="643467" y="639099"/>
            <a:ext cx="3647493" cy="4965833"/>
          </a:xfrm>
        </p:spPr>
        <p:txBody>
          <a:bodyPr>
            <a:normAutofit/>
          </a:bodyPr>
          <a:lstStyle/>
          <a:p>
            <a:pPr algn="r"/>
            <a:r>
              <a:rPr lang="es-MX" b="1" dirty="0"/>
              <a:t>Ingeniería de software</a:t>
            </a:r>
          </a:p>
        </p:txBody>
      </p:sp>
      <p:cxnSp>
        <p:nvCxnSpPr>
          <p:cNvPr id="11" name="Straight Connector 10">
            <a:extLst>
              <a:ext uri="{FF2B5EF4-FFF2-40B4-BE49-F238E27FC236}">
                <a16:creationId xmlns:a16="http://schemas.microsoft.com/office/drawing/2014/main" id="{F3BE343E-731A-ECF1-87A7-9727C33D42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06715E3-E791-526F-43E5-937B7C63F991}"/>
              </a:ext>
            </a:extLst>
          </p:cNvPr>
          <p:cNvSpPr>
            <a:spLocks noGrp="1"/>
          </p:cNvSpPr>
          <p:nvPr>
            <p:ph idx="1"/>
          </p:nvPr>
        </p:nvSpPr>
        <p:spPr>
          <a:xfrm>
            <a:off x="4979938" y="639099"/>
            <a:ext cx="6591346" cy="4965833"/>
          </a:xfrm>
        </p:spPr>
        <p:txBody>
          <a:bodyPr>
            <a:normAutofit/>
          </a:bodyPr>
          <a:lstStyle/>
          <a:p>
            <a:r>
              <a:rPr lang="es-MX" sz="3200" dirty="0"/>
              <a:t>Es una disciplina de ingeniería relacionada con todos los aspectos de la producción de software.</a:t>
            </a:r>
          </a:p>
        </p:txBody>
      </p:sp>
    </p:spTree>
    <p:extLst>
      <p:ext uri="{BB962C8B-B14F-4D97-AF65-F5344CB8AC3E}">
        <p14:creationId xmlns:p14="http://schemas.microsoft.com/office/powerpoint/2010/main" val="42348941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CD45ABBC-05C3-8109-27EC-2D758CA1F3DC}"/>
              </a:ext>
            </a:extLst>
          </p:cNvPr>
          <p:cNvSpPr>
            <a:spLocks noGrp="1"/>
          </p:cNvSpPr>
          <p:nvPr>
            <p:ph type="title"/>
          </p:nvPr>
        </p:nvSpPr>
        <p:spPr>
          <a:xfrm>
            <a:off x="535021" y="685800"/>
            <a:ext cx="2639962" cy="5105400"/>
          </a:xfrm>
        </p:spPr>
        <p:txBody>
          <a:bodyPr>
            <a:normAutofit/>
          </a:bodyPr>
          <a:lstStyle/>
          <a:p>
            <a:r>
              <a:rPr lang="es-MX">
                <a:solidFill>
                  <a:srgbClr val="FFFFFF"/>
                </a:solidFill>
              </a:rPr>
              <a:t>Preguntas frecuentes</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4" name="Marcador de contenido 3">
            <a:extLst>
              <a:ext uri="{FF2B5EF4-FFF2-40B4-BE49-F238E27FC236}">
                <a16:creationId xmlns:a16="http://schemas.microsoft.com/office/drawing/2014/main" id="{9B25CF36-A361-255B-FE07-F976FE169806}"/>
              </a:ext>
            </a:extLst>
          </p:cNvPr>
          <p:cNvGraphicFramePr>
            <a:graphicFrameLocks noGrp="1"/>
          </p:cNvGraphicFramePr>
          <p:nvPr>
            <p:ph idx="1"/>
            <p:extLst>
              <p:ext uri="{D42A27DB-BD31-4B8C-83A1-F6EECF244321}">
                <p14:modId xmlns:p14="http://schemas.microsoft.com/office/powerpoint/2010/main" val="256368343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563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C3FFF050-3C16-02EE-BD0D-B14F1D387118}"/>
              </a:ext>
            </a:extLst>
          </p:cNvPr>
          <p:cNvSpPr>
            <a:spLocks noGrp="1"/>
          </p:cNvSpPr>
          <p:nvPr>
            <p:ph type="title"/>
          </p:nvPr>
        </p:nvSpPr>
        <p:spPr>
          <a:xfrm>
            <a:off x="1836013" y="1072609"/>
            <a:ext cx="3041557" cy="4522647"/>
          </a:xfrm>
          <a:effectLst/>
        </p:spPr>
        <p:txBody>
          <a:bodyPr anchor="ctr">
            <a:normAutofit/>
          </a:bodyPr>
          <a:lstStyle/>
          <a:p>
            <a:pPr algn="l"/>
            <a:r>
              <a:rPr lang="es-MX" sz="3200" dirty="0">
                <a:solidFill>
                  <a:schemeClr val="tx2"/>
                </a:solidFill>
              </a:rPr>
              <a:t>Características del buen software</a:t>
            </a:r>
          </a:p>
        </p:txBody>
      </p:sp>
      <p:sp>
        <p:nvSpPr>
          <p:cNvPr id="3" name="Marcador de contenido 2">
            <a:extLst>
              <a:ext uri="{FF2B5EF4-FFF2-40B4-BE49-F238E27FC236}">
                <a16:creationId xmlns:a16="http://schemas.microsoft.com/office/drawing/2014/main" id="{72705FBD-C88B-F9A6-D7F2-0E1D0CD86843}"/>
              </a:ext>
            </a:extLst>
          </p:cNvPr>
          <p:cNvSpPr>
            <a:spLocks noGrp="1"/>
          </p:cNvSpPr>
          <p:nvPr>
            <p:ph idx="1"/>
          </p:nvPr>
        </p:nvSpPr>
        <p:spPr>
          <a:xfrm>
            <a:off x="5149032" y="1072609"/>
            <a:ext cx="6383207" cy="4522647"/>
          </a:xfrm>
        </p:spPr>
        <p:txBody>
          <a:bodyPr anchor="ctr">
            <a:normAutofit/>
          </a:bodyPr>
          <a:lstStyle/>
          <a:p>
            <a:r>
              <a:rPr lang="es-MX" sz="3200" dirty="0"/>
              <a:t>Mantenibilidad</a:t>
            </a:r>
          </a:p>
          <a:p>
            <a:r>
              <a:rPr lang="es-MX" sz="3200" dirty="0"/>
              <a:t>Confianza y seguridad</a:t>
            </a:r>
          </a:p>
          <a:p>
            <a:r>
              <a:rPr lang="es-MX" sz="3200" dirty="0"/>
              <a:t>Eficiencia</a:t>
            </a:r>
          </a:p>
          <a:p>
            <a:r>
              <a:rPr lang="es-MX" sz="3200" dirty="0"/>
              <a:t>Aceptabilidad</a:t>
            </a:r>
          </a:p>
        </p:txBody>
      </p:sp>
    </p:spTree>
    <p:extLst>
      <p:ext uri="{BB962C8B-B14F-4D97-AF65-F5344CB8AC3E}">
        <p14:creationId xmlns:p14="http://schemas.microsoft.com/office/powerpoint/2010/main" val="881331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0447171C-4267-21F1-AFD0-29F00D941276}"/>
              </a:ext>
            </a:extLst>
          </p:cNvPr>
          <p:cNvSpPr>
            <a:spLocks noGrp="1"/>
          </p:cNvSpPr>
          <p:nvPr>
            <p:ph type="title"/>
          </p:nvPr>
        </p:nvSpPr>
        <p:spPr>
          <a:xfrm>
            <a:off x="535021" y="685800"/>
            <a:ext cx="2639962" cy="5105400"/>
          </a:xfrm>
        </p:spPr>
        <p:txBody>
          <a:bodyPr>
            <a:normAutofit/>
          </a:bodyPr>
          <a:lstStyle/>
          <a:p>
            <a:r>
              <a:rPr lang="es-MX" sz="3100">
                <a:solidFill>
                  <a:srgbClr val="FFFFFF"/>
                </a:solidFill>
              </a:rPr>
              <a:t>Actividades fundamentales de la ingeniería de software</a:t>
            </a:r>
          </a:p>
        </p:txBody>
      </p:sp>
      <p:grpSp>
        <p:nvGrpSpPr>
          <p:cNvPr id="2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2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2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2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2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2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4" name="Marcador de contenido 3">
            <a:extLst>
              <a:ext uri="{FF2B5EF4-FFF2-40B4-BE49-F238E27FC236}">
                <a16:creationId xmlns:a16="http://schemas.microsoft.com/office/drawing/2014/main" id="{84D64FE5-F1AB-D9B7-2ECF-178F767CCF43}"/>
              </a:ext>
            </a:extLst>
          </p:cNvPr>
          <p:cNvGraphicFramePr>
            <a:graphicFrameLocks noGrp="1"/>
          </p:cNvGraphicFramePr>
          <p:nvPr>
            <p:ph idx="1"/>
            <p:extLst>
              <p:ext uri="{D42A27DB-BD31-4B8C-83A1-F6EECF244321}">
                <p14:modId xmlns:p14="http://schemas.microsoft.com/office/powerpoint/2010/main" val="324033015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3912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9D3DFD-28A5-04D1-B81A-61F9CCFE9488}"/>
              </a:ext>
            </a:extLst>
          </p:cNvPr>
          <p:cNvSpPr>
            <a:spLocks noGrp="1"/>
          </p:cNvSpPr>
          <p:nvPr>
            <p:ph type="title"/>
          </p:nvPr>
        </p:nvSpPr>
        <p:spPr/>
        <p:txBody>
          <a:bodyPr/>
          <a:lstStyle/>
          <a:p>
            <a:r>
              <a:rPr lang="es-MX" dirty="0"/>
              <a:t>Ciencia de la computación vs Ingeniería de software</a:t>
            </a:r>
          </a:p>
        </p:txBody>
      </p:sp>
      <p:sp>
        <p:nvSpPr>
          <p:cNvPr id="8" name="Marcador de contenido 7">
            <a:extLst>
              <a:ext uri="{FF2B5EF4-FFF2-40B4-BE49-F238E27FC236}">
                <a16:creationId xmlns:a16="http://schemas.microsoft.com/office/drawing/2014/main" id="{FA9A816F-C9FF-777E-DB43-2AA2C06BFDC0}"/>
              </a:ext>
            </a:extLst>
          </p:cNvPr>
          <p:cNvSpPr>
            <a:spLocks noGrp="1"/>
          </p:cNvSpPr>
          <p:nvPr>
            <p:ph sz="half" idx="1"/>
          </p:nvPr>
        </p:nvSpPr>
        <p:spPr/>
        <p:txBody>
          <a:bodyPr>
            <a:normAutofit/>
          </a:bodyPr>
          <a:lstStyle/>
          <a:p>
            <a:r>
              <a:rPr lang="es-MX" sz="2400" dirty="0"/>
              <a:t>Las </a:t>
            </a:r>
            <a:r>
              <a:rPr lang="es-MX" sz="2400" b="1" dirty="0"/>
              <a:t>ciencias de la computación</a:t>
            </a:r>
            <a:r>
              <a:rPr lang="es-MX" sz="2400" dirty="0"/>
              <a:t> se relacionan con la teoría y métodos bajo los sistemas de software.</a:t>
            </a:r>
          </a:p>
        </p:txBody>
      </p:sp>
      <p:sp>
        <p:nvSpPr>
          <p:cNvPr id="9" name="Marcador de contenido 8">
            <a:extLst>
              <a:ext uri="{FF2B5EF4-FFF2-40B4-BE49-F238E27FC236}">
                <a16:creationId xmlns:a16="http://schemas.microsoft.com/office/drawing/2014/main" id="{D0CBEE61-675B-FB03-E402-8BBFAEFFC166}"/>
              </a:ext>
            </a:extLst>
          </p:cNvPr>
          <p:cNvSpPr>
            <a:spLocks noGrp="1"/>
          </p:cNvSpPr>
          <p:nvPr>
            <p:ph sz="half" idx="2"/>
          </p:nvPr>
        </p:nvSpPr>
        <p:spPr/>
        <p:txBody>
          <a:bodyPr>
            <a:normAutofit/>
          </a:bodyPr>
          <a:lstStyle/>
          <a:p>
            <a:r>
              <a:rPr lang="es-MX" sz="2400" dirty="0"/>
              <a:t>La </a:t>
            </a:r>
            <a:r>
              <a:rPr lang="es-MX" sz="2400" b="1" dirty="0"/>
              <a:t>ingeniería de software </a:t>
            </a:r>
            <a:r>
              <a:rPr lang="es-MX" sz="2400" dirty="0"/>
              <a:t>está relacionada con los problemas prácticos que resultan de la producción de software.</a:t>
            </a:r>
            <a:endParaRPr lang="es-MX" sz="2400" b="1" dirty="0"/>
          </a:p>
        </p:txBody>
      </p:sp>
    </p:spTree>
    <p:extLst>
      <p:ext uri="{BB962C8B-B14F-4D97-AF65-F5344CB8AC3E}">
        <p14:creationId xmlns:p14="http://schemas.microsoft.com/office/powerpoint/2010/main" val="3487316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3336871-0118-4F6E-8DBD-20AEFC62A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3F35E60-4AC7-5EFB-907D-2630AAC2A146}"/>
              </a:ext>
            </a:extLst>
          </p:cNvPr>
          <p:cNvSpPr>
            <a:spLocks noGrp="1"/>
          </p:cNvSpPr>
          <p:nvPr>
            <p:ph type="title"/>
          </p:nvPr>
        </p:nvSpPr>
        <p:spPr>
          <a:xfrm>
            <a:off x="9171392" y="1074392"/>
            <a:ext cx="2443433" cy="4377961"/>
          </a:xfrm>
        </p:spPr>
        <p:txBody>
          <a:bodyPr>
            <a:normAutofit/>
          </a:bodyPr>
          <a:lstStyle/>
          <a:p>
            <a:r>
              <a:rPr lang="es-MX">
                <a:solidFill>
                  <a:srgbClr val="000000"/>
                </a:solidFill>
              </a:rPr>
              <a:t>Problemas generales del desarrollo de software</a:t>
            </a:r>
          </a:p>
        </p:txBody>
      </p:sp>
      <p:sp useBgFill="1">
        <p:nvSpPr>
          <p:cNvPr id="11" name="Freeform: Shape 10">
            <a:extLst>
              <a:ext uri="{FF2B5EF4-FFF2-40B4-BE49-F238E27FC236}">
                <a16:creationId xmlns:a16="http://schemas.microsoft.com/office/drawing/2014/main" id="{F03CC8D0-33AF-417F-8454-1FDB6C22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 name="Group 12">
            <a:extLst>
              <a:ext uri="{FF2B5EF4-FFF2-40B4-BE49-F238E27FC236}">
                <a16:creationId xmlns:a16="http://schemas.microsoft.com/office/drawing/2014/main" id="{B5A08A69-9EE1-4A9E-96B6-D769D87C2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14" name="Freeform 6">
              <a:extLst>
                <a:ext uri="{FF2B5EF4-FFF2-40B4-BE49-F238E27FC236}">
                  <a16:creationId xmlns:a16="http://schemas.microsoft.com/office/drawing/2014/main" id="{4E4F433A-15D2-423F-8739-13AEA4E47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4021F900-DEF3-4537-92E5-C37ECB7AE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653620E7-B03C-48E2-8561-FCA918F8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108701B4-8FEE-43D1-9954-9C064D75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99E0FE54-1668-4AD5-9242-892A6323B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75498FE5-B57D-4FD9-81E0-4E1CB65C0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4" name="Marcador de contenido 3">
            <a:extLst>
              <a:ext uri="{FF2B5EF4-FFF2-40B4-BE49-F238E27FC236}">
                <a16:creationId xmlns:a16="http://schemas.microsoft.com/office/drawing/2014/main" id="{E23CB121-6340-3073-83F6-847B25DC4D38}"/>
              </a:ext>
            </a:extLst>
          </p:cNvPr>
          <p:cNvGraphicFramePr>
            <a:graphicFrameLocks noGrp="1"/>
          </p:cNvGraphicFramePr>
          <p:nvPr>
            <p:ph idx="1"/>
            <p:extLst>
              <p:ext uri="{D42A27DB-BD31-4B8C-83A1-F6EECF244321}">
                <p14:modId xmlns:p14="http://schemas.microsoft.com/office/powerpoint/2010/main" val="1975218595"/>
              </p:ext>
            </p:extLst>
          </p:nvPr>
        </p:nvGraphicFramePr>
        <p:xfrm>
          <a:off x="643467" y="643468"/>
          <a:ext cx="6749521" cy="5239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882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8">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31" name="Group 10">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3"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4"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32"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6"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33"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50A05D3D-F5F1-CA0F-31D7-DD3AFD5198D0}"/>
              </a:ext>
            </a:extLst>
          </p:cNvPr>
          <p:cNvSpPr>
            <a:spLocks noGrp="1"/>
          </p:cNvSpPr>
          <p:nvPr>
            <p:ph type="title"/>
          </p:nvPr>
        </p:nvSpPr>
        <p:spPr>
          <a:xfrm>
            <a:off x="1484312" y="1284051"/>
            <a:ext cx="2812385" cy="3723836"/>
          </a:xfrm>
        </p:spPr>
        <p:txBody>
          <a:bodyPr>
            <a:normAutofit/>
          </a:bodyPr>
          <a:lstStyle/>
          <a:p>
            <a:r>
              <a:rPr lang="es-MX" sz="3600">
                <a:solidFill>
                  <a:srgbClr val="000000"/>
                </a:solidFill>
              </a:rPr>
              <a:t>Tipos de aplicaciones de software</a:t>
            </a:r>
          </a:p>
        </p:txBody>
      </p:sp>
      <p:sp useBgFill="1">
        <p:nvSpPr>
          <p:cNvPr id="34"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Marcador de contenido 3">
            <a:extLst>
              <a:ext uri="{FF2B5EF4-FFF2-40B4-BE49-F238E27FC236}">
                <a16:creationId xmlns:a16="http://schemas.microsoft.com/office/drawing/2014/main" id="{AF60C17F-4BFA-8BFF-2DFF-CE995BC70656}"/>
              </a:ext>
            </a:extLst>
          </p:cNvPr>
          <p:cNvGraphicFramePr>
            <a:graphicFrameLocks noGrp="1"/>
          </p:cNvGraphicFramePr>
          <p:nvPr>
            <p:ph idx="1"/>
            <p:extLst>
              <p:ext uri="{D42A27DB-BD31-4B8C-83A1-F6EECF244321}">
                <p14:modId xmlns:p14="http://schemas.microsoft.com/office/powerpoint/2010/main" val="3593664402"/>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1385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4869</TotalTime>
  <Words>2788</Words>
  <Application>Microsoft Office PowerPoint</Application>
  <PresentationFormat>Panorámica</PresentationFormat>
  <Paragraphs>209</Paragraphs>
  <Slides>17</Slides>
  <Notes>16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Corbel</vt:lpstr>
      <vt:lpstr>Parallax</vt:lpstr>
      <vt:lpstr>Fundamentos de análisis y diseño de sistemas</vt:lpstr>
      <vt:lpstr>Análisis y diseño de sistemas</vt:lpstr>
      <vt:lpstr>Ingeniería de software</vt:lpstr>
      <vt:lpstr>Preguntas frecuentes</vt:lpstr>
      <vt:lpstr>Características del buen software</vt:lpstr>
      <vt:lpstr>Actividades fundamentales de la ingeniería de software</vt:lpstr>
      <vt:lpstr>Ciencia de la computación vs Ingeniería de software</vt:lpstr>
      <vt:lpstr>Problemas generales del desarrollo de software</vt:lpstr>
      <vt:lpstr>Tipos de aplicaciones de software</vt:lpstr>
      <vt:lpstr>Fundamentos aplicables a los sistemas</vt:lpstr>
      <vt:lpstr>Ingeniería de software y la WEB</vt:lpstr>
      <vt:lpstr>Ingeniería de software y al WEB</vt:lpstr>
      <vt:lpstr>Nuevos desafíos de los sistemas</vt:lpstr>
      <vt:lpstr>Ética en la ingeniería de software</vt:lpstr>
      <vt:lpstr>Ética en la ingeniería de software</vt:lpstr>
      <vt:lpstr>¿Por qué es importante la ingeniería de software?</vt:lpstr>
      <vt:lpstr>Ejercicios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análisis y diseño de sistemas</dc:title>
  <dc:creator>Ary Shared Rosas Carrillo</dc:creator>
  <cp:lastModifiedBy>Ary Shared Rosas Carrillo</cp:lastModifiedBy>
  <cp:revision>31</cp:revision>
  <dcterms:created xsi:type="dcterms:W3CDTF">2023-02-07T05:17:50Z</dcterms:created>
  <dcterms:modified xsi:type="dcterms:W3CDTF">2024-02-10T01:31:53Z</dcterms:modified>
</cp:coreProperties>
</file>