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3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3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3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85;p14"/>
          <p:cNvSpPr/>
          <p:nvPr/>
        </p:nvSpPr>
        <p:spPr>
          <a:xfrm>
            <a:off x="3681360" y="543600"/>
            <a:ext cx="5802840" cy="40557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3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3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3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3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1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2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mailto:addyouremail@freepik.com" TargetMode="External"/><Relationship Id="rId2" Type="http://schemas.openxmlformats.org/officeDocument/2006/relationships/slideLayout" Target="../slideLayouts/slideLayout13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282640" y="673200"/>
            <a:ext cx="35773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48ffd5"/>
                </a:solidFill>
                <a:latin typeface="Roboto Black"/>
                <a:ea typeface="Roboto Black"/>
              </a:rPr>
              <a:t>HTML, CSS DAN BOOTRSTAP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65" name="Google Shape;111;p22"/>
          <p:cNvSpPr/>
          <p:nvPr/>
        </p:nvSpPr>
        <p:spPr>
          <a:xfrm>
            <a:off x="2238840" y="4488480"/>
            <a:ext cx="815400" cy="427320"/>
          </a:xfrm>
          <a:custGeom>
            <a:avLst/>
            <a:gdLst/>
            <a:ahLst/>
            <a:rect l="l" t="t" r="r" b="b"/>
            <a:pathLst>
              <a:path w="34008" h="17832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Google Shape;112;p22"/>
          <p:cNvSpPr/>
          <p:nvPr/>
        </p:nvSpPr>
        <p:spPr>
          <a:xfrm>
            <a:off x="3470400" y="1215000"/>
            <a:ext cx="405720" cy="126360"/>
          </a:xfrm>
          <a:custGeom>
            <a:avLst/>
            <a:gdLst/>
            <a:ahLst/>
            <a:rect l="l" t="t" r="r" b="b"/>
            <a:pathLst>
              <a:path w="16941" h="5303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Google Shape;113;p22"/>
          <p:cNvSpPr/>
          <p:nvPr/>
        </p:nvSpPr>
        <p:spPr>
          <a:xfrm>
            <a:off x="3558960" y="1342800"/>
            <a:ext cx="228600" cy="90720"/>
          </a:xfrm>
          <a:custGeom>
            <a:avLst/>
            <a:gdLst/>
            <a:ahLst/>
            <a:rect l="l" t="t" r="r" b="b"/>
            <a:pathLst>
              <a:path w="9553" h="3807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Google Shape;114;p22"/>
          <p:cNvSpPr/>
          <p:nvPr/>
        </p:nvSpPr>
        <p:spPr>
          <a:xfrm>
            <a:off x="3624840" y="1459800"/>
            <a:ext cx="113760" cy="97560"/>
          </a:xfrm>
          <a:custGeom>
            <a:avLst/>
            <a:gdLst/>
            <a:ahLst/>
            <a:rect l="l" t="t" r="r" b="b"/>
            <a:pathLst>
              <a:path w="4777" h="4101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Google Shape;115;p22"/>
          <p:cNvSpPr/>
          <p:nvPr/>
        </p:nvSpPr>
        <p:spPr>
          <a:xfrm>
            <a:off x="3378600" y="1082160"/>
            <a:ext cx="589320" cy="163080"/>
          </a:xfrm>
          <a:custGeom>
            <a:avLst/>
            <a:gdLst/>
            <a:ahLst/>
            <a:rect l="l" t="t" r="r" b="b"/>
            <a:pathLst>
              <a:path w="24583" h="6831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Google Shape;116;p22"/>
          <p:cNvSpPr/>
          <p:nvPr/>
        </p:nvSpPr>
        <p:spPr>
          <a:xfrm>
            <a:off x="-228600" y="920880"/>
            <a:ext cx="3448080" cy="3969360"/>
          </a:xfrm>
          <a:custGeom>
            <a:avLst/>
            <a:gdLst/>
            <a:ahLst/>
            <a:rect l="l" t="t" r="r" b="b"/>
            <a:pathLst>
              <a:path w="143736" h="165451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Google Shape;117;p22"/>
          <p:cNvSpPr/>
          <p:nvPr/>
        </p:nvSpPr>
        <p:spPr>
          <a:xfrm>
            <a:off x="36720" y="2657880"/>
            <a:ext cx="937440" cy="936000"/>
          </a:xfrm>
          <a:custGeom>
            <a:avLst/>
            <a:gdLst/>
            <a:ahLst/>
            <a:rect l="l" t="t" r="r" b="b"/>
            <a:pathLst>
              <a:path w="39103" h="3904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Google Shape;118;p22"/>
          <p:cNvSpPr/>
          <p:nvPr/>
        </p:nvSpPr>
        <p:spPr>
          <a:xfrm>
            <a:off x="1654920" y="272520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Google Shape;119;p22"/>
          <p:cNvSpPr/>
          <p:nvPr/>
        </p:nvSpPr>
        <p:spPr>
          <a:xfrm>
            <a:off x="1031400" y="2553840"/>
            <a:ext cx="668520" cy="660240"/>
          </a:xfrm>
          <a:custGeom>
            <a:avLst/>
            <a:gdLst/>
            <a:ahLst/>
            <a:rect l="l" t="t" r="r" b="b"/>
            <a:pathLst>
              <a:path w="27895" h="27539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Google Shape;120;p22"/>
          <p:cNvSpPr/>
          <p:nvPr/>
        </p:nvSpPr>
        <p:spPr>
          <a:xfrm>
            <a:off x="-1529640" y="1971720"/>
            <a:ext cx="425520" cy="424080"/>
          </a:xfrm>
          <a:custGeom>
            <a:avLst/>
            <a:gdLst/>
            <a:ahLst/>
            <a:rect l="l" t="t" r="r" b="b"/>
            <a:pathLst>
              <a:path w="17769" h="17705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Google Shape;121;p22"/>
          <p:cNvSpPr/>
          <p:nvPr/>
        </p:nvSpPr>
        <p:spPr>
          <a:xfrm>
            <a:off x="-1075680" y="1926000"/>
            <a:ext cx="300240" cy="297360"/>
          </a:xfrm>
          <a:custGeom>
            <a:avLst/>
            <a:gdLst/>
            <a:ahLst/>
            <a:rect l="l" t="t" r="r" b="b"/>
            <a:pathLst>
              <a:path w="12547" h="12419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Google Shape;122;p22"/>
          <p:cNvSpPr/>
          <p:nvPr/>
        </p:nvSpPr>
        <p:spPr>
          <a:xfrm>
            <a:off x="1994400" y="1967400"/>
            <a:ext cx="986400" cy="3744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Google Shape;123;p22"/>
          <p:cNvSpPr/>
          <p:nvPr/>
        </p:nvSpPr>
        <p:spPr>
          <a:xfrm>
            <a:off x="1994400" y="2098800"/>
            <a:ext cx="986400" cy="3744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Google Shape;124;p22"/>
          <p:cNvSpPr/>
          <p:nvPr/>
        </p:nvSpPr>
        <p:spPr>
          <a:xfrm>
            <a:off x="1994400" y="2230200"/>
            <a:ext cx="986400" cy="3744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Google Shape;125;p22"/>
          <p:cNvSpPr/>
          <p:nvPr/>
        </p:nvSpPr>
        <p:spPr>
          <a:xfrm>
            <a:off x="1994400" y="2494440"/>
            <a:ext cx="986400" cy="3744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Google Shape;126;p22"/>
          <p:cNvSpPr/>
          <p:nvPr/>
        </p:nvSpPr>
        <p:spPr>
          <a:xfrm>
            <a:off x="1994400" y="2625840"/>
            <a:ext cx="986400" cy="3744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Google Shape;127;p22"/>
          <p:cNvSpPr/>
          <p:nvPr/>
        </p:nvSpPr>
        <p:spPr>
          <a:xfrm>
            <a:off x="1994400" y="2888640"/>
            <a:ext cx="986400" cy="3744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Google Shape;128;p22"/>
          <p:cNvSpPr/>
          <p:nvPr/>
        </p:nvSpPr>
        <p:spPr>
          <a:xfrm>
            <a:off x="1994400" y="3020040"/>
            <a:ext cx="986400" cy="3744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Google Shape;129;p22"/>
          <p:cNvSpPr/>
          <p:nvPr/>
        </p:nvSpPr>
        <p:spPr>
          <a:xfrm>
            <a:off x="1994400" y="3282840"/>
            <a:ext cx="986400" cy="3744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Google Shape;130;p22"/>
          <p:cNvSpPr/>
          <p:nvPr/>
        </p:nvSpPr>
        <p:spPr>
          <a:xfrm>
            <a:off x="58320" y="1967400"/>
            <a:ext cx="1704600" cy="37440"/>
          </a:xfrm>
          <a:custGeom>
            <a:avLst/>
            <a:gdLst/>
            <a:ahLst/>
            <a:rect l="l" t="t" r="r" b="b"/>
            <a:pathLst>
              <a:path w="71072" h="1593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Google Shape;131;p22"/>
          <p:cNvSpPr/>
          <p:nvPr/>
        </p:nvSpPr>
        <p:spPr>
          <a:xfrm>
            <a:off x="58320" y="2098800"/>
            <a:ext cx="1704600" cy="37440"/>
          </a:xfrm>
          <a:custGeom>
            <a:avLst/>
            <a:gdLst/>
            <a:ahLst/>
            <a:rect l="l" t="t" r="r" b="b"/>
            <a:pathLst>
              <a:path w="71072" h="1593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Google Shape;132;p22"/>
          <p:cNvSpPr/>
          <p:nvPr/>
        </p:nvSpPr>
        <p:spPr>
          <a:xfrm>
            <a:off x="58320" y="2363040"/>
            <a:ext cx="1146960" cy="37440"/>
          </a:xfrm>
          <a:custGeom>
            <a:avLst/>
            <a:gdLst/>
            <a:ahLst/>
            <a:rect l="l" t="t" r="r" b="b"/>
            <a:pathLst>
              <a:path w="47827" h="1594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Google Shape;133;p22"/>
          <p:cNvSpPr/>
          <p:nvPr/>
        </p:nvSpPr>
        <p:spPr>
          <a:xfrm>
            <a:off x="2108880" y="1701360"/>
            <a:ext cx="700560" cy="113760"/>
          </a:xfrm>
          <a:custGeom>
            <a:avLst/>
            <a:gdLst/>
            <a:ahLst/>
            <a:rect l="l" t="t" r="r" b="b"/>
            <a:pathLst>
              <a:path w="29232" h="4778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Google Shape;134;p22"/>
          <p:cNvSpPr/>
          <p:nvPr/>
        </p:nvSpPr>
        <p:spPr>
          <a:xfrm>
            <a:off x="560880" y="1701360"/>
            <a:ext cx="699120" cy="113760"/>
          </a:xfrm>
          <a:custGeom>
            <a:avLst/>
            <a:gdLst/>
            <a:ahLst/>
            <a:rect l="l" t="t" r="r" b="b"/>
            <a:pathLst>
              <a:path w="29168" h="477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Google Shape;135;p22"/>
          <p:cNvSpPr/>
          <p:nvPr/>
        </p:nvSpPr>
        <p:spPr>
          <a:xfrm>
            <a:off x="-1540080" y="2988000"/>
            <a:ext cx="734400" cy="1487520"/>
          </a:xfrm>
          <a:custGeom>
            <a:avLst/>
            <a:gdLst/>
            <a:ahLst/>
            <a:rect l="l" t="t" r="r" b="b"/>
            <a:pathLst>
              <a:path w="30633" h="62029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Google Shape;136;p22"/>
          <p:cNvSpPr/>
          <p:nvPr/>
        </p:nvSpPr>
        <p:spPr>
          <a:xfrm>
            <a:off x="-1210320" y="4037760"/>
            <a:ext cx="75600" cy="381240"/>
          </a:xfrm>
          <a:custGeom>
            <a:avLst/>
            <a:gdLst/>
            <a:ahLst/>
            <a:rect l="l" t="t" r="r" b="b"/>
            <a:pathLst>
              <a:path w="3185" h="15922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Google Shape;137;p22"/>
          <p:cNvSpPr/>
          <p:nvPr/>
        </p:nvSpPr>
        <p:spPr>
          <a:xfrm>
            <a:off x="24480" y="394920"/>
            <a:ext cx="1227960" cy="425520"/>
          </a:xfrm>
          <a:custGeom>
            <a:avLst/>
            <a:gdLst/>
            <a:ahLst/>
            <a:rect l="l" t="t" r="r" b="b"/>
            <a:pathLst>
              <a:path w="51203" h="17768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Google Shape;138;p22"/>
          <p:cNvSpPr/>
          <p:nvPr/>
        </p:nvSpPr>
        <p:spPr>
          <a:xfrm>
            <a:off x="2605320" y="99720"/>
            <a:ext cx="1100880" cy="367920"/>
          </a:xfrm>
          <a:custGeom>
            <a:avLst/>
            <a:gdLst/>
            <a:ahLst/>
            <a:rect l="l" t="t" r="r" b="b"/>
            <a:pathLst>
              <a:path w="45917" h="15364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Google Shape;139;p22"/>
          <p:cNvSpPr/>
          <p:nvPr/>
        </p:nvSpPr>
        <p:spPr>
          <a:xfrm>
            <a:off x="-742680" y="2273040"/>
            <a:ext cx="233280" cy="199440"/>
          </a:xfrm>
          <a:custGeom>
            <a:avLst/>
            <a:gdLst/>
            <a:ahLst/>
            <a:rect l="l" t="t" r="r" b="b"/>
            <a:pathLst>
              <a:path w="9745" h="8337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Google Shape;140;p22"/>
          <p:cNvSpPr/>
          <p:nvPr/>
        </p:nvSpPr>
        <p:spPr>
          <a:xfrm>
            <a:off x="2385360" y="1418400"/>
            <a:ext cx="233280" cy="199800"/>
          </a:xfrm>
          <a:custGeom>
            <a:avLst/>
            <a:gdLst/>
            <a:ahLst/>
            <a:rect l="l" t="t" r="r" b="b"/>
            <a:pathLst>
              <a:path w="9745" h="8356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Google Shape;141;p22"/>
          <p:cNvSpPr/>
          <p:nvPr/>
        </p:nvSpPr>
        <p:spPr>
          <a:xfrm>
            <a:off x="3339000" y="2473920"/>
            <a:ext cx="188640" cy="160560"/>
          </a:xfrm>
          <a:custGeom>
            <a:avLst/>
            <a:gdLst/>
            <a:ahLst/>
            <a:rect l="l" t="t" r="r" b="b"/>
            <a:pathLst>
              <a:path w="7898" h="6721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Google Shape;142;p22"/>
          <p:cNvSpPr/>
          <p:nvPr/>
        </p:nvSpPr>
        <p:spPr>
          <a:xfrm>
            <a:off x="742680" y="4509360"/>
            <a:ext cx="188640" cy="162000"/>
          </a:xfrm>
          <a:custGeom>
            <a:avLst/>
            <a:gdLst/>
            <a:ahLst/>
            <a:rect l="l" t="t" r="r" b="b"/>
            <a:pathLst>
              <a:path w="7898" h="6783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Google Shape;143;p22"/>
          <p:cNvSpPr/>
          <p:nvPr/>
        </p:nvSpPr>
        <p:spPr>
          <a:xfrm>
            <a:off x="3910320" y="754920"/>
            <a:ext cx="187200" cy="161640"/>
          </a:xfrm>
          <a:custGeom>
            <a:avLst/>
            <a:gdLst/>
            <a:ahLst/>
            <a:rect l="l" t="t" r="r" b="b"/>
            <a:pathLst>
              <a:path w="7834" h="6769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Google Shape;144;p22"/>
          <p:cNvSpPr/>
          <p:nvPr/>
        </p:nvSpPr>
        <p:spPr>
          <a:xfrm>
            <a:off x="1221120" y="4212000"/>
            <a:ext cx="275400" cy="198720"/>
          </a:xfrm>
          <a:custGeom>
            <a:avLst/>
            <a:gdLst/>
            <a:ahLst/>
            <a:rect l="l" t="t" r="r" b="b"/>
            <a:pathLst>
              <a:path w="11510" h="8315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Google Shape;145;p22"/>
          <p:cNvSpPr/>
          <p:nvPr/>
        </p:nvSpPr>
        <p:spPr>
          <a:xfrm>
            <a:off x="-707400" y="2509920"/>
            <a:ext cx="194760" cy="1400400"/>
          </a:xfrm>
          <a:custGeom>
            <a:avLst/>
            <a:gdLst/>
            <a:ahLst/>
            <a:rect l="l" t="t" r="r" b="b"/>
            <a:pathLst>
              <a:path w="8152" h="58399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Google Shape;146;p22"/>
          <p:cNvSpPr/>
          <p:nvPr/>
        </p:nvSpPr>
        <p:spPr>
          <a:xfrm>
            <a:off x="3657600" y="1713600"/>
            <a:ext cx="778680" cy="716040"/>
          </a:xfrm>
          <a:custGeom>
            <a:avLst/>
            <a:gdLst/>
            <a:ahLst/>
            <a:rect l="l" t="t" r="r" b="b"/>
            <a:pathLst>
              <a:path w="32480" h="29869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Google Shape;148;p22"/>
          <p:cNvSpPr/>
          <p:nvPr/>
        </p:nvSpPr>
        <p:spPr>
          <a:xfrm>
            <a:off x="3328200" y="2971080"/>
            <a:ext cx="236160" cy="1472400"/>
          </a:xfrm>
          <a:custGeom>
            <a:avLst/>
            <a:gdLst/>
            <a:ahLst/>
            <a:rect l="l" t="t" r="r" b="b"/>
            <a:pathLst>
              <a:path w="9872" h="6139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Google Shape;149;p22"/>
          <p:cNvSpPr/>
          <p:nvPr/>
        </p:nvSpPr>
        <p:spPr>
          <a:xfrm>
            <a:off x="3759840" y="2919960"/>
            <a:ext cx="125640" cy="70560"/>
          </a:xfrm>
          <a:custGeom>
            <a:avLst/>
            <a:gdLst/>
            <a:ahLst/>
            <a:rect l="l" t="t" r="r" b="b"/>
            <a:pathLst>
              <a:path w="5267" h="29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Google Shape;150;p22"/>
          <p:cNvSpPr/>
          <p:nvPr/>
        </p:nvSpPr>
        <p:spPr>
          <a:xfrm>
            <a:off x="4206960" y="3632760"/>
            <a:ext cx="150480" cy="168840"/>
          </a:xfrm>
          <a:custGeom>
            <a:avLst/>
            <a:gdLst/>
            <a:ahLst/>
            <a:rect l="l" t="t" r="r" b="b"/>
            <a:pathLst>
              <a:path w="6305" h="707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Google Shape;151;p22"/>
          <p:cNvSpPr/>
          <p:nvPr/>
        </p:nvSpPr>
        <p:spPr>
          <a:xfrm>
            <a:off x="3902760" y="2990880"/>
            <a:ext cx="300240" cy="314280"/>
          </a:xfrm>
          <a:custGeom>
            <a:avLst/>
            <a:gdLst/>
            <a:ahLst/>
            <a:rect l="l" t="t" r="r" b="b"/>
            <a:pathLst>
              <a:path w="12547" h="13125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Google Shape;152;p22"/>
          <p:cNvSpPr/>
          <p:nvPr/>
        </p:nvSpPr>
        <p:spPr>
          <a:xfrm>
            <a:off x="3358800" y="2801520"/>
            <a:ext cx="234000" cy="150480"/>
          </a:xfrm>
          <a:custGeom>
            <a:avLst/>
            <a:gdLst/>
            <a:ahLst/>
            <a:rect l="l" t="t" r="r" b="b"/>
            <a:pathLst>
              <a:path w="9788" h="6305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Google Shape;153;p22"/>
          <p:cNvSpPr/>
          <p:nvPr/>
        </p:nvSpPr>
        <p:spPr>
          <a:xfrm>
            <a:off x="4240800" y="3481560"/>
            <a:ext cx="55800" cy="112680"/>
          </a:xfrm>
          <a:custGeom>
            <a:avLst/>
            <a:gdLst/>
            <a:ahLst/>
            <a:rect l="l" t="t" r="r" b="b"/>
            <a:pathLst>
              <a:path w="2353" h="472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Google Shape;154;p22"/>
          <p:cNvSpPr/>
          <p:nvPr/>
        </p:nvSpPr>
        <p:spPr>
          <a:xfrm>
            <a:off x="3623040" y="2875680"/>
            <a:ext cx="115560" cy="56520"/>
          </a:xfrm>
          <a:custGeom>
            <a:avLst/>
            <a:gdLst/>
            <a:ahLst/>
            <a:rect l="l" t="t" r="r" b="b"/>
            <a:pathLst>
              <a:path w="4841" h="2386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Google Shape;155;p22"/>
          <p:cNvSpPr/>
          <p:nvPr/>
        </p:nvSpPr>
        <p:spPr>
          <a:xfrm>
            <a:off x="4191480" y="3335760"/>
            <a:ext cx="72720" cy="110160"/>
          </a:xfrm>
          <a:custGeom>
            <a:avLst/>
            <a:gdLst/>
            <a:ahLst/>
            <a:rect l="l" t="t" r="r" b="b"/>
            <a:pathLst>
              <a:path w="3067" h="4621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Google Shape;156;p22"/>
          <p:cNvSpPr/>
          <p:nvPr/>
        </p:nvSpPr>
        <p:spPr>
          <a:xfrm>
            <a:off x="-1914480" y="1987200"/>
            <a:ext cx="214920" cy="415080"/>
          </a:xfrm>
          <a:custGeom>
            <a:avLst/>
            <a:gdLst/>
            <a:ahLst/>
            <a:rect l="l" t="t" r="r" b="b"/>
            <a:pathLst>
              <a:path w="8980" h="17326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Google Shape;157;p22"/>
          <p:cNvSpPr/>
          <p:nvPr/>
        </p:nvSpPr>
        <p:spPr>
          <a:xfrm>
            <a:off x="-1742400" y="2580120"/>
            <a:ext cx="87120" cy="102960"/>
          </a:xfrm>
          <a:custGeom>
            <a:avLst/>
            <a:gdLst/>
            <a:ahLst/>
            <a:rect l="l" t="t" r="r" b="b"/>
            <a:pathLst>
              <a:path w="3657" h="4325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Google Shape;158;p22"/>
          <p:cNvSpPr/>
          <p:nvPr/>
        </p:nvSpPr>
        <p:spPr>
          <a:xfrm>
            <a:off x="-1797120" y="2440080"/>
            <a:ext cx="68040" cy="108720"/>
          </a:xfrm>
          <a:custGeom>
            <a:avLst/>
            <a:gdLst/>
            <a:ahLst/>
            <a:rect l="l" t="t" r="r" b="b"/>
            <a:pathLst>
              <a:path w="2867" h="4556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Google Shape;159;p22"/>
          <p:cNvSpPr/>
          <p:nvPr/>
        </p:nvSpPr>
        <p:spPr>
          <a:xfrm>
            <a:off x="-1778760" y="1845360"/>
            <a:ext cx="76680" cy="107640"/>
          </a:xfrm>
          <a:custGeom>
            <a:avLst/>
            <a:gdLst/>
            <a:ahLst/>
            <a:rect l="l" t="t" r="r" b="b"/>
            <a:pathLst>
              <a:path w="3232" h="4516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Google Shape;160;p22"/>
          <p:cNvSpPr/>
          <p:nvPr/>
        </p:nvSpPr>
        <p:spPr>
          <a:xfrm>
            <a:off x="-1647360" y="1518120"/>
            <a:ext cx="213120" cy="213120"/>
          </a:xfrm>
          <a:custGeom>
            <a:avLst/>
            <a:gdLst/>
            <a:ahLst/>
            <a:rect l="l" t="t" r="r" b="b"/>
            <a:pathLst>
              <a:path w="8917" h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Google Shape;161;p22"/>
          <p:cNvSpPr/>
          <p:nvPr/>
        </p:nvSpPr>
        <p:spPr>
          <a:xfrm>
            <a:off x="-1710000" y="1717560"/>
            <a:ext cx="86400" cy="99360"/>
          </a:xfrm>
          <a:custGeom>
            <a:avLst/>
            <a:gdLst/>
            <a:ahLst/>
            <a:rect l="l" t="t" r="r" b="b"/>
            <a:pathLst>
              <a:path w="3631" h="417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Google Shape;162;p22"/>
          <p:cNvSpPr/>
          <p:nvPr/>
        </p:nvSpPr>
        <p:spPr>
          <a:xfrm>
            <a:off x="-1658880" y="2705400"/>
            <a:ext cx="221760" cy="225360"/>
          </a:xfrm>
          <a:custGeom>
            <a:avLst/>
            <a:gdLst/>
            <a:ahLst/>
            <a:rect l="l" t="t" r="r" b="b"/>
            <a:pathLst>
              <a:path w="9278" h="941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Google Shape;163;p22"/>
          <p:cNvSpPr/>
          <p:nvPr/>
        </p:nvSpPr>
        <p:spPr>
          <a:xfrm>
            <a:off x="-829080" y="4537080"/>
            <a:ext cx="308880" cy="314280"/>
          </a:xfrm>
          <a:custGeom>
            <a:avLst/>
            <a:gdLst/>
            <a:ahLst/>
            <a:rect l="l" t="t" r="r" b="b"/>
            <a:pathLst>
              <a:path w="12897" h="13134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Google Shape;164;p22"/>
          <p:cNvSpPr/>
          <p:nvPr/>
        </p:nvSpPr>
        <p:spPr>
          <a:xfrm>
            <a:off x="-368280" y="4908960"/>
            <a:ext cx="124920" cy="57240"/>
          </a:xfrm>
          <a:custGeom>
            <a:avLst/>
            <a:gdLst/>
            <a:ahLst/>
            <a:rect l="l" t="t" r="r" b="b"/>
            <a:pathLst>
              <a:path w="5233" h="2414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Google Shape;165;p22"/>
          <p:cNvSpPr/>
          <p:nvPr/>
        </p:nvSpPr>
        <p:spPr>
          <a:xfrm>
            <a:off x="-918360" y="4248360"/>
            <a:ext cx="52920" cy="111240"/>
          </a:xfrm>
          <a:custGeom>
            <a:avLst/>
            <a:gdLst/>
            <a:ahLst/>
            <a:rect l="l" t="t" r="r" b="b"/>
            <a:pathLst>
              <a:path w="2235" h="4672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Google Shape;166;p22"/>
          <p:cNvSpPr/>
          <p:nvPr/>
        </p:nvSpPr>
        <p:spPr>
          <a:xfrm>
            <a:off x="-887760" y="4397040"/>
            <a:ext cx="71280" cy="109440"/>
          </a:xfrm>
          <a:custGeom>
            <a:avLst/>
            <a:gdLst/>
            <a:ahLst/>
            <a:rect l="l" t="t" r="r" b="b"/>
            <a:pathLst>
              <a:path w="2995" h="459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Google Shape;167;p22"/>
          <p:cNvSpPr/>
          <p:nvPr/>
        </p:nvSpPr>
        <p:spPr>
          <a:xfrm>
            <a:off x="-977760" y="4039560"/>
            <a:ext cx="150480" cy="170280"/>
          </a:xfrm>
          <a:custGeom>
            <a:avLst/>
            <a:gdLst/>
            <a:ahLst/>
            <a:rect l="l" t="t" r="r" b="b"/>
            <a:pathLst>
              <a:path w="6305" h="7133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Google Shape;168;p22"/>
          <p:cNvSpPr/>
          <p:nvPr/>
        </p:nvSpPr>
        <p:spPr>
          <a:xfrm>
            <a:off x="-509400" y="4852080"/>
            <a:ext cx="125280" cy="69840"/>
          </a:xfrm>
          <a:custGeom>
            <a:avLst/>
            <a:gdLst/>
            <a:ahLst/>
            <a:rect l="l" t="t" r="r" b="b"/>
            <a:pathLst>
              <a:path w="5252" h="2934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Google Shape;169;p22"/>
          <p:cNvSpPr/>
          <p:nvPr/>
        </p:nvSpPr>
        <p:spPr>
          <a:xfrm>
            <a:off x="-209160" y="4890600"/>
            <a:ext cx="227160" cy="150480"/>
          </a:xfrm>
          <a:custGeom>
            <a:avLst/>
            <a:gdLst/>
            <a:ahLst/>
            <a:rect l="l" t="t" r="r" b="b"/>
            <a:pathLst>
              <a:path w="9490" h="6305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Google Shape;170;p22"/>
          <p:cNvSpPr/>
          <p:nvPr/>
        </p:nvSpPr>
        <p:spPr>
          <a:xfrm>
            <a:off x="1330920" y="1643400"/>
            <a:ext cx="230040" cy="230040"/>
          </a:xfrm>
          <a:custGeom>
            <a:avLst/>
            <a:gdLst/>
            <a:ahLst/>
            <a:rect l="l" t="t" r="r" b="b"/>
            <a:pathLst>
              <a:path w="9618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Google Shape;171;p22"/>
          <p:cNvSpPr/>
          <p:nvPr/>
        </p:nvSpPr>
        <p:spPr>
          <a:xfrm>
            <a:off x="2385360" y="588960"/>
            <a:ext cx="230040" cy="230040"/>
          </a:xfrm>
          <a:custGeom>
            <a:avLst/>
            <a:gdLst/>
            <a:ahLst/>
            <a:rect l="l" t="t" r="r" b="b"/>
            <a:pathLst>
              <a:path w="9617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Google Shape;172;p22"/>
          <p:cNvSpPr/>
          <p:nvPr/>
        </p:nvSpPr>
        <p:spPr>
          <a:xfrm>
            <a:off x="2963160" y="588960"/>
            <a:ext cx="230040" cy="230040"/>
          </a:xfrm>
          <a:custGeom>
            <a:avLst/>
            <a:gdLst/>
            <a:ahLst/>
            <a:rect l="l" t="t" r="r" b="b"/>
            <a:pathLst>
              <a:path w="9617" h="9618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Google Shape;173;p22"/>
          <p:cNvSpPr/>
          <p:nvPr/>
        </p:nvSpPr>
        <p:spPr>
          <a:xfrm>
            <a:off x="-493560" y="4066920"/>
            <a:ext cx="453240" cy="583200"/>
          </a:xfrm>
          <a:custGeom>
            <a:avLst/>
            <a:gdLst/>
            <a:ahLst/>
            <a:rect l="l" t="t" r="r" b="b"/>
            <a:pathLst>
              <a:path w="18915" h="24328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Google Shape;174;p22"/>
          <p:cNvSpPr/>
          <p:nvPr/>
        </p:nvSpPr>
        <p:spPr>
          <a:xfrm>
            <a:off x="-398880" y="4164840"/>
            <a:ext cx="268200" cy="37440"/>
          </a:xfrm>
          <a:custGeom>
            <a:avLst/>
            <a:gdLst/>
            <a:ahLst/>
            <a:rect l="l" t="t" r="r" b="b"/>
            <a:pathLst>
              <a:path w="11209" h="1593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Google Shape;175;p22"/>
          <p:cNvSpPr/>
          <p:nvPr/>
        </p:nvSpPr>
        <p:spPr>
          <a:xfrm>
            <a:off x="-398880" y="4237920"/>
            <a:ext cx="268200" cy="37440"/>
          </a:xfrm>
          <a:custGeom>
            <a:avLst/>
            <a:gdLst/>
            <a:ahLst/>
            <a:rect l="l" t="t" r="r" b="b"/>
            <a:pathLst>
              <a:path w="11209" h="1593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Google Shape;176;p22"/>
          <p:cNvSpPr/>
          <p:nvPr/>
        </p:nvSpPr>
        <p:spPr>
          <a:xfrm>
            <a:off x="-398880" y="4311360"/>
            <a:ext cx="211680" cy="37440"/>
          </a:xfrm>
          <a:custGeom>
            <a:avLst/>
            <a:gdLst/>
            <a:ahLst/>
            <a:rect l="l" t="t" r="r" b="b"/>
            <a:pathLst>
              <a:path w="8853" h="1594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Google Shape;177;p22"/>
          <p:cNvSpPr/>
          <p:nvPr/>
        </p:nvSpPr>
        <p:spPr>
          <a:xfrm>
            <a:off x="3959280" y="2384280"/>
            <a:ext cx="384480" cy="427320"/>
          </a:xfrm>
          <a:custGeom>
            <a:avLst/>
            <a:gdLst/>
            <a:ahLst/>
            <a:rect l="l" t="t" r="r" b="b"/>
            <a:pathLst>
              <a:path w="16049" h="17833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Google Shape;178;p22"/>
          <p:cNvSpPr/>
          <p:nvPr/>
        </p:nvSpPr>
        <p:spPr>
          <a:xfrm>
            <a:off x="1338840" y="154080"/>
            <a:ext cx="503640" cy="431280"/>
          </a:xfrm>
          <a:custGeom>
            <a:avLst/>
            <a:gdLst/>
            <a:ahLst/>
            <a:rect l="l" t="t" r="r" b="b"/>
            <a:pathLst>
              <a:path w="21016" h="18002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Google Shape;179;p22"/>
          <p:cNvSpPr/>
          <p:nvPr/>
        </p:nvSpPr>
        <p:spPr>
          <a:xfrm>
            <a:off x="1483920" y="232920"/>
            <a:ext cx="97200" cy="225360"/>
          </a:xfrm>
          <a:custGeom>
            <a:avLst/>
            <a:gdLst/>
            <a:ahLst/>
            <a:rect l="l" t="t" r="r" b="b"/>
            <a:pathLst>
              <a:path w="4076" h="942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Google Shape;180;p22"/>
          <p:cNvSpPr/>
          <p:nvPr/>
        </p:nvSpPr>
        <p:spPr>
          <a:xfrm>
            <a:off x="-1092600" y="2430360"/>
            <a:ext cx="164520" cy="165960"/>
          </a:xfrm>
          <a:custGeom>
            <a:avLst/>
            <a:gdLst/>
            <a:ahLst/>
            <a:rect l="l" t="t" r="r" b="b"/>
            <a:pathLst>
              <a:path w="6879" h="6942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Google Shape;181;p22"/>
          <p:cNvSpPr/>
          <p:nvPr/>
        </p:nvSpPr>
        <p:spPr>
          <a:xfrm>
            <a:off x="-488880" y="1446120"/>
            <a:ext cx="144360" cy="144360"/>
          </a:xfrm>
          <a:custGeom>
            <a:avLst/>
            <a:gdLst/>
            <a:ahLst/>
            <a:rect l="l" t="t" r="r" b="b"/>
            <a:pathLst>
              <a:path w="6051" h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Google Shape;182;p22"/>
          <p:cNvSpPr/>
          <p:nvPr/>
        </p:nvSpPr>
        <p:spPr>
          <a:xfrm>
            <a:off x="3936600" y="266400"/>
            <a:ext cx="142920" cy="144360"/>
          </a:xfrm>
          <a:custGeom>
            <a:avLst/>
            <a:gdLst/>
            <a:ahLst/>
            <a:rect l="l" t="t" r="r" b="b"/>
            <a:pathLst>
              <a:path w="5988" h="6051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Google Shape;183;p22"/>
          <p:cNvSpPr/>
          <p:nvPr/>
        </p:nvSpPr>
        <p:spPr>
          <a:xfrm>
            <a:off x="-1092600" y="2699280"/>
            <a:ext cx="164520" cy="165960"/>
          </a:xfrm>
          <a:custGeom>
            <a:avLst/>
            <a:gdLst/>
            <a:ahLst/>
            <a:rect l="l" t="t" r="r" b="b"/>
            <a:pathLst>
              <a:path w="6879" h="6942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Google Shape;184;p22"/>
          <p:cNvSpPr/>
          <p:nvPr/>
        </p:nvSpPr>
        <p:spPr>
          <a:xfrm>
            <a:off x="169560" y="1435320"/>
            <a:ext cx="164520" cy="165960"/>
          </a:xfrm>
          <a:custGeom>
            <a:avLst/>
            <a:gdLst/>
            <a:ahLst/>
            <a:rect l="l" t="t" r="r" b="b"/>
            <a:pathLst>
              <a:path w="6879" h="6943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Google Shape;185;p22"/>
          <p:cNvSpPr/>
          <p:nvPr/>
        </p:nvSpPr>
        <p:spPr>
          <a:xfrm>
            <a:off x="849600" y="1453680"/>
            <a:ext cx="1452600" cy="129240"/>
          </a:xfrm>
          <a:custGeom>
            <a:avLst/>
            <a:gdLst/>
            <a:ahLst/>
            <a:rect l="l" t="t" r="r" b="b"/>
            <a:pathLst>
              <a:path w="60564" h="5415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Google Shape;186;p22"/>
          <p:cNvSpPr/>
          <p:nvPr/>
        </p:nvSpPr>
        <p:spPr>
          <a:xfrm>
            <a:off x="-848160" y="158040"/>
            <a:ext cx="2016360" cy="590760"/>
          </a:xfrm>
          <a:custGeom>
            <a:avLst/>
            <a:gdLst/>
            <a:ahLst/>
            <a:rect l="l" t="t" r="r" b="b"/>
            <a:pathLst>
              <a:path w="84064" h="24647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Google Shape;187;p22"/>
          <p:cNvSpPr/>
          <p:nvPr/>
        </p:nvSpPr>
        <p:spPr>
          <a:xfrm>
            <a:off x="3445920" y="532440"/>
            <a:ext cx="809280" cy="1065960"/>
          </a:xfrm>
          <a:custGeom>
            <a:avLst/>
            <a:gdLst/>
            <a:ahLst/>
            <a:rect l="l" t="t" r="r" b="b"/>
            <a:pathLst>
              <a:path w="33753" h="44452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Google Shape;188;p22"/>
          <p:cNvSpPr/>
          <p:nvPr/>
        </p:nvSpPr>
        <p:spPr>
          <a:xfrm>
            <a:off x="-1256040" y="482040"/>
            <a:ext cx="129240" cy="301320"/>
          </a:xfrm>
          <a:custGeom>
            <a:avLst/>
            <a:gdLst/>
            <a:ahLst/>
            <a:rect l="l" t="t" r="r" b="b"/>
            <a:pathLst>
              <a:path w="5414" h="12595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Google Shape;189;p22"/>
          <p:cNvSpPr/>
          <p:nvPr/>
        </p:nvSpPr>
        <p:spPr>
          <a:xfrm>
            <a:off x="-432360" y="3597840"/>
            <a:ext cx="129240" cy="301680"/>
          </a:xfrm>
          <a:custGeom>
            <a:avLst/>
            <a:gdLst/>
            <a:ahLst/>
            <a:rect l="l" t="t" r="r" b="b"/>
            <a:pathLst>
              <a:path w="5414" h="1261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Google Shape;190;p22"/>
          <p:cNvSpPr/>
          <p:nvPr/>
        </p:nvSpPr>
        <p:spPr>
          <a:xfrm>
            <a:off x="-1074240" y="482040"/>
            <a:ext cx="127800" cy="301320"/>
          </a:xfrm>
          <a:custGeom>
            <a:avLst/>
            <a:gdLst/>
            <a:ahLst/>
            <a:rect l="l" t="t" r="r" b="b"/>
            <a:pathLst>
              <a:path w="5350" h="12595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Google Shape;191;p22"/>
          <p:cNvSpPr/>
          <p:nvPr/>
        </p:nvSpPr>
        <p:spPr>
          <a:xfrm>
            <a:off x="-432360" y="1941480"/>
            <a:ext cx="129240" cy="1600560"/>
          </a:xfrm>
          <a:custGeom>
            <a:avLst/>
            <a:gdLst/>
            <a:ahLst/>
            <a:rect l="l" t="t" r="r" b="b"/>
            <a:pathLst>
              <a:path w="5414" h="66741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Google Shape;192;p22"/>
          <p:cNvSpPr/>
          <p:nvPr/>
        </p:nvSpPr>
        <p:spPr>
          <a:xfrm>
            <a:off x="3209040" y="4536000"/>
            <a:ext cx="1004760" cy="152280"/>
          </a:xfrm>
          <a:custGeom>
            <a:avLst/>
            <a:gdLst/>
            <a:ahLst/>
            <a:rect l="l" t="t" r="r" b="b"/>
            <a:pathLst>
              <a:path w="41905" h="6369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Google Shape;193;p22"/>
          <p:cNvSpPr/>
          <p:nvPr/>
        </p:nvSpPr>
        <p:spPr>
          <a:xfrm>
            <a:off x="168480" y="4665960"/>
            <a:ext cx="1180080" cy="377280"/>
          </a:xfrm>
          <a:custGeom>
            <a:avLst/>
            <a:gdLst/>
            <a:ahLst/>
            <a:rect l="l" t="t" r="r" b="b"/>
            <a:pathLst>
              <a:path w="49209" h="15754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Google Shape;194;p22"/>
          <p:cNvSpPr/>
          <p:nvPr/>
        </p:nvSpPr>
        <p:spPr>
          <a:xfrm>
            <a:off x="-1356840" y="2564640"/>
            <a:ext cx="188640" cy="160560"/>
          </a:xfrm>
          <a:custGeom>
            <a:avLst/>
            <a:gdLst/>
            <a:ahLst/>
            <a:rect l="l" t="t" r="r" b="b"/>
            <a:pathLst>
              <a:path w="7898" h="6721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Google Shape;195;p22"/>
          <p:cNvSpPr/>
          <p:nvPr/>
        </p:nvSpPr>
        <p:spPr>
          <a:xfrm>
            <a:off x="-1317240" y="1615680"/>
            <a:ext cx="593640" cy="129240"/>
          </a:xfrm>
          <a:custGeom>
            <a:avLst/>
            <a:gdLst/>
            <a:ahLst/>
            <a:rect l="l" t="t" r="r" b="b"/>
            <a:pathLst>
              <a:path w="24774" h="541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Google Shape;196;p22"/>
          <p:cNvSpPr/>
          <p:nvPr/>
        </p:nvSpPr>
        <p:spPr>
          <a:xfrm>
            <a:off x="3688920" y="3380760"/>
            <a:ext cx="168840" cy="436320"/>
          </a:xfrm>
          <a:custGeom>
            <a:avLst/>
            <a:gdLst/>
            <a:ahLst/>
            <a:rect l="l" t="t" r="r" b="b"/>
            <a:pathLst>
              <a:path w="7070" h="18215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Google Shape;197;p22"/>
          <p:cNvSpPr/>
          <p:nvPr/>
        </p:nvSpPr>
        <p:spPr>
          <a:xfrm>
            <a:off x="3875400" y="3379320"/>
            <a:ext cx="170640" cy="437760"/>
          </a:xfrm>
          <a:custGeom>
            <a:avLst/>
            <a:gdLst/>
            <a:ahLst/>
            <a:rect l="l" t="t" r="r" b="b"/>
            <a:pathLst>
              <a:path w="7134" h="18279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Google Shape;198;p22"/>
          <p:cNvSpPr/>
          <p:nvPr/>
        </p:nvSpPr>
        <p:spPr>
          <a:xfrm>
            <a:off x="3778920" y="3467880"/>
            <a:ext cx="176400" cy="110880"/>
          </a:xfrm>
          <a:custGeom>
            <a:avLst/>
            <a:gdLst/>
            <a:ahLst/>
            <a:rect l="l" t="t" r="r" b="b"/>
            <a:pathLst>
              <a:path w="7388" h="465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Google Shape;199;p22"/>
          <p:cNvSpPr/>
          <p:nvPr/>
        </p:nvSpPr>
        <p:spPr>
          <a:xfrm>
            <a:off x="3867840" y="361764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Google Shape;200;p22"/>
          <p:cNvSpPr/>
          <p:nvPr/>
        </p:nvSpPr>
        <p:spPr>
          <a:xfrm>
            <a:off x="3650760" y="3330360"/>
            <a:ext cx="428760" cy="37440"/>
          </a:xfrm>
          <a:custGeom>
            <a:avLst/>
            <a:gdLst/>
            <a:ahLst/>
            <a:rect l="l" t="t" r="r" b="b"/>
            <a:pathLst>
              <a:path w="17896" h="1593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Google Shape;201;p22"/>
          <p:cNvSpPr/>
          <p:nvPr/>
        </p:nvSpPr>
        <p:spPr>
          <a:xfrm>
            <a:off x="3650760" y="3830040"/>
            <a:ext cx="428760" cy="37440"/>
          </a:xfrm>
          <a:custGeom>
            <a:avLst/>
            <a:gdLst/>
            <a:ahLst/>
            <a:rect l="l" t="t" r="r" b="b"/>
            <a:pathLst>
              <a:path w="17896" h="1593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Google Shape;205;p22"/>
          <p:cNvSpPr/>
          <p:nvPr/>
        </p:nvSpPr>
        <p:spPr>
          <a:xfrm>
            <a:off x="-522360" y="482040"/>
            <a:ext cx="87840" cy="170640"/>
          </a:xfrm>
          <a:custGeom>
            <a:avLst/>
            <a:gdLst/>
            <a:ahLst/>
            <a:rect l="l" t="t" r="r" b="b"/>
            <a:pathLst>
              <a:path w="3694" h="713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Google Shape;206;p22"/>
          <p:cNvSpPr/>
          <p:nvPr/>
        </p:nvSpPr>
        <p:spPr>
          <a:xfrm>
            <a:off x="-415440" y="478800"/>
            <a:ext cx="141480" cy="174960"/>
          </a:xfrm>
          <a:custGeom>
            <a:avLst/>
            <a:gdLst/>
            <a:ahLst/>
            <a:rect l="l" t="t" r="r" b="b"/>
            <a:pathLst>
              <a:path w="5924" h="7325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Google Shape;207;p22"/>
          <p:cNvSpPr/>
          <p:nvPr/>
        </p:nvSpPr>
        <p:spPr>
          <a:xfrm>
            <a:off x="3753360" y="1937520"/>
            <a:ext cx="130680" cy="168840"/>
          </a:xfrm>
          <a:custGeom>
            <a:avLst/>
            <a:gdLst/>
            <a:ahLst/>
            <a:rect l="l" t="t" r="r" b="b"/>
            <a:pathLst>
              <a:path w="5478" h="707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Google Shape;208;p22"/>
          <p:cNvSpPr/>
          <p:nvPr/>
        </p:nvSpPr>
        <p:spPr>
          <a:xfrm>
            <a:off x="3901320" y="1937520"/>
            <a:ext cx="133920" cy="168840"/>
          </a:xfrm>
          <a:custGeom>
            <a:avLst/>
            <a:gdLst/>
            <a:ahLst/>
            <a:rect l="l" t="t" r="r" b="b"/>
            <a:pathLst>
              <a:path w="5605" h="707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Google Shape;209;p22"/>
          <p:cNvSpPr/>
          <p:nvPr/>
        </p:nvSpPr>
        <p:spPr>
          <a:xfrm>
            <a:off x="4037400" y="1937520"/>
            <a:ext cx="223920" cy="168840"/>
          </a:xfrm>
          <a:custGeom>
            <a:avLst/>
            <a:gdLst/>
            <a:ahLst/>
            <a:rect l="l" t="t" r="r" b="b"/>
            <a:pathLst>
              <a:path w="9363" h="707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Google Shape;210;p22"/>
          <p:cNvSpPr/>
          <p:nvPr/>
        </p:nvSpPr>
        <p:spPr>
          <a:xfrm>
            <a:off x="4278960" y="1937520"/>
            <a:ext cx="97200" cy="168840"/>
          </a:xfrm>
          <a:custGeom>
            <a:avLst/>
            <a:gdLst/>
            <a:ahLst/>
            <a:rect l="l" t="t" r="r" b="b"/>
            <a:pathLst>
              <a:path w="4077" h="707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Google Shape;211;p22"/>
          <p:cNvSpPr/>
          <p:nvPr/>
        </p:nvSpPr>
        <p:spPr>
          <a:xfrm>
            <a:off x="12240" y="4484160"/>
            <a:ext cx="155160" cy="202680"/>
          </a:xfrm>
          <a:custGeom>
            <a:avLst/>
            <a:gdLst/>
            <a:ahLst/>
            <a:rect l="l" t="t" r="r" b="b"/>
            <a:pathLst>
              <a:path w="6497" h="8471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Google Shape;212;p22"/>
          <p:cNvSpPr/>
          <p:nvPr/>
        </p:nvSpPr>
        <p:spPr>
          <a:xfrm>
            <a:off x="192600" y="4384800"/>
            <a:ext cx="198000" cy="364680"/>
          </a:xfrm>
          <a:custGeom>
            <a:avLst/>
            <a:gdLst/>
            <a:ahLst/>
            <a:rect l="l" t="t" r="r" b="b"/>
            <a:pathLst>
              <a:path w="8280" h="15222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Google Shape;213;p22"/>
          <p:cNvSpPr/>
          <p:nvPr/>
        </p:nvSpPr>
        <p:spPr>
          <a:xfrm>
            <a:off x="3801960" y="4086720"/>
            <a:ext cx="230040" cy="230040"/>
          </a:xfrm>
          <a:custGeom>
            <a:avLst/>
            <a:gdLst/>
            <a:ahLst/>
            <a:rect l="l" t="t" r="r" b="b"/>
            <a:pathLst>
              <a:path w="9617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PlaceHolder 2"/>
          <p:cNvSpPr>
            <a:spLocks noGrp="1"/>
          </p:cNvSpPr>
          <p:nvPr>
            <p:ph/>
          </p:nvPr>
        </p:nvSpPr>
        <p:spPr>
          <a:xfrm>
            <a:off x="5486400" y="3886200"/>
            <a:ext cx="32004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81aca6"/>
                </a:solidFill>
                <a:latin typeface="Fira Code Medium"/>
              </a:rPr>
              <a:t>Arisuharsa</a:t>
            </a:r>
            <a:endParaRPr b="0" lang="en-US" sz="3200" spc="-1" strike="noStrike">
              <a:solidFill>
                <a:srgbClr val="81aca6"/>
              </a:solidFill>
              <a:latin typeface="Fira Code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371600" y="718560"/>
            <a:ext cx="2075400" cy="19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Bootstrap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47" name="Google Shape;660;p33"/>
          <p:cNvSpPr/>
          <p:nvPr/>
        </p:nvSpPr>
        <p:spPr>
          <a:xfrm>
            <a:off x="311760" y="1191600"/>
            <a:ext cx="851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48" name="" descr=""/>
          <p:cNvPicPr/>
          <p:nvPr/>
        </p:nvPicPr>
        <p:blipFill>
          <a:blip r:embed="rId1"/>
          <a:stretch/>
        </p:blipFill>
        <p:spPr>
          <a:xfrm>
            <a:off x="446040" y="1589040"/>
            <a:ext cx="2982600" cy="2982600"/>
          </a:xfrm>
          <a:prstGeom prst="rect">
            <a:avLst/>
          </a:prstGeom>
          <a:ln w="0">
            <a:noFill/>
          </a:ln>
        </p:spPr>
      </p:pic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3985200" y="2286000"/>
            <a:ext cx="40154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Fira Code Medium"/>
              </a:rPr>
              <a:t>Framwork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Fira Code Medium"/>
              </a:rPr>
              <a:t>Twitter Blueprint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Fira Code Medium"/>
              </a:rPr>
              <a:t>Rilis 2011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19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Sejarah Perkembangan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51" name="Google Shape;698;p34"/>
          <p:cNvSpPr/>
          <p:nvPr/>
        </p:nvSpPr>
        <p:spPr>
          <a:xfrm>
            <a:off x="311760" y="1191600"/>
            <a:ext cx="851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52" name="" descr=""/>
          <p:cNvPicPr/>
          <p:nvPr/>
        </p:nvPicPr>
        <p:blipFill>
          <a:blip r:embed="rId1"/>
          <a:stretch/>
        </p:blipFill>
        <p:spPr>
          <a:xfrm>
            <a:off x="370440" y="1371600"/>
            <a:ext cx="2982600" cy="2982600"/>
          </a:xfrm>
          <a:prstGeom prst="rect">
            <a:avLst/>
          </a:prstGeom>
          <a:ln w="0">
            <a:noFill/>
          </a:ln>
        </p:spPr>
      </p:pic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3985200" y="137160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Fira Code Medium"/>
              </a:rPr>
              <a:t>Mark Otto &amp; Jacob Trhonton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Fira Code Medium"/>
              </a:rPr>
              <a:t>Bootstrap 1 Tahun 2011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Fira Code Medium"/>
              </a:rPr>
              <a:t>Bootstrap 2 Tahun 2012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Fira Code Medium"/>
              </a:rPr>
              <a:t>Bootstrap 3 Tahun 2013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Fira Code Medium"/>
              </a:rPr>
              <a:t>Bootstrap 4 Tahun 2018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Fira Code Medium"/>
              </a:rPr>
              <a:t>Bootstrap 5 Tahun 2021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320" cy="60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0e2a47"/>
                </a:solidFill>
                <a:latin typeface="Roboto Black"/>
                <a:ea typeface="Roboto Black"/>
              </a:rPr>
              <a:t>THANKS!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subTitle"/>
          </p:nvPr>
        </p:nvSpPr>
        <p:spPr>
          <a:xfrm>
            <a:off x="3986640" y="2421720"/>
            <a:ext cx="4470120" cy="1876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000" spc="-1" strike="noStrike">
                <a:solidFill>
                  <a:srgbClr val="0e2a47"/>
                </a:solidFill>
                <a:latin typeface="Roboto Light"/>
                <a:ea typeface="Roboto Light"/>
              </a:rPr>
              <a:t>Does anyone have any question?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000" spc="-1" strike="noStrike" u="sng">
                <a:solidFill>
                  <a:srgbClr val="48ffd5"/>
                </a:solidFill>
                <a:uFillTx/>
                <a:latin typeface="Roboto Light"/>
                <a:ea typeface="Roboto Light"/>
                <a:hlinkClick r:id="rId1"/>
              </a:rPr>
              <a:t>addyouremail@freepik.com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000" spc="-1" strike="noStrike">
                <a:solidFill>
                  <a:srgbClr val="0e2a47"/>
                </a:solidFill>
                <a:latin typeface="Roboto Light"/>
                <a:ea typeface="Roboto Light"/>
              </a:rPr>
              <a:t>+91 620 421 838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000" spc="-1" strike="noStrike">
                <a:solidFill>
                  <a:srgbClr val="0e2a47"/>
                </a:solidFill>
                <a:latin typeface="Roboto Light"/>
                <a:ea typeface="Roboto Light"/>
              </a:rPr>
              <a:t>yourcompany.com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756" name="Google Shape;1128;p40"/>
          <p:cNvGrpSpPr/>
          <p:nvPr/>
        </p:nvGrpSpPr>
        <p:grpSpPr>
          <a:xfrm>
            <a:off x="-4531680" y="-117360"/>
            <a:ext cx="7322760" cy="5377320"/>
            <a:chOff x="-4531680" y="-117360"/>
            <a:chExt cx="7322760" cy="5377320"/>
          </a:xfrm>
        </p:grpSpPr>
        <p:sp>
          <p:nvSpPr>
            <p:cNvPr id="757" name="Google Shape;1129;p40"/>
            <p:cNvSpPr/>
            <p:nvPr/>
          </p:nvSpPr>
          <p:spPr>
            <a:xfrm flipH="1">
              <a:off x="-2554560" y="4656960"/>
              <a:ext cx="877320" cy="464760"/>
            </a:xfrm>
            <a:custGeom>
              <a:avLst/>
              <a:gdLst/>
              <a:ahLst/>
              <a:rect l="l" t="t" r="r" b="b"/>
              <a:pathLst>
                <a:path w="34008" h="17832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Google Shape;1130;p40"/>
            <p:cNvSpPr/>
            <p:nvPr/>
          </p:nvSpPr>
          <p:spPr>
            <a:xfrm flipH="1">
              <a:off x="-3438720" y="1096200"/>
              <a:ext cx="436680" cy="137520"/>
            </a:xfrm>
            <a:custGeom>
              <a:avLst/>
              <a:gdLst/>
              <a:ahLst/>
              <a:rect l="l" t="t" r="r" b="b"/>
              <a:pathLst>
                <a:path w="16941" h="5303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Google Shape;1131;p40"/>
            <p:cNvSpPr/>
            <p:nvPr/>
          </p:nvSpPr>
          <p:spPr>
            <a:xfrm flipH="1">
              <a:off x="-3343680" y="1234800"/>
              <a:ext cx="245880" cy="98640"/>
            </a:xfrm>
            <a:custGeom>
              <a:avLst/>
              <a:gdLst/>
              <a:ahLst/>
              <a:rect l="l" t="t" r="r" b="b"/>
              <a:pathLst>
                <a:path w="9553" h="3807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Google Shape;1132;p40"/>
            <p:cNvSpPr/>
            <p:nvPr/>
          </p:nvSpPr>
          <p:spPr>
            <a:xfrm flipH="1">
              <a:off x="-3290760" y="1362240"/>
              <a:ext cx="122760" cy="106200"/>
            </a:xfrm>
            <a:custGeom>
              <a:avLst/>
              <a:gdLst/>
              <a:ahLst/>
              <a:rect l="l" t="t" r="r" b="b"/>
              <a:pathLst>
                <a:path w="4777" h="4101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1133;p40"/>
            <p:cNvSpPr/>
            <p:nvPr/>
          </p:nvSpPr>
          <p:spPr>
            <a:xfrm flipH="1">
              <a:off x="-3537360" y="951480"/>
              <a:ext cx="633960" cy="177480"/>
            </a:xfrm>
            <a:custGeom>
              <a:avLst/>
              <a:gdLst/>
              <a:ahLst/>
              <a:rect l="l" t="t" r="r" b="b"/>
              <a:pathLst>
                <a:path w="24583" h="6831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1134;p40"/>
            <p:cNvSpPr/>
            <p:nvPr/>
          </p:nvSpPr>
          <p:spPr>
            <a:xfrm flipH="1">
              <a:off x="-2735280" y="755640"/>
              <a:ext cx="3709800" cy="4317480"/>
            </a:xfrm>
            <a:custGeom>
              <a:avLst/>
              <a:gdLst/>
              <a:ahLst/>
              <a:rect l="l" t="t" r="r" b="b"/>
              <a:pathLst>
                <a:path w="143736" h="165451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Google Shape;1135;p40"/>
            <p:cNvSpPr/>
            <p:nvPr/>
          </p:nvSpPr>
          <p:spPr>
            <a:xfrm flipH="1">
              <a:off x="-316800" y="2665440"/>
              <a:ext cx="1008720" cy="1018080"/>
            </a:xfrm>
            <a:custGeom>
              <a:avLst/>
              <a:gdLst/>
              <a:ahLst/>
              <a:rect l="l" t="t" r="r" b="b"/>
              <a:pathLst>
                <a:path w="39103" h="3904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Google Shape;1136;p40"/>
            <p:cNvSpPr/>
            <p:nvPr/>
          </p:nvSpPr>
          <p:spPr>
            <a:xfrm flipH="1">
              <a:off x="-1049040" y="273852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Google Shape;1137;p40"/>
            <p:cNvSpPr/>
            <p:nvPr/>
          </p:nvSpPr>
          <p:spPr>
            <a:xfrm flipH="1">
              <a:off x="-1098000" y="2552040"/>
              <a:ext cx="719280" cy="718200"/>
            </a:xfrm>
            <a:custGeom>
              <a:avLst/>
              <a:gdLst/>
              <a:ahLst/>
              <a:rect l="l" t="t" r="r" b="b"/>
              <a:pathLst>
                <a:path w="27895" h="27539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Google Shape;1138;p40"/>
            <p:cNvSpPr/>
            <p:nvPr/>
          </p:nvSpPr>
          <p:spPr>
            <a:xfrm flipH="1">
              <a:off x="-100080" y="2912760"/>
              <a:ext cx="611640" cy="522360"/>
            </a:xfrm>
            <a:custGeom>
              <a:avLst/>
              <a:gdLst/>
              <a:ahLst/>
              <a:rect l="l" t="t" r="r" b="b"/>
              <a:pathLst>
                <a:path w="23719" h="20041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Google Shape;1139;p40"/>
            <p:cNvSpPr/>
            <p:nvPr/>
          </p:nvSpPr>
          <p:spPr>
            <a:xfrm flipH="1">
              <a:off x="-901800" y="2768400"/>
              <a:ext cx="344160" cy="287280"/>
            </a:xfrm>
            <a:custGeom>
              <a:avLst/>
              <a:gdLst/>
              <a:ahLst/>
              <a:rect l="l" t="t" r="r" b="b"/>
              <a:pathLst>
                <a:path w="13354" h="11037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Google Shape;1140;p40"/>
            <p:cNvSpPr/>
            <p:nvPr/>
          </p:nvSpPr>
          <p:spPr>
            <a:xfrm flipH="1">
              <a:off x="1918800" y="1919160"/>
              <a:ext cx="457920" cy="461520"/>
            </a:xfrm>
            <a:custGeom>
              <a:avLst/>
              <a:gdLst/>
              <a:ahLst/>
              <a:rect l="l" t="t" r="r" b="b"/>
              <a:pathLst>
                <a:path w="17769" h="17705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Google Shape;1141;p40"/>
            <p:cNvSpPr/>
            <p:nvPr/>
          </p:nvSpPr>
          <p:spPr>
            <a:xfrm flipH="1">
              <a:off x="1565640" y="1869480"/>
              <a:ext cx="323280" cy="323280"/>
            </a:xfrm>
            <a:custGeom>
              <a:avLst/>
              <a:gdLst/>
              <a:ahLst/>
              <a:rect l="l" t="t" r="r" b="b"/>
              <a:pathLst>
                <a:path w="12547" h="12419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Google Shape;1142;p40"/>
            <p:cNvSpPr/>
            <p:nvPr/>
          </p:nvSpPr>
          <p:spPr>
            <a:xfrm flipH="1">
              <a:off x="-2475360" y="1914120"/>
              <a:ext cx="1061280" cy="40680"/>
            </a:xfrm>
            <a:custGeom>
              <a:avLst/>
              <a:gdLst/>
              <a:ahLst/>
              <a:rect l="l" t="t" r="r" b="b"/>
              <a:pathLst>
                <a:path w="41141" h="1593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Google Shape;1143;p40"/>
            <p:cNvSpPr/>
            <p:nvPr/>
          </p:nvSpPr>
          <p:spPr>
            <a:xfrm flipH="1">
              <a:off x="-2475360" y="2057040"/>
              <a:ext cx="1061280" cy="40680"/>
            </a:xfrm>
            <a:custGeom>
              <a:avLst/>
              <a:gdLst/>
              <a:ahLst/>
              <a:rect l="l" t="t" r="r" b="b"/>
              <a:pathLst>
                <a:path w="41141" h="1593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Google Shape;1144;p40"/>
            <p:cNvSpPr/>
            <p:nvPr/>
          </p:nvSpPr>
          <p:spPr>
            <a:xfrm flipH="1">
              <a:off x="-2475360" y="2200320"/>
              <a:ext cx="1061280" cy="40680"/>
            </a:xfrm>
            <a:custGeom>
              <a:avLst/>
              <a:gdLst/>
              <a:ahLst/>
              <a:rect l="l" t="t" r="r" b="b"/>
              <a:pathLst>
                <a:path w="41141" h="1593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Google Shape;1145;p40"/>
            <p:cNvSpPr/>
            <p:nvPr/>
          </p:nvSpPr>
          <p:spPr>
            <a:xfrm flipH="1">
              <a:off x="-2475360" y="2344680"/>
              <a:ext cx="1061280" cy="41040"/>
            </a:xfrm>
            <a:custGeom>
              <a:avLst/>
              <a:gdLst/>
              <a:ahLst/>
              <a:rect l="l" t="t" r="r" b="b"/>
              <a:pathLst>
                <a:path w="41141" h="1594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Google Shape;1146;p40"/>
            <p:cNvSpPr/>
            <p:nvPr/>
          </p:nvSpPr>
          <p:spPr>
            <a:xfrm flipH="1">
              <a:off x="-2475360" y="2487600"/>
              <a:ext cx="1061280" cy="40680"/>
            </a:xfrm>
            <a:custGeom>
              <a:avLst/>
              <a:gdLst/>
              <a:ahLst/>
              <a:rect l="l" t="t" r="r" b="b"/>
              <a:pathLst>
                <a:path w="41141" h="1593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Google Shape;1147;p40"/>
            <p:cNvSpPr/>
            <p:nvPr/>
          </p:nvSpPr>
          <p:spPr>
            <a:xfrm flipH="1">
              <a:off x="-2475360" y="2630520"/>
              <a:ext cx="1061280" cy="40680"/>
            </a:xfrm>
            <a:custGeom>
              <a:avLst/>
              <a:gdLst/>
              <a:ahLst/>
              <a:rect l="l" t="t" r="r" b="b"/>
              <a:pathLst>
                <a:path w="41141" h="1593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Google Shape;1148;p40"/>
            <p:cNvSpPr/>
            <p:nvPr/>
          </p:nvSpPr>
          <p:spPr>
            <a:xfrm flipH="1">
              <a:off x="-2475360" y="2773440"/>
              <a:ext cx="1061280" cy="40680"/>
            </a:xfrm>
            <a:custGeom>
              <a:avLst/>
              <a:gdLst/>
              <a:ahLst/>
              <a:rect l="l" t="t" r="r" b="b"/>
              <a:pathLst>
                <a:path w="41141" h="1593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1149;p40"/>
            <p:cNvSpPr/>
            <p:nvPr/>
          </p:nvSpPr>
          <p:spPr>
            <a:xfrm flipH="1">
              <a:off x="-2475360" y="2916720"/>
              <a:ext cx="1061280" cy="40680"/>
            </a:xfrm>
            <a:custGeom>
              <a:avLst/>
              <a:gdLst/>
              <a:ahLst/>
              <a:rect l="l" t="t" r="r" b="b"/>
              <a:pathLst>
                <a:path w="41141" h="1593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Google Shape;1150;p40"/>
            <p:cNvSpPr/>
            <p:nvPr/>
          </p:nvSpPr>
          <p:spPr>
            <a:xfrm flipH="1">
              <a:off x="-2475360" y="3059640"/>
              <a:ext cx="1061280" cy="40680"/>
            </a:xfrm>
            <a:custGeom>
              <a:avLst/>
              <a:gdLst/>
              <a:ahLst/>
              <a:rect l="l" t="t" r="r" b="b"/>
              <a:pathLst>
                <a:path w="41141" h="1593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1151;p40"/>
            <p:cNvSpPr/>
            <p:nvPr/>
          </p:nvSpPr>
          <p:spPr>
            <a:xfrm flipH="1">
              <a:off x="-2475360" y="3202560"/>
              <a:ext cx="1061280" cy="40680"/>
            </a:xfrm>
            <a:custGeom>
              <a:avLst/>
              <a:gdLst/>
              <a:ahLst/>
              <a:rect l="l" t="t" r="r" b="b"/>
              <a:pathLst>
                <a:path w="41141" h="1593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Google Shape;1152;p40"/>
            <p:cNvSpPr/>
            <p:nvPr/>
          </p:nvSpPr>
          <p:spPr>
            <a:xfrm flipH="1">
              <a:off x="-2475360" y="3345480"/>
              <a:ext cx="1061280" cy="40680"/>
            </a:xfrm>
            <a:custGeom>
              <a:avLst/>
              <a:gdLst/>
              <a:ahLst/>
              <a:rect l="l" t="t" r="r" b="b"/>
              <a:pathLst>
                <a:path w="41141" h="1593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Google Shape;1153;p40"/>
            <p:cNvSpPr/>
            <p:nvPr/>
          </p:nvSpPr>
          <p:spPr>
            <a:xfrm flipH="1">
              <a:off x="-2475360" y="3488400"/>
              <a:ext cx="1061280" cy="40680"/>
            </a:xfrm>
            <a:custGeom>
              <a:avLst/>
              <a:gdLst/>
              <a:ahLst/>
              <a:rect l="l" t="t" r="r" b="b"/>
              <a:pathLst>
                <a:path w="41141" h="1593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Google Shape;1154;p40"/>
            <p:cNvSpPr/>
            <p:nvPr/>
          </p:nvSpPr>
          <p:spPr>
            <a:xfrm flipH="1">
              <a:off x="-1165320" y="1914120"/>
              <a:ext cx="1833840" cy="40680"/>
            </a:xfrm>
            <a:custGeom>
              <a:avLst/>
              <a:gdLst/>
              <a:ahLst/>
              <a:rect l="l" t="t" r="r" b="b"/>
              <a:pathLst>
                <a:path w="71072" h="1593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1155;p40"/>
            <p:cNvSpPr/>
            <p:nvPr/>
          </p:nvSpPr>
          <p:spPr>
            <a:xfrm flipH="1">
              <a:off x="-1165320" y="2057040"/>
              <a:ext cx="1833840" cy="40680"/>
            </a:xfrm>
            <a:custGeom>
              <a:avLst/>
              <a:gdLst/>
              <a:ahLst/>
              <a:rect l="l" t="t" r="r" b="b"/>
              <a:pathLst>
                <a:path w="71072" h="1593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Google Shape;1156;p40"/>
            <p:cNvSpPr/>
            <p:nvPr/>
          </p:nvSpPr>
          <p:spPr>
            <a:xfrm flipH="1">
              <a:off x="-1165320" y="2200320"/>
              <a:ext cx="1833840" cy="40680"/>
            </a:xfrm>
            <a:custGeom>
              <a:avLst/>
              <a:gdLst/>
              <a:ahLst/>
              <a:rect l="l" t="t" r="r" b="b"/>
              <a:pathLst>
                <a:path w="71072" h="1593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Google Shape;1157;p40"/>
            <p:cNvSpPr/>
            <p:nvPr/>
          </p:nvSpPr>
          <p:spPr>
            <a:xfrm flipH="1">
              <a:off x="-565200" y="2344680"/>
              <a:ext cx="1234080" cy="41040"/>
            </a:xfrm>
            <a:custGeom>
              <a:avLst/>
              <a:gdLst/>
              <a:ahLst/>
              <a:rect l="l" t="t" r="r" b="b"/>
              <a:pathLst>
                <a:path w="47827" h="1594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Google Shape;1158;p40"/>
            <p:cNvSpPr/>
            <p:nvPr/>
          </p:nvSpPr>
          <p:spPr>
            <a:xfrm flipH="1">
              <a:off x="-2291400" y="1625040"/>
              <a:ext cx="753840" cy="123840"/>
            </a:xfrm>
            <a:custGeom>
              <a:avLst/>
              <a:gdLst/>
              <a:ahLst/>
              <a:rect l="l" t="t" r="r" b="b"/>
              <a:pathLst>
                <a:path w="29232" h="4778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Google Shape;1159;p40"/>
            <p:cNvSpPr/>
            <p:nvPr/>
          </p:nvSpPr>
          <p:spPr>
            <a:xfrm flipH="1">
              <a:off x="-624240" y="1625040"/>
              <a:ext cx="752400" cy="123840"/>
            </a:xfrm>
            <a:custGeom>
              <a:avLst/>
              <a:gdLst/>
              <a:ahLst/>
              <a:rect l="l" t="t" r="r" b="b"/>
              <a:pathLst>
                <a:path w="29168" h="477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Google Shape;1160;p40"/>
            <p:cNvSpPr/>
            <p:nvPr/>
          </p:nvSpPr>
          <p:spPr>
            <a:xfrm flipH="1">
              <a:off x="1598400" y="3024720"/>
              <a:ext cx="790200" cy="1618200"/>
            </a:xfrm>
            <a:custGeom>
              <a:avLst/>
              <a:gdLst/>
              <a:ahLst/>
              <a:rect l="l" t="t" r="r" b="b"/>
              <a:pathLst>
                <a:path w="30633" h="62029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Google Shape;1161;p40"/>
            <p:cNvSpPr/>
            <p:nvPr/>
          </p:nvSpPr>
          <p:spPr>
            <a:xfrm flipH="1">
              <a:off x="1951920" y="4166640"/>
              <a:ext cx="81360" cy="414720"/>
            </a:xfrm>
            <a:custGeom>
              <a:avLst/>
              <a:gdLst/>
              <a:ahLst/>
              <a:rect l="l" t="t" r="r" b="b"/>
              <a:pathLst>
                <a:path w="3185" h="15922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Google Shape;1162;p40"/>
            <p:cNvSpPr/>
            <p:nvPr/>
          </p:nvSpPr>
          <p:spPr>
            <a:xfrm flipH="1">
              <a:off x="301320" y="323640"/>
              <a:ext cx="219600" cy="223560"/>
            </a:xfrm>
            <a:custGeom>
              <a:avLst/>
              <a:gdLst/>
              <a:ahLst/>
              <a:rect l="l" t="t" r="r" b="b"/>
              <a:pathLst>
                <a:path w="8535" h="8598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1163;p40"/>
            <p:cNvSpPr/>
            <p:nvPr/>
          </p:nvSpPr>
          <p:spPr>
            <a:xfrm flipH="1">
              <a:off x="-65520" y="323640"/>
              <a:ext cx="219600" cy="223560"/>
            </a:xfrm>
            <a:custGeom>
              <a:avLst/>
              <a:gdLst/>
              <a:ahLst/>
              <a:rect l="l" t="t" r="r" b="b"/>
              <a:pathLst>
                <a:path w="8534" h="8598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1164;p40"/>
            <p:cNvSpPr/>
            <p:nvPr/>
          </p:nvSpPr>
          <p:spPr>
            <a:xfrm flipH="1">
              <a:off x="-432000" y="323640"/>
              <a:ext cx="219600" cy="223560"/>
            </a:xfrm>
            <a:custGeom>
              <a:avLst/>
              <a:gdLst/>
              <a:ahLst/>
              <a:rect l="l" t="t" r="r" b="b"/>
              <a:pathLst>
                <a:path w="8535" h="8598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1165;p40"/>
            <p:cNvSpPr/>
            <p:nvPr/>
          </p:nvSpPr>
          <p:spPr>
            <a:xfrm flipH="1">
              <a:off x="-615960" y="203760"/>
              <a:ext cx="1321200" cy="462960"/>
            </a:xfrm>
            <a:custGeom>
              <a:avLst/>
              <a:gdLst/>
              <a:ahLst/>
              <a:rect l="l" t="t" r="r" b="b"/>
              <a:pathLst>
                <a:path w="51203" h="17768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Google Shape;1166;p40"/>
            <p:cNvSpPr/>
            <p:nvPr/>
          </p:nvSpPr>
          <p:spPr>
            <a:xfrm flipH="1">
              <a:off x="-3256560" y="-117360"/>
              <a:ext cx="1184760" cy="400320"/>
            </a:xfrm>
            <a:custGeom>
              <a:avLst/>
              <a:gdLst/>
              <a:ahLst/>
              <a:rect l="l" t="t" r="r" b="b"/>
              <a:pathLst>
                <a:path w="45917" h="15364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Google Shape;1167;p40"/>
            <p:cNvSpPr/>
            <p:nvPr/>
          </p:nvSpPr>
          <p:spPr>
            <a:xfrm flipH="1">
              <a:off x="-2639880" y="1616760"/>
              <a:ext cx="167040" cy="140760"/>
            </a:xfrm>
            <a:custGeom>
              <a:avLst/>
              <a:gdLst/>
              <a:ahLst/>
              <a:rect l="l" t="t" r="r" b="b"/>
              <a:pathLst>
                <a:path w="6496" h="5414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1168;p40"/>
            <p:cNvSpPr/>
            <p:nvPr/>
          </p:nvSpPr>
          <p:spPr>
            <a:xfrm flipH="1">
              <a:off x="159840" y="3834000"/>
              <a:ext cx="138960" cy="120600"/>
            </a:xfrm>
            <a:custGeom>
              <a:avLst/>
              <a:gdLst/>
              <a:ahLst/>
              <a:rect l="l" t="t" r="r" b="b"/>
              <a:pathLst>
                <a:path w="5415" h="465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Google Shape;1169;p40"/>
            <p:cNvSpPr/>
            <p:nvPr/>
          </p:nvSpPr>
          <p:spPr>
            <a:xfrm flipH="1">
              <a:off x="306000" y="1616760"/>
              <a:ext cx="168480" cy="140760"/>
            </a:xfrm>
            <a:custGeom>
              <a:avLst/>
              <a:gdLst/>
              <a:ahLst/>
              <a:rect l="l" t="t" r="r" b="b"/>
              <a:pathLst>
                <a:path w="6561" h="5414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Google Shape;1170;p40"/>
            <p:cNvSpPr/>
            <p:nvPr/>
          </p:nvSpPr>
          <p:spPr>
            <a:xfrm flipH="1">
              <a:off x="1279440" y="2246760"/>
              <a:ext cx="250920" cy="216720"/>
            </a:xfrm>
            <a:custGeom>
              <a:avLst/>
              <a:gdLst/>
              <a:ahLst/>
              <a:rect l="l" t="t" r="r" b="b"/>
              <a:pathLst>
                <a:path w="9745" h="8337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Google Shape;1171;p40"/>
            <p:cNvSpPr/>
            <p:nvPr/>
          </p:nvSpPr>
          <p:spPr>
            <a:xfrm flipH="1">
              <a:off x="-2085840" y="1317240"/>
              <a:ext cx="250920" cy="217440"/>
            </a:xfrm>
            <a:custGeom>
              <a:avLst/>
              <a:gdLst/>
              <a:ahLst/>
              <a:rect l="l" t="t" r="r" b="b"/>
              <a:pathLst>
                <a:path w="9745" h="8356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Google Shape;1172;p40"/>
            <p:cNvSpPr/>
            <p:nvPr/>
          </p:nvSpPr>
          <p:spPr>
            <a:xfrm flipH="1">
              <a:off x="-2347200" y="1317240"/>
              <a:ext cx="250920" cy="217440"/>
            </a:xfrm>
            <a:custGeom>
              <a:avLst/>
              <a:gdLst/>
              <a:ahLst/>
              <a:rect l="l" t="t" r="r" b="b"/>
              <a:pathLst>
                <a:path w="9745" h="8356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Google Shape;1173;p40"/>
            <p:cNvSpPr/>
            <p:nvPr/>
          </p:nvSpPr>
          <p:spPr>
            <a:xfrm flipH="1">
              <a:off x="-4239360" y="1968840"/>
              <a:ext cx="250920" cy="217440"/>
            </a:xfrm>
            <a:custGeom>
              <a:avLst/>
              <a:gdLst/>
              <a:ahLst/>
              <a:rect l="l" t="t" r="r" b="b"/>
              <a:pathLst>
                <a:path w="9745" h="8354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Google Shape;1174;p40"/>
            <p:cNvSpPr/>
            <p:nvPr/>
          </p:nvSpPr>
          <p:spPr>
            <a:xfrm flipH="1">
              <a:off x="-3063960" y="2465280"/>
              <a:ext cx="203040" cy="174600"/>
            </a:xfrm>
            <a:custGeom>
              <a:avLst/>
              <a:gdLst/>
              <a:ahLst/>
              <a:rect l="l" t="t" r="r" b="b"/>
              <a:pathLst>
                <a:path w="7898" h="6721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Google Shape;1175;p40"/>
            <p:cNvSpPr/>
            <p:nvPr/>
          </p:nvSpPr>
          <p:spPr>
            <a:xfrm flipH="1">
              <a:off x="-3144600" y="595800"/>
              <a:ext cx="203040" cy="176040"/>
            </a:xfrm>
            <a:custGeom>
              <a:avLst/>
              <a:gdLst/>
              <a:ahLst/>
              <a:rect l="l" t="t" r="r" b="b"/>
              <a:pathLst>
                <a:path w="7897" h="6769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Google Shape;1176;p40"/>
            <p:cNvSpPr/>
            <p:nvPr/>
          </p:nvSpPr>
          <p:spPr>
            <a:xfrm flipH="1">
              <a:off x="-3412440" y="595800"/>
              <a:ext cx="203040" cy="176040"/>
            </a:xfrm>
            <a:custGeom>
              <a:avLst/>
              <a:gdLst/>
              <a:ahLst/>
              <a:rect l="l" t="t" r="r" b="b"/>
              <a:pathLst>
                <a:path w="7898" h="6769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Google Shape;1177;p40"/>
            <p:cNvSpPr/>
            <p:nvPr/>
          </p:nvSpPr>
          <p:spPr>
            <a:xfrm flipH="1">
              <a:off x="-270720" y="4679280"/>
              <a:ext cx="203040" cy="176400"/>
            </a:xfrm>
            <a:custGeom>
              <a:avLst/>
              <a:gdLst/>
              <a:ahLst/>
              <a:rect l="l" t="t" r="r" b="b"/>
              <a:pathLst>
                <a:path w="7898" h="6783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Google Shape;1178;p40"/>
            <p:cNvSpPr/>
            <p:nvPr/>
          </p:nvSpPr>
          <p:spPr>
            <a:xfrm flipH="1">
              <a:off x="-537120" y="4679280"/>
              <a:ext cx="203040" cy="176400"/>
            </a:xfrm>
            <a:custGeom>
              <a:avLst/>
              <a:gdLst/>
              <a:ahLst/>
              <a:rect l="l" t="t" r="r" b="b"/>
              <a:pathLst>
                <a:path w="7898" h="6783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Google Shape;1179;p40"/>
            <p:cNvSpPr/>
            <p:nvPr/>
          </p:nvSpPr>
          <p:spPr>
            <a:xfrm flipH="1">
              <a:off x="-3677400" y="595800"/>
              <a:ext cx="201600" cy="176040"/>
            </a:xfrm>
            <a:custGeom>
              <a:avLst/>
              <a:gdLst/>
              <a:ahLst/>
              <a:rect l="l" t="t" r="r" b="b"/>
              <a:pathLst>
                <a:path w="7834" h="6769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Google Shape;1180;p40"/>
            <p:cNvSpPr/>
            <p:nvPr/>
          </p:nvSpPr>
          <p:spPr>
            <a:xfrm flipH="1">
              <a:off x="-1056600" y="481320"/>
              <a:ext cx="203040" cy="174600"/>
            </a:xfrm>
            <a:custGeom>
              <a:avLst/>
              <a:gdLst/>
              <a:ahLst/>
              <a:rect l="l" t="t" r="r" b="b"/>
              <a:pathLst>
                <a:path w="7898" h="6721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Google Shape;1181;p40"/>
            <p:cNvSpPr/>
            <p:nvPr/>
          </p:nvSpPr>
          <p:spPr>
            <a:xfrm flipH="1">
              <a:off x="-878760" y="4356000"/>
              <a:ext cx="296280" cy="216360"/>
            </a:xfrm>
            <a:custGeom>
              <a:avLst/>
              <a:gdLst/>
              <a:ahLst/>
              <a:rect l="l" t="t" r="r" b="b"/>
              <a:pathLst>
                <a:path w="11510" h="8315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Google Shape;1182;p40"/>
            <p:cNvSpPr/>
            <p:nvPr/>
          </p:nvSpPr>
          <p:spPr>
            <a:xfrm flipH="1">
              <a:off x="1282680" y="2504160"/>
              <a:ext cx="209880" cy="1523520"/>
            </a:xfrm>
            <a:custGeom>
              <a:avLst/>
              <a:gdLst/>
              <a:ahLst/>
              <a:rect l="l" t="t" r="r" b="b"/>
              <a:pathLst>
                <a:path w="8152" h="58399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Google Shape;1183;p40"/>
            <p:cNvSpPr/>
            <p:nvPr/>
          </p:nvSpPr>
          <p:spPr>
            <a:xfrm flipH="1">
              <a:off x="-1354320" y="515160"/>
              <a:ext cx="137520" cy="163440"/>
            </a:xfrm>
            <a:custGeom>
              <a:avLst/>
              <a:gdLst/>
              <a:ahLst/>
              <a:rect l="l" t="t" r="r" b="b"/>
              <a:pathLst>
                <a:path w="5350" h="629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1184;p40"/>
            <p:cNvSpPr/>
            <p:nvPr/>
          </p:nvSpPr>
          <p:spPr>
            <a:xfrm flipH="1">
              <a:off x="-3956760" y="1638360"/>
              <a:ext cx="837720" cy="779040"/>
            </a:xfrm>
            <a:custGeom>
              <a:avLst/>
              <a:gdLst/>
              <a:ahLst/>
              <a:rect l="l" t="t" r="r" b="b"/>
              <a:pathLst>
                <a:path w="32480" h="29869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Google Shape;1185;p40"/>
            <p:cNvSpPr/>
            <p:nvPr/>
          </p:nvSpPr>
          <p:spPr>
            <a:xfrm>
              <a:off x="1176480" y="678600"/>
              <a:ext cx="1081080" cy="779040"/>
            </a:xfrm>
            <a:custGeom>
              <a:avLst/>
              <a:gdLst/>
              <a:ahLst/>
              <a:rect l="l" t="t" r="r" b="b"/>
              <a:pathLst>
                <a:path w="38849" h="2986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Google Shape;1186;p40"/>
            <p:cNvSpPr/>
            <p:nvPr/>
          </p:nvSpPr>
          <p:spPr>
            <a:xfrm flipH="1">
              <a:off x="-3103560" y="3006360"/>
              <a:ext cx="254160" cy="1601640"/>
            </a:xfrm>
            <a:custGeom>
              <a:avLst/>
              <a:gdLst/>
              <a:ahLst/>
              <a:rect l="l" t="t" r="r" b="b"/>
              <a:pathLst>
                <a:path w="9872" h="6139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Google Shape;1187;p40"/>
            <p:cNvSpPr/>
            <p:nvPr/>
          </p:nvSpPr>
          <p:spPr>
            <a:xfrm flipH="1">
              <a:off x="-3448800" y="2950560"/>
              <a:ext cx="135360" cy="76680"/>
            </a:xfrm>
            <a:custGeom>
              <a:avLst/>
              <a:gdLst/>
              <a:ahLst/>
              <a:rect l="l" t="t" r="r" b="b"/>
              <a:pathLst>
                <a:path w="5267" h="29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Google Shape;1188;p40"/>
            <p:cNvSpPr/>
            <p:nvPr/>
          </p:nvSpPr>
          <p:spPr>
            <a:xfrm flipH="1">
              <a:off x="-3956760" y="3726000"/>
              <a:ext cx="162000" cy="183960"/>
            </a:xfrm>
            <a:custGeom>
              <a:avLst/>
              <a:gdLst/>
              <a:ahLst/>
              <a:rect l="l" t="t" r="r" b="b"/>
              <a:pathLst>
                <a:path w="6305" h="707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Google Shape;1189;p40"/>
            <p:cNvSpPr/>
            <p:nvPr/>
          </p:nvSpPr>
          <p:spPr>
            <a:xfrm flipH="1">
              <a:off x="-3790800" y="3027600"/>
              <a:ext cx="323280" cy="342000"/>
            </a:xfrm>
            <a:custGeom>
              <a:avLst/>
              <a:gdLst/>
              <a:ahLst/>
              <a:rect l="l" t="t" r="r" b="b"/>
              <a:pathLst>
                <a:path w="12547" h="13125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1190;p40"/>
            <p:cNvSpPr/>
            <p:nvPr/>
          </p:nvSpPr>
          <p:spPr>
            <a:xfrm flipH="1">
              <a:off x="-3134160" y="2821680"/>
              <a:ext cx="252000" cy="163800"/>
            </a:xfrm>
            <a:custGeom>
              <a:avLst/>
              <a:gdLst/>
              <a:ahLst/>
              <a:rect l="l" t="t" r="r" b="b"/>
              <a:pathLst>
                <a:path w="9788" h="6305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1191;p40"/>
            <p:cNvSpPr/>
            <p:nvPr/>
          </p:nvSpPr>
          <p:spPr>
            <a:xfrm flipH="1">
              <a:off x="-3890880" y="3561120"/>
              <a:ext cx="60120" cy="122400"/>
            </a:xfrm>
            <a:custGeom>
              <a:avLst/>
              <a:gdLst/>
              <a:ahLst/>
              <a:rect l="l" t="t" r="r" b="b"/>
              <a:pathLst>
                <a:path w="2353" h="472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1192;p40"/>
            <p:cNvSpPr/>
            <p:nvPr/>
          </p:nvSpPr>
          <p:spPr>
            <a:xfrm flipH="1">
              <a:off x="-3290760" y="2902320"/>
              <a:ext cx="124200" cy="61560"/>
            </a:xfrm>
            <a:custGeom>
              <a:avLst/>
              <a:gdLst/>
              <a:ahLst/>
              <a:rect l="l" t="t" r="r" b="b"/>
              <a:pathLst>
                <a:path w="4841" h="2386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Google Shape;1193;p40"/>
            <p:cNvSpPr/>
            <p:nvPr/>
          </p:nvSpPr>
          <p:spPr>
            <a:xfrm flipH="1">
              <a:off x="-3856320" y="3402720"/>
              <a:ext cx="78480" cy="119880"/>
            </a:xfrm>
            <a:custGeom>
              <a:avLst/>
              <a:gdLst/>
              <a:ahLst/>
              <a:rect l="l" t="t" r="r" b="b"/>
              <a:pathLst>
                <a:path w="3067" h="4621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Google Shape;1194;p40"/>
            <p:cNvSpPr/>
            <p:nvPr/>
          </p:nvSpPr>
          <p:spPr>
            <a:xfrm flipH="1">
              <a:off x="2559960" y="1935720"/>
              <a:ext cx="231120" cy="451440"/>
            </a:xfrm>
            <a:custGeom>
              <a:avLst/>
              <a:gdLst/>
              <a:ahLst/>
              <a:rect l="l" t="t" r="r" b="b"/>
              <a:pathLst>
                <a:path w="8980" h="17326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Google Shape;1195;p40"/>
            <p:cNvSpPr/>
            <p:nvPr/>
          </p:nvSpPr>
          <p:spPr>
            <a:xfrm flipH="1">
              <a:off x="2512440" y="2580840"/>
              <a:ext cx="93600" cy="112320"/>
            </a:xfrm>
            <a:custGeom>
              <a:avLst/>
              <a:gdLst/>
              <a:ahLst/>
              <a:rect l="l" t="t" r="r" b="b"/>
              <a:pathLst>
                <a:path w="3657" h="4325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1196;p40"/>
            <p:cNvSpPr/>
            <p:nvPr/>
          </p:nvSpPr>
          <p:spPr>
            <a:xfrm flipH="1">
              <a:off x="2591280" y="2428560"/>
              <a:ext cx="73440" cy="118080"/>
            </a:xfrm>
            <a:custGeom>
              <a:avLst/>
              <a:gdLst/>
              <a:ahLst/>
              <a:rect l="l" t="t" r="r" b="b"/>
              <a:pathLst>
                <a:path w="2867" h="4556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1197;p40"/>
            <p:cNvSpPr/>
            <p:nvPr/>
          </p:nvSpPr>
          <p:spPr>
            <a:xfrm flipH="1">
              <a:off x="2562120" y="1781280"/>
              <a:ext cx="82800" cy="117000"/>
            </a:xfrm>
            <a:custGeom>
              <a:avLst/>
              <a:gdLst/>
              <a:ahLst/>
              <a:rect l="l" t="t" r="r" b="b"/>
              <a:pathLst>
                <a:path w="3232" h="4516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1198;p40"/>
            <p:cNvSpPr/>
            <p:nvPr/>
          </p:nvSpPr>
          <p:spPr>
            <a:xfrm flipH="1">
              <a:off x="2274120" y="1425600"/>
              <a:ext cx="229320" cy="231840"/>
            </a:xfrm>
            <a:custGeom>
              <a:avLst/>
              <a:gdLst/>
              <a:ahLst/>
              <a:rect l="l" t="t" r="r" b="b"/>
              <a:pathLst>
                <a:path w="8917" h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Google Shape;1199;p40"/>
            <p:cNvSpPr/>
            <p:nvPr/>
          </p:nvSpPr>
          <p:spPr>
            <a:xfrm flipH="1">
              <a:off x="2477880" y="1642680"/>
              <a:ext cx="92880" cy="108000"/>
            </a:xfrm>
            <a:custGeom>
              <a:avLst/>
              <a:gdLst/>
              <a:ahLst/>
              <a:rect l="l" t="t" r="r" b="b"/>
              <a:pathLst>
                <a:path w="3631" h="417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Google Shape;1200;p40"/>
            <p:cNvSpPr/>
            <p:nvPr/>
          </p:nvSpPr>
          <p:spPr>
            <a:xfrm flipH="1">
              <a:off x="2277360" y="2717280"/>
              <a:ext cx="238680" cy="245160"/>
            </a:xfrm>
            <a:custGeom>
              <a:avLst/>
              <a:gdLst/>
              <a:ahLst/>
              <a:rect l="l" t="t" r="r" b="b"/>
              <a:pathLst>
                <a:path w="9278" h="941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Google Shape;1201;p40"/>
            <p:cNvSpPr/>
            <p:nvPr/>
          </p:nvSpPr>
          <p:spPr>
            <a:xfrm flipH="1">
              <a:off x="-4343040" y="2674800"/>
              <a:ext cx="89640" cy="111600"/>
            </a:xfrm>
            <a:custGeom>
              <a:avLst/>
              <a:gdLst/>
              <a:ahLst/>
              <a:rect l="l" t="t" r="r" b="b"/>
              <a:pathLst>
                <a:path w="3504" h="4305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Google Shape;1202;p40"/>
            <p:cNvSpPr/>
            <p:nvPr/>
          </p:nvSpPr>
          <p:spPr>
            <a:xfrm flipH="1">
              <a:off x="-4405680" y="2521800"/>
              <a:ext cx="73440" cy="119880"/>
            </a:xfrm>
            <a:custGeom>
              <a:avLst/>
              <a:gdLst/>
              <a:ahLst/>
              <a:rect l="l" t="t" r="r" b="b"/>
              <a:pathLst>
                <a:path w="2867" h="4619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Google Shape;1203;p40"/>
            <p:cNvSpPr/>
            <p:nvPr/>
          </p:nvSpPr>
          <p:spPr>
            <a:xfrm flipH="1">
              <a:off x="-4250880" y="2812680"/>
              <a:ext cx="232920" cy="244440"/>
            </a:xfrm>
            <a:custGeom>
              <a:avLst/>
              <a:gdLst/>
              <a:ahLst/>
              <a:rect l="l" t="t" r="r" b="b"/>
              <a:pathLst>
                <a:path w="9044" h="9393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Google Shape;1204;p40"/>
            <p:cNvSpPr/>
            <p:nvPr/>
          </p:nvSpPr>
          <p:spPr>
            <a:xfrm flipH="1">
              <a:off x="-4532040" y="2030400"/>
              <a:ext cx="229320" cy="453240"/>
            </a:xfrm>
            <a:custGeom>
              <a:avLst/>
              <a:gdLst/>
              <a:ahLst/>
              <a:rect l="l" t="t" r="r" b="b"/>
              <a:pathLst>
                <a:path w="8917" h="1739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Google Shape;1205;p40"/>
            <p:cNvSpPr/>
            <p:nvPr/>
          </p:nvSpPr>
          <p:spPr>
            <a:xfrm flipH="1">
              <a:off x="-4311720" y="1735920"/>
              <a:ext cx="94680" cy="109440"/>
            </a:xfrm>
            <a:custGeom>
              <a:avLst/>
              <a:gdLst/>
              <a:ahLst/>
              <a:rect l="l" t="t" r="r" b="b"/>
              <a:pathLst>
                <a:path w="3695" h="4217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1206;p40"/>
            <p:cNvSpPr/>
            <p:nvPr/>
          </p:nvSpPr>
          <p:spPr>
            <a:xfrm flipH="1">
              <a:off x="-4385880" y="1875600"/>
              <a:ext cx="79920" cy="118080"/>
            </a:xfrm>
            <a:custGeom>
              <a:avLst/>
              <a:gdLst/>
              <a:ahLst/>
              <a:rect l="l" t="t" r="r" b="b"/>
              <a:pathLst>
                <a:path w="3122" h="4545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1207;p40"/>
            <p:cNvSpPr/>
            <p:nvPr/>
          </p:nvSpPr>
          <p:spPr>
            <a:xfrm flipH="1">
              <a:off x="-4244400" y="1520280"/>
              <a:ext cx="229320" cy="231840"/>
            </a:xfrm>
            <a:custGeom>
              <a:avLst/>
              <a:gdLst/>
              <a:ahLst/>
              <a:rect l="l" t="t" r="r" b="b"/>
              <a:pathLst>
                <a:path w="8917" h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1208;p40"/>
            <p:cNvSpPr/>
            <p:nvPr/>
          </p:nvSpPr>
          <p:spPr>
            <a:xfrm flipH="1">
              <a:off x="1290960" y="4709520"/>
              <a:ext cx="332280" cy="342000"/>
            </a:xfrm>
            <a:custGeom>
              <a:avLst/>
              <a:gdLst/>
              <a:ahLst/>
              <a:rect l="l" t="t" r="r" b="b"/>
              <a:pathLst>
                <a:path w="12897" h="13134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1209;p40"/>
            <p:cNvSpPr/>
            <p:nvPr/>
          </p:nvSpPr>
          <p:spPr>
            <a:xfrm flipH="1">
              <a:off x="993240" y="5114160"/>
              <a:ext cx="134280" cy="62280"/>
            </a:xfrm>
            <a:custGeom>
              <a:avLst/>
              <a:gdLst/>
              <a:ahLst/>
              <a:rect l="l" t="t" r="r" b="b"/>
              <a:pathLst>
                <a:path w="5233" h="2414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Google Shape;1210;p40"/>
            <p:cNvSpPr/>
            <p:nvPr/>
          </p:nvSpPr>
          <p:spPr>
            <a:xfrm flipH="1">
              <a:off x="1662480" y="4395240"/>
              <a:ext cx="56880" cy="121320"/>
            </a:xfrm>
            <a:custGeom>
              <a:avLst/>
              <a:gdLst/>
              <a:ahLst/>
              <a:rect l="l" t="t" r="r" b="b"/>
              <a:pathLst>
                <a:path w="2235" h="4672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Google Shape;1211;p40"/>
            <p:cNvSpPr/>
            <p:nvPr/>
          </p:nvSpPr>
          <p:spPr>
            <a:xfrm flipH="1">
              <a:off x="1609920" y="4556880"/>
              <a:ext cx="76680" cy="119160"/>
            </a:xfrm>
            <a:custGeom>
              <a:avLst/>
              <a:gdLst/>
              <a:ahLst/>
              <a:rect l="l" t="t" r="r" b="b"/>
              <a:pathLst>
                <a:path w="2995" h="459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Google Shape;1212;p40"/>
            <p:cNvSpPr/>
            <p:nvPr/>
          </p:nvSpPr>
          <p:spPr>
            <a:xfrm flipH="1">
              <a:off x="1621440" y="4168080"/>
              <a:ext cx="162000" cy="185400"/>
            </a:xfrm>
            <a:custGeom>
              <a:avLst/>
              <a:gdLst/>
              <a:ahLst/>
              <a:rect l="l" t="t" r="r" b="b"/>
              <a:pathLst>
                <a:path w="6305" h="7133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1213;p40"/>
            <p:cNvSpPr/>
            <p:nvPr/>
          </p:nvSpPr>
          <p:spPr>
            <a:xfrm flipH="1">
              <a:off x="1144440" y="5052240"/>
              <a:ext cx="135000" cy="75960"/>
            </a:xfrm>
            <a:custGeom>
              <a:avLst/>
              <a:gdLst/>
              <a:ahLst/>
              <a:rect l="l" t="t" r="r" b="b"/>
              <a:pathLst>
                <a:path w="5252" h="2934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Google Shape;1214;p40"/>
            <p:cNvSpPr/>
            <p:nvPr/>
          </p:nvSpPr>
          <p:spPr>
            <a:xfrm flipH="1">
              <a:off x="712080" y="5094000"/>
              <a:ext cx="244440" cy="163800"/>
            </a:xfrm>
            <a:custGeom>
              <a:avLst/>
              <a:gdLst/>
              <a:ahLst/>
              <a:rect l="l" t="t" r="r" b="b"/>
              <a:pathLst>
                <a:path w="9490" h="6305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Google Shape;1215;p40"/>
            <p:cNvSpPr/>
            <p:nvPr/>
          </p:nvSpPr>
          <p:spPr>
            <a:xfrm flipH="1">
              <a:off x="-948240" y="1562040"/>
              <a:ext cx="247680" cy="250200"/>
            </a:xfrm>
            <a:custGeom>
              <a:avLst/>
              <a:gdLst/>
              <a:ahLst/>
              <a:rect l="l" t="t" r="r" b="b"/>
              <a:pathLst>
                <a:path w="9618" h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1216;p40"/>
            <p:cNvSpPr/>
            <p:nvPr/>
          </p:nvSpPr>
          <p:spPr>
            <a:xfrm flipH="1">
              <a:off x="-1765440" y="415080"/>
              <a:ext cx="247680" cy="250200"/>
            </a:xfrm>
            <a:custGeom>
              <a:avLst/>
              <a:gdLst/>
              <a:ahLst/>
              <a:rect l="l" t="t" r="r" b="b"/>
              <a:pathLst>
                <a:path w="9617" h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Google Shape;1217;p40"/>
            <p:cNvSpPr/>
            <p:nvPr/>
          </p:nvSpPr>
          <p:spPr>
            <a:xfrm flipH="1">
              <a:off x="-2082600" y="415080"/>
              <a:ext cx="247680" cy="250200"/>
            </a:xfrm>
            <a:custGeom>
              <a:avLst/>
              <a:gdLst/>
              <a:ahLst/>
              <a:rect l="l" t="t" r="r" b="b"/>
              <a:pathLst>
                <a:path w="9617" h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Google Shape;1218;p40"/>
            <p:cNvSpPr/>
            <p:nvPr/>
          </p:nvSpPr>
          <p:spPr>
            <a:xfrm flipH="1">
              <a:off x="-2703960" y="415080"/>
              <a:ext cx="247680" cy="250200"/>
            </a:xfrm>
            <a:custGeom>
              <a:avLst/>
              <a:gdLst/>
              <a:ahLst/>
              <a:rect l="l" t="t" r="r" b="b"/>
              <a:pathLst>
                <a:path w="9617" h="9618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Google Shape;1219;p40"/>
            <p:cNvSpPr/>
            <p:nvPr/>
          </p:nvSpPr>
          <p:spPr>
            <a:xfrm flipH="1">
              <a:off x="774720" y="4197960"/>
              <a:ext cx="487440" cy="634320"/>
            </a:xfrm>
            <a:custGeom>
              <a:avLst/>
              <a:gdLst/>
              <a:ahLst/>
              <a:rect l="l" t="t" r="r" b="b"/>
              <a:pathLst>
                <a:path w="18915" h="24328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Google Shape;1220;p40"/>
            <p:cNvSpPr/>
            <p:nvPr/>
          </p:nvSpPr>
          <p:spPr>
            <a:xfrm flipH="1">
              <a:off x="871560" y="4304520"/>
              <a:ext cx="288720" cy="40680"/>
            </a:xfrm>
            <a:custGeom>
              <a:avLst/>
              <a:gdLst/>
              <a:ahLst/>
              <a:rect l="l" t="t" r="r" b="b"/>
              <a:pathLst>
                <a:path w="11209" h="1593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Google Shape;1221;p40"/>
            <p:cNvSpPr/>
            <p:nvPr/>
          </p:nvSpPr>
          <p:spPr>
            <a:xfrm flipH="1">
              <a:off x="871560" y="4384080"/>
              <a:ext cx="288720" cy="40680"/>
            </a:xfrm>
            <a:custGeom>
              <a:avLst/>
              <a:gdLst/>
              <a:ahLst/>
              <a:rect l="l" t="t" r="r" b="b"/>
              <a:pathLst>
                <a:path w="11209" h="1593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Google Shape;1222;p40"/>
            <p:cNvSpPr/>
            <p:nvPr/>
          </p:nvSpPr>
          <p:spPr>
            <a:xfrm flipH="1">
              <a:off x="932400" y="4464000"/>
              <a:ext cx="227880" cy="41040"/>
            </a:xfrm>
            <a:custGeom>
              <a:avLst/>
              <a:gdLst/>
              <a:ahLst/>
              <a:rect l="l" t="t" r="r" b="b"/>
              <a:pathLst>
                <a:path w="8853" h="1594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Google Shape;1223;p40"/>
            <p:cNvSpPr/>
            <p:nvPr/>
          </p:nvSpPr>
          <p:spPr>
            <a:xfrm flipH="1">
              <a:off x="-3942000" y="2368080"/>
              <a:ext cx="413640" cy="464760"/>
            </a:xfrm>
            <a:custGeom>
              <a:avLst/>
              <a:gdLst/>
              <a:ahLst/>
              <a:rect l="l" t="t" r="r" b="b"/>
              <a:pathLst>
                <a:path w="16049" h="17833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Google Shape;1224;p40"/>
            <p:cNvSpPr/>
            <p:nvPr/>
          </p:nvSpPr>
          <p:spPr>
            <a:xfrm flipH="1">
              <a:off x="-1250640" y="-58320"/>
              <a:ext cx="541800" cy="469080"/>
            </a:xfrm>
            <a:custGeom>
              <a:avLst/>
              <a:gdLst/>
              <a:ahLst/>
              <a:rect l="l" t="t" r="r" b="b"/>
              <a:pathLst>
                <a:path w="21016" h="18002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Google Shape;1225;p40"/>
            <p:cNvSpPr/>
            <p:nvPr/>
          </p:nvSpPr>
          <p:spPr>
            <a:xfrm flipH="1">
              <a:off x="-969480" y="27720"/>
              <a:ext cx="104400" cy="245160"/>
            </a:xfrm>
            <a:custGeom>
              <a:avLst/>
              <a:gdLst/>
              <a:ahLst/>
              <a:rect l="l" t="t" r="r" b="b"/>
              <a:pathLst>
                <a:path w="4076" h="942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Google Shape;1226;p40"/>
            <p:cNvSpPr/>
            <p:nvPr/>
          </p:nvSpPr>
          <p:spPr>
            <a:xfrm flipH="1">
              <a:off x="122040" y="1335960"/>
              <a:ext cx="178560" cy="180360"/>
            </a:xfrm>
            <a:custGeom>
              <a:avLst/>
              <a:gdLst/>
              <a:ahLst/>
              <a:rect l="l" t="t" r="r" b="b"/>
              <a:pathLst>
                <a:path w="6942" h="6943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1227;p40"/>
            <p:cNvSpPr/>
            <p:nvPr/>
          </p:nvSpPr>
          <p:spPr>
            <a:xfrm flipH="1">
              <a:off x="1729800" y="2417760"/>
              <a:ext cx="176760" cy="180360"/>
            </a:xfrm>
            <a:custGeom>
              <a:avLst/>
              <a:gdLst/>
              <a:ahLst/>
              <a:rect l="l" t="t" r="r" b="b"/>
              <a:pathLst>
                <a:path w="6879" h="6942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1228;p40"/>
            <p:cNvSpPr/>
            <p:nvPr/>
          </p:nvSpPr>
          <p:spPr>
            <a:xfrm flipH="1">
              <a:off x="1101960" y="1347480"/>
              <a:ext cx="155520" cy="157320"/>
            </a:xfrm>
            <a:custGeom>
              <a:avLst/>
              <a:gdLst/>
              <a:ahLst/>
              <a:rect l="l" t="t" r="r" b="b"/>
              <a:pathLst>
                <a:path w="6051" h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Google Shape;1229;p40"/>
            <p:cNvSpPr/>
            <p:nvPr/>
          </p:nvSpPr>
          <p:spPr>
            <a:xfrm flipH="1">
              <a:off x="-3657600" y="64440"/>
              <a:ext cx="153720" cy="157320"/>
            </a:xfrm>
            <a:custGeom>
              <a:avLst/>
              <a:gdLst/>
              <a:ahLst/>
              <a:rect l="l" t="t" r="r" b="b"/>
              <a:pathLst>
                <a:path w="5988" h="6051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Google Shape;1230;p40"/>
            <p:cNvSpPr/>
            <p:nvPr/>
          </p:nvSpPr>
          <p:spPr>
            <a:xfrm flipH="1">
              <a:off x="-4206600" y="2303280"/>
              <a:ext cx="153720" cy="157320"/>
            </a:xfrm>
            <a:custGeom>
              <a:avLst/>
              <a:gdLst/>
              <a:ahLst/>
              <a:rect l="l" t="t" r="r" b="b"/>
              <a:pathLst>
                <a:path w="5987" h="6051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Google Shape;1231;p40"/>
            <p:cNvSpPr/>
            <p:nvPr/>
          </p:nvSpPr>
          <p:spPr>
            <a:xfrm flipH="1">
              <a:off x="1729800" y="2710440"/>
              <a:ext cx="176760" cy="180360"/>
            </a:xfrm>
            <a:custGeom>
              <a:avLst/>
              <a:gdLst/>
              <a:ahLst/>
              <a:rect l="l" t="t" r="r" b="b"/>
              <a:pathLst>
                <a:path w="6879" h="6942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1232;p40"/>
            <p:cNvSpPr/>
            <p:nvPr/>
          </p:nvSpPr>
          <p:spPr>
            <a:xfrm flipH="1">
              <a:off x="371880" y="1335960"/>
              <a:ext cx="176760" cy="180360"/>
            </a:xfrm>
            <a:custGeom>
              <a:avLst/>
              <a:gdLst/>
              <a:ahLst/>
              <a:rect l="l" t="t" r="r" b="b"/>
              <a:pathLst>
                <a:path w="6879" h="6943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Google Shape;1233;p40"/>
            <p:cNvSpPr/>
            <p:nvPr/>
          </p:nvSpPr>
          <p:spPr>
            <a:xfrm flipH="1">
              <a:off x="-2845440" y="4244760"/>
              <a:ext cx="1286640" cy="260280"/>
            </a:xfrm>
            <a:custGeom>
              <a:avLst/>
              <a:gdLst/>
              <a:ahLst/>
              <a:rect l="l" t="t" r="r" b="b"/>
              <a:pathLst>
                <a:path w="49866" h="1000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Google Shape;1234;p40"/>
            <p:cNvSpPr/>
            <p:nvPr/>
          </p:nvSpPr>
          <p:spPr>
            <a:xfrm flipH="1">
              <a:off x="-1745640" y="1355760"/>
              <a:ext cx="1562760" cy="140760"/>
            </a:xfrm>
            <a:custGeom>
              <a:avLst/>
              <a:gdLst/>
              <a:ahLst/>
              <a:rect l="l" t="t" r="r" b="b"/>
              <a:pathLst>
                <a:path w="60564" h="5415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Google Shape;1235;p40"/>
            <p:cNvSpPr/>
            <p:nvPr/>
          </p:nvSpPr>
          <p:spPr>
            <a:xfrm flipH="1">
              <a:off x="-525600" y="-53640"/>
              <a:ext cx="2169360" cy="642600"/>
            </a:xfrm>
            <a:custGeom>
              <a:avLst/>
              <a:gdLst/>
              <a:ahLst/>
              <a:rect l="l" t="t" r="r" b="b"/>
              <a:pathLst>
                <a:path w="84064" h="24647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Google Shape;1236;p40"/>
            <p:cNvSpPr/>
            <p:nvPr/>
          </p:nvSpPr>
          <p:spPr>
            <a:xfrm flipH="1">
              <a:off x="-3846600" y="353520"/>
              <a:ext cx="870480" cy="1159560"/>
            </a:xfrm>
            <a:custGeom>
              <a:avLst/>
              <a:gdLst/>
              <a:ahLst/>
              <a:rect l="l" t="t" r="r" b="b"/>
              <a:pathLst>
                <a:path w="33753" h="44452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Google Shape;1237;p40"/>
            <p:cNvSpPr/>
            <p:nvPr/>
          </p:nvSpPr>
          <p:spPr>
            <a:xfrm flipH="1">
              <a:off x="1943640" y="298800"/>
              <a:ext cx="138960" cy="327960"/>
            </a:xfrm>
            <a:custGeom>
              <a:avLst/>
              <a:gdLst/>
              <a:ahLst/>
              <a:rect l="l" t="t" r="r" b="b"/>
              <a:pathLst>
                <a:path w="5414" h="12595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Google Shape;1238;p40"/>
            <p:cNvSpPr/>
            <p:nvPr/>
          </p:nvSpPr>
          <p:spPr>
            <a:xfrm flipH="1">
              <a:off x="1057320" y="3687840"/>
              <a:ext cx="138960" cy="328320"/>
            </a:xfrm>
            <a:custGeom>
              <a:avLst/>
              <a:gdLst/>
              <a:ahLst/>
              <a:rect l="l" t="t" r="r" b="b"/>
              <a:pathLst>
                <a:path w="5414" h="1261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Google Shape;1239;p40"/>
            <p:cNvSpPr/>
            <p:nvPr/>
          </p:nvSpPr>
          <p:spPr>
            <a:xfrm flipH="1">
              <a:off x="1749600" y="298800"/>
              <a:ext cx="137520" cy="327960"/>
            </a:xfrm>
            <a:custGeom>
              <a:avLst/>
              <a:gdLst/>
              <a:ahLst/>
              <a:rect l="l" t="t" r="r" b="b"/>
              <a:pathLst>
                <a:path w="5350" h="12595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Google Shape;1240;p40"/>
            <p:cNvSpPr/>
            <p:nvPr/>
          </p:nvSpPr>
          <p:spPr>
            <a:xfrm flipH="1">
              <a:off x="1057320" y="1886040"/>
              <a:ext cx="138960" cy="1741320"/>
            </a:xfrm>
            <a:custGeom>
              <a:avLst/>
              <a:gdLst/>
              <a:ahLst/>
              <a:rect l="l" t="t" r="r" b="b"/>
              <a:pathLst>
                <a:path w="5414" h="66741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1241;p40"/>
            <p:cNvSpPr/>
            <p:nvPr/>
          </p:nvSpPr>
          <p:spPr>
            <a:xfrm flipH="1">
              <a:off x="-3802320" y="4708440"/>
              <a:ext cx="1081080" cy="165600"/>
            </a:xfrm>
            <a:custGeom>
              <a:avLst/>
              <a:gdLst/>
              <a:ahLst/>
              <a:rect l="l" t="t" r="r" b="b"/>
              <a:pathLst>
                <a:path w="41905" h="6369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Google Shape;1242;p40"/>
            <p:cNvSpPr/>
            <p:nvPr/>
          </p:nvSpPr>
          <p:spPr>
            <a:xfrm flipH="1">
              <a:off x="-3802320" y="4906080"/>
              <a:ext cx="1135440" cy="163800"/>
            </a:xfrm>
            <a:custGeom>
              <a:avLst/>
              <a:gdLst/>
              <a:ahLst/>
              <a:rect l="l" t="t" r="r" b="b"/>
              <a:pathLst>
                <a:path w="44007" h="6306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Google Shape;1243;p40"/>
            <p:cNvSpPr/>
            <p:nvPr/>
          </p:nvSpPr>
          <p:spPr>
            <a:xfrm flipH="1">
              <a:off x="-719640" y="4849560"/>
              <a:ext cx="1269720" cy="410400"/>
            </a:xfrm>
            <a:custGeom>
              <a:avLst/>
              <a:gdLst/>
              <a:ahLst/>
              <a:rect l="l" t="t" r="r" b="b"/>
              <a:pathLst>
                <a:path w="49209" h="15754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Google Shape;1244;p40"/>
            <p:cNvSpPr/>
            <p:nvPr/>
          </p:nvSpPr>
          <p:spPr>
            <a:xfrm flipH="1">
              <a:off x="1987920" y="2564280"/>
              <a:ext cx="203040" cy="174600"/>
            </a:xfrm>
            <a:custGeom>
              <a:avLst/>
              <a:gdLst/>
              <a:ahLst/>
              <a:rect l="l" t="t" r="r" b="b"/>
              <a:pathLst>
                <a:path w="7898" h="6721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Google Shape;1245;p40"/>
            <p:cNvSpPr/>
            <p:nvPr/>
          </p:nvSpPr>
          <p:spPr>
            <a:xfrm flipH="1">
              <a:off x="1509480" y="1531800"/>
              <a:ext cx="639000" cy="140760"/>
            </a:xfrm>
            <a:custGeom>
              <a:avLst/>
              <a:gdLst/>
              <a:ahLst/>
              <a:rect l="l" t="t" r="r" b="b"/>
              <a:pathLst>
                <a:path w="24774" h="541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Google Shape;1246;p40"/>
            <p:cNvSpPr/>
            <p:nvPr/>
          </p:nvSpPr>
          <p:spPr>
            <a:xfrm flipH="1">
              <a:off x="-3867840" y="4070160"/>
              <a:ext cx="646920" cy="516240"/>
            </a:xfrm>
            <a:custGeom>
              <a:avLst/>
              <a:gdLst/>
              <a:ahLst/>
              <a:rect l="l" t="t" r="r" b="b"/>
              <a:pathLst>
                <a:path w="25092" h="19807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Google Shape;1247;p40"/>
            <p:cNvSpPr/>
            <p:nvPr/>
          </p:nvSpPr>
          <p:spPr>
            <a:xfrm flipH="1">
              <a:off x="-3292560" y="2421360"/>
              <a:ext cx="99720" cy="102240"/>
            </a:xfrm>
            <a:custGeom>
              <a:avLst/>
              <a:gdLst/>
              <a:ahLst/>
              <a:rect l="l" t="t" r="r" b="b"/>
              <a:pathLst>
                <a:path w="3886" h="3949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Google Shape;1248;p40"/>
            <p:cNvSpPr/>
            <p:nvPr/>
          </p:nvSpPr>
          <p:spPr>
            <a:xfrm flipH="1">
              <a:off x="-3427200" y="2421360"/>
              <a:ext cx="101160" cy="102240"/>
            </a:xfrm>
            <a:custGeom>
              <a:avLst/>
              <a:gdLst/>
              <a:ahLst/>
              <a:rect l="l" t="t" r="r" b="b"/>
              <a:pathLst>
                <a:path w="3949" h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Google Shape;1249;p40"/>
            <p:cNvSpPr/>
            <p:nvPr/>
          </p:nvSpPr>
          <p:spPr>
            <a:xfrm flipH="1">
              <a:off x="-3292560" y="2552400"/>
              <a:ext cx="99720" cy="102240"/>
            </a:xfrm>
            <a:custGeom>
              <a:avLst/>
              <a:gdLst/>
              <a:ahLst/>
              <a:rect l="l" t="t" r="r" b="b"/>
              <a:pathLst>
                <a:path w="3886" h="3949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Google Shape;1250;p40"/>
            <p:cNvSpPr/>
            <p:nvPr/>
          </p:nvSpPr>
          <p:spPr>
            <a:xfrm flipH="1">
              <a:off x="-3427200" y="2552400"/>
              <a:ext cx="101160" cy="102240"/>
            </a:xfrm>
            <a:custGeom>
              <a:avLst/>
              <a:gdLst/>
              <a:ahLst/>
              <a:rect l="l" t="t" r="r" b="b"/>
              <a:pathLst>
                <a:path w="3949" h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Google Shape;1251;p40"/>
            <p:cNvSpPr/>
            <p:nvPr/>
          </p:nvSpPr>
          <p:spPr>
            <a:xfrm flipH="1">
              <a:off x="-3419280" y="3451680"/>
              <a:ext cx="181800" cy="474840"/>
            </a:xfrm>
            <a:custGeom>
              <a:avLst/>
              <a:gdLst/>
              <a:ahLst/>
              <a:rect l="l" t="t" r="r" b="b"/>
              <a:pathLst>
                <a:path w="7070" h="18215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Google Shape;1252;p40"/>
            <p:cNvSpPr/>
            <p:nvPr/>
          </p:nvSpPr>
          <p:spPr>
            <a:xfrm flipH="1">
              <a:off x="-3621240" y="3450240"/>
              <a:ext cx="183600" cy="476280"/>
            </a:xfrm>
            <a:custGeom>
              <a:avLst/>
              <a:gdLst/>
              <a:ahLst/>
              <a:rect l="l" t="t" r="r" b="b"/>
              <a:pathLst>
                <a:path w="7134" h="18279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Google Shape;1253;p40"/>
            <p:cNvSpPr/>
            <p:nvPr/>
          </p:nvSpPr>
          <p:spPr>
            <a:xfrm flipH="1">
              <a:off x="-3524400" y="3546360"/>
              <a:ext cx="190080" cy="120600"/>
            </a:xfrm>
            <a:custGeom>
              <a:avLst/>
              <a:gdLst/>
              <a:ahLst/>
              <a:rect l="l" t="t" r="r" b="b"/>
              <a:pathLst>
                <a:path w="7388" h="465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Google Shape;1254;p40"/>
            <p:cNvSpPr/>
            <p:nvPr/>
          </p:nvSpPr>
          <p:spPr>
            <a:xfrm flipH="1">
              <a:off x="-3564000" y="3709440"/>
              <a:ext cx="268920" cy="217080"/>
            </a:xfrm>
            <a:custGeom>
              <a:avLst/>
              <a:gdLst/>
              <a:ahLst/>
              <a:rect l="l" t="t" r="r" b="b"/>
              <a:pathLst>
                <a:path w="10445" h="8344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Google Shape;1255;p40"/>
            <p:cNvSpPr/>
            <p:nvPr/>
          </p:nvSpPr>
          <p:spPr>
            <a:xfrm flipH="1">
              <a:off x="-3429720" y="370944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Google Shape;1256;p40"/>
            <p:cNvSpPr/>
            <p:nvPr/>
          </p:nvSpPr>
          <p:spPr>
            <a:xfrm flipH="1">
              <a:off x="-3657600" y="3396960"/>
              <a:ext cx="461160" cy="40680"/>
            </a:xfrm>
            <a:custGeom>
              <a:avLst/>
              <a:gdLst/>
              <a:ahLst/>
              <a:rect l="l" t="t" r="r" b="b"/>
              <a:pathLst>
                <a:path w="17896" h="1593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1257;p40"/>
            <p:cNvSpPr/>
            <p:nvPr/>
          </p:nvSpPr>
          <p:spPr>
            <a:xfrm flipH="1">
              <a:off x="-3657600" y="3940560"/>
              <a:ext cx="461160" cy="40680"/>
            </a:xfrm>
            <a:custGeom>
              <a:avLst/>
              <a:gdLst/>
              <a:ahLst/>
              <a:rect l="l" t="t" r="r" b="b"/>
              <a:pathLst>
                <a:path w="17896" h="1593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1258;p40"/>
            <p:cNvSpPr/>
            <p:nvPr/>
          </p:nvSpPr>
          <p:spPr>
            <a:xfrm flipH="1">
              <a:off x="-3453480" y="1822680"/>
              <a:ext cx="126000" cy="183960"/>
            </a:xfrm>
            <a:custGeom>
              <a:avLst/>
              <a:gdLst/>
              <a:ahLst/>
              <a:rect l="l" t="t" r="r" b="b"/>
              <a:pathLst>
                <a:path w="4903" h="707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1259;p40"/>
            <p:cNvSpPr/>
            <p:nvPr/>
          </p:nvSpPr>
          <p:spPr>
            <a:xfrm flipH="1">
              <a:off x="-3612960" y="1822680"/>
              <a:ext cx="142200" cy="183960"/>
            </a:xfrm>
            <a:custGeom>
              <a:avLst/>
              <a:gdLst/>
              <a:ahLst/>
              <a:rect l="l" t="t" r="r" b="b"/>
              <a:pathLst>
                <a:path w="5541" h="707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1260;p40"/>
            <p:cNvSpPr/>
            <p:nvPr/>
          </p:nvSpPr>
          <p:spPr>
            <a:xfrm flipH="1">
              <a:off x="-3771000" y="1822680"/>
              <a:ext cx="124200" cy="183960"/>
            </a:xfrm>
            <a:custGeom>
              <a:avLst/>
              <a:gdLst/>
              <a:ahLst/>
              <a:rect l="l" t="t" r="r" b="b"/>
              <a:pathLst>
                <a:path w="4841" h="707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Google Shape;1261;p40"/>
            <p:cNvSpPr/>
            <p:nvPr/>
          </p:nvSpPr>
          <p:spPr>
            <a:xfrm flipH="1">
              <a:off x="1198800" y="298800"/>
              <a:ext cx="94680" cy="185400"/>
            </a:xfrm>
            <a:custGeom>
              <a:avLst/>
              <a:gdLst/>
              <a:ahLst/>
              <a:rect l="l" t="t" r="r" b="b"/>
              <a:pathLst>
                <a:path w="3694" h="713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Google Shape;1262;p40"/>
            <p:cNvSpPr/>
            <p:nvPr/>
          </p:nvSpPr>
          <p:spPr>
            <a:xfrm>
              <a:off x="1377000" y="867960"/>
              <a:ext cx="151920" cy="183960"/>
            </a:xfrm>
            <a:custGeom>
              <a:avLst/>
              <a:gdLst/>
              <a:ahLst/>
              <a:rect l="l" t="t" r="r" b="b"/>
              <a:pathLst>
                <a:path w="5478" h="707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Google Shape;1263;p40"/>
            <p:cNvSpPr/>
            <p:nvPr/>
          </p:nvSpPr>
          <p:spPr>
            <a:xfrm>
              <a:off x="1549080" y="867960"/>
              <a:ext cx="155520" cy="183960"/>
            </a:xfrm>
            <a:custGeom>
              <a:avLst/>
              <a:gdLst/>
              <a:ahLst/>
              <a:rect l="l" t="t" r="r" b="b"/>
              <a:pathLst>
                <a:path w="5605" h="707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1264;p40"/>
            <p:cNvSpPr/>
            <p:nvPr/>
          </p:nvSpPr>
          <p:spPr>
            <a:xfrm>
              <a:off x="1706760" y="867960"/>
              <a:ext cx="259920" cy="183960"/>
            </a:xfrm>
            <a:custGeom>
              <a:avLst/>
              <a:gdLst/>
              <a:ahLst/>
              <a:rect l="l" t="t" r="r" b="b"/>
              <a:pathLst>
                <a:path w="9363" h="707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Google Shape;1265;p40"/>
            <p:cNvSpPr/>
            <p:nvPr/>
          </p:nvSpPr>
          <p:spPr>
            <a:xfrm>
              <a:off x="1986840" y="867960"/>
              <a:ext cx="112680" cy="183960"/>
            </a:xfrm>
            <a:custGeom>
              <a:avLst/>
              <a:gdLst/>
              <a:ahLst/>
              <a:rect l="l" t="t" r="r" b="b"/>
              <a:pathLst>
                <a:path w="4077" h="707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Google Shape;1266;p40"/>
            <p:cNvSpPr/>
            <p:nvPr/>
          </p:nvSpPr>
          <p:spPr>
            <a:xfrm flipH="1">
              <a:off x="551160" y="4651920"/>
              <a:ext cx="167040" cy="220320"/>
            </a:xfrm>
            <a:custGeom>
              <a:avLst/>
              <a:gdLst/>
              <a:ahLst/>
              <a:rect l="l" t="t" r="r" b="b"/>
              <a:pathLst>
                <a:path w="6497" h="8471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Google Shape;1267;p40"/>
            <p:cNvSpPr/>
            <p:nvPr/>
          </p:nvSpPr>
          <p:spPr>
            <a:xfrm flipH="1">
              <a:off x="311040" y="4543920"/>
              <a:ext cx="213120" cy="396720"/>
            </a:xfrm>
            <a:custGeom>
              <a:avLst/>
              <a:gdLst/>
              <a:ahLst/>
              <a:rect l="l" t="t" r="r" b="b"/>
              <a:pathLst>
                <a:path w="8280" h="15222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Google Shape;1268;p40"/>
            <p:cNvSpPr/>
            <p:nvPr/>
          </p:nvSpPr>
          <p:spPr>
            <a:xfrm flipH="1">
              <a:off x="120240" y="4651920"/>
              <a:ext cx="168480" cy="220320"/>
            </a:xfrm>
            <a:custGeom>
              <a:avLst/>
              <a:gdLst/>
              <a:ahLst/>
              <a:rect l="l" t="t" r="r" b="b"/>
              <a:pathLst>
                <a:path w="6560" h="8471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7" name="Google Shape;1269;p40"/>
          <p:cNvGrpSpPr/>
          <p:nvPr/>
        </p:nvGrpSpPr>
        <p:grpSpPr>
          <a:xfrm>
            <a:off x="4077360" y="3526200"/>
            <a:ext cx="136800" cy="136800"/>
            <a:chOff x="4077360" y="3526200"/>
            <a:chExt cx="136800" cy="136800"/>
          </a:xfrm>
        </p:grpSpPr>
        <p:sp>
          <p:nvSpPr>
            <p:cNvPr id="898" name="Google Shape;1270;p40"/>
            <p:cNvSpPr/>
            <p:nvPr/>
          </p:nvSpPr>
          <p:spPr>
            <a:xfrm>
              <a:off x="4142160" y="3550320"/>
              <a:ext cx="46440" cy="112680"/>
            </a:xfrm>
            <a:custGeom>
              <a:avLst/>
              <a:gdLst/>
              <a:ahLst/>
              <a:rect l="l" t="t" r="r" b="b"/>
              <a:pathLst>
                <a:path w="6527" h="157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Google Shape;1271;p40"/>
            <p:cNvSpPr/>
            <p:nvPr/>
          </p:nvSpPr>
          <p:spPr>
            <a:xfrm>
              <a:off x="4077360" y="3526200"/>
              <a:ext cx="136800" cy="136800"/>
            </a:xfrm>
            <a:custGeom>
              <a:avLst/>
              <a:gdLst/>
              <a:ahLst/>
              <a:rect l="l" t="t" r="r" b="b"/>
              <a:pathLst>
                <a:path w="19066" h="19065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0" name="Google Shape;1272;p40"/>
          <p:cNvGrpSpPr/>
          <p:nvPr/>
        </p:nvGrpSpPr>
        <p:grpSpPr>
          <a:xfrm>
            <a:off x="4268880" y="3526200"/>
            <a:ext cx="136800" cy="136800"/>
            <a:chOff x="4268880" y="3526200"/>
            <a:chExt cx="136800" cy="136800"/>
          </a:xfrm>
        </p:grpSpPr>
        <p:sp>
          <p:nvSpPr>
            <p:cNvPr id="901" name="Google Shape;1273;p40"/>
            <p:cNvSpPr/>
            <p:nvPr/>
          </p:nvSpPr>
          <p:spPr>
            <a:xfrm>
              <a:off x="4293360" y="3550680"/>
              <a:ext cx="87840" cy="87840"/>
            </a:xfrm>
            <a:custGeom>
              <a:avLst/>
              <a:gdLst/>
              <a:ahLst/>
              <a:rect l="l" t="t" r="r" b="b"/>
              <a:pathLst>
                <a:path w="12288" h="12287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1274;p40"/>
            <p:cNvSpPr/>
            <p:nvPr/>
          </p:nvSpPr>
          <p:spPr>
            <a:xfrm>
              <a:off x="4317480" y="3574800"/>
              <a:ext cx="39600" cy="39600"/>
            </a:xfrm>
            <a:custGeom>
              <a:avLst/>
              <a:gdLst/>
              <a:ahLst/>
              <a:rect l="l" t="t" r="r" b="b"/>
              <a:pathLst>
                <a:path w="5588" h="5585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Google Shape;1275;p40"/>
            <p:cNvSpPr/>
            <p:nvPr/>
          </p:nvSpPr>
          <p:spPr>
            <a:xfrm>
              <a:off x="4268880" y="3526200"/>
              <a:ext cx="136800" cy="136800"/>
            </a:xfrm>
            <a:custGeom>
              <a:avLst/>
              <a:gdLst/>
              <a:ahLst/>
              <a:rect l="l" t="t" r="r" b="b"/>
              <a:pathLst>
                <a:path w="19064" h="19065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4" name="Google Shape;1276;p40"/>
          <p:cNvSpPr/>
          <p:nvPr/>
        </p:nvSpPr>
        <p:spPr>
          <a:xfrm>
            <a:off x="4460760" y="3526200"/>
            <a:ext cx="168120" cy="136800"/>
          </a:xfrm>
          <a:custGeom>
            <a:avLst/>
            <a:gdLst/>
            <a:ahLst/>
            <a:rect l="l" t="t" r="r" b="b"/>
            <a:pathLst>
              <a:path w="19122" h="15596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19760" cy="60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TABLE OF CONTENTS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title"/>
          </p:nvPr>
        </p:nvSpPr>
        <p:spPr>
          <a:xfrm>
            <a:off x="4216320" y="1728360"/>
            <a:ext cx="1176120" cy="60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400" spc="-1" strike="noStrike">
                <a:solidFill>
                  <a:srgbClr val="48ffd5"/>
                </a:solidFill>
                <a:latin typeface="Roboto Black"/>
                <a:ea typeface="Roboto Black"/>
              </a:rPr>
              <a:t>01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title"/>
          </p:nvPr>
        </p:nvSpPr>
        <p:spPr>
          <a:xfrm>
            <a:off x="4249800" y="2774160"/>
            <a:ext cx="1176120" cy="60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400" spc="-1" strike="noStrike">
                <a:solidFill>
                  <a:srgbClr val="48ffd5"/>
                </a:solidFill>
                <a:latin typeface="Roboto Black"/>
                <a:ea typeface="Roboto Black"/>
              </a:rPr>
              <a:t>02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 type="title"/>
          </p:nvPr>
        </p:nvSpPr>
        <p:spPr>
          <a:xfrm>
            <a:off x="4285800" y="3855960"/>
            <a:ext cx="1176120" cy="60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400" spc="-1" strike="noStrike">
                <a:solidFill>
                  <a:srgbClr val="48ffd5"/>
                </a:solidFill>
                <a:latin typeface="Roboto Black"/>
                <a:ea typeface="Roboto Black"/>
              </a:rPr>
              <a:t>03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9" name="PlaceHolder 5"/>
          <p:cNvSpPr>
            <a:spLocks noGrp="1"/>
          </p:cNvSpPr>
          <p:nvPr>
            <p:ph type="title"/>
          </p:nvPr>
        </p:nvSpPr>
        <p:spPr>
          <a:xfrm>
            <a:off x="4759920" y="2093400"/>
            <a:ext cx="2099520" cy="1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ff860d"/>
                </a:solidFill>
                <a:latin typeface="Fira Code Medium"/>
                <a:ea typeface="Roboto Black"/>
              </a:rPr>
              <a:t>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0" name="PlaceHolder 6"/>
          <p:cNvSpPr>
            <a:spLocks noGrp="1"/>
          </p:cNvSpPr>
          <p:nvPr>
            <p:ph type="title"/>
          </p:nvPr>
        </p:nvSpPr>
        <p:spPr>
          <a:xfrm>
            <a:off x="4832640" y="3115800"/>
            <a:ext cx="2761200" cy="19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2a6099"/>
                </a:solidFill>
                <a:latin typeface="Fira Code Medium"/>
                <a:ea typeface="Roboto Black"/>
              </a:rPr>
              <a:t>CSS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1" name="PlaceHolder 7"/>
          <p:cNvSpPr>
            <a:spLocks noGrp="1"/>
          </p:cNvSpPr>
          <p:nvPr>
            <p:ph type="title"/>
          </p:nvPr>
        </p:nvSpPr>
        <p:spPr>
          <a:xfrm>
            <a:off x="6172200" y="3657600"/>
            <a:ext cx="2075400" cy="19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55308d"/>
                </a:solidFill>
                <a:latin typeface="Fira Code Medium"/>
                <a:ea typeface="Roboto Black"/>
              </a:rPr>
              <a:t>Project Goals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2" name="Google Shape;257;p23"/>
          <p:cNvSpPr/>
          <p:nvPr/>
        </p:nvSpPr>
        <p:spPr>
          <a:xfrm>
            <a:off x="311760" y="1191600"/>
            <a:ext cx="851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73" name="" descr=""/>
          <p:cNvPicPr/>
          <p:nvPr/>
        </p:nvPicPr>
        <p:blipFill>
          <a:blip r:embed="rId1"/>
          <a:stretch/>
        </p:blipFill>
        <p:spPr>
          <a:xfrm>
            <a:off x="3513600" y="1828800"/>
            <a:ext cx="604440" cy="604440"/>
          </a:xfrm>
          <a:prstGeom prst="rect">
            <a:avLst/>
          </a:prstGeom>
          <a:ln w="0">
            <a:noFill/>
          </a:ln>
        </p:spPr>
      </p:pic>
      <p:pic>
        <p:nvPicPr>
          <p:cNvPr id="574" name="" descr=""/>
          <p:cNvPicPr/>
          <p:nvPr/>
        </p:nvPicPr>
        <p:blipFill>
          <a:blip r:embed="rId2"/>
          <a:stretch/>
        </p:blipFill>
        <p:spPr>
          <a:xfrm>
            <a:off x="3524400" y="2745360"/>
            <a:ext cx="545040" cy="769320"/>
          </a:xfrm>
          <a:prstGeom prst="rect">
            <a:avLst/>
          </a:prstGeom>
          <a:ln w="0">
            <a:noFill/>
          </a:ln>
        </p:spPr>
      </p:pic>
      <p:pic>
        <p:nvPicPr>
          <p:cNvPr id="575" name="" descr=""/>
          <p:cNvPicPr/>
          <p:nvPr/>
        </p:nvPicPr>
        <p:blipFill>
          <a:blip r:embed="rId3"/>
          <a:stretch/>
        </p:blipFill>
        <p:spPr>
          <a:xfrm>
            <a:off x="3554280" y="4017960"/>
            <a:ext cx="515520" cy="51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4641840" y="1737360"/>
            <a:ext cx="3529800" cy="60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HTML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subTitle"/>
          </p:nvPr>
        </p:nvSpPr>
        <p:spPr>
          <a:xfrm>
            <a:off x="4641840" y="2746440"/>
            <a:ext cx="4501800" cy="1419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600" spc="-1" strike="noStrike">
                <a:solidFill>
                  <a:srgbClr val="ffffff"/>
                </a:solidFill>
                <a:latin typeface="Fira Code Medium"/>
                <a:ea typeface="Roboto Light"/>
              </a:rPr>
              <a:t>Hyper Tetx Markup Language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600" spc="-1" strike="noStrike">
                <a:solidFill>
                  <a:srgbClr val="ffffff"/>
                </a:solidFill>
                <a:latin typeface="Fira Code Medium"/>
                <a:ea typeface="Roboto Light"/>
              </a:rPr>
              <a:t>Berbeda dengan bahasa pemrograman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600" spc="-1" strike="noStrike">
                <a:solidFill>
                  <a:srgbClr val="ffffff"/>
                </a:solidFill>
                <a:latin typeface="Fira Code Medium"/>
                <a:ea typeface="Roboto Light"/>
              </a:rPr>
              <a:t>Digunakan pada website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578" name="Google Shape;264;p24"/>
          <p:cNvSpPr/>
          <p:nvPr/>
        </p:nvSpPr>
        <p:spPr>
          <a:xfrm>
            <a:off x="4572000" y="2283840"/>
            <a:ext cx="44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79" name="" descr=""/>
          <p:cNvPicPr/>
          <p:nvPr/>
        </p:nvPicPr>
        <p:blipFill>
          <a:blip r:embed="rId1"/>
          <a:stretch/>
        </p:blipFill>
        <p:spPr>
          <a:xfrm>
            <a:off x="1371600" y="1676880"/>
            <a:ext cx="2437560" cy="243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726480" y="3274560"/>
            <a:ext cx="2075400" cy="19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Fira Code Medium"/>
                <a:ea typeface="Roboto Black"/>
              </a:rPr>
              <a:t>Sejarah Perkembangan HTML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81" name="Google Shape;291;p25"/>
          <p:cNvSpPr/>
          <p:nvPr/>
        </p:nvSpPr>
        <p:spPr>
          <a:xfrm>
            <a:off x="311760" y="1191600"/>
            <a:ext cx="851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82" name="" descr=""/>
          <p:cNvPicPr/>
          <p:nvPr/>
        </p:nvPicPr>
        <p:blipFill>
          <a:blip r:embed="rId1"/>
          <a:stretch/>
        </p:blipFill>
        <p:spPr>
          <a:xfrm>
            <a:off x="456840" y="1356480"/>
            <a:ext cx="4015440" cy="2676600"/>
          </a:xfrm>
          <a:prstGeom prst="rect">
            <a:avLst/>
          </a:prstGeom>
          <a:ln w="0">
            <a:noFill/>
          </a:ln>
        </p:spPr>
      </p:pic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4572000" y="137160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Fira Code Medium"/>
              </a:rPr>
              <a:t>Tim Berners-Lee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Fira Code Medium"/>
              </a:rPr>
              <a:t>Tahun 1991 Dengan 18 Tag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Fira Code Medium"/>
              </a:rPr>
              <a:t>HTML 5 Rilis Pada Tahun 2014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Fira Code Medium"/>
              </a:rPr>
              <a:t>140 Tag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572000" y="729360"/>
            <a:ext cx="434304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600" spc="-1" strike="noStrike">
                <a:solidFill>
                  <a:srgbClr val="ffffff"/>
                </a:solidFill>
                <a:latin typeface="Fira Code Medium"/>
                <a:ea typeface="Roboto Black"/>
              </a:rPr>
              <a:t>Struktur Dasar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85" name="Google Shape;298;p26"/>
          <p:cNvSpPr/>
          <p:nvPr/>
        </p:nvSpPr>
        <p:spPr>
          <a:xfrm>
            <a:off x="4572000" y="1371600"/>
            <a:ext cx="44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86" name="" descr=""/>
          <p:cNvPicPr/>
          <p:nvPr/>
        </p:nvPicPr>
        <p:blipFill>
          <a:blip r:embed="rId1"/>
          <a:stretch/>
        </p:blipFill>
        <p:spPr>
          <a:xfrm>
            <a:off x="228600" y="1828800"/>
            <a:ext cx="4244040" cy="2285640"/>
          </a:xfrm>
          <a:prstGeom prst="rect">
            <a:avLst/>
          </a:prstGeom>
          <a:ln w="0">
            <a:noFill/>
          </a:ln>
        </p:spPr>
      </p:pic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4568760" y="1335600"/>
            <a:ext cx="4117680" cy="31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Fira Code Medium"/>
              </a:rPr>
              <a:t>&lt;!DOCTYPE html&gt;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Fira Code Medium"/>
              </a:rPr>
              <a:t>&lt;html lang="en"&gt;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Fira Code Medium"/>
              </a:rPr>
              <a:t>&lt;head&gt;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Fira Code Medium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Fira Code Medium"/>
              </a:rPr>
              <a:t>&lt;meta charset="UTF-8"&gt;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Fira Code Medium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Fira Code Medium"/>
              </a:rPr>
              <a:t>&lt;meta http-equiv="X-UA-Compatible" content="IE=edge"&gt;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Fira Code Medium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Fira Code Medium"/>
              </a:rPr>
              <a:t>&lt;meta name="viewport" content="width=device-width, initial-scale=1.0"&gt;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Fira Code Medium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Fira Code Medium"/>
              </a:rPr>
              <a:t>&lt;title&gt;Document&lt;/title&gt;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Fira Code Medium"/>
              </a:rPr>
              <a:t>&lt;/head&gt;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Fira Code Medium"/>
              </a:rPr>
              <a:t>&lt;body&gt;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Fira Code Medium"/>
              </a:rPr>
              <a:t>&lt;/body&gt;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Fira Code Medium"/>
              </a:rPr>
              <a:t>&lt;/html&gt;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400;p28"/>
          <p:cNvSpPr/>
          <p:nvPr/>
        </p:nvSpPr>
        <p:spPr>
          <a:xfrm>
            <a:off x="1336320" y="3304800"/>
            <a:ext cx="2549520" cy="38016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Google Shape;401;p28"/>
          <p:cNvSpPr/>
          <p:nvPr/>
        </p:nvSpPr>
        <p:spPr>
          <a:xfrm>
            <a:off x="1336320" y="2603520"/>
            <a:ext cx="2549520" cy="38016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Google Shape;402;p28"/>
          <p:cNvSpPr/>
          <p:nvPr/>
        </p:nvSpPr>
        <p:spPr>
          <a:xfrm>
            <a:off x="1336320" y="1902240"/>
            <a:ext cx="2549520" cy="38016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998280" y="644400"/>
            <a:ext cx="7833240" cy="60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Cara Kerja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title"/>
          </p:nvPr>
        </p:nvSpPr>
        <p:spPr>
          <a:xfrm>
            <a:off x="1414080" y="2088000"/>
            <a:ext cx="2075400" cy="19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Fira Code Medium"/>
                <a:ea typeface="Roboto Black"/>
              </a:rPr>
              <a:t>Menyusu konten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title"/>
          </p:nvPr>
        </p:nvSpPr>
        <p:spPr>
          <a:xfrm>
            <a:off x="1378080" y="3454560"/>
            <a:ext cx="2507760" cy="19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Fira Code Medium"/>
                <a:ea typeface="Roboto Black"/>
              </a:rPr>
              <a:t>Dapat Diakses Banyak Orang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94" name="PlaceHolder 4"/>
          <p:cNvSpPr>
            <a:spLocks noGrp="1"/>
          </p:cNvSpPr>
          <p:nvPr>
            <p:ph type="title"/>
          </p:nvPr>
        </p:nvSpPr>
        <p:spPr>
          <a:xfrm>
            <a:off x="1378080" y="2753280"/>
            <a:ext cx="2327760" cy="19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Fira Code Medium"/>
                <a:ea typeface="Roboto Black"/>
              </a:rPr>
              <a:t>Menampilkan Pada Browser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95" name="Google Shape;407;p28"/>
          <p:cNvSpPr/>
          <p:nvPr/>
        </p:nvSpPr>
        <p:spPr>
          <a:xfrm>
            <a:off x="0" y="1197720"/>
            <a:ext cx="3339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Google Shape;408;p28"/>
          <p:cNvSpPr/>
          <p:nvPr/>
        </p:nvSpPr>
        <p:spPr>
          <a:xfrm>
            <a:off x="820080" y="1880640"/>
            <a:ext cx="423360" cy="4233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Google Shape;409;p28"/>
          <p:cNvSpPr/>
          <p:nvPr/>
        </p:nvSpPr>
        <p:spPr>
          <a:xfrm>
            <a:off x="820080" y="2581920"/>
            <a:ext cx="423360" cy="4233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Google Shape;410;p28"/>
          <p:cNvSpPr/>
          <p:nvPr/>
        </p:nvSpPr>
        <p:spPr>
          <a:xfrm>
            <a:off x="933120" y="1994400"/>
            <a:ext cx="196560" cy="195480"/>
          </a:xfrm>
          <a:custGeom>
            <a:avLst/>
            <a:gdLst/>
            <a:ahLst/>
            <a:rect l="l" t="t" r="r" b="b"/>
            <a:pathLst>
              <a:path w="86076" h="85619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Google Shape;411;p28"/>
          <p:cNvSpPr/>
          <p:nvPr/>
        </p:nvSpPr>
        <p:spPr>
          <a:xfrm>
            <a:off x="820080" y="3283560"/>
            <a:ext cx="423360" cy="4233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0" name="Google Shape;412;p28"/>
          <p:cNvGrpSpPr/>
          <p:nvPr/>
        </p:nvGrpSpPr>
        <p:grpSpPr>
          <a:xfrm>
            <a:off x="880560" y="2711880"/>
            <a:ext cx="301320" cy="163080"/>
            <a:chOff x="880560" y="2711880"/>
            <a:chExt cx="301320" cy="163080"/>
          </a:xfrm>
        </p:grpSpPr>
        <p:sp>
          <p:nvSpPr>
            <p:cNvPr id="601" name="Google Shape;413;p28"/>
            <p:cNvSpPr/>
            <p:nvPr/>
          </p:nvSpPr>
          <p:spPr>
            <a:xfrm flipV="1">
              <a:off x="880560" y="2729160"/>
              <a:ext cx="91800" cy="127800"/>
            </a:xfrm>
            <a:custGeom>
              <a:avLst/>
              <a:gdLst/>
              <a:ahLst/>
              <a:rect l="l" t="t" r="r" b="b"/>
              <a:pathLst>
                <a:path w="28686" h="3986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Google Shape;414;p28"/>
            <p:cNvSpPr/>
            <p:nvPr/>
          </p:nvSpPr>
          <p:spPr>
            <a:xfrm flipV="1">
              <a:off x="988920" y="2711520"/>
              <a:ext cx="79920" cy="163080"/>
            </a:xfrm>
            <a:custGeom>
              <a:avLst/>
              <a:gdLst/>
              <a:ahLst/>
              <a:rect l="l" t="t" r="r" b="b"/>
              <a:pathLst>
                <a:path w="25046" h="50807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Google Shape;415;p28"/>
            <p:cNvSpPr/>
            <p:nvPr/>
          </p:nvSpPr>
          <p:spPr>
            <a:xfrm flipV="1">
              <a:off x="1090080" y="2729160"/>
              <a:ext cx="91800" cy="127800"/>
            </a:xfrm>
            <a:custGeom>
              <a:avLst/>
              <a:gdLst/>
              <a:ahLst/>
              <a:rect l="l" t="t" r="r" b="b"/>
              <a:pathLst>
                <a:path w="28706" h="3986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4" name="Google Shape;416;p28"/>
          <p:cNvGrpSpPr/>
          <p:nvPr/>
        </p:nvGrpSpPr>
        <p:grpSpPr>
          <a:xfrm>
            <a:off x="898560" y="3413520"/>
            <a:ext cx="265320" cy="163080"/>
            <a:chOff x="898560" y="3413520"/>
            <a:chExt cx="265320" cy="163080"/>
          </a:xfrm>
        </p:grpSpPr>
        <p:sp>
          <p:nvSpPr>
            <p:cNvPr id="605" name="Google Shape;417;p28"/>
            <p:cNvSpPr/>
            <p:nvPr/>
          </p:nvSpPr>
          <p:spPr>
            <a:xfrm>
              <a:off x="898560" y="3413520"/>
              <a:ext cx="166320" cy="163080"/>
            </a:xfrm>
            <a:custGeom>
              <a:avLst/>
              <a:gdLst/>
              <a:ahLst/>
              <a:rect l="l" t="t" r="r" b="b"/>
              <a:pathLst>
                <a:path w="55859" h="54785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Google Shape;418;p28"/>
            <p:cNvSpPr/>
            <p:nvPr/>
          </p:nvSpPr>
          <p:spPr>
            <a:xfrm>
              <a:off x="1087920" y="3437280"/>
              <a:ext cx="75960" cy="139320"/>
            </a:xfrm>
            <a:custGeom>
              <a:avLst/>
              <a:gdLst/>
              <a:ahLst/>
              <a:rect l="l" t="t" r="r" b="b"/>
              <a:pathLst>
                <a:path w="25662" h="46868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7" name="Google Shape;419;p28"/>
          <p:cNvSpPr/>
          <p:nvPr/>
        </p:nvSpPr>
        <p:spPr>
          <a:xfrm>
            <a:off x="4876920" y="2409480"/>
            <a:ext cx="2680920" cy="1731600"/>
          </a:xfrm>
          <a:custGeom>
            <a:avLst/>
            <a:gdLst/>
            <a:ahLst/>
            <a:rect l="l" t="t" r="r" b="b"/>
            <a:pathLst>
              <a:path w="176649" h="11411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Google Shape;420;p28"/>
          <p:cNvSpPr/>
          <p:nvPr/>
        </p:nvSpPr>
        <p:spPr>
          <a:xfrm>
            <a:off x="5005080" y="2541600"/>
            <a:ext cx="2424240" cy="1467000"/>
          </a:xfrm>
          <a:custGeom>
            <a:avLst/>
            <a:gdLst/>
            <a:ahLst/>
            <a:rect l="l" t="t" r="r" b="b"/>
            <a:pathLst>
              <a:path w="159737" h="9669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Google Shape;421;p28"/>
          <p:cNvSpPr/>
          <p:nvPr/>
        </p:nvSpPr>
        <p:spPr>
          <a:xfrm>
            <a:off x="4636080" y="4136760"/>
            <a:ext cx="3162600" cy="83160"/>
          </a:xfrm>
          <a:custGeom>
            <a:avLst/>
            <a:gdLst/>
            <a:ahLst/>
            <a:rect l="l" t="t" r="r" b="b"/>
            <a:pathLst>
              <a:path w="208378" h="5527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Google Shape;422;p28"/>
          <p:cNvSpPr/>
          <p:nvPr/>
        </p:nvSpPr>
        <p:spPr>
          <a:xfrm>
            <a:off x="5005080" y="2541600"/>
            <a:ext cx="2424240" cy="140400"/>
          </a:xfrm>
          <a:custGeom>
            <a:avLst/>
            <a:gdLst/>
            <a:ahLst/>
            <a:rect l="l" t="t" r="r" b="b"/>
            <a:pathLst>
              <a:path w="159737" h="9294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Google Shape;423;p28"/>
          <p:cNvSpPr/>
          <p:nvPr/>
        </p:nvSpPr>
        <p:spPr>
          <a:xfrm>
            <a:off x="5143680" y="2742480"/>
            <a:ext cx="1028520" cy="520200"/>
          </a:xfrm>
          <a:custGeom>
            <a:avLst/>
            <a:gdLst/>
            <a:ahLst/>
            <a:rect l="l" t="t" r="r" b="b"/>
            <a:pathLst>
              <a:path w="67814" h="34326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Google Shape;424;p28"/>
          <p:cNvSpPr/>
          <p:nvPr/>
        </p:nvSpPr>
        <p:spPr>
          <a:xfrm>
            <a:off x="5221080" y="2833920"/>
            <a:ext cx="296640" cy="296640"/>
          </a:xfrm>
          <a:custGeom>
            <a:avLst/>
            <a:gdLst/>
            <a:ahLst/>
            <a:rect l="l" t="t" r="r" b="b"/>
            <a:pathLst>
              <a:path w="19592" h="19591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Google Shape;425;p28"/>
          <p:cNvSpPr/>
          <p:nvPr/>
        </p:nvSpPr>
        <p:spPr>
          <a:xfrm>
            <a:off x="5500800" y="3535560"/>
            <a:ext cx="907920" cy="328320"/>
          </a:xfrm>
          <a:custGeom>
            <a:avLst/>
            <a:gdLst/>
            <a:ahLst/>
            <a:rect l="l" t="t" r="r" b="b"/>
            <a:pathLst>
              <a:path w="59861" h="21684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Google Shape;426;p28"/>
          <p:cNvSpPr/>
          <p:nvPr/>
        </p:nvSpPr>
        <p:spPr>
          <a:xfrm>
            <a:off x="5560560" y="3610440"/>
            <a:ext cx="679320" cy="52560"/>
          </a:xfrm>
          <a:custGeom>
            <a:avLst/>
            <a:gdLst/>
            <a:ahLst/>
            <a:rect l="l" t="t" r="r" b="b"/>
            <a:pathLst>
              <a:path w="44791" h="3518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Google Shape;427;p28"/>
          <p:cNvSpPr/>
          <p:nvPr/>
        </p:nvSpPr>
        <p:spPr>
          <a:xfrm>
            <a:off x="5560560" y="3710880"/>
            <a:ext cx="525600" cy="51480"/>
          </a:xfrm>
          <a:custGeom>
            <a:avLst/>
            <a:gdLst/>
            <a:ahLst/>
            <a:rect l="l" t="t" r="r" b="b"/>
            <a:pathLst>
              <a:path w="34661" h="3434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Google Shape;428;p28"/>
          <p:cNvSpPr/>
          <p:nvPr/>
        </p:nvSpPr>
        <p:spPr>
          <a:xfrm>
            <a:off x="5180400" y="3535560"/>
            <a:ext cx="322200" cy="328320"/>
          </a:xfrm>
          <a:custGeom>
            <a:avLst/>
            <a:gdLst/>
            <a:ahLst/>
            <a:rect l="l" t="t" r="r" b="b"/>
            <a:pathLst>
              <a:path w="21266" h="21684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Google Shape;429;p28"/>
          <p:cNvSpPr/>
          <p:nvPr/>
        </p:nvSpPr>
        <p:spPr>
          <a:xfrm>
            <a:off x="5242680" y="3644640"/>
            <a:ext cx="218160" cy="108720"/>
          </a:xfrm>
          <a:custGeom>
            <a:avLst/>
            <a:gdLst/>
            <a:ahLst/>
            <a:rect l="l" t="t" r="r" b="b"/>
            <a:pathLst>
              <a:path w="14409" h="7211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Google Shape;430;p28"/>
          <p:cNvSpPr/>
          <p:nvPr/>
        </p:nvSpPr>
        <p:spPr>
          <a:xfrm>
            <a:off x="5683680" y="3292920"/>
            <a:ext cx="703440" cy="154440"/>
          </a:xfrm>
          <a:custGeom>
            <a:avLst/>
            <a:gdLst/>
            <a:ahLst/>
            <a:rect l="l" t="t" r="r" b="b"/>
            <a:pathLst>
              <a:path w="46382" h="10214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Google Shape;431;p28"/>
          <p:cNvSpPr/>
          <p:nvPr/>
        </p:nvSpPr>
        <p:spPr>
          <a:xfrm>
            <a:off x="5683680" y="3101040"/>
            <a:ext cx="703440" cy="154440"/>
          </a:xfrm>
          <a:custGeom>
            <a:avLst/>
            <a:gdLst/>
            <a:ahLst/>
            <a:rect l="l" t="t" r="r" b="b"/>
            <a:pathLst>
              <a:path w="46382" h="10215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Google Shape;432;p28"/>
          <p:cNvSpPr/>
          <p:nvPr/>
        </p:nvSpPr>
        <p:spPr>
          <a:xfrm>
            <a:off x="6387840" y="3102120"/>
            <a:ext cx="154440" cy="154440"/>
          </a:xfrm>
          <a:custGeom>
            <a:avLst/>
            <a:gdLst/>
            <a:ahLst/>
            <a:rect l="l" t="t" r="r" b="b"/>
            <a:pathLst>
              <a:path w="10214" h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Google Shape;433;p28"/>
          <p:cNvSpPr/>
          <p:nvPr/>
        </p:nvSpPr>
        <p:spPr>
          <a:xfrm>
            <a:off x="6579720" y="3182400"/>
            <a:ext cx="744120" cy="713520"/>
          </a:xfrm>
          <a:custGeom>
            <a:avLst/>
            <a:gdLst/>
            <a:ahLst/>
            <a:rect l="l" t="t" r="r" b="b"/>
            <a:pathLst>
              <a:path w="49061" h="4705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Google Shape;434;p28"/>
          <p:cNvSpPr/>
          <p:nvPr/>
        </p:nvSpPr>
        <p:spPr>
          <a:xfrm>
            <a:off x="6668640" y="3215160"/>
            <a:ext cx="727560" cy="622800"/>
          </a:xfrm>
          <a:custGeom>
            <a:avLst/>
            <a:gdLst/>
            <a:ahLst/>
            <a:rect l="l" t="t" r="r" b="b"/>
            <a:pathLst>
              <a:path w="47973" h="41069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Google Shape;435;p28"/>
          <p:cNvSpPr/>
          <p:nvPr/>
        </p:nvSpPr>
        <p:spPr>
          <a:xfrm>
            <a:off x="6905160" y="3363840"/>
            <a:ext cx="186120" cy="327240"/>
          </a:xfrm>
          <a:custGeom>
            <a:avLst/>
            <a:gdLst/>
            <a:ahLst/>
            <a:rect l="l" t="t" r="r" b="b"/>
            <a:pathLst>
              <a:path w="12308" h="2161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Google Shape;436;p28"/>
          <p:cNvSpPr/>
          <p:nvPr/>
        </p:nvSpPr>
        <p:spPr>
          <a:xfrm>
            <a:off x="6858000" y="1367640"/>
            <a:ext cx="1476000" cy="1959120"/>
          </a:xfrm>
          <a:custGeom>
            <a:avLst/>
            <a:gdLst/>
            <a:ahLst/>
            <a:rect l="l" t="t" r="r" b="b"/>
            <a:pathLst>
              <a:path w="97282" h="129096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Google Shape;437;p28"/>
          <p:cNvSpPr/>
          <p:nvPr/>
        </p:nvSpPr>
        <p:spPr>
          <a:xfrm>
            <a:off x="6976440" y="1510920"/>
            <a:ext cx="1240920" cy="1500120"/>
          </a:xfrm>
          <a:custGeom>
            <a:avLst/>
            <a:gdLst/>
            <a:ahLst/>
            <a:rect l="l" t="t" r="r" b="b"/>
            <a:pathLst>
              <a:path w="81794" h="9887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Google Shape;438;p28"/>
          <p:cNvSpPr/>
          <p:nvPr/>
        </p:nvSpPr>
        <p:spPr>
          <a:xfrm>
            <a:off x="7513920" y="3087000"/>
            <a:ext cx="184680" cy="158400"/>
          </a:xfrm>
          <a:custGeom>
            <a:avLst/>
            <a:gdLst/>
            <a:ahLst/>
            <a:rect l="l" t="t" r="r" b="b"/>
            <a:pathLst>
              <a:path w="12224" h="1048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Google Shape;439;p28"/>
          <p:cNvSpPr/>
          <p:nvPr/>
        </p:nvSpPr>
        <p:spPr>
          <a:xfrm>
            <a:off x="7577280" y="1730880"/>
            <a:ext cx="583920" cy="582480"/>
          </a:xfrm>
          <a:custGeom>
            <a:avLst/>
            <a:gdLst/>
            <a:ahLst/>
            <a:rect l="l" t="t" r="r" b="b"/>
            <a:pathLst>
              <a:path w="38512" h="38429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Google Shape;440;p28"/>
          <p:cNvSpPr/>
          <p:nvPr/>
        </p:nvSpPr>
        <p:spPr>
          <a:xfrm>
            <a:off x="7107120" y="1832760"/>
            <a:ext cx="431280" cy="430200"/>
          </a:xfrm>
          <a:custGeom>
            <a:avLst/>
            <a:gdLst/>
            <a:ahLst/>
            <a:rect l="l" t="t" r="r" b="b"/>
            <a:pathLst>
              <a:path w="28465" h="28382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Google Shape;441;p28"/>
          <p:cNvSpPr/>
          <p:nvPr/>
        </p:nvSpPr>
        <p:spPr>
          <a:xfrm>
            <a:off x="7225560" y="2240640"/>
            <a:ext cx="636120" cy="634680"/>
          </a:xfrm>
          <a:custGeom>
            <a:avLst/>
            <a:gdLst/>
            <a:ahLst/>
            <a:rect l="l" t="t" r="r" b="b"/>
            <a:pathLst>
              <a:path w="41944" h="41861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446;p29"/>
          <p:cNvSpPr/>
          <p:nvPr/>
        </p:nvSpPr>
        <p:spPr>
          <a:xfrm rot="10800000">
            <a:off x="4800960" y="1903680"/>
            <a:ext cx="3200040" cy="38016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Google Shape;447;p29"/>
          <p:cNvSpPr/>
          <p:nvPr/>
        </p:nvSpPr>
        <p:spPr>
          <a:xfrm rot="10800000">
            <a:off x="4800960" y="2607120"/>
            <a:ext cx="3200040" cy="38016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Google Shape;448;p29"/>
          <p:cNvSpPr/>
          <p:nvPr/>
        </p:nvSpPr>
        <p:spPr>
          <a:xfrm rot="10800000">
            <a:off x="4800960" y="3274560"/>
            <a:ext cx="3200040" cy="38016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256320" y="637920"/>
            <a:ext cx="7833240" cy="60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CSS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34" name="Google Shape;450;p29"/>
          <p:cNvSpPr/>
          <p:nvPr/>
        </p:nvSpPr>
        <p:spPr>
          <a:xfrm>
            <a:off x="8299800" y="1849320"/>
            <a:ext cx="423360" cy="4233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Google Shape;451;p29"/>
          <p:cNvSpPr/>
          <p:nvPr/>
        </p:nvSpPr>
        <p:spPr>
          <a:xfrm>
            <a:off x="8299800" y="2550960"/>
            <a:ext cx="423360" cy="4233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Google Shape;454;p29"/>
          <p:cNvSpPr/>
          <p:nvPr/>
        </p:nvSpPr>
        <p:spPr>
          <a:xfrm>
            <a:off x="8299800" y="3252240"/>
            <a:ext cx="423360" cy="4233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Google Shape;458;p29"/>
          <p:cNvSpPr/>
          <p:nvPr/>
        </p:nvSpPr>
        <p:spPr>
          <a:xfrm>
            <a:off x="5882760" y="1195200"/>
            <a:ext cx="3339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Google Shape;459;p29"/>
          <p:cNvSpPr/>
          <p:nvPr/>
        </p:nvSpPr>
        <p:spPr>
          <a:xfrm>
            <a:off x="2634480" y="3250080"/>
            <a:ext cx="620280" cy="618840"/>
          </a:xfrm>
          <a:custGeom>
            <a:avLst/>
            <a:gdLst/>
            <a:ahLst/>
            <a:rect l="l" t="t" r="r" b="b"/>
            <a:pathLst>
              <a:path w="41529" h="41438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Google Shape;460;p29"/>
          <p:cNvSpPr/>
          <p:nvPr/>
        </p:nvSpPr>
        <p:spPr>
          <a:xfrm>
            <a:off x="2491920" y="3754440"/>
            <a:ext cx="905400" cy="114480"/>
          </a:xfrm>
          <a:custGeom>
            <a:avLst/>
            <a:gdLst/>
            <a:ahLst/>
            <a:rect l="l" t="t" r="r" b="b"/>
            <a:pathLst>
              <a:path w="60597" h="7701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Google Shape;461;p29"/>
          <p:cNvSpPr/>
          <p:nvPr/>
        </p:nvSpPr>
        <p:spPr>
          <a:xfrm>
            <a:off x="1402200" y="1357920"/>
            <a:ext cx="3085560" cy="2092680"/>
          </a:xfrm>
          <a:custGeom>
            <a:avLst/>
            <a:gdLst/>
            <a:ahLst/>
            <a:rect l="l" t="t" r="r" b="b"/>
            <a:pathLst>
              <a:path w="206361" h="139988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Google Shape;462;p29"/>
          <p:cNvSpPr/>
          <p:nvPr/>
        </p:nvSpPr>
        <p:spPr>
          <a:xfrm>
            <a:off x="1482840" y="1440360"/>
            <a:ext cx="2923560" cy="1643040"/>
          </a:xfrm>
          <a:custGeom>
            <a:avLst/>
            <a:gdLst/>
            <a:ahLst/>
            <a:rect l="l" t="t" r="r" b="b"/>
            <a:pathLst>
              <a:path w="195543" h="109919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Google Shape;463;p29"/>
          <p:cNvSpPr/>
          <p:nvPr/>
        </p:nvSpPr>
        <p:spPr>
          <a:xfrm>
            <a:off x="1402200" y="3173040"/>
            <a:ext cx="3085560" cy="277560"/>
          </a:xfrm>
          <a:custGeom>
            <a:avLst/>
            <a:gdLst/>
            <a:ahLst/>
            <a:rect l="l" t="t" r="r" b="b"/>
            <a:pathLst>
              <a:path w="206361" h="1861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Google Shape;464;p29"/>
          <p:cNvSpPr/>
          <p:nvPr/>
        </p:nvSpPr>
        <p:spPr>
          <a:xfrm>
            <a:off x="1482840" y="1440360"/>
            <a:ext cx="2923560" cy="119880"/>
          </a:xfrm>
          <a:custGeom>
            <a:avLst/>
            <a:gdLst/>
            <a:ahLst/>
            <a:rect l="l" t="t" r="r" b="b"/>
            <a:pathLst>
              <a:path w="195543" h="8068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Google Shape;465;p29"/>
          <p:cNvSpPr/>
          <p:nvPr/>
        </p:nvSpPr>
        <p:spPr>
          <a:xfrm>
            <a:off x="1482840" y="1560960"/>
            <a:ext cx="2923560" cy="118440"/>
          </a:xfrm>
          <a:custGeom>
            <a:avLst/>
            <a:gdLst/>
            <a:ahLst/>
            <a:rect l="l" t="t" r="r" b="b"/>
            <a:pathLst>
              <a:path w="195543" h="7977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Google Shape;466;p29"/>
          <p:cNvSpPr/>
          <p:nvPr/>
        </p:nvSpPr>
        <p:spPr>
          <a:xfrm>
            <a:off x="3858840" y="1560960"/>
            <a:ext cx="547560" cy="118440"/>
          </a:xfrm>
          <a:custGeom>
            <a:avLst/>
            <a:gdLst/>
            <a:ahLst/>
            <a:rect l="l" t="t" r="r" b="b"/>
            <a:pathLst>
              <a:path w="36671" h="7977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Google Shape;467;p29"/>
          <p:cNvSpPr/>
          <p:nvPr/>
        </p:nvSpPr>
        <p:spPr>
          <a:xfrm>
            <a:off x="3453120" y="1560960"/>
            <a:ext cx="406440" cy="118440"/>
          </a:xfrm>
          <a:custGeom>
            <a:avLst/>
            <a:gdLst/>
            <a:ahLst/>
            <a:rect l="l" t="t" r="r" b="b"/>
            <a:pathLst>
              <a:path w="27229" h="7977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Google Shape;468;p29"/>
          <p:cNvSpPr/>
          <p:nvPr/>
        </p:nvSpPr>
        <p:spPr>
          <a:xfrm>
            <a:off x="3056760" y="1784520"/>
            <a:ext cx="1256400" cy="316080"/>
          </a:xfrm>
          <a:custGeom>
            <a:avLst/>
            <a:gdLst/>
            <a:ahLst/>
            <a:rect l="l" t="t" r="r" b="b"/>
            <a:pathLst>
              <a:path w="84067" h="21178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Google Shape;469;p29"/>
          <p:cNvSpPr/>
          <p:nvPr/>
        </p:nvSpPr>
        <p:spPr>
          <a:xfrm>
            <a:off x="3056760" y="2190240"/>
            <a:ext cx="963000" cy="66600"/>
          </a:xfrm>
          <a:custGeom>
            <a:avLst/>
            <a:gdLst/>
            <a:ahLst/>
            <a:rect l="l" t="t" r="r" b="b"/>
            <a:pathLst>
              <a:path w="64449" h="4493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Google Shape;470;p29"/>
          <p:cNvSpPr/>
          <p:nvPr/>
        </p:nvSpPr>
        <p:spPr>
          <a:xfrm>
            <a:off x="3056760" y="2336760"/>
            <a:ext cx="1256400" cy="66600"/>
          </a:xfrm>
          <a:custGeom>
            <a:avLst/>
            <a:gdLst/>
            <a:ahLst/>
            <a:rect l="l" t="t" r="r" b="b"/>
            <a:pathLst>
              <a:path w="84067" h="4493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Google Shape;471;p29"/>
          <p:cNvSpPr/>
          <p:nvPr/>
        </p:nvSpPr>
        <p:spPr>
          <a:xfrm>
            <a:off x="3056760" y="2483640"/>
            <a:ext cx="1256400" cy="66600"/>
          </a:xfrm>
          <a:custGeom>
            <a:avLst/>
            <a:gdLst/>
            <a:ahLst/>
            <a:rect l="l" t="t" r="r" b="b"/>
            <a:pathLst>
              <a:path w="84067" h="4493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Google Shape;472;p29"/>
          <p:cNvSpPr/>
          <p:nvPr/>
        </p:nvSpPr>
        <p:spPr>
          <a:xfrm>
            <a:off x="3056760" y="2630160"/>
            <a:ext cx="1256400" cy="66600"/>
          </a:xfrm>
          <a:custGeom>
            <a:avLst/>
            <a:gdLst/>
            <a:ahLst/>
            <a:rect l="l" t="t" r="r" b="b"/>
            <a:pathLst>
              <a:path w="84067" h="4494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Google Shape;473;p29"/>
          <p:cNvSpPr/>
          <p:nvPr/>
        </p:nvSpPr>
        <p:spPr>
          <a:xfrm>
            <a:off x="3056760" y="2777040"/>
            <a:ext cx="698400" cy="66600"/>
          </a:xfrm>
          <a:custGeom>
            <a:avLst/>
            <a:gdLst/>
            <a:ahLst/>
            <a:rect l="l" t="t" r="r" b="b"/>
            <a:pathLst>
              <a:path w="46756" h="4493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Google Shape;474;p29"/>
          <p:cNvSpPr/>
          <p:nvPr/>
        </p:nvSpPr>
        <p:spPr>
          <a:xfrm>
            <a:off x="3839760" y="2785320"/>
            <a:ext cx="124200" cy="117360"/>
          </a:xfrm>
          <a:custGeom>
            <a:avLst/>
            <a:gdLst/>
            <a:ahLst/>
            <a:rect l="l" t="t" r="r" b="b"/>
            <a:pathLst>
              <a:path w="8343" h="7885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Google Shape;475;p29"/>
          <p:cNvSpPr/>
          <p:nvPr/>
        </p:nvSpPr>
        <p:spPr>
          <a:xfrm>
            <a:off x="4002840" y="2785320"/>
            <a:ext cx="122760" cy="117360"/>
          </a:xfrm>
          <a:custGeom>
            <a:avLst/>
            <a:gdLst/>
            <a:ahLst/>
            <a:rect l="l" t="t" r="r" b="b"/>
            <a:pathLst>
              <a:path w="8252" h="7885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Google Shape;476;p29"/>
          <p:cNvSpPr/>
          <p:nvPr/>
        </p:nvSpPr>
        <p:spPr>
          <a:xfrm>
            <a:off x="4165920" y="2785320"/>
            <a:ext cx="122760" cy="117360"/>
          </a:xfrm>
          <a:custGeom>
            <a:avLst/>
            <a:gdLst/>
            <a:ahLst/>
            <a:rect l="l" t="t" r="r" b="b"/>
            <a:pathLst>
              <a:path w="8252" h="7885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Google Shape;477;p29"/>
          <p:cNvSpPr/>
          <p:nvPr/>
        </p:nvSpPr>
        <p:spPr>
          <a:xfrm>
            <a:off x="3960360" y="1473120"/>
            <a:ext cx="65160" cy="54720"/>
          </a:xfrm>
          <a:custGeom>
            <a:avLst/>
            <a:gdLst/>
            <a:ahLst/>
            <a:rect l="l" t="t" r="r" b="b"/>
            <a:pathLst>
              <a:path w="4401" h="371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Google Shape;478;p29"/>
          <p:cNvSpPr/>
          <p:nvPr/>
        </p:nvSpPr>
        <p:spPr>
          <a:xfrm>
            <a:off x="4082400" y="1473120"/>
            <a:ext cx="63720" cy="54720"/>
          </a:xfrm>
          <a:custGeom>
            <a:avLst/>
            <a:gdLst/>
            <a:ahLst/>
            <a:rect l="l" t="t" r="r" b="b"/>
            <a:pathLst>
              <a:path w="4310" h="3711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Google Shape;479;p29"/>
          <p:cNvSpPr/>
          <p:nvPr/>
        </p:nvSpPr>
        <p:spPr>
          <a:xfrm>
            <a:off x="4204440" y="1473120"/>
            <a:ext cx="63720" cy="54720"/>
          </a:xfrm>
          <a:custGeom>
            <a:avLst/>
            <a:gdLst/>
            <a:ahLst/>
            <a:rect l="l" t="t" r="r" b="b"/>
            <a:pathLst>
              <a:path w="4310" h="3711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Google Shape;480;p29"/>
          <p:cNvSpPr/>
          <p:nvPr/>
        </p:nvSpPr>
        <p:spPr>
          <a:xfrm>
            <a:off x="1578960" y="1784520"/>
            <a:ext cx="470880" cy="472320"/>
          </a:xfrm>
          <a:custGeom>
            <a:avLst/>
            <a:gdLst/>
            <a:ahLst/>
            <a:rect l="l" t="t" r="r" b="b"/>
            <a:pathLst>
              <a:path w="31537" h="31629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Google Shape;481;p29"/>
          <p:cNvSpPr/>
          <p:nvPr/>
        </p:nvSpPr>
        <p:spPr>
          <a:xfrm>
            <a:off x="1578960" y="2347920"/>
            <a:ext cx="470880" cy="135000"/>
          </a:xfrm>
          <a:custGeom>
            <a:avLst/>
            <a:gdLst/>
            <a:ahLst/>
            <a:rect l="l" t="t" r="r" b="b"/>
            <a:pathLst>
              <a:path w="31537" h="9076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Google Shape;482;p29"/>
          <p:cNvSpPr/>
          <p:nvPr/>
        </p:nvSpPr>
        <p:spPr>
          <a:xfrm>
            <a:off x="1578960" y="2550600"/>
            <a:ext cx="470880" cy="50040"/>
          </a:xfrm>
          <a:custGeom>
            <a:avLst/>
            <a:gdLst/>
            <a:ahLst/>
            <a:rect l="l" t="t" r="r" b="b"/>
            <a:pathLst>
              <a:path w="31537" h="3393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Google Shape;483;p29"/>
          <p:cNvSpPr/>
          <p:nvPr/>
        </p:nvSpPr>
        <p:spPr>
          <a:xfrm>
            <a:off x="1578960" y="2663280"/>
            <a:ext cx="470880" cy="50040"/>
          </a:xfrm>
          <a:custGeom>
            <a:avLst/>
            <a:gdLst/>
            <a:ahLst/>
            <a:rect l="l" t="t" r="r" b="b"/>
            <a:pathLst>
              <a:path w="31537" h="3393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Google Shape;484;p29"/>
          <p:cNvSpPr/>
          <p:nvPr/>
        </p:nvSpPr>
        <p:spPr>
          <a:xfrm>
            <a:off x="1578960" y="2777040"/>
            <a:ext cx="470880" cy="50040"/>
          </a:xfrm>
          <a:custGeom>
            <a:avLst/>
            <a:gdLst/>
            <a:ahLst/>
            <a:rect l="l" t="t" r="r" b="b"/>
            <a:pathLst>
              <a:path w="31537" h="3393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Google Shape;485;p29"/>
          <p:cNvSpPr/>
          <p:nvPr/>
        </p:nvSpPr>
        <p:spPr>
          <a:xfrm>
            <a:off x="1578960" y="2889360"/>
            <a:ext cx="470880" cy="50040"/>
          </a:xfrm>
          <a:custGeom>
            <a:avLst/>
            <a:gdLst/>
            <a:ahLst/>
            <a:rect l="l" t="t" r="r" b="b"/>
            <a:pathLst>
              <a:path w="31537" h="3393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Google Shape;486;p29"/>
          <p:cNvSpPr/>
          <p:nvPr/>
        </p:nvSpPr>
        <p:spPr>
          <a:xfrm>
            <a:off x="2179440" y="1784520"/>
            <a:ext cx="764280" cy="472320"/>
          </a:xfrm>
          <a:custGeom>
            <a:avLst/>
            <a:gdLst/>
            <a:ahLst/>
            <a:rect l="l" t="t" r="r" b="b"/>
            <a:pathLst>
              <a:path w="51155" h="31629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Google Shape;487;p29"/>
          <p:cNvSpPr/>
          <p:nvPr/>
        </p:nvSpPr>
        <p:spPr>
          <a:xfrm>
            <a:off x="2179440" y="2347920"/>
            <a:ext cx="764280" cy="135000"/>
          </a:xfrm>
          <a:custGeom>
            <a:avLst/>
            <a:gdLst/>
            <a:ahLst/>
            <a:rect l="l" t="t" r="r" b="b"/>
            <a:pathLst>
              <a:path w="51155" h="9076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Google Shape;488;p29"/>
          <p:cNvSpPr/>
          <p:nvPr/>
        </p:nvSpPr>
        <p:spPr>
          <a:xfrm>
            <a:off x="2179440" y="2550600"/>
            <a:ext cx="764280" cy="50040"/>
          </a:xfrm>
          <a:custGeom>
            <a:avLst/>
            <a:gdLst/>
            <a:ahLst/>
            <a:rect l="l" t="t" r="r" b="b"/>
            <a:pathLst>
              <a:path w="51155" h="3393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Google Shape;489;p29"/>
          <p:cNvSpPr/>
          <p:nvPr/>
        </p:nvSpPr>
        <p:spPr>
          <a:xfrm>
            <a:off x="2179440" y="2663280"/>
            <a:ext cx="764280" cy="50040"/>
          </a:xfrm>
          <a:custGeom>
            <a:avLst/>
            <a:gdLst/>
            <a:ahLst/>
            <a:rect l="l" t="t" r="r" b="b"/>
            <a:pathLst>
              <a:path w="51155" h="3393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Google Shape;490;p29"/>
          <p:cNvSpPr/>
          <p:nvPr/>
        </p:nvSpPr>
        <p:spPr>
          <a:xfrm>
            <a:off x="2179440" y="2777040"/>
            <a:ext cx="764280" cy="50040"/>
          </a:xfrm>
          <a:custGeom>
            <a:avLst/>
            <a:gdLst/>
            <a:ahLst/>
            <a:rect l="l" t="t" r="r" b="b"/>
            <a:pathLst>
              <a:path w="51155" h="3393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Google Shape;491;p29"/>
          <p:cNvSpPr/>
          <p:nvPr/>
        </p:nvSpPr>
        <p:spPr>
          <a:xfrm>
            <a:off x="2179440" y="2889360"/>
            <a:ext cx="470880" cy="50040"/>
          </a:xfrm>
          <a:custGeom>
            <a:avLst/>
            <a:gdLst/>
            <a:ahLst/>
            <a:rect l="l" t="t" r="r" b="b"/>
            <a:pathLst>
              <a:path w="31537" h="3393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Google Shape;492;p29"/>
          <p:cNvSpPr/>
          <p:nvPr/>
        </p:nvSpPr>
        <p:spPr>
          <a:xfrm>
            <a:off x="975600" y="2775600"/>
            <a:ext cx="2084400" cy="1140120"/>
          </a:xfrm>
          <a:custGeom>
            <a:avLst/>
            <a:gdLst/>
            <a:ahLst/>
            <a:rect l="l" t="t" r="r" b="b"/>
            <a:pathLst>
              <a:path w="139438" h="76274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Google Shape;493;p29"/>
          <p:cNvSpPr/>
          <p:nvPr/>
        </p:nvSpPr>
        <p:spPr>
          <a:xfrm>
            <a:off x="1030680" y="2840040"/>
            <a:ext cx="1974960" cy="1075680"/>
          </a:xfrm>
          <a:custGeom>
            <a:avLst/>
            <a:gdLst/>
            <a:ahLst/>
            <a:rect l="l" t="t" r="r" b="b"/>
            <a:pathLst>
              <a:path w="132105" h="7197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Google Shape;494;p29"/>
          <p:cNvSpPr/>
          <p:nvPr/>
        </p:nvSpPr>
        <p:spPr>
          <a:xfrm>
            <a:off x="781200" y="3916080"/>
            <a:ext cx="2473920" cy="173520"/>
          </a:xfrm>
          <a:custGeom>
            <a:avLst/>
            <a:gdLst/>
            <a:ahLst/>
            <a:rect l="l" t="t" r="r" b="b"/>
            <a:pathLst>
              <a:path w="165473" h="11644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Google Shape;495;p29"/>
          <p:cNvSpPr/>
          <p:nvPr/>
        </p:nvSpPr>
        <p:spPr>
          <a:xfrm>
            <a:off x="1785960" y="3893040"/>
            <a:ext cx="464040" cy="78840"/>
          </a:xfrm>
          <a:custGeom>
            <a:avLst/>
            <a:gdLst/>
            <a:ahLst/>
            <a:rect l="l" t="t" r="r" b="b"/>
            <a:pathLst>
              <a:path w="31079" h="376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Google Shape;496;p29"/>
          <p:cNvSpPr/>
          <p:nvPr/>
        </p:nvSpPr>
        <p:spPr>
          <a:xfrm>
            <a:off x="781200" y="3916080"/>
            <a:ext cx="2473920" cy="173520"/>
          </a:xfrm>
          <a:custGeom>
            <a:avLst/>
            <a:gdLst/>
            <a:ahLst/>
            <a:rect l="l" t="t" r="r" b="b"/>
            <a:pathLst>
              <a:path w="165473" h="11644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Google Shape;497;p29"/>
          <p:cNvSpPr/>
          <p:nvPr/>
        </p:nvSpPr>
        <p:spPr>
          <a:xfrm>
            <a:off x="1030680" y="2840040"/>
            <a:ext cx="1974960" cy="80280"/>
          </a:xfrm>
          <a:custGeom>
            <a:avLst/>
            <a:gdLst/>
            <a:ahLst/>
            <a:rect l="l" t="t" r="r" b="b"/>
            <a:pathLst>
              <a:path w="132105" h="5414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Google Shape;498;p29"/>
          <p:cNvSpPr/>
          <p:nvPr/>
        </p:nvSpPr>
        <p:spPr>
          <a:xfrm>
            <a:off x="1030680" y="2921040"/>
            <a:ext cx="1974960" cy="80280"/>
          </a:xfrm>
          <a:custGeom>
            <a:avLst/>
            <a:gdLst/>
            <a:ahLst/>
            <a:rect l="l" t="t" r="r" b="b"/>
            <a:pathLst>
              <a:path w="132105" h="541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Google Shape;499;p29"/>
          <p:cNvSpPr/>
          <p:nvPr/>
        </p:nvSpPr>
        <p:spPr>
          <a:xfrm>
            <a:off x="2635920" y="2921040"/>
            <a:ext cx="369360" cy="80280"/>
          </a:xfrm>
          <a:custGeom>
            <a:avLst/>
            <a:gdLst/>
            <a:ahLst/>
            <a:rect l="l" t="t" r="r" b="b"/>
            <a:pathLst>
              <a:path w="24754" h="541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Google Shape;500;p29"/>
          <p:cNvSpPr/>
          <p:nvPr/>
        </p:nvSpPr>
        <p:spPr>
          <a:xfrm>
            <a:off x="2360520" y="2921040"/>
            <a:ext cx="274680" cy="80280"/>
          </a:xfrm>
          <a:custGeom>
            <a:avLst/>
            <a:gdLst/>
            <a:ahLst/>
            <a:rect l="l" t="t" r="r" b="b"/>
            <a:pathLst>
              <a:path w="18427" h="541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Google Shape;501;p29"/>
          <p:cNvSpPr/>
          <p:nvPr/>
        </p:nvSpPr>
        <p:spPr>
          <a:xfrm>
            <a:off x="2093040" y="3071880"/>
            <a:ext cx="849240" cy="213120"/>
          </a:xfrm>
          <a:custGeom>
            <a:avLst/>
            <a:gdLst/>
            <a:ahLst/>
            <a:rect l="l" t="t" r="r" b="b"/>
            <a:pathLst>
              <a:path w="56839" h="14302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Google Shape;502;p29"/>
          <p:cNvSpPr/>
          <p:nvPr/>
        </p:nvSpPr>
        <p:spPr>
          <a:xfrm>
            <a:off x="2093040" y="3345840"/>
            <a:ext cx="650520" cy="44640"/>
          </a:xfrm>
          <a:custGeom>
            <a:avLst/>
            <a:gdLst/>
            <a:ahLst/>
            <a:rect l="l" t="t" r="r" b="b"/>
            <a:pathLst>
              <a:path w="43547" h="3026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Google Shape;503;p29"/>
          <p:cNvSpPr/>
          <p:nvPr/>
        </p:nvSpPr>
        <p:spPr>
          <a:xfrm>
            <a:off x="2093040" y="3444480"/>
            <a:ext cx="849240" cy="44640"/>
          </a:xfrm>
          <a:custGeom>
            <a:avLst/>
            <a:gdLst/>
            <a:ahLst/>
            <a:rect l="l" t="t" r="r" b="b"/>
            <a:pathLst>
              <a:path w="56839" h="3026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Google Shape;504;p29"/>
          <p:cNvSpPr/>
          <p:nvPr/>
        </p:nvSpPr>
        <p:spPr>
          <a:xfrm>
            <a:off x="2093040" y="3543480"/>
            <a:ext cx="849240" cy="46080"/>
          </a:xfrm>
          <a:custGeom>
            <a:avLst/>
            <a:gdLst/>
            <a:ahLst/>
            <a:rect l="l" t="t" r="r" b="b"/>
            <a:pathLst>
              <a:path w="56839" h="3118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Google Shape;505;p29"/>
          <p:cNvSpPr/>
          <p:nvPr/>
        </p:nvSpPr>
        <p:spPr>
          <a:xfrm>
            <a:off x="2093040" y="3643560"/>
            <a:ext cx="849240" cy="44640"/>
          </a:xfrm>
          <a:custGeom>
            <a:avLst/>
            <a:gdLst/>
            <a:ahLst/>
            <a:rect l="l" t="t" r="r" b="b"/>
            <a:pathLst>
              <a:path w="56839" h="3026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Google Shape;506;p29"/>
          <p:cNvSpPr/>
          <p:nvPr/>
        </p:nvSpPr>
        <p:spPr>
          <a:xfrm>
            <a:off x="2093040" y="3742200"/>
            <a:ext cx="472320" cy="44640"/>
          </a:xfrm>
          <a:custGeom>
            <a:avLst/>
            <a:gdLst/>
            <a:ahLst/>
            <a:rect l="l" t="t" r="r" b="b"/>
            <a:pathLst>
              <a:path w="31629" h="3026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Google Shape;507;p29"/>
          <p:cNvSpPr/>
          <p:nvPr/>
        </p:nvSpPr>
        <p:spPr>
          <a:xfrm>
            <a:off x="2622240" y="3747600"/>
            <a:ext cx="82800" cy="78840"/>
          </a:xfrm>
          <a:custGeom>
            <a:avLst/>
            <a:gdLst/>
            <a:ahLst/>
            <a:rect l="l" t="t" r="r" b="b"/>
            <a:pathLst>
              <a:path w="5593" h="5318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Google Shape;508;p29"/>
          <p:cNvSpPr/>
          <p:nvPr/>
        </p:nvSpPr>
        <p:spPr>
          <a:xfrm>
            <a:off x="2732040" y="3747600"/>
            <a:ext cx="82800" cy="78840"/>
          </a:xfrm>
          <a:custGeom>
            <a:avLst/>
            <a:gdLst/>
            <a:ahLst/>
            <a:rect l="l" t="t" r="r" b="b"/>
            <a:pathLst>
              <a:path w="5593" h="5318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Google Shape;509;p29"/>
          <p:cNvSpPr/>
          <p:nvPr/>
        </p:nvSpPr>
        <p:spPr>
          <a:xfrm>
            <a:off x="2842920" y="3747600"/>
            <a:ext cx="82800" cy="78840"/>
          </a:xfrm>
          <a:custGeom>
            <a:avLst/>
            <a:gdLst/>
            <a:ahLst/>
            <a:rect l="l" t="t" r="r" b="b"/>
            <a:pathLst>
              <a:path w="5593" h="5318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Google Shape;510;p29"/>
          <p:cNvSpPr/>
          <p:nvPr/>
        </p:nvSpPr>
        <p:spPr>
          <a:xfrm>
            <a:off x="2704680" y="2862000"/>
            <a:ext cx="43200" cy="36720"/>
          </a:xfrm>
          <a:custGeom>
            <a:avLst/>
            <a:gdLst/>
            <a:ahLst/>
            <a:rect l="l" t="t" r="r" b="b"/>
            <a:pathLst>
              <a:path w="2935" h="2504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Google Shape;511;p29"/>
          <p:cNvSpPr/>
          <p:nvPr/>
        </p:nvSpPr>
        <p:spPr>
          <a:xfrm>
            <a:off x="2785320" y="2862000"/>
            <a:ext cx="44640" cy="36720"/>
          </a:xfrm>
          <a:custGeom>
            <a:avLst/>
            <a:gdLst/>
            <a:ahLst/>
            <a:rect l="l" t="t" r="r" b="b"/>
            <a:pathLst>
              <a:path w="3026" h="2504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Google Shape;512;p29"/>
          <p:cNvSpPr/>
          <p:nvPr/>
        </p:nvSpPr>
        <p:spPr>
          <a:xfrm>
            <a:off x="2869200" y="2862000"/>
            <a:ext cx="41760" cy="36720"/>
          </a:xfrm>
          <a:custGeom>
            <a:avLst/>
            <a:gdLst/>
            <a:ahLst/>
            <a:rect l="l" t="t" r="r" b="b"/>
            <a:pathLst>
              <a:path w="2843" h="2504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Google Shape;513;p29"/>
          <p:cNvSpPr/>
          <p:nvPr/>
        </p:nvSpPr>
        <p:spPr>
          <a:xfrm>
            <a:off x="1095120" y="3071880"/>
            <a:ext cx="318600" cy="318600"/>
          </a:xfrm>
          <a:custGeom>
            <a:avLst/>
            <a:gdLst/>
            <a:ahLst/>
            <a:rect l="l" t="t" r="r" b="b"/>
            <a:pathLst>
              <a:path w="21361" h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Google Shape;514;p29"/>
          <p:cNvSpPr/>
          <p:nvPr/>
        </p:nvSpPr>
        <p:spPr>
          <a:xfrm>
            <a:off x="1095120" y="3451320"/>
            <a:ext cx="318600" cy="91080"/>
          </a:xfrm>
          <a:custGeom>
            <a:avLst/>
            <a:gdLst/>
            <a:ahLst/>
            <a:rect l="l" t="t" r="r" b="b"/>
            <a:pathLst>
              <a:path w="21361" h="6143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Google Shape;515;p29"/>
          <p:cNvSpPr/>
          <p:nvPr/>
        </p:nvSpPr>
        <p:spPr>
          <a:xfrm>
            <a:off x="1095120" y="3589920"/>
            <a:ext cx="318600" cy="33480"/>
          </a:xfrm>
          <a:custGeom>
            <a:avLst/>
            <a:gdLst/>
            <a:ahLst/>
            <a:rect l="l" t="t" r="r" b="b"/>
            <a:pathLst>
              <a:path w="21361" h="2293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Google Shape;516;p29"/>
          <p:cNvSpPr/>
          <p:nvPr/>
        </p:nvSpPr>
        <p:spPr>
          <a:xfrm>
            <a:off x="1095120" y="3665520"/>
            <a:ext cx="318600" cy="33480"/>
          </a:xfrm>
          <a:custGeom>
            <a:avLst/>
            <a:gdLst/>
            <a:ahLst/>
            <a:rect l="l" t="t" r="r" b="b"/>
            <a:pathLst>
              <a:path w="21361" h="2293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Google Shape;517;p29"/>
          <p:cNvSpPr/>
          <p:nvPr/>
        </p:nvSpPr>
        <p:spPr>
          <a:xfrm>
            <a:off x="1095120" y="3742200"/>
            <a:ext cx="318600" cy="33480"/>
          </a:xfrm>
          <a:custGeom>
            <a:avLst/>
            <a:gdLst/>
            <a:ahLst/>
            <a:rect l="l" t="t" r="r" b="b"/>
            <a:pathLst>
              <a:path w="21361" h="2292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Google Shape;518;p29"/>
          <p:cNvSpPr/>
          <p:nvPr/>
        </p:nvSpPr>
        <p:spPr>
          <a:xfrm>
            <a:off x="1095120" y="3817440"/>
            <a:ext cx="318600" cy="33480"/>
          </a:xfrm>
          <a:custGeom>
            <a:avLst/>
            <a:gdLst/>
            <a:ahLst/>
            <a:rect l="l" t="t" r="r" b="b"/>
            <a:pathLst>
              <a:path w="21361" h="2292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Google Shape;519;p29"/>
          <p:cNvSpPr/>
          <p:nvPr/>
        </p:nvSpPr>
        <p:spPr>
          <a:xfrm>
            <a:off x="1500840" y="3071880"/>
            <a:ext cx="516240" cy="318600"/>
          </a:xfrm>
          <a:custGeom>
            <a:avLst/>
            <a:gdLst/>
            <a:ahLst/>
            <a:rect l="l" t="t" r="r" b="b"/>
            <a:pathLst>
              <a:path w="34562" h="21361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Google Shape;520;p29"/>
          <p:cNvSpPr/>
          <p:nvPr/>
        </p:nvSpPr>
        <p:spPr>
          <a:xfrm>
            <a:off x="1500840" y="3451320"/>
            <a:ext cx="516240" cy="91080"/>
          </a:xfrm>
          <a:custGeom>
            <a:avLst/>
            <a:gdLst/>
            <a:ahLst/>
            <a:rect l="l" t="t" r="r" b="b"/>
            <a:pathLst>
              <a:path w="34562" h="6143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Google Shape;521;p29"/>
          <p:cNvSpPr/>
          <p:nvPr/>
        </p:nvSpPr>
        <p:spPr>
          <a:xfrm>
            <a:off x="1500840" y="3589920"/>
            <a:ext cx="516240" cy="33480"/>
          </a:xfrm>
          <a:custGeom>
            <a:avLst/>
            <a:gdLst/>
            <a:ahLst/>
            <a:rect l="l" t="t" r="r" b="b"/>
            <a:pathLst>
              <a:path w="34562" h="2293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Google Shape;522;p29"/>
          <p:cNvSpPr/>
          <p:nvPr/>
        </p:nvSpPr>
        <p:spPr>
          <a:xfrm>
            <a:off x="1500840" y="3665520"/>
            <a:ext cx="516240" cy="33480"/>
          </a:xfrm>
          <a:custGeom>
            <a:avLst/>
            <a:gdLst/>
            <a:ahLst/>
            <a:rect l="l" t="t" r="r" b="b"/>
            <a:pathLst>
              <a:path w="34562" h="2293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Google Shape;523;p29"/>
          <p:cNvSpPr/>
          <p:nvPr/>
        </p:nvSpPr>
        <p:spPr>
          <a:xfrm>
            <a:off x="1500840" y="3742200"/>
            <a:ext cx="516240" cy="33480"/>
          </a:xfrm>
          <a:custGeom>
            <a:avLst/>
            <a:gdLst/>
            <a:ahLst/>
            <a:rect l="l" t="t" r="r" b="b"/>
            <a:pathLst>
              <a:path w="34562" h="229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Google Shape;524;p29"/>
          <p:cNvSpPr/>
          <p:nvPr/>
        </p:nvSpPr>
        <p:spPr>
          <a:xfrm>
            <a:off x="1500840" y="3817440"/>
            <a:ext cx="318600" cy="33480"/>
          </a:xfrm>
          <a:custGeom>
            <a:avLst/>
            <a:gdLst/>
            <a:ahLst/>
            <a:rect l="l" t="t" r="r" b="b"/>
            <a:pathLst>
              <a:path w="21361" h="2292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Google Shape;525;p29"/>
          <p:cNvSpPr/>
          <p:nvPr/>
        </p:nvSpPr>
        <p:spPr>
          <a:xfrm>
            <a:off x="3299760" y="3340440"/>
            <a:ext cx="1242720" cy="749160"/>
          </a:xfrm>
          <a:custGeom>
            <a:avLst/>
            <a:gdLst/>
            <a:ahLst/>
            <a:rect l="l" t="t" r="r" b="b"/>
            <a:pathLst>
              <a:path w="83150" h="50147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Google Shape;526;p29"/>
          <p:cNvSpPr/>
          <p:nvPr/>
        </p:nvSpPr>
        <p:spPr>
          <a:xfrm>
            <a:off x="3332520" y="3377520"/>
            <a:ext cx="1126080" cy="673920"/>
          </a:xfrm>
          <a:custGeom>
            <a:avLst/>
            <a:gdLst/>
            <a:ahLst/>
            <a:rect l="l" t="t" r="r" b="b"/>
            <a:pathLst>
              <a:path w="75358" h="45105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Google Shape;527;p29"/>
          <p:cNvSpPr/>
          <p:nvPr/>
        </p:nvSpPr>
        <p:spPr>
          <a:xfrm>
            <a:off x="4466160" y="3688200"/>
            <a:ext cx="60840" cy="52200"/>
          </a:xfrm>
          <a:custGeom>
            <a:avLst/>
            <a:gdLst/>
            <a:ahLst/>
            <a:rect l="l" t="t" r="r" b="b"/>
            <a:pathLst>
              <a:path w="4127" h="353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Google Shape;528;p29"/>
          <p:cNvSpPr/>
          <p:nvPr/>
        </p:nvSpPr>
        <p:spPr>
          <a:xfrm>
            <a:off x="3332520" y="3377520"/>
            <a:ext cx="1126080" cy="56880"/>
          </a:xfrm>
          <a:custGeom>
            <a:avLst/>
            <a:gdLst/>
            <a:ahLst/>
            <a:rect l="l" t="t" r="r" b="b"/>
            <a:pathLst>
              <a:path w="75358" h="3851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Google Shape;529;p29"/>
          <p:cNvSpPr/>
          <p:nvPr/>
        </p:nvSpPr>
        <p:spPr>
          <a:xfrm>
            <a:off x="4284000" y="3392640"/>
            <a:ext cx="26640" cy="23040"/>
          </a:xfrm>
          <a:custGeom>
            <a:avLst/>
            <a:gdLst/>
            <a:ahLst/>
            <a:rect l="l" t="t" r="r" b="b"/>
            <a:pathLst>
              <a:path w="1835" h="158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Google Shape;530;p29"/>
          <p:cNvSpPr/>
          <p:nvPr/>
        </p:nvSpPr>
        <p:spPr>
          <a:xfrm>
            <a:off x="4341600" y="3392640"/>
            <a:ext cx="26640" cy="23040"/>
          </a:xfrm>
          <a:custGeom>
            <a:avLst/>
            <a:gdLst/>
            <a:ahLst/>
            <a:rect l="l" t="t" r="r" b="b"/>
            <a:pathLst>
              <a:path w="1834" h="158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Google Shape;531;p29"/>
          <p:cNvSpPr/>
          <p:nvPr/>
        </p:nvSpPr>
        <p:spPr>
          <a:xfrm>
            <a:off x="4400640" y="3392640"/>
            <a:ext cx="26640" cy="23040"/>
          </a:xfrm>
          <a:custGeom>
            <a:avLst/>
            <a:gdLst/>
            <a:ahLst/>
            <a:rect l="l" t="t" r="r" b="b"/>
            <a:pathLst>
              <a:path w="1834" h="158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Google Shape;532;p29"/>
          <p:cNvSpPr/>
          <p:nvPr/>
        </p:nvSpPr>
        <p:spPr>
          <a:xfrm>
            <a:off x="3332520" y="3435120"/>
            <a:ext cx="1126080" cy="46080"/>
          </a:xfrm>
          <a:custGeom>
            <a:avLst/>
            <a:gdLst/>
            <a:ahLst/>
            <a:rect l="l" t="t" r="r" b="b"/>
            <a:pathLst>
              <a:path w="75358" h="311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Google Shape;533;p29"/>
          <p:cNvSpPr/>
          <p:nvPr/>
        </p:nvSpPr>
        <p:spPr>
          <a:xfrm>
            <a:off x="4248360" y="3435120"/>
            <a:ext cx="210600" cy="46080"/>
          </a:xfrm>
          <a:custGeom>
            <a:avLst/>
            <a:gdLst/>
            <a:ahLst/>
            <a:rect l="l" t="t" r="r" b="b"/>
            <a:pathLst>
              <a:path w="14119" h="3118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Google Shape;534;p29"/>
          <p:cNvSpPr/>
          <p:nvPr/>
        </p:nvSpPr>
        <p:spPr>
          <a:xfrm>
            <a:off x="4090680" y="3435120"/>
            <a:ext cx="156960" cy="46080"/>
          </a:xfrm>
          <a:custGeom>
            <a:avLst/>
            <a:gdLst/>
            <a:ahLst/>
            <a:rect l="l" t="t" r="r" b="b"/>
            <a:pathLst>
              <a:path w="10544" h="3118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Google Shape;535;p29"/>
          <p:cNvSpPr/>
          <p:nvPr/>
        </p:nvSpPr>
        <p:spPr>
          <a:xfrm>
            <a:off x="3938400" y="3521520"/>
            <a:ext cx="484560" cy="121320"/>
          </a:xfrm>
          <a:custGeom>
            <a:avLst/>
            <a:gdLst/>
            <a:ahLst/>
            <a:rect l="l" t="t" r="r" b="b"/>
            <a:pathLst>
              <a:path w="32454" h="816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Google Shape;536;p29"/>
          <p:cNvSpPr/>
          <p:nvPr/>
        </p:nvSpPr>
        <p:spPr>
          <a:xfrm>
            <a:off x="3938400" y="3677760"/>
            <a:ext cx="370800" cy="25200"/>
          </a:xfrm>
          <a:custGeom>
            <a:avLst/>
            <a:gdLst/>
            <a:ahLst/>
            <a:rect l="l" t="t" r="r" b="b"/>
            <a:pathLst>
              <a:path w="24845" h="1743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Google Shape;537;p29"/>
          <p:cNvSpPr/>
          <p:nvPr/>
        </p:nvSpPr>
        <p:spPr>
          <a:xfrm>
            <a:off x="3938400" y="3733920"/>
            <a:ext cx="484560" cy="25200"/>
          </a:xfrm>
          <a:custGeom>
            <a:avLst/>
            <a:gdLst/>
            <a:ahLst/>
            <a:rect l="l" t="t" r="r" b="b"/>
            <a:pathLst>
              <a:path w="32454" h="1743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Google Shape;538;p29"/>
          <p:cNvSpPr/>
          <p:nvPr/>
        </p:nvSpPr>
        <p:spPr>
          <a:xfrm>
            <a:off x="3938400" y="3790080"/>
            <a:ext cx="484560" cy="25200"/>
          </a:xfrm>
          <a:custGeom>
            <a:avLst/>
            <a:gdLst/>
            <a:ahLst/>
            <a:rect l="l" t="t" r="r" b="b"/>
            <a:pathLst>
              <a:path w="32454" h="1743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Google Shape;539;p29"/>
          <p:cNvSpPr/>
          <p:nvPr/>
        </p:nvSpPr>
        <p:spPr>
          <a:xfrm>
            <a:off x="3938400" y="3847680"/>
            <a:ext cx="484560" cy="24120"/>
          </a:xfrm>
          <a:custGeom>
            <a:avLst/>
            <a:gdLst/>
            <a:ahLst/>
            <a:rect l="l" t="t" r="r" b="b"/>
            <a:pathLst>
              <a:path w="32454" h="1652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Google Shape;540;p29"/>
          <p:cNvSpPr/>
          <p:nvPr/>
        </p:nvSpPr>
        <p:spPr>
          <a:xfrm>
            <a:off x="3938400" y="3903840"/>
            <a:ext cx="269280" cy="25200"/>
          </a:xfrm>
          <a:custGeom>
            <a:avLst/>
            <a:gdLst/>
            <a:ahLst/>
            <a:rect l="l" t="t" r="r" b="b"/>
            <a:pathLst>
              <a:path w="18061" h="1743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Google Shape;541;p29"/>
          <p:cNvSpPr/>
          <p:nvPr/>
        </p:nvSpPr>
        <p:spPr>
          <a:xfrm>
            <a:off x="4240080" y="3906720"/>
            <a:ext cx="47160" cy="44640"/>
          </a:xfrm>
          <a:custGeom>
            <a:avLst/>
            <a:gdLst/>
            <a:ahLst/>
            <a:rect l="l" t="t" r="r" b="b"/>
            <a:pathLst>
              <a:path w="3209" h="3027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Google Shape;542;p29"/>
          <p:cNvSpPr/>
          <p:nvPr/>
        </p:nvSpPr>
        <p:spPr>
          <a:xfrm>
            <a:off x="4303080" y="3906720"/>
            <a:ext cx="47160" cy="44640"/>
          </a:xfrm>
          <a:custGeom>
            <a:avLst/>
            <a:gdLst/>
            <a:ahLst/>
            <a:rect l="l" t="t" r="r" b="b"/>
            <a:pathLst>
              <a:path w="3209" h="3027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Google Shape;543;p29"/>
          <p:cNvSpPr/>
          <p:nvPr/>
        </p:nvSpPr>
        <p:spPr>
          <a:xfrm>
            <a:off x="4366080" y="3903840"/>
            <a:ext cx="47160" cy="44640"/>
          </a:xfrm>
          <a:custGeom>
            <a:avLst/>
            <a:gdLst/>
            <a:ahLst/>
            <a:rect l="l" t="t" r="r" b="b"/>
            <a:pathLst>
              <a:path w="3209" h="3027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Google Shape;544;p29"/>
          <p:cNvSpPr/>
          <p:nvPr/>
        </p:nvSpPr>
        <p:spPr>
          <a:xfrm>
            <a:off x="3368160" y="3521520"/>
            <a:ext cx="181800" cy="181800"/>
          </a:xfrm>
          <a:custGeom>
            <a:avLst/>
            <a:gdLst/>
            <a:ahLst/>
            <a:rect l="l" t="t" r="r" b="b"/>
            <a:pathLst>
              <a:path w="12193" h="12194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Google Shape;545;p29"/>
          <p:cNvSpPr/>
          <p:nvPr/>
        </p:nvSpPr>
        <p:spPr>
          <a:xfrm>
            <a:off x="3368160" y="3737880"/>
            <a:ext cx="181800" cy="51480"/>
          </a:xfrm>
          <a:custGeom>
            <a:avLst/>
            <a:gdLst/>
            <a:ahLst/>
            <a:rect l="l" t="t" r="r" b="b"/>
            <a:pathLst>
              <a:path w="12193" h="3484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Google Shape;546;p29"/>
          <p:cNvSpPr/>
          <p:nvPr/>
        </p:nvSpPr>
        <p:spPr>
          <a:xfrm>
            <a:off x="3368160" y="3816000"/>
            <a:ext cx="181800" cy="18360"/>
          </a:xfrm>
          <a:custGeom>
            <a:avLst/>
            <a:gdLst/>
            <a:ahLst/>
            <a:rect l="l" t="t" r="r" b="b"/>
            <a:pathLst>
              <a:path w="12193" h="1284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Google Shape;547;p29"/>
          <p:cNvSpPr/>
          <p:nvPr/>
        </p:nvSpPr>
        <p:spPr>
          <a:xfrm>
            <a:off x="3368160" y="3859920"/>
            <a:ext cx="181800" cy="18360"/>
          </a:xfrm>
          <a:custGeom>
            <a:avLst/>
            <a:gdLst/>
            <a:ahLst/>
            <a:rect l="l" t="t" r="r" b="b"/>
            <a:pathLst>
              <a:path w="12193" h="1284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Google Shape;548;p29"/>
          <p:cNvSpPr/>
          <p:nvPr/>
        </p:nvSpPr>
        <p:spPr>
          <a:xfrm>
            <a:off x="3368160" y="3903840"/>
            <a:ext cx="181800" cy="18360"/>
          </a:xfrm>
          <a:custGeom>
            <a:avLst/>
            <a:gdLst/>
            <a:ahLst/>
            <a:rect l="l" t="t" r="r" b="b"/>
            <a:pathLst>
              <a:path w="12193" h="1285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Google Shape;549;p29"/>
          <p:cNvSpPr/>
          <p:nvPr/>
        </p:nvSpPr>
        <p:spPr>
          <a:xfrm>
            <a:off x="3368160" y="3946320"/>
            <a:ext cx="181800" cy="19800"/>
          </a:xfrm>
          <a:custGeom>
            <a:avLst/>
            <a:gdLst/>
            <a:ahLst/>
            <a:rect l="l" t="t" r="r" b="b"/>
            <a:pathLst>
              <a:path w="12193" h="1376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Google Shape;550;p29"/>
          <p:cNvSpPr/>
          <p:nvPr/>
        </p:nvSpPr>
        <p:spPr>
          <a:xfrm>
            <a:off x="3600000" y="3521520"/>
            <a:ext cx="295560" cy="181800"/>
          </a:xfrm>
          <a:custGeom>
            <a:avLst/>
            <a:gdLst/>
            <a:ahLst/>
            <a:rect l="l" t="t" r="r" b="b"/>
            <a:pathLst>
              <a:path w="19802" h="12194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Google Shape;551;p29"/>
          <p:cNvSpPr/>
          <p:nvPr/>
        </p:nvSpPr>
        <p:spPr>
          <a:xfrm>
            <a:off x="3600000" y="3737880"/>
            <a:ext cx="295560" cy="51480"/>
          </a:xfrm>
          <a:custGeom>
            <a:avLst/>
            <a:gdLst/>
            <a:ahLst/>
            <a:rect l="l" t="t" r="r" b="b"/>
            <a:pathLst>
              <a:path w="19802" h="3484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Google Shape;552;p29"/>
          <p:cNvSpPr/>
          <p:nvPr/>
        </p:nvSpPr>
        <p:spPr>
          <a:xfrm>
            <a:off x="3600000" y="3816000"/>
            <a:ext cx="295560" cy="18360"/>
          </a:xfrm>
          <a:custGeom>
            <a:avLst/>
            <a:gdLst/>
            <a:ahLst/>
            <a:rect l="l" t="t" r="r" b="b"/>
            <a:pathLst>
              <a:path w="19802" h="1284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Google Shape;553;p29"/>
          <p:cNvSpPr/>
          <p:nvPr/>
        </p:nvSpPr>
        <p:spPr>
          <a:xfrm>
            <a:off x="3600000" y="3859920"/>
            <a:ext cx="295560" cy="18360"/>
          </a:xfrm>
          <a:custGeom>
            <a:avLst/>
            <a:gdLst/>
            <a:ahLst/>
            <a:rect l="l" t="t" r="r" b="b"/>
            <a:pathLst>
              <a:path w="19802" h="1284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Google Shape;554;p29"/>
          <p:cNvSpPr/>
          <p:nvPr/>
        </p:nvSpPr>
        <p:spPr>
          <a:xfrm>
            <a:off x="3600000" y="3903840"/>
            <a:ext cx="295560" cy="18360"/>
          </a:xfrm>
          <a:custGeom>
            <a:avLst/>
            <a:gdLst/>
            <a:ahLst/>
            <a:rect l="l" t="t" r="r" b="b"/>
            <a:pathLst>
              <a:path w="19802" h="1285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Google Shape;555;p29"/>
          <p:cNvSpPr/>
          <p:nvPr/>
        </p:nvSpPr>
        <p:spPr>
          <a:xfrm>
            <a:off x="3600000" y="3946320"/>
            <a:ext cx="181800" cy="19800"/>
          </a:xfrm>
          <a:custGeom>
            <a:avLst/>
            <a:gdLst/>
            <a:ahLst/>
            <a:rect l="l" t="t" r="r" b="b"/>
            <a:pathLst>
              <a:path w="12193" h="1376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PlaceHolder 2"/>
          <p:cNvSpPr>
            <a:spLocks noGrp="1"/>
          </p:cNvSpPr>
          <p:nvPr>
            <p:ph type="title"/>
          </p:nvPr>
        </p:nvSpPr>
        <p:spPr>
          <a:xfrm>
            <a:off x="5581800" y="2071800"/>
            <a:ext cx="2427480" cy="19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e2a47"/>
                </a:solidFill>
                <a:latin typeface="Fira Code Medium"/>
                <a:ea typeface="Roboto Black"/>
              </a:rPr>
              <a:t>Cascading Style Sheets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title"/>
          </p:nvPr>
        </p:nvSpPr>
        <p:spPr>
          <a:xfrm>
            <a:off x="4771440" y="3429000"/>
            <a:ext cx="3229200" cy="19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e2a47"/>
                </a:solidFill>
                <a:latin typeface="Fira Code Medium"/>
                <a:ea typeface="Roboto Black"/>
              </a:rPr>
              <a:t>Mempermudah Pembuatan Website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37" name="PlaceHolder 4"/>
          <p:cNvSpPr>
            <a:spLocks noGrp="1"/>
          </p:cNvSpPr>
          <p:nvPr>
            <p:ph type="title"/>
          </p:nvPr>
        </p:nvSpPr>
        <p:spPr>
          <a:xfrm>
            <a:off x="4602600" y="2798280"/>
            <a:ext cx="3483000" cy="19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e2a47"/>
                </a:solidFill>
                <a:latin typeface="Fira Code Medium"/>
                <a:ea typeface="Roboto Black"/>
              </a:rPr>
              <a:t>Memberikan Styling 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311760" y="396720"/>
            <a:ext cx="5714640" cy="745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Cara Menggunakan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39" name="Google Shape;600;p30"/>
          <p:cNvSpPr/>
          <p:nvPr/>
        </p:nvSpPr>
        <p:spPr>
          <a:xfrm>
            <a:off x="311760" y="1191600"/>
            <a:ext cx="851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PlaceHolder 2"/>
          <p:cNvSpPr>
            <a:spLocks noGrp="1"/>
          </p:cNvSpPr>
          <p:nvPr>
            <p:ph/>
          </p:nvPr>
        </p:nvSpPr>
        <p:spPr>
          <a:xfrm>
            <a:off x="457200" y="1660680"/>
            <a:ext cx="54856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Fira Code Medium"/>
              </a:rPr>
              <a:t>Selector { property : value }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/>
          </p:nvPr>
        </p:nvSpPr>
        <p:spPr>
          <a:xfrm>
            <a:off x="2743200" y="2514600"/>
            <a:ext cx="31996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ffffff"/>
                </a:solidFill>
                <a:latin typeface="Fira Code Medium"/>
              </a:rPr>
              <a:t>h1 {  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ffffff"/>
                </a:solidFill>
                <a:latin typeface="Fira Code Medium"/>
              </a:rPr>
              <a:t>background-color : #000;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ffffff"/>
                </a:solidFill>
                <a:latin typeface="Fira Code Medium"/>
              </a:rPr>
              <a:t>font-size: 20px;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ffffff"/>
                </a:solidFill>
                <a:latin typeface="Fira Code Medium"/>
              </a:rPr>
              <a:t>font-family: arial;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ffffff"/>
                </a:solidFill>
                <a:latin typeface="Fira Code Medium"/>
              </a:rPr>
              <a:t>}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-18360" y="995760"/>
            <a:ext cx="5504400" cy="19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Sejarah Perkembangan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43" name="Google Shape;647;p32"/>
          <p:cNvSpPr/>
          <p:nvPr/>
        </p:nvSpPr>
        <p:spPr>
          <a:xfrm>
            <a:off x="311760" y="1191600"/>
            <a:ext cx="851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44" name="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2755800" cy="3200040"/>
          </a:xfrm>
          <a:prstGeom prst="rect">
            <a:avLst/>
          </a:prstGeom>
          <a:ln w="0">
            <a:noFill/>
          </a:ln>
        </p:spPr>
      </p:pic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3886200" y="1600200"/>
            <a:ext cx="4015440" cy="25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Fira Code Medium"/>
              </a:rPr>
              <a:t>Håkon Wium Lie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Fira Code Medium"/>
              </a:rPr>
              <a:t>10 Oktober 1994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Fira Code Medium"/>
              </a:rPr>
              <a:t>CSS 1 Rilis 1996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Fira Code Medium"/>
              </a:rPr>
              <a:t>CSS 2 Rilis 1998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Fira Code Medium"/>
              </a:rPr>
              <a:t>CSS 3 Rilis 2012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2022-11-03T11:25:17Z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