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7.xml.rels" ContentType="application/vnd.openxmlformats-package.relationships+xml"/>
  <Override PartName="/ppt/slideLayouts/slideLayout25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media/image9.jpeg" ContentType="image/jpe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8.jpeg" ContentType="image/jpeg"/>
  <Override PartName="/ppt/media/image4.png" ContentType="image/png"/>
  <Override PartName="/ppt/media/image17.jpeg" ContentType="image/jpe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A0B5BA6-9BD7-4820-9B26-404961F001CA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1D12579-D0AA-424E-86C6-08B0887470B4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3D88BD2-5C33-4047-8D0B-A1526A539192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3860AB2-3AEA-444D-8DA8-750B6E296DF7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971BEB2-6DDE-41FF-939A-9D4684DE004D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AE04AC7-803C-4E0A-BFBC-162CE72689B6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4D165ED-709E-466F-99C1-088BE2090950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7666AF4-6955-4484-ACBA-47DE5BC6F0F8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8ABA57B-FF7D-4505-9786-D3E2EE1D506D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1D577DF-0DCC-44BC-A519-190F1C35C75A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958B3F0-BD62-40E4-81A6-F91BF56AF78A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FBFDDD8-F669-4A48-81C4-1CE8FDC585A1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67990E-C4E1-4248-A9DE-EAD1E43CD956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A11AE2-AD2C-4FBB-8CFB-59EC2DE4E721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359735-FD98-4F3B-94C8-8E5E42670BE4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46448A-F1FF-4C05-B2E1-0910AB089535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20ED0D-EFFE-4251-A315-595F317E5B6F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77ABE4-579F-469B-A0F4-D43F899861BC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22632F-78CF-485D-81E6-8A897194F3BD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67EC13-1448-4A69-9A8B-9981FEF8A8D7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DBCC4A-494B-4CBC-919C-32F9D9865083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CBD510-7D95-449C-B8B4-CFF0413AD9E2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84BB2D-2056-4ADE-A66F-CF917CFDC387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BA5F07-8775-4458-85D2-2B41E0F5DD10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D8D3CF-22AB-43B0-BE33-33C4ECF9AB3D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0CBE4F-57FD-436B-A0FC-C90649E77422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59371C-A2DF-4544-89B4-49E5087E25A1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44F5BB-58FC-4B07-855C-F7D238954546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D6EA38-035D-4114-B6AF-D9BABEC8F269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070A8A-8B0D-47CE-AD51-31B3F98F1F3E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C8354D-5F3D-4675-AC17-7D59F4634FE3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49684F-1F41-4FAE-AAA2-5BED68BA2B22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0012DD-3415-4B89-B123-F3BD6BA0178F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5454FB-1686-48F5-8244-55772742AEF0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23292C-CD31-4E4C-8BA8-C8D21CB6EFAA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10F47B-1309-482F-90AD-73A02DCBD870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2A55B93-38A2-4573-861E-7AABDD1D9810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FF6F7D8-F0D0-4197-B9A5-3276C9F23A46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E06D756-7D87-4310-9924-99B7A099D8ED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53C8B9C-48AB-483F-9269-787267125B81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C51099C-8766-4F1C-A5C2-E102C224D812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A05D696-08D6-46E7-94FF-FEFFE1C89275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30719F3-02A8-479E-BA16-392FEE401A8F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E09920B-7E2C-404D-BD5B-71F94365451F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C52FF4B-2FED-4745-B78D-179C0933F89C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9B83B60-E320-4766-AF8B-A2FF115CAB76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B6CE58A-D833-4F88-8581-5A649C24E201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3135E86-3939-4072-9B7F-9438EC99C6B5}" type="slidenum">
              <a:t>&lt;#&gt;</a:t>
            </a:fld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1FB4E2A-4652-491D-B10B-F71C62AE5C3E}" type="slidenum">
              <a:t>&lt;#&gt;</a:t>
            </a:fld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1F1DB9-9C93-46BB-893E-D726D7439EFE}" type="slidenum">
              <a:t>&lt;#&gt;</a:t>
            </a:fld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D0A2B0-6AEC-40CC-B3E7-282A5A332CB7}" type="slidenum">
              <a:t>&lt;#&gt;</a:t>
            </a:fld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969A84-C975-42BB-B0C6-ABA2A1BB8A72}" type="slidenum">
              <a:t>&lt;#&gt;</a:t>
            </a:fld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08078F2-F193-4D93-965C-DCE7A8E28A92}" type="slidenum">
              <a:t>&lt;#&gt;</a:t>
            </a:fld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F3D471B-C570-43C1-AA76-C33164A49F02}" type="slidenum">
              <a:t>&lt;#&gt;</a:t>
            </a:fld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FFB65E4-7203-42C8-BAAD-37F3E99AA9E9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0BD46D-4A15-4012-943A-F8826E5A0ECA}" type="slidenum">
              <a:t>&lt;#&gt;</a:t>
            </a:fld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EE31C73-AF74-4DEA-AC46-2A922F7464B0}" type="slidenum">
              <a:t>&lt;#&gt;</a:t>
            </a:fld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FB88716-C3AE-4720-A1D9-A6CB5430AF7D}" type="slidenum">
              <a:t>&lt;#&gt;</a:t>
            </a:fld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539DDB0-8153-4D0A-87A0-8D7991FA6F66}" type="slidenum">
              <a:t>&lt;#&gt;</a:t>
            </a:fld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FB01C9E-5D13-4147-ADB1-05E4DF5B5BAB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544ff"/>
            </a:gs>
            <a:gs pos="100000">
              <a:srgbClr val="0a2f9e"/>
            </a:gs>
          </a:gsLst>
          <a:lin ang="8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2" descr=""/>
          <p:cNvPicPr/>
          <p:nvPr/>
        </p:nvPicPr>
        <p:blipFill>
          <a:blip r:embed="rId2">
            <a:alphaModFix amt="45000"/>
          </a:blip>
          <a:stretch/>
        </p:blipFill>
        <p:spPr>
          <a:xfrm>
            <a:off x="0" y="0"/>
            <a:ext cx="9141840" cy="5141520"/>
          </a:xfrm>
          <a:prstGeom prst="rect">
            <a:avLst/>
          </a:prstGeom>
          <a:ln w="0">
            <a:noFill/>
          </a:ln>
          <a:effectLst>
            <a:outerShdw blurRad="0" dir="2700000" dist="102841" rotWithShape="0">
              <a:srgbClr val="808080">
                <a:alpha val="45000"/>
              </a:srgbClr>
            </a:outerShdw>
          </a:effectLst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544ff"/>
            </a:gs>
            <a:gs pos="100000">
              <a:srgbClr val="0a2f9e"/>
            </a:gs>
          </a:gsLst>
          <a:lin ang="8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17;p4" descr=""/>
          <p:cNvPicPr/>
          <p:nvPr/>
        </p:nvPicPr>
        <p:blipFill>
          <a:blip r:embed="rId2">
            <a:alphaModFix amt="45000"/>
          </a:blip>
          <a:stretch/>
        </p:blipFill>
        <p:spPr>
          <a:xfrm>
            <a:off x="0" y="0"/>
            <a:ext cx="9141840" cy="5141520"/>
          </a:xfrm>
          <a:prstGeom prst="rect">
            <a:avLst/>
          </a:prstGeom>
          <a:ln w="0">
            <a:noFill/>
          </a:ln>
          <a:effectLst>
            <a:outerShdw blurRad="0" dir="2700000" dist="102841" rotWithShape="0">
              <a:srgbClr val="808080">
                <a:alpha val="45000"/>
              </a:srgbClr>
            </a:outerShdw>
          </a:effectLst>
        </p:spPr>
      </p:pic>
      <p:sp>
        <p:nvSpPr>
          <p:cNvPr id="40" name="Google Shape;18;p4"/>
          <p:cNvSpPr/>
          <p:nvPr/>
        </p:nvSpPr>
        <p:spPr>
          <a:xfrm>
            <a:off x="42480" y="42480"/>
            <a:ext cx="1998000" cy="1998000"/>
          </a:xfrm>
          <a:prstGeom prst="ellipse">
            <a:avLst/>
          </a:prstGeom>
          <a:gradFill rotWithShape="0"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" name="Google Shape;20;p4"/>
          <p:cNvSpPr/>
          <p:nvPr/>
        </p:nvSpPr>
        <p:spPr>
          <a:xfrm>
            <a:off x="826560" y="656280"/>
            <a:ext cx="611640" cy="65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7200" spc="-1" strike="noStrike">
                <a:solidFill>
                  <a:srgbClr val="ffffff"/>
                </a:solidFill>
                <a:latin typeface="Muli"/>
                <a:ea typeface="Muli"/>
              </a:rPr>
              <a:t>“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14720" indent="-3110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29440" indent="-31104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44160" indent="-27648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658880" indent="-20736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07360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48832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290304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14720" indent="-3110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29440" indent="-31104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44160" indent="-27648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658880" indent="-20736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07360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48832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290304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sldNum" idx="1"/>
          </p:nvPr>
        </p:nvSpPr>
        <p:spPr>
          <a:xfrm>
            <a:off x="8480520" y="474984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ffffff"/>
                </a:solidFill>
                <a:latin typeface="Lexend Deca"/>
                <a:ea typeface="Lexend Dec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34B6029-A402-4522-8C1E-F1E9AC433AD0}" type="slidenum">
              <a:rPr b="0" lang="en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544ff"/>
            </a:gs>
            <a:gs pos="100000">
              <a:srgbClr val="0a2f9e"/>
            </a:gs>
          </a:gsLst>
          <a:lin ang="8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13;p3" descr=""/>
          <p:cNvPicPr/>
          <p:nvPr/>
        </p:nvPicPr>
        <p:blipFill>
          <a:blip r:embed="rId2">
            <a:alphaModFix amt="45000"/>
          </a:blip>
          <a:stretch/>
        </p:blipFill>
        <p:spPr>
          <a:xfrm>
            <a:off x="0" y="0"/>
            <a:ext cx="9141840" cy="5141520"/>
          </a:xfrm>
          <a:prstGeom prst="rect">
            <a:avLst/>
          </a:prstGeom>
          <a:ln w="0">
            <a:noFill/>
          </a:ln>
          <a:effectLst>
            <a:outerShdw blurRad="0" dir="2700000" dist="102841" rotWithShape="0">
              <a:srgbClr val="808080">
                <a:alpha val="45000"/>
              </a:srgbClr>
            </a:outerShdw>
          </a:effectLst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544ff"/>
            </a:gs>
            <a:gs pos="100000">
              <a:srgbClr val="0a2f9e"/>
            </a:gs>
          </a:gsLst>
          <a:lin ang="8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Num" idx="2"/>
          </p:nvPr>
        </p:nvSpPr>
        <p:spPr>
          <a:xfrm>
            <a:off x="8480520" y="474984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ffffff"/>
                </a:solidFill>
                <a:latin typeface="Lexend Deca"/>
                <a:ea typeface="Lexend Dec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C97BA13-BFEF-448F-AB8A-A68374EE85AC}" type="slidenum">
              <a:rPr b="0" lang="en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544ff"/>
            </a:gs>
            <a:gs pos="100000">
              <a:srgbClr val="0a2f9e"/>
            </a:gs>
          </a:gsLst>
          <a:lin ang="8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23;p5" descr=""/>
          <p:cNvPicPr/>
          <p:nvPr/>
        </p:nvPicPr>
        <p:blipFill>
          <a:blip r:embed="rId2">
            <a:alphaModFix amt="45000"/>
          </a:blip>
          <a:stretch/>
        </p:blipFill>
        <p:spPr>
          <a:xfrm>
            <a:off x="0" y="0"/>
            <a:ext cx="9141840" cy="5141520"/>
          </a:xfrm>
          <a:prstGeom prst="rect">
            <a:avLst/>
          </a:prstGeom>
          <a:ln w="0">
            <a:noFill/>
          </a:ln>
          <a:effectLst>
            <a:outerShdw blurRad="0" dir="2700000" dist="102841" rotWithShape="0">
              <a:srgbClr val="808080">
                <a:alpha val="45000"/>
              </a:srgbClr>
            </a:outerShdw>
          </a:effectLst>
        </p:spPr>
      </p:pic>
      <p:sp>
        <p:nvSpPr>
          <p:cNvPr id="161" name="PlaceHolder 1"/>
          <p:cNvSpPr>
            <a:spLocks noGrp="1"/>
          </p:cNvSpPr>
          <p:nvPr>
            <p:ph type="sldNum" idx="3"/>
          </p:nvPr>
        </p:nvSpPr>
        <p:spPr>
          <a:xfrm>
            <a:off x="8480520" y="474984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ffffff"/>
                </a:solidFill>
                <a:latin typeface="Lexend Deca"/>
                <a:ea typeface="Lexend Dec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3417295-1F21-4DE4-B47A-B504F330BA5F}" type="slidenum">
              <a:rPr b="0" lang="en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544ff"/>
            </a:gs>
            <a:gs pos="100000">
              <a:srgbClr val="0a2f9e"/>
            </a:gs>
          </a:gsLst>
          <a:lin ang="8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41;p8" descr=""/>
          <p:cNvPicPr/>
          <p:nvPr/>
        </p:nvPicPr>
        <p:blipFill>
          <a:blip r:embed="rId2">
            <a:alphaModFix amt="45000"/>
          </a:blip>
          <a:stretch/>
        </p:blipFill>
        <p:spPr>
          <a:xfrm>
            <a:off x="0" y="0"/>
            <a:ext cx="9141840" cy="5141520"/>
          </a:xfrm>
          <a:prstGeom prst="rect">
            <a:avLst/>
          </a:prstGeom>
          <a:ln w="0">
            <a:noFill/>
          </a:ln>
          <a:effectLst>
            <a:outerShdw blurRad="0" dir="2700000" dist="102841" rotWithShape="0">
              <a:srgbClr val="808080">
                <a:alpha val="45000"/>
              </a:srgbClr>
            </a:outerShdw>
          </a:effectLst>
        </p:spPr>
      </p:pic>
      <p:sp>
        <p:nvSpPr>
          <p:cNvPr id="201" name="PlaceHolder 1"/>
          <p:cNvSpPr>
            <a:spLocks noGrp="1"/>
          </p:cNvSpPr>
          <p:nvPr>
            <p:ph type="sldNum" idx="4"/>
          </p:nvPr>
        </p:nvSpPr>
        <p:spPr>
          <a:xfrm>
            <a:off x="8480520" y="474984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ffffff"/>
                </a:solidFill>
                <a:latin typeface="Lexend Deca"/>
                <a:ea typeface="Lexend Dec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CF4569E-5573-47CA-BC93-CC35EE92DBD9}" type="slidenum">
              <a:rPr b="0" lang="en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544ff"/>
            </a:gs>
            <a:gs pos="100000">
              <a:srgbClr val="0a2f9e"/>
            </a:gs>
          </a:gsLst>
          <a:lin ang="8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41;p8" descr=""/>
          <p:cNvPicPr/>
          <p:nvPr/>
        </p:nvPicPr>
        <p:blipFill>
          <a:blip r:embed="rId2">
            <a:alphaModFix amt="45000"/>
          </a:blip>
          <a:stretch/>
        </p:blipFill>
        <p:spPr>
          <a:xfrm>
            <a:off x="0" y="0"/>
            <a:ext cx="9141840" cy="5141520"/>
          </a:xfrm>
          <a:prstGeom prst="rect">
            <a:avLst/>
          </a:prstGeom>
          <a:ln w="0">
            <a:noFill/>
          </a:ln>
          <a:effectLst>
            <a:outerShdw blurRad="0" dir="2700000" dist="102841" rotWithShape="0">
              <a:srgbClr val="808080">
                <a:alpha val="45000"/>
              </a:srgbClr>
            </a:outerShdw>
          </a:effectLst>
        </p:spPr>
      </p:pic>
      <p:sp>
        <p:nvSpPr>
          <p:cNvPr id="241" name="PlaceHolder 1"/>
          <p:cNvSpPr>
            <a:spLocks noGrp="1"/>
          </p:cNvSpPr>
          <p:nvPr>
            <p:ph type="sldNum" idx="5"/>
          </p:nvPr>
        </p:nvSpPr>
        <p:spPr>
          <a:xfrm>
            <a:off x="8480520" y="474984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ffffff"/>
                </a:solidFill>
                <a:latin typeface="Lexend Deca"/>
                <a:ea typeface="Lexend Dec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6E2B71D-1D6E-47E5-A572-15ED65B7D49C}" type="slidenum">
              <a:rPr b="0" lang="en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7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229320" y="20574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200" spc="-1" strike="noStrike">
                <a:solidFill>
                  <a:srgbClr val="ffffff"/>
                </a:solidFill>
                <a:latin typeface="Fira Code Medium"/>
                <a:ea typeface="Lexend Deca"/>
              </a:rPr>
              <a:t>FullStack Web Batch 15</a:t>
            </a: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1" name="Google Shape;61;p13" descr=""/>
          <p:cNvPicPr/>
          <p:nvPr/>
        </p:nvPicPr>
        <p:blipFill>
          <a:blip r:embed="rId1">
            <a:alphaModFix amt="45000"/>
          </a:blip>
          <a:stretch/>
        </p:blipFill>
        <p:spPr>
          <a:xfrm>
            <a:off x="5894640" y="1050840"/>
            <a:ext cx="1780560" cy="2029680"/>
          </a:xfrm>
          <a:prstGeom prst="rect">
            <a:avLst/>
          </a:prstGeom>
          <a:ln w="0">
            <a:noFill/>
          </a:ln>
          <a:effectLst>
            <a:outerShdw blurRad="0" dir="2700000" dist="102841" rotWithShape="0">
              <a:srgbClr val="808080">
                <a:alpha val="45000"/>
              </a:srgbClr>
            </a:outerShdw>
          </a:effectLst>
        </p:spPr>
      </p:pic>
      <p:pic>
        <p:nvPicPr>
          <p:cNvPr id="282" name="Google Shape;62;p13" descr=""/>
          <p:cNvPicPr/>
          <p:nvPr/>
        </p:nvPicPr>
        <p:blipFill>
          <a:blip r:embed="rId2">
            <a:alphaModFix amt="45000"/>
          </a:blip>
          <a:stretch/>
        </p:blipFill>
        <p:spPr>
          <a:xfrm>
            <a:off x="5320800" y="378360"/>
            <a:ext cx="660240" cy="724320"/>
          </a:xfrm>
          <a:prstGeom prst="rect">
            <a:avLst/>
          </a:prstGeom>
          <a:ln w="0">
            <a:noFill/>
          </a:ln>
          <a:effectLst>
            <a:outerShdw blurRad="0" dir="2700000" dist="102841" rotWithShape="0">
              <a:srgbClr val="808080">
                <a:alpha val="45000"/>
              </a:srgbClr>
            </a:outerShdw>
          </a:effectLst>
        </p:spPr>
      </p:pic>
      <p:pic>
        <p:nvPicPr>
          <p:cNvPr id="283" name="Google Shape;63;p13" descr=""/>
          <p:cNvPicPr/>
          <p:nvPr/>
        </p:nvPicPr>
        <p:blipFill>
          <a:blip r:embed="rId3">
            <a:alphaModFix amt="45000"/>
          </a:blip>
          <a:stretch/>
        </p:blipFill>
        <p:spPr>
          <a:xfrm>
            <a:off x="7593840" y="884520"/>
            <a:ext cx="479880" cy="523080"/>
          </a:xfrm>
          <a:prstGeom prst="rect">
            <a:avLst/>
          </a:prstGeom>
          <a:ln w="0">
            <a:noFill/>
          </a:ln>
          <a:effectLst>
            <a:outerShdw blurRad="0" dir="2700000" dist="102841" rotWithShape="0">
              <a:srgbClr val="808080">
                <a:alpha val="45000"/>
              </a:srgbClr>
            </a:outerShdw>
          </a:effectLst>
        </p:spPr>
      </p:pic>
      <p:pic>
        <p:nvPicPr>
          <p:cNvPr id="284" name="Google Shape;65;p13" descr=""/>
          <p:cNvPicPr/>
          <p:nvPr/>
        </p:nvPicPr>
        <p:blipFill>
          <a:blip r:embed="rId4">
            <a:alphaModFix amt="45000"/>
          </a:blip>
          <a:stretch/>
        </p:blipFill>
        <p:spPr>
          <a:xfrm>
            <a:off x="8404560" y="3624480"/>
            <a:ext cx="319680" cy="446400"/>
          </a:xfrm>
          <a:prstGeom prst="rect">
            <a:avLst/>
          </a:prstGeom>
          <a:ln w="0">
            <a:noFill/>
          </a:ln>
          <a:effectLst>
            <a:outerShdw blurRad="0" dir="2700000" dist="102841" rotWithShape="0">
              <a:srgbClr val="808080">
                <a:alpha val="45000"/>
              </a:srgbClr>
            </a:outerShdw>
          </a:effectLst>
        </p:spPr>
      </p:pic>
      <p:pic>
        <p:nvPicPr>
          <p:cNvPr id="285" name="Google Shape;66;p13" descr=""/>
          <p:cNvPicPr/>
          <p:nvPr/>
        </p:nvPicPr>
        <p:blipFill>
          <a:blip r:embed="rId5">
            <a:alphaModFix amt="45000"/>
          </a:blip>
          <a:stretch/>
        </p:blipFill>
        <p:spPr>
          <a:xfrm>
            <a:off x="8664480" y="3758040"/>
            <a:ext cx="319680" cy="446400"/>
          </a:xfrm>
          <a:prstGeom prst="rect">
            <a:avLst/>
          </a:prstGeom>
          <a:ln w="0">
            <a:noFill/>
          </a:ln>
          <a:effectLst>
            <a:outerShdw blurRad="0" dir="2700000" dist="102841" rotWithShape="0">
              <a:srgbClr val="808080">
                <a:alpha val="45000"/>
              </a:srgbClr>
            </a:outerShdw>
          </a:effectLst>
        </p:spPr>
      </p:pic>
      <p:sp>
        <p:nvSpPr>
          <p:cNvPr id="286" name=""/>
          <p:cNvSpPr/>
          <p:nvPr/>
        </p:nvSpPr>
        <p:spPr>
          <a:xfrm>
            <a:off x="5784840" y="4043520"/>
            <a:ext cx="3199320" cy="98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Fira Code Medium"/>
                <a:ea typeface="DejaVu Sans"/>
              </a:rPr>
              <a:t>Arisuharsa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82;p 1"/>
          <p:cNvSpPr/>
          <p:nvPr/>
        </p:nvSpPr>
        <p:spPr>
          <a:xfrm rot="21593400">
            <a:off x="212760" y="689400"/>
            <a:ext cx="3674520" cy="3059640"/>
          </a:xfrm>
          <a:prstGeom prst="hexagon">
            <a:avLst>
              <a:gd name="adj" fmla="val 25000"/>
              <a:gd name="vf" fmla="val 115470"/>
            </a:avLst>
          </a:prstGeom>
          <a:blipFill rotWithShape="0">
            <a:blip r:embed="rId1"/>
            <a:srcRect/>
            <a:tile tx="0" ty="0" sx="99974" sy="99962" algn="tl"/>
          </a:blipFill>
          <a:ln w="0">
            <a:noFill/>
          </a:ln>
          <a:effectLst>
            <a:outerShdw blurRad="257040" dir="5400000" dist="5724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8" name="PlaceHolder 1"/>
          <p:cNvSpPr>
            <a:spLocks noGrp="1"/>
          </p:cNvSpPr>
          <p:nvPr>
            <p:ph/>
          </p:nvPr>
        </p:nvSpPr>
        <p:spPr>
          <a:xfrm>
            <a:off x="4129920" y="1828800"/>
            <a:ext cx="4097880" cy="68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marL="43128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Fira Code Medium"/>
              </a:rPr>
              <a:t>Apa Itu Node Js.?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115;p19" descr=""/>
          <p:cNvPicPr/>
          <p:nvPr/>
        </p:nvPicPr>
        <p:blipFill>
          <a:blip r:embed="rId1">
            <a:alphaModFix amt="45000"/>
          </a:blip>
          <a:stretch/>
        </p:blipFill>
        <p:spPr>
          <a:xfrm>
            <a:off x="4569840" y="1556280"/>
            <a:ext cx="479880" cy="552960"/>
          </a:xfrm>
          <a:prstGeom prst="rect">
            <a:avLst/>
          </a:prstGeom>
          <a:ln w="0">
            <a:noFill/>
          </a:ln>
          <a:effectLst>
            <a:outerShdw blurRad="0" dir="2700000" dist="102841" rotWithShape="0">
              <a:srgbClr val="808080">
                <a:alpha val="45000"/>
              </a:srgbClr>
            </a:outerShdw>
          </a:effectLst>
        </p:spPr>
      </p:pic>
      <p:pic>
        <p:nvPicPr>
          <p:cNvPr id="290" name="Google Shape;118;p19" descr=""/>
          <p:cNvPicPr/>
          <p:nvPr/>
        </p:nvPicPr>
        <p:blipFill>
          <a:blip r:embed="rId2">
            <a:alphaModFix amt="45000"/>
          </a:blip>
          <a:stretch/>
        </p:blipFill>
        <p:spPr>
          <a:xfrm>
            <a:off x="5586840" y="756360"/>
            <a:ext cx="1243440" cy="797760"/>
          </a:xfrm>
          <a:prstGeom prst="rect">
            <a:avLst/>
          </a:prstGeom>
          <a:ln w="0">
            <a:noFill/>
          </a:ln>
          <a:effectLst>
            <a:outerShdw blurRad="0" dir="2700000" dist="102841" rotWithShape="0">
              <a:srgbClr val="808080">
                <a:alpha val="45000"/>
              </a:srgbClr>
            </a:outerShdw>
          </a:effectLst>
        </p:spPr>
      </p:pic>
      <p:pic>
        <p:nvPicPr>
          <p:cNvPr id="291" name="Google Shape;119;p19" descr=""/>
          <p:cNvPicPr/>
          <p:nvPr/>
        </p:nvPicPr>
        <p:blipFill>
          <a:blip r:embed="rId3">
            <a:alphaModFix amt="45000"/>
          </a:blip>
          <a:stretch/>
        </p:blipFill>
        <p:spPr>
          <a:xfrm>
            <a:off x="7380360" y="1666800"/>
            <a:ext cx="846360" cy="552960"/>
          </a:xfrm>
          <a:prstGeom prst="rect">
            <a:avLst/>
          </a:prstGeom>
          <a:ln w="0">
            <a:noFill/>
          </a:ln>
          <a:effectLst>
            <a:outerShdw blurRad="0" dir="2700000" dist="102841" rotWithShape="0">
              <a:srgbClr val="808080">
                <a:alpha val="45000"/>
              </a:srgbClr>
            </a:outerShdw>
          </a:effectLst>
        </p:spPr>
      </p:pic>
      <p:sp>
        <p:nvSpPr>
          <p:cNvPr id="292" name="Google Shape;120;p19"/>
          <p:cNvSpPr/>
          <p:nvPr/>
        </p:nvSpPr>
        <p:spPr>
          <a:xfrm>
            <a:off x="6958800" y="3257280"/>
            <a:ext cx="662040" cy="381240"/>
          </a:xfrm>
          <a:custGeom>
            <a:avLst/>
            <a:gdLst>
              <a:gd name="textAreaLeft" fmla="*/ 0 w 662040"/>
              <a:gd name="textAreaRight" fmla="*/ 662760 w 662040"/>
              <a:gd name="textAreaTop" fmla="*/ 0 h 381240"/>
              <a:gd name="textAreaBottom" fmla="*/ 381960 h 3812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9080">
            <a:solidFill>
              <a:srgbClr val="24d6ff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3" name="Google Shape;121;p19"/>
          <p:cNvSpPr/>
          <p:nvPr/>
        </p:nvSpPr>
        <p:spPr>
          <a:xfrm>
            <a:off x="4910400" y="2035080"/>
            <a:ext cx="557640" cy="321120"/>
          </a:xfrm>
          <a:custGeom>
            <a:avLst/>
            <a:gdLst>
              <a:gd name="textAreaLeft" fmla="*/ 0 w 557640"/>
              <a:gd name="textAreaRight" fmla="*/ 558360 w 557640"/>
              <a:gd name="textAreaTop" fmla="*/ 0 h 321120"/>
              <a:gd name="textAreaBottom" fmla="*/ 321840 h 3211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9080">
            <a:solidFill>
              <a:srgbClr val="d392ff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94" name="Google Shape;122;p19" descr=""/>
          <p:cNvPicPr/>
          <p:nvPr/>
        </p:nvPicPr>
        <p:blipFill>
          <a:blip r:embed="rId4">
            <a:alphaModFix amt="45000"/>
          </a:blip>
          <a:stretch/>
        </p:blipFill>
        <p:spPr>
          <a:xfrm>
            <a:off x="7702920" y="1370880"/>
            <a:ext cx="188640" cy="552960"/>
          </a:xfrm>
          <a:prstGeom prst="rect">
            <a:avLst/>
          </a:prstGeom>
          <a:ln w="0">
            <a:noFill/>
          </a:ln>
          <a:effectLst>
            <a:outerShdw blurRad="0" dir="2700000" dist="102841" rotWithShape="0">
              <a:srgbClr val="808080">
                <a:alpha val="45000"/>
              </a:srgbClr>
            </a:outerShdw>
          </a:effectLst>
        </p:spPr>
      </p:pic>
      <p:sp>
        <p:nvSpPr>
          <p:cNvPr id="295" name="Google Shape;123;p19"/>
          <p:cNvSpPr/>
          <p:nvPr/>
        </p:nvSpPr>
        <p:spPr>
          <a:xfrm flipH="1">
            <a:off x="4634640" y="3180960"/>
            <a:ext cx="934560" cy="538920"/>
          </a:xfrm>
          <a:custGeom>
            <a:avLst/>
            <a:gdLst>
              <a:gd name="textAreaLeft" fmla="*/ -360 w 934560"/>
              <a:gd name="textAreaRight" fmla="*/ 934920 w 934560"/>
              <a:gd name="textAreaTop" fmla="*/ 0 h 538920"/>
              <a:gd name="textAreaBottom" fmla="*/ 539640 h 5389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9080">
            <a:solidFill>
              <a:srgbClr val="24d6ff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6" name="Google Shape;124;p19"/>
          <p:cNvSpPr/>
          <p:nvPr/>
        </p:nvSpPr>
        <p:spPr>
          <a:xfrm flipH="1">
            <a:off x="6908040" y="2111400"/>
            <a:ext cx="557640" cy="321120"/>
          </a:xfrm>
          <a:custGeom>
            <a:avLst/>
            <a:gdLst>
              <a:gd name="textAreaLeft" fmla="*/ 360 w 557640"/>
              <a:gd name="textAreaRight" fmla="*/ 558720 w 557640"/>
              <a:gd name="textAreaTop" fmla="*/ 0 h 321120"/>
              <a:gd name="textAreaBottom" fmla="*/ 321840 h 3211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9080">
            <a:solidFill>
              <a:srgbClr val="0a2f9e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97" name="Google Shape;125;p19" descr=""/>
          <p:cNvPicPr/>
          <p:nvPr/>
        </p:nvPicPr>
        <p:blipFill>
          <a:blip r:embed="rId5">
            <a:alphaModFix amt="45000"/>
          </a:blip>
          <a:stretch/>
        </p:blipFill>
        <p:spPr>
          <a:xfrm>
            <a:off x="4422960" y="2733120"/>
            <a:ext cx="1017360" cy="1119960"/>
          </a:xfrm>
          <a:prstGeom prst="rect">
            <a:avLst/>
          </a:prstGeom>
          <a:ln w="0">
            <a:noFill/>
          </a:ln>
          <a:effectLst>
            <a:outerShdw blurRad="0" dir="2700000" dist="102841" rotWithShape="0">
              <a:srgbClr val="808080">
                <a:alpha val="45000"/>
              </a:srgbClr>
            </a:outerShdw>
          </a:effectLst>
        </p:spPr>
      </p:pic>
      <p:pic>
        <p:nvPicPr>
          <p:cNvPr id="298" name="Google Shape;127;p19" descr=""/>
          <p:cNvPicPr/>
          <p:nvPr/>
        </p:nvPicPr>
        <p:blipFill>
          <a:blip r:embed="rId6">
            <a:alphaModFix amt="45000"/>
          </a:blip>
          <a:stretch/>
        </p:blipFill>
        <p:spPr>
          <a:xfrm>
            <a:off x="8034120" y="3448440"/>
            <a:ext cx="428040" cy="596880"/>
          </a:xfrm>
          <a:prstGeom prst="rect">
            <a:avLst/>
          </a:prstGeom>
          <a:ln w="0">
            <a:noFill/>
          </a:ln>
          <a:effectLst>
            <a:outerShdw blurRad="0" dir="2700000" dist="102841" rotWithShape="0">
              <a:srgbClr val="808080">
                <a:alpha val="45000"/>
              </a:srgbClr>
            </a:outerShdw>
          </a:effectLst>
        </p:spPr>
      </p:pic>
      <p:pic>
        <p:nvPicPr>
          <p:cNvPr id="299" name="" descr=""/>
          <p:cNvPicPr/>
          <p:nvPr/>
        </p:nvPicPr>
        <p:blipFill>
          <a:blip r:embed="rId7"/>
          <a:stretch/>
        </p:blipFill>
        <p:spPr>
          <a:xfrm>
            <a:off x="311760" y="1600200"/>
            <a:ext cx="3655800" cy="2297520"/>
          </a:xfrm>
          <a:prstGeom prst="rect">
            <a:avLst/>
          </a:prstGeom>
          <a:ln w="0">
            <a:noFill/>
          </a:ln>
        </p:spPr>
      </p:pic>
      <p:sp>
        <p:nvSpPr>
          <p:cNvPr id="300" name="PlaceHolder 1"/>
          <p:cNvSpPr>
            <a:spLocks noGrp="1"/>
          </p:cNvSpPr>
          <p:nvPr>
            <p:ph type="subTitle"/>
          </p:nvPr>
        </p:nvSpPr>
        <p:spPr>
          <a:xfrm>
            <a:off x="4343400" y="1828800"/>
            <a:ext cx="4570200" cy="145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Fira Code Medium"/>
              </a:rPr>
              <a:t>Framework Untuk Node Js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title"/>
          </p:nvPr>
        </p:nvSpPr>
        <p:spPr>
          <a:xfrm>
            <a:off x="5441400" y="3429000"/>
            <a:ext cx="205560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Fira Code Medium"/>
              </a:rPr>
              <a:t>Flexible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"/>
          <p:cNvSpPr/>
          <p:nvPr/>
        </p:nvSpPr>
        <p:spPr>
          <a:xfrm>
            <a:off x="3118320" y="432360"/>
            <a:ext cx="2679840" cy="59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eeeeee"/>
                </a:solidFill>
                <a:latin typeface="Fira Code Medium"/>
              </a:rPr>
              <a:t>Express Js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580680" y="975600"/>
            <a:ext cx="4019760" cy="94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200" spc="-1" strike="noStrike">
                <a:solidFill>
                  <a:srgbClr val="ffffff"/>
                </a:solidFill>
                <a:latin typeface="Fira Code Medium"/>
                <a:ea typeface="Lexend Deca"/>
              </a:rPr>
              <a:t>PostgreSQL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550440" y="2743200"/>
            <a:ext cx="4019760" cy="91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Fira Code Medium"/>
              </a:rPr>
              <a:t>Relational Data Base Management System (RDBMS)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sldNum" idx="6"/>
          </p:nvPr>
        </p:nvSpPr>
        <p:spPr>
          <a:xfrm>
            <a:off x="8480520" y="474984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ffffff"/>
                </a:solidFill>
                <a:latin typeface="Lexend Deca"/>
                <a:ea typeface="Lexend Dec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6FC9C6B-D1BB-4774-A836-5B4290FEB6F4}" type="slidenum">
              <a:rPr b="0" lang="en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" name="Google Shape;153;p22"/>
          <p:cNvSpPr/>
          <p:nvPr/>
        </p:nvSpPr>
        <p:spPr>
          <a:xfrm>
            <a:off x="5010480" y="914400"/>
            <a:ext cx="3674520" cy="3059640"/>
          </a:xfrm>
          <a:prstGeom prst="hexagon">
            <a:avLst>
              <a:gd name="adj" fmla="val 25000"/>
              <a:gd name="vf" fmla="val 115470"/>
            </a:avLst>
          </a:prstGeom>
          <a:blipFill rotWithShape="0">
            <a:blip r:embed="rId1"/>
            <a:srcRect/>
            <a:tile tx="0" ty="0" sx="99970" sy="99970" algn="tl"/>
          </a:blipFill>
          <a:ln w="0">
            <a:noFill/>
          </a:ln>
          <a:effectLst>
            <a:outerShdw blurRad="257040" dir="5400000" dist="5724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386640" y="914400"/>
            <a:ext cx="6012360" cy="85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Fira Code Medium"/>
              </a:rPr>
              <a:t>Fungsi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subTitle"/>
          </p:nvPr>
        </p:nvSpPr>
        <p:spPr>
          <a:xfrm>
            <a:off x="1828800" y="1360440"/>
            <a:ext cx="8227440" cy="298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Fira Code Medium"/>
                <a:ea typeface="Lexend Deca"/>
              </a:rPr>
              <a:t>1. Membuat dan memanipulasi tabel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Fira Code Medium"/>
                <a:ea typeface="Lexend Deca"/>
              </a:rPr>
              <a:t>2. Memanipulasi value tabel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Fira Code Medium"/>
                <a:ea typeface="Lexend Deca"/>
              </a:rPr>
              <a:t>3. Mengelolah transaksi database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2360" cy="85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API dan REST API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1180800" y="1231560"/>
            <a:ext cx="5385600" cy="142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Fira Code Medium"/>
              </a:rPr>
              <a:t>Penghubung dan Arsitektur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Fira Code Medium"/>
              </a:rPr>
              <a:t>Api In General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1" name="" descr=""/>
          <p:cNvPicPr/>
          <p:nvPr/>
        </p:nvPicPr>
        <p:blipFill>
          <a:blip r:embed="rId1"/>
          <a:stretch/>
        </p:blipFill>
        <p:spPr>
          <a:xfrm>
            <a:off x="914400" y="2320560"/>
            <a:ext cx="7085160" cy="247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Application>LibreOffice/7.5.1.2$Linux_X86_64 LibreOffice_project/81bce3cd17f5e01886721863a4fa0d99f91033a6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2023-04-10T02:15:30Z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