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4.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10.xml" ContentType="application/inkml+xml"/>
  <Override PartName="/ppt/ink/ink9.xml" ContentType="application/inkml+xml"/>
  <Override PartName="/ppt/ink/ink8.xml" ContentType="application/inkml+xml"/>
  <Override PartName="/ppt/ink/ink7.xml" ContentType="application/inkml+xml"/>
  <Override PartName="/ppt/ink/ink11.xml" ContentType="application/inkml+xml"/>
  <Override PartName="/ppt/ink/ink12.xml" ContentType="application/inkml+xml"/>
  <Override PartName="/ppt/ink/ink6.xml" ContentType="application/inkml+xml"/>
  <Override PartName="/ppt/ink/ink5.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13.xml" ContentType="application/inkml+xml"/>
  <Override PartName="/ppt/ink/ink14.xml" ContentType="application/inkml+xml"/>
  <Override PartName="/ppt/ink/ink17.xml" ContentType="application/inkml+xml"/>
  <Override PartName="/ppt/ink/ink16.xml" ContentType="application/inkml+xml"/>
  <Override PartName="/ppt/ink/ink15.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96" r:id="rId16"/>
    <p:sldId id="285" r:id="rId17"/>
    <p:sldId id="286" r:id="rId18"/>
    <p:sldId id="287" r:id="rId19"/>
    <p:sldId id="325" r:id="rId20"/>
    <p:sldId id="288" r:id="rId21"/>
    <p:sldId id="299" r:id="rId22"/>
    <p:sldId id="289" r:id="rId23"/>
    <p:sldId id="290" r:id="rId24"/>
    <p:sldId id="291" r:id="rId25"/>
    <p:sldId id="292" r:id="rId26"/>
    <p:sldId id="327" r:id="rId27"/>
    <p:sldId id="323" r:id="rId28"/>
    <p:sldId id="324" r:id="rId29"/>
    <p:sldId id="326" r:id="rId30"/>
    <p:sldId id="328" r:id="rId31"/>
    <p:sldId id="32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0-28T09:23:46.199"/>
    </inkml:context>
    <inkml:brush xml:id="br0">
      <inkml:brushProperty name="width" value="0.05292" units="cm"/>
      <inkml:brushProperty name="height" value="0.05292" units="cm"/>
      <inkml:brushProperty name="color" value="#FF0000"/>
    </inkml:brush>
  </inkml:definitions>
  <inkml:trace contextRef="#ctx0" brushRef="#br0">1565 3286 494,'0'0'99,"0"0"-29,0 0-7,0 0-27,0 0 2,0 0-7,27-73-1,-18 58-18,1-1 27,2-1-31,1-2 2,4 3-3,5-4-4,1 1 4,1 4-3,1 2-4,-4 5 0,-3 6 0,-2 2 0,1 4 3,-1 23-3,-4 9 3,-3 10 6,-9 7 3,-6 5-6,-12 3-6,-12-3 0,-4-1 0,1-5 7,0-4-7,6-6 0,-1-11-1,7-5-7,1-12-8,9-8 11,2-4-3,4-2 8,0-3 3,3-13-1,2-10-4,0-2 3,0 2-1,9 7 2,3 9-1,4 7-2,4 3 2,2 0-1,8 17 1,3 4-1,7 2-1,14 2 1,7-5 0,6-6-91,3-6-146</inkml:trace>
  <inkml:trace contextRef="#ctx0" brushRef="#br0" timeOffset="337.2193">2287 3420 109,'0'0'513,"0"0"-425,-43-76 26,34 63-55,3 7 0,1 4-27,2 2 2,-4 0-22,1 11-12,-6 16-1,-6 8 1,3 3 5,5 1-3,7 1-2,3-2 1,0-2 0,7-8-1,13-8-1,2-10-32,6-10 7,-1 0 22,-1-19 1,-1-6 2,-1-5-2,-3-1-1,-3-3-3,-6 1 0,-3-3-15,-5 0 14,-4 2-15,0 1-30,-9 5-34,-10 4-97,2 5-241</inkml:trace>
  <inkml:trace contextRef="#ctx0" brushRef="#br0" timeOffset="1424.9683">2778 3285 706,'0'0'98,"0"0"-52,0 0-3,0 0-19,0 0-2,0 0 22,0 75-26,0-54-10,0-3 13,0-1-19,0-2 1,0-4 0,0-2-2,0-1-1,0-1 2,0-5 0,1-2-1,-1 0 1,2 0 0,-2 0 1,3 0 1,3-1 3,7-13-1,-1-8-1,5-4 0,6-4-1,-7 0-2,7 6-2,-8 5 0,-3 8 0,-6 5 5,-3 5 3,-3 1-3,0 0-5,2 0-1,2 12-2,-1 4 3,4 0 3,-1-1-1,-3-1-2,4-1 2,0-2-2,3-1-7,-1-3-20,0-2-12,3-2-10,-3-3 35,3 0 2,-2 0 8,-1 0 4,-4-1 0,-4-1 0,-1 2-3,2 0 1,-2 0-3,3 0 3,3 0 2,-2 3 0,5 0 0,0 0 5,4-3-1,1 0-4,4 0-43,0-3-29,1-6 10,-4 0 11,-3-2 41,-3 1 10,-3-2 5,0 1 1,1-2 23,-1 2-5,3-2-11,-1-1-1,2-2-8,-1 2 2,0-6-5,1 3-1,-3-3 0,3-1 4,-4-2-3,-2-3 7,-1 3 18,-3-2 7,0 5-4,0 5 6,0 6 14,0 2-4,0 7-6,0 0-15,0 0-24,-3 13-1,-1 11 0,4 8 1,-3 3 17,3 0-9,0-2 2,0-3-4,0-1-1,0-3-4,0-2 0,3-4 1,1-6-2,5-2 0,2-2-21,2-6-32,4-4-52,8 0-52,0-11-660</inkml:trace>
  <inkml:trace contextRef="#ctx0" brushRef="#br0" timeOffset="4304.8582">4826 2931 558,'0'0'55,"0"0"-18,0 0-2,0 0 10,0 0-36,-94-53-6,60 53-1,-4 0 0,-1 2-2,-2 7 0,2 2-1,0 3 1,9 0 0,5 0 0,7-1 0,9-3 1,9 3-1,0 1-4,6-1 4,15 3 6,7 2 9,8 2 13,3 1 6,0 2-7,-2-1-9,-3-1-10,-7 2-2,-9-1 3,-4 0-1,-4-3-1,-7 3 0,-3-1-2,0-2-3,-6 1 9,-15-1-4,-3-4 3,-6 1-2,-3-5-6,-2-2 2,2-2-1,-3-4 2,0-3-2,5 0 0,4 0-2,-1-10 7,3-4 2,8-1-5,-1 1-1,6-3 0,2 5-8,7 2 2,0 2 0,3 3-16,0 2-7,19 2-34,14 1-25,12-1-103</inkml:trace>
  <inkml:trace contextRef="#ctx0" brushRef="#br0" timeOffset="5533.5719">5093 3145 531,'0'0'85,"0"0"8,0 0-37,0 0-1,0 0-30,0 0-4,-55-41-6,44 47-13,-4 12-1,-1 8-1,2 2 5,4 0 2,1 1-5,3-2 3,6-2-3,0-9-2,0-4 0,12-7 1,7-4-1,8-1-27,3 0 1,-2-12-9,-2-5 3,-1-2 14,-4 0 18,-9 0 4,-5 4 10,-4 4 20,0 7 18,-3 2-8,0 2-12,0 0-30,0 10-2,0 7 1,0 4 1,8-2-2,1-2 0,7-1 0,0-4-3,6-4-74,2-2-63,-1-6-125,0 0-203</inkml:trace>
  <inkml:trace contextRef="#ctx0" brushRef="#br0" timeOffset="5795.3724">5351 3323 122,'0'0'246,"0"0"16,0 0-103,0 0-85,0 0-26,0 0-24,0-6-16,0 6-1,0 0-7,0 0 1,0 0 2,0 0-3,0 0 4,4-4-2,0-5 6,6-6-7,6-3 0,-1-5-1,6 1 0,0-2 0,4 7-1,-7 3 1,3 9-1,-6 4 1,-2 1 0,-3 0-5,0 11-2,3 8 7,-4 0-4,0-1-64,6 1-98,0-4-442</inkml:trace>
  <inkml:trace contextRef="#ctx0" brushRef="#br0" timeOffset="6622.8312">5888 3151 538,'0'0'136,"0"0"-53,0 0-34,0 0-27,-81-13-14,62 19 7,2 9 5,4-1-5,1 4-4,6 0-7,6 0 3,0 1-7,0 1 2,6-9-2,9 0-2,9-5 0,1-6-30,5 0 1,0 0-17,-6-14 9,4-6 10,-7-1 26,0-2 3,-2-1 6,-8-3 10,-1-1 19,-1 0-2,-6-1 17,-3-1-17,0 3-4,0-1-13,-7 6 3,-4 2-11,2 4 7,-4 4-1,1 1 6,4 8-8,-2-1-1,4 2-2,3 2-7,0-3 0,0 1 5,0 2 2,3-3-5,-4 1 0,2 1 5,2-2-1,-4 1-2,4 2-4,0-1 1,0 1-3,0 0 1,0 0 3,0 0-4,0 0 1,0 0-2,0 0 1,0 0 0,0-3 0,0 3-2,0 0 4,0 0-2,0 0 1,0 0 1,0 0-2,0 0 0,0 0 0,0 0 1,0 0 0,0 0-2,0 0 0,0 0 1,0 0-10,0 0 4,0 3-7,6 11 12,4 5 2,2 6-2,-2 6 4,1 7 0,-5 4-2,-3 2-1,0-1 9,-3-4-5,4-6-4,-4-3 0,6-7 0,-3-3 0,3-4-3,0-8-24,9-5-35,3-3-35,6-6-46,4-13-482</inkml:trace>
  <inkml:trace contextRef="#ctx0" brushRef="#br0" timeOffset="7402.2796">4872 2981 308,'0'0'126,"0"0"26,0 0-58,0 0-43,0 0 4,0 0-15,0-22-6,0 22 2,0-1-20,0 1 5,0 0-14,0 0-7,0 5-2,0 16-4,0 10 6,0 10 3,0 4 11,-6 5-6,0 1 6,-2-2-2,7-3-1,1-5-4,0-7-3,0-6-4,0-6 1,9-5 2,-3-5-3,-3-4 1,3-3 1,0-3-2,0-2-5,1 0-23,4 0-1,1-3-50,-2-11-123</inkml:trace>
  <inkml:trace contextRef="#ctx0" brushRef="#br0" timeOffset="7681.6806">4814 3125 389,'0'0'80,"0"0"17,0 0-34,0 0-39,110-24-11,-74 17-8,6 2-5,1-3-4,-6 1-81,-4 0-221</inkml:trace>
  <inkml:trace contextRef="#ctx0" brushRef="#br0" timeOffset="8511.9163">6280 3056 682,'0'0'96,"0"0"-45,-100-4 3,61 15-26,2 13-2,3 2-20,11 2 8,7-1-9,9 0-3,7-3 2,4-5-4,22-5-1,12-10-14,11-4-36,5-2-28,0-17-22,-5-2 31,-7 0 47,-11 1 23,-10 6 11,-12 4 58,-6 5 16,-3 5 13,0 0-62,0 0-36,-3 8 0,-3 5 0,6 1 0,0-2-3,0-5-111,13-3-144</inkml:trace>
  <inkml:trace contextRef="#ctx0" brushRef="#br0" timeOffset="8782.8144">6522 3173 670,'0'0'220,"0"0"-139,0 0 9,0 0-46,0 0-31,0 0-13,0 2-1,0 8 1,0 3 0,0-2 1,0-1 4,0-2-5,0-1-11,0-4 3,0-3-8,3 0 8,-3 0 8,4-5-2,2-8 0,0-7-2,6-4-6,3 1-25,3-1-30,6 3-22,1 3 15,8 5-32,5 4 36,6 1-217</inkml:trace>
  <inkml:trace contextRef="#ctx0" brushRef="#br0" timeOffset="9209.8749">7032 3030 684,'0'0'107,"0"0"-4,0 0-43,0 0-9,0 0-27,0 0-13,-48-26-11,34 36-7,1 9 6,0 3 2,1 0 3,5 2-1,6-2-3,1-4 0,0-4-2,8-4 2,10-4 0,9-6 0,3 0-8,8-3-14,-5-14 6,-4-4-3,-4-5-5,-3-2 4,-7-3 20,-9-1-1,-3-3 1,-3-2 22,0-2-5,-16 1-1,-4 7 4,4 7-6,3 11 15,6 8 15,3 5-16,4 0-26,-4 8-2,2 18-15,2 6 13,0 6 3,0 1-1,0 2 8,10-2-8,7 0-38,-1-3-76,3-8-165</inkml:trace>
  <inkml:trace contextRef="#ctx0" brushRef="#br0" timeOffset="9786.0012">8055 2740 853,'0'0'50,"0"0"11,0 0 30,0 0-44,0 0-47,0 0-5,-21 22-10,15 25 15,3 13 16,-3 2-1,6-1-8,0-5-2,0-6-2,-3-3-3,-2-7 2,0-6 0,-1-9 0,0-10-1,1-8-2,2-2-6,0-5-4,1 0 11,0 0 1,-1-12 7,-3-9-7,3-5-1,3-7-7,0-2-3,0 0 3,0-1-9,14 3-2,2 5-2,6 4 15,-2 8 3,-1 4-5,3 8 7,-2 4 0,0 0 0,2 16-4,-6 7 0,-5 5 4,-1 1 0,-4 0-1,0 0 1,1-5 0,5-3-15,6-5-46,3-7-85,9-7-72,-1-2-254</inkml:trace>
  <inkml:trace contextRef="#ctx0" brushRef="#br0" timeOffset="10124.6122">8455 3073 156,'0'0'221,"0"0"-5,6-72-56,-6 58-50,-10 8-17,-4 5-59,-1 1 3,-8 7-26,0 15-8,-3 4 9,1 2 2,5 0-5,7-2-3,6-4-4,4-1-2,3-3 0,0-3-15,19-6-33,8-2 2,-2-7-8,5 0 46,-4-7 8,-4-10 4,-9 3 4,-2 2 20,-5 2 17,-6 7 26,0 3-27,0 0-36,0 0-4,0 0-4,0 0 0,0 2-7,2 6 2,6 2-55,4-1-11,0-1-81,3-6-70,0-2-267</inkml:trace>
  <inkml:trace contextRef="#ctx0" brushRef="#br0" timeOffset="10784.0193">8574 3160 406,'0'0'271,"0"0"-80,0 0-42,0 0-70,0 0-55,0 0-12,3-11-12,0 18-3,0 3-1,3 0 4,3-1 5,-6-1-5,3-2 0,0-3-12,-3-3-18,0 0 2,1 0 6,3 0 19,6-9 3,3-6-9,2-4-4,6-2-4,-1-4 0,6 2-4,-2 0-28,1-1 20,5 6 1,0 5 16,2 1 10,3 1 0,0 3 2,0 2-3,-10-1 1,-5 4 2,-13 2-1,-6 0 1,-4 1 6,0 0 22,0 0-11,-2 0 8,-10 5-16,-3 11-5,-3 3 2,3 3 15,2 1 3,2-1 4,5-1-1,6-2-4,0-1-18,3-4-5,13-4-1,10-3 0,7-7-8,0 0-15,3-4-17,0-16 11,-4-5-7,-2-8 8,-11-2 1,-10-4 12,-9-4 16,0-3 20,-13 0 19,-10-3 18,-2 1-27,-5 4 17,-2 8 4,6 10-35,7 12 15,9 9 1,5 5-11,5 0-21,0 14-13,0 17 2,0 10 11,4 4 0,7 0 11,-1 2-7,5 1-3,-1 2-1,8 0-16,-6-4-55,1-8-113,2-9-496</inkml:trace>
  <inkml:trace contextRef="#ctx0" brushRef="#br0" timeOffset="11302.6238">9630 2978 758,'0'0'64,"0"0"-20,0 0 21,0 0-27,0 0-30,0 0-8,-16 26 0,6-2 7,4 4 0,2 0-2,-3-2 1,7 2-2,0-6-4,0-4-3,17-8-37,12-7-40,6-3-34,5-6-101,0-16-142,-6 0 221,-4-6 136,-12 4 140,-3-2 132,-12 6-60,-3 8-70,0 6-30,0 4-42,0 2-15,0 0-38,0 0-17,0 0-9,0 0 5,0 8-2,0 0 5,0 0 0,9-2-3,0 1-6,4 0-15,4-4-10,-1-3 12,-3 0 22,4-3 1,-8-11 9,0-2 1,-5-4 11,-1-2-6,-3 0-10,0-3-5,0 5-4,0-3 3,-5 3-21,3 4-17,2 0-83,0 5-136</inkml:trace>
  <inkml:trace contextRef="#ctx0" brushRef="#br0" timeOffset="11885.7581">10331 2902 535,'0'0'85,"0"0"45,-81 48-28,61-34-42,5-1-34,5-3-21,5 0 0,5-1-5,4 0-8,16-3-67,5-4-42,5-2-105,0 0-74,-4-5 157,0-9 139,-10 2 47,-3 1 45,-6 5 191,-7 4-9,0 2-142,0 0-95,0 0-10,0 0-6,0 0-15,0 4-2,0 6-3,3 0 8,6 2-5,5-3-2,9-1 2,4 0-4,10-3-43,-1-5 1,3 0-21,0-4 39,-1-14 13,-5-5-6,-6-6 17,-9-2 1,-10-1 34,-5-2 11,-3-4-12,0-1-2,-11 3 33,-10 0-32,-6 5 1,0 6 3,8 13-17,7 4-2,9 6-7,3 2-11,0 16-16,0 15 9,0 10 7,9 7 6,6 0-1,2 0-2,0-2 0,-2-1-3,0 0-7,-6-6-67,0-8-57,-4-12-58,-1-10-278</inkml:trace>
  <inkml:trace contextRef="#ctx0" brushRef="#br0" timeOffset="12531.6896">10682 2926 383,'0'0'72,"0"0"75,-14-74-52,14 57-51,8 2-8,11 3-13,8 2-17,7 0-6,6 3-9,3 0-16,1 0-6,-2 2 6,1-2 13,-1 1 9,-9-1 3,-11-2 3,-9 0 0,-7 1 28,-6 1 31,0-1 4,0 1-12,-9 1-33,-10 3-9,-10 3-11,-7 0 2,-3 11-1,3 11 0,3 3 7,8 3 4,4-1-9,12-2 3,3-1-6,6-1 1,0-1 2,19 0-1,11-2-3,9-3-33,6-3-23,3-4-4,5-10 29,-6 0 7,-6 0 15,-11-16 9,-10-2 3,-6-4 21,-5 0 87,-5-4-32,3 5-33,-4 6-10,1 7 4,-4 6-10,0 2-21,0 0-9,3 0-11,0 13-7,3 5 17,1 3 1,-1-1 1,1-5 1,0-2 0,-4-7-2,-3 0-5,3-5-8,-3-1 3,0 0 10,0 0 13,3-4-5,3-13 8,4-3-16,3-7-1,10-1-6,7-4-17,7 2-24,7 0-51,1 1-55,4 0-404</inkml:trace>
  <inkml:trace contextRef="#ctx0" brushRef="#br0" timeOffset="14543.173">12488 2392 717,'0'0'39,"0"0"-17,0 0 13,0 0 5,0 0 13,-78-73-38,49 68-15,-10 4 0,-6 1-1,-7 0 1,-5 9 0,0 5 4,1 3-4,-2 3 0,3 4 0,10 5-3,9 4 3,7 6 0,12 7-3,3 3-3,6 4 4,5 7 1,-1 1 2,4 2 7,0 2-6,0 0 2,0-2 4,4-2-2,3-6-3,5-3 6,-3-8-6,0-2 5,-1-3-7,0-5 4,-5-6-5,6-6 2,-7-5 0,2-4-1,2-4-1,0-3 0,2-2 1,8-2 1,10-2 3,12 0 6,14 0-11,13-6 4,13-9-4,9-3-9,5-2-88,2-2-227</inkml:trace>
  <inkml:trace contextRef="#ctx0" brushRef="#br0" timeOffset="16822.8829">12725 2588 662,'0'0'68,"0"0"4,0 0-13,-68-87-2,45 78-30,1 9-9,-5 0-3,-3 22-15,-1 20 2,-2 12-2,4 6 2,12-3-2,5 0 0,12-6 2,0-5-3,16-8 1,26-9-9,10-10-20,20-16-77,5-3-8,1-17-163</inkml:trace>
  <inkml:trace contextRef="#ctx0" brushRef="#br0" timeOffset="17105.1124">13031 2709 449,'0'0'196,"0"0"-69,0 0-29,0 0-28,0 0-35,-82-52-18,70 75-6,-2 3-7,8 1-1,5-3 6,1-2-8,0-5-1,4-4-2,13-2 2,1-4 1,6-4-1,1-3-1,5 0-3,-4-11-8,0-8 6,-7-2 6,-5-6 6,-5-2-4,-6-3-2,-3-1-1,0 4-9,-12 3-15,-8 8-23,2 11-44,3 2-112,9 5-345</inkml:trace>
  <inkml:trace contextRef="#ctx0" brushRef="#br0" timeOffset="17451.6023">13398 2602 483,'0'0'243,"0"0"-230,0 0 70,0 0-4,0 0-32,0 0-21,5 78-10,-1-66-8,-1 0 0,-1-4-5,2-2 0,0-3-2,-1-3 1,-3 0-2,6 0 3,5-2-1,5-15 10,1-5-3,8-7-8,0-1-1,-1 4 2,-3 2-3,0 9 4,-2 8-6,-2 7 2,-4 0-1,-1 10 0,-3 9-3,3 4 5,-3 0 0,-3 4-29,4-4-68,0-3-143</inkml:trace>
  <inkml:trace contextRef="#ctx0" brushRef="#br0" timeOffset="17723.2774">13937 2506 690,'0'0'119,"0"0"-28,0 0-43,0 0-33,0 0-14,-75 72 15,43-29 8,2 1-8,7-4-1,3-2-6,10-5-6,7-6-3,3-3-1,13-5-26,17-9-50,12-9-90,8-1-477</inkml:trace>
  <inkml:trace contextRef="#ctx0" brushRef="#br0" timeOffset="18051.9707">14175 2688 708,'0'0'104,"0"0"-13,0 0-34,0 0-36,0 0-13,0 0-2,-3-35-6,17 22 0,0-1-1,2-3-1,0-2 1,-6 0 1,-1-5 1,-6 3-1,-3 3 2,0 2-1,0 8 12,-12 3 1,-11 5-7,-3 10-4,-7 15-3,1 8 8,6 1 5,5-1-7,10-3-4,10-3 2,1-4-4,0-3-1,16-2-15,7-6-50,7-4-48,-2-5-69,6-3-269</inkml:trace>
  <inkml:trace contextRef="#ctx0" brushRef="#br0" timeOffset="18351.3302">14306 2742 56,'27'-10'101,"-14"4"155,-7 3-14,-4 1-103,-2 2-33,0 0-49,0 0-23,0 0-6,0 0-8,0 0-13,0 0-6,0 0 2,0 0-2,0 0 3,0-2 0,0-1-1,4-4 1,10-6 1,-2-3 3,4-4-8,0 0 2,2 3-1,-3 3 0,2 6-1,-4 4-2,0 4 2,2 0 4,3 2-4,0 11-2,-1 2 2,-1 4 3,-5-2-3,1 5 0,-3-2 0,-5 1-61,-3-4-124,-1-5-276</inkml:trace>
  <inkml:trace contextRef="#ctx0" brushRef="#br0" timeOffset="18632.8198">14719 2251 906,'0'0'68,"0"0"32,0 0-59,0 0-41,0 0 0,0 75 0,14-21 16,1 4-3,1 2-9,-3-4-2,4-5 3,-8-5-5,-4-5-55,-5-3-55,0-8-105</inkml:trace>
  <inkml:trace contextRef="#ctx0" brushRef="#br0" timeOffset="19784.4868">14648 2481 660,'0'0'73,"0"0"8,0 0-41,49-92-24,-18 73-3,2 7 2,3 2-1,3 7-2,1 3 1,-3 3 1,-1 21-3,-2 7 1,-2 7 0,-9 0-4,-3-2 2,-9-2-10,-6-5 3,-3-4-5,-2-5 2,0-3 0,-3-4-4,-9-6-7,0-2 4,0-5 1,0 0 0,8 0 6,-2-5 3,3-9-3,3-3-2,0-7-20,13-5-7,8-5-19,4 0-31,7-1-50,0 4-20,4 6 3,3 7 40,0 6 70,-5 8 36,-3 3 15,-2 1-14,-9 0 0,-4 0 21,-10 0 85,-6 2 7,0 3-2,0 6-32,-11 3 12,-7 7-31,-1 3-4,-4 5-17,-1-2-7,6 3-16,1-4-4,5 1-8,4-6 3,8-3-8,0-2-9,14-6-50,6-6-7,8-4 14,-3 0 30,-1-4 22,-4-11 4,-4 1-1,-3 1 4,-10 6 36,-3 5 43,0 2-22,0 0-38,0 0-24,0 2 2,0 10-4,0 0 5,0 1 0,0-4-2,0-2-2,9 0 0,4-4-1,7 0-25,-1-3-11,1 0 13,5-6 6,-1-10 5,-5-1 11,-2-7 1,-4-3 1,-9-2 0,1-6 18,-5-3 1,0-2-2,0-2 10,-8 6-2,-6 7-1,-5 7 11,5 11 1,8 8-2,2 3-15,4 0-20,-2 19-2,2 15-8,0 14 10,0 2 7,6 4-3,7-3-2,2-3-2,-4-2 0,-5-4-59,1-4-22,-7-10-45,0-11 13,0-9-14,0-8-43,0 0 97,0-8 73,0-9 12,1-3 126,7-2-29,2-7-35,4-3-26,1 1-19,4 1-4,1 7 1,0 6 9,3 6-6,0 10-20,2 1 4,0 5-8,-1 19-4,-7 2 0,-6 7-1,-4 0 2,-7 0-2,0-4-27,-1-4-105,-8-9-271</inkml:trace>
  <inkml:trace contextRef="#ctx0" brushRef="#br0" timeOffset="19956.7554">15804 2367 739,'0'0'67,"0"0"7,0 0-42,0 0-32,0 0-168,0 0-376</inkml:trace>
  <inkml:trace contextRef="#ctx0" brushRef="#br0" timeOffset="20242.2252">15889 2498 252,'0'0'352,"0"0"-308,0 0 80,0 89-24,0-59-35,0-6-41,0 0-1,9-4-10,2-3-6,1-5-6,1-3 0,1-2 2,0-7 4,4 0-7,4-3 9,-3-12 1,2-8-8,-7-3 1,-4-2-3,-7-6-3,-3-3-13,0 0-14,-9 2-5,-8 4-28,2 4-11,0 6-42,4 7-151</inkml:trace>
  <inkml:trace contextRef="#ctx0" brushRef="#br0" timeOffset="20595.1878">16100 2530 143,'0'0'107,"0"0"90,0 0-61,35 72-20,-28-57-31,-1-3-47,0-6-17,1 2-8,0-5-3,-4-3-5,3 0 3,1 0 1,5 0-3,2-6 9,-1-11-7,2-4 13,3-5-3,-3-2-11,4-5-2,2-1 4,-3 4 0,3 5-5,-4 8 2,0 8 0,7 9-6,-1 0-4,6 19 2,1 10 2,-6 4-2,-3 0 1,-5-3 2,-6-3-2,-2-1-6,-1-6-63,-2-2-68,4-5-307</inkml:trace>
  <inkml:trace contextRef="#ctx0" brushRef="#br0" timeOffset="22132.8883">17480 2264 697,'0'0'65,"0"0"36,0 0-28,0 0-1,0 0-22,0 0-42,-16-13-8,16 40 0,-3 14 9,0 9-1,-2 4 5,0 1-11,4-6 5,-2-5 0,2-9-5,-1-6 1,1-4-2,1-3 1,0-3-2,0-2-52,1-8-79,19-6-88</inkml:trace>
  <inkml:trace contextRef="#ctx0" brushRef="#br0" timeOffset="22567.1369">17770 2571 385,'0'0'258,"0"0"-219,0 0 50,0 0-29,0 0-26,0 0-13,0 0-8,2 0-7,-2 0 4,0 0-10,0 0 0,0 0 0,0 0 3,0 0 5,0 0-6,0 0 6,0 0 3,0 0-4,0 0-2,3 0-4,-1 0 0,3 0 7,-5 0-8,0 0 0,0 0 0,0 0 1,0 0-3,0 0 2,0 0 0,-8 0 3,-4 0 0,2 0 1,5 0-4,2 0 2,3 0 2,0 0-4,0-2-5,11-6-106,8-4-175</inkml:trace>
  <inkml:trace contextRef="#ctx0" brushRef="#br0" timeOffset="23234.5234">18230 2332 250,'0'0'453,"0"0"-342,0 0-34,0 0-28,0 0-21,-12-72-13,12 59 4,0 0 4,0-3-17,0 0 3,0-1-3,9 1-5,0-1 2,3 3-1,-1 2-2,-2 4 1,-1 3-1,1 5-2,1 0-1,3 8-8,3 17 4,1 10 7,-8 11 0,-8 3 1,-1 3 6,-6 2-7,-17 1 0,-4-2 3,-9-6 1,1-11-3,6-8 0,0-10-1,8-7 1,9-6 5,5-2-5,1-3-1,5 0 1,1 0 2,0-1 4,0-12-6,0-4 1,0-2-4,0-1-3,1 4 3,5 6 2,-3 7 0,-1 1 1,5 2-2,4 0-8,5 5 5,7 7 1,0-1 3,4 0 0,0-2 1,0-2-1,-1-2 0,3-4 2,0-1-2,3 0-6,-2 0-18,-2 0-23,-4-10-41,-9 3-106</inkml:trace>
  <inkml:trace contextRef="#ctx0" brushRef="#br0" timeOffset="24447.5857">18876 2321 651,'0'0'102,"0"0"-47,0 0-16,0 0-31,0 0-3,-86 10-4,70 3-1,6-4 3,3 1-4,6-4 1,1-2-9,0 0-10,0-4 1,17 0 6,9 0 12,2 0 0,2-10 4,-1 1 0,-6-1 0,-4 3 9,-8 2 25,-5 3 5,-6 2 4,0 0-8,0 11-39,0 26-6,0 18 6,0 14 23,0 4-10,0-1-10,0 1 22,0-1-14,0-2-7,0-7-3,0-7 1,-18-8-1,-9-11 1,-4-9-2,-4-9-8,0-11 5,0-8-3,-3 0 6,3-12 5,3-10-5,3-5-2,12-3 1,4-6 0,13-3-6,0-3-8,26 0 1,11 2-27,18 1 18,14 2-41,13-1-39,7 4-191</inkml:trace>
  <inkml:trace contextRef="#ctx0" brushRef="#br0" timeOffset="25707.533">19591 2208 660,'0'0'123,"0"0"-20,0 0-40,0 0-27,0 0-24,-91-3-7,53 39-5,-3 6 7,3 6 2,9 1-3,8 2-2,12-3-4,9-4 0,0-5 0,22-6-13,15-7-49,8-10-27,7-10-73,4-6-139,-7-5-100,-11-13 401,-8-4 34,-7-5 187,-12 1 52,-6 1-49,-3 6-102,-2 4-32,0 8-11,0 4-33,-2 3-22,-1 0-14,-3 0-10,0 5-3,2 7 2,-4 1-1,7-5 1,1 3-2,0-4 1,0 0-24,0 3-6,1-4 0,10 0 1,-2-5 12,3-1 5,-1 0 14,2-6 2,-7-1 7,-3 0 13,-2 7 14,-1-3-4,0 3-8,0 0-16,0 0-7,0 0-1,4 0-2,4 0-1,4 0 3,10 8-17,5 1-67,4-3-57,5-4-436</inkml:trace>
  <inkml:trace contextRef="#ctx0" brushRef="#br0" timeOffset="25913.5858">20125 2321 856,'0'0'89,"0"0"-25,0 0-34,0 0-28,0 0 9,0 0-6,-70 95 0,64-68-5,4 2-1,2-3-17,2 1-68,18-10-71,6-7-287</inkml:trace>
  <inkml:trace contextRef="#ctx0" brushRef="#br0" timeOffset="26195.6716">20340 2363 671,'0'0'123,"0"0"-20,0 0-63,0 0-25,0 0 7,-80 72-6,74-48 2,2-2-9,4-2 0,0-6-6,0-1-1,15-4-1,0-2-1,3-3-1,3-4 0,-3 0 1,1-6 1,-3-9 6,-8-7-5,-1-4 0,-7-2-2,0 0-15,-4 1-11,-17 4-8,-7 8-61,-4 2-88,7 6-370</inkml:trace>
  <inkml:trace contextRef="#ctx0" brushRef="#br0" timeOffset="26632.693">20554 2364 739,'0'0'109,"0"0"-20,0 0-18,0 0-50,0 0-11,0 0-9,76-4-1,-62 4 0,-5 0-3,-5 7-3,-2 9-4,-2 5-1,0 5-13,-9 0 7,-6-1-2,0-5 4,3-8-2,5-5 11,5-4 6,2-1 0,0-2 0,0 0 0,0 1 0,2 0 1,7 4 4,10 2-5,-1 2 7,-4 4-1,1-1-2,-7 3 2,-3-2-1,-5 0-5,0-4 0,0-1 0,-10 1 4,-9-1-3,-8-1 4,-5-2-5,-3-2 0,2-1-41,5-2-60,9 0-191</inkml:trace>
  <inkml:trace contextRef="#ctx0" brushRef="#br0" timeOffset="27095.8049">21148 2095 727,'0'0'116,"0"0"-28,0 0-21,0 0-7,0 0-60,0 0-17,-51 67 17,24 10 2,-8 16 6,-1 9-1,-2 3-7,4-3 9,4-10-8,8-12-1,7-13 2,3-13-4,6-10-26,6-13-43,0-15-114,19-13-599</inkml:trace>
  <inkml:trace contextRef="#ctx0" brushRef="#br0" timeOffset="27741.4783">21302 2612 615,'0'0'45,"0"0"1,0 0-11,0 0 21,46-85-25,-36 61 6,-1-6 9,1-1-15,-3 2-4,-1-2 6,-3 2-2,-2 4 10,-1 5-21,0 6-9,0 5 21,0 9-8,0 0-9,0 6-15,-3 27-22,-7 16 20,-4 15 2,4 4 0,4-2 2,6-7 1,0-7 0,0-5-3,0-7 0,7-1-11,4-8-41,8-4-54,6-12-31,8-11-25,5-4-49,-2-4 49,-1-14 162,-11-6 49,-3 4 111,-9 4-4,-5 7-7,-5 6-35,-2 3-32,0 0-56,0 0-26,0 2-4,1 7 4,1 2 1,-1-1-1,1-3-83,-1-5-101</inkml:trace>
  <inkml:trace contextRef="#ctx0" brushRef="#br0" timeOffset="27900.5931">21677 2453 712,'0'0'13,"0"0"58,0 0-43,0 0-28,0 0-62,0 0-187,17-54-180</inkml:trace>
  <inkml:trace contextRef="#ctx0" brushRef="#br0" timeOffset="28093.7301">21677 2453 452,'108'-6'187,"-108"20"-134,0 11 2,6 14 54,4 7-27,1 3-6,1 1-38,2-4-15,-3-3-17,1-4-5,-5-4 2,-7-4-3,0-3-38,-3-6-59,-11-8-68,1-8-151,4-6-153</inkml:trace>
  <inkml:trace contextRef="#ctx0" brushRef="#br0" timeOffset="28558.533">21815 2881 362,'0'0'215,"0"0"-68,0-95-84,7 61-7,5-2-9,2 5-16,3 3 0,3 6-10,1 8-4,2 10 1,3 4-5,1 0-8,-3 21-4,4 6-1,-6 4-3,-5 5 3,-8-1-2,-5-4-19,-4-4-23,0-6-24,2-8 21,-2-6 32,4-4 9,6-3 6,4 0 4,7 0-2,4-12-1,2-1 1,3-4-1,1-1-1,-1-3-2,-3 0-2,-3-2 3,-3 3 2,-6 1-1,-1 2 3,-7 3 15,-2 3 14,-5 5 21,0 0-14,0 6-16,-3 0-14,-12 0-9,-8 2-4,-6 15 4,1 4 7,6 1 1,5 3-2,5-4-4,8-1 4,4-3-1,0 0-5,1-5 2,19-1-2,7-3-3,11-3-39,3-5-2,5 0-197</inkml:trace>
  <inkml:trace contextRef="#ctx0" brushRef="#br0" timeOffset="28993.4282">22416 2254 787,'0'0'32,"0"0"62,0 0-56,0 0-36,0 0 2,0 0 0,107-39-3,-71 39 3,3 0-3,-2 3-1,2 6 2,-1 3-2,-5 4 0,-3 5-1,-6 5-5,-7 8 4,-7 12 2,-8 9 4,-2 11 5,0 7 15,-2 2-7,-2-2 17,4-1-26,-3-4 0,3-1-4,0-4-4,0-7 0,0-5 1,0-7 1,0-6 1,-3-5-3,-17-5 1,-7-3-1,-13-5 5,-8-2-4,-7-4 4,-5-1-5,-2-3-7,-6-2-42,-3-3-36,3-5-77</inkml:trace>
  <inkml:trace contextRef="#ctx0" brushRef="#br0" timeOffset="31963.4119">1601 4299 642,'0'0'46,"0"0"57,0 0-1,0 0-46,0 0-49,0 0-3,35 23 2,-15 15 9,-2 7-4,-9 1-10,0 0 4,-9-4 0,0-7-2,0-9 0,0-10 2,0-8-3,-3-8 1,0 0 0,0 0 8,-3-14-6,3-3-5,-1-2-1,4-2-1,0-3-18,10-4-5,15 0 6,7-3-36,14 3-23,3 3 4,6 3 2,-4 2 19,-2 5 31,-4 1 20,-5 2 2,-10 2 1,-5-1 0,-11 1 21,-5 2 46,-6 1-4,-3 0-4,0 1 2,-3 0-42,-12-1 2,-9 3-16,0 3-4,-5 1 1,-1 3 1,0 17-1,-3 8-3,0 8 4,6 1-2,2 2 0,10 0-1,7-4 6,8-4-5,0-4-2,8-6-1,23-6-9,14-5-32,15-10-36,14 0-23,4-17-135,-2-5-139</inkml:trace>
  <inkml:trace contextRef="#ctx0" brushRef="#br0" timeOffset="32338.0573">2524 4303 230,'0'0'270,"0"0"10,0 0-218,0 0-3,-101-37-24,58 60-17,-2 9-1,9 2 2,9-1-3,14-4-8,11 0-6,2-7 0,17-4-2,14-8-20,9-9-21,2-1-14,1-2 5,-1-13 24,-6-4 26,-2-1 0,-10-1 2,-12-1 3,-5 5 44,-7 4 22,0 6-14,0 6 4,0 1-26,0 0-35,0 21-3,-10 15 3,-2 8 16,-1 7 1,5 2 3,2-2-7,6 1-8,0 0-3,-3-1-1,-3-1-1,0-4-3,-1-5-48,1-9-75,6-13-52,0-9-208</inkml:trace>
  <inkml:trace contextRef="#ctx0" brushRef="#br0" timeOffset="32757.5977">2787 4296 610,'0'0'190,"0"0"-134,0 0 7,0 0-30,0 0-13,0 0-7,-14 61-3,25-40 5,8-2-13,5-4 2,7-5-4,-1-7-2,6-3-5,-8 0-11,-5 0 15,-4-11 3,-4 0 4,-6-4 1,-6 2 7,3 4 24,-6 4 9,0 5-15,0 0-19,3 0-11,-1 0-2,9 7-4,0 8 6,5-1 1,8 0-1,3-3-17,3-1-71,1-5-91,-4-3-84,-3-2-227</inkml:trace>
  <inkml:trace contextRef="#ctx0" brushRef="#br0" timeOffset="32887.7646">3288 4395 315,'0'0'349,"0"0"-157,0 0-71,0 0-20,0 0-60,0 0-30,0-27-11,-3 36-7,-2 8 7,1 1 0,4 1-30,0-8-173,0-7-431</inkml:trace>
  <inkml:trace contextRef="#ctx0" brushRef="#br0" timeOffset="33373.4723">3352 4264 749,'0'0'115,"0"0"-11,0 0 0,0 0-69,0 0-23,0 0-2,71-7-7,-45 30 1,-2 5-3,-9 3-2,-2 3-13,-4 0-44,-1-2-19,-1-4-1,2-9 40,-3-9-76,3-9 68,4-1 46,-2-1 15,1-12-4,1-4 21,4-1-12,-4-2-14,2-1 4,3 0-7,1 2-2,-4 4 0,5 1 3,-4 1-1,8 4-1,-2-4-1,8 2 1,-2 1-2,-1-1 2,-4 2-1,-10 0 9,-7 2 21,-3 3 10,-3 0 9,0 4-22,-12 0-9,-9 0-19,-4 5 0,-2 14 0,-1 3 1,8 0-1,7 2 3,7-2-1,6-6 0,3 2-2,28-7-22,18-3-38,14-5-7,10-3-222</inkml:trace>
  <inkml:trace contextRef="#ctx0" brushRef="#br0" timeOffset="33786.012">4307 4255 616,'0'0'90,"0"0"-1,-94-2-7,58 20-14,5 3-28,13 3 6,6-5-24,4-1-7,8 0-14,0-1 3,8-5-4,11-1 0,8-5-3,4-6-22,5 0-7,2-6 5,2-14 11,-10-5 9,0-3 7,-7-2 0,-12-1 1,-4-2 7,-7-1 11,0-1 17,0 0-13,-18-2 5,-5 1-11,-3 0 16,5 9-24,2 7 17,5 9-2,4 9-2,7 2-18,3 7-4,0 18-9,0 11 8,0 9 1,3-2 5,10 3 1,4-2-1,2 1-2,5-4-3,-3 1-19,0-6-64,4-8-57,5-10-293</inkml:trace>
  <inkml:trace contextRef="#ctx0" brushRef="#br0" timeOffset="34552.7166">5267 4075 797,'0'0'63,"0"0"18,0 0-25,0 0-13,8-80-35,20 61-8,5 1-1,10 5-1,5 6 2,-5 7 0,2 0 0,-12 17-3,-9 7 0,-7 6-16,-17-1-14,0 3 4,-17-3 0,-14-1 12,2-5 8,-4-3 7,11-7 0,5-4 2,7-4 0,7-2 0,3-1 1,0-2 0,0 0 7,6 0 13,15 0-13,7 0-3,8 0 8,7 0-8,-4 14 3,-4 8 10,-3-2-14,-14 4-3,-12-5 0,-6 1-1,0-3 0,-30-2 17,-16-1 20,-8-3-3,-5 0-22,3-2-5,1-2-6,10 0-1,8-5 0,16 1-23,11-3-47,10 0-7,13-14-76</inkml:trace>
  <inkml:trace contextRef="#ctx0" brushRef="#br0" timeOffset="34956.2884">6019 3962 542,'0'0'165,"0"0"-85,0 0-16,0 0-22,0 0-32,0 0-7,-27 9-1,11 7 0,0 3 6,9 0-5,0 3 3,4 1-3,3 0 3,0 4-6,6-1 4,12 3 6,1 1 3,-1 0-5,6 1 5,-5-1-1,-2-5 6,-4-4-13,-7-3-4,-3-5 4,-3-3-4,0-2 0,-9-1 1,-14 0 8,-7-3-1,-2-2-9,-1-2-9,5 0-32,4-14-6,5-8-77,7-3-185</inkml:trace>
  <inkml:trace contextRef="#ctx0" brushRef="#br0" timeOffset="35108.3096">6144 3869 672,'0'0'17,"91"-26"47,-31 21-13,4 4-27,5 1-19,2 0-5,-13 9-84,-2 5-331</inkml:trace>
  <inkml:trace contextRef="#ctx0" brushRef="#br0" timeOffset="35931.2992">6701 4180 779,'0'0'104,"0"0"-99,0 0 45,0 0 14,-11 84-16,8-59-18,3 2-20,0-5 0,0-1-4,0-6-3,0-3 1,0-4-4,0-5 0,0-3-11,0 0 9,3 0 1,3-9 1,4-8 3,7-4-2,-2-4 3,3 1 1,1-2-5,-7 1 2,3 7 1,-6 4-1,-3 9 6,-6 2 7,0 3-3,0 0-8,0 0-4,3 0-6,3 6 6,4 5 1,1 3 0,-2-3 1,4 1-2,-5 1-17,4-2-21,-2-3-19,-4-3-4,0-3 11,0-2 39,2 0 11,2 0 5,-1 0-1,-3 0 0,-2 2 1,2-1 1,-3-1-3,0 2-2,3-1 0,6-1-1,2 0 3,3 0 3,3 0-6,-1 0 0,-2-10 2,-1 0 5,-1-4-4,0-3 12,-6 0 17,4-8-4,-1-2 0,-1-2-5,-1-2-9,-1-2-10,-3-1 1,0 0 8,-2 2-9,-4 3-3,0 3 11,0 6-1,0 8-2,0 8 4,0 4-6,0 0-7,-4 7-7,-2 18-12,-3 10 19,0 9 3,-3 2-3,6-2 0,3-1 1,3-4-1,0-3 0,0-5 3,0-4-3,10-4-11,10-5-50,-1-5-54,1-10-105</inkml:trace>
  <inkml:trace contextRef="#ctx0" brushRef="#br0" timeOffset="36863.4081">8203 3850 776,'0'0'64,"0"0"-27,0 0 3,0 0-32,130-30-7,-60 27-1,10 3 0,-5 0-38,-6 0-57,-18 0-57,-12 0-162</inkml:trace>
  <inkml:trace contextRef="#ctx0" brushRef="#br0" timeOffset="37236.1081">8398 3834 229,'0'0'118,"0"0"-48,-97 0 12,75 3 22,3 2-43,5 3-19,-1 2-10,-2 3-7,4 0 6,-6 4-9,1 1 4,-4 3 9,-1 8-12,-5 3-16,1 7 6,-3 1 2,5 1-9,3-4-1,8 0-5,2-4 3,2-5-2,0-4 1,7-3-2,2-2 0,-2-2 4,3 0-4,0-2 0,0 0-2,0-4 2,0-1 0,7-3-3,19-4 3,10 0 1,13-3-1,9 0 4,1-11-4,3-3-37,-4-3-66,-7-1-124</inkml:trace>
  <inkml:trace contextRef="#ctx0" brushRef="#br0" timeOffset="37404.2333">8120 4187 607,'0'0'22,"0"0"6,0 0-27,104 0 10,-46-2-11,3-3-151,1-1-147</inkml:trace>
  <inkml:trace contextRef="#ctx0" brushRef="#br0" timeOffset="37828.2589">8704 4141 228,'0'0'267,"0"0"-43,0 0-147,0 0-63,0 0 26,0 0 37,-10 85-43,1-59-12,1-3 1,3-2-13,1-8-8,4-3 2,-4-6 0,4-2-4,0-2-2,0 0 2,-2-6 4,2-11-3,0-5 2,0-5-5,0-2 4,0-3-2,0 0 0,0-4 0,2 0-2,5 0 0,2 0 1,5 4-2,2 7-6,4 9 6,3 10 3,4 6 5,4 0-4,2 24-1,6 10 0,-7 8 1,-3 5 7,-8 1-6,-18 0 0,-3-4-2,-18-6 0,-17-4 0,-6-7 1,-5-4-1,3-3 0,2-7-7,7-1-16,9-8-23,8-4-62,17 0-117</inkml:trace>
  <inkml:trace contextRef="#ctx0" brushRef="#br0" timeOffset="38009.2044">9093 4009 786,'0'0'26,"0"0"-19,85-21 17,-40 17 5,5 1-28,2 3-1,-5 0-28,-7 0-78,-11 0-163</inkml:trace>
  <inkml:trace contextRef="#ctx0" brushRef="#br0" timeOffset="38175.7747">9370 3996 273,'0'0'221,"0"0"-93,0 0 7,-77 78-61,62-52-21,6 1-22,0 0-11,5-1-16,-2 1-1,2 1-3,4-1-122,0-7-283</inkml:trace>
  <inkml:trace contextRef="#ctx0" brushRef="#br0" timeOffset="38631.2941">9471 4262 696,'0'0'130,"0"0"-125,0 0 50,0 0-14,0 0-11,0 0-14,-26 37-4,18-33-7,6 1-3,2-4-1,0-1 2,0 0 3,0 0-3,0-8 25,0-9-16,0-7 8,2-6-11,9-1 2,-5-5-2,1-1-1,3-4-5,0 1-3,-1-2 1,1 2 0,7 2-1,-2 2-2,1 10-3,2 2-2,-3 12 7,-2 2 0,-3 10 1,3 0-1,3 5-4,2 21 3,3 6 1,-5 6 5,-2 3 8,-5 1 5,-2 2-17,-4-5 10,-3-3-10,3-2 0,-3-5 3,0-2-8,0-7-9,0-1-37,3-6-30,1-5-53,-1-4-70</inkml:trace>
  <inkml:trace contextRef="#ctx0" brushRef="#br0" timeOffset="38813.0555">9448 4158 357,'0'0'253,"0"0"-250,0 0 27,97 0 12,-52-4-33,1-4-9,3 0-37,-10-4-416</inkml:trace>
  <inkml:trace contextRef="#ctx0" brushRef="#br0" timeOffset="39172.8665">10072 4183 767,'0'0'166,"0"0"-151,0 0 3,0 0-18,0 0-55,0 0-114</inkml:trace>
  <inkml:trace contextRef="#ctx0" brushRef="#br0" timeOffset="41397.1484">2039 5416 650,'0'0'20,"0"0"9,-81-38 4,51 35-7,9 3-8,1 0-2,4 5-7,10 15 1,6 8-10,0 9 13,3 9-2,13 2 11,10 3 2,-1-2-12,5-4 12,1-4-16,-7-4 4,-5-6-8,-11-6 1,-8-4-3,0-6 0,-6-3-1,-21-7-1,-3-5-21,-1 0-87,1-20-149</inkml:trace>
  <inkml:trace contextRef="#ctx0" brushRef="#br0" timeOffset="41795.4016">2177 5327 469,'0'0'66,"89"-19"70,-43 16-55,-4 3-28,-7 0-23,-4 5-19,-9 7 4,-5 4-6,-7 5-2,-10 5 16,0 3 2,0 7 3,0 5 1,-10-1-9,1 0-10,7-2-4,2-10-3,0-4 2,2-8-3,14-3-1,2-8 1,12-5-2,1 0 0,4-8-3,6-13-15,-5-5 4,-6-4 5,-15-2 9,-8-1 0,-7-1 0,-3-1 4,-22 3-5,-2 4 1,-12 7-7,-4 9-5,7 4-21,5 8-22,10 0-40,17 0-232</inkml:trace>
  <inkml:trace contextRef="#ctx0" brushRef="#br0" timeOffset="42583.0665">3182 5444 808,'0'0'34,"0"0"-26,0 0 70,0 0-44,0 0-13,0 0-9,0 77 2,3-67-4,1 1-7,-4-6-1,4-2-2,0-2-3,-1-1-24,6 0 8,7-1 19,4-18 8,5-4-1,2-3-4,-2 5-2,-4 5 0,-9 10 1,-6 6 3,-4 0-4,2 14 3,3 11-4,-2 1 5,-2 1 1,6-4-5,0-1 6,1-5-4,3-6-3,4-2-7,1-5-12,3-4-2,1 0-3,2-4 24,-6-9-1,-2 4 3,-8-1 0,-2 5 0,-3 3-2,-3-1 7,0 3 0,0 0-6,0 0-1,3 0-7,3 0 7,3 0-2,4 3 2,2-3 0,3 0-2,-3 0-6,0 0 6,0-6 2,3-8 1,-2 0 3,-1-6-3,3-2 2,-6-1-2,1-4 1,-7-1-1,-4-3 4,-2-2 0,0 1 16,0-1-7,-5 6 5,-4 4 17,-4 9-5,7 7-16,3 3 0,3 4-15,-2 8 0,2 18-10,0 15 10,0 3 1,0 3-1,0 0 7,0-2-2,0-3 0,8-4-5,1-7 3,4-6-3,4-6-7,2-4-59,8-8-21,4-7-118</inkml:trace>
  <inkml:trace contextRef="#ctx0" brushRef="#br0" timeOffset="44698.2316">4999 5075 701,'0'0'9,"0"0"-4,-97 24-4,61-5-1,-4 4 0,3 1-8,10-1-10,7 2 8,7-5 1,13-3-13,0 4-32,10-4 36,20 0 18,1 3 6,2 4 25,3-1 21,-3 0-11,-5 3-19,-4-2 7,-9-2-14,-6 0-5,-9-2 8,0-1 5,-9-2 7,-18-3 15,-7 1-13,-5-5-6,-4-3-8,-2-2-3,9-1-7,3-4-2,10 0-4,8 0-1,8 0 5,7 0-6,0-7-22,14-10-39,14-8-80,11-1-200</inkml:trace>
  <inkml:trace contextRef="#ctx0" brushRef="#br0" timeOffset="45102.4511">5255 5366 630,'0'0'48,"0"0"70,0 0-31,0 0-38,0 0-22,-88 72-15,71-57 0,3 2-3,-2-1-7,11 1-2,2-2 2,3-2-4,0 1-2,0-5-27,8-2-25,11-7 30,2 0 13,3-7 13,4-10 6,-1-6 4,-5 1 12,-5 2 3,-4 6-1,-7 9 18,-6 5 10,0 0-14,0 0-31,0 0-7,0 8-2,0 5 2,0 0 9,0 1-6,0 1 2,0-3-3,0 2-2,9-2-10,9 1-89,-1-4-56,13-6-221</inkml:trace>
  <inkml:trace contextRef="#ctx0" brushRef="#br0" timeOffset="45575.3812">5518 5528 211,'0'0'311,"0"0"-58,0 0-93,0 0-71,0 0-42,0 0-22,13-20-10,-13 20-12,0 0-3,0 0 0,0 3 3,0 2-1,0-3 0,0 0-2,0-2 0,3 0-10,0 0-8,1 0 0,9 0 18,5-14 3,10-5 1,3-1-1,-4-2 0,-5 5 5,-5 5 0,-8 5 6,-5 4-1,-4 3 0,0 0-13,3 0-2,0 0-4,3 6 6,0 5 3,2-3 0,-1 0-3,2 1 0,0-1 2,1 3-2,1 0-27,-2-5 0,3-1-12,1-5 13,2 0 17,0 0 9,-3 0 3,-4 0-3,2-3 2,-4 1 3,-3 2-5,4 0 0,-1 0-2,3 0 2,8 0 0,8 0-16,9 0-96,5 2 36,0-2-202,0 0-132</inkml:trace>
  <inkml:trace contextRef="#ctx0" brushRef="#br0" timeOffset="45995.4989">6186 5442 97,'0'0'437,"0"0"-206,0 0-78,0 0-41,0 0-46,0 0-43,1-13-23,-1 29 4,0 9 0,0 1 11,0-2 3,0 1-11,0-3-4,3 0-2,5 1 2,-5-1-3,0-2-11,0-4-41,-3-7-30,0-6 4,0-3 19,0 0 31,0-8 28,0-9 2,-3-6 10,0-4 18,0-4 8,3-3 0,0-4-14,0 1-8,0-1 3,0 1-2,3 1-7,9 7-4,4 9 15,-5 7-7,4 7-11,1 6 1,2 0-4,0 17-1,2 9 1,-7 4 0,-6 1 0,-7 0-1,-4-6-1,-16-3 2,1-3 0,-7-4-16,3-2-28,3-5-23,4-5-38,7-3-216</inkml:trace>
  <inkml:trace contextRef="#ctx0" brushRef="#br0" timeOffset="46222.2251">6557 5070 883,'0'0'56,"0"0"-54,0 0 6,0 0 44,3 95 0,5-59-22,0 0-22,2-2 0,0 2-6,-3-2-2,3 0-13,-3 0-90,-4-7-81,3-5-508</inkml:trace>
  <inkml:trace contextRef="#ctx0" brushRef="#br0" timeOffset="46544.0023">6798 5434 641,'0'0'83,"0"0"-3,0 0 0,0 0-44,0 0-28,68-79-6,-48 62-2,-4-1-1,-4 2-22,-2 0-1,-6-1 10,-4 3-1,0 0 8,0 4 7,-17 6 0,-8 4 0,-8 0 6,-6 18 12,2 9 9,7-1 12,9 5-7,9-1-8,4-5 18,8-2-17,0-4-5,8-3-15,16-2 9,13-5-7,11-2-6,10-6-1,11-1-6,7 0-99,4-10-88</inkml:trace>
  <inkml:trace contextRef="#ctx0" brushRef="#br0" timeOffset="47196.0848">7749 4916 817,'0'0'90,"0"0"-4,0 0-1,0 0-33,0 0-38,0 0-14,-6 12 0,6 48 4,6 11 8,0-2-4,2-1-6,2-10-1,-4-2 1,3-10 2,-3-10-4,0-5 0,-1-15-16,1-5-8,-6-8 6,7-3 8,-4 0 10,6-17 4,1-7 0,3-5-4,4-5 4,-2-2-3,3-1-1,4 4-1,-4 8-1,6 10-4,-1 6 6,-2 9-1,7 0 0,0 7-5,-4 12 5,1 2 1,-4-2 0,-3 1 0,-2 0-10,1-4-92,2-1-87,-2-5-444</inkml:trace>
  <inkml:trace contextRef="#ctx0" brushRef="#br0" timeOffset="48290.1202">8413 5230 388,'0'0'174,"0"0"-26,0 0-31,0 0-31,0 0-48,0 0-14,-4-17-12,-6 17 10,3 0-3,-5 3 0,-1 8-6,-3 0-3,2 1-9,2 7 0,-3 0 2,6-2-3,3 2 0,3-4-1,3-2-6,0-2-21,6-4-3,7-2-13,9-5 18,5 0 14,5-3-1,-2-10 11,-8-2 2,1 0 2,-7 0 27,-7 4 21,-5 4 14,-2 5-9,-2 2-18,0 0-18,0 0-17,0 0-2,0 0-1,0 2 1,1 5 0,10 1-2,1 1-51,7 3-57,4-3 42,7-4-143,-5-2-63,2-3 61,-9 0 213,-8 0 63,-4 0 105,-5 0 61,-1 0-82,0 0-59,0 0-38,0 0-28,0 0-14,0 6 0,0 0 10,0-1-5,0-2-11,0 0 2,0-2-2,4-1-2,0 0 5,-4 0-4,3 0 7,-1 0-2,8-10-3,0-4-2,5-1-1,6-2-4,0-1-19,9-4-23,3 2 0,10 0-35,9 3 24,-1 4-38,7 2-34,-5 6 61,-1 1-167,-7 1 112,-7-2 84,-4 3 39,-19-2 68,-9 1 85,-6-1 117,0 0-97,-15-1-113,-7 3-27,-6 2 1,0 0 0,2 5-18,-1 12 8,3 5-6,-1-1 8,7 0-4,6 1-2,1-5-10,8 0-3,3-4-7,0-3-3,20-1 1,9-4 2,9-5 1,5 0-1,-1-3-28,4-14-1,-7-4 3,-6-6 17,-5-2 9,-13-4 1,-3-3 3,-6-1 6,-6-2 12,0-4 3,-3 0-1,-14 1-12,1 1 14,-4 7-2,-1 6 1,7 11-1,1 7 5,6 10 5,3 0-20,-1 7-14,1 15-6,1 7 6,3 4 2,0 6 2,6 0-1,15 3-3,2-2-3,5 0-87,-3-3-24,2-8-159</inkml:trace>
  <inkml:trace contextRef="#ctx0" brushRef="#br0" timeOffset="48859.7805">9877 5084 808,'0'0'67,"0"0"-12,0 0 16,0 0-6,0 0-45,0 0-4,-17-6-13,17 10-3,-3 16-2,-3 9 2,0 3 2,3 1-1,-6 0 0,9-2-1,0-5 0,0-5-3,9-6-1,6-5 1,5-4 3,2-6 1,4 0-1,3 0 0,1-7 0,-2-6 1,-1-1 2,-6 1 4,1-2-3,-10-1 0,-2 6 8,-4 3 1,-6 5 3,0 2 6,0 0-22,0 0 0,0 0-3,4 5-5,2 6 7,7 3 1,0-5 0,4-1 1,2-5 2,8 0-3,-2-3-2,-6 0-14,4 0 5,-6-10 5,-1-3 6,-7-8 1,-2 1 3,-4-3 1,-3-2-3,0-2-1,0 3-1,-8-3-1,0 4-1,-1 2-16,5 1-14,4 5-36,0 0-37,10 1-93,12 1-442</inkml:trace>
  <inkml:trace contextRef="#ctx0" brushRef="#br0" timeOffset="49454.218">10734 5061 404,'0'0'212,"0"0"-81,0 0-25,-103 43-17,82-33-38,5-3-14,7 1-17,3-2-13,2-3-5,4 2-2,0 1-4,16-1-19,5-1-25,9-2 2,0-2-4,0 0 14,-4-7 20,-4-5 14,-8 2 2,-6 3 10,-8 4 46,0 3 10,0 0-41,0 0-18,0 0-7,0 10 0,0 0 11,0 1-8,0 0 2,11-1-1,2-1 3,7-1-5,1-4-4,6-2-2,1-2-23,5 0 15,-3-2-5,-5-13 17,-2-1-2,-7-4 4,-5-4-2,-1-3 12,-10-1-5,0-2 12,0-4 12,-5 1-3,-9-1-2,0-1 1,-6 1 11,6 4-16,3 7-9,1 9 6,7 8 19,3 6-8,0 0-21,0 2-9,0 19-20,0 12 18,0 4 2,0 4 3,6 0 0,4-1-3,-4 3 0,0-2-2,-3-3-78,-3-3-22,0-10-117,0-9-353</inkml:trace>
  <inkml:trace contextRef="#ctx0" brushRef="#br0" timeOffset="50076.0686">10873 5020 453,'0'0'87,"0"0"3,0 0-43,89-71-27,-48 64-18,9 4-2,-2 0-33,7 1-97,-3 1-37,-1-2 37,-4-2 120,-6-3-34,-11 0 44,-14-2 91,-12-2 140,-4 2-30,0-3-95,-17 2-37,-10 2-26,-7 8-21,-8 1-8,-4 4 4,-2 16 8,2 0 26,10 6-22,7-3-14,16 0-11,13-3-1,0 6-4,14-3 0,23-3-2,6-1-19,12-4-61,8-2-18,4-4-11,5-4-96,-4-5 21,-4-5 67,-11-12 119,-18-4 93,-12-3 137,-10 2-8,-6 5-83,-4 3-53,-3 9-23,0 5-10,0 0-29,3 5-24,4 19-3,3 3 3,-1 3 12,0-2-9,-4-5-3,0-6 3,-5-2-3,0-6-1,0-4-11,0-2-11,0-3 4,0 0 19,0-8 5,-3-11 0,-2-3 1,5-4-5,0 2-1,15-5-4,11-1-3,7-3-24,6 4-44,4 2-40,5-1-139</inkml:trace>
  <inkml:trace contextRef="#ctx0" brushRef="#br0" timeOffset="52813.8365">13232 4735 104,'0'0'346,"0"0"-222,0 0-2,0 0-17,0 0-52,0 0-34,-1-5-17,28 27 29,1 8 1,5 7 0,-8 2-7,-1 2-8,-10 0-7,-5-2-6,-9 4-4,0-6 2,-22-4-2,-5-10-4,1-4-15,-3-10 11,10-7 4,1-2 4,10 0 1,8-16-1,0-9 0,22-4 0,6-6-4,12 0 3,2 0-1,5 1-14,1 2 2,1 6 4,-5 8 6,-3 5 0,-6 7 4,-9-1 4,-1 6-4,-8-2-1,0 0 1,-4 0 0,-2 0 0,0-4 0,-1 2 1,-4-2 1,-3-3 2,-3-2 11,0-2 8,0 2-8,-6-1 0,-10 6-7,-5 7-3,-5 0 8,-2 15-8,-4 14 2,5 4 2,5 3 2,9 1-7,13-4 1,0-1-2,9-5-3,24-3 1,16-4-1,8-6-21,9-6-56,9-8-61,-5 0-135,-4-14-76,-16-11 206,-12-3 143,-16-2 83,-15-2 124,-7 0 79,0 8-147,-14 8-50,-7 9-19,-3 7-30,-1 0-14,-1 9-6,7 6-1,4 1-4,6 2-14,9-2-1,0-2-1,24-3-2,7-2-21,3-4-27,4-5-1,1 0 4,-5 0 36,4-13 12,-3-7 0,-2 1 3,-13 2 6,-8 6 31,-5 5 30,-7 6-7,0 0-60,-8 26 5,-14 17-5,-8 6 39,2 6-13,5 3-3,10-7-21,7-1 6,2-5-7,4-4-2,0-4-2,-2-7-42,2-6-31,0-9-119,0-15-247</inkml:trace>
  <inkml:trace contextRef="#ctx0" brushRef="#br0" timeOffset="53336.8919">14427 4746 889,'0'0'24,"0"0"-4,0 0 25,0 0-10,0 0-6,-33 73-10,40-54-12,8-4 3,6-1-7,5-4-3,5-3 0,2-7-31,0 0-4,-8 0 25,-2-17 10,-6-2 3,0-5 2,-11 5 8,0 5 22,-6 5 11,0 7-11,0 2-15,0 0-20,0 8-2,0 9 2,0 2 7,0 0 0,0-1-7,14-4 4,5-3-4,6-2-30,5-2-65,-1-5-70,4-2-7,1 0 133,-8-4-77,-2-12 116,-12-3 64,-4 4 68,-3 3 8,-5 5-42,0 6-12,0 1-42,0 0-35,0 0-4,0 4-5,0 10-5,1-1 5,6-2 0,-4-2-7,0-6-90,-3-3-89,0 0-205</inkml:trace>
  <inkml:trace contextRef="#ctx0" brushRef="#br0" timeOffset="53795.1522">14909 4741 671,'0'0'125,"0"0"-37,15-95-11,-6 76-20,1 10 1,3 7-22,7 2-9,-1 7-13,10 13-9,0 11-5,-3-2 0,1 3 6,-8 1-6,-7-5-2,-6 0-27,-5-7-16,-1-3-25,0-10 14,0-4 11,4-4 34,0 0 11,4 0 4,5-4 14,11-9-13,1-4 0,5-3-5,-2-5-13,2-2-5,3-4-12,-7-2 3,0-4 23,-8 9 4,-3-2 1,-6 6 2,-6 5 3,-3 7 12,0 5 8,0 7-4,-20 0-14,-4 17 5,-6 11-5,1 9 11,-1-2 0,7-2 2,14-4-9,9-4 5,0-2-14,13-5-2,9-4-1,18-4-38,8-3-62,3-7-24,1 0-233</inkml:trace>
  <inkml:trace contextRef="#ctx0" brushRef="#br0" timeOffset="54215.5927">15707 4691 716,'0'0'104,"0"0"-46,0 0-4,-82 14-6,58 3 5,9 4-12,6-1-12,5 0-18,4-1-5,0-4-5,4-1 0,10-4-1,11-1 0,3-6 0,5-1-22,0-2-2,1 0 6,0-17 6,-2-7 3,-6-3 7,-2-9 2,-10-2 4,-6-7-2,-7-2 11,-1 0 0,-1 2 4,-19 2 0,-7 0 9,-4 3-4,-2 4-13,4 11 3,13 8-8,6 11 3,6 6-1,4 0-6,0 17-15,0 15 10,9 17 5,12 7 13,2 5 4,-1-2 0,-1 2-9,-2-8-5,0-6-3,-6-5 0,-1-8-63,-1-7-74,2-12-193</inkml:trace>
  <inkml:trace contextRef="#ctx0" brushRef="#br0" timeOffset="55814.0192">17035 4442 721,'0'0'40,"0"0"26,30-74-27,5 48-21,7 6-9,4 1-3,-1 7-4,-6 5 2,-6 5-3,-11 2-2,-8 6-4,-8 17 4,-6 7-1,0 7 2,-12 5 0,-9-1 0,1-2-6,2-5-19,0-3 6,4-6 12,6-6 7,2-7 0,6-5-1,0 0 0,6 0-3,16 5 4,11 2 13,7 1 13,2 5-6,-3 1 2,-7-2-13,-9 1 9,-12-6-9,-7-2-3,-4-1-2,-15 2 5,-26-2 11,-15 3 9,-16-7-16,4-2-8,-1 2-3,9-6 1,16 2-3,17-3-28,21 0-46,10-1-55,42-18-596</inkml:trace>
  <inkml:trace contextRef="#ctx0" brushRef="#br0" timeOffset="56127.775">17805 4437 873,'0'0'19,"0"0"24,0 0-8,-82 30-19,66-1 0,3 4 2,7 1-3,6-1-10,0-2 0,7-1 1,14-5-5,7-5 0,3-6 1,2-8 1,-1-4-3,-3-2 7,0-7-1,-5-12 1,-6-11 0,-1-3-2,-7-3-2,-7-4-1,-3 4-2,0 0-8,0 5-40,-10 4-10,-3 6-60,0 2-100</inkml:trace>
  <inkml:trace contextRef="#ctx0" brushRef="#br0" timeOffset="56967.8252">18545 4478 628,'0'0'27,"0"0"0,0 0 39,0 0-4,0 0-6,0 0-4,0 77-20,0-60-13,0 0-2,0-2-9,0-3 1,0-4-9,0-4 4,0-2-1,0-1-1,0-1 3,4 0 3,4 0-5,7-8 2,6-8 0,6-5-3,4-2-2,-3 1 0,1-2-1,-7 4 2,-2 6-1,-13 6 2,-1 6-1,-6 2 3,0 0-4,0 7-1,0 11 1,3 4 0,0 0 0,1-1 0,2-4 1,0-1 3,5-3-4,-4-2-3,1-4-20,2-3-15,5-3 19,-1-1 12,2 0 7,-3 0 5,2-4-5,-3-1 0,1 0 1,-2 0-1,0-4 0,2 1 1,2-2-1,1-3 0,4 0 0,4-5 0,-1-1 0,4-4-4,-2-2 4,1-4 0,-4 0 0,-1-5 0,-3 0 2,-6 1 2,-1-3 12,-7 2 1,-3 1 5,-1 0-5,0 4 6,0 4-6,-5 4 2,-5 7 1,4 5 1,2 8-11,-2 1-10,-1 12-6,-1 19-1,4 11 7,0 4 1,4 4 2,0-1 0,0 0 2,8-4-2,4-7-3,1-3 1,0-4 1,1-6-2,1-6-2,6-2-40,6-10-29,4-7-72,5 0-328</inkml:trace>
  <inkml:trace contextRef="#ctx0" brushRef="#br0" timeOffset="58167.9163">20784 4267 818,'0'0'50,"0"0"-29,0 0-18,128-46-3,-74 42-11,0 3-28,-5 0-77,-13 1-215</inkml:trace>
  <inkml:trace contextRef="#ctx0" brushRef="#br0" timeOffset="58519.8572">20465 4335 575,'0'0'87,"0"0"-4,0 0-20,0 0-31,0 0 1,0 0-3,-56 85 2,53-57-6,0 4-12,-2 8 7,-1 5-2,1 6-13,-2 1-1,4-3-4,0-5 2,1-10-1,2-8 5,0-6-7,0-11-2,8-1 2,10-5 1,6-3-1,4 0 2,12 0 3,3-4-4,8-8-1,-4 0-3,1-2-12,-9-1-26,-9-4-30,-11 2-100,-14-2-332</inkml:trace>
  <inkml:trace contextRef="#ctx0" brushRef="#br0" timeOffset="59075.2952">20504 4633 478,'0'0'44,"0"0"-24,0 0-14,106-40-6,-45 29-21,12-1-104,-2 1 121,-2 0 4,-8-1 16,-14 4 77,-15 3 18,-13 5-42,-11 0-11,-7 3-34,-1 19 20,0 6 14,-1 5-12,-7-2-16,1-3-8,3-1-1,1-6-14,0-5-1,-1-7-2,3-1-3,1-8-1,0 0 0,0 0 0,0-3 4,0-13 0,0-7-2,0-5 0,5-5-2,-1-2 0,1-2 5,2 1-5,-1-1 0,3-1 0,3 0 0,2 1 0,4 6 0,1 9 3,0 6 20,3 10-9,0 2-3,4 4-1,4 7-8,3 22 3,0 10-2,0 9 0,-5 4 2,-10-1-2,-11 0-1,-7-5 0,-7-7-1,-20-3 0,-9-9-1,-3-6-8,-1-5-2,6-7-13,4-4-22,9-5-12,7 0-47,11-13-90</inkml:trace>
  <inkml:trace contextRef="#ctx0" brushRef="#br0" timeOffset="59264.3756">21578 4341 482,'0'0'416,"0"0"-387,0 0-2,105-22-1,-54 21-19,6 1-2,0 0-5,-5 0-10,-9 0-50,-10 0-61,-15 0-153</inkml:trace>
  <inkml:trace contextRef="#ctx0" brushRef="#br0" timeOffset="59435.8144">21885 4357 382,'0'0'158,"0"0"20,0 0-78,-56 91-3,42-61-44,5 1-13,1-2-15,2 0-15,6 3-10,0-1 5,0-2-5,0 0-74,8-7-133,2-7-560</inkml:trace>
  <inkml:trace contextRef="#ctx0" brushRef="#br0" timeOffset="59885.1151">22031 4648 800,'0'0'46,"0"0"-18,0 0 31,0 0-25,0 0-11,0 0-4,-6 59-8,3-50-9,1-7 2,1 1 2,1-3-5,0 0 1,0-5 8,0-13-2,0-9-6,0-2 4,4-7-6,4-3 10,1-2-5,3-2-3,2-4-1,6-1 3,4-1-1,1 1-1,2 3 0,-3 9-1,-3 9 12,-5 11-3,-7 9 6,-1 7-2,2 0-14,7 8-4,6 17 3,4 12-3,-3 5 4,2 7 2,-7-2 3,-5-1-5,-3-1 1,-4-6 0,0-1 3,-1-4-4,-1-4 0,0-5 0,-2-5-19,1-6-51,0-7-44,-1-5-52,-3-2-283</inkml:trace>
  <inkml:trace contextRef="#ctx0" brushRef="#br0" timeOffset="60050.5153">22066 4543 657,'0'0'85,"0"0"-62,84-20-4,-27 11-10,12 2-6,2-3-3,-4-1-36,-10-4-196</inkml:trace>
  <inkml:trace contextRef="#ctx0" brushRef="#br0" timeOffset="60237.8878">22828 4481 839,'0'0'87,"0"0"-39,0 0-25,0 0-23,0 0-15,0 0-181</inkml:trace>
  <inkml:trace contextRef="#ctx0" brushRef="#br0" timeOffset="62443.5526">2028 6531 881,'0'0'31,"0"0"-31,0 0 3,0 0 6,-2 109 10,2-61-10,0-3-7,0 4-2,0-9 0,0-1 0,10-11-123,7-8-203</inkml:trace>
  <inkml:trace contextRef="#ctx0" brushRef="#br0" timeOffset="62779.2765">2305 6628 666,'0'0'119,"0"0"-24,0 0-33,0 0-42,0 0-13,0 0-3,-33 54 4,41-32-2,11 1-4,5-7 1,3-5-2,-2-2 0,0-9 3,1 0 3,-7 0-6,-1-1 0,-3-11-1,-6 0 0,1-6 5,-5-3-2,-4-2 0,-1-3-3,0 2-1,-6 5-10,-16 0 2,-3 5-13,-2 7-7,-3 7-14,5 0-17,7 1-53,7 9-134</inkml:trace>
  <inkml:trace contextRef="#ctx0" brushRef="#br0" timeOffset="63117.6674">2773 6536 746,'0'0'29,"0"0"23,0 0 13,-34 82-21,34-54-20,0-3-9,0-2 2,12-6 5,4-4-12,1-4-2,5-2-5,8-7 1,4 0 3,2-8-6,4-11 8,-7 0-5,-10-4 0,-7 0 1,-10-1-5,-6 1 6,0 0-6,-14-1-13,-11 4-22,-5 6-6,-4 6-29,-3 5-88,11 3-364</inkml:trace>
  <inkml:trace contextRef="#ctx0" brushRef="#br0" timeOffset="63717.1864">3582 6520 315,'0'0'525,"0"0"-517,0 0 68,0 0-29,0 87-6,0-70-13,0-1-20,0-3-3,0-3 1,3-6-6,4 3-2,-1-5-12,5-2-26,8 0 12,3-13 24,5-9-11,-3-1-5,0 6-8,-5 4 13,-11 7 15,-2 6 6,-3 0-5,-3 0 2,3 2 1,4 6 7,2 1-5,0-3-1,9-2-3,4-4 4,1 0-6,8-4-45,-4-8-18,0-5-12,-2 0 3,-1-3 45,-9-4 27,0-1 14,-3 0 23,-9-5 24,-3-1 29,0 0-36,0 3-3,-11 7-11,2 9 19,2 8-11,4 4-18,-3 14-30,0 12 4,0 11-4,6 4 7,0-7-5,3 2 10,22-5-12,5-4 0,6-5 0,9-5-4,7-5-67,6-8-76,11-4-246</inkml:trace>
  <inkml:trace contextRef="#ctx0" brushRef="#br0" timeOffset="64145.8394">5476 6200 892,'0'0'51,"0"0"-15,0 0 4,0 0-24,0 0-11,0 0-5,-94-48-2,75 48 2,-3 2-5,5 13 2,4 2 1,11 7-4,2 3 2,0 4 2,18 3 1,1-3 1,4-1-1,2-4 0,-1-4 1,-2 0 3,-2-3-3,-4-5 2,-4-4-2,-9-3 0,-3 1 0,0-1-3,-12 0 3,-13 0 2,-8-4 2,-6 2 2,-4-3-6,4-2-1,3 0-4,5 0-4,13 0-13,12-13-11,6-10-95,15-4-272</inkml:trace>
  <inkml:trace contextRef="#ctx0" brushRef="#br0" timeOffset="65246.3753">5713 6252 712,'0'0'36,"0"0"2,0 0 51,0 0-37,0 0-17,-82 75-4,70-56 6,2-4-19,1 1-4,3-1-7,2-4-4,4-1-3,0-1 0,0-3-3,12-1-16,8-2-14,0-3 7,5 0 22,-1-4 4,-2-12 4,-7 2-2,-3-1 27,-6 9 17,-6 2 0,0 4-10,0 0-12,0 0-22,0 0-2,0 0-2,0 8 2,0 2 2,0-2 3,0 2-4,0-3-1,0 1 0,6-3-37,3 4-18,3-1-32,8-1-30,6-5 10,1-2 76,0 0-21,-6 0 52,-5 0 22,-13 0 61,2 0 4,-5 0-35,0 0-21,4 3-12,-2 7 13,5 1-4,-4-2-6,0-1-13,0-3-3,0-2-3,-3-2 1,6-1-4,1 0-6,4 0-12,8 0-5,-1-6 9,6-6 9,-4 2 5,-1 0 1,-6 5-1,-7 1 1,-3 4 12,0 0-9,-1 0-1,11 7-1,-4 0-2,3 3 2,4-5 2,5-4 0,3-1-4,6 0-23,0 0-15,-1-6-7,0-5 0,-5 2 24,-5 0 20,-4 1 1,-6 1 16,0 4 17,-7 1 2,-2 2-7,0 0-4,0 12-22,0 11 0,0 11 17,0 5 8,0-2-4,0 2-2,0-3-8,0 0-8,10-5-2,-1-8 0,4-3-3,-2-8 0,-5-8-30,-2-4-26,-1 0 26,0-9 30,-1-18-6,2-7 6,-1-6 1,-1-9 1,-2-2 25,0-5-17,4 1 0,-4 1 1,0-4 5,6 4-7,9 4 5,0 9-13,1 12 9,2 12 1,-3 10-11,6 7 0,0 2-1,-2 22-4,2 6 2,-12 4 3,-9 1-1,0-5-17,-6-1-23,-13-5-9,-5-6 7,6-5-5,0-7-17,9-4 8,9-2-108,0-4-267</inkml:trace>
  <inkml:trace contextRef="#ctx0" brushRef="#br0" timeOffset="65465.5295">6762 6016 485,'0'0'188,"0"0"-11,0 0-40,0 0-39,0 0-85,0 0-13,10-5 0,-10 49 24,0 2 1,3 2-4,6-2-11,-2-4-7,4-4 3,-6-2-6,2-3-26,-1-2-26,0-6-66,2-9-61,11-9-207</inkml:trace>
  <inkml:trace contextRef="#ctx0" brushRef="#br0" timeOffset="65763.7369">6993 6378 398,'0'0'155,"0"0"2,0 0-67,0 0-40,0 0-8,88-76-15,-71 61-14,2-4-5,3 2-3,-3-2-3,1-1-3,-5 4 3,-5 2-1,-7 3-1,-3 6 1,0 1 2,-9 4 11,-16 0-14,-8 20 4,-4 6-3,6 7 8,5 0 7,7-3 14,8-3-16,11-1-2,0-6 1,11-3-1,17-3-2,8-5-10,10-4 5,8-5-5,4 0-17,8-3-110,-1-14-298</inkml:trace>
  <inkml:trace contextRef="#ctx0" brushRef="#br0" timeOffset="66498.7378">8392 5934 953,'0'0'38,"0"0"51,0 0-48,0 0-41,0 0 0,-39 126 6,32-54 1,1 1 4,6-1-5,0-8-6,0-10 1,0-7 4,0-11-5,6-11-3,1-8-9,-3-9 1,-2-4-1,2-4 12,0 0 3,-1-7 8,3-15-9,4-9 1,0 1-3,3-4 0,3-4 0,0 1 1,1 0-2,2 7 1,-1 6-5,0 11 3,3 13 3,3 0-2,-2 22 1,8 9 0,-6 7 3,1-1-1,-7 0-2,-1-3 0,3-3-40,-7-4-97,10-10-255</inkml:trace>
  <inkml:trace contextRef="#ctx0" brushRef="#br0" timeOffset="67505.4128">8968 6280 795,'0'0'98,"0"0"-14,-83 0-36,51 20-15,4 4-16,8-1 11,4 0-14,10-4-13,3-2 6,3-3-7,3-1-4,19-4-14,7-6-23,8-1-24,-6-2 25,-4 0 40,-12-8 0,-5-3 2,1 5 12,-8 3 28,-3 3 27,0 0-38,3 0-31,0 9 4,3 5 0,4 1 7,3-1-2,7-4-7,-1-3-2,10-4-23,1-3-71,4 0-82,3 0 86,-7-10-159,-9-5 222,-3-4 27,-9-5 171,-6-2-9,0-1-43,-3 4-29,0 9-24,4 7-7,-4 7-5,3 0-26,6 7-26,5 15 1,2 7 5,-4-2-3,1 1-1,-5-5-3,-2-2-1,-6-4-15,0-2-20,0-5-1,0-3 0,0-7-9,0 0 20,0 0 25,0-3 0,3-14-1,16-4 1,5-8 0,4 0 0,8-5-23,3-1-22,3-2-7,4 5 6,-4 3 11,-2 5 10,-9 9 2,-4 5-20,-14 5 23,-4 3 20,-7 2 0,-2 0 18,0 0 21,-5 2-11,-8 8 27,-6 6-18,-1 4-7,1 2-10,-1 2-7,7 2 20,3-3-7,4 1-5,6-5-9,0-2-4,3-5-8,15 0 0,12-7 1,7-2-5,6-3-18,5 0-28,-2-8 16,-6-10 4,-4-7 8,-3-5 9,-13-7 5,-7-2 8,-3-7 15,-10-1 29,0-2-22,0-1 8,-13 7 1,-6 6-1,-1 7 0,-1 11 8,6 10-3,5 7-1,1 2-18,4 10-16,2 16 2,0 7-2,3 4 6,0 0 0,7 2-4,6-3 0,3 5-2,0-2-48,7-5-51,4-6-125</inkml:trace>
  <inkml:trace contextRef="#ctx0" brushRef="#br0" timeOffset="68023.8823">10384 6165 715,'0'0'93,"0"0"-7,0 0-26,0 0-37,0 0 20,-26 73 11,23-39-19,-4-2-10,7 0-6,0-1-6,0-4-8,7-4-3,8-3-2,9-4-4,5-7-23,6-2-39,-2-7-12,-3 0 42,-2-16 35,-6-4 1,-5-2 1,-4 3 30,-7 4 21,-6 5 3,0 6-10,0 4-18,0 0-15,0 0-6,0 0-6,0 0-2,0 7 1,0 1-2,4-2 5,4-3-4,4 1 2,6-1 0,2-3-4,6 0-11,-2 0 2,-9-5 8,-1-7 5,-9-4 0,-5-2 7,0-1-7,0-3 0,0 0-1,-9 3 0,5 2-7,4 0-19,0 2-60,13 2-66,23 2-109,12 1-74</inkml:trace>
  <inkml:trace contextRef="#ctx0" brushRef="#br0" timeOffset="68569.3985">11224 6182 609,'0'0'120,"0"0"-43,-106 69 32,66-42-44,8 2 3,5-6-27,9-3-19,11-3-14,7-5-6,0-2-2,7-3-5,16-3-26,9-4-47,6 0-10,-2 0 17,2-11 43,-5-3 12,-10 2 6,-6 2 10,-11 4 28,-6 5 81,0 1-42,0 0-50,0 0-16,0 7 14,-3 4 12,3-3-18,0 2-6,3-1 1,14-4-2,8-1-2,8-4-29,0 0-16,2 0 1,0-6 14,-1-11 14,-6-3 9,-4-3 7,-10-4 1,-10-3 6,-4-5 37,0 0-16,0-1 6,-15-3 13,-9 3-18,-1 3 6,-5 6-14,8 13 13,9 8 5,6 6-8,5 1-29,2 24 2,0 10-4,14 8 10,16-1 1,3 1-6,0-2-1,-4-7-4,-4 2 0,-8-5-29,-10 0-53,-2-3-9,-4-11-97,-1-7-201</inkml:trace>
  <inkml:trace contextRef="#ctx0" brushRef="#br0" timeOffset="69146.3859">11380 6292 643,'0'0'69,"0"0"10,-29-80-24,29 59-8,0 11 2,7 0-35,18 4-14,15 2 0,11 2-2,8 2-5,10-2-42,-5 2-12,-2-5 5,-3 2-10,-11-6 31,-11-3 35,-19-3 1,-12 1 47,-6-3 58,-6 5-29,-23-2-28,-6 11-19,-10 3-15,-8 7 0,1 15 21,7 9-6,9-3-3,13 0-15,10-6-8,13 3-4,0-4-4,25-3 1,8-1-22,10-6-30,2-2-43,4-6 47,-1-3 14,-1 0 36,-6-7 1,-8-6 30,-13-4 33,-8 5 32,-1 1-10,-8 5-33,0 6-17,6 0-13,1 9-21,10 11 0,2 2 3,-8 2 2,2-2-6,-10-4 0,0-2-2,-6-4 1,0-3-2,0-5-8,0 0-11,-3-2 1,-3-2-1,3 0 16,3-2 6,0-12 9,6-4-9,17-3-7,12-5 1,10-2-7,5-3-43,6-2-75,5 0-276</inkml:trace>
  <inkml:trace contextRef="#ctx0" brushRef="#br0" timeOffset="71786.4769">13378 6196 772,'0'0'22,"-88"33"18,49-8 19,7 4-36,5 2-10,15-2-5,9-5-8,3-2 0,0-8 0,3 0-8,9-8-20,8-4-16,-1-2-2,0 0 31,5-2 0,-6-10 2,6-2 13,-5-1 11,-2 0 6,-4 3 5,-4 3 16,-3 4 5,-4 0-10,0 5-13,1 0-14,5 5-2,0 4 0,3 4 0,2-6 3,3 2-6,0-2 1,6-1-4,4-3-18,4-3-58,2 0-93,7-13-394</inkml:trace>
  <inkml:trace contextRef="#ctx0" brushRef="#br0" timeOffset="72064.8171">13982 5983 641,'0'0'86,"5"-117"16,-5 62-31,0 7-18,-8 11-12,-12 10-16,-9 8 0,-5 9-3,-6 8-13,-6 2-5,-3 12 0,7 23-3,6 12 8,6 12 4,15 11 7,9 5-13,6 0-2,6 0-4,16-6 6,7-5-7,1-3 0,-5-5-3,-8-9-28,-7-1-49,-10-7-107,0-12-275</inkml:trace>
  <inkml:trace contextRef="#ctx0" brushRef="#br0" timeOffset="72918.8084">13648 6382 635,'0'0'46,"0"0"11,91-48-7,-30 31-29,14-3-17,9 1 3,-2-1-7,-9-1 0,-14-1-1,-6-5 1,-21 1 1,-6 2 1,-19-5 7,-7-1 63,0-3-16,-7 7-13,-11 3 5,4 13-4,1 9-9,3 1-11,-4 11-19,1 18-1,7 10 3,3 2 6,3 1-3,0-2-7,12-4 1,5-2-3,-4-4-2,-2-1 0,-3 1-32,-6-7-10,2-4-19,-3-9-3,-1-7 9,0-3 47,0 0 9,0-16 2,-7-6 13,-4-6-6,3 5 9,2-2-9,3 0-5,3 6 7,0-1-11,25 4-4,14 3 2,11 0 0,11 2-10,10-1-10,4 1 6,0 0-2,-7-1 9,-16 3 5,-18 3-3,-16 0 7,-15 1 0,-3 5 17,-9 0 28,-18 0-30,-6 14-2,5 8 8,2 5 5,9 2-5,5-4-2,5-3-12,7-3-7,0-5 0,10-3-4,12-5-2,8-1-17,3-5-15,4 0 2,5 0 17,2-5 17,-3-8 2,-8-1 1,-8 5 2,-11 3 10,-7 6 25,-4 0 10,-3 0-22,0 9-22,3 10 11,-2-1-1,-1 1-7,0-3-5,0-2 0,0-5 2,0-4-3,0-3 1,0-2-2,0 0 0,9 0-2,14-4-18,11-13 5,20-6-3,10-5-17,12-2-26,9-4-44,11 1 23,8-3-203</inkml:trace>
  <inkml:trace contextRef="#ctx0" brushRef="#br0" timeOffset="73376.322">16359 5663 856,'0'0'103,"0"0"3,0 0-31,0 0-30,0 0-32,0 0-13,-85 22 2,76 38 19,0 3-11,4 0-7,0-7 0,-3-5-2,2-8-1,-2-5-1,4-4-31,1-9-6,3-8 6,0-7-1,0-10 0,10 0 31,12-5 2,8-17 5,5-1 2,4-5-1,-2 3-5,0 7 9,-7 6-9,-6 12 5,-3 0-6,-5 14 0,-6 16 0,0 6 3,-10-1-3,0-1 1,0-4-1,-19-9 0,-5-4-3,-10-5-4,-6-4-2,-5-6-1,-2-2-14,5 0-16,4-7 4,13-5-5,15-4-18,10-5-110,12-8-540</inkml:trace>
  <inkml:trace contextRef="#ctx0" brushRef="#br0" timeOffset="73668.7931">16621 5922 748,'0'0'24,"0"0"15,0 0 28,1 100-14,6-69-22,-1-5 1,2-1 1,4-6-15,5-1 1,-1-7-13,5-6-1,3-5 2,2 0-4,4-3 0,-2-11-3,-3-5-1,-7-6 1,-8 1 0,-7-6 0,-3-3 0,0 2-8,-17 2-12,-9 5-18,-3 7-3,3 7-7,9 7-30,10 3-91,7 0-336</inkml:trace>
  <inkml:trace contextRef="#ctx0" brushRef="#br0" timeOffset="73829.5747">16983 5924 611,'0'0'104,"0"0"6,45 80-9,-31-51-55,-9-6 3,2 3-17,-3-4-18,-2-1-11,0-4-1,-2-2-2,0-4-86,0-8-116</inkml:trace>
  <inkml:trace contextRef="#ctx0" brushRef="#br0" timeOffset="73996.4411">17025 5733 569,'0'0'101,"-18"-84"10,18 55-53,0 5-41,14 6-17,12 4-9,1 4-86,5 4-126,-2 3-107</inkml:trace>
  <inkml:trace contextRef="#ctx0" brushRef="#br0" timeOffset="74292.5039">17198 5545 31,'0'0'98,"0"0"22,0 0 77,0 0 10,85 112-43,-61-59-55,-4 9-64,-3 2 8,-3-2-7,-2-9-25,-5-7-6,2-7-10,-1-5-5,3-5 3,2-5-12,1-1-22,2-7-34,7-7-63,2-4 3,-2-5 77,2-7 46,-4-14 2,-3-2 39,-4 5 41,-8 7 10,-3 5 2,-3 5-10,0 1-46,0 0-36,0 0 0,0 4-6,0 4 6,0 1 2,0-3-2,0-4-50,0-2-63,0 0-116</inkml:trace>
  <inkml:trace contextRef="#ctx0" brushRef="#br0" timeOffset="74637.3973">17619 5891 671,'0'0'77,"0"0"45,0 0-23,0 0-10,0 0-51,0 0-27,59 0 11,-33 36 3,-2 0-6,0 1 1,-6-8-9,-3-2-7,-2-4-4,-9-6 0,-1-3 0,0-8-17,-1-4-10,2-2 7,6 0 9,1 0 7,3-9 1,3-4-2,0-1-2,-2 2-3,-6 5 2,-2 6 6,-2 1-7,2 0 0,5 3 8,10 7 0,8-1 0,8 3-1,9-4-105,5-3-40,-1-5-68,0 0-179</inkml:trace>
  <inkml:trace contextRef="#ctx0" brushRef="#br0" timeOffset="75065.6756">18338 6036 475,'0'0'265,"0"0"-78,0 0-110,0 0-23,0 0-26,0 0-16,-84-55-8,66 55-1,8 3 1,2 0-4,5-3-2,3 5-22,0-2-62,12-1-2,11 1 21,6-3-7,3 0 31,-2 0 43,-9 0 17,-3 0 54,-12 6 26,-6 9-45,0 10-5,0 15 17,0 6-11,-4 10-13,4-2-2,0 6 10,0-2-26,10-5-8,4 4-3,-2-10-7,-6-1-3,-6-8-1,0-8-1,-21-9-17,-10-11-15,-3-10 12,-12 0 15,2-19 1,3-7 2,9-6 3,20-2 3,12-2-3,35-4-7,29 1 2,22-1-28,14 4-11,5 2-37,1 5-5,-2 0-59,-9 3-79,-8-1-329</inkml:trace>
  <inkml:trace contextRef="#ctx0" brushRef="#br0" timeOffset="75523.4664">19298 6070 680,'0'0'12,"0"0"77,0 0-10,23 98-19,-23-75-10,-2 2-17,-17-9-16,-9-2-5,-9-5-9,-3-3 8,-3-6-7,3 0-4,7 0-20,8-9 20,11-8 2,7-6-1,7-7-1,0-4-2,18-7 1,6-6 1,-2-2 4,4-9-4,0-7-1,3-5 1,4-2 5,-1 1-5,5 5 2,-2 5-1,-6 8 13,-12 11 15,-8 13-4,-8 14 8,-1 12-3,0 3-22,-1 33-8,-14 23-7,-5 20 7,7 19 5,1 5 9,7-2 6,5-6 2,0-12-6,0-10-11,0-10-4,10-9 2,1-10-2,9-4-1,5-12-49,10-9-46,4-16-175</inkml:trace>
  <inkml:trace contextRef="#ctx0" brushRef="#br0" timeOffset="76076.2205">20635 5568 843,'0'0'25,"0"-77"18,0 36-11,0 0-14,0 2-12,-4 0 1,-12-1-3,-8 3 8,-4 3 0,-4 5 0,1 9 5,5 9 8,2 11-2,3 0-15,5 33-8,-2 20 0,7 18 7,11 14 1,0 7-5,18 2 7,11 3-6,0-7-3,1-4-1,-6-11 0,-8-10-6,-8-10-70,-8-8-65,0-13-245</inkml:trace>
  <inkml:trace contextRef="#ctx0" brushRef="#br0" timeOffset="76288.7018">20431 5980 570,'0'0'62,"28"-89"25,9 54-35,6 7-15,6 13 0,2 11 7,1 4-13,-1 12 10,-4 17-15,-7 9-7,-9 3-5,-10 0-8,-6-4 1,-9-3-6,-6-5-1,0-7-62,0-7-114,-3-6-564</inkml:trace>
  <inkml:trace contextRef="#ctx0" brushRef="#br0" timeOffset="76624.4493">20902 5646 723,'0'0'23,"0"0"35,20-72-34,7 55-24,5 2-25,-1 3-70,-1-1-78,-6 4 39,-3-4 111,-5 0 23,-6 1 57,-3-3 102,-4 5 0,-2 6-43,-1 2-13,0 2-36,0 20-60,0 16 5,0 11 35,0 11-4,0 1-14,0 3-6,9-1-14,9-1 3,4-7-9,1-7-3,-6-6-14,-3-5-66,-4-15-102,1-6-459</inkml:trace>
  <inkml:trace contextRef="#ctx0" brushRef="#br0" timeOffset="76875.1717">21539 5487 863,'0'0'63,"0"0"46,0 0-24,0 0-70,0 0-13,0 0 5,22 101 10,-10-43 7,3 8-11,-2-1-9,1 0-2,-2-2 0,-6-9-2,-6-6-31,0-5-50,0-9-78,-12-9-159</inkml:trace>
  <inkml:trace contextRef="#ctx0" brushRef="#br0" timeOffset="77689.506">21565 5987 539,'0'0'76,"-16"-93"55,10 44-58,5 5-40,1 1 11,0 9-9,6 5-13,18 7-11,7 2-5,8 7-2,7 5-4,0 8 0,0 0 0,-2 8 0,-4 13 0,-6 3 3,-4 3 1,-9-3-2,-6-5-1,-5 1-1,-4-6 0,-6-4 0,0-1-5,0-4-14,0-2-21,0-3-10,0 0 34,0 0 13,8-3-1,10-9 4,10-4 0,3-2 3,0 1-2,-1 0 2,-7 3 25,-9 5 7,-7 6 5,-7 3 20,0 0-7,0 0-32,-15 9-15,-8 11-5,-2 6 6,1-2 4,5-2 1,7-2-8,6-6-3,6 3-2,1-5-3,25-2-25,8-3-43,8-4-12,-2-3 11,-4 0 57,-8-14 16,-7-4 0,-8 1 8,-7 3 28,-3 2 34,-3 7-1,0 3-22,0 2-12,0 0-25,0 0-10,0 0 2,0 0-4,0 2 2,0 3-14,14 0 12,7-1-18,6-4-14,7 0-16,-1 0 32,-2-14 5,-3-8 13,-5-2 1,-4-9-1,-5-6 7,-6 0 9,1-2 27,-7-2 2,-2-2-17,0 2 0,0 3 7,-12 12-8,2 9 23,2 16-21,2 3-10,0 10-19,-1 21-11,-1 12 10,2 6 1,2 0 4,4 1-4,-4-1 0,0-1-32,-3 5-52,-4-5-22,1-10-73,6-10-110,0-16-319</inkml:trace>
  <inkml:trace contextRef="#ctx0" brushRef="#br0" timeOffset="77878.0994">22458 5830 588,'0'0'152,"0"0"-57,49-98-2,-27 66-50,1 9-6,-1 9-1,0 11 0,0 3-25,0 3-4,0 19-6,-1 8-1,-5 5 0,-1 0 0,-7-1 0,-5-3-16,-3-10-82,0-4-112</inkml:trace>
  <inkml:trace contextRef="#ctx0" brushRef="#br0" timeOffset="78075.4112">22741 5445 854,'0'0'51,"0"0"26,0 0-25,-10-72-52,33 72-15,6 0-110,5 0-167</inkml:trace>
  <inkml:trace contextRef="#ctx0" brushRef="#br0" timeOffset="78648.3871">23054 5517 704,'0'0'15,"0"0"105,-56 79-37,40-46-35,4-1 0,10-2-22,2-5-19,0-3-1,7 0-3,8-8 4,5-6-3,0-8-2,6 0 5,-1-5-2,-1-17 0,-6 0-2,-3-7-1,-6-5 0,-3-2 1,-3-2-3,-3 1-4,0 1-28,0 5-15,0 9 5,7 7-20,1 8-16,7 7-11,4 0-18,3 5 47,4 16 48,1 5 12,-1 5 29,-1 6 57,-4-1 5,-4 0-28,-2-5-9,-7-6-2,-1 0-5,-3-8-24,-1-3-7,0-8-5,-3-2-7,1-3-3,3-1 9,3 0-4,7-5 8,5-10-4,5-4-8,0-3 2,5-3-4,1-3 1,1-1-1,0-2-1,3 3 1,-6 7 8,-3 6-3,-7 8 1,-3 7-2,-3 0-4,-4 16-1,5 9-5,-4 4 6,-1 0 0,2-2 1,-3-1-1,4-3-2,2 0-36,1-4-44,2-5-52,1-8-173</inkml:trace>
  <inkml:trace contextRef="#ctx0" brushRef="#br0" timeOffset="80376.3041">1659 7879 920,'0'0'6,"0"0"9,0 0-10,0 0 2,0 0-10,94 77 6,-64-30 2,0 4-1,-11 2-2,-7 0-2,-6-6 0,-6-11 2,0-14-5,0-11-8,0-7-11,-6-4 22,0-4 22,0-19-11,0-9-6,6-10-4,0-1-1,0-6 0,0-1 0,0 2-3,12-5-6,10 3-32,8 3-4,6 3 8,6 6-12,7 8 5,3 5 11,2 5 29,-5 7 4,-3 1 0,-10 4 0,-6 2 7,-9-2 8,-6 4 31,-9 1-6,-6-1 22,0 0 20,0-1-49,-6 0-16,-12 1 1,0 4-7,-7 0-6,1 5-5,-3 18-3,2 8 1,1 8 2,3 6-1,3 2 2,6 1 1,6-6-2,6 0-2,0-6 2,18-8-3,19-8-28,14-14-61,15-6-67,8-26-542</inkml:trace>
  <inkml:trace contextRef="#ctx0" brushRef="#br0" timeOffset="80743.5212">2751 7634 601,'0'0'156,"0"0"-32,0 0-38,0 0-16,0 0-51,-82-10-5,58 40-5,0 1 5,11 2-5,7-7-5,6-2-4,0-4-3,6-5 2,13-2-28,8-5-23,0-8-5,7 0 34,-4 0 9,1-17 13,-4-5 1,-7-2 5,-4 3 5,-10 2 26,-3 9-11,-3 7 23,0 3-12,0 3-36,0 24 0,-9 12 0,0 11 17,4 5 7,3 3-3,2 0-6,0-2-13,0 4 3,0-4-4,0 0-1,0-10-22,0-7-79,0-15-107,0-17-579</inkml:trace>
  <inkml:trace contextRef="#ctx0" brushRef="#br0" timeOffset="81162.1692">3115 7634 825,'0'0'61,"0"0"-46,0 0 0,0 0 38,0 0-8,52 98-14,-43-65 0,4-2-18,-2 0-1,-2-1-8,0-8-2,4 1 0,1-10-2,-1-8-49,9-5-4,-2 0 20,2-18 11,5-9 22,-5-8 2,0-2 4,-5-2 4,0 4 14,-7 13 19,-7 10-2,0 12 1,-3 0-23,0 0-19,3 13-6,0 6 5,3 3 2,3 0 1,6-3 0,0 1-2,5-3 0,3-4-85,2-7-56,2-6-243</inkml:trace>
  <inkml:trace contextRef="#ctx0" brushRef="#br0" timeOffset="81329.3143">3719 7814 173,'0'0'505,"0"0"-467,0 0 37,0 0-42,0 0-27,0 0-6,0 35-61,12-35-582</inkml:trace>
  <inkml:trace contextRef="#ctx0" brushRef="#br0" timeOffset="81851.0502">3783 7386 821,'0'0'71,"0"0"23,0 0-21,0 0-73,0 0-9,0 0 9,46 12-3,-4 14 7,0 4-2,1 6-1,-4 3 1,-9-3-3,-2 3 3,-10-8-1,-6 2-1,-3-6 0,-6-1 0,-3-3 1,0 1-1,0-6-14,0-5-25,0-2 6,0-11-1,0 0 0,0 0 25,10-7 9,7-10 9,7-5-5,7-1 11,5 6-8,1 1-7,9 3-1,5 1 0,-1 0 2,3-2-2,-5 2 2,-8-1-1,-10-4 0,-5 4-2,-10-3-5,-5 0 5,-10-1 2,0 3 2,-4 4 16,-14 5 4,-3 5 6,-7 0 4,-2 15-13,-1 11-11,1 5 10,6 1-2,6 1 1,12-4-13,6-4 0,0-3-4,24-5-1,12-7-3,7-5-52,9-5-51,6 0-118,-5-1-479</inkml:trace>
  <inkml:trace contextRef="#ctx0" brushRef="#br0" timeOffset="82302.3672">4894 7602 642,'0'0'112,"0"0"-21,0 0-7,-91-7-29,66 23-11,4 7 8,12 0-21,3 2-3,6-3-23,0 1 4,3-4-5,11 0-3,5-6 1,3-3-2,-3-8 0,10-2-8,1 0-15,3-9-6,-2-14-10,2-6 19,0-2 14,-11-6 6,-2-3 7,-7-2-4,-7-5 6,-2-1 13,-4-3-2,0-1 1,-4-1 1,-11 7-3,-9 2 1,6 5 2,-1 15-2,4 8 4,6 10 0,6 6-5,3 0-19,0 22-16,3 15 11,13 9 5,-2 7 1,2 5 3,-1-7-1,0 2-2,0-7 1,-2-7-1,-4-4-2,2-3-47,-1-6-52,-4-6-109,0-10-582</inkml:trace>
  <inkml:trace contextRef="#ctx0" brushRef="#br0" timeOffset="85136.7843">6278 7436 687,'0'0'17,"0"0"12,23-91 15,-1 61 1,5 3-4,-5 7-12,4 6-3,-6 8-1,3 6-1,-2 4-17,0 22-3,-5 18 8,-7 8 4,-8 5-6,-1 2 1,-7 0-7,-19-4-1,-6-7 0,-4-7-2,3-10-1,5-11-18,5-6 4,9-8 6,2-5 8,6-1 0,3 0 9,3-11-9,0-6 0,0-2 8,12 1-5,7 6-3,11 5 1,5 5-1,5 2 0,9 0 1,6 0-2,9 0 2,5 0-2,4-8-54,-1-1-88,-7-4-196</inkml:trace>
  <inkml:trace contextRef="#ctx0" brushRef="#br0" timeOffset="85459.3087">7007 7525 582,'0'0'157,"0"0"-44,-38-86-20,26 61-53,2 11 15,4 5-14,2 7-4,4 2-21,0 5-16,0 18-3,0 6 3,0 0 2,0 0 0,10-4 0,6-1-2,5-7 1,0-1-2,2-6 1,3-3 0,-2-4-6,-4-3-14,2 0 14,-3-11 3,-7-8 3,-1-1 2,-4-8 1,-4 0-3,-3-5 5,0-1-3,-15 4-2,-3 5-3,-9 7-13,-1 10-24,-2 8-35,2 0-49,7 0-124</inkml:trace>
  <inkml:trace contextRef="#ctx0" brushRef="#br0" timeOffset="86607.4251">7873 7369 558,'0'0'202,"0"0"-109,0 0-22,0 0-34,0 0-20,0 0-12,3 42 8,6-20 1,-5 6 14,2 0-20,-3-2 8,-3-2-7,0-7-7,0-1 0,0-6 3,0-6-4,0 2-1,0-6-6,0 0-13,1 0 13,6 0 3,-2-13 2,9-4 2,2-3-2,7-2-4,-4-3-2,1 5 4,-4 3 3,-7 8 1,-5 4 0,-1 5 1,1 0-2,3 6 0,-1 10 5,3-1 0,0-1-2,-1-2-1,2-2-2,-1-3 1,1-2-1,-1 2-11,1-4-32,4-3-3,1 0-6,-2 0 21,1 0 15,-2 0 16,-3 0-1,0 0 2,-2 0 0,2 0 2,-6 0-2,6-3 2,0 3 2,1-3-1,4 2-1,-2-4-2,4-2 0,5-3 0,-3-5-1,2-2-9,3-5 9,-5-3 0,6-6 2,-7-2 9,2-3 11,-6-3-1,-7 1 30,-3 3-17,-3 6 4,0 9 11,0 10-5,0 10-6,0 0-28,-6 14-10,-4 15-4,-2 9 4,1 6 9,4-4 0,7 2-1,0-2-6,10-3 2,17-6-3,3-2-1,2-5-10,9-6-53,1-5-73,3-10-121</inkml:trace>
  <inkml:trace contextRef="#ctx0" brushRef="#br0" timeOffset="86894.7998">9789 7084 908,'0'0'45,"0"0"-17,0 0 0,0 0 1,0 0-14,0 0-10,90-10-3,-70 10 4,-7 0-6,-6 0-9,3 0-17,-3 0-10,-4 0-31,-3 4-9,0 2-34,0 0-98,-11 2-134</inkml:trace>
  <inkml:trace contextRef="#ctx0" brushRef="#br0" timeOffset="87259.2027">9584 7153 414,'0'0'333,"0"0"-234,0 0 2,0 0-45,0 0 8,0 0-36,-64-16-6,52 16-12,0 16-9,-3 5 3,0 9-2,3 9 3,3 3 4,-4 6 3,10-3-5,-4 1 0,7-6 2,0-4-7,0-7-2,0-5 3,0-7-2,0-5-1,7-5-2,-1 0 2,0-4 0,7 0-1,0-2 3,10-1-2,0 0 2,6 0-2,1 0-15,-2-4-18,-1-6-38,-6-3-83,-3-4-483</inkml:trace>
  <inkml:trace contextRef="#ctx0" brushRef="#br0" timeOffset="87438.3079">9545 7386 674,'0'0'62,"0"0"-57,0 0 1,0 0 2,107-32-8,-57 27-9,2-2-120,-4-3-114</inkml:trace>
  <inkml:trace contextRef="#ctx0" brushRef="#br0" timeOffset="87888.7361">10036 7265 544,'0'0'175,"0"0"-105,0 0 5,0 0-9,9 80-27,-9-51-4,0 0-9,0-1 5,0-5-16,-3-3-13,-3-4 0,0-2-2,3-6-8,-2-3-29,-1-5-2,5 0 28,-5 0 11,4-14 4,1-5-4,-2-4 8,0-2 9,0-3-1,0-6 1,-1 0-3,1-1 3,3-2-14,0 7 16,0-1-14,10 9 7,0 5 1,10 8-11,1 7-2,6 2-1,5 8 1,10 17 3,1 12 1,-5 1-4,-4 5 5,-13 1-5,-10-5 0,-9-3-3,-2-5 3,-10-3 6,-14-4-5,-3-5 1,-6-2 2,2-4-4,-3-2 0,5-5 3,7-3-1,1-3-2,9 0-16,5 0-30,7-7-48,0-12-92</inkml:trace>
  <inkml:trace contextRef="#ctx0" brushRef="#br0" timeOffset="88092.3743">10575 7229 909,'0'0'21,"0"0"-21,0 0 34,114 0-1,-75 0-18,3 3-12,-8 0 1,-7 0-4,-7-3-32,-7 3-63,-6-3-78,-7 0-239</inkml:trace>
  <inkml:trace contextRef="#ctx0" brushRef="#br0" timeOffset="88276.3593">10819 7241 312,'0'0'202,"0"0"-21,0 0-66,0 0-25,0 0-23,-75 94-33,71-62 11,4-1-22,-3-2-10,3-6-11,0 0-2,0-4-17,0-1-91,0-6-137</inkml:trace>
  <inkml:trace contextRef="#ctx0" brushRef="#br0" timeOffset="88707.4073">10994 7500 835,'0'0'1,"0"0"43,0 0 35,0 0-37,0 0 7,-19 75-19,15-68-23,1 0 2,3-1-9,-3-5 5,3-1-5,0 0 1,0 0 0,0 0 9,0-7-9,0-10 0,0-2 0,8-7 0,2-2 4,1-7-5,-2-1 4,1-6 4,3 1-8,1-2 5,2-3 2,1 2-1,4 2 2,-1 9-2,3 9 2,-7 9 0,-5 10 1,8 5-7,-4 6 0,1 18-2,5 10 1,-5 7 3,-2-1 1,1 7-1,-9-4 2,-3-2 0,-3-7-6,0-1 0,0-5-1,0-3 1,0-4 0,0-3-45,0-3-14,-3-2-96,3-10-176</inkml:trace>
  <inkml:trace contextRef="#ctx0" brushRef="#br0" timeOffset="88895.5234">11035 7400 646,'0'0'7,"0"0"43,0 0 4,83 0-32,-48 0-14,1-2-8,-4-6-124,6-4-411</inkml:trace>
  <inkml:trace contextRef="#ctx0" brushRef="#br0" timeOffset="91062.5976">11954 7497 788,'0'0'8,"0"0"0,0 0 0,0 0-8,0 0-6,0 0-159,0 0-431</inkml:trace>
  <inkml:trace contextRef="#ctx0" brushRef="#br0" timeOffset="91445.6397">13410 7064 758,'0'0'47,"0"0"4,-72-80-1,30 63-25,-9 14-7,-7 3-8,-4 13-8,-6 21 22,12 9-11,4 10 2,10 5-2,15 1-7,12-5-5,15 1 3,0-7-3,29-5-2,11-11-15,14-7-41,11-14-56,10-8-171</inkml:trace>
  <inkml:trace contextRef="#ctx0" brushRef="#br0" timeOffset="92020.8274">13617 7305 730,'0'0'59,"0"0"-5,-87 10 11,60 8-27,-1 3-20,12 2-3,3-3-8,3 0 2,9-4-7,1-3-1,0-2-1,5-2 0,14-5-32,4 0-19,3-4-31,3 0 5,-3 0 35,-3-10 42,-5-4 0,-5 5 8,-5-1 50,-8 7 19,0 2 4,0 1-36,0 0-14,0 0-17,0 0-13,0 0 1,0 2-2,0 5 3,3-2 0,10 1-1,2-3-2,9-3-1,0 0-21,6 0-7,4-6-6,-8-5-1,3-5 30,-7-1 6,-3-2 0,-8-4 5,-2 0 5,-5-7 17,-4 3-1,0-2-6,0-2 10,0-2 1,-1 4-15,-8 2 20,-1 11-12,1 6 13,6 7-3,-2 3-10,3 0-24,-5 13-5,3 14 0,-1 7 5,5 2 2,0 0 1,6 0-3,14 1-9,-4-2-65,8 2-77,3-8-170</inkml:trace>
  <inkml:trace contextRef="#ctx0" brushRef="#br0" timeOffset="92298.3603">14340 7177 791,'0'0'55,"0"0"6,0 0-14,0 0-4,-82 56 13,67-31-19,1 2-18,1-4-5,2 7-6,2-5-3,6 1-4,3-4 0,0-4-1,3 0-1,22-4-16,9-6-49,7-7-42,5-1-78,-2-1-265</inkml:trace>
  <inkml:trace contextRef="#ctx0" brushRef="#br0" timeOffset="92817.0778">14615 7265 479,'0'0'229,"0"0"-62,0 0-46,0 0-43,0 0-51,0 0-14,7-12-8,-7 31 10,0 3-1,0-3-6,8-4-1,10 2-3,1-8-4,8 1 0,0 0-18,0-7-20,2-2-15,-2-1 5,-1 0 22,-7-8 26,-3-2 0,-5 3 2,-5 3 9,-6 2 42,0 2-7,0 0-23,0 0-14,0 0-5,6 0-4,3 0-1,5 0 1,5 0 0,4 0-6,3 0-30,3-7-14,-2-8 8,-1-5 32,-4 0 9,-2-8 0,-4-1 1,-7-4 32,-3-2 5,-3-2 4,-3-4-9,0 4-11,0 3-1,-6 7 8,-5 10 13,3 15-5,2 2-8,-4 10-27,4 17 1,-1 8-2,7 2 2,0-1 2,9 0-3,11-3-1,3-2-8,6 0-64,-1-1-20,2-6-77,3-6-315</inkml:trace>
  <inkml:trace contextRef="#ctx0" brushRef="#br0" timeOffset="93364.7134">15537 7210 744,'0'0'92,"0"0"8,-97 28-31,67-8 12,10 4-45,9-4-19,3 0-9,8-3-7,0-4-2,14-2 0,9-5-46,9-1-57,1-5-56,-5 0-66,2 0-6,-5-14 232,-4 1 13,-11 4 100,-6 2 98,-4 4-31,0 3-83,0 0-43,0 0-29,0 0-8,4 0-14,2 0 0,9 7-1,4 0-2,7-4 0,2-1-51,6-2-31,2 0-44,0-7-38,-5-9 12,-3-9 118,-8-3 34,-5-5 80,-9-2 66,-6-2 5,0-2-57,0-2-29,-3 0-2,-10 0-23,2 14 9,3 7-10,2 11 17,5 9-9,-2 13-37,3 21-7,0 11-2,6 4 8,17-1-2,9-2-3,-2 0-3,-6-3-1,-3-2-13,-12-1-64,-4-10-10,-3-3-53,-2-13-47,0-10-35,0-4-161</inkml:trace>
  <inkml:trace contextRef="#ctx0" brushRef="#br0" timeOffset="93679.0002">15970 7383 186,'0'0'262,"0"0"-43,-46-88-97,35 61-55,7 7 3,3 1-25,1 9-18,0 1-9,12 3-14,11 1-4,14-1 0,1 3-12,11-2-10,3-1-17,0 1-2,0-4-2,-7-3 17,-5-1 24,-12-4 3,-14 0-1,-8 0 23,-6 0 33,-3 2-3,-17 9-14,-9 6-9,-6 0-13,-2 19-6,-2 7 12,7 5 2,13 1 0,12-1-13,7-3-8,13 0-3,23-3 4,15-2-5,22-2-9,18-1-47,13-1-69,11-4-105</inkml:trace>
  <inkml:trace contextRef="#ctx0" brushRef="#br0" timeOffset="94247.7178">17473 7227 898,'0'0'43,"0"0"30,-106 8 17,79 6-45,5 4-14,4 0-11,6-1-9,6-1-2,2-1-8,4 1 6,0-2-7,7 1-4,11 1-45,10-3-13,8-6-18,-1-4 10,6-3 20,-6-3 27,0-11 23,-8-3 3,-8 4 4,-10 4 42,-6 2 4,-3 7 26,0 0-54,-3 0-24,-7 4 8,-5 7 0,7-2-4,5 2-2,3-3-2,0-2-2,5 1 0,16-4-8,4-2-32,3-1-17,4 0 15,-5 0 7,2-11 18,-3-3 18,-5-8 1,-5-3 1,-6-2 36,-4-3-3,-2 1 16,-4 1-16,0 3 2,-8 7-3,-8 7 1,1 5-8,-2 6 1,4 0-23,2 15-5,3 6 0,8 4 0,0-2 2,0-1-2,14-2-10,6-3-57,5-3-22,7-4-56,0-5-160</inkml:trace>
  <inkml:trace contextRef="#ctx0" brushRef="#br0" timeOffset="94475.42">18019 7192 613,'0'0'159,"0"0"-35,-3-96-34,-13 70 3,6 9-36,3 6-6,2 11-7,1 0-24,-3 19-19,0 10 0,1 8 16,3-1 0,3-6-6,0 1 0,0-3-10,0-5 0,5 4 1,6-5-2,0-3-32,4-4-55,11-4-26,-1-9-118</inkml:trace>
  <inkml:trace contextRef="#ctx0" brushRef="#br0" timeOffset="95097.7124">18874 6947 762,'0'0'90,"0"0"21,0 0-21,0 0-32,0 0-54,0 0 2,-14 55-2,14 0 3,0-3-3,0-5-3,0-5 0,0-4-2,0-6-16,0-1-91,0-12-70,-2-9-285</inkml:trace>
  <inkml:trace contextRef="#ctx0" brushRef="#br0" timeOffset="95569.0413">18808 7238 468,'0'0'164,"0"0"-51,-23-89-57,23 62-20,0 4 13,11 6-24,11 5 1,8 3-14,12 5-2,2 1-7,-1 3 3,-2 0-3,-10 0 11,-5 0-1,-13 3 2,-1 4-6,-7 1-1,3 1-4,2-2-4,1-2 4,4 0 0,1-4-4,0-1-9,0 0-11,-2 0 17,-4 0 2,-1-9 2,-2-2-1,-2 0 2,-2 2 12,-3 4 39,0 4-4,0 1-17,0 0-19,-2 19-13,-11 15 0,-3 13 16,-1 3 2,11 5 0,6 2 2,0-2 1,14-5-16,2-4-4,-4-5 2,-5-5-3,-5-4 0,-2-8-7,-7-3-25,-14-10-7,-14-7 3,-5-4 11,-5 0-7,2-17-15,4-6-14,11-9-42,16-7-131</inkml:trace>
  <inkml:trace contextRef="#ctx0" brushRef="#br0" timeOffset="96004.8264">19755 7129 791,'0'0'48,"0"0"64,-42 107-59,29-65-3,4 5-20,4-5-8,5-1-13,0-8-5,0-4 0,0-9-1,0-4-3,0-10-30,0-3-49,0-3 35,0-1 16,-1-18 2,-2-6-3,-2-8 25,1-6 1,-7-6 6,4-6-1,-1-2-2,4-3 1,0 3 1,4 6 10,0 7 14,0 7 14,14 7-12,6 7 3,4 9-15,6 7-5,2 3-9,5 5 6,-5 23-7,-2 5 4,-12 3-5,-6 3 2,-12 1-4,0-4-1,-20 0-52,-10-2-15,0-8-71,2-6-309</inkml:trace>
  <inkml:trace contextRef="#ctx0" brushRef="#br0" timeOffset="96581.0492">19819 7249 474,'0'0'125,"0"0"-23,103-66-27,-63 46-20,2 3-8,7-3-19,2 1-15,0-2-8,1-1-3,-6 0 0,-10 0 0,-13-3 1,-12 4 0,-11 0 28,0 4 7,-19 8-6,-9 9 15,-9 1-29,0 24-6,0 4 0,6 3-1,8 1-4,10-6-2,9-1-4,4-4-1,11-5-3,22-7-2,11 1-36,11-8-17,4-3-33,1 0-53,-3-9-108,-4-8-10,-6-7 107,-7-7 16,-13-6 139,-9-8 147,-15-2 154,-3 3-86,-3 7-89,-18 11-50,-3 9-11,-6 10-25,0 7-15,2 0-7,3 7-14,8 8-1,7-1 3,6 1-4,4 4 0,0 5 1,7 7 1,10 4 1,3 6 1,4 0 1,3-2-6,-7-2-1,-4-4 1,-6-10-1,-7-4 0,-3-5 0,-9-5 1,-15-1 0,-6-5 8,-2-3-9,-1 0-26,3 0-35,9 0-80,10-11-252</inkml:trace>
  <inkml:trace contextRef="#ctx0" brushRef="#br0" timeOffset="97151.216">20870 6865 847,'0'0'41,"0"0"-7,0 0 26,-40 102-25,34-67-1,5-3-24,1-5 0,0-4-9,4-4 2,8-5 0,3-2-5,3-9 2,2 2-1,3-5-14,1 0-6,-3-8-2,-6-15 14,-3-5 7,-9-10 2,-3-7 1,0-2-1,-9-4 0,-7 3-2,2 2 4,2 6-2,11 7 0,1 2 0,27 3-1,18 0-15,18 2 11,12-1 5,1 2 2,2 1-2,-3-2-1,-9 2 1,-11-1-1,-20-1 4,-19-1 1,-13 0 1,-3-2 9,-13-1 4,-14 7-9,-4 6 18,-1 8-12,-1 9-11,1 17-3,-1 22-1,3 14 19,3 13 0,5 12 6,4-2-8,1 5-5,7-3-4,0-6-5,5-6-2,1-6-1,-1-10 0,1-7-22,-7-7-49,1-6-60,-1-10-148</inkml:trace>
  <inkml:trace contextRef="#ctx0" brushRef="#br0" timeOffset="97368.6736">21087 6978 674,'0'0'29,"0"0"57,0 0-40,98-53-39,-36 49-7,9-1-3,4-2-84,6-3-622</inkml:trace>
  <inkml:trace contextRef="#ctx0" brushRef="#br0" timeOffset="97930.2071">21848 6545 825,'0'0'106,"0"0"4,0 0-44,0 0-51,0 0-15,-13 81 17,13-17 14,0 5-15,0 4 1,0-3-11,0-5-2,0-4-3,0-15 0,0-8-1,0-13 1,-1-8-1,1-11-17,0-3-7,0-3 22,0 0 2,0-3 1,0-11 2,9-9-3,7-7-1,1-6 1,3-1 0,4-5 0,1 2 0,3 8 0,-3 9-2,-3 12-1,-2 11-1,-5 6 4,1 23-3,-2 6 3,-3 1 0,0-1 1,-4-3-2,1-3-12,1 0-85,0-5-76,3-7-308</inkml:trace>
  <inkml:trace contextRef="#ctx0" brushRef="#br0" timeOffset="98959.4932">22345 7000 670,'0'0'158,"0"0"-47,0 0-54,0 0-26,0 0-24,0 0-4,-44-13 4,30 28 4,4-3-9,3 2 7,-1-2-8,5 2 1,2 2-2,1-2 0,0-2-3,7-1-22,11-3-2,2-1 14,3-6-1,6-1 12,-1 0 2,2 0 2,-5-3 3,-1-8-2,-8 0-1,-6 3 2,-4 4 3,-6 2 14,0 2 10,0 0-2,0 0-22,0 0-5,0 0-4,0 0 0,2 0-1,4 5-9,3-1-57,6 3-102,5-4-137,5 3 3,2-6 292,1 0 26,-3 0 48,-5-3 233,-7-3-106,-5 4-49,-8 2-23,0 0-40,0 0-33,0 0-28,1 9-13,2 10 5,0 1 3,2 0-2,0-7-6,-2 1-1,-1-8 3,1-2-8,-3-3-9,2-1-11,-2 0 11,4 0 13,1-2 2,8-12-2,5-1 0,4-5-4,10-4-15,2 1-5,5-5-25,7-3-4,4 4 9,0 2-21,-1 8 40,-3 6 14,-7 1 10,-11 1 1,-11 5 1,-10-2 0,-7 1 12,0 0 30,0 5-9,-19 0-20,-7 10 1,-2 9 5,-3 2 0,4 5 2,2 1 2,2-5-1,11-1-7,5-5-9,7 0-5,0-2-2,12-2-2,16 2 2,8-6-1,6-5-29,-1-3 4,0 0 0,-1-4 19,-7-13 7,-5-7 1,-5-9 4,-7-8-2,-5-6-3,-1-8 10,-6-3 5,-4 1 1,0 2 4,-1 2 3,-15 10 1,0 7 8,0 9 0,6 18 6,4 9-8,-3 0-28,4 19-2,0 12 0,3 11 2,2 5 1,0-1-1,1 6 1,10 2-3,4 2-42,0-1-49,4-4-41,5-14-145</inkml:trace>
  <inkml:trace contextRef="#ctx0" brushRef="#br0" timeOffset="99880.9501">23575 7089 773,'0'0'156,"0"0"-65,0 0-43,0 0-20,0 0-19,0 0 19,-23 54 7,13-37-12,5-2-16,1-7-5,2-1-2,1-2 2,1-4-2,0-1-16,0 0 3,0 0 7,9-6 6,12-9 1,1-3-1,4-7 2,-1 5-1,-1-2-1,-6 6 2,-5 9 6,-8 4-2,2 3-2,-2 0-2,3 3-2,2 11-5,3 3 5,4-2 0,1 1-13,1-5-28,0 2-18,1-6-18,2-7-20,1 0 34,1 0 27,-2-11 36,-2-6 38,-1-2 33,-4-1 2,3-2-16,-4-1-14,2-1-25,-2 0 0,4-4-10,0 0-3,1-2-5,-1 4 0,-6 1-1,-2 4 1,-4 1 0,-6 8 1,0-2-2,-10 4-2,-19 4 2,-6 6 1,-7 0 1,-3 19 6,5 4-3,4 10 5,6 1 0,12 4-2,8-1-3,8-4-3,2-2-1,11-2-1,19-7 0,7-2-44,12-6-19,5-4-31,-1-6-24,0-4-39,-6 0-26,-2-7 117,-6-14 55,-12-7 12,-2-6 45,-10-8 118,-9 0-33,-6 1-42,-2 7-7,-17 14-26,0 7-7,-4 7-7,3 6-23,0 0-13,4 16-4,4 4 1,1 2-2,7 3 0,2 3 2,2 3 1,0-1 4,0 4-1,5 0 1,4-3-3,-3-1 1,-2-4-1,-4-2-3,0-4-1,0-3 2,-7-6 2,-8-4-8,0-3-4,-3-4-17,1 0-26,1 0 5,4-11 19,5-3-4,7-6 2,0-2-37,10-3-37,11-3-112</inkml:trace>
  <inkml:trace contextRef="#ctx0" brushRef="#br0" timeOffset="100210.2085">24543 6810 615,'0'0'130,"0"0"-6,0 0-45,0 0-42,0 0-25,0 0-6,-54-24-5,37 43 0,-2 1 1,4 4-1,0 0 1,5 2 3,2 3-4,7 7 5,1-3-1,0 3 7,1-2 0,10-5 5,-2-2-7,-4-1 1,-4-5-2,-1-3-9,0-4 0,-8-1 5,-11-4-2,-5-1-2,-3-2 5,-3-6-6,7 0-54,2 0-20,7 0-63,10 0-225</inkml:trace>
  <inkml:trace contextRef="#ctx0" brushRef="#br0" timeOffset="101351.1875">296 9188 789,'0'0'27,"0"0"36,0 0 9,0 0-36,0 0-30,0 0-3,134-50 2,-58 50-4,18 0 4,13 0 3,10 0-6,11-4 7,2-6-7,4 0-1,-4-3-1,-8 1-43,-16-5-91,-21 1-93,-19-4-348</inkml:trace>
  <inkml:trace contextRef="#ctx0" brushRef="#br0" timeOffset="101651.132">1641 8874 476,'0'0'151,"0"0"-37,0 0-49,-70-92-28,64 78 9,3 4-8,0 6 2,3 1-12,0 3-4,0 0-24,3 7-7,21 13 4,4 7 3,8 8 1,3 2 7,-1 6 6,3 1-7,-11 2-6,0-3 2,-8-2-2,-10 2-1,-12-3 0,0 4-1,-15-1 1,-16 3-1,-8-6-4,-3-1-18,-4 0-7,1-9-48,5-4-113</inkml:trace>
  <inkml:trace contextRef="#ctx0" brushRef="#br0" timeOffset="129062.5709">6189 8163 466,'0'0'158,"0"0"-25,0 0-35,0 0-34,0 0-48,0 0-5,0 0 1,76-52 9,-21 38 5,17-2 11,16 3-17,22-1-7,17-1-5,12 1-8,20-2 0,10 2-1,6 5 2,5-3-1,-10-1 2,0 1-4,-18-4 2,-15 3 0,-20 1 1,-22 6 0,-24 1-1,-18 2 1,-19 1 1,-10 2-2,-12 0 0,-6 0 0,-6 0 0,0-3-1,0 3 0,0 0-21,0 0-61,-3 0-9,-19 0-132</inkml:trace>
  <inkml:trace contextRef="#ctx0" brushRef="#br0" timeOffset="129655.6342">6171 8335 460,'0'0'119,"0"0"-10,0 0-45,0 0-41,0 0-11,0 0 3,-40 20-6,40-20 2,0 3 7,0-3-2,4 3 8,13-3 14,17 0 0,15 0 1,29 0-10,26-10-11,29-16 0,28-3-7,14-5-6,14-2 6,-5 6-9,-1 2 4,-16 4-5,-10 6 1,-14 3-2,-20 5-1,-15 4 1,-17-1 1,-21 0-1,-12 4 2,-8-4-1,-11 3 7,-4-2 3,-2-1-1,-5 2-4,2 1-2,0 1-2,-4 3-2,3-2 0,1 1-7,-2-1-38,5-6-79,2-9-249</inkml:trace>
  <inkml:trace contextRef="#ctx0" brushRef="#br0" timeOffset="130915.6143">17222 5095 235,'0'0'237,"0"0"-127,0 0-23,0 0-23,0 0-34,0 0 24,130 7-2,-51-7-3,21-4-19,18-2-4,18-1-6,11 0-5,13-1-6,7-2-1,9 1-8,-8 0 5,-5 1-4,-17 0 2,-21-1 2,-25 2-5,-26 0-2,-25-1 2,-17 2 1,-14 3 0,-13 1-1,-5 2-9,-6 0-51,-28 0-56,-13 0-66</inkml:trace>
  <inkml:trace contextRef="#ctx0" brushRef="#br0" timeOffset="131387.5257">17338 5263 581,'0'0'130,"0"0"-33,0 0-21,0 0-38,0 0-10,100-26 4,-43 18 8,12 2-10,16 3-12,13 1-4,9 2-1,6 0-9,1 0 0,3 5-3,2 1-1,-3 2 1,-2-2 4,-6-2-3,-6-1-2,-8 4 0,-7-7 1,-15 2-1,-12-2-1,-15 0 1,-11 0 0,-8 0 0,-9 0 2,-6 0-2,-3 0 0,-8 0 0,0 0 3,0 0-3,0-2-4,0 2-37,0-3-39,-14-1-42,-5 0-60</inkml:trace>
  <inkml:trace contextRef="#ctx0" brushRef="#br0" timeOffset="140841.7889">18821 2324 16,'0'0'436,"0"0"-302,0 0-43,0 0-36,0 0-31,0 0-2,0 0 3,0 0 1,-3-28-3,3 26-10,-1-1 8,-1 2-2,1-1-18,1-1 9,-2-1-7,-1 1 0,0 1 1,1-3-2,1 3 1,1-3-1,-1 0 1,-2-2-1,3-1-1,0 3 0,0-4 0,0 3-1,0-3 2,0 1 0,0-3-2,0 3 0,0 1 1,0-3-2,7 1 1,1-1 0,2 1 0,0-1 1,0 3-1,0 0-1,0 3 1,-2 0-2,-1 2 0,4 2 1,-2 0-2,3 0 2,1 0 1,1 0-1,-1 0 1,-1 4-3,6 6 2,-5 2 0,0 4 0,-2-1-1,0 3-5,-8 2 6,0-2-2,1-2-1,-4 0 4,0-1 0,0-1 1,0-1-1,0-2 2,-4-1-2,-1 0 1,1-1 0,-4 0-1,-1 1-31,-4-1-41,1 0-63,-3-2-426</inkml:trace>
  <inkml:trace contextRef="#ctx0" brushRef="#br0" timeOffset="151114.5647">1322 2992 308,'0'0'77,"0"0"3,0 0-3,0 0-30,0 0-23,0 0-21,0 0 6,-69-20 3,56 20-4,4 0 0,-3 0-2,2 0 14,-1 0-7,-3 0-3,3 0 5,-7 5-11,0 2-4,-3 1 4,0 3-4,0-1 1,-4 0 0,4 2 1,3 0-1,-4-2-1,4 2 2,2 3 0,1-3 4,-2 2 1,4 3-1,4-3-4,0 1 4,2 2 2,2 5-6,-1 2 2,3 6 2,3 7-1,0 5 5,0 7-1,0 4-2,0 0 5,0 3-6,13 0-1,4-3 3,5-5-6,5-3 3,-2-6 4,5-3-9,-7-4 1,-1-5 1,0 1 1,-9-3-2,1 0 2,-5 3-1,-6 1 1,-3-1 0,0-1-3,0-1 6,-12-4-3,-4-3-3,-1-5 3,4-4-3,-2-6 3,2-4-2,2 0-1,2-2-1,-1-13 0,0-2-6,6-7-5,-2 0 10,6 0 1,0 1 0,0 9 1,0 5 2,9 7 1,5 2 2,2 6-5,5 19 1,-1 9 1,5 9 7,-6 10 0,1 6 2,-7 7-6,-1 6-3,-3 1 3,1 1-1,-4-1-2,1-2 6,2 1 2,2-3 7,1-5-7,0-7-3,-3-4-7,0-10 3,-1-6-3,0-5 2,0-10 0,-2-1 0,-3-5-2,2-8 1,0-4-1,-2-3 4,-3 0 3,6-1 2,3 0 2,6 0 6,0 0 11,7 0-13,2-3-11,0-4-3,-3 0-1,6 4 7,-2-3-7,-1 2-4,4 0 4,-1 1 1,-3-3 0,0-2 2,3 3-3,-5-4 0,-1 1 0,-3-1 4,-2 2-4,-1 0 1,-5-1-1,4 3 0,-5-1 0,4 2-1,-5 2-17,1 0-32,0-1-42,-2 2-132</inkml:trace>
  <inkml:trace contextRef="#ctx0" brushRef="#br0" timeOffset="155511.4093">147 6171 608,'0'0'99,"0"0"-13,0 0-31,0 0-37,0 0-12,0 0 3,80-68 0,-36 41-5,6-3 3,7 0-6,-3-2-1,-8 7-36,-9 3-98,-16 9-258</inkml:trace>
  <inkml:trace contextRef="#ctx0" brushRef="#br0" timeOffset="155741.7995">418 5984 479,'0'0'186,"0"0"-91,0 0-44,-28 93 1,28-57-15,7 3 1,5 0-15,2-1-11,-1-1-3,-1 1-6,1-1-1,1-3-2,-1 0-23,1-7-93,6-13-373</inkml:trace>
  <inkml:trace contextRef="#ctx0" brushRef="#br0" timeOffset="155995.8781">670 6210 798,'0'0'70,"0"0"-36,0 0-8,0 0-14,21 82-7,-5-67 1,-2-5-6,5 0 3,-2-6-1,-1-4 0,-1 0 2,0 0-4,-6-7 1,1-10 2,-8 2 1,-2-3-2,0-2-1,0 0 0,-15 1 7,-6 2-8,-3 1-7,-3 5-5,5 5-20,4 0-24,6-1-42,9-5-278</inkml:trace>
  <inkml:trace contextRef="#ctx0" brushRef="#br0" timeOffset="156228.7219">867 5842 785,'0'0'83,"0"0"-59,0 0 2,-6 86 3,18-53-13,6 3-11,-3-7 0,3 0-1,4-7 0,-7 0-2,1-3-2,-5 0-36,-2-4-75,-2-5-118</inkml:trace>
  <inkml:trace contextRef="#ctx0" brushRef="#br0" timeOffset="157339.9905">913 6116 116,'0'0'492,"0"0"-364,0 0-42,0 0-28,0 0-20,0 0-18,-70-27-20,75 20-3,14-5 3,11-5 3,6-3-3,1-2 0,3-2-42,-4 4-6,-5 4 21,-7 6 27,-6 3 3,-6 7-2,-3 0 1,-6 0 1,0 3 0,0 11 8,-3 5 4,0-2-6,0 2-6,0-4-1,0-3 2,0-2-2,3-3-2,0-4-26,1-3-31,5 0 22,2-7 35,-1-6 7,-1-4 20,0 1 8,-6 3 15,-1 9-1,-2 4-6,0 0 1,0 0-36,0 0-8,1 1-7,2 10 7,3 0 10,0-1-10,3-5 6,-3-1-4,4-4-2,-2 0 4,4 0 1,1 0-5,2-3 3,3-10-3,-3-1-5,0-3 1,-3 5-4,-2-1 6,-5 2 2,2 1 1,-4-2 0,-3 2-1,3 0 3,0-2 2,-1 4-5,-1-1-3,-1-1 3,3 5 4,-2-2 1,-1 0-4,2 3 0,-2-2 1,0 2 3,0 1 0,0 0 5,3 0-3,-3 0 0,0 3-6,0 0 3,0 0-2,0 0-4,0 0-1,0 0 2,0 0-10,0 0 8,0 0-1,0 0-1,0 0 2,0 0 2,0 0 1,0 0 0,0 0 2,0 0 2,0 0-4,0 0 2,0 0 0,0 0 1,0 0 2,0 0-4,0 0 3,0 0 3,0-3-6,0-1 1,0 0-1,0-2-1,0-1 0,0-3 0,0-1-5,0-5 1,0 2 1,-6-8 5,-3 2-4,0-2 2,0 1-2,-4-1 2,-1 1 9,-5 3-3,4 2-3,3 5 9,0 4-2,9 5 4,0 2 3,3 0-16,0 0-1,0 15-11,3 11 10,14 10 1,2-1 2,6-4 6,-1-3-8,2-5-1,-1-5 0,2-3 1,-2-2 2,-1-4-1,-3-4 1,3-2-2,-2-3-9,2 0-43,1-3-33,-2-9-104</inkml:trace>
  <inkml:trace contextRef="#ctx0" brushRef="#br0" timeOffset="158631.2166">327 7553 645,'0'0'85,"0"0"-79,0 0 11,21 87 70,-2-39-34,-4 4-20,0-2-23,0 3-6,-4-7 3,-2 1-3,-5-5-4,-1-5 3,-3-1-1,0-6-2,0-7-51,0-10-69,-3-13-249</inkml:trace>
  <inkml:trace contextRef="#ctx0" brushRef="#br0" timeOffset="158922.5613">271 7774 53,'0'0'349,"-53"-84"-145,32 45-78,9 1-49,8-2 6,4 3-38,0 1-24,0 3-1,4 7-7,7 5 5,4 11-10,1 3-8,8 4-3,1 3 2,8 11-2,0 14-4,3 8 1,-8 4 6,-3 0 0,-11-1 1,-5 0-4,-9 0 0,0-2 2,-3-4 0,-9-4-40,0-1-6,0-3-21,3-7-50,5-8-162</inkml:trace>
  <inkml:trace contextRef="#ctx0" brushRef="#br0" timeOffset="159319.7266">600 7752 536,'0'0'101,"0"0"-22,0 0-10,0 0-34,0 0 1,0 0-8,53-12-12,-36-4-4,1-4-9,-3-1-2,-3-2 1,-6-2-2,-4 0 0,-2 0-3,0 2 3,-2 4 3,-7 8 4,0 4 15,-1 7 8,-1 0-20,-1 11 6,-3 18-14,3 9-2,-1 4 14,6 1 2,5-4-6,2-5-4,0-2-6,9-5-1,7-7 1,1-3-3,2-4-3,2-6-33,-1-5-21,6-2-69,-2-2-385</inkml:trace>
  <inkml:trace contextRef="#ctx0" brushRef="#br0" timeOffset="159595.8883">883 7608 671,'0'0'171,"0"0"-53,0 0-46,0 0-49,0 0-23,0 0 0,23 35 11,-5-13 1,-3 3-5,0 0-2,1-3-5,-7 1-1,-6-2-9,-3-3-19,0-7 12,0-2-14,0-8 25,-2-1 6,-4 0 17,-1-10-8,4-10-9,0-6 0,3-9 3,0 1-3,3 0-38,15 4-37,-3 3-52,4 5-160</inkml:trace>
  <inkml:trace contextRef="#ctx0" brushRef="#br0" timeOffset="160069.0688">1149 7519 409,'0'0'213,"0"0"-131,0 0 39,0 0-28,33 76-44,-20-51-6,1-2 2,-1-1-26,-4 1-7,0-7-8,-4 1-4,0-3 5,-2-8-5,-1-3-6,-2-3-23,0 0-12,0 0 30,0-9 11,0-8 8,0-8-5,0 3 5,0 5 10,0 8-2,0 7 9,0 2-2,0 0-13,4 0-6,1 0-4,1 0 0,7 2 0,-1 1 6,-3 0-2,0 0-3,-6-3-1,0 0 0,0 0-1,0 0-19,0 0 4,0 0 9,0-2-7,4-7 14,-2-2 3,1 4-3,0 3 0,4 3 0,-4 1-5,6 0-3,3 0 2,0 0 3,9 0-38,-2 0-84,5-5 44,-3-4-555</inkml:trace>
  <inkml:trace contextRef="#ctx0" brushRef="#br0" timeOffset="160692.1371">1614 7414 493,'0'0'262,"0"0"-181,0 0-2,0 0-51,0 0-19,0 0 8,-64 72 8,54-48-5,1 2-5,1-3 1,5-6-16,3 2-4,0-6 4,0-3-1,0-3-2,11-7-32,1 0-4,7 0 15,2-12 6,-3-9 18,1-1 0,-3 1 1,-2 5 5,-8 7 13,-3 5 15,-3 4 28,0 0-32,0 0-23,0 0-7,0 2-4,0 5 4,3 6 4,3-6 1,1 2-5,1-2 0,1-2-29,1-3-37,-1 2-36,2-4-45,2 3-94,-4-3-35,3 0 276,0 0 96,-6 0 65,0 3 16,-3-3-60,-3 0-28,0 0-25,0 0-19,0 0-23,0 0-12,0 0-3,3 0-6,0 0 5,1 0 1,5-9 7,0-8-14,-1 0-2,1-2-14,-2 5 12,-1 3 4,0 5 0,1 3 1,-3 3 0,3 0-1,2 0-3,4 4 3,5 5 0,0-1-1,-3-3-88,3 0-106</inkml:trace>
  <inkml:trace contextRef="#ctx0" brushRef="#br0" timeOffset="161223.7718">2056 7481 784,'0'0'128,"0"0"-50,0 0-21,0 0-24,0 0-15,0 0-3,0-45-15,0 29 1,0-4-3,0 3-16,0 4-4,0 1 22,0 3 1,-3 0-1,-3 4-1,1 3 1,-1 2 14,-2 0-14,0 6-5,-1 12 5,3 6 0,-1-2 0,5 6 2,2-6-4,0-5 0,0 2-18,2-5-17,8-2-24,2-3-21,4-4-9,4-1 40,-1-4 51,5 0 0,-3-1 21,0-9 32,-5 2 8,-4 1-8,0 0-8,-4-3-6,2 4-11,2-8-3,1 2-13,-2-5 2,2 0-5,2-4-4,-4 1-4,2 6 2,-1 2 3,-2 9-3,1 3-3,-2 0-11,1 3-4,-1 9 15,2 2-4,-2 1 4,1 1-23,-4-1-35,-1-3-16,-1-4-71,3-7-297</inkml:trace>
  <inkml:trace contextRef="#ctx0" brushRef="#br0" timeOffset="161479.8149">2389 7182 544,'0'0'234,"0"0"-102,-47-98-50,40 85 21,4 9-50,3 1-1,0 3-27,0 7-25,18 12-10,7 11 10,8-1 4,-2 1 2,2 3-3,-3-7 2,-5 1-4,2 0-1,-6-4 0,-2 2-3,-5-7-50,-1-6-56,-4-8-51,-3-4-122</inkml:trace>
  <inkml:trace contextRef="#ctx0" brushRef="#br0" timeOffset="161683.4392">2448 7232 749,'0'0'71,"0"0"-43,0 0-15,0 0-5,82-53-5,-46 34-3,0-5-88,0-5-400</inkml:trace>
  <inkml:trace contextRef="#ctx0" brushRef="#br0" timeOffset="175067.7427">10692 444 697,'0'0'74,"0"0"9,0 0-17,0 0-36,0 0-24,0 0-6,0 0 3,-20 92 5,20-39-2,0 3 0,0 0-4,0-1-1,0-3 2,-3-4-2,-1-4-1,-1-2 3,2-3-3,-1-5 1,3-7 0,-2-5-1,3-5-1,0-5-22,0-4-83,0-8-137</inkml:trace>
  <inkml:trace contextRef="#ctx0" brushRef="#br0" timeOffset="177631.0395">11201 705 470,'0'0'154,"0"0"-45,0 0-47,0 0-9,0 0-4,0 0 6,-3-40-26,3 40-29,0 15-4,0 15 2,0 11 2,3 2 12,1-2-7,-3-4 0,1-8-5,-1-4 0,1-6 0,-2-8 4,1-5-4,1-3 1,1-3 2,-2 0 0,2 0 6,0 0-2,1-14 12,3-6-7,-1-5-11,0-4-1,0 0 0,0 5 0,2 5 1,-1 7 2,-4 7-1,0 5 11,0 0-13,6 0-8,4 3 8,1 11 2,2 0-2,-3 1 2,-1-1-1,-1-2-1,-5 0 0,-3-4 1,4-1-3,-4-2 4,0-3 3,-1-2-3,-2 0-2,0 0 0,2 0 6,-2 0 9,0 0-9,2-13 9,-1-3 1,2-3-16,-1 8 0,3 7 0,-5 4 0,0 0 0,3 0-3,4 0-14,-2 7 14,2 1-3,0 1 6,2-4 2,-2 2 0,3-2-2,-4 0 3,1-2-3,2-3-11,5 0-20,2 0 4,2 0-23,9-7-23,-2-6-32,-1 4-22,-4 1-120,-5 1 148,-6 5 99,-4 2 46,-5 0 108,0 0 4,0 0-41,0 0-14,0 0-49,3 0-6,-3 0-14,0-1-8,3 1-15,-3-5 3,4-1-8,2-5-6,8-5 6,1-2-3,-1-3-1,5-3-2,-6-3 0,-1-1 2,-5 0-1,-4 7 1,-3 5-2,0 10 23,0 6 7,0 0-19,0 0-11,-4 10-13,-7 14 6,-1 3 7,4 4 4,0-4-4,6-5 0,2 2 1,0-4-2,7-3 1,4-1-4,7-2-35,5-6-52,5-5-58,2-3-225</inkml:trace>
  <inkml:trace contextRef="#ctx0" brushRef="#br0" timeOffset="178013.0855">12287 919 655,'0'0'137,"0"0"-77,0 0-19,0 0-23,0 0-16,0 0 4,-54-9 4,48 2 6,1-2 3,1 1-2,4-1-1,0 1 1,0 4 2,0 2-1,0 2-4,0 0-14,0 3-6,0 11-5,4 6 11,1 1-4,-5 3 8,0 0-4,-6 0 0,-7 0-10,1-4-51,1-6-91,11-9-537</inkml:trace>
  <inkml:trace contextRef="#ctx0" brushRef="#br0" timeOffset="178316.725">12846 667 922,'0'0'38,"0"0"49,0 0-33,0 0-37,0 0-17,0 0-14,-21 82 14,18-36 5,-2 3-3,1-4 2,-6-1 1,4-5-5,-1-3-36,6-10-78,1-8-212</inkml:trace>
  <inkml:trace contextRef="#ctx0" brushRef="#br0" timeOffset="178891.4898">13264 833 891,'0'0'41,"0"0"-14,0 0 10,0 0-16,0 0-14,0 0-4,-33 59 2,30-57-3,3-2-2,0 0 1,0 0 5,0 0 11,0-17-17,0-8 0,6-6 0,4-2 3,0 0 3,4 2-4,-5 8 1,1 9 1,-2 8 20,4 5-5,3 1-12,1 1 1,8 16-5,0 0 7,0 2-3,-4 0-7,-4-1 9,-3-1-9,-6-3-2,-4-2-4,0-2 6,-2-3 0,-1-5-10,4-2 5,-3 0 3,4 0 4,7-5 1,0-15 9,4-7-12,8-3 1,-3 1 1,-3 5-2,-5 6 3,-4 10-3,-6 7-1,1 1-3,1 9-7,3 12 4,-2 8 6,-2-1-2,-1-1 3,0 1 4,3-6-3,1-4-1,7-4 0,1-4-51,3-6-22,12-4-25,7 0-47,2-12-417</inkml:trace>
  <inkml:trace contextRef="#ctx0" brushRef="#br0" timeOffset="179154.2109">14765 592 943,'0'0'87,"0"0"-23,0 0-39,93-29-12,-43 20-12,-3 3 4,-7 0-4,-7 3-2,-12 0-2,-9 3-43,-12 0-65,0 0-37,-23 4-157</inkml:trace>
  <inkml:trace contextRef="#ctx0" brushRef="#br0" timeOffset="179431.3954">14682 649 586,'0'0'163,"0"0"-69,0 0-10,0 0-40,-65 82 11,56-52-5,4 2-14,-6 0-14,4-1-1,-2-1-12,0 0-4,5-3-2,-2 0 0,3-4-2,3-3-1,0-3 2,3-5-3,16-6 1,11-5-3,2-1 3,7 0 0,0-7-6,-3-4-15,-7-2-32,-7-2-33,-12-2-70,-10 0-315</inkml:trace>
  <inkml:trace contextRef="#ctx0" brushRef="#br0" timeOffset="179971.1778">14648 892 772,'0'0'80,"0"0"-39,0 0-32,88-32-1,-43 20 4,4 0-6,-3 0 5,-9 1-5,-6 0 2,-6 6 7,-8 2-2,-4 3 1,-4 0-7,1 4-5,-7 11 7,0 2 6,-3 2 4,0 2 3,0-2-10,0-2 5,0-2-11,0-3-1,0-3-3,-3-3 0,3-3-2,0-3-6,0 0-7,0 0 13,0-8 5,0-12-5,0-4 0,7-5 2,0-2 0,1-3-2,-2-2 3,6 1-3,-4 2 9,2 6 3,1 9 12,2 7-5,3 6 5,6 5-12,13 0-11,6 16 4,0 11-2,-5 5 6,-8 0-9,-7 4 8,-9-2-8,-11 0 0,-1-2 0,-13-1 0,-17-2 0,-8-2 0,-3-1-13,4-7-10,0-2 1,6-5-12,8-7-18,6-5-46,7 0-37,10-17-262</inkml:trace>
  <inkml:trace contextRef="#ctx0" brushRef="#br0" timeOffset="180191.7509">15531 693 843,'0'0'84,"0"0"-29,88-26 47,-43 21-60,3 2-29,2 0-6,-1 2-5,-6-2-1,-8 3-1,-12 0-31,-11 0-61,-10 0-36,-2 8-62,-11-2-149</inkml:trace>
  <inkml:trace contextRef="#ctx0" brushRef="#br0" timeOffset="180394.799">15824 684 422,'0'0'216,"0"0"-125,0 0-12,0 0 12,-29 85-39,22-57 35,2 0-54,3-1-17,1-2-12,-1-2-4,-1 0 0,-1-1-84,-1-3-102,4-5-635</inkml:trace>
  <inkml:trace contextRef="#ctx0" brushRef="#br0" timeOffset="180737.3174">16038 916 906,'0'0'18,"0"0"-3,0 0 70,0 0-51,0 0-10,0 0-12,-13 57 1,5-49-11,3-1 1,2-5-3,0 0-13,2-2 0,-1 0 13,1-11 0,1-6 0,0-9-6,0-6 6,0-1 0,1-5-2,8-2 2,7-2 0,1-1 4,4 2-4,2 2 4,0 10 1,0 9 9,-6 11 1,-1 9 0,0 0-10,3 18-5,5 13 0,0 8 13,-2 2-1,-5-1-6,-3-4-1,-4 0-4,-4-5 0,-5-3-1,-1-3 0,0-1-12,-1-3-38,-8-1-36,-5-4-92,5-8-372</inkml:trace>
  <inkml:trace contextRef="#ctx0" brushRef="#br0" timeOffset="180924.5103">16147 838 783,'0'0'101,"0"0"-33,0 0 6,0 0-30,0 0-30,122-33-8,-70 25-2,0-1-4,0 1-36,-4-1-119,-9-1-130</inkml:trace>
  <inkml:trace contextRef="#ctx0" brushRef="#br0" timeOffset="181119.5205">16740 771 758,'0'0'93,"0"0"-79,0 0 71,0 0-44,109 0-35,-78-3 1,1-1-7,-8 1-3,-3 3-69,-12 0-82,-9 0-287</inkml:trace>
  <inkml:trace contextRef="#ctx0" brushRef="#br0" timeOffset="181310.5335">16657 993 616,'0'0'151,"0"0"-73,0 0 13,0 0-8,109-1-43,-58-10-24,-2 0-10,-3 1-6,-1 1-41,-3-2-124,1-3-355</inkml:trace>
  <inkml:trace contextRef="#ctx0" brushRef="#br0" timeOffset="182717.6139">17643 672 377,'0'0'243,"0"0"-119,0 0-39,0 0-16,0 0-19,0 0 4,-8-54-5,8 54-12,0 0-29,0 8-8,0 18-29,-3 10 29,-4 8 2,-2 0 1,-3-1 0,0-4-2,1-3-1,1 0-25,7-8-62,3-8-71,5-12-422</inkml:trace>
  <inkml:trace contextRef="#ctx0" brushRef="#br0" timeOffset="183031.9439">17934 710 902,'0'0'67,"0"0"-23,0 0-30,0 0-12,0 0-1,-29 81 1,29-57 3,0 0-3,5-3 0,11-4-2,3 0 4,0-8-4,0-6-25,1-3-10,0 0 20,-2-3 15,-1-13 1,-9-5 8,-3-2 0,-5-5-6,0 1-3,0 2 0,-13 3-6,0 5-12,6 6-2,7 3-11,0 5-50,7 0-179</inkml:trace>
  <inkml:trace contextRef="#ctx0" brushRef="#br0" timeOffset="183323.4522">18484 677 783,'0'0'62,"0"0"-50,0 0 25,0 0-10,0 0-16,-30 82-1,30-64 0,0-2 2,2-2-7,11-2 3,2-4-1,1-2-6,4-5 3,-4-1 0,5 0 5,-3-7 4,-2-9 0,-5-2-3,-2-2-10,-9-2-1,0-2-1,-6-1-24,-12 4-13,-4 5-70,-4 3-152</inkml:trace>
  <inkml:trace contextRef="#ctx0" brushRef="#br0" timeOffset="183917.179">19225 752 435,'0'0'410,"0"0"-381,0 0 17,0 0-39,0 0-3,0 0 5,-1 55 20,1-38-12,0 0-11,0-3-2,0 0 1,0-3-5,0-5 1,0 0-1,0-4-8,2-2 0,7 0 8,9 0 1,4-8 4,8-6 0,-4-2-1,3 1-1,-9 4 18,-8 5 5,-4 3-1,-8 3 10,0 0-24,0 0-11,0 12-2,0 4 2,0 0 3,3-1 4,0-1-3,1-2-1,-1-2-1,2-3-2,-1 1-6,2-5-27,3-2 17,0-1 16,3 0 1,4-2 7,4-8-3,-5 0-2,-1 3-3,-5 4 1,-2 3 3,3 0-4,5 0-1,7 11 0,5-2-2,3 3 1,3-5-73,1-1-85,-3-6-141</inkml:trace>
  <inkml:trace contextRef="#ctx0" brushRef="#br0" timeOffset="184388.8087">19898 848 710,'0'0'160,"0"0"-21,0 0-37,0 0-61,0 0-6,0 0-23,-8-38-11,8 38 6,0 0-7,0 0-9,0 0-6,0 0-17,0 0 10,0 0-5,0 0-10,0-2-18,3 2 3,7 0 35,-3-1 17,6 1 8,-4 0 10,-4 0 4,-4 0 10,-1 0-18,0 6-1,0 14-8,0 7 23,0 7 19,0 3-17,0 2-16,0 3-5,0-3-3,0-2 1,0-5-3,0-4-3,0-1-1,-1-1-1,-14-6-3,-4-2 4,-4-8 0,4-7 0,-2-3 0,2 0 2,2-13-1,2-8 10,11-6-3,4-6-8,4-4-1,22-2-3,8 3-5,4 5-5,3 9-7,1 5-15,-3 5-56,-1 1-174</inkml:trace>
  <inkml:trace contextRef="#ctx0" brushRef="#br0" timeOffset="184942.3956">18886 1344 787,'0'0'142,"0"0"-47,0 0-14,0 0-32,0 0-37,0 0-12,-84 17-4,45 24-1,2 2 4,7 1 0,8-3-5,10-2 6,9-4-5,3-7-2,15-2-1,25-8-43,15-11-15,17-7-75,8-6-88,-1-19-408</inkml:trace>
  <inkml:trace contextRef="#ctx0" brushRef="#br0" timeOffset="185236.0096">19197 1523 296,'0'0'366,"0"0"-145,0 0-83,0 0-70,0 0-46,0 0-19,-97 0 5,65 22-1,7 0-3,11-3-4,4-4-2,9-6 2,1-1-22,8-5-36,11-3 16,6 0 12,3 0-3,2-14 33,3-2 0,-6 2 10,-11 6 0,-6 6 10,-9 2 38,-1 0 1,0 0-26,0 0-31,0 0-2,6 0-11,-1 4 11,8 6-2,8-2-1,2-1-33,13-5-60,6 1-77,6-3-42</inkml:trace>
  <inkml:trace contextRef="#ctx0" brushRef="#br0" timeOffset="185478.1783">19677 1371 853,'0'0'76,"0"0"-7,0 0-14,0 0-44,0 0-10,-91 77 12,81-45-10,10-6-3,0 0-1,9-3 1,12-2 0,7-1-13,11-1-36,1-4-66,3-7-101</inkml:trace>
  <inkml:trace contextRef="#ctx0" brushRef="#br0" timeOffset="185722.35">19970 1476 677,'0'0'168,"0"0"-39,0 0-6,0 0-71,0 0-39,0 0-13,-3-11-18,3 35 16,0-4 4,7 1-1,6-3 6,1-2-3,1-4-4,1 1 8,4-4-8,-1-3 0,-1-4-22,0-2 7,-3 0 15,0-13 3,-9-9 6,-2 1-3,-4-6-3,0 1-3,-10-1-10,-14 5-9,-1 3 1,-5 9-40,3 3-35,4 4-86,5 3-486</inkml:trace>
  <inkml:trace contextRef="#ctx0" brushRef="#br0" timeOffset="186188.4522">20448 1518 938,'0'0'67,"0"0"11,0 0-45,0 0-24,0 0 6,0 0-6,109-12-5,-82 8-4,-6 4 1,-5 0-2,-6 0-1,-2 0-5,-3 2-18,-4 8-14,-1 2-11,0-1 12,0 2 6,-1-4 10,-4-1 14,5-4-2,0 2 0,5 1 10,10-1 5,7 7 13,8 2 12,-3 8-14,-6 5-11,-8 2 4,-5 0-9,-8-1 1,-8-1 0,-22-3 6,-16 2-2,-12-5 0,-6-2-5,-6-5-10,-6-7-53,7-8-96</inkml:trace>
  <inkml:trace contextRef="#ctx0" brushRef="#br0" timeOffset="187541.9342">10756 1523 745,'0'0'36,"0"0"49,0 0-11,0 0-33,0 0-24,0 0-17,0 0-2,0 0 2,-37 85 6,25-10 1,3 5-3,0 4 1,-1-6 1,3-8-6,1-6 1,0-8 2,1-7-3,2-6 0,0-11-22,0-10-42,3-7-76,0-14-215</inkml:trace>
  <inkml:trace contextRef="#ctx0" brushRef="#br0" timeOffset="187832.1011">10384 2104 730,'0'0'62,"0"0"26,0 0-21,0 0-58,0 0-2,0 0-1,41 34 14,-11-6-4,-1 2 1,4 4-6,1-7-6,3-1-3,-5-4 0,3-10 1,-1-1 0,-1-8 4,1-3-5,-1 0 2,0-15 2,0-4-6,-5-1-10,5-2-40,-4-6-49,-1-1-117</inkml:trace>
  <inkml:trace contextRef="#ctx0" brushRef="#br0" timeOffset="189468.3438">17670 3294 696,'0'0'81,"0"0"-13,0 0-8,0 0-18,0 0-18,0 0-15,77-10 2,-14 1 4,14 0-1,10-2-9,4 2-2,0 0 0,0 3-2,-17 4-1,-13 2-18,-22 0-81,-21 3-64,-18 9-310</inkml:trace>
  <inkml:trace contextRef="#ctx0" brushRef="#br0" timeOffset="189727.3864">17443 3530 347,'0'0'259,"0"0"-143,0 0-45,0 0-12,0 0-30,0 0 19,89 9 4,-10-11-15,20-12-24,8 1 1,10-2-13,-4 3 1,-4-3-2,-9 3-24,-12 1-139,-12-1-383</inkml:trace>
  <inkml:trace contextRef="#ctx0" brushRef="#br0" timeOffset="200257.4517">723 6646 531,'0'0'129,"0"0"-44,0 0-39,0 0-18,0 0-18,0 0-6,0 0 14,123-45 8,-60 19-2,12-7-7,14-6-8,11-8 2,2 0-4,3 2-7,-11 5 1,-15 7-1,-18 8-27,-19 5-14,-12 9-8,-14 8-33,-11 3-63,-5 0-212</inkml:trace>
  <inkml:trace contextRef="#ctx0" brushRef="#br0" timeOffset="200604.6539">870 6799 157,'0'0'95,"0"0"6,0 0 14,0 0 26,0 0-47,0 0-22,-3 3-21,3-3-11,9 0-28,18-2 22,13-15-7,17-7 1,13-11-5,12-10-16,16-2-1,-2 0-5,2 3-1,-11 3-41,-7 3-72,-11 8-129</inkml:trace>
  <inkml:trace contextRef="#ctx0" brushRef="#br0" timeOffset="201517.6023">693 8355 436,'0'0'274,"0"0"-209,0 0-1,0 0-20,0 0-25,0 0-18,30-52 2,4 32 0,10-6 0,13-5 2,9-5 2,10-3-4,8 2-2,5 1 4,2 0-5,-3 9-1,-15 7-33,-15 4-66,-18 6-158,-13 2-282</inkml:trace>
  <inkml:trace contextRef="#ctx0" brushRef="#br0" timeOffset="201855.4482">731 8574 422,'0'0'103,"0"0"-15,0 0-39,0 0 5,0 0-5,84-14-14,-35-6-1,9-9-12,8-1-8,7-6-9,3 1 2,-6 3-7,-4 5-1,-11 1-75,-9 7-79,-14 3-200</inkml:trace>
  <inkml:trace contextRef="#ctx0" brushRef="#br0" timeOffset="482619.512">5154 8744 651,'0'0'42,"0"0"14,0 0 24,-88-25-38,60 25-24,-8 13-15,0 16-3,-3 15 5,-1 8 1,4 13 9,4 5 8,9 0-8,5-4-4,9 0-3,9-8-5,0-8-3,20-9 5,17-15-4,9-7 5,15-15-6,14-4-5,7-10-50,-2-16-71,-11-11-158</inkml:trace>
  <inkml:trace contextRef="#ctx0" brushRef="#br0" timeOffset="482917.4156">5371 9128 80,'0'0'314,"0"0"-123,0 0-37,0 0-49,0 0-47,0 0-47,-41-36-6,38 65-4,3 4 5,0-3-3,3-7-3,8 0-1,14-6 1,0-7-2,5-3 5,3-7-6,-2 0 3,2-17-26,-3-7 1,-8-5 13,-3-1 7,-8-6 3,-9-3 2,-2-1 7,-5 3-6,-16 3-1,-7 8-7,-5 10-15,0 13-25,0 3-65,11 0-172</inkml:trace>
  <inkml:trace contextRef="#ctx0" brushRef="#br0" timeOffset="483233.0619">5879 9039 548,'0'0'47,"0"0"6,0 0 26,0 0-22,0 0-25,0 0-9,19 50 1,-14-40-16,-1-5-1,-1 0-6,0-5 4,2 0 1,1 0 0,4-2-2,-1-18 13,8-5-12,2-5 6,0 4-11,2 6 4,-6 10-3,1 7 6,-2 3-3,2 3-3,-4 13-2,0 2-1,-6 1 1,0 5 1,0-1-1,-4 0-31,2-5-105,6-7-383</inkml:trace>
  <inkml:trace contextRef="#ctx0" brushRef="#br0" timeOffset="483505.4728">6638 8816 763,'0'0'40,"0"0"11,-88 12-8,50 17-5,0 8-22,-2 11-4,7 2 3,3-3 5,12 1-9,8-4-8,7-3-3,3-3 4,3-4-11,22-4 6,11-11-40,4-9-46,8-10-140</inkml:trace>
  <inkml:trace contextRef="#ctx0" brushRef="#br0" timeOffset="484102.954">6856 9053 768,'0'0'77,"0"0"-34,0 0-11,0 0-32,0 0 7,0 0-7,46-14 3,-20 7-3,6-6 0,-5 0-28,-9-4 3,-5-3 25,-9 1 0,-4 0 6,0 2 17,-20 6 18,-10 5-31,-5 6 10,-6 0-7,-2 20 2,4 7-10,2 2 10,10 4-1,9-7-11,6 1-3,12-4 0,0-4 0,3 1-8,12-4-37,12-2 8,6-8-24,2-1-38,7-5-28,0 0-49,1-5 69,-5-4 87,-4-1 20,-6 0 16,-4 8 89,-10-6-16,-4 7-13,-1-1-24,-3-2-13,-3 4-10,-1-2-6,2-6 4,3 3-5,2-6-11,1-5-11,4 3 1,1-4-1,-3 0 1,6 7-1,-2 1 0,-1 3 0,6 2 18,-2 4 9,-2 0-6,-1 13-11,0 3-7,1 1-2,-5 3 5,-3-1-5,-2-1-1,-4-3 0,-3 0-75,0-7-145</inkml:trace>
  <inkml:trace contextRef="#ctx0" brushRef="#br0" timeOffset="484568.736">7691 8632 830,'0'0'86,"0"0"-55,0 0-6,0 0-8,0 0-9,0 0 12,45 69-3,-30-48-14,-3-2 1,-2-3-5,-7-5 1,2-4-7,-1-4-11,2-3-5,1 0 23,6-10 1,6-9 2,-3-6-1,5 2-2,0 1-1,-3 8 0,-3 9-1,-2 5 2,1 0-2,-4 16-10,-1 4 12,-6 5-6,0 0 5,-3-3 0,0 1-65,0-7-257</inkml:trace>
  <inkml:trace contextRef="#ctx0" brushRef="#br0" timeOffset="485065.0901">8626 8886 35,'0'0'675,"0"0"-563,0 0-24,0 0-36,0 0-11,0 0-34,-25-12-2,43 12-3,12 0 6,13 0-8,2 0-3,3 0 1,5 0-46,-11 3-82,-10 4-165</inkml:trace>
  <inkml:trace contextRef="#ctx0" brushRef="#br0" timeOffset="485312.2659">8562 9182 664,'0'0'42,"0"0"-1,0 0-32,0 0 22,0 0 9,123 3-14,-55-20-18,10-4-7,0-2-1,-2-2-227</inkml:trace>
  <inkml:trace contextRef="#ctx0" brushRef="#br0" timeOffset="485806.6115">10007 8557 787,'0'0'101,"0"0"-35,0 0-5,0 0-44,0 0-17,0 0 0,23 92 12,-17-34-1,0 3 9,-3 2-13,-3-3 0,0-4-5,0-6-2,0-8 0,0-3 0,0-10 0,0-8-37,0-9-65,0-9-138</inkml:trace>
  <inkml:trace contextRef="#ctx0" brushRef="#br0" timeOffset="486197.6766">10491 8891 613,'0'0'79,"0"0"-25,0 0-4,0 0-3,0 0-24,0 0-5,0 0-2,-30 19-3,24-18 4,2 1-11,2-2-6,2 0 7,0 0-4,0 0 12,0 0 7,0-12-10,0 1-12,0 1-1,-3 2-15,-2 2-41,1 0-42,4 1-169</inkml:trace>
  <inkml:trace contextRef="#ctx0" brushRef="#br0" timeOffset="486600.393">10767 8613 757,'0'0'98,"0"0"-46,0 0-16,0 0-12,5-76 4,6 65-10,-2-1-14,4 1 4,4 2-5,-2 1 0,3 3-1,0 2 0,-2 3-2,5 0-3,-6 25 2,-2 9-3,-8 13-3,-5 8 1,0 1 6,-15-2 3,-6-2-3,-9-6 1,4-3 5,6-10-5,5-4 0,3-8-2,9-5 2,3-7-2,0-4-5,9-2 6,9-3 5,9 0-3,7 0-2,7-13-36,4-4-86,3 0-199</inkml:trace>
  <inkml:trace contextRef="#ctx0" brushRef="#br0" timeOffset="487162.5464">11614 8592 808,'0'0'63,"0"0"-35,0 0 8,0 0-17,0 0-16,-97 31-3,68-8 3,3-4 0,5 2-3,5-5 1,11-2-2,5-6-4,0-3-88,18-5 42,12 0 17,3 0 8,-2-14 14,-1 0 11,-7-1 2,-3 5 18,-11-1 12,-3 9 17,-5 2 25,-1 0-33,2 15-36,0 17 0,4 9 33,-1 7-10,3 3 18,-2 2-28,-6-4-14,0-1 2,0-3-2,-9-1-3,-11-2 0,-2 1-3,-5-4 2,0-9-2,2-10 0,2-12 3,4-8 0,0 0 2,-1-17 5,6-16-4,9-11 2,5-5-4,0 0-1,26-1 0,9 4 0,7 7 0,8-2-3,7 7-11,6 3-38,4-3-95,2-5-485</inkml:trace>
  <inkml:trace contextRef="#ctx0" brushRef="#br0" timeOffset="488040.4883">12529 8537 660,'0'0'74,"0"0"10,0 0-28,0 0-14,-93-43-25,58 75-10,-4 14-4,-1 14 13,5 4-3,11 1-5,9-1-6,15-6 2,0-8-4,15-7-1,15-12-9,13-10-29,9-13-68,2-8-219</inkml:trace>
  <inkml:trace contextRef="#ctx0" brushRef="#br0" timeOffset="488349.3318">12783 8782 614,'0'0'192,"0"0"-65,0 0-90,0 0 11,0 0-41,0 0-7,-80 6 0,65 17 0,12 1-7,3-4 4,0-3 3,0-5-10,13-2-18,4-3-11,2-5-17,5-2 17,-3-6 22,6-11 16,-5-2 1,-4 5 6,-6 5 35,-10 4 13,2 5 5,-4 0-28,0 0-19,3 0-12,0 2-8,8 7 8,2 0 7,3-5-7,3-1-13,8-3-76,5 0-163</inkml:trace>
  <inkml:trace contextRef="#ctx0" brushRef="#br0" timeOffset="488638.4498">13232 8534 784,'0'0'122,"0"0"-70,0 0-32,0 0-17,0 0 22,-50 89-22,50-60 14,10 1-12,8-2-5,3-6-2,-1-3-35,9-5-59,1-8-143</inkml:trace>
  <inkml:trace contextRef="#ctx0" brushRef="#br0" timeOffset="488899.7109">13498 8593 42,'0'0'738,"0"0"-637,0 0-45,0 0-45,0 0 3,0 0-6,-48 70 12,54-45 3,9-3-20,6-3 3,-2-4 0,3-1-5,-2-4-1,0-3-1,2-7-30,-5 0 8,3-7 2,-8-17 10,-3-4 11,-9-6 7,0-2-6,0-1-1,-9 4-3,-14 7-2,5 7-19,1 5-57,5 11-61,10 0-347</inkml:trace>
  <inkml:trace contextRef="#ctx0" brushRef="#br0" timeOffset="489232.0134">13868 8567 793,'0'0'101,"0"0"-42,0 0 3,0 0-51,107-16 2,-67 15-12,0 1 1,-5 0 1,-14 0-3,-6 6-2,-3 5-8,-12 6 4,0 2-29,0 0 14,-12-2-13,0-4 5,3 0 23,3-5 5,3 0 0,0-4 1,3 1 0,0-2-6,0 0 6,9 2 4,4-1-1,3 3-1,4 2 13,-5-1-4,3 4-3,-6 3-4,-3-3-4,-1 5 2,-5-3-2,-3-5 4,-1 1-4,-18 0 1,-11 0 8,-5-2-2,-3-1-3,-5-3-2,4 0-2,3-4-68,14 0-134</inkml:trace>
  <inkml:trace contextRef="#ctx0" brushRef="#br0" timeOffset="489690.2599">14838 8214 816,'0'0'94,"0"0"-87,0 0 2,-26 114 2,-1-31 14,-13 12-7,-2 2-5,-7-2-13,3-5 9,4-4-6,1-10-5,10-7 4,6-6-4,2-7-3,13-9-35,7-14-48,3-19-179</inkml:trace>
  <inkml:trace contextRef="#ctx0" brushRef="#br0" timeOffset="489978.2155">15049 8649 596,'0'0'328,"0"0"-266,0 0-56,0 0 3,0 0 10,0 100 14,0-55-21,-2 1-8,2-2-2,0-1-1,0-4-1,0-8-77,11-9-107</inkml:trace>
  <inkml:trace contextRef="#ctx0" brushRef="#br0" timeOffset="490260.8741">15408 8665 868,'0'0'71,"0"0"-44,0 0-16,0 0 1,-26 76 13,23-42-12,-1-5-8,4-2-5,0-1 1,10-6 3,3 0-2,-1-7-3,1-6 1,1-7-11,-2 0-6,5-14 16,3-12 1,-5-7-1,3-4-4,-12-2-6,-6-2 6,0 4 1,-6 7-20,-12 6-6,3 3-21,-3 12-25,9-1-32,7 6-152</inkml:trace>
  <inkml:trace contextRef="#ctx0" brushRef="#br0" timeOffset="490531.0789">15759 8540 634,'0'0'144,"0"0"-110,0 0-24,0 0 5,0 0 19,0 82-2,0-55-7,0 0-6,9-4-12,4-4-5,7-5-1,-3-2 5,3-5-6,4-7 4,6 0 0,-5-2 6,1-15-10,-7-3 1,-1-6 7,-12-1-8,-6-6 0,0 3 2,-6 1-8,-15 5-6,-1 4-49,-4 4-4,7 12-90,2-2-244</inkml:trace>
  <inkml:trace contextRef="#ctx0" brushRef="#br0" timeOffset="490830.287">16268 8478 658,'0'0'32,"0"0"31,-29 72-15,26-41-5,3 1-15,0 1-6,2-6 3,16-5-8,4-2-14,4-6 8,0-5-4,4-8 3,0-1-7,-2 0 0,1-10 2,-7-7-3,-6-2 2,-6-3-2,-6-6-2,-4-2-2,-14 3-3,-14 5-20,-15 1-96,-4 4-188</inkml:trace>
  <inkml:trace contextRef="#ctx0" brushRef="#br0" timeOffset="491813.4291">16991 8494 482,'0'0'322,"0"0"-266,0 0-32,0 0-15,0 0-8,0 0-1,0 99 8,0-66-4,0 0-1,0-4 1,0-5-1,0-4-3,0-6 0,5-6-1,2-4-22,-3-4-29,6 0 24,1-4 12,6-9 5,-4-2 11,3-1 1,4-1-1,-2-3 0,-1 7 2,-3 2 3,-6 5 33,-4 6 4,-3 0-19,1 3-21,-2 11-1,4 2 16,-1 1-15,2-3 1,2 0 0,4-3 0,-2-4 0,3-2-3,6 0-9,-1-5-22,4 0 5,2 0 0,0 0 17,-1-10 8,0 0 1,0 0 2,0-2 1,0-2-1,0-3 10,2 1-6,-4-4 1,1-5-2,2 3 4,-2-4-6,-6-4 1,-1-3 12,-6-1 8,0 0-5,-6-2 2,-2 1-4,0 5 8,-2 10-6,-6 8 7,5 9-7,-5 3-15,-2 6-4,-3 23-3,-1 12 3,5 7 8,6 3 0,3-3 4,0-6 1,6-4-13,8-5 0,-1-4 3,1-4-3,-1-3-10,1-5-62,-4-5-75,-4-4-499</inkml:trace>
  <inkml:trace contextRef="#ctx0" brushRef="#br0" timeOffset="493150.4698">9354 10086 134,'0'0'543,"0"0"-453,0 0-19,0 0-23,0 0-18,0 0-16,72-24-2,-34 19 0,10 1-2,2 4-3,-1 0-3,0 0-4,-4 0 2,-2 12-4,-8-1-87,-6 5-104</inkml:trace>
  <inkml:trace contextRef="#ctx0" brushRef="#br0" timeOffset="493397.5969">9372 10486 687,'0'0'68,"0"0"-30,0 0-35,0 0 13,109-3 28,-42-7-22,18-4-11,3-1-11,-4-2-3,-7-4-221</inkml:trace>
  <inkml:trace contextRef="#ctx0" brushRef="#br0" timeOffset="494193.8739">10753 9931 740,'0'0'60,"0"0"46,0 0-76,0 0-23,0 0-3,-16 76 17,13-30-7,3 4 7,0-4-8,0 3-8,0-3-1,0-2 0,0-2-4,0 0 0,0-8-28,0-13-98,6-13-283</inkml:trace>
  <inkml:trace contextRef="#ctx0" brushRef="#br0" timeOffset="494565.2869">11080 10207 739,'0'0'106,"0"0"-51,0 0-23,0 0-10,0 0-13,0 0-2,-3 0-4,3 0-3,0 0-1,0 0 1,0 0 0,0 3 0,0-3 3,0 0 1,0 0-2,0 0 0,0 2-2,0-2 2,-5 3-2,-2 0 1,-5 1-1,-1 1 6,-4-1-6,1-3 0,3-1-1,2 0 1,6 0-33,5-5-43,0-15-203</inkml:trace>
  <inkml:trace contextRef="#ctx0" brushRef="#br0" timeOffset="494954.7345">11338 10023 724,'0'0'96,"0"0"-15,0 0-15,0 0-44,0 0-4,0 0-7,-9-50-1,18 41-3,1-5-1,7-2-1,1 1-5,1-2 1,2 3-1,-3 4 0,-4 4 0,-1 6-1,0 0 0,-1 13-4,3 16-2,-9 10 1,-3 11 5,-3 9-6,-13 4 7,-13-3 0,-6-1 6,3-9-6,-1-11 1,8-3-1,4-9-1,12-13-8,6-7 5,0-7-14,16 0 16,20-14 0,10-6 1,5-3-19,2 1-68,-1-2-29,-3-2-397</inkml:trace>
  <inkml:trace contextRef="#ctx0" brushRef="#br0" timeOffset="495549.1423">12140 9983 812,'0'0'100,"0"0"-37,0 0-30,0 0-15,0 0-16,0 0 15,32 53-8,-27-32-3,0-2-5,-2 1-2,-2-7 6,1 1-11,2-8 2,2-3-10,2-3 6,1 0 8,1-3 2,7-13 0,1-4 4,-4 3-6,2 3 0,-9 8 7,-1 3 2,-3 3 13,3 4-22,0 15 8,9 1 7,-6 6 2,0-4-7,2-1-1,-2-1-9,1-3 4,0-1-2,-4-5-2,0-5 1,-3-1-2,0-4-1,0-1 2,4 0 1,3-9 6,3-13-2,3 0-4,-2 2 1,-1 8-2,-4 2 1,-6 10-4,3 0 2,1 0-3,4 0 2,1 6 1,7 1-4,8-2-41,2-4-45,7-1-69,2 0-262</inkml:trace>
  <inkml:trace contextRef="#ctx0" brushRef="#br0" timeOffset="495968.4138">12870 10037 715,'0'0'159,"0"0"-70,0 0-49,0 0-40,0 0-6,0 0 6,-51 49 6,48-32-6,0-2 0,3-4 2,0-5-2,0 1-22,3-5-16,11-2 14,14 0 0,-2-9 24,6-11 1,-5 6 1,-8-1 8,-2 8 23,-15 4 28,2 3-20,-4 10-41,0 16 3,3 11 10,4 4 11,-1 8 8,0 2-24,-6-1-5,0-4-3,-3 1-1,-16-7 1,-1-8 0,-5-2-2,-2-14-3,2-2 1,1-14 4,9 0 3,0-14 1,10-12 4,5-16-8,5-8 0,25-7-3,10-1-4,9 5-21,11 9-33,3 5-17,4 1-146</inkml:trace>
  <inkml:trace contextRef="#ctx0" brushRef="#br0" timeOffset="496568.6682">13841 9690 750,'0'0'51,"0"0"42,0 0-39,0 0-5,0 0-24,0 0-25,-50 39 0,19 38 6,-6 14 21,-6 9-11,1 4-12,-1 5 3,4-5-2,9-8-5,7-17 3,12-17-3,8-9-8,3-14-52,0-14-27,14-16-184</inkml:trace>
  <inkml:trace contextRef="#ctx0" brushRef="#br0" timeOffset="497144.3465">14296 10031 857,'0'0'60,"0"0"-18,0 0-22,0 0-19,0 0 8,0 0 9,24 104 16,-14-74-20,-3 0-10,-2-4-2,-2-7-2,0-5 4,1-3-4,0-8-1,2-3-5,7 0 6,3-11 4,7-11 1,3-8-2,3-2 2,-3-6-5,-2 9 1,-7 5-1,-6 11 2,-4 11 6,-4 2-6,3 2-1,0 15 0,4 0 5,-2 3-5,4-1 4,-3-5-2,0 1-2,1-4 0,5-3-1,-6 0-5,-3-5-21,7-3-19,-1 0 19,6-6 24,-2-11 2,1 3 1,-5 1 4,-5 5 4,-3 7 27,-4 1-15,2 0-11,1 0-10,3 7-4,3 6 4,3-2 6,0-3-5,5-4-1,4-1-15,3-3-80,5 0-136</inkml:trace>
  <inkml:trace contextRef="#ctx0" brushRef="#br0" timeOffset="497528.4129">15053 10146 678,'0'0'177,"0"0"-94,0 0-16,0 0-29,0 0-13,0 0-14,21-31-10,-2 17 0,3-1-1,0-6-28,-1-1 13,-2-7 8,1-4 6,-3-1 1,-5-8 0,-6 1 5,-4 5 0,-2 7 1,0 9 26,-4 10-21,-3 6 16,1 4-10,-1 9-13,-6 20-4,2 10 2,2 7 10,8-3 6,1 4-4,8-5-3,14-2-5,2-5 0,1-5-4,-3-6-2,-2-5-1,0-5 1,0-3-3,1-11-38,3 0-6,2-5-36,3-15-163</inkml:trace>
  <inkml:trace contextRef="#ctx0" brushRef="#br0" timeOffset="504158.6257">17247 10241 797,'0'0'17,"0"0"66,-55-99-35,36 72-16,-3 8 1,-1 9-11,-4 10-10,-4 3-4,-7 31-8,-2 11 2,2 14 1,-1 8 2,10 2-5,9-2 5,10-11-5,10-10-2,0-6 2,17-11 0,22-6-6,6-13-11,11-10-40,8 0-35,2-16 10,5-12-144,-3-11-153,-4-4 364,-11-10 15,-11-5 147,-15 4 96,-15 12-105,-12 18 2,0 15-33,-6 9-27,-16 0-56,-4 23-13,-2 5-11,6 3 5,4 2-4,12-6 0,6-1 0,0-6-1,6-4-5,14-10 3,4-6-5,5 0-8,1-5-3,-2-15 6,0-8 10,-2-4 2,-5 2 6,-9 7-5,-4 11 18,-6 8 25,-2 4-4,0 0-33,0 0-7,0 9-7,0 8 7,0-1 2,7-5-2,6-2 0,3-2-12,8-7-31,7 0-24,5-9-71,4-9-276</inkml:trace>
  <inkml:trace contextRef="#ctx0" brushRef="#br0" timeOffset="504461.8371">18084 9885 868,'0'0'49,"0"0"12,0 0-10,-89 3-47,69 26 7,2 7 9,9 5 0,9-2-3,0 0-17,5-5 2,9-5-2,5-5-1,4-5 1,7-4-19,6-6-48,8-9-52,5 0-108</inkml:trace>
  <inkml:trace contextRef="#ctx0" brushRef="#br0" timeOffset="504703.0042">18433 9902 50,'0'0'609,"0"0"-418,0 0-103,0 0-49,0 0-31,0 0-1,-76 29-1,66 4 10,4 0-5,6-7-10,0-2 1,0-4 2,3-3-4,9-5 2,4-2 1,2-10 2,6 0-4,1 0 1,-1-14-2,-3-9 0,-6-1 0,-9-7 0,-6 0 0,0-1-1,-14 5-16,-7 5-9,-1 8-13,3 7-42,-2 4-29,5 0-122</inkml:trace>
  <inkml:trace contextRef="#ctx0" brushRef="#br0" timeOffset="505164.3261">18712 9854 773,'0'0'75,"0"0"27,0 0-25,0 0-49,0 0-19,0 0-4,57-29-3,-38 26 1,2 2-3,-2 1 0,-3 0-1,-3 0-1,-1 7 0,-2 9-2,1 1-2,-8 0-2,-2-1-13,-1 1-11,0-1 18,-1-7-7,-7 2 18,1-7 3,7-2 2,0 3-2,0-2-8,3-3 7,15 3 2,7 1 8,5-2-4,0 9-3,1 7 2,-3 6 0,-6 3 11,-5 2-14,-9-2 1,-8-4-1,0-1-1,-23-2 4,-12-3 5,-10 0 3,-8-1-5,-5-2-3,0-5-3,6 1-1,3-3-61,4-7-201</inkml:trace>
  <inkml:trace contextRef="#ctx0" brushRef="#br0" timeOffset="512921.6811">4128 11744 707,'0'0'32,"0"0"33,0 0-14,0 0-24,7-73-3,4 53-1,5-2-7,5 1 5,1-2-7,5 6-10,3 7-2,4 10-2,-1 7-1,3 33-1,-9 19 1,-8 20 1,-19 11-2,-3 7 2,-30-5 2,-10-7 1,-5-12-3,-1-10 0,0-13 1,9-11 3,10-10-2,9-12-1,15-4-1,3-9-1,3-4-13,9 0 4,24-4 9,16-12 2,21-4-1,9 1 0,6-5-8,0 1-54,-15-1-92,-10-1-384</inkml:trace>
  <inkml:trace contextRef="#ctx0" brushRef="#br0" timeOffset="513216.1444">4817 11962 580,'0'0'110,"0"0"29,0-86-43,0 79-19,0 7-12,0 10-65,0 17-11,2 9 11,9 8 6,-2-2 1,3-5-6,6-5 0,-3-6 2,9-6-5,1-3 4,2-7-2,-2-9 4,-2-1-2,-1-11-1,-4-18 5,-6-5-4,-9-2 3,-3-7-1,-13 1-3,-13 2-1,-9 13 0,0 11-24,-5 12-35,7 4-22,8 4-46,17 6-188</inkml:trace>
  <inkml:trace contextRef="#ctx0" brushRef="#br0" timeOffset="514002.2533">5540 11925 824,'0'0'81,"0"0"-70,0 0-1,0 0 4,0 0 0,0 0 14,18 54-18,-12-37-1,-3-2-5,2-1-3,2-4 2,-1 0-2,3-4 3,-3-6 0,6 0-4,1-3 10,7-20 5,2-11-12,2-7 2,1 4-1,-5 7 0,-7 13-2,-4 11 1,-6 6-3,0 3-9,4 14 4,1 9 5,-2 3 4,-3-2-3,0-3 0,3-2 4,-2-5-4,2-1 1,0-6-4,0-6-2,2-1-2,2-3-9,-1 0 10,3 0 5,3-13 1,-6 3-1,-3 3 0,-2 7 0,-4 0 2,2 0-2,-2 0-5,4 0-13,-4 0 16,5 0 1,2 3 1,-4 1 0,8-4 4,2 0-2,3 0-2,4-1 0,1-11-3,4-2-3,-4-3 2,3-2 3,-5-6-2,-2-3 2,-4-2 1,-4 1 1,-3-1 2,-3 0-3,-3-2 6,0 1 7,-7 2 8,-4 6-2,-6 6 8,4 8 1,0 4-10,1 5-4,1 11-14,1 25-2,4 7 2,-3 14 4,9 2 5,0-1-7,0-1 5,9-7-7,7-4 0,4-10-3,2-3 3,2-13-27,4-7-39,8-10-65,9-3-329</inkml:trace>
  <inkml:trace contextRef="#ctx0" brushRef="#br0" timeOffset="514746.1836">7548 11639 704,'0'0'54,"0"0"7,0 0-17,-100-30-24,67 30-13,-3 0-1,-4 6-2,3 8 1,4 5-4,3 6 3,5 3-4,10 6 0,9-1-2,6 3 1,0-1 1,13-2 6,14 4-2,3-4 5,2-3 6,2-1-3,0-5-3,-4 2 3,-5-2-5,-7-2-4,0 1 3,-6-3-6,-8-3 0,-1-1 0,-3 1 0,0-3 1,-16 0 4,-8-5-4,0 4 26,-10-6-7,1 1 0,2-3-10,-2-5-1,6 0-2,5 0-3,7 0-4,4-14-4,11-9-57,0-4-14,17-6-141</inkml:trace>
  <inkml:trace contextRef="#ctx0" brushRef="#br0" timeOffset="515053.0078">7794 11916 901,'0'0'90,"0"0"0,0 0-41,0 0-28,0 0-18,0 0-3,-41-44-1,39 44-16,2 0-61,0-3-81,0 0-300</inkml:trace>
  <inkml:trace contextRef="#ctx0" brushRef="#br0" timeOffset="515497.0074">7911 11606 765,'0'0'74,"0"0"4,0 0-47,0 0-23,-23 95 37,23-42-9,0 4 0,3 1-18,17-5-9,-3-3-4,-8-4-3,2-2-2,-11-6 0,0-1-6,0-7-52,0-7-23,-7-9-67,4-9-32,3-5 115,0-5 65,0-15 33,0-7 46,0-7 27,0 5-37,0 0-18,0 5-12,0 5-5,0 2-1,13 3-13,6 2-14,8-3-6,4-2 3,5 0-5,-3 0 4,-2 0-2,-1 0 1,-6-2-1,-5 5 0,-8 4 2,-3 4 15,-4 5 20,-4 1-10,0 0-16,0 11-11,0 15 0,0 6 21,0 0-5,-7 2-15,2-2 4,3 0-3,2 1-2,0-4-25,4-5-58,13-7-113,1-7-631</inkml:trace>
  <inkml:trace contextRef="#ctx0" brushRef="#br0" timeOffset="516013.0039">8522 11846 861,'0'0'40,"0"0"28,0 0-35,0 0-21,0 0-12,0 0 1,-33 17 9,33-1 2,0 1 1,0 5-6,0-1-3,0 6-3,1 1 2,7-4 1,4 2-4,0-8-1,5-8-17,6-7-22,-1-3 19,7-3 9,-6-14-4,0-4 15,-8-2 2,0 6 15,-10 7 13,-5 5 15,0 5 4,0 0-32,0 0-16,0 15-5,0 5 5,0 1 3,10-1-3,3-7 1,-1-1 3,6-5-4,-1-4 1,4-3-1,5 0 0,1-5-18,-2-12 8,1-3 6,-10-3 4,-2-6 3,-11-5-1,-3-2 8,-3 3-9,-17 0 4,-2 3-5,-2 10 0,2 4-13,5 7 8,11 4-17,3 5-42,3 0-94,0 0-402</inkml:trace>
  <inkml:trace contextRef="#ctx0" brushRef="#br0" timeOffset="516265.2233">9821 11797 936,'0'0'43,"0"0"-6,0 0-22,0 0-15,91-33 0,-61 33-42,-7 0-78,-7 0-339</inkml:trace>
  <inkml:trace contextRef="#ctx0" brushRef="#br0" timeOffset="516542.1671">9760 12151 726,'0'0'42,"0"0"21,0 0 7,0 0 2,133-8-36,-55-14-27,16 1-9,14-4-27,1 4-220</inkml:trace>
  <inkml:trace contextRef="#ctx0" brushRef="#br0" timeOffset="517176.5418">11098 11572 834,'0'0'64,"0"0"4,16-96-31,10 59-22,5 3-8,6 7-4,2 7 1,-3 9 2,-7 11-6,0 11-3,-5 31-2,-12 22 0,-12 15 4,0 10 1,-29 0 0,-8-9 1,3-9-1,4-10 1,7-13 1,17-14-2,6-8-8,23-16-14,28-10-14,25 0-36,11-23-37,1-9-134,-1-8-87,-9-7 250,-14-2 80,-10-4 91,-14 0 130,-16 9-40,-15 15-40,-9 12-3,0 12-33,0 5-37,-12 9-42,-9 19-26,0 3 15,8 6 4,2-4-15,11-4 5,0-5-8,8-5 6,14-2-6,8-5-1,1-7 1,4-5 1,5 0-2,0-10 4,-7-14-4,-7-9 2,-5-3 2,-10-7-3,-11 0-1,0-6 1,-23 6-1,-9 3-16,-11 11-4,-5 9-23,-1 13-9,7 7-1,12 0-85,21 10-174</inkml:trace>
  <inkml:trace contextRef="#ctx0" brushRef="#br0" timeOffset="517431.9229">12585 11483 939,'0'0'51,"0"0"13,0 0-49,0 0-11,0 0 6,108 95 6,-53-61-3,-3 0-9,-6-4-4,-8-2 0,-8-2-1,-4-2-21,-11-4-85,-1-7-116</inkml:trace>
  <inkml:trace contextRef="#ctx0" brushRef="#br0" timeOffset="517704.0357">13028 11393 752,'0'0'104,"0"0"-44,0 0-27,-88 61-22,56-6 15,-6 4 12,0 1-3,0-4-22,-1-5-6,2-6-6,4 1 5,8-6-6,3-1-72,11-9-88,11-10-544</inkml:trace>
  <inkml:trace contextRef="#ctx0" brushRef="#br0" timeOffset="517972.8143">13481 11246 797,'0'0'68,"0"0"24,0 0-6,0 0-47,0 0-38,0 0 2,0 50-1,0 1 24,0 9-3,0-3-20,0-1 5,0-7-2,1-6-6,6-7-3,-4-3-21,0-6-74,3-10-122</inkml:trace>
  <inkml:trace contextRef="#ctx0" brushRef="#br0" timeOffset="518361.6343">13830 11529 729,'0'0'25,"0"0"-16,0 0 40,0 0 1,0 0-7,0 0-26,0 11-7,0-8-9,2-3 1,-2 0 0,1 0-2,0 0 5,-1 0-4,0 0 6,2 0-4,-2 0 1,2 0-4,-2 5-1,0 2-1,0 0 2,0 0 3,0-1-1,0-2 0,-4-4 3,-1 3-1,2-3 3,-3 0-2,0 0 0,6-7-1,0-3-3,0-2-2,0-2-48,6-5-88,7-1-387</inkml:trace>
  <inkml:trace contextRef="#ctx0" brushRef="#br0" timeOffset="518870.0091">14320 11364 615,'0'0'162,"0"0"-97,0 0 5,0 0-28,0 0-18,0 0-8,-39-75-3,39 61 0,0-1 1,0-2 0,10-4-4,5 1 1,9 0-5,-5 3-1,4 5 1,-3 2-1,-1 9 5,0 1-7,-3 11 0,1 21-3,-7 12 5,-4 4 1,-3 10 4,-3 1-8,0 3 4,-19-1-6,-11-13-4,-3-8 0,5-10-12,4-14 6,12-6 9,6-3 0,6-7 2,0 0-1,0 0 3,3 0 6,7-7-2,2-3-6,5 5 4,-3 3-2,6 2-1,4 0-2,3 0-1,3 7 1,4-3 1,2 0-1,-1-4-2,3 0-55,2-4-127,0-12-598</inkml:trace>
  <inkml:trace contextRef="#ctx0" brushRef="#br0" timeOffset="519906.9339">15510 11490 793,'0'0'49,"0"0"27,0 0-31,0 0-16,46-73-19,-22 63-5,6 3 1,-1 4 1,6 0-6,3 3-1,1 0-5,5 3-2,-7 7-75,-3 0-144</inkml:trace>
  <inkml:trace contextRef="#ctx0" brushRef="#br0" timeOffset="520304.9783">15707 11774 665,'0'0'165,"0"0"-109,0 0-4,0 0-13,0 0-12,132-27-1,-69 17-21,1 0-3,2 4-2,-7 0-51,-8-1-107,-9 0-362</inkml:trace>
  <inkml:trace contextRef="#ctx0" brushRef="#br0" timeOffset="521322.1898">2348 3827 624,'0'0'11,"0"0"16,118-48 25,-48 29-14,9 4-17,5 0-16,1 2-2,-5 1-6,-5 3-11,-12 0-101,-11 3-310</inkml:trace>
  <inkml:trace contextRef="#ctx0" brushRef="#br0" timeOffset="521684.4984">2463 3943 669,'0'0'15,"0"0"73,0 0 2,0 0-33,0 0-50,0 0-1,15-8 7,43-10-1,16-3-9,12 0-1,2 2 0,-11 5-4,-11 6-49,-21 4-83,-15 4-214</inkml:trace>
  <inkml:trace contextRef="#ctx0" brushRef="#br0" timeOffset="521712.518">2542 4032 469,'0'0'65,"0"0"29,0 0-41,0 0-34,157-18-7,-45-5-12,23-12-214</inkml:trace>
  <inkml:trace contextRef="#ctx0" brushRef="#br0" timeOffset="528184.3088">17248 11417 707,'0'0'45,"0"0"22,0 0-26,0 0 0,0 0-20,0 0-1,-28-73-5,28 59-5,2 2-5,9-8 1,4-1-1,4-4-4,2 2 5,1 3-5,-2 0-1,-3 4 4,-6 6 3,1 6 0,-6 4-2,0 1-5,0 24-10,4 12 10,-7 10 3,-3 2 3,0 8-6,0-2 3,-18 5-2,-4-4-1,-2-4 0,-6-6 1,-1-5-1,-3-5 4,1-3-4,5-7 3,0-6-1,6-6-2,4-7 0,5-2 0,3-5 0,3 0 1,3 0 1,-1-9 2,4-7 0,1 0 0,0 2 0,0 4-2,9 3 2,6 4-4,3 3 0,6 0 3,2 3-5,4 7 4,2 6-2,-4-2 2,2 2 0,-2-3 1,-3 4-1,-2-2-2,1-1-2,-2-3 0,0-2-27,-1-5-32,2-4-74,-1 0-134</inkml:trace>
  <inkml:trace contextRef="#ctx0" brushRef="#br0" timeOffset="529158.0812">17907 11212 788,'0'0'59,"0"0"18,-3-83-29,3 71-12,0 5 2,0 7-12,0 0-26,0 30-11,-2 12 11,-5 11 4,-4 6 5,-4-2-7,-1-1 3,-3 1-5,1-2 3,0-6-3,5-9 6,0-13-6,10-7 0,3-7-8,0-8 6,0 1-2,13-4 4,5 1 0,10-2 4,4 2-3,7-1 0,2 4-1,0-6 1,0 2-1,-3-2 0,-6 0-8,-7 0 2,-6 0 3,-6-2 3,-6-9 2,-4-6 6,1-3-5,-2-6 7,-2 2 4,0-2 6,0 9-13,0 5 20,0 8 9,0 1-8,0 3-23,-2 10-5,1 13-16,-2 9 16,1 2 7,1 2-3,1-6-3,0-1-1,0-2 2,0 1-2,3-6-30,6 1-31,0-10-65,5-10-139</inkml:trace>
  <inkml:trace contextRef="#ctx0" brushRef="#br0" timeOffset="531334.4117">18753 11378 787,'0'0'56,"0"0"27,0 0-48,0 0-35,0 0 1,0 0-1,0 83 10,-3-41 0,3-2-6,0-8-4,0-6 0,0-9 1,0-6-1,13-8 0,2-3 4,6-17-1,4-13 4,5-5-2,-1-6-4,0-1 5,-3 2 15,-3 3 0,-3 15-6,-14 9 4,-2 9 11,-4 4 3,0 0-30,0 4-3,2 14-6,2 3 6,2-1 3,3 0-2,-2-7 0,3-6-1,0-5 1,-1 2-1,1-4 1,7 0 0,2-13 0,7-9 1,-1-3 0,-1 3 0,-9 8-1,-4 4 3,-6 7-3,-4 3 0,1 0-1,6 4-7,0 12 4,4 1 3,2 2 0,6-4-4,3-4-36,2-5-46,-1-2-19,0-4-42,-3 0-187</inkml:trace>
  <inkml:trace contextRef="#ctx0" brushRef="#br0" timeOffset="531754.8502">19434 11397 570,'0'0'236,"0"0"-114,0 0-28,0 0-29,0 0-32,0 0-8,-9-39-13,8 39-1,1 0-7,0-3-4,0 3 0,0 0-1,0-4 0,2-3-4,14 4-7,-2-8-7,9 5 0,-2 0 13,-5-1 6,-5 7-2,-6 0 2,-1 0 0,-4 0 0,0 17 0,0 10 6,0 12 3,-7 3 9,-9 5-1,3 0-9,4-2-8,4-2 4,5-2-2,0-2 2,0-7-3,0-2 3,0-5-6,0-10 2,0-5-13,0-9-19,-4-1 29,-4 0 3,-1-17 10,5-13-8,4-9-1,0-10 6,19-1-7,14-1-24,11 6-22,8 12-24,6 0-52,2 8-232</inkml:trace>
  <inkml:trace contextRef="#ctx0" brushRef="#br0" timeOffset="536906.3443">7038 13297 643,'0'0'58,"0"0"37,0 0-31,0 0-12,0 0-26,0 0 6,0 0-9,0-43-4,16 29-4,1 0-1,8-4-9,2 1 4,8 2-8,6 1 3,2 6-4,3 5-2,-5 3 0,-4 11-6,-4 14 7,-11 6-7,-14 5-14,-8 4-1,-2-1-13,-26 3 14,-5-4 22,-4-9 3,6-4-3,8-11 4,11-6-1,8-3-3,4-5 0,0 0 0,4 0 3,11 0-2,12-3 3,-3 1 1,4 2 5,-6 0 1,-2 5-6,-4 15-5,-7 7-1,-6 0 0,-3 0 1,-3 1-3,-16-1 3,-7-1 3,-10-1-1,1 0-3,-1-5 1,0-7-27,11-3-30,4-10-37,12 0-57,9-7-363</inkml:trace>
  <inkml:trace contextRef="#ctx0" brushRef="#br0" timeOffset="537311.8503">7870 13193 805,'0'0'78,"0"0"-35,0 0-8,0 0-6,0 0-23,0 0-6,-36-5-1,29 25-2,4 2 3,0 5 2,3-1 2,0-2 2,0 2-1,3-1 1,10 0-3,1 0 6,8 5-6,1-4 11,2 1 2,-2 0 4,0-4-12,-4 0-1,-8-7-5,-5 4-2,-6-6 0,0 5 0,-14-2 3,-14 0 2,-8-5 3,-4 2-8,-5-6-2,-1-3-27,3-5-57,10-7-83,9-21-391</inkml:trace>
  <inkml:trace contextRef="#ctx0" brushRef="#br0" timeOffset="537625.0353">7970 13154 866,'0'0'72,"0"0"-19,118-62-13,-54 42-14,0 3-15,5 8-11,-1-1-1,-2 10-15,-5 0-57,-13 0-85,-14 3-256</inkml:trace>
  <inkml:trace contextRef="#ctx0" brushRef="#br0" timeOffset="538203.359">8619 13294 793,'0'0'98,"0"0"-81,0 0 37,10 75-14,4-48 1,2-1-20,-4 4-14,-6-3-7,-2-1 1,0-3 0,-4-6 1,0-1 1,0-9-3,0-4-2,0-3-5,7 0 5,2-6 2,7-18 11,1-9-6,4-3-2,4-1 1,-7 7-4,1 11 11,-5 5 2,-4 14 5,-1 0-6,1 0-10,7 7-2,-2 6 0,-4 4 0,5 2 2,-6-8-1,-1 2 2,-3-3-3,0 0-2,-1-3 1,5-2-17,-7 0-15,0-3 15,3-2 11,0 0 7,4 0 5,0 0-4,7-2 3,-5-3-4,4 0 0,-2-2 0,2-1-1,-1-1 1,6-7 0,-3-1 0,0-3-16,-3-3 9,-2-3 7,-6-8 0,-6 5 11,-1-4 8,0 3 6,-4 13-4,-3 8 24,1 9-1,-1 3-36,-2 23-1,2 15-7,1 2 4,6 1 7,0-6-11,10-6-1,12-5-1,11-5 2,3-8-25,19 0-43,13-11-57,16-3-102</inkml:trace>
  <inkml:trace contextRef="#ctx0" brushRef="#br0" timeOffset="538616.6166">10250 13053 723,'0'0'125,"0"0"-19,0 0-32,0 0-32,0 0-27,0 0 1,117-47-5,-63 27-5,2 3-4,-4 1 0,-7 5-4,-15 2-52,-14 6-49,-12 3-39,-4 0-157</inkml:trace>
  <inkml:trace contextRef="#ctx0" brushRef="#br0" timeOffset="538902.6709">10344 13031 482,'0'0'173,"0"0"-45,0 0-60,0 0-10,0 0-10,-58 94-9,58-62 0,-3 2 7,2 2-24,-2 5 0,-3-2-9,3 0 1,-7 1-6,2 2-4,-1-6-2,3-2-2,3-1 0,3-10 0,0-2-2,7-9-6,19-2 4,3-7 2,9-3 0,4 0 0,5-10-13,-3-7-32,-1-2-41,-11-1-51,-6-3-194</inkml:trace>
  <inkml:trace contextRef="#ctx0" brushRef="#br0" timeOffset="539463.329">10429 13402 722,'0'0'122,"0"0"-34,0 0-27,0 0-44,0 0-9,0 0-8,113-80-8,-57 60-7,-5-2-31,-2 5 6,-7-3 25,-10 4-4,-12 2 19,-2 5 7,-12 3 4,-3 6 32,0 0 30,-3 0-14,3 0-40,3 12-12,0 12-4,8 2 22,-1 1-13,3 0-7,-6-2 3,3 2 1,-6-7-8,-1-4-1,-3 0-1,-3-6-5,0-3-4,0-4-23,0-3 23,0 0 10,0-19 7,-6-8 2,0-12-4,-5-5-3,2-2 3,-1-7-4,0 2 6,4-4-5,3 6 3,3 10 3,0 9 4,19 10 5,7 10-8,14 10-2,11 0 2,4 24-6,3 12 2,-6 9-5,-10 6 0,-12 1-1,-20-3-2,-10-2 0,-17-3-1,-18-5 1,-14-3 0,-2-7-19,2-2-5,10-7 5,11-11-10,13-4-68,9-5-27,6-7-208</inkml:trace>
  <inkml:trace contextRef="#ctx0" brushRef="#br0" timeOffset="539739.0134">11390 13031 896,'0'0'47,"91"-28"-15,-26 11 7,9 3-16,8-2-15,-3 2-5,-11 2-6,-10-1-44,-16 4-77,-16 4-87,-14 5-282</inkml:trace>
  <inkml:trace contextRef="#ctx0" brushRef="#br0" timeOffset="540021.5006">11901 12897 257,'0'0'482,"0"0"-343,0 0-68,0 0-40,0 0 5,0 0 23,-72 105-27,72-71-10,0-2-15,0-5-3,0-4-4,0 4-11,0-4-75,0 5-48,3-3-96</inkml:trace>
  <inkml:trace contextRef="#ctx0" brushRef="#br0" timeOffset="540308.6064">12072 13168 716,'0'0'217,"0"0"-145,0 0-31,0 0-26,0 0-15,0 0 28,9 40-4,-8-25-17,-1-4-5,0-2 1,0-1-3,0-5-8,0-3 2,0 0 0,4 0 6,1-10 14,1-11-12,2-6 2,2-7 4,-4-10-8,0-2 6,0-3-5,3-2-1,3 1 3,6 6-3,6 7 7,-2 14 12,2 9 6,-3 14-9,6 10-15,-2 20-1,2 9 9,-4 5 1,0 1-3,-7-1-5,-1-5 0,-7-5-2,-8-2-2,0-2-21,0-2-41,0-6-42,-5-6-96,5-12-348</inkml:trace>
  <inkml:trace contextRef="#ctx0" brushRef="#br0" timeOffset="540560.7796">12388 13101 843,'0'0'106,"0"0"-1,0 0-29,0 0-63,0 0-10,0 0-3,70-9 23,8 1-10,24 6-13,15-5-79,9 4-163</inkml:trace>
  <inkml:trace contextRef="#ctx0" brushRef="#br0" timeOffset="540840.976">13435 12903 905,'0'0'73,"0"0"22,0 0-46,0 0-40,106-45-2,-44 34-5,15 2 0,3-2 4,5 2-6,-1 5-4,-11-2-64,-20 5-87,-12 1-72,-22 0-375</inkml:trace>
  <inkml:trace contextRef="#ctx0" brushRef="#br0" timeOffset="541084.634">13820 13041 753,'0'0'108,"0"0"-54,0 0-22,0 0 8,122-8-21,-62-2-12,-7 3-7,-3 3-4,-11 1-38,-14 3-141,-8 0-245</inkml:trace>
  <inkml:trace contextRef="#ctx0" brushRef="#br0" timeOffset="541303.7667">13814 13287 761,'0'0'119,"0"0"-29,0 0-42,0 0-21,0 0-12,0 0 36,128 10-30,-59-20-16,-5-4 0,2-2-3,-11-1-4,-3-2-23,-6-6-101,-1-7-146</inkml:trace>
  <inkml:trace contextRef="#ctx0" brushRef="#br0" timeOffset="541661.1965">15067 12794 811,'0'0'115,"0"0"-35,0 0-13,2-89-33,14 69-14,5 3-4,2 8-7,6 9 3,3 0-12,3 26-3,-1 18 3,-5 9 0,-13 3 3,-13 2-3,-3-4 3,0-4-2,-13-7-1,3-8 2,6-9-1,4-5-1,3-12 0,21-1-1,12-8 1,11 0-10,12-21-68,2-2-75,6-10-62,-5-3-260</inkml:trace>
  <inkml:trace contextRef="#ctx0" brushRef="#br0" timeOffset="541991.6972">15895 12729 275,'0'0'274,"10"-80"-58,-10 65-69,0 7-38,0 8-21,-1 11-74,-11 14-8,-5 9 2,1 2 12,3 0 3,3-3-10,6-4-9,-1-1 1,0 0-5,0-4 1,-1 3-2,5-5-1,1-1-7,0-9-13,10-7 6,16-5 11,2-4 5,9-13 3,0 0 1,-2 5-1,-10 4-1,-1 8 0,-9 0 4,-1 5-6,-2 10 0,-5-1 6,0 2-6,-1 1 1,-3-4 0,-2-3-1,2 0-22,-1-3-78,2-7-132</inkml:trace>
  <inkml:trace contextRef="#ctx0" brushRef="#br0" timeOffset="542666.0183">17030 12629 861,'0'0'110,"0"0"-49,0 0-24,0 0-23,0 0-1,0 0 12,15 80-14,-15-57-10,0-3 8,2-4-9,2 3 0,3-5-5,5-1-17,0-6-24,3-4 17,3-3 29,3 0 0,-1-17 5,-2 1-4,0 0 11,-7 3 13,-4 6 4,-3 7-2,-4 0 3,2 0-25,2 0-5,3 17 1,-1-2-1,3 2 3,-3-3 0,1-5 0,-1-2-3,-3-3 2,0 2-2,6-3-12,-2-3-9,4 0 15,5 0 6,2 0 1,2-13 4,2-3 6,-10 2 6,0 4 1,-5 7 3,-3 2-6,3 1-14,-1 0-1,13 0 0,5 0-1,7-6-22,5 2-57,4-4-120,5 1-375</inkml:trace>
  <inkml:trace contextRef="#ctx0" brushRef="#br0" timeOffset="543056.4271">17770 12688 933,'0'0'126,"0"0"-42,0 0-34,0 0-31,0 0-9,0 0-5,0 0-2,-82 13-3,78-9-2,3 0-29,1-1-15,0 0 1,0 4 9,14 0 6,8-7 20,8 0 10,3 0 2,-8 0 7,-2 0 1,-10 9 18,-5 11-5,-2 6-12,-6 11 5,0 9-5,0 9 10,-4 3 24,-6-5-31,-3-2-12,-4-6 0,-1-6-1,-5-3-2,0-6-1,0-10-9,7-10-13,6-6 6,5-4 13,5-11 5,9-19 0,21-13 0,13-9-15,10-8-25,4-6-38,3-1-42,1 6-133</inkml:trace>
  <inkml:trace contextRef="#ctx0" brushRef="#br0" timeOffset="543454.5125">18967 12361 697,'0'0'185,"0"0"-70,0 0-9,0 0-71,-91 7-35,56 36 10,-2 6 3,6 2-5,11 5-7,7-3-1,13-2-4,5-7 4,37-7-6,25-5-42,18-12-66,15-10-107,-5-10-487</inkml:trace>
  <inkml:trace contextRef="#ctx0" brushRef="#br0" timeOffset="543768.7122">19434 12682 299,'0'0'487,"0"0"-337,0 0-47,0 0-46,-115-53-40,78 70 5,7 5-15,9-2-7,11 1-3,3-8 2,7 0-1,0-5-14,25-5-25,9-3 13,12 0-11,2 0 18,3-14 16,-2-3 5,-6-2 1,-7 2 3,-15 4 13,-6 3 26,-12 10 26,-3 0-21,0 0-29,0 0-19,0 3-3,1 9 3,4 2 0,1-3 3,10-5-3,4 1-1,8-7-37,8 0-42,7 0-67,0-4-103</inkml:trace>
  <inkml:trace contextRef="#ctx0" brushRef="#br0" timeOffset="544053.6457">20025 12372 551,'0'0'196,"0"0"-49,0 0-33,0 0-23,0 0-72,0 0-10,0 0 7,-64 40-12,64-8-3,0-4 4,13-3-4,10-6-2,8-5-39,10-4-69,7-3-145</inkml:trace>
  <inkml:trace contextRef="#ctx0" brushRef="#br0" timeOffset="544328.6564">20450 12237 763,'0'0'85,"0"0"49,0 0-1,0 0-92,0 0-41,0 0 4,-54 49 1,54-9 3,6-5-5,9-8-2,3-3 0,0-5 2,3-3-6,1-5 3,5-5-9,0-6-12,3 0-1,0-6 15,-5-21 7,-7-3 3,-11-10 0,-7-5-3,0 1 1,-16-1-2,-14 7 1,-4 3-7,-1 11-22,4 6-18,4 10-24,10 8-47,12 0-89,5 0-433</inkml:trace>
  <inkml:trace contextRef="#ctx0" brushRef="#br0" timeOffset="544667.525">20857 12218 913,'0'0'107,"0"0"3,0 0-72,0 0-24,81-48-8,-37 38-3,1 4 0,-2 6-1,-5 0-4,-9 0 0,-6 3 2,-8 10-11,-7 1-8,-4 0-3,-4 4 8,0-1-15,0 2 8,-5-2 15,2-1-2,3-2 4,0 3 3,0-1 1,12 3-1,5-2 1,5 7-1,-1 5 1,-5 1 0,-8 6 11,-8-2-5,0 1-4,-27-4 7,-15-6-2,-18-5 4,-16-7-5,-16-12 5,-9-1-11,4-4-11,6-18 1,20-8-70,24-13-89</inkml:trace>
  <inkml:trace contextRef="#ctx0" brushRef="#br0" timeOffset="545223.6789">20718 11114 535,'0'0'149,"0"0"-28,0 0-13,0 0-17,0 0-31,0 0-39,-122-14-12,68 56-6,-2 9 3,8 2 4,5-1-6,13-3-3,15-2-2,15-2 1,9-11-2,41-7-39,31-17-44,25-10-117,10-4-490</inkml:trace>
  <inkml:trace contextRef="#ctx0" brushRef="#br0" timeOffset="545522.8849">21221 11307 596,'0'0'192,"0"0"-18,0 0-57,0 0-65,0 0-32,0 0-14,-76-22 5,48 45-11,8-1-1,11-1 0,6-4 0,3-2-17,3-8-14,20-4-14,8-3 9,5 0 3,8-8 11,1-9 15,0-4 7,-3 2 1,-12 2 4,-11 7 23,-10 7 42,-8 2-3,-1 1-35,1 0-30,-1 0-1,2 0-7,6 0 6,10 1-2,11 2-28,12-3-61,6 0-77,0-14-398</inkml:trace>
  <inkml:trace contextRef="#ctx0" brushRef="#br0" timeOffset="545735.0337">21943 10925 778,'0'0'150,"0"0"-28,0 0-57,-109-20-34,76 46-8,3 10-3,11 0-9,8-3-7,11-2-4,0-1-1,8-5-2,17-1-8,10 1-38,7-4-40,5-7-84,1-10-360</inkml:trace>
  <inkml:trace contextRef="#ctx0" brushRef="#br0" timeOffset="546025.6512">22262 10928 646,'0'0'139,"0"0"-23,0 0-15,0 0-81,0 0-18,0 0 44,-40 108-23,40-64-9,0-7-7,13-3-4,1-9-1,2-3 0,-1-8-1,6 0-1,3-8-6,3-6-19,2-3 23,0-16 2,-4-15 1,-10-8 6,-10-8-5,-5-4 2,-7 2-4,-18 2 0,-6 2-1,0 11-21,1 13-2,9 8-10,10 12-15,9 4-94,2 0-305</inkml:trace>
  <inkml:trace contextRef="#ctx0" brushRef="#br0" timeOffset="546460.5752">22923 11014 860,'0'0'82,"0"0"18,0 0-15,0 0-66,0 0-19,0 0 0,94-39 2,-54 36 2,1-1-4,-3 4 3,-7 0-3,-2 0-2,-10 10 1,-1 4-3,-10-3-6,-2 4-9,-6-3-2,0 2 11,0 2 4,-3-3 6,-3 1 0,3-1 0,3-1-2,0-1 0,3 6 0,14-1-2,6 1 1,0 3 2,0 2 2,-6 9-1,-4-2 3,-13 4 0,-2 0-2,-30-3 7,-24-7-6,-18 0 7,-16-4 0,-12-1-9,-18-1-7,-2-5-35,0-5-68,1 0-259</inkml:trace>
  <inkml:trace contextRef="#ctx0" brushRef="#br0" timeOffset="547376.3251">8270 13970 562,'0'0'446,"0"0"-400,0 0 16,0 0-9,0 0-53,0 0-6,22 49 6,8 32 8,-2 11-2,-2-4 0,-6-2-6,0-10 3,-11-6-3,-9-12-1,0-3-55,0-13-80,0-18-167</inkml:trace>
  <inkml:trace contextRef="#ctx0" brushRef="#br0" timeOffset="548142.3928">8831 14234 916,'0'0'34,"0"0"-23,0 0 14,0 0 4,0 0-16,40 87 12,-26-64-4,0-6-17,-2 1-3,-1-4-1,2-2 2,-4-1-1,-3-5-2,-1-3-13,1-3 1,4 0 12,-1-9 1,4-14 3,4-4-3,-1-9 4,0 3-2,4-4-2,2 2 3,-5 5-2,-2 11 1,-5 11 6,-1 8 5,2 7-11,2 16-2,0 10 0,-4 4 8,-4-5-8,0-2 6,-1-3-5,-1-8 0,1-4 1,-1-6-2,6-4-42,7-2-29,7-3 4,2-3 16,4-11 23,1-6 16,-7 3 12,-8 4 0,-3 5 23,-6 5 18,-3 3-1,-3 0-9,0 0-24,6 0 0,5 0-7,8-3 7,4-4-7,6-6 0,4-4-13,-5-3-16,2-2 8,-5-2 17,-2-5 4,-6-4 19,0-4 12,-8-2-5,-9 3 22,0 5-6,0 12-10,0 8 9,-6 11 2,-3 15-43,-2 20 6,1 16-6,-6 5 11,5 2-8,5-7 3,3-6-6,3-8-1,3-5 1,20-8-2,14-4-36,4-13-31,12-7-176</inkml:trace>
  <inkml:trace contextRef="#ctx0" brushRef="#br0" timeOffset="548508.5631">10907 13950 822,'0'0'120,"0"0"-48,0 0-13,0 0-35,112-29-12,-58 16-7,10 0 7,0 6-5,-14-1-7,-9 6-18,-14 2-81,-21 0-52,-6 5-131</inkml:trace>
  <inkml:trace contextRef="#ctx0" brushRef="#br0" timeOffset="548793.2216">10938 14006 521,'0'0'196,"0"0"-100,0 0-6,-96 60-31,79-28-24,5 2 28,-5 2-12,7 1-23,4 1-17,2-1-7,4-3 2,0-1-5,4-6 1,8-1-1,9-4-2,3-5 2,6-4-1,6-6 1,6-7-1,7 0 0,-3-2 0,-2-13-10,-4-5-31,-8-6-69,-14-1-186</inkml:trace>
  <inkml:trace contextRef="#ctx0" brushRef="#br0" timeOffset="549311.627">11007 14241 789,'0'0'73,"0"0"-33,0 0-26,0 0-9,113-40-4,-57 15 2,3 0-1,-2 0-2,-5 4-3,-6 6-2,-16 1 5,-9 8 1,-11 2 1,-6 4 22,-4 0 10,0 10-18,0 14 3,0 5 31,0 4-22,0-3-16,0-4-2,0-1-8,0-6 0,0-4-2,0-5 0,0-6-6,0-1-26,0-3 1,4 0 31,-1-14 11,0-8-11,3-7 3,-3-5 0,1-10-3,-4 2 5,0-5-4,0 1 0,0 0 11,0 1-5,0 8 5,0 10 3,13 12-1,13 13 0,7 2-13,7 20 0,6 13 1,0 8-1,-3 1 2,-8 1-2,-8 0-1,-15-4 0,-12 1 0,0-6-1,-12-4-4,-18-4-1,-2-3-21,3-6-7,3-5-24,9-2-32,5-10-42,7 0-435</inkml:trace>
  <inkml:trace contextRef="#ctx0" brushRef="#br0" timeOffset="549559.3899">12057 13987 736,'0'0'213,"0"0"-156,0 0-13,103-40-15,-45 27-11,7 0-11,3-4 1,-10 1-8,-9 3-1,-13 4-65,-17 1-81,-11 5-66</inkml:trace>
  <inkml:trace contextRef="#ctx0" brushRef="#br0" timeOffset="549810.1539">12388 13925 449,'0'0'194,"0"0"-64,0 0-43,-46 75-14,40-49-17,-2 4-1,-2-3-15,4-3-17,0 1-15,-3-1-4,-1 2-4,0-4-8,1 3-93,4-6-161</inkml:trace>
  <inkml:trace contextRef="#ctx0" brushRef="#br0" timeOffset="550113.4747">12518 14146 872,'0'0'54,"0"0"-43,0 0 32,0 0-18,0 0-10,0 0-1,0 75-5,-4-67-4,-6-3-5,4-4-18,2-1 3,1 0 15,0-6 0,3-14 5,0-7 0,0-9 3,0-5 6,0-5 0,3-2 7,-3-5-8,3-5 6,4-1 1,10 6-1,5 3-4,4 13 0,3 15 4,6 10-7,2 12-1,2 6-8,3 27-1,-10 11 0,-3 8 4,-6 4 0,-4 0 1,-3-3 1,-2-4-5,-7-6-2,-4-2-1,-3-7-2,0-3-45,-3-4-31,-10-10-83,6-8-252</inkml:trace>
  <inkml:trace contextRef="#ctx0" brushRef="#br0" timeOffset="550342.8709">12738 14019 862,'0'0'71,"0"0"30,0 0-37,0 0-48,0 0-10,143-66-6,-59 51 0,7 2-1,10 2-155</inkml:trace>
  <inkml:trace contextRef="#ctx0" brushRef="#br0" timeOffset="550624.5309">13881 13914 837,'0'0'135,"0"0"-40,0 0-56,81-40-16,-29 27-9,9-4-4,8 2-9,3 2-1,-2 2 0,-8 5-5,-16 3-55,-19 3-82,-18 0-121</inkml:trace>
  <inkml:trace contextRef="#ctx0" brushRef="#br0" timeOffset="550843.0308">13982 14117 773,'0'0'62,"0"0"-15,0 0 8,87-8 3,-34-3-31,9-4-14,-4 2-9,-6 2-4,-1 2-7,-12 2-93,-9 0-152</inkml:trace>
  <inkml:trace contextRef="#ctx0" brushRef="#br0" timeOffset="551068.8486">14148 14354 791,'0'0'79,"0"0"-29,0 0-3,0 0-16,104-13-8,-55 2-3,1-5-6,-1-1-10,-4 0-4,-3-5-13,-5-1-112,-4-3-395</inkml:trace>
  <inkml:trace contextRef="#ctx0" brushRef="#br0" timeOffset="552282.3373">15751 13776 739,'0'0'66,"0"0"23,24-92-48,5 61-12,-1 1-7,2 4 5,-3 7-8,-7 9-6,-3 6 0,0 4-13,-1 9-1,1 22 1,-1 8 3,-5 11 1,-6 3-2,-5 0 1,0-3-3,0-4 5,0-7-5,3-6 0,11-9 1,9-9-1,16-7 7,15-8 0,15-3-7,5-19 0,4-3-2,-6-9-79,-7-5-97,-20-8-260</inkml:trace>
  <inkml:trace contextRef="#ctx0" brushRef="#br0" timeOffset="552656.7985">16651 13514 643,'0'0'132,"0"0"3,0 0-66,0 0-35,0 0-34,0 0 8,-3 27 3,3 5 22,0 2-11,0 2-10,-6 0-5,-1 3-6,-6-2 4,6-3-5,1-1 4,2-6-4,4-5 1,0-10-1,14-1 0,13-11 0,8 0 0,4-11 3,3-8-4,2-11 3,2-2-2,-6-1 0,-6 7 2,-9 9 1,-13 9 2,-4 8 15,-5 0-19,-1 22 4,1 10-5,-2 4 5,1 0-5,1-5 3,-1 2-3,3-3-2,2-4-44,-7-3-90,0-4-310</inkml:trace>
  <inkml:trace contextRef="#ctx0" brushRef="#br0" timeOffset="553016.0753">16111 14516 783,'0'0'97,"85"-44"-41,-12 14-2,22 1-10,14-5-5,13-1-12,13-5-6,1 1-5,4-1-5,-4 0-7,-13 9-2,-18 3-2,-29 7 0,-19 6-9,-28 8-63,-18 3-85,-11 4-287</inkml:trace>
  <inkml:trace contextRef="#ctx0" brushRef="#br0" timeOffset="553616.4791">16493 14783 748,'0'0'136,"0"0"-69,0 0-15,0 0-7,0 0-20,0 0-13,42-29-8,-5 15 4,6 4-2,5-2-4,1 2 0,0 3 0,-9 4 0,-5 3-2,-11 0-4,-9 9 2,-8 7-5,-7 7-3,0 1-11,-9 1-14,-4-1 27,-4-2 1,7-5 7,3-6 0,7-5 0,0-6-3,0 4 3,8-4 1,10 0 17,5 0 15,7 4-16,-4 5-9,4 10 2,-5 3-5,-2 0 0,-10 0-3,-10-2-3,-3 0 1,-9 0 0,-24 0 0,-14-4 3,-7 1 0,-7-1-3,-5-6-27,6-3-17,13-7-11,12 0-68,16-3-255</inkml:trace>
  <inkml:trace contextRef="#ctx0" brushRef="#br0" timeOffset="553994.7409">17262 14558 100,'0'0'703,"0"0"-641,0 0 8,0 0-30,0 0-17,0 0-9,5-22-14,-5 25-2,0 13-12,-2 7 14,-5 7 6,5-4-1,2 4 0,0-1-1,0-2 2,16 3 7,7-4-3,6-2 21,3 2-18,4 0 3,-6-6 6,-5-1-5,-5-2-12,-14-4-4,-5-4-2,-1 2 1,-7-2-1,-23 2 1,-13-5-1,-11-1-16,-4 0-68,-4-5-60,9 0-210</inkml:trace>
  <inkml:trace contextRef="#ctx0" brushRef="#br0" timeOffset="554236.2128">17616 14383 928,'91'-36'50,"6"-4"3,-2 3-25,-8 2-25,-15 1-3,-16 1-49,-11 4-84,-14 2-426</inkml:trace>
  <inkml:trace contextRef="#ctx0" brushRef="#br0" timeOffset="555365.402">18941 13671 839,'0'0'72,"0"0"15,0 0-19,0 0-46,0 0-20,0 0 1,36 59-1,-29-20 3,-1 4-1,-3-11-3,0-2 0,0-13 2,-2-8-3,1-1 0,-1-8-21,3 0 0,4 0 21,9-17 1,3-6 1,6-4-1,-4-2 1,-2-1-1,-3 3 3,-5 10 4,-3 9 4,-6 7 5,1 1-10,0 0-7,2 4-2,8 11 2,1-1 7,2 0-6,-1-5 1,3 2-1,-3-9 1,3-1-2,-1-1-2,-3 0-7,-4 0-15,0 0-4,-2-3 22,-3-8 6,-1 5 0,-4 6 7,-1 0 21,3 0-8,-3 0-13,4 0-7,7 0-7,8 0 7,11 0 0,10-7-7,9-6-89,2-3-143</inkml:trace>
  <inkml:trace contextRef="#ctx0" brushRef="#br0" timeOffset="555900.1055">19861 13607 79,'0'0'807,"0"0"-733,0 0-22,0 0-22,-87 19-5,60-2-5,2 3-9,8-4-2,4-2-9,8-8-3,5-1-23,0-5-27,4 0 17,16 0 13,9 0 16,4 0 4,1-8-3,-4-1 10,-6 2-4,-14 3 33,-4 4 15,0 8-7,1 21-30,1 17 20,10 14-16,0 1 14,6 3 16,-5-8-30,-6-10-9,-6-2-5,-7-5-1,0-6 1,-14-3-7,-8-7 3,-4-7-14,4-9 11,2-7 6,4 0 1,6-17 9,4-9-8,6-4 0,1-13-1,24-3-1,13 0-22,7-3-20,8 6-48,7 0-52,6-1-144</inkml:trace>
  <inkml:trace contextRef="#ctx0" brushRef="#br0" timeOffset="556231.1523">21342 13237 844,'0'0'81,"0"0"15,0 0-15,0 0-64,-95 20-14,50 32 0,-4 11-1,5 7 16,5-1-15,12-7-1,13-1-2,14-8 0,1-7 0,31-10-19,19-9-55,17-18-29,11-9-189</inkml:trace>
  <inkml:trace contextRef="#ctx0" brushRef="#br0" timeOffset="556539.4447">21734 13525 665,'0'0'140,"0"0"-7,0 0-51,0 0-3,0 0-59,0 0-11,-70-27-5,46 47 7,9-1-10,5-2-1,10-7 0,0-3-1,0-3 1,19-1-12,5-3 1,6 0-7,3 0 13,3-14 1,-2 1 4,-4-1 0,-9 5 3,-11 6 6,-7 3 23,-3 0-9,0 0-19,0 6-4,4 8 0,1 2 4,1-6-2,3-3-2,7-2 1,8-4-1,9-1-17,7 0-41,8-6-72,-3-11-154</inkml:trace>
  <inkml:trace contextRef="#ctx0" brushRef="#br0" timeOffset="556752.8257">22390 13193 803,'0'0'58,"0"0"82,0 0-60,0 0-72,0 0 1,-103 67 6,78-23 5,7 1 0,14-5-12,4-1-8,9-3 0,19-6-3,9-6-11,7-8-61,8-9-100,4-7-595</inkml:trace>
  <inkml:trace contextRef="#ctx0" brushRef="#br0" timeOffset="557065.2784">22875 13208 61,'0'0'744,"0"0"-619,0 0-53,0 0-55,-91 26-8,64 8 25,2 2-13,8-1-17,7-5-1,10 0 2,0-4-4,23-4 0,8-5 1,6-2-2,3-10-30,-2-5-15,-2 0 24,-2-20 15,-6-6 6,-4-7 1,-10-3 2,-14-4-2,0 1 5,-2 3 3,-18 5-9,-2 9-2,-2 8-4,-2 6 5,4 8-56,5 0-153,12-3-531</inkml:trace>
  <inkml:trace contextRef="#ctx0" brushRef="#br0" timeOffset="557545.8497">23235 13213 899,'0'0'42,"0"0"30,0 0-3,0 0-55,0 0-11,123-20-3,-67 20 6,-5 0-6,-4 0 0,-11 14 0,-12 0-1,-7 2-3,-10 7-6,-7 0-6,0 1 2,0-2-5,-11-2 12,-2 0-2,-1-6 1,1-5 3,4 1 3,3-4 1,4-1 0,2-2-6,0-1-2,0 2 9,5 2 2,12 1 0,5 3 5,5 4-4,1 2-1,-3 3-1,-2 1 0,-5 0 6,-5 4 2,-9-2-2,-4-2-6,-7 0 5,-18 0 2,-11-3 1,-13-1-2,-14-2-3,-15-2-2,-6-2-2,-4-6-67,7-4-240</inkml:trace>
  <inkml:trace contextRef="#ctx0" brushRef="#br0" timeOffset="574608.1173">8892 15150 277,'0'0'398,"149"-21"-309,-51-5-31,4-7-23,1 0-24,-12 4-11,-20 3-62,-25 6-178</inkml:trace>
  <inkml:trace contextRef="#ctx0" brushRef="#br0" timeOffset="574992.3864">8990 15397 634,'0'0'141,"0"0"-68,111-31 3,-26-6-26,22-13-22,9-10-13,7-2-4,5-9-11,-9-7-33,-2-2-160</inkml:trace>
  <inkml:trace contextRef="#ctx0" brushRef="#br0" timeOffset="575994.4828">8899 751 850,'0'0'62,"0"0"-33,0 0-29,0 0-1,0 0 1,30 97 7,-5-51-2,11 0 0,9-5-1,16-5 4,18-8-4,21-9 3,24-15 2,19-4 4,23-29-6,25-21-4,24-16 0,19-13-1,6-16-1,-15-6-2,-28-3-21,-34 5-27,-37 9 20,-38 17-22,-40 19 6,-24 20 26,-24 23 15,-17 11-94,-20 0-325</inkml:trace>
  <inkml:trace contextRef="#ctx0" brushRef="#br0" timeOffset="577120.379">11010 1444 850,'0'0'22,"0"0"-6,0 0-3,0 0 29,0 0-42,0 0-10,-7 7-1,70 1 11,30-8 7,25 0-6,18-4 11,13-15-5,3-3-6,-12 2-1,-10 7 0,-26 3-38,-19 8-55,-20 2-25,-25 0-128,-19 0-209</inkml:trace>
  <inkml:trace contextRef="#ctx0" brushRef="#br0" timeOffset="577492.2974">11253 1668 673,'0'0'35,"0"0"-11,0 0-24,157-24 16,-59 3-12,15-4-4,17-3 0,0 1-3,9 2 3,-5-1-69,-11 1-347</inkml:trace>
  <inkml:trace contextRef="#ctx0" brushRef="#br0" timeOffset="578387.674">17608 1235 296,'0'0'346,"0"0"-278,0 0-20,0 0 2,0 0-22,0 0-16,-9 0-5,9 0 6,0 0-7,0 3-6,11-1 3,10 1 1,10 1 1,14 1 2,3-5-1,7 3-5,0-3-1,-6 4-3,-7-2-15,-11 0-19,-10-2-4,-10 1-13,-11 4-48,-16 0-15,-23 4-5,-15 4-140</inkml:trace>
  <inkml:trace contextRef="#ctx0" brushRef="#br0" timeOffset="578746.8979">17534 1364 174,'0'0'204,"-94"17"-80,69-11-33,8-4-41,13 0-16,4-1-32,18-1 14,18 0-15,24 0 19,13 0-9,11-9 3,3-3-14,-2 0 0,-8-1 0,-7 0-24,-7 0-12,-10 3-143,-12 2-285</inkml:trace>
  <inkml:trace contextRef="#ctx0" brushRef="#br0" timeOffset="586743.9333">15560 13425 664,'0'0'60,"0"0"12,0 0-26,0 0-13,0 0 17,0 0-28,0 0-22,0 0 2,-45 13-2,-4 43 1,-9 25 0,-4 28 17,-4 15-8,8 18 5,7 13-2,17 0-10,22 2 7,12-2-4,35 0 0,22 0-5,16-12 5,16-14-6,11-14 0,11-13 0,9-15 2,5-12-2,0-17 2,1-9-2,5-11-1,-5-15-17,0-9-34,-5-14-73,-10-11-341</inkml:trace>
  <inkml:trace contextRef="#ctx0" brushRef="#br0" timeOffset="587657.302">17464 13251 681,'0'0'46,"0"0"31,0 0-19,0 0-43,0 0 0,0 0 0,74-38-4,-36 38 8,5 21-6,7 8 5,4 12-7,0 17 5,3 10 2,-1 13-1,7 8-10,7 4-1,11 5 2,-2-1-7,1-4 5,-5-4-4,-14-5 3,-12 0-4,-13-6 1,-14 2-1,-14-7 3,-8 3 2,-5-1-5,-23 3 5,-11 1-3,-8 6-3,-7-5 6,-5-2-6,-2-5 3,0-9-3,5-9 0,-1-9-9,8-2-16,7-12-34,11-5-60,8-17-174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39:11.164"/>
    </inkml:context>
    <inkml:brush xml:id="br0">
      <inkml:brushProperty name="width" value="0.05292" units="cm"/>
      <inkml:brushProperty name="height" value="0.05292" units="cm"/>
      <inkml:brushProperty name="color" value="#1F497D"/>
    </inkml:brush>
  </inkml:definitions>
  <inkml:trace contextRef="#ctx0" brushRef="#br0">17016 11559</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30T08:45:47.461"/>
    </inkml:context>
    <inkml:brush xml:id="br0">
      <inkml:brushProperty name="width" value="0.05292" units="cm"/>
      <inkml:brushProperty name="height" value="0.05292" units="cm"/>
      <inkml:brushProperty name="color" value="#1F497D"/>
    </inkml:brush>
  </inkml:definitions>
  <inkml:trace contextRef="#ctx0" brushRef="#br0">23267 6226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51:24.359"/>
    </inkml:context>
    <inkml:brush xml:id="br0">
      <inkml:brushProperty name="width" value="0.05292" units="cm"/>
      <inkml:brushProperty name="height" value="0.05292" units="cm"/>
      <inkml:brushProperty name="color" value="#FF0000"/>
    </inkml:brush>
  </inkml:definitions>
  <inkml:trace contextRef="#ctx0" brushRef="#br0">19398 14114</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7T04:31:42.462"/>
    </inkml:context>
    <inkml:brush xml:id="br0">
      <inkml:brushProperty name="width" value="0.05292" units="cm"/>
      <inkml:brushProperty name="height" value="0.05292" units="cm"/>
      <inkml:brushProperty name="color" value="#FF0000"/>
    </inkml:brush>
  </inkml:definitions>
  <inkml:trace contextRef="#ctx0" brushRef="#br0">20390 7764</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10:00.135"/>
    </inkml:context>
    <inkml:brush xml:id="br0">
      <inkml:brushProperty name="width" value="0.05292" units="cm"/>
      <inkml:brushProperty name="height" value="0.05292" units="cm"/>
      <inkml:brushProperty name="color" value="#FF0000"/>
    </inkml:brush>
  </inkml:definitions>
  <inkml:trace contextRef="#ctx0" brushRef="#br0">22275 9178</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7T04:53:41.890"/>
    </inkml:context>
    <inkml:brush xml:id="br0">
      <inkml:brushProperty name="width" value="0.05292" units="cm"/>
      <inkml:brushProperty name="height" value="0.05292" units="cm"/>
      <inkml:brushProperty name="color" value="#FF0000"/>
    </inkml:brush>
  </inkml:definitions>
  <inkml:trace contextRef="#ctx0" brushRef="#br0">21977 14287</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1:24.583"/>
    </inkml:context>
    <inkml:brush xml:id="br0">
      <inkml:brushProperty name="width" value="0.05292" units="cm"/>
      <inkml:brushProperty name="height" value="0.05292" units="cm"/>
      <inkml:brushProperty name="color" value="#FF0000"/>
    </inkml:brush>
  </inkml:definitions>
  <inkml:trace contextRef="#ctx0" brushRef="#br0">19348 8930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14T04:23:18.251"/>
    </inkml:context>
    <inkml:brush xml:id="br0">
      <inkml:brushProperty name="width" value="0.05292" units="cm"/>
      <inkml:brushProperty name="height" value="0.05292" units="cm"/>
      <inkml:brushProperty name="color" value="#FF0000"/>
    </inkml:brush>
  </inkml:definitions>
  <inkml:trace contextRef="#ctx0" brushRef="#br0">16818 12204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10-28T09:41:33.65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1" timeString="2021-10-28T09:41:35.974"/>
    </inkml:context>
  </inkml:definitions>
  <inkml:trace contextRef="#ctx0" brushRef="#br0">8161 14287</inkml:trace>
  <inkml:trace contextRef="#ctx1" brushRef="#br0">400 3553 534,'0'0'102,"0"0"-5,0 0-27,0 0-11,0 0-21,0 0 0,0 0-10,-3 0-2,3 0 3,0 0-3,9-7-5,8 0 1,8-6-18,5-1 9,10-2-8,0-2-5,2-1 0,-2-1 0,2-2 2,-9 1-3,-5 2 1,-4 2 0,-9 1 0,-3 2 1,-3 3 2,-3-1 1,-3 1-4,-3 0 0,0 1-2,0 1 2,-3-1 1,-6 3 6,-9 4-7,0 1-1,-6 2 0,-7 0-3,-5 11 2,-1 9 1,1 7 0,2 6 1,0 7-2,4 5 1,9 2 1,4-1 5,4 0-5,10-1-1,3-4 0,0-1 1,16-5 0,8-8 1,9-6-2,4-8 3,11-9-2,3-4 1,1-4 2,3-15-3,-10-8-33,0-6-107,-7-5-297</inkml:trace>
  <inkml:trace contextRef="#ctx1" brushRef="#br0" timeOffset="667.9423">984 3020 760,'0'0'34,"0"0"46,-111-67-35,72 48-14,3 2-2,-1 5-11,3 5 9,0 4-12,4 3-7,-10 2-7,-1 18 1,-9 13 3,-1 11-3,0 7-1,-3 7 1,5 5 2,1 3-2,8 4-2,6-1 5,10-1-5,9 2 14,6 1-4,9 1-3,0-2-3,6-4 2,19-5-5,5-10 0,6-6 3,9-2-8,7-10 6,12-2-2,9-7 12,6-7-10,3-7 6,3-8 5,-1-2-13,-2-2 4,-5-17 4,-8-6-7,-11-6 1,-3-5-2,-7-3 9,0-8-9,-3-7 5,1-10-2,-3-7-1,0-4-1,-4-1-1,-9 5 3,-8 7-3,-11 5-3,-10 6 3,-1 5 0,-25 1 1,-11 5 6,-16-1-4,-9 4 0,-8 3-1,-4 9-1,0 5-1,2 10-6,3 10 0,7 2-25,9 16-39,19 9-45,14 0-156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0-28T09:34:26.569"/>
    </inkml:context>
    <inkml:brush xml:id="br0">
      <inkml:brushProperty name="width" value="0.05292" units="cm"/>
      <inkml:brushProperty name="height" value="0.05292" units="cm"/>
      <inkml:brushProperty name="color" value="#FF0000"/>
    </inkml:brush>
  </inkml:definitions>
  <inkml:trace contextRef="#ctx0" brushRef="#br0">4641 3030 666,'0'0'76,"0"0"-15,0 0-19,-97-32 22,64 32-46,-3 0-4,-3 5-8,4 9 4,-1 6-1,8 5-8,8 4 1,2 5-4,9 1 4,9 1-2,0 0 0,11 0 0,20 0 0,8 1 3,10-3 2,-3 1 2,2 2-2,-5 1-2,-7 0-1,-8-2 0,-11-3 4,-4-4-6,-7-2 1,-6-4 2,0-1-2,-9 2 4,-13-3 8,-8-3-1,-6-3-5,-1-7 0,-4-6-2,6-2-3,-1 0-1,6-14-1,5-10-53,10-12-4,9-19-108,6-12-501</inkml:trace>
  <inkml:trace contextRef="#ctx0" brushRef="#br0" timeOffset="196.1612">4881 2897 859,'0'0'94,"0"0"-20,0 0-37,0 0-23,85-38-13,-46 38-1,6 4-1,14 10 1,2 6 0,-1 0-4,-2 2-84,-10-6-85,-8-6-495</inkml:trace>
  <inkml:trace contextRef="#ctx0" brushRef="#br0" timeOffset="1075.4846">5285 3364 573,'0'0'109,"0"0"-57,0 0 33,0 0-45,-101-12-26,74 24-9,3 13-5,3 5 0,5 10 3,3 4 9,6 4-3,4-1-6,3-7-1,0-7 1,17-8-1,5-8-1,8-6 5,1-8-4,5-3 4,3 0-4,-6-19 6,0-8 1,-1-5-3,-9-5 2,-1-7 4,-10 1 3,-10-2 4,-2 2-7,-5 2-6,-19 3-6,-6 5-8,-2 7-37,3 9-27,5 6-49,13 3-375</inkml:trace>
  <inkml:trace contextRef="#ctx0" brushRef="#br0" timeOffset="1921.1439">6019 3334 468,'0'0'295,"0"0"-264,0 0-6,0 0-5,0 0-9,0 0-6,-3 33 18,3-16 16,0-1-15,-3 0-8,-1 1-5,0-1-5,1-3 1,2-5-2,1-5-1,0-1-4,0-2 0,0 0 2,0 0 1,0 0 3,8-11 7,11-11-7,1-3 0,2-4 0,-3 3-5,-1 5 5,-6 8-6,-7 9 5,-1 4 15,-1 0-20,1 14-8,3 8 0,3 6 8,-1 1 3,-2-1-3,2 0 2,-3-1-1,1-4 1,4-3-1,-2-4-1,3-5 0,1-6-13,7-5 3,-1-2 10,5-16 4,-2-3-1,-5-1 0,-4 2 0,-1 8 3,-6 5-2,-3 5-2,-3 2 1,0 0-3,0 0-8,1 0 1,10 0-7,-2 2 14,7 3 2,7-2 0,1-3 0,7 0 0,-1 0-2,-2-5 3,-4-8-3,1-8-4,-5-2 4,-1-5 0,-5-3 2,-4-4 1,-4-1 4,-6 2-1,0 3 4,0 9 11,0 8 8,-3 8 1,3 6-3,-3 0-27,3 10-3,-4 17-12,4 12 14,0 0 1,0-1 0,7-6 1,8-1-1,1-4 4,0-5-3,7-2 0,4-6-1,2-7-1,6-6-31,-2-1-57,-5-8-88,-4-14-638</inkml:trace>
  <inkml:trace contextRef="#ctx0" brushRef="#br0" timeOffset="2640.3512">964 3249 616,'0'0'74,"0"0"32,0 0-29,0 0-11,0 0-38,0 0 8,-42-33-13,42 31 4,0 2-6,0 0-14,12-5-5,28-4-2,29-8 0,34-4 1,24-4 1,13-3-1,0 0-1,-16 2-69,-27 1-104,-30 0-453</inkml:trace>
  <inkml:trace contextRef="#ctx0" brushRef="#br0" timeOffset="2850.9733">1305 3176 745,'0'0'44,"0"0"-17,0 0 4,0 0 25,14 87-6,1-53-25,6 2-10,-2 3-3,-4 2-7,0 2-2,-3 1 0,-6 2-3,7-3-111,1-16-517</inkml:trace>
  <inkml:trace contextRef="#ctx0" brushRef="#br0" timeOffset="3158.188">1702 3357 834,'0'0'32,"0"0"-6,0 0-2,0 0-10,3 82-7,17-65 1,-1-3-4,8-4 1,-5-3-2,1-6-1,2-1 2,-1 0 0,-2-15 0,-4-4 0,-3-5 2,-9 0-2,-6-1 3,-3 1 5,-22 1-11,-8 5-1,-9 8-18,2 6-40,7 1-10,10 1-29,18-3-295</inkml:trace>
  <inkml:trace contextRef="#ctx0" brushRef="#br0" timeOffset="3391.9006">2092 3004 868,'0'0'45,"0"0"-2,0 0-13,0 0-27,0 0 0,-20 100 21,20-56-16,0-4 5,0 2-6,12-1-6,-1-3 7,2-3-6,-1-2-2,3-7-36,-3-6-123,0-10-459</inkml:trace>
  <inkml:trace contextRef="#ctx0" brushRef="#br0" timeOffset="4118.0436">2020 3241 748,'0'0'56,"0"0"10,0 0-3,0 0-49,0 0-9,0 0-5,49-41 1,-4 26-1,4 1 0,2-3-3,4 1-31,-6 2-9,-8 0 22,-11 7 5,-13 0 16,-9 5 0,-8 2 1,0 2 15,-8 19-10,-9 6 18,0 2-6,4 0 1,4-1-10,4-3-1,2-3-7,3-3-1,0-3 0,8-7 0,14-7-22,6-2-61,5-2-26,-3-14 47,-2-3 20,-11-1 42,-8 0 17,-2 5 61,-7 5 38,0 6-16,0 4-48,-3 0-19,-4 0-28,1 5-5,3 5-3,3 0 1,0-1-1,0-1 3,3-1 0,13-4 1,5-1 2,3-2-3,6 0-9,4-5-28,-1-10-4,-3-4 12,-5-3-4,-7-3 24,-6-1 9,-9-3 3,-3-1 33,0-3 13,-3 0-18,-9-4 13,-6 2-1,-1-1-5,-4 5 1,-2 7-15,7 9 7,6 8 0,6 4 2,3 3-28,3 6-5,0 22-22,0 9 21,12 10 1,6 1 1,0-5-1,4-2 0,-1-3 0,-3-4 0,3-4-8,1-9-48,1-6-26,2-11-91,-1-4-451</inkml:trace>
  <inkml:trace contextRef="#ctx0" brushRef="#br0" timeOffset="5228.7035">3185 2759 664,'0'0'112,"0"0"-13,0 0-18,0 0-31,0 0-3,0 0-38,-9-29-9,9 54-23,13 14 23,1 6 9,-2 1 1,1-2-4,1-5-6,-1-6 2,-1-8 0,-3-4-2,1-11 1,-5-3-1,-3-4 0,2-3 3,-4 0 4,0 0 3,0-3 3,3-13-3,3-9-6,1-6-2,-1-2-3,3 2 2,2 10-2,-4 6 3,2 11-3,3 4 1,0 0-3,0 1 0,4 15-2,0-4 4,1 2 2,-2 0-2,3 0-11,-3 0-91,-2-6-121</inkml:trace>
  <inkml:trace contextRef="#ctx0" brushRef="#br0" timeOffset="5647.8082">3713 2742 684,'0'0'79,"0"0"-15,0 0-17,0 0-25,0 0-1,0 0 19,-52 60-14,38-40-7,-2 0-14,4 4 1,5-2-5,-1-3-1,8-1-2,0-2-1,0-7-33,15-3-21,3-6 31,0 0 19,4-8 7,-7-6 0,0 2 6,-7 4 10,-4 2 18,-1 5 9,-3-1 5,0 2-14,0 0-20,0 0-9,0 0-5,0 0-2,6 0-7,4 0-38,7 0-14,2 0-56,1-3-138</inkml:trace>
  <inkml:trace contextRef="#ctx0" brushRef="#br0" timeOffset="6239.5064">3868 2881 107,'0'0'330,"0"0"-71,0 0-84,0 0-77,0 0-30,0 0-21,24-6-29,-15 9-6,3 7-7,1 2 7,1-5-11,-9 0 2,3 0-2,-5-3-1,0-1-11,0-2-20,0-1-31,3 0 14,9-1 27,3-15 11,3-7-38,4-2-1,2-3-38,-2-2-36,1 4 25,-1 1 98,-4 5 1,-6 4 3,-5 3 13,-4 4 37,-5 6 14,-1-2 31,0 4-18,0 1-17,0-1-28,0 1-25,0 0-11,0 1-4,-4 12 4,1 0 0,-3 2 1,2-2-1,4-3 3,0 0-4,0-5 2,4-1 1,9-1-2,13-3 0,4 0 7,1-11-7,-1-8-1,-3-2 1,-10-3 0,-3-2 0,-8-6 4,-6 0 2,0-1 12,-9-4 29,-13 3-13,1 7-3,3 5 16,2 11-11,8 7 5,2 2-27,6 2-14,0 0-1,0 11-21,0 6 20,0 8 0,0 0-11,6 3-36,5 3-20,5 2-39,1-8-81,11-6-459</inkml:trace>
  <inkml:trace contextRef="#ctx0" brushRef="#br0" timeOffset="6509.5151">4496 2682 258,'0'0'363,"0"0"-253,0 0-12,0 0-29,0 0-37,0 0-16,0 12-4,0-12-8,2 2 0,-2-2 0,0 0-2,4 0 11,-1 0-6,6-7 7,4-9 10,1-6-24,5-2 5,-2 3 3,-5 5-6,1 7 0,-7 6 12,4 3 0,-2 0-11,1 0-3,4 3-9,-4 6 8,0 2-2,3-2-50,-3 1-67,0-6-123</inkml:trace>
  <inkml:trace contextRef="#ctx0" brushRef="#br0" timeOffset="6848.8072">4769 2588 553,'0'0'260,"0"0"-166,0 0-18,0 0-30,0 0-29,0 0-10,12-49-5,0 36-1,6-5-1,-3-4 0,1 0-14,-7-1-19,-4 2 19,-5 1 11,0 3 3,0 7 0,-8 4 15,-1 5 17,-7 1-6,1 7-26,-4 14 4,2 8-4,4 3 0,8-1 6,2-2-5,3-2 4,0-2-4,8-7 3,8-2 0,2-5-4,6-3 0,1-2-32,5-6-28,6 0-42,-2-7-87,-1-15-205</inkml:trace>
  <inkml:trace contextRef="#ctx0" brushRef="#br0" timeOffset="7163.8115">5048 2400 330,'0'0'176,"0"0"-9,0 0-55,-18-76-45,15 69 6,0 6-28,-1 1-3,4 0-15,-2 0-19,2 0-5,0 0-3,0 0-12,0 6-4,0 11 6,0 7 10,0 2 0,0 2 3,6-3 2,8 0-4,-2 0 5,7-2-4,2-1 4,-8-4-2,-1-5-3,-9-5-1,-1-2 2,-2-1-4,0-2 4,-8 2 2,-11 1 9,-11-1-12,0 1-1,2-4-8,1 1-52,6-3-66,6 0-109</inkml:trace>
  <inkml:trace contextRef="#ctx0" brushRef="#br0" timeOffset="7501.0513">5212 2184 703,'0'0'70,"0"0"18,0 0-14,0 0-35,0 0-35,0 0 0,6-13-4,-12 13-9,0 1 8,-3 8 1,6 1 0,3 3-2,0 2 0,3 4 2,15 2-6,6 1 6,8 4 6,0 1-5,-2-1 7,-8 1-3,-6 0 0,-5-4 3,-8 1 0,-3-1-6,-6 5 6,-24 2-8,-10-1 4,-11 2-4,-10-4-54,-3-3-172</inkml:trace>
  <inkml:trace contextRef="#ctx0" brushRef="#br0" timeOffset="7982.653">2375 3670 803,'0'0'93,"0"0"-38,0 0-21,0 0-27,0 0-7,84-15 3,-13-6-1,14-8 14,11-5-11,4 2-3,-5 0-4,-16 9 2,-18 6-67,-19 9-74,-24 5-275</inkml:trace>
  <inkml:trace contextRef="#ctx0" brushRef="#br0" timeOffset="8211.3996">2309 3903 615,'0'0'78,"0"0"-32,0 0-4,0 0 28,114-8 5,-35-15-39,15-7-13,6-5-6,4-1-13,-4 3-4,-6 0 3,-6 5-3,-3 0-7,-7 3-88,-4-3-246</inkml:trace>
  <inkml:trace contextRef="#ctx0" brushRef="#br0" timeOffset="26289.5008">8049 3077 711,'0'0'49,"0"0"30,0 0-22,0 0-26,-24-73-16,18 63 4,-4 1 2,-2 2 2,-4 4-14,2 3-9,-10 0-1,-4 3-2,-11 17-2,0 5-8,-1 4 0,9 0 13,11 0-4,7 2 1,13-3-2,0 1-2,16-6 1,11-2 3,8-3 3,11-3 1,3 1-1,0-3 0,-4-3 1,-6 1-1,-5 2 0,-10-1 0,-11-1 0,-7 3-1,-6 2-3,0 2 4,-13 4 0,-20 3 8,-8-1-7,-7 1 1,1-3 10,1-3-6,1-1-3,7-7 4,12-6-7,10-5-6,11 0-19,5-16-45,15-18-101,10-13-432</inkml:trace>
  <inkml:trace contextRef="#ctx0" brushRef="#br0" timeOffset="26679.1014">8413 3020 772,'0'0'61,"0"0"13,0 0-10,0 0-32,0 0-32,0 0-5,-82 61 5,52-21 4,5-1-4,8 0 2,7-4-4,4-6 2,6-3 0,0-8-1,12-4 1,9-11-7,-2-3-6,5 0 5,3-15-19,-3-6 18,-2-1 9,-5 0 2,-4 7 2,-7 3 7,-3 8 33,-3 4-4,0 0-31,0 1-9,0 15-16,0 5 16,0 3 0,0 0 0,0-4 0,2-4 0,9-4-56,0-9-169</inkml:trace>
  <inkml:trace contextRef="#ctx0" brushRef="#br0" timeOffset="27134.7121">8685 3222 864,'0'0'134,"0"0"-103,0 0 8,0 0-16,0 0-23,0 0 2,4 9-1,-4-3 0,3-2 2,-3-3-1,2 1-1,-2-2-1,0 0-10,4 0-6,2-2 13,4-13 3,3-3 1,4-3 0,-2 9 1,-6 4-2,-5 5 8,-1 3 3,-3 0-1,5 0-9,0 0-1,5 8 0,0 4 1,-3-2 3,2-3-3,1 1 1,0-2 1,2-3-1,-5-3-4,7 0-10,-3 0-12,9-3 24,4-11 1,-5 0-1,1 4 0,-5 3 0,-8 4 0,-4 3 0,3 0 0,0 0-3,9 0-8,0 7 10,6 1 0,7 0-52,4-3-2,2-5-172,-5 0-286</inkml:trace>
  <inkml:trace contextRef="#ctx0" brushRef="#br0" timeOffset="27532.1895">9246 3159 382,'0'0'373,"0"0"-221,0 0-43,0 0-41,0 0-68,0 0-4,33 29 4,-16 4 16,-6 2-1,-2 3-6,2-5-2,-3-5-2,-2-3 0,-3-6-5,-1-4 0,2-4-12,-4-3-34,0-7-27,4-1 65,-1-9 8,0-15 3,0-10-2,-2-3 4,-1-8-5,0-5 24,0-3-3,-1-1 3,-5 2-11,6 1 7,0 6 6,6 7-7,18 8-9,8 12-1,9 12-8,6 6-1,-2 9-2,-2 16-1,-11 6-2,-14 4 2,-17 2 3,-1 1 0,-29 2 0,-10-4-6,-10-2-9,4-7-5,2-6-25,9-10-35,11-11-77,6 0-402</inkml:trace>
  <inkml:trace contextRef="#ctx0" brushRef="#br0" timeOffset="27766.5322">9925 2579 798,'0'0'105,"0"0"-98,0 0-1,29 108 42,-16-46-19,1 2-12,-8-3-7,1-1-6,-7-5 1,0-5 0,0-5-5,-13-6-17,-3-10-92,8-10-296</inkml:trace>
  <inkml:trace contextRef="#ctx0" brushRef="#br0" timeOffset="28170.2149">10204 2967 750,'0'0'97,"0"0"-55,0 0 8,0 0-23,0 0-15,82-21-7,-56 9-2,-1 0 3,-1-2-5,-6-3 0,0-1 0,-3 0-1,-4-4 6,-3 2-3,-4-2 0,-4 3 2,0 6 7,0 4 11,0 5-2,-12 4-7,-5 0-7,-13 13-7,-2 13-6,0 9 5,-4 4-3,9 2 2,8 0 0,9-4 2,10-1 0,0-2 0,17-6 4,13-4 6,6-7-2,9-6-8,7-9 5,9-2 3,6 0-8,6-20-29,-2-6-69,1-3-247</inkml:trace>
  <inkml:trace contextRef="#ctx0" brushRef="#br0" timeOffset="30937.4389">11211 2517 842,'0'0'22,"0"0"40,0 0-13,0 0 15,0 0-64,0 0-15,-6 65 15,-10 20 5,-7 7 1,1-2 1,-5-8-5,4-9-2,2-13 0,10-11 2,2-14-1,5-12 5,1-12-5,3-5-1,0-6 0,0 0 5,0 0 8,13-15 0,3-13-4,10-8-8,-1-6 3,2 1-1,0 7-2,-9 14 3,-8 10 1,-4 10-2,0 0-3,2 5-13,5 12 10,0 4 3,4 2 1,-2-1-1,-1-1-26,0-2-90,4-5-210</inkml:trace>
  <inkml:trace contextRef="#ctx0" brushRef="#br0" timeOffset="31808.4035">11678 2926 924,'0'0'109,"0"0"-61,0 0-25,0 0-20,0 0-3,-83 44 0,69-27-2,5 0 4,2-1-4,4-3 2,3-4-8,0-1-41,0-2-4,10-6 28,8 0 25,0 0 3,-2-4 2,-4-1-3,-2 0 31,-6 3 8,-4 2-17,0 0-11,0 0-13,3 0 0,4 0-5,2 0 4,12 0-9,4 0-59,11 0-37,6-5-56,3-5-6,1-1 94,-10 2 74,-10 4 73,-10 2 96,-6 3-55,-7-2-16,-3 2-40,0 0-33,2 0-11,2 9 5,-1 2-1,4 0-2,0 1-2,2-2-9,1-5-2,0-1 2,0-2-5,6-2-9,6 0-3,1-9-21,9-11-15,4-4 12,6-4-15,1-2-14,-1-1-4,1 2 21,-5 0 17,0 3 29,-8 6 2,-7 3 7,-6 6 18,-11 7 48,-3 3 18,-3 1-35,0 0-23,0 6-33,-9 13-5,-6 6 5,-3 2 11,8 0 2,-2-2 2,8-5-11,4-1-2,0-7 2,0-4-2,19-1 0,7-7 7,9 0-9,5-12-6,2-10 1,-3-7-4,1-8 7,-9-5 0,-8-6 2,-9-5 1,-14 1 2,0 7 2,-6 11 18,-11 9 25,-4 11-2,9 11 1,-4 3-15,3 0-27,1 14-5,1 10-7,5 3 4,6 3 0,0 3 3,0 1-1,12 4-1,5 1-65,3-4-53,-1-5-157</inkml:trace>
  <inkml:trace contextRef="#ctx0" brushRef="#br0" timeOffset="33314.5974">13244 2760 755,'0'0'96,"0"0"-16,0 0-22,0 0-13,0 0-27,0 0-18,-16-17-4,16 24-12,-6 12 15,0 8 1,0-3 0,-5 0 3,7 1-2,1-5-1,3 3 0,0-1 0,9-5 5,9-4-3,4-2-2,1-9-10,-3-2 4,0 0 6,-2 0 2,-2-4 3,-5-4 2,-1 5 11,-10 1 8,0 2 2,0 0-19,0 0-9,0 0-3,3 2-6,3 4 7,4 1 4,7-1 2,-2-4-4,7-2 4,5 0-2,-5 0-2,-2-8-4,-3-4 2,-5-1 2,-1-3 0,-5-7 0,0 0 0,-6-2 1,0 0 0,0 2-1,0 2-3,3 1-12,4 3-22,6 2-5,9 5-34,8 4-19,9 3-29,3 3 67,3 0-339,-8 4 181,-5 7 185,-17 3 30,-8-2 137,-7 3-5,0 0 89,-12 1-32,-1 1-89,-10 0-30,6-2-25,5-4-5,-2-3-22,7-1-16,4-1 3,3 0-5,0-1-1,6 1-13,18-5-40,-2-1 10,5 0 35,-5-9 9,-3 1 2,-8 1 7,-4 5 29,-5 0 8,-2 2-10,0 0-15,0 0-21,0 8-7,0 8 7,4-4 9,5 2-4,11-1 0,5-6 6,8-2-3,4-5-8,4 0-23,-4 0-18,-2-8-16,1-9 31,-1-3 24,-2-6-1,-6-6 3,-5-5 1,-10-7 15,-12-2 28,0-3-8,0-4 6,-12 5 1,0 2-5,1 12 5,5 11-14,2 14 24,2 6-16,2 3-34,0 10-3,5 24-24,11 13 24,10 10 1,0 1 0,0-4 1,-2-3-1,-9-3-1,-8-2-61,-4-7-23,-3-13-69,0-7-67,-6-11-132</inkml:trace>
  <inkml:trace contextRef="#ctx0" brushRef="#br0" timeOffset="33854.3777">14342 2924 333,'0'0'252,"0"0"-145,-33-80-3,25 49-31,7 3-20,1 3-22,0 3-5,20 2-13,6 3-4,12 1-9,9 2 2,5 3-7,4 2 4,4 2 1,-5 1 0,-9-1-5,-8 0-8,-9-3 2,-11 2 11,-12-1 0,-6-1 13,0 2 25,0 2 4,-15 4 15,-9 2-46,-7 2-11,-8 15 0,2 5 6,4 0-4,8 2-2,11 0 0,7 0-7,7 0 3,3-2-72,24-5-14,4-4-57,9-6-71,5-7 108,5 0 90,1 0 20,-2-10 28,-11-2 58,-11 4 38,-15 4 35,-7 4-40,0 0-39,9 5-44,-1 12-24,2 4 19,-2-1-14,-2-2-9,-5-4-5,-3-2-3,-3-5-1,0-2 1,0-4-2,0 1 1,0-2 0,4 0-9,5 0 10,12-9 4,7-13-4,17-5-1,10-4-13,5 0-38,-5 3-43,-6 3-65,-9 1-539</inkml:trace>
  <inkml:trace contextRef="#ctx0" brushRef="#br0" timeOffset="34575.4905">16210 2677 687,'0'0'179,"0"0"-104,0 0-22,0 0-17,0 0-22,123-39-7,-54 39-5,8 0 0,7 0-1,-2 0-1,-14 2-12,-9 4-75,-17-1-147</inkml:trace>
  <inkml:trace contextRef="#ctx0" brushRef="#br0" timeOffset="34809.4797">16206 2931 641,'0'0'85,"0"0"-23,0 0-14,0 0 15,0 0 2,112 0-12,-46 0-28,8-3-13,-1 0-7,-4 3-3,-6 0-4,-6 0-6,-5 0-49,-10 3-124,-13 3-413</inkml:trace>
  <inkml:trace contextRef="#ctx0" brushRef="#br0" timeOffset="35003.4394">16223 3239 417,'0'0'275,"0"0"-259,0 0 53,91 7 47,-21-7-71,13 0-33,2 0-9,-2-2 2,2-7-5,-9-4-52,-2-4-90</inkml:trace>
  <inkml:trace contextRef="#ctx0" brushRef="#br0" timeOffset="37761.2398">17713 2441 862,'0'0'53,"0"0"11,0 0-2,0 0-36,31-83-21,2 69-3,4 1-2,2 3-5,-3 6 5,-3 3-1,-10 1-1,-1 0 1,-6 12-9,-3 13-3,-3 9-13,-7 5 11,-3 2-1,-1 0-3,-18-5-21,-3-4 10,-5-5 11,2-6 13,6-4-2,2-5 6,7-5 2,4-2 0,3-3 0,3-2 3,0 0-3,0 0 2,0 0 2,16 0 3,6-4-2,6-2-3,3 0 4,-2 3-5,1 3 1,-5 0 3,2 0-3,-5 9-1,-1 5-1,-2 4-3,-4 5 3,2 0-2,-5-1 0,-5 1 2,-3-3-2,-2 2 2,-2-2 1,0-5 2,0 1-3,-13-1 2,-5-5-2,-17 3 3,-8-5 3,-9-2-1,-7-5 1,-9-1-2,-1 0 12,-5 0-4,6-4-5,9-1-6,16-1-1,19 2-2,20-3-109,4-5-445</inkml:trace>
  <inkml:trace contextRef="#ctx0" brushRef="#br0" timeOffset="38639.1298">18578 2534 880,'0'0'49,"0"0"26,0 0 14,0 0-44,0 0-41,0 0-4,-58-9-22,46 43 20,6 9-2,6-1 3,0-2-6,21-6 7,1-6 7,5-8-5,-6-9-1,-1-6 5,-7-5-1,3 0 1,-3-8 3,1-11 0,-2-6-4,-6-4-5,-6-4 0,0-1 0,-4-2 0,-16-1-1,-8 4-5,-4 6-15,1 5-40,6 10-69,13 6-123</inkml:trace>
  <inkml:trace contextRef="#ctx0" brushRef="#br0" timeOffset="39230.8516">19231 2630 848,'0'0'50,"0"0"-40,0 0 17,0 0 7,0 0-24,0 0-5,2 35 6,0-25-3,2-1-3,-1-2 1,0-1-3,1-1 2,0-2-1,3-2-2,0-1-1,11 0 3,6-9 8,2-4-6,0 2-3,-7 1-1,-10 7-1,-2 3-1,-3 0-6,2 0-10,3 11 11,4 2 5,4-1 0,-1-1 1,2 0-1,3-3-1,2-1-22,0-5 0,2 1 0,1-3-6,-3 0 25,0-5 3,-2-7 1,-2-5 0,-1-3 6,2-4 7,-4-2 10,0-5-1,1-4 5,-4-7-13,-1 0 5,-6 0-2,-3 9 17,-3 13 2,0 13 2,0 7 6,0 0-44,0 12-1,-13 20-23,-2 14 24,0 5 0,4-3 2,7 1-2,4-6 3,0-1-3,0-7 0,7-4-2,16-3-46,13-4-60,10-8-17,4-5-559</inkml:trace>
  <inkml:trace contextRef="#ctx0" brushRef="#br0" timeOffset="39442.0003">20468 2697 792,'0'0'183,"0"0"-178,0 0 5,85 12 25,-30-9-20,0-2-15,-7 0 0,-11-1-10,-10 0-40,-12 0-33,-8 0-56,-7 0-276</inkml:trace>
  <inkml:trace contextRef="#ctx0" brushRef="#br0" timeOffset="39763.9858">20474 2699 142,'0'0'398,"0"0"-306,0 0 0,0 0-43,-81 25-17,78-17-3,2 2-12,1 0 6,0 2 8,0 5-6,0 2-8,0 3-6,0 2 0,0 1-2,-2 2-3,-1 1 0,-1 2-3,-1 1-3,-2 0 3,2-2-1,2-5 2,2-1-4,-1-4 0,2-4 2,0-2-2,0-3 4,8-2 1,7-1 4,7-2 4,2-5-6,3 0-2,0 0-5,1 0-12,-3-12-90,-4-5-117</inkml:trace>
  <inkml:trace contextRef="#ctx0" brushRef="#br0" timeOffset="40341.7995">20408 3009 785,'0'0'60,"0"0"28,0 0-37,0 0-42,81-24-9,-39 19-2,2-2-42,-2-2-22,-6 3-12,-5-4 0,-6 3 63,-8-3 0,-5-2 15,-9 4 12,-3 2 97,0 3 6,0 3-42,0 0-33,0 0-40,0 12-16,0 8 16,0 5 15,0 0 10,1-3-15,-1-2-1,0-4-3,0-3-2,0-5-1,0-2-2,0-4 0,0 0-1,0-2 3,2 0-3,1-2 16,1-14-6,4-6-6,2-6-4,1-2 2,-1-3-1,5-2-2,0-1 2,4 4 0,0 6 0,1 9 2,2 7 0,2 10-1,6 2-2,0 23-6,1 15 4,-4 7-2,-9 4 4,-9-1 0,-9-6 0,-4-9-7,-21-6 7,-13-8-7,1-6 7,-4-5 1,1-3-1,7-4-6,5-3-14,7 0-38,8-5-14,10-11-89,3-7-522</inkml:trace>
  <inkml:trace contextRef="#ctx0" brushRef="#br0" timeOffset="40537.3885">21348 2803 230,'0'0'598,"79"0"-592,-22 0 68,14 0-33,-1 2-32,-3 2-9,-12 0 0,-17-2-34,-17 1-69,-12-3-70,-9 0-240</inkml:trace>
  <inkml:trace contextRef="#ctx0" brushRef="#br0" timeOffset="40680.6276">21700 2819 125,'0'0'275,"0"0"-136,0 0 4,-63 73-61,51-43-13,2-1-11,2 1-25,4-2-20,-2-2-8,-3-2 0,-5-2-5,-1 0-54,4-7-175</inkml:trace>
  <inkml:trace contextRef="#ctx0" brushRef="#br0" timeOffset="41113.66">21783 3113 826,'0'0'10,"0"0"8,0 0 8,0 0 37,0 78-32,0-60-14,0-5-5,0-1-8,0-4 1,0-4-3,0-2 1,0-2 0,0 0 9,0-2 8,0-12-1,0-8-18,6-5 1,9-5-1,0-6 0,4-4 1,2-1-2,-1-4 1,5 0 0,2 1 2,3 0-1,1 6 8,0 7-5,-1 11 8,-6 10-3,-3 6 0,2 6-10,-1 4 0,0 23-1,-1 11-3,-2 8 3,-2 8 0,-8-1-2,-3-1 3,-6-5 3,0-4-3,0-6 0,0-7-1,0-5-33,-2-5-68,-4-11-84,2-4-516</inkml:trace>
  <inkml:trace contextRef="#ctx0" brushRef="#br0" timeOffset="41295.407">21788 3053 750,'0'0'31,"0"0"-16,0 0 10,110 7-2,-46-3-15,4 1-8,-6-3-32,-7-2-93,-10 0-348</inkml:trace>
  <inkml:trace contextRef="#ctx0" brushRef="#br0" timeOffset="45501.1267">4290 4638 819,'0'0'32,"0"0"18,0 0 18,0-73-12,0 67-11,0 4-6,0 2-29,0 0-10,0 30-7,3 20-5,0 20 12,2 6 1,-5 1 3,0-7-2,0-4 2,0-3-4,0-7 1,-5-3-1,-1-8 1,3-11-2,3-4-31,0-11-90,3-12-125</inkml:trace>
  <inkml:trace contextRef="#ctx0" brushRef="#br0" timeOffset="46372.7272">5212 4966 947,'0'0'31,"0"0"-31,0 0 0,0 0 0,0 0 7,6 93 9,-6-68-12,0 0-1,0-6 5,-3-4-7,0-5 0,3-5 2,0-3-3,0-2-3,0 0 3,12-10 7,9-15-5,9-8-2,1-5 1,-4 4 1,-5 6-2,-6 11 1,-8 11 5,-5 3 19,-3 3-2,0 0-23,3 4-12,0 12 12,3 3 0,0 1 6,3-3-5,-3-1 4,3-3-5,0-2-9,0-1-22,9-7 2,1-3-12,1 0 23,2 0 15,-3-10 3,-5 3 2,-7 2-1,-4 2 1,-3 3 6,0-2 3,0 2 1,0 0-7,0 0-5,0 0-1,3 0-2,2 0 1,5 0 2,2 0-4,0 2 2,7-2 0,1 0-1,5-7 3,-1-10 0,1-4-1,-1-4 1,0-5 0,-3-1 1,-6-6 2,1 0 13,-8-4 6,-4 6 10,-4 4-7,0 5 8,0 12-5,0 9-4,0 4 7,0 1-24,-8 13-7,1 20-11,-2 11 11,3 2 1,2-3 0,4-4-1,0-5 0,4-2 2,11-2-1,6-3-1,4-5 1,1-5-2,10-5-7,10-4-43,3-6-74,2-2-315</inkml:trace>
  <inkml:trace contextRef="#ctx0" brushRef="#br0" timeOffset="47174.8735">7110 4632 829,'0'0'60,"0"0"-28,0 0-8,0 0-5,126-43-8,-70 38-11,3 1 3,-8 4-3,-11 0-72,-23 0-168</inkml:trace>
  <inkml:trace contextRef="#ctx0" brushRef="#br0" timeOffset="47442.7377">6998 4698 731,'0'0'52,"0"0"-2,-48 82-2,42-48-9,-1-1-5,5 0-13,-1-2-4,-4 0-5,2 2 2,-1 1-12,-3 0 2,3-2-2,0-5-2,6-4 2,0-5-2,0-4-4,12-5 4,10-7 0,14-2 5,3 0-5,10 0-15,-4-11-45,-2-5-83,-10 0-425</inkml:trace>
  <inkml:trace contextRef="#ctx0" brushRef="#br0" timeOffset="47953.9684">7113 5054 739,'0'0'86,"0"0"-32,0 0-15,0 0-32,0 0-5,101-25-2,-40 19-10,1-2-19,-3-4 10,-7 2 11,-11 1 4,-6-1 4,-11 0 0,-8 3 13,-12 0 38,-2 7 24,-2 0 14,0 0-53,0 0-36,0 4-6,0 12 6,-6 6 3,-1 3-1,0-2-1,2-2 0,-1-3 2,3-5-3,0-4 0,3-6-14,0-3 9,0 0 1,0 0 8,0-17 10,6-7-9,5-5-4,-2-5 1,5 1 0,0-2-4,2 2 2,0 6 0,4 10 3,0 5 11,6 10-9,-2 2-3,6 4-1,-3 22 3,1 7-4,-11 5-3,-10 4 2,-7-1-3,-13 1-6,-26-5 8,-9 0-19,-5-11-44,6-8 18,13-7 14,9-8-48,16-3-46,9-3-372</inkml:trace>
  <inkml:trace contextRef="#ctx0" brushRef="#br0" timeOffset="48121.0138">8107 4847 328,'0'0'631,"0"0"-604,0 0 26,124-36-12,-70 30-31,12 6-10,2 0 0,-4 0-39,-15 0-123,-19 0-213</inkml:trace>
  <inkml:trace contextRef="#ctx0" brushRef="#br0" timeOffset="48285.1055">8471 4814 604,'0'0'185,"0"0"-163,0 0 50,-49 80 12,40-49-38,1 1-5,6 0-12,2-4-19,0 1-3,0-2-7,0-5-62,0-2-60,0-6-160</inkml:trace>
  <inkml:trace contextRef="#ctx0" brushRef="#br0" timeOffset="48695.1341">8626 5026 831,'0'0'127,"0"0"-82,0 0-6,0 0-23,0 0-10,0 0 0,0 56 11,-3-40-13,-4-2 3,-2-5-5,6-1-1,0-3-1,3-5 3,0 0-2,0-2 12,0-16-11,3-9 6,6-7-6,4-4 2,1-3-1,2-3-1,-1-4 2,3-1-2,7-4 5,-2-3-2,6 3-1,0 10 1,-4 11-3,-1 15 6,-11 8 3,4 9-8,1 6-3,5 22-6,3 17 4,4 11 2,1 2 1,-1-2 2,-6-8 2,-2-2-5,-7-3-1,3-4-1,-6-5 2,-3-2-37,1-8-71,-2-8-64,-2-8-258</inkml:trace>
  <inkml:trace contextRef="#ctx0" brushRef="#br0" timeOffset="48871.4799">8801 4940 342,'0'0'466,"0"0"-432,0 0-10,0 0 12,95-10-18,-36 5-12,6-3-3,-1 0-3,-9-2-2,-8-3-178</inkml:trace>
  <inkml:trace contextRef="#ctx0" brushRef="#br0" timeOffset="49461.8008">9638 4713 752,'0'0'120,"0"0"-43,0 0-8,0 0-33,0 0-14,0 0-19,93-15 5,-19 12-6,8 3 4,5 0-6,1 0 0,-11 0-76,-12 0-73,-23 1-223</inkml:trace>
  <inkml:trace contextRef="#ctx0" brushRef="#br0" timeOffset="49772.4615">9751 4922 594,'0'0'142,"0"0"-102,0 0 2,0 0-4,0 0-16,0 0 1,32 11 25,9-10-11,8-1-14,11 0-10,10 2-11,2-1-2,-1 2-8,-5-1-105,-14 1-225</inkml:trace>
  <inkml:trace contextRef="#ctx0" brushRef="#br0" timeOffset="50010.6557">9705 5241 617,'0'0'97,"0"0"-43,0 0 37,110 9-18,-52-9-33,11 0-20,1 0-8,8 0-7,5-4-5,-6-1 0,-2-1-7,-13-4-136,0-4-531</inkml:trace>
  <inkml:trace contextRef="#ctx0" brushRef="#br0" timeOffset="53504.1935">11305 4666 827,'0'0'56,"0"0"20,0-87-27,3 61-12,8 2-15,2 1-14,2 0 4,12 1-6,-1 2-4,6 4-2,-2 5 3,-8 9 3,-2 2-4,-4 12-2,-6 17-4,-5 10 0,-5 10 4,0 3 0,-10 4 2,-11-2-2,-9-6-1,2-7 1,2-9 4,0-6-4,9-5 0,0-8 0,1-1 0,4-2 3,-6-2-3,3 3 3,-1-2 0,4-1-2,1 0-1,4-2 2,1-3-1,3 0-1,0 1 1,0-3 1,0-1 0,-1 0 5,1 0-3,-1 0 3,-2 0 1,2 0-1,2-1 1,-1-3-1,2 1 1,-1 3 2,2-2-1,0 2-1,0 0-2,0 0 0,0 0-2,0 0-4,0 0 1,0 0 0,0 0-1,0 0 0,0 0 0,0 0 0,0 0 0,0 0 0,0 0 0,0 0 0,0 0 0,0 0 0,0 0 2,0 0-1,0 0-1,0 0-3,0 0 2,0 0 1,0 0 1,0 0-1,0 0-1,0 0 1,0 0 0,0 0-1,0 0 1,0 0 0,0 0-1,0 0 1,0 0 0,0 0 1,0 0-2,0 0-2,0 0 2,0 0 1,0 0 0,0 0-3,0 0 3,0 0-4,0 0 0,0 0 4,0 0-1,0 0 1,0 0-1,0 0-2,0 0 3,0 0 0,0 0 0,0 0 0,0 0-1,0 0 1,0 0 1,0 0-1,0 0 0,0 0 0,0 0-1,0 0-1,0 0 2,0 0 0,0 0 0,0 0-2,0 0 3,0 0-1,0 0 1,0 0-1,0 0 0,0 0 0,0 0 0,0 0 2,0 0-1,0 0-2,0 0 0,0 0 1,0 0 0,0 0 0,0 0-1,0 0 1,0 0 0,0 0 1,0 0 0,0 0-1,0 0 1,0 0-1,0 0 1,0 0-1,0 0 0,0 0 2,0 0-4,0 0 4,0 0-2,0 0 0,0 0 0,0 0-2,0 0 2,0 0 0,0 0 0,0 0 0,0 0 2,0 0-4,0 0 2,0 0 0,0 0 0,0 0 0,0 0 0,0 0 0,0 0-1,0 0 2,0 0-1,0 0 0,0 0 0,0 0 0,0 0 0,-1 0 0,1 0 2,0 0-2,0 0-3,0 0 1,0 0 2,0 0 0,0 0 0,0 0 0,0 0 0,0 0 0,0 0 1,0 0-2,0 0 1,0 0 0,0 0 0,0 0 1,0 0-1,0 0 0,0 0-1,0 0 1,0 0 0,0 0 0,0 0 0,0 0 0,0 0 0,0 0 1,0 0-2,0 0 2,0 0-1,0 0 0,0 0 1,0 0-2,0 0 0,0 0 1,0 0 0,0 0 0,0 0 0,0 0 1,0 0 0,0 0-1,0 0 0,0 0 0,0 0-1,0 0 2,0 0-1,0 0 0,0 0 0,0 0 0,0 0 0,0 0 0,0 0 0,0 0 0,0 0-1,0 0 1,0 0 0,0 0 1,0 0-1,0 0 0,0 0 0,0 0 1,0 0-1,0 0 0,0 0 0,0 0 0,0 0 0,0 0 0,0 0 0,0 0-1,0 0 1,0 0 0,0 0 1,0 0-1,0 0 0,0 0 2,0 0-2,0 0 0,0 0 0,0 0 0,0 0 0,0 0 0,0 0 0,0 0 0,0 0 0,0 0 0,0 0 0,0 0 0,0 0 0,0 0 0,0 0 0,0 0-2,0 0 2,0 0-1,0 0 1,0 0 1,0 0 1,0 0-4,0 0 2,0 0 0,0 0 2,0 0-2,0 0 0,0 0-2,0 0 2,0 0-1,0 0 0,0 0 1,0 0 0,0 0 0,0 0 1,-4 0-1,4 0 0,0 0 0,0 0 1,0 0-1,0 0 0,0 0 2,0 0-2,0 0 0,0 0 0,0 0 1,0 0-1,0 0 0,0 0 0,0 0 0,0 0 0,0 0 0,0 0 0,0 0 0,0 0 0,0 0 1,0 0-2,0 0 1,0 0 0,0 0-1,0 0 3,0 0-4,0 0 2,0 0 0,0 0 1,0 0-1,0 0 0,0 0 0,0 0 1,0 0-1,0 0 0,0 0 0,0 0 0,0 0 0,0 0 0,0 0 0,0 0 2,0 0-3,0 0 1,0 0-1,0 0-3,0 0 4,0 0 2,0 0-2,0 0 1,0 0-4,0 0 5,0 0-2,0 0 4,0 0-4,0 0 0,0 0 0,0 0 0,0 0-1,0 0 1,0 0-1,0 0-1,0 0 0,0 0 2,0 0 0,0 0 0,0 0 0,0 0 0,0 0 3,0 0-3,0 0 3,0 0-1,0-3-4,-3-1 0,3 1 2,-4-2 1,2 0 1,-1-2-2,0 0 0,0 0 0,0-1 1,-3-4-1,3-2-2,-2-1 1,2-2 1,2 1 3,-1-1-3,2-1 0,0-1 0,0 2 0,0-5-1,0 2 2,3-1-1,3 0 0,1 1-1,0 3 1,-1-1-2,3 4-5,-2 0-1,-1 5-4,3-1-10,6 0-7,0 3-32,-1 0-42,-1-3-133</inkml:trace>
  <inkml:trace contextRef="#ctx0" brushRef="#br0" timeOffset="54277.4776">12000 4576 638,'0'0'130,"0"0"-36,0 0-19,0 0-34,0 0-3,0 0-12,-16-37-3,13 36-10,3 1-3,0 0-4,0-2-2,0 2-3,0 0 3,0 0-4,0 0 2,0 0 0,0 0 2,0 0-3,0 0 0,0 0-1,0 0 0,0-1 2,0 1-2,0 0 0,0 0 0,0 0 0,0 0 0,0 0 0,0 0 1,0 0-2,0 0-3,0 0 2,-4 0-10,2 0 9,-4 6 0,-6 3 0,6-3 2,-3 3 2,3-4-1,-1 4 3,1-4-1,0-2-4,-2 0 2,5-1 0,0-2-1,1 0 4,2 0-3,0 0 6,0 0-4,0 0 6,0 0-6,0 0-2,0 0-22,0 0-34,2 0-72,12 0-188</inkml:trace>
  <inkml:trace contextRef="#ctx0" brushRef="#br0" timeOffset="55558.9169">12965 4377 276,'0'0'107,"0"0"58,0 0-48,0 0-49,0 0-12,0 0-18,-14-36-2,14 30-2,0 1 1,-2 0-10,-1 2-1,0 2-3,-3-1-4,-8 2-8,-5 0-9,-11 9-4,-10 15 4,-7 13 4,-3 15-2,-5 7 6,0 11 5,7-2 1,9-1-4,9-4-7,11-10-3,13-9 0,6-6-10,0-1 10,12-7 8,15-5 0,2-5-1,4-9 2,5-8 3,-2-3-2,-8 0-5,2-4-2,-11-13 0,-5-3 6,-5-6-7,-5 0 0,-4-6-1,0 2-2,0 0-6,-16 0 3,-3 8-14,-4 4-2,-7 7-2,3 2-24,5 6-13,7 3-55,7 0-16,8 0-328</inkml:trace>
  <inkml:trace contextRef="#ctx0" brushRef="#br0" timeOffset="56159.0148">13310 4421 750,'0'0'13,"0"0"38,0 0 6,0 0-17,-71-75-13,44 70-19,-5 5-2,-8 0-6,4 6 0,1 15 4,6 6-3,8 6 0,7 2-1,13 6 4,1 5 4,27 3 0,10 1 4,14-1-1,3-5-6,1-4-1,-3-8 1,-7-3-2,-8-9-2,-13-5 0,-9-6 0,-9-2-1,-6-5-1,0-2-3,-25 2-6,-12-2 8,-8 0 2,-3 0-1,1-11 1,9-4 4,5-2-2,12-4 3,12 1 5,9-3 3,3-9 9,24-5-22,9-3 0,6 0 0,4 1-17,0 3-1,-1 3 8,-13 5 10,-10 2 1,-13 4-1,-9 1-2,-11 1 1,-25 1-15,-13 4 6,-13 0 8,-2 13-31,-1 2-38,3 0-72,9 0-295</inkml:trace>
  <inkml:trace contextRef="#ctx0" brushRef="#br0" timeOffset="56880.9168">12088 4617 448,'0'0'187,"0"0"-77,0 0-13,0 0-49,0 0-6,0 0-20,-3-8 4,-1 6-15,2 1-4,0-1 1,0 1 1,-1-1-5,0 1 3,0 0-2,-3-2-1,-3 3-2,1 0-2,-1-3-3,2 3 3,0 0 0,1-1 3,3 1-3,3 0 2,0 0-1,0 0-1,0 0-5,0 0 4,0 0-12,13 0-51,12 0-62,14 0-292</inkml:trace>
  <inkml:trace contextRef="#ctx0" brushRef="#br0" timeOffset="59308.7163">14909 4495 666,'0'0'76,"0"0"8,0 0-16,0 0-43,0 0 14,0 0-15,0 0 8,-9-58 6,9 57 3,-2 1-21,2-2 1,0 2-13,-3 0-3,3 0-1,0 0-3,0 0-2,-1 5-6,-1 15 1,-1 9 6,2 11 7,-2 2 0,3 5 1,0-1-3,0-4-2,0-5-2,0-10 0,0-8 0,0-8-2,0-6-1,0-5 1,0 0 1,0 0 0,3 0 9,-2-7-1,5-10-7,2-11 0,3-3 1,2-5-1,-3-3-1,0 4 0,1 10 1,-2 9 0,0 8 0,-6 5 3,3 3 2,1 0-6,5 8-2,2 5 2,2 0 0,-6 1 2,4-4-4,-8-3 6,-1 0-3,2 0-1,0 0-2,5 2-12,2-4 3,2-2-7,7-3 16,3 0 2,0 0 3,-3 3-3,-3 0-7,-4 7 4,2-3 2,-1-1-1,2-1-33,5-3-54,-2-2-64,7 0-277</inkml:trace>
  <inkml:trace contextRef="#ctx0" brushRef="#br0" timeOffset="59742.9193">15531 4584 724,'0'0'179,"0"0"-73,0 0-28,0 0-49,0 0-29,0 0-1,-27 9 1,16 5 0,5-5 1,5-4-1,1-1-4,0-1-24,0-1-13,1-2 16,16 0 24,10 0 1,-2 0 0,-1-2 0,-8-2 4,-2 4 16,-8 4 6,-1 27-15,-1 22 8,0 12 13,-2 6 1,2 3 16,-4-4-41,-4-2 2,-11-3-5,-8-6-4,0-6 2,-7-10-1,0-9-1,3-10-1,0-10-1,8-10 1,-2-4 4,4-10 2,3-18-1,1-14-5,7-9-1,6-8-6,2-8-13,25 2-9,12 1 6,17 7-3,21 7 3,14 4-23,17 4-18,5 2-62,0 1-345</inkml:trace>
  <inkml:trace contextRef="#ctx0" brushRef="#br0" timeOffset="60005.4895">16693 4207 870,'0'0'58,"0"0"21,0 0-26,0 0-30,-94-19-23,49 60 0,-6 14 11,1 6 13,8 2-11,9-3-5,14-4-8,10-1-2,9-6 1,9-3-5,34-10-12,18-9-62,14-15-46,5-12-120,2-3-292</inkml:trace>
  <inkml:trace contextRef="#ctx0" brushRef="#br0" timeOffset="60330.0774">16977 4488 666,'0'0'185,"0"0"-91,0 0-44,-107-4-27,63 29 12,2 9-17,7 0 8,11-1-25,9-3 4,9-7-5,2-3 2,4-4-2,0-7-9,20-2-34,11-5 7,9-2 23,2-5 13,1-16 0,-6-5 1,-9 1 3,-12 5 7,-12 10 29,-2 7 23,-2 3-19,0 0-37,0 0-7,0 14-5,0 3 5,-3 2 1,3-2-1,0-6-2,13-5-23,13-1-24,9-5-41,5 0-71,7-8-202</inkml:trace>
  <inkml:trace contextRef="#ctx0" brushRef="#br0" timeOffset="60545.9021">17415 4264 651,'0'0'110,"0"0"50,0 0-62,0 0-49,0 0-49,0 0 0,-82 42 17,67 5 0,2-2-3,8-4-9,5-5-5,0-2 1,10-2-1,11-3 0,15-6-50,9-9-44,10-11-42,6-3-105,0-18-360</inkml:trace>
  <inkml:trace contextRef="#ctx0" brushRef="#br0" timeOffset="60824.0201">17834 4255 756,'0'0'89,"0"0"19,0 0-82,0 0-11,-97 61 3,73-20 7,10 0-3,9-5-9,5-4 1,0-6-5,16-4-8,4-3 7,3-6-6,6-3 1,2-4-3,3-6-2,2-5 0,-5-16-4,-8-8 4,-6-5 0,-7-5 0,-10-3-9,0 5-16,-4 4-12,-12 7-5,-3 7-7,-6 9-41,4 5-67,7 3-257</inkml:trace>
  <inkml:trace contextRef="#ctx0" brushRef="#br0" timeOffset="61294.8328">18387 4461 560,'0'0'304,"0"0"-260,0 0 10,0 0-12,0 0-25,90-11-9,-53 6-3,2 1 5,4-1-2,-3 3-4,-2 2-4,-8 0 1,-11 0-1,-5 0-2,-8 9-2,-6 2-10,0 3 3,0 1 3,-4-1-3,-5 0-11,2-2 14,5-4 2,2-1 4,0-2 2,0 2 2,2-2-1,14 2 0,2 1 4,3 4-3,0 2 1,-8 8-3,-4 9 2,-9 5-2,-4 0 0,-34 1-4,-18-7 4,-24-4 5,-19-2 2,-16-7-3,-18-5 1,-7-7-1,-3-3-4,-8-2-27,12 0-185</inkml:trace>
  <inkml:trace contextRef="#ctx0" brushRef="#br0" timeOffset="62725.4743">19321 4332 679,'0'0'115,"0"0"-40,0 0-14,0 0-18,83-24-22,-38 12-2,9-2-11,4-1-5,-3 0-3,-10-2 2,-11 0 2,-12 3 1,-9-5-5,-8 2 11,-5 2 5,0 3 19,-18 8-18,-13 4-11,-12 9-5,-15 20 3,-1 9-1,3 4 5,12 2-7,18-5-1,8 0-1,18-4-5,4-4 1,36-3 1,25-7-17,9-4-44,13-12-14,1-5-57,-7 0-15,-9-13 64,-9-13 87,-15-6 14,-14-3 28,-17 2 84,-14 7 1,-3 9-31,-9 10-19,-15 5-37,-8 2-24,-3 0-16,3 13 10,9 3-9,6 0-1,8-1-8,9-3-6,0-2 11,18-4-20,10-3 12,5-3 7,4 0 4,4-6 4,3-10-1,0 1 0,-3 1 1,-12 3 3,-13 5 29,-11 6-1,-5 0 0,0 13-35,0 23-3,-2 18 3,-2 17 25,1 5-12,3-1-4,0 0-8,3-8 3,10-10-4,-1-8 6,-6-11-6,-3-9-20,-3-7-41,0-13-78,0-9-86,3-11-580</inkml:trace>
  <inkml:trace contextRef="#ctx0" brushRef="#br0" timeOffset="63122.7946">20484 3963 716,'0'0'103,"0"0"-33,0 0-28,0 0-35,0 0 23,-16 82-2,13-53-19,-2-3-1,3-2-5,2-7-2,0-4 0,0-7 0,0-3 0,0-3 1,0 0 11,0 0 6,10-9 28,8-11-29,6-2-14,-4 1 1,-1 4 5,-3 5-9,-6 5 13,2 7-3,-1 0-11,5 0-3,0 16 3,4 1-1,-4 1 4,-1 0-6,-1-4-2,-1-1-45,-3-4-34,7-3-90,-4-6-228</inkml:trace>
  <inkml:trace contextRef="#ctx0" brushRef="#br0" timeOffset="63745.067">20851 3682 912,'0'0'30,"0"0"58,0 0-17,0 0-71,0 0-3,0 0 3,48 89 1,-21-44 0,-1-1 1,-4 1 0,-4-5-2,-5-1-4,-8-5-68,-3-4 10,-2-8-25,0-10 11,-3-9-2,-10-3 19,-2-6 59,-5-14 3,3-4 13,3-2 21,4-4 25,4-1-7,6 3-16,0 0-6,1 5-25,19 2-3,10 4-5,5 3 0,10 4-2,4 3 2,2 1-1,-4 3 0,-11-3-2,-10 4 3,-11-1 1,-8 2 0,-7 1 4,0 0 12,0 0-4,0 0-13,-4 0-2,-10 0 1,-4 9 1,2 0 0,1-1 1,8 1-1,4 1-1,3 3-1,0 2-4,19 2 6,11 3 5,8 3 0,3 0 1,1 5-4,-4 1 0,-8 0-2,-13 0 0,-17-3-2,0-2 2,-27-3 1,-16-2-1,-10-3 1,-6-4-3,-5-3-14,-2-4-50,3-2-12,6-3-143</inkml:trace>
  <inkml:trace contextRef="#ctx0" brushRef="#br0" timeOffset="69378.2182">5579 6853 912,'0'0'28,"0"0"47,0 0-35,43-83-19,-13 65-12,6 3-6,4 2-3,4 5 3,3 5-3,-11 3-3,-3 0 3,-14 8-5,-13 11-17,-6 3-19,0 6-5,-21 2-2,-13-1-15,-1 0 45,0-5 17,5-7 2,12-3 0,10-6-1,8-4-1,0-2 1,26-1 2,7-1 20,7 5 18,2 4-12,3 6-7,-4 3 6,-6 5-14,-5 1-2,-14-2-10,-12-2-1,-4-1 0,-13 0 0,-24-1 15,-4-1 11,-14-1 3,-6-4-9,-3-1-17,4 0 0,5-3-2,9-4-1,10 1-20,18-5-28,11-5-29,7-22-60,34-9-537</inkml:trace>
  <inkml:trace contextRef="#ctx0" brushRef="#br0" timeOffset="69701.2307">6304 6757 781,'0'0'49,"0"0"-41,0 0 8,6 81 47,1-41-31,1 6-4,7-3-16,0 1-8,2-5 4,6-7-5,0-11 3,5-4-4,2-8 6,2-9-4,1 0-2,0-22 6,-4-7 1,0-9-4,-10-2 9,-8-3-2,-8-3-4,-3 3-2,-19 4-6,-14 7-2,-9 6-45,-4 9-35,1 9-12,9 5-63,10 3-302</inkml:trace>
  <inkml:trace contextRef="#ctx0" brushRef="#br0" timeOffset="70360.3904">7175 6872 846,'0'0'6,"0"0"26,0 0 12,15 73-19,-12-51-14,3-7 2,-4-5-6,0-8-6,-2-2 0,3 0 5,5 0 0,7-10 5,7-7-6,11-9-5,4-4 0,-1-3-4,-5 10 0,-4 4 4,-13 11-2,-1 8 2,-10 0 0,0 4-6,0 9 6,0 5 4,0 1-2,-3-4 0,2-3-2,2-4 0,3-1 0,2-4 4,5-3-4,2 0-2,2 0-4,5-3-5,-3-7 9,4-2 0,-5-4 2,4 2 2,-1-2-2,-2 2 0,-1-1 0,-6-2 1,4-2-2,-5-1 2,0-1 0,0-2 6,-6 0 4,-2 1 8,-1 5 8,-3 0 8,0 9 4,0 4 0,0 4-12,0 0-3,-7 5-24,-7 21 6,-2 9-6,4 5 14,6 1-3,6-2-7,0-2 0,3-4-4,16-1 1,7-8-1,2-2 2,5-8-2,10-11-28,2-3-33,10-3-35,1-17-98,9-11-458</inkml:trace>
  <inkml:trace contextRef="#ctx0" brushRef="#br0" timeOffset="70573.4126">8859 6611 949,'0'0'37,"0"0"-32,102 0 55,-48 0-26,2 0-23,-4 0-7,-10-4-8,-12 1-6,-14 3-66,-7-3-18,-9 3-33,-6 0-207</inkml:trace>
  <inkml:trace contextRef="#ctx0" brushRef="#br0" timeOffset="70863.4851">8905 6635 416,'0'0'173,"-77"13"-65,44-1-19,4 1-21,7 2-13,-2 5-27,5 2 6,-2 5-4,5 2-10,5 0 0,-2 5-5,3 2 5,6-2-8,-3 4 3,4-3-1,3-4-4,0-4-8,0-5 2,7-5-2,6-3-1,7-7 3,-4-2 6,10 0 0,0-3 0,3-2-6,1 0 4,-2 0-8,-1 0-7,-1 0-22,-1-5-62,-9-3-67,-6-1-303</inkml:trace>
  <inkml:trace contextRef="#ctx0" brushRef="#br0" timeOffset="71433.8212">8771 6958 737,'0'0'10,"0"0"1,109-36 12,-51 23-20,0 1-3,2 3 0,-5-1-19,-7 4 16,-9 0 3,-11 1 0,-8 3 1,-10 2 20,-6 0 51,-4 0-13,0 7-27,0 13-6,0 6 22,-4 4-21,-6-2-9,5 1-2,-2-5-3,-1-7-5,5 0-5,3-10 5,-3 0-7,3-6-1,0-1-14,0 0 14,0-5 10,11-11-4,4-4-3,2-8-3,-2-3 8,3-3-7,0-5 4,0 1-5,0 2 3,-1 4-3,3 2 1,0 10 5,-1 10 5,0 9 0,2 1-4,3 6-6,-2 18-1,2 7 1,-3 8-1,0 7 6,-5-2-4,-6 1 1,-3-4-1,-7-7 0,0-5-2,-17-7 0,-15-5-2,-1-4 2,-9-4 2,3-5 4,-2-4-4,4 0-2,11 0-14,3-13-16,9-7-26,14-4-52,0-13-144</inkml:trace>
  <inkml:trace contextRef="#ctx0" brushRef="#br0" timeOffset="71652.9082">9893 6746 954,'0'0'36,"0"0"-36,97 1 24,-39 4 28,1 0-24,7-2-17,-5 0-3,-10 3-6,-8-1-4,-13-2-16,-11 0-44,-2 0-24,-11-3-25,-3 0-37,-3 0-266</inkml:trace>
  <inkml:trace contextRef="#ctx0" brushRef="#br0" timeOffset="71802.7406">10403 6783 144,'0'0'263,"0"0"-57,0 0-103,0 0-31,0 0 2,0 0-1,-60 66-24,52-42-2,4 5-22,1-3-3,0 4-5,-2-4-13,5 1-1,-5-5-3,-1-1-60,-7-1-45,6-4-102</inkml:trace>
  <inkml:trace contextRef="#ctx0" brushRef="#br0" timeOffset="72242.7015">10566 7067 911,'0'0'72,"0"0"-72,0 0 19,0 0 37,0 0-17,3 77-17,-3-62-7,-1-4-15,-8-4 5,1-2 0,3-4-5,-1-1 0,3 0-2,-1 0 2,4-15 11,0-7-11,4-4 4,10-10-4,6-3 0,3-6 9,3-2-9,6-3 0,1 3 0,1 3 3,4 1-1,0 3 2,1 10 2,-2 5 2,-13 11 0,-3 11 10,-5 3-18,-3 19-2,0 15 1,2 10 1,-5 7 5,1 2 4,-4 0-8,-1-3 1,-3-7 0,-3-5 0,0-8-2,0-9 0,0-5-21,-12-5-31,-3-8-78,3-3-84,-1 0-427</inkml:trace>
  <inkml:trace contextRef="#ctx0" brushRef="#br0" timeOffset="72402.2602">10813 6948 320,'0'0'471,"0"0"-437,0 0-9,0 0 24,0 0-2,103 5-31,-54-2-6,5-3-10,-1 0-6,-2 0-98,-10-3-496</inkml:trace>
  <inkml:trace contextRef="#ctx0" brushRef="#br0" timeOffset="73317.4686">11761 6788 969,'0'0'34,"0"0"-15,0 0-9,96-25-1,-52 24 4,2 1-13,2 0-1,-6 0-8,-4 0-45,-11 0-97,-14 0-328</inkml:trace>
  <inkml:trace contextRef="#ctx0" brushRef="#br0" timeOffset="73542.7296">11699 6987 758,'0'0'103,"0"0"-80,0 0 30,139 0-10,-68 0-22,7 0-13,1 0-5,-6 10 19,-4 4-19,-14-1-3,-10 1-32,-14 1-111,-12-4-157</inkml:trace>
  <inkml:trace contextRef="#ctx0" brushRef="#br0" timeOffset="73744.7842">12000 7263 747,'0'0'108,"0"0"-34,0 0-30,0 0-7,0 0 21,136 4-31,-64-4-10,7 0-10,2 0-6,4 0-1,2-2 0,0-7-27,-5-9-99,3-1-350</inkml:trace>
  <inkml:trace contextRef="#ctx0" brushRef="#br0" timeOffset="74590.7996">13845 6618 787,'0'0'67,"0"0"20,0 0-32,0 0 0,60-76-35,-20 59-9,5 1 2,0 2-4,-2 2-6,-12 5-3,-5 3 2,-9 4-4,-5 0 0,-4 7-4,1 14-9,-9 7 11,0 3 4,-9 0-18,-12 0 7,-5 0 1,3-6 3,2-3 6,7-8 1,8 1-5,6-5 5,0-1 0,9 1 2,14 4-1,6 1 5,3 6-4,-2 4 5,-11 2-2,-4 3-4,-7 0-1,-8-2 0,0-3 0,-26-3 2,-7-7 9,-13-10 11,-12-1-5,-6-4-16,-3 0 5,10-7-6,14-10-14,17-2-40,20-3-44,6-4-68,26-4-412</inkml:trace>
  <inkml:trace contextRef="#ctx0" brushRef="#br0" timeOffset="74913.7043">14580 6522 919,'0'0'47,"0"0"-47,0 0 0,0 0 5,-26 85 17,16-44-9,3-1-3,6-1-4,1-7 0,0-5-5,18-5 4,4-5 1,8-6-4,1-8 7,6-3 6,1-3-15,-2-15 16,-8-4-12,-6-7-3,-12-5 13,-8-6-2,-2-5-12,-10 1-1,-22 4-9,-3 7-8,-8 10-16,7 11-13,3 11-54,15 1-92,14 0-484</inkml:trace>
  <inkml:trace contextRef="#ctx0" brushRef="#br0" timeOffset="75192.6224">15350 6573 62,'0'0'847,"0"0"-832,0 0-2,0 0 25,96 83-18,-63-46-1,3 3-13,2 1-4,0-2 8,-1-3-10,-4-7-10,-8-8-81,-1-8-163</inkml:trace>
  <inkml:trace contextRef="#ctx0" brushRef="#br0" timeOffset="75386.816">15729 6626 771,'0'0'94,"0"0"5,-87 2-66,51 30-6,0 7 10,-3 2-11,6 1-19,3-2 0,3-1-7,0 2-3,3-5-90,8-7-141</inkml:trace>
  <inkml:trace contextRef="#ctx0" brushRef="#br0" timeOffset="75752.3818">16227 6471 729,'0'0'218,"0"0"-218,0 0 0,0 0 25,-28 110 10,13-63-14,4-4-16,6-3 4,2-8-4,3-4-4,0-6 1,0-3 3,15-10 1,5-8 0,7-1 1,5 0 1,-3-17-3,0-6 3,-7-10-3,-5-5 1,-13-6-6,-2-2 0,-2-1-6,-6 5 6,-16 10-10,2 8-18,-1 10-33,4 11-52,6 3-139</inkml:trace>
  <inkml:trace contextRef="#ctx0" brushRef="#br0" timeOffset="76016.3822">16678 6704 700,'0'0'56,"0"0"-6,0 0 41,0 0-40,0 0-26,0 0-2,0 3-9,0-3-5,0 0-2,0 0 7,0 0 2,0 0-2,0-8-14,-10-3 0,2-3-49,3-3-84,5-2-186</inkml:trace>
  <inkml:trace contextRef="#ctx0" brushRef="#br0" timeOffset="76532.6185">17282 6268 540,'0'0'141,"0"0"-26,0 0-23,0 0-39,0 0-23,0 0-30,-15 4 2,-13 34 2,-10 9 13,-2 7 2,2 1-3,9-1-12,6-3 2,14-5-6,9-7 0,0-7 1,12-7-1,11-1 4,8-11-4,-1-6 3,-3-4 1,-5-3-4,-6 0 0,-6-6 0,-7-15 2,-3-1-1,0-5-2,-18-4 1,-2-1-6,-5 3-13,-1 2-7,5 5-37,7 4-50,11-1-212</inkml:trace>
  <inkml:trace contextRef="#ctx0" brushRef="#br0" timeOffset="77064.7114">17865 6249 706,'0'0'3,"0"0"-3,0 0 5,-80-14-5,55 20-3,-1 10 3,-1 2-3,3 3 4,5 0-1,7 5 5,9-2 15,3 3 10,10 1-11,19 3 16,8 2-7,3 3-9,0 5-9,-7-3 3,-6-1-10,-12-2-2,-9-5 0,-6-6-1,-10-8-1,-22-2 0,-10-5 2,-8-5 5,0-4-3,4 0-2,9 0 5,15-1-3,6-6 2,9-1 4,7-4 25,0-1-15,15-3-3,13-3-7,7-2-3,7-4 0,4-2-2,2 1-3,-1-10 0,-3 2 0,-4-2 8,-11 0-2,-10 0 5,-12-2-10,-7-5-2,-14 3-4,-17-2-11,-8 0-32,-5 1-48,-3 5-99</inkml:trace>
  <inkml:trace contextRef="#ctx0" brushRef="#br0" timeOffset="77860.502">18100 2856 669,'0'0'87,"0"0"-85,0 0 29,0 0 14,0 0 12,0 0 1,105 32-18,-42-26-8,17 0 1,14-1-15,8-2-6,3 3-6,-4 1-5,-10 0 1,-11-4-2,-13-3-34,-15 0-66,-17-3-102</inkml:trace>
  <inkml:trace contextRef="#ctx0" brushRef="#br0" timeOffset="78310.6777">18071 3272 779,'0'0'80,"0"0"-60,0 0 13,114-6 15,-47-1-25,8 2-2,7 2-7,2 0 3,-6 3 6,-6-2 2,-11 2-22,-9 0 2,-6 0-2,-11 0-3,-5 0 3,-4 2-3,-11 1-15,-4-2-38,-6 1-58,-5-2-93</inkml:trace>
  <inkml:trace contextRef="#ctx0" brushRef="#br0" timeOffset="82866.6135">18514 6346 890,'0'0'27,"0"0"-23,0 0 0,0 0 0,83 90 12,-35-55-8,4-1 9,4-5-10,-7-2 0,-7-6-6,-13-2-1,-6-8-55,-8-6-61,-5-5-132,-4-2-287</inkml:trace>
  <inkml:trace contextRef="#ctx0" brushRef="#br0" timeOffset="83067.4061">18924 6395 514,'0'0'207,"0"0"-68,0 0-78,-87 21-35,49 19 5,-11 7-4,-8 3-16,6 1 4,-1-1-11,6-2-1,7-7-3,8-1-34,5-10-68,17-14-190</inkml:trace>
  <inkml:trace contextRef="#ctx0" brushRef="#br0" timeOffset="83300.4372">19519 6075 1035,'0'0'21,"0"0"35,0 0-19,0 0-18,0 0-17,0 0-2,40 53 1,-38 1 1,-2 4 1,0-2-2,0-5 0,-6 1-1,0-6 0,5-2-20,1-5-80,0-11-51,5-11-150</inkml:trace>
  <inkml:trace contextRef="#ctx0" brushRef="#br0" timeOffset="83615.5857">19958 6216 911,'0'0'87,"0"0"-14,0 0-55,0 0-18,0 0 5,0 0 4,3 76-3,6-51 2,4-1-5,1-2 3,3-6-2,-3-4-3,7-7 2,-2-5-2,1 0 2,-3-9 3,0-11-2,-5-11 0,-9-1-2,-3-4-4,-8 2 1,-13 2 0,-9 8-10,-1 5-14,1 8-36,6 4-5,14 7-29,10 0-65,3-1-324</inkml:trace>
  <inkml:trace contextRef="#ctx0" brushRef="#br0" timeOffset="83937.5405">20472 6026 499,'0'0'285,"0"0"-204,0 0-10,0 0-71,0 0 6,0 0 4,-43 101 8,31-60-2,3-5-7,3-5-3,6-5-1,0-5 3,4-3-5,13-8-1,7-6 1,3-4 5,3 0 4,-1-17-1,-3-6-5,-8-9 7,-5-5-5,-7-3-8,-6-2 2,0 1-4,-9 5-6,-10 6-24,0 4-5,-3 9-15,5 8-56,11 6-94,1 1-384</inkml:trace>
  <inkml:trace contextRef="#ctx0" brushRef="#br0" timeOffset="84252.7398">20850 5964 781,'0'0'10,"0"0"-8,0 0 67,-11 89-9,7-55-34,4-3-4,0-3-13,3-3 2,17-8-9,9-3 12,5-8-7,3-4-2,2-2 7,0-5 2,-5-9 0,-8-6-2,-7-5 5,-8-3-2,-10-3-11,-1-3-4,-19 1-4,-24 0 3,-20 13-9,-15 14-44,-14 6-13,-2 12-34,4 15-108,10 7-409</inkml:trace>
  <inkml:trace contextRef="#ctx0" brushRef="#br0" timeOffset="84627.3385">19548 6822 642,'0'0'76,"0"0"-13,0 0 13,0 0-12,0 0-14,0 0-13,17 3-4,25-3-5,28 0 2,29 0 4,28-4-16,25 1-8,22 0 6,17 1-1,10 2-12,-5-1-3,-16 1 0,-26 0 2,-32 0-3,-41-2 2,-31-3-2,-28 3-1,-22 2-20,-30 0-70,-30 0-49,-22 0-118</inkml:trace>
  <inkml:trace contextRef="#ctx0" brushRef="#br0" timeOffset="85024.6029">19944 7221 736,'0'0'59,"0"0"-9,0 0 3,-86 70-24,63-40-4,5 2-13,5-2 3,5 4 1,8-1-3,0 0-1,2-1-1,19-1 11,4-1-2,5 2 1,3 0-3,-3 2-7,-3-4 10,-7 1-13,-4-2-8,-5-3 1,-3-6 0,-7 0 2,-1-1-3,0-8 1,-9-1 1,-15-3 0,-11-2 0,-19-5-2,-1 0-20,-5 0-28,2-15-23,9-6-41,9-11-94</inkml:trace>
  <inkml:trace contextRef="#ctx0" brushRef="#br0" timeOffset="85487.9216">20049 7224 856,'0'0'37,"164"-34"24,-72 21-23,1 1-14,-4 7-20,-8 1 0,-10 2-4,-14 2-4,-15 0-13,-14 5-29,-13 2 5,-6 4 2,-8-3 13,-1 0 6,-1 3 13,-17 4 7,-1 4 14,1 8 28,-5 7-10,4 5 17,-3 6-19,5 1-15,1 0 12,7 1-12,6-4 10,3-6-16,0-5 5,9-5-3,12-5 0,4-7-4,3-9 6,5-3-6,5-3 4,-1-5 4,0-15-9,-3-8 4,-2-3-5,-13-7 8,-7-8-12,-9-3-1,-3-2 0,-22 1-2,-13 1-2,-17 11-11,-9 7-16,-5 16-23,2 8-37,11 6-65,20-2-483</inkml:trace>
  <inkml:trace contextRef="#ctx0" brushRef="#br0" timeOffset="103808.3574">1404 7500 628,'0'0'25,"0"0"60,0 0-29,0 0-4,-91-30-20,73 30-11,-2 0-14,4 14-7,-3 12-1,4 6 1,3 8 1,6 3 1,3 6 1,3 1 3,3 0-4,21 0 7,9-4 2,13 0 3,2-4 5,4-2-2,-7-3-13,-5-5 7,-9 1-3,-4-7 5,-12-1-10,-2-2 2,-11-4 0,-2-2 0,0-1 7,-21 1-8,-6 0 9,-10-7-10,-6-4-3,-6-6-60,1-14-54,6-22-128</inkml:trace>
  <inkml:trace contextRef="#ctx0" brushRef="#br0" timeOffset="103994.469">1501 7403 744,'0'0'100,"85"-58"-13,-40 37-59,-2 5-23,-6 7-5,-1 4-24,0 5-90,-3 0-190</inkml:trace>
  <inkml:trace contextRef="#ctx0" brushRef="#br0" timeOffset="104327.1939">1847 7549 658,'0'0'24,"0"0"20,-6 86 26,6-47-14,6 5-24,7-1 8,1 0-7,2-3-26,1-5 4,-1-6-2,-1-5-9,0-11 2,-6-6 2,0-7 0,-5 0 4,2-7 17,5-13 18,-2-8-10,1-9-20,-4-3-7,-3 1 2,-3-2-7,0-1-1,-15-2-1,-3 5-2,-4 10-20,-2 8-46,0 12-2,5 9-41,5 0-226</inkml:trace>
  <inkml:trace contextRef="#ctx0" brushRef="#br0" timeOffset="105106.9476">2433 7625 755,'0'0'71,"0"0"-29,0 0 10,0 0-10,0 0-20,3 83-13,0-73-4,-3-4-1,0-2-2,3-4-2,0 0-7,2 0-1,11-4 8,-2-16 2,6-1-2,-3-1 0,2 1-1,-7 9 1,-3 5 5,-9 6 2,3 1-7,-3 0-4,3 12 4,3 1 3,0 2 2,-1-7-3,3-5 0,-2 0 1,2-3-3,5 0-3,2 0 1,6-12-20,-3-5-2,1 1 14,-5 0 1,2-1 6,-7 0 4,0 3-1,-4-3 9,2 2 7,-1-1-7,-3-4 5,0 1-2,-3-9-3,0 5 9,0-4-11,0 4 11,0 0-1,0 8 12,-3 1-1,-3 0-7,-4 2-9,5 1 13,-1 5-4,0 2 7,3 1 9,3 3-21,-3 0-5,3 7-11,0 13-15,0 11 15,3 7-2,8-1 4,2-1-3,6-5 2,-2 0-2,5-8 2,2 1-2,0-7-1,3-8-1,-2-3-27,-1-6-26,-2 0-21,-5-3-78,-1-14-506</inkml:trace>
  <inkml:trace contextRef="#ctx0" brushRef="#br0" timeOffset="105834.8343">3449 7177 724,'0'0'64,"0"0"-15,-100 15-6,70 8-16,2 5-16,4 7-8,2 8 3,8 0-4,5 3 0,9-6 2,0-1-2,0-6-2,17-2 2,2-5 2,6-1 2,-2-5 5,4 1 0,-2-5 2,-1-3-3,-6 4-1,-2-4-8,-5 3 5,-4-1-3,-7-1 2,0 2 4,0 4 1,-15 2 3,-7-2-3,-8 3 0,-1-3-4,-5-4 1,3-3 0,3-4-7,5-2 1,6-6 3,8-1-4,5-2-38,6-20-42,0-10-114,24-4-589</inkml:trace>
  <inkml:trace contextRef="#ctx0" brushRef="#br0" timeOffset="106710.1231">3540 7453 646,'0'0'167,"0"0"-58,0 0-48,0 0-36,0 0-13,0 0-6,-88 86 7,70-55-1,7-2-6,4-7 2,7-5-8,0-4-8,6-4 5,12-5-1,0-4-11,3 0 0,1-3 7,-2-13 8,-1 0 1,-7 0 4,0-1-4,-9 7 15,0 6 16,-3 4 19,0 0-23,0 0-19,0 0-2,0 3-7,0 8 1,0 3-1,0-3 1,0-1-2,0-3 0,0-2-25,12-3-53,0-2 8,9 0-33,1 0-15,-1-10-155,1 4 164,-7 1 110,-3 1 209,-9 2 9,0-1-84,-3 3-66,0 0-7,0 0-15,0 0-15,0 0-20,0 0-8,0 0 0,0 0-1,2-2-2,5-5 0,2-3 0,1 3-2,4-3 2,-5 4-7,1 3 5,-7-2 2,-3 5 0,3 0-7,0 0 3,6 0-2,6 0 6,3 0-2,6 0-28,4 0-67,2 0-76,0-9-298</inkml:trace>
  <inkml:trace contextRef="#ctx0" brushRef="#br0" timeOffset="107048.284">4028 7492 553,'0'0'244,"0"0"-89,0 0-63,0 0-61,0 0-27,0 0 5,34 90 59,-13-49-48,-2 0-5,-5-5-9,-2-4-3,-3-7-1,-5-8-4,-1-8 1,-3-6-17,0-3-9,0-1 25,0-18 2,0-9 0,0-10 1,0-8 1,0-4 1,-3-6-1,-6-3 3,-4-1-1,2 5-4,5 9 3,-1 17-1,7 12 15,0 10-1,0 7-14,0 0-2,7 24-13,2 5 9,-1 14 3,-2 6-19,-3-2-32,-3-2-84,0-9-100,4-14-436</inkml:trace>
  <inkml:trace contextRef="#ctx0" brushRef="#br0" timeOffset="107378.5154">4304 7447 749,'0'0'122,"0"0"-42,0 0-22,0 0-37,97-77-17,-75 59 1,-1-1-4,-9 1 1,-6 5 1,-2 2 2,-4 2 3,0 5 28,0 4-11,-4 0-5,-5 4-16,-7 16-1,-1 6 0,-2 6 0,8-1-2,2-2 2,9-2 1,0-5-6,0-5 5,3-6-6,10-5 1,10-6 1,1 0-10,7-11-33,2-11-39,3-4-24,-5-10-54,-8-5-244</inkml:trace>
  <inkml:trace contextRef="#ctx0" brushRef="#br0" timeOffset="107595.6651">4598 7038 452,'0'0'272,"-57"-97"-148,27 63-3,8 13-47,8 8 21,7 9-43,5 4-21,2 0-31,0 13-7,12 24 7,12 14 0,1 12 11,1 2 0,1 0-3,-9-7-4,2-4-2,-6-4 1,-5-8-4,1-9 1,-4-9-31,0-7-34,2-14-77,-1-3-95</inkml:trace>
  <inkml:trace contextRef="#ctx0" brushRef="#br0" timeOffset="108024.0979">4878 7188 714,'0'0'81,"0"0"18,0 0-39,0 0-25,0 0-12,0 0-14,-42 11 0,42-7-4,9 0 18,12-1 14,10-3 0,11 0-17,4 0-10,7-3-9,-1-6 4,-3-1-5,-8 0-7,-6-2-38,-5 0-18,-11 1-34,-2-3-8,-7 5-7,-10-4-52,0 6-93,0 0-27</inkml:trace>
  <inkml:trace contextRef="#ctx0" brushRef="#br0" timeOffset="108247.9113">5224 7051 226,'0'0'209,"0"0"-10,0 0-70,0 0-33,0 0-17,0 0-26,-30-54-2,30 54 2,0 0-30,0 0-14,3 6-9,12 15 1,12 12 0,-5 9 7,2 3-5,-6 3-3,0-2 3,-6-2 1,-9-8-4,-3-4 0,0 1-54,-15-5-21,-9-2-54,-5-5-123</inkml:trace>
  <inkml:trace contextRef="#ctx0" brushRef="#br0" timeOffset="109710.7763">1465 9815 479,'0'0'392,"0"0"-342,0 0 15,0 0-47,0 0-6,-36 112-12,23-40 21,3 3-18,2-3 13,-1-3-16,6-3 9,0-9-5,3-9-4,0-4-7,0-18-37,21-16-113,7-10-235</inkml:trace>
  <inkml:trace contextRef="#ctx0" brushRef="#br0" timeOffset="110019.0226">1665 10047 848,'0'0'115,"0"0"-63,0 0-52,0 0 5,0 0-5,-3 79 13,15-49-8,3-8 1,7 1 2,2-9 0,6-7-1,1-5-1,-1-2 8,-6 0-6,-3-12 3,-5-5 4,-10-2 11,-6-1-5,0-7-7,-6-1-9,-13 3-5,-8 2-2,-1 3-1,-2 7-8,0 4-16,9 4-4,8 2-31,10 0-18,3 2-78,11-8-187</inkml:trace>
  <inkml:trace contextRef="#ctx0" brushRef="#br0" timeOffset="110311.2022">2088 9864 693,'0'0'102,"0"0"-68,0 0-15,0 0 41,14 89-23,-5-55-20,3-4-9,1-7 0,1-3 1,2-11-9,-1-2 5,0-7 0,0 0 5,-2 0-5,-5-9 8,1-11 4,-6-1-6,-3-5-3,0-1-4,-6 1-2,-11-2-2,-8 6-6,1 6-25,-4 3-13,4 9-10,6 4-40,8 0-91,6 0-340</inkml:trace>
  <inkml:trace contextRef="#ctx0" brushRef="#br0" timeOffset="110635.087">2491 9766 707,'0'0'72,"0"0"-58,0 0 22,-16 92-11,13-60 3,3-5-10,0-5-1,0-8-9,0 0-2,0-11-4,8 0-2,6-3 0,2 0 15,1-3 1,3-14 15,-4-5 2,-4-2-17,-7-2-3,-5-1-5,0-2-3,-11 7-5,-11 2-19,-4 6-41,-1 11-11,-1 3-44,7 0-332</inkml:trace>
  <inkml:trace contextRef="#ctx0" brushRef="#br0" timeOffset="111429.18">3333 9498 577,'0'0'88,"-78"17"-16,48 1-34,8 2-19,8 8-15,7 5-2,7 4 6,0 2 3,7 0 5,13 1-1,10-3 6,1-5 16,2-6-19,0 0 8,-6-5-15,-2-4 8,-9-4-6,-10-1-3,-3-1-7,-3 2 15,0-3-5,-16 3 14,-4-2-6,-8 1-12,-5 1-5,-3-2 0,1-2-4,-1-5-5,9-2 5,6-2-20,8 0-45,13-19-32,0-8-141</inkml:trace>
  <inkml:trace contextRef="#ctx0" brushRef="#br0" timeOffset="111877.6976">3655 9640 879,'0'0'83,"0"0"-27,0 0-20,0 0-30,0 0-6,0 0-1,-103 72 1,79-44 6,3-2-6,5-6 1,13-2 0,3-7-2,0-1-8,19-7 4,11-3-1,3 0-8,4-13-6,-7-3 2,0-4 9,-8 1 9,-4 2 12,-10 3 8,-4 4 29,-1 7 16,-3 3-12,0 0-26,0 0-27,0 0-3,-3 12 3,-3 3 5,3-3-5,3-4-2,0 1-10,5-5-30,14-4-29,5 0 3,7 0-87,5-4-169</inkml:trace>
  <inkml:trace contextRef="#ctx0" brushRef="#br0" timeOffset="112689.3018">3945 9729 391,'0'0'338,"0"0"-198,0 0-49,0 0-54,0 0-30,0 0 2,5-1-7,-5 1-1,0 0-1,3 0-4,3 0 1,3-5-11,6-6-3,-6-2 16,3 1-2,0-2 3,-3 4 19,-6 4 21,0 5 14,0 1 1,-3 0-32,0 0-10,0 0-13,0 12 3,7 9 2,5 0 2,0-2 5,3-2-11,-3-6 3,1-2-4,1-6-10,2-3-9,2 0-4,3-4 12,1-12 6,-2-4 5,-1 6 0,-10 1 2,-3 10 2,-2 1 6,-4 2 13,0 0-15,0 0-8,2 0-3,-2 0-1,3 0 3,3 0 0,3 0-9,7 0-22,4 0-19,7-4-6,1-7-17,-1-1-19,1-1 58,-7 2 35,-6 2 24,-5 6 50,-4 0-4,-6 3 5,0 0-29,6 5-33,2 18-12,4 8 25,1 7-6,3 3-4,1 5-3,-1-6-12,1-3 2,-1-5-1,-1-6-4,-5-6-4,-6-9-17,0-3-2,-4-8-1,0 0 26,0-9 0,0-18 1,0-2 2,-5-10 3,-2-5 1,4-6-3,-3-9-1,3 0 4,3-4-2,0 0-4,0 5 5,3 5-3,10 16 8,-3 15 6,3 14-8,3 8-9,1 13-5,-2 21-1,-6 8 6,-9 8-3,-2-4-4,-20-3-28,-4-6-22,4-14 12,7-7-8,6-9-49,5-7-45,4-10-184</inkml:trace>
  <inkml:trace contextRef="#ctx0" brushRef="#br0" timeOffset="113125.6181">4872 9188 731,'0'0'194,"0"0"-55,0 0-51,0 0-71,97-43-1,-64 69-10,3 4-5,-5 6-1,-4 3 0,-5 1-10,-4-3-37,-9-1-21,-4-6-13,5-2-22,0-11-50,4-12-224,5-5 119,8-11 258,-2-12 300,1-10-37,-1-2-105,5-5-35,-3 3-42,1 1-11,-4 9-21,-2 4-23,-2 4-11,-1-1-6,-7 7-2,-2-1-6,-2 10 2,-8 1-1,0 3-2,0 0-2,0 0-6,-4 7-10,-13 12 18,2 9 3,2 0 1,13-4-4,0 0 0,10-9 0,17-8 0,16-7-1,5 0-4,1-9-30,-7-13-71,-8 0-127</inkml:trace>
  <inkml:trace contextRef="#ctx0" brushRef="#br0" timeOffset="114286.0035">2638 10218 750,'0'0'123,"0"0"-91,0 0-18,0 0 6,0 0 22,1 72-27,0-54-2,-1-2-8,3-4-5,-1-5 0,1-3-1,0-1-2,3-3-6,0 0 6,4-7 3,5-10 8,-1-2-6,5 0 4,-6 5-3,-6 5 12,-3 9 0,-4 0 3,0 0-17,3 0-1,3 6-1,0 4 1,1-3 4,2-1-4,-4-3 0,1-3 1,4 0 5,4 0-6,5 0-3,-1-12-3,3-3 1,-6-1 3,1 1 2,-5-2 1,2 2 0,-7 3 2,0-5 1,-1 1 6,0-2-7,1-3-3,-3-3 0,3-1 2,-3-2 0,-1 6 0,-2 4 7,0 8 17,0 6 16,0 3-16,0 0-6,0 3-20,0 17 1,0 5 1,0 4 1,0-2-3,3 1 2,22-5-2,13-7 0,15-6 2,10-7-2,14-3-17,17-17-47,10-15-129</inkml:trace>
  <inkml:trace contextRef="#ctx0" brushRef="#br0" timeOffset="119395.6745">12242 9155 839,'0'0'91,"0"0"-12,0 0-17,0 0-27,0 0-18,0 0-4,0 0-12,12-27-1,24 23 0,13-3 1,11-1-1,8-2 8,5 3-8,-6-3-26,-4 7-48,-18 0-46,-16 3-99</inkml:trace>
  <inkml:trace contextRef="#ctx0" brushRef="#br0" timeOffset="119590.9397">12268 9329 551,'0'0'124,"0"0"-27,0 0-60,0 0-8,0 0-19,0 0 44,31 24 6,24-34-30,13-6-14,4-1-12,4 0-3,-6-2-1,-1-1-54,-5-2-221</inkml:trace>
  <inkml:trace contextRef="#ctx0" brushRef="#br0" timeOffset="122792.5694">13905 8765 132,'0'0'648,"0"0"-564,9-86-21,-9 72-10,0 5 1,0 9-6,0 0-23,0 9-25,-17 21-7,-5 14 4,-8 8 6,2 4-3,-1 0 3,-1 2 0,-2-7-3,-1-4-4,-3-7 4,4-4 0,2-6-2,3-10 2,12-7 0,6-7 4,6-6-8,3 0 8,0 0-4,0 0 0,0 0-3,6 0 1,15 0 2,10 0 7,14 0-6,0 0-2,2 0-1,2 0 2,-5 0 5,-5 0-3,-13-3-2,-9 0 0,-8-1-2,-8 4 2,-1 0 9,0 0-8,0 0 0,0 0 17,0 0 7,0 0-4,0 0-1,0 0-9,0 0-11,0 13-9,0 10 8,0 8 1,0-2 0,0-2 0,0-5 3,0-1-3,0-4 0,0-5-28,5-2-69,14-7-77,9-3-296</inkml:trace>
  <inkml:trace contextRef="#ctx0" brushRef="#br0" timeOffset="123122.6001">14392 8933 663,'0'0'247,"0"0"-190,0 0-39,0 0-7,0 0 6,-37 86-2,37-56 0,0 0-10,3 0 2,14-8 2,-1-2-9,4-7 2,0-6-2,2-7 2,3 0 4,2-11 5,-2-11-2,-4-5-6,-6-5 5,-14-1-7,-1-2 6,-4-3-7,-20 5 0,-3 3-18,-6 4-18,6 8-11,5 7 4,13 3-47,9 1-41,0 0-178</inkml:trace>
  <inkml:trace contextRef="#ctx0" brushRef="#br0" timeOffset="123849.8227">15232 8632 111,'0'0'127,"0"0"58,0 0 8,0 0-98,0 0-12,30-85-41,-37 72 3,-10-1-10,-2 8-6,0-1-24,-8 6 3,2 1-5,2 0-3,1 10-1,2 10 1,6 1-2,3 6 1,2 2 2,7 4-2,2-3 2,0 1-1,20 1 1,3 0 12,9-2-4,1 0-3,-1-4 3,1 0-3,-4-6 0,-11 0-5,-5-3 7,-3-4-8,-10 3-5,0-4 5,-2 0 0,-21-2 1,-4-1 0,-5-2 2,-5-4 2,2-3 4,4 0-9,4 0 1,12 0 0,1-11 0,10-5 6,4-6 7,0-4-9,15-8-3,6-5-2,9 0 3,0-5-3,8 2 0,-1 3-10,-5 7 10,-13 6 0,-9 10-11,-10 6 1,0-1 1,-13 6-18,-14 1-21,-8 4-10,-1 0-10,-2 0-62,7 0-247</inkml:trace>
  <inkml:trace contextRef="#ctx0" brushRef="#br0" timeOffset="125868.5245">15947 8682 742,'0'0'78,"0"0"-5,0 0-50,0 0-22,0 0 14,9 126 28,-9-60-21,0 4-5,-8-7-11,1-5-6,-7-6 0,5-5 1,-1-7-1,3-7-42,-2-7-65,-1-16-25,3-10-288</inkml:trace>
  <inkml:trace contextRef="#ctx0" brushRef="#br0" timeOffset="126143.7169">15875 8818 544,'0'0'67,"-1"-100"66,1 53-53,15 5-29,5 5 7,8 5-24,0 6-6,6 9-16,2 7 6,-8 9-9,5 1-1,-3 14-8,-8 20 0,1 8-2,-14 5 0,-5 5-1,-4-6 0,-2-2 3,-23-8-1,-6-4 0,-8-8-9,0-4-14,4-4-22,8-7-27,1-8-67,14-1-314</inkml:trace>
  <inkml:trace contextRef="#ctx0" brushRef="#br0" timeOffset="126609.7991">16399 8712 804,'0'0'17,"0"0"69,0 106-36,0-61-18,-8-2-14,-4 3-12,2-5 0,-3-6-5,3-5 0,3-6 2,1-5-3,2-5 0,2-8-22,2-6-2,0 0-4,0-14 28,0-14 0,0-9 4,0-8-4,0-8 0,0 0 2,0-2-1,0 4-2,0-2 3,0 6 3,0 4 13,6 0-5,11 6 2,3 3-4,9 6-4,-1 9 0,2 6-3,-5 12 2,2 1-6,-5 3-5,-1 22 4,-6 6-2,-1 5 2,-8 5-1,-6-4-1,0-1 3,-17-5-4,-12-6-9,-7-1-29,-5-9-32,1-1-46,4-11-214</inkml:trace>
  <inkml:trace contextRef="#ctx0" brushRef="#br0" timeOffset="127187.5203">16905 8636 293,'0'0'535,"0"0"-484,0 79 15,0-48-43,-13-3-11,-6-3 2,-2 0-12,0-7 5,4-5 0,1-7-7,5-6 3,3 0 0,4-15 5,-2-13 5,6-12-10,0-6 0,0-8-2,10-4 3,7-9-2,8 0-2,4 6 0,3 14 0,1 14 1,-1 20 3,1 13 16,3 0-7,0 29-1,2 7 4,-11 6-9,-2 4-2,-9-3 0,-12-6-5,-2-9-5,-2-8 5,0-7 0,0-7-3,0-6-6,0 0 9,0 0 7,1-22-2,8-9-5,5-11-1,7-5-1,6 2 0,-2 6 0,0 11-5,-1 15 0,-4 13 7,0 6 5,3 25-5,-8 6 7,1 5 5,-5-3-8,-4-2-3,-1-5-1,-6-1-8,0-8-83,0-6-64,0-9-563</inkml:trace>
  <inkml:trace contextRef="#ctx0" brushRef="#br0" timeOffset="129467.6151">12185 5498 567,'0'0'39,"0"0"4,0 0-28,92 0 70,-15-7-9,25-2-27,24-1-2,17-1-22,12-2-13,5 1-4,-8 0-3,-11 4-5,-28 4 0,-36 3-1,-32 1-58,-27 0-40,-18 0-92,-36 5-296</inkml:trace>
  <inkml:trace contextRef="#ctx0" brushRef="#br0" timeOffset="129736.8073">12299 5779 695,'0'0'22,"111"-7"72,-20-7-35,20 1-1,3-3-34,3 3-19,-11 4 0,-12-2-5,-15 7-10,-19 2-29,-17 2-57,-17 0-118</inkml:trace>
  <inkml:trace contextRef="#ctx0" brushRef="#br0" timeOffset="131259.7154">13107 6191 339,'0'0'27,"0"0"17,0 0 26,-64 87 25,49-51-45,-3 3 7,6 8-27,-1 5 5,2 7-2,2 4-12,0 6 9,2 4-13,-2 1-9,-2 5 6,2 10-5,2 6-9,1 1 7,3 3-5,-1-7 7,4-1-7,0-5-2,16-7 1,8-4 0,4-6-1,5-6 0,6-3 0,0-7 0,4-7 0,-5-5 0,-2-5-1,-1-8-7,-2-5-4,-5 1-2,2-7 9,0 0-3,-4-2 6,3-2 4,-4-2-2,2 1 0,-3-1 0,5-2 0,0-2 0,-1 2 1,2-4-1,-1 0 5,-4-4-1,5-1 2,-9 0-4,4 0 2,-4 0-1,0 0-3,-5 0 1,-3 0-1,1 0-10,-8 0-24,-3 0-79,-3 0-177</inkml:trace>
  <inkml:trace contextRef="#ctx0" brushRef="#br0" timeOffset="131603.974">13693 8051 745,'0'0'67,"0"0"-18,0 0-9,0 0-17,0 0-22,0 0-1,9 13 0,8 10 4,-2 7-2,1 1-2,2 7 1,-2-1 0,-4-3 1,2-2-1,-1-8 0,-7-5-1,-3-2 0,-3-5 0,-2 5 0,-14-3 1,-13 1 2,-2-2-3,3 0 0,-5-1-9,6-4-23,5-3-37,-1-2-89,8-3-406</inkml:trace>
  <inkml:trace contextRef="#ctx0" brushRef="#br0" timeOffset="151105.5487">14785 9512 794,'0'0'56,"0"0"-47,83 3 12,-24 0 12,6-3-13,14 4-1,5-1-3,-7 0-9,-5 1-5,-16-3-2,-9 1-11,-13 0-36,-9 1-12,-12 1-90,-9-4-292</inkml:trace>
  <inkml:trace contextRef="#ctx0" brushRef="#br0" timeOffset="151346.377">14781 9786 664,'0'0'131,"0"0"-99,0 0-21,0 0 53,0 0-12,117 52-16,-52-46-13,9 4-9,11-6-6,3-4-4,-10 0-8,-8 0-24,-8 0-105,-3 0-171</inkml:trace>
  <inkml:trace contextRef="#ctx0" brushRef="#br0" timeOffset="156387.322">8207 9394 637,'0'0'132,"0"0"-88,0 0-4,0 0-9,82 0 23,-21-5-20,22-12-3,18-5-8,14-2-4,4-3-9,-7 4-9,-18 11-1,-27 0-92,-30 7-119,-22 1-411</inkml:trace>
  <inkml:trace contextRef="#ctx0" brushRef="#br0" timeOffset="156598.2998">8717 9425 172,'0'0'606,"0"0"-537,-28 89-8,28-50-13,0 1-13,0 1-12,0-5-8,0 3-12,3-5 2,-1-3-4,2-1-1,-1-2-55,3-13-134,4-4-338</inkml:trace>
  <inkml:trace contextRef="#ctx0" brushRef="#br0" timeOffset="156867.4653">8871 9673 812,'0'0'86,"0"0"-57,0 0-27,0 0 38,0 0-14,34 89-12,-20-69-6,5-3 0,-3-1-4,10-6-3,-3-3 10,3-4-7,-7-3 3,-2 0-2,-8-3 3,1-14-3,-10-5 0,0-5-4,-3 1-1,-16-4-2,-8 2 2,-6 6-13,2 8-15,-2 4-18,7 5-24,10 0-62,9-3-393</inkml:trace>
  <inkml:trace contextRef="#ctx0" brushRef="#br0" timeOffset="157737.5863">9311 9313 861,'0'0'75,"0"0"-24,0 0-42,0 0-4,0 93 12,3-43 5,10 2-6,4-6 3,2-3-14,-2-4-3,-4-5-1,-1-5-2,-5-2-17,-4-8-45,-2-12-75,-1-7-47,0 0-59,0-9 41,-9-11 166,-5-7 37,-9-4 194,-1 2 29,-1 0-90,3 5-33,4 8-31,9 6-7,6 4-18,3 5-21,0-5-23,24 2 0,15-4 0,13-4 2,5-2-1,1-6-1,0 3-12,-4-4-25,-17 9 3,-7 1 20,-14 5 11,-8 6-3,-8 0 4,0 0 1,0 12 1,-7 9 17,-7-1 1,5-3-6,0 0 2,3-5-14,6 1 4,0-7-4,0-3-4,18-3-26,1 0 6,5-3-6,-6-6-5,-3 3 32,-6 2 3,-6 4 19,-3 0 24,0 0 1,0 0-19,0 0-15,0 7-7,0 3 7,0-1 2,0 0-7,12-5-4,9-4 5,4 0-12,8 0-1,2-13-35,0-3-18,3-4-17,-3-2 7,-2-8-5,-8 0 75,-5-7 32,-7-2 34,-11-1 23,-2-6-17,0 9-6,-8-2-4,-12 8-16,3 2-9,2 10 4,4 6-10,1 9 20,7 4-21,-6 7-29,2 28-1,4 16 0,3 13 3,0 6 0,16-1-1,4-4-2,9-10-1,4-2-5,-8-7-26,4-2-46,-12-8-44,-4-13-189</inkml:trace>
  <inkml:trace contextRef="#ctx0" brushRef="#br0" timeOffset="158368.3631">9020 10106 580,'0'0'22,"0"0"12,0 0-34,0 0-43,0 0-141,0 0-107</inkml:trace>
  <inkml:trace contextRef="#ctx0" brushRef="#br0" timeOffset="163746.5003">9081 10020 414,'0'0'289,"0"0"-162,0 0-41,0 0-28,0 0-19,0 0-24,0 0-15,-16-3-6,16 39 6,0 10 19,0 9-3,-3 1-6,0 2-6,0-2 1,-1 0-10,1-1 2,-2-12-63,2-10-110,0-16-462</inkml:trace>
  <inkml:trace contextRef="#ctx0" brushRef="#br0" timeOffset="164068.0004">9071 10297 738,'0'0'136,"0"0"-46,0 0-39,0 0-36,0 0-15,0 0-4,3-9 4,24 8 0,5-5 3,0-1-1,-2-2 0,-2-5 4,-5-5-3,0-1-1,-6-4 7,-4 1 13,-7 7 17,-4 9-6,-2 4 3,0 3-2,0 0-32,0 7-2,0 20-7,0 5 7,0 4 5,0-3-1,0 0-4,0-4-1,0-2-16,0-6-44,4-5-61,10-13-97</inkml:trace>
  <inkml:trace contextRef="#ctx0" brushRef="#br0" timeOffset="164426.9492">9648 10079 366,'0'0'559,"0"0"-482,0 0-44,0 0-3,-80 36-16,60-5 11,-2 1-9,4 2-4,6-5-9,6-2-3,3-7-2,3-1 1,0-7-11,3-5-5,11-5-5,5-2 7,3-4 15,-1-9 1,-3-1 4,-4 2-3,-6 7 7,-3 2 13,-2 3 4,-3 0-9,0 0-10,0 0-4,3 0-1,0 0-2,4 0 0,2 0-4,1 0-6,7 0-56,1 0-79,3-12-49,4 1-388</inkml:trace>
  <inkml:trace contextRef="#ctx0" brushRef="#br0" timeOffset="165358.2232">9809 10212 602,'0'0'222,"0"0"-108,0 0-61,0 0-23,0 0-10,0 0 26,48 49-5,-32-29-25,-2-4-8,-2-3-6,1-4-1,-9-4-1,1-1-16,-4-4-9,-1 0 2,3 0 4,8-2 19,-2-14-7,10-9-12,4-2-9,2 0-29,5-3-18,0 2-5,-2 1-8,5 6 41,0 2 47,-4-1 28,3 6-12,-10 2 3,-1 2 12,-9 0 33,-4 7-15,-3 2 0,-5 1-2,0 0 1,0 0-2,0 0-17,0 0-29,-2 7-8,-9 12 8,-4 5 5,-2-1 0,7 0-1,7-6-4,0-4 0,3-2-5,3-6 5,17-5 1,9 0 4,13-7-5,0-13 0,0-5-3,-3-2 3,-7-3 1,-5-2 0,-12-5 8,-3-2-3,-12-3 19,0-2-10,0 4 3,-18 9 0,-1 3 0,-3 14 10,5 7 6,2 7 12,0 2-45,3 23-1,2 8-3,4 7 0,6-3 3,0-5-2,9-3-4,8-1-10,5-2-30,2-2-9,1-5-6,3-2-59,2-5-33,-3-9-26,-2-3 27,-1 0 73,-6 0 79,-2 0 137,-5 0 9,-1 2-51,-4 3-26,-2 2-23,2 3-12,-3-3 0,1 2-13,3-2-2,-7-4-8,3 0-2,-3 1-4,3-4-3,-3 0 3,0 0 2,0 0 5,3 0-3,3-14 4,4-8-6,5-5-6,-2 4 3,4 3 7,-2 6 7,3 6 5,-3 3-4,3 5-11,-6 0-6,4 0-2,-4 8-2,0 1 2,-3 1-1,0-3-12,-1-2-29,2 0-26,5-2-34,-2-3-70,3 0-265</inkml:trace>
  <inkml:trace contextRef="#ctx0" brushRef="#br0" timeOffset="165681.4184">11068 9969 473,'0'0'269,"0"0"-143,0 0-37,0 0-50,0 0-7,0 0-16,33-62-6,-20 47-5,2-2-5,3-3 6,-1 0-5,5-2-1,-7-2 1,-2 4 1,-3 0 1,-3 3 3,-3 3 20,-4 3 12,0 3-7,-11 8-11,-8 0-4,-6 11-11,-8 19 5,0 6 2,-1 3-3,13 1 0,8-3-5,13-5-4,0-3-6,7-2 5,12-8 0,7-4-20,3-3-20,3-5-8,3-7-28,2 0-57,3-2-131</inkml:trace>
  <inkml:trace contextRef="#ctx0" brushRef="#br0" timeOffset="166011.5738">11533 9679 614,'0'0'140,"0"0"-37,0 0-19,0 0-41,0 0-26,0 0-6,-74-11-11,57 33 0,4 4 0,-3 3 0,3-2 5,4 0-5,8-1 0,1 1 1,0-4-1,10-1 0,13-2 0,-2-1 1,6-2 1,-3-1 11,1-4-4,-10-3 2,0-2-3,-12-4-6,-3 3-2,0-1 0,-7 1 0,-14 3 14,-11-2-14,-2 0-26,-5-2-19,6-5-60,11 0-74,8-8-544</inkml:trace>
  <inkml:trace contextRef="#ctx0" brushRef="#br0" timeOffset="166347.7436">11784 9631 714,'0'0'59,"0"0"-40,0 0-3,0 0-2,-85 37 10,58-18 13,5 3 5,-3-2-21,11 0 4,5-3-19,9 2 2,0-3-3,3 1 2,15 0-1,9-1 3,2-3 8,6 6 2,2 0-8,-1 1-6,-7-1-5,-3 4 4,-13-4-4,-10 4 1,-3-1-3,-16 6-15,-24 2-18,-11-1-56,-10 2-170</inkml:trace>
  <inkml:trace contextRef="#ctx0" brushRef="#br0" timeOffset="168794.9162">2020 12035 866,'0'0'37,"0"0"-37,0 0 9,-3 95-9,3-35 23,0 10-17,-3-1 3,-3-1-2,-1-4-7,2-4 1,-4-8 4,3-5-5,0-8-26,-1-10-59,-5-8-101</inkml:trace>
  <inkml:trace contextRef="#ctx0" brushRef="#br0" timeOffset="169167.9779">1644 12206 682,'0'0'55,"0"0"47,15-99-45,9 67-20,0 5-14,4 4-8,0-1 0,-2 9-3,4 5-5,-2 3 4,2 7-6,3 0-4,7 7-1,-3 15-1,2 5 1,-3 3 0,-3 2 1,-8 2-1,-4 2 2,-12-3-2,-2-2-7,-7-5 5,0-4 0,-4-2 2,-11-4 2,-3 1 4,-3-3-6,-3-2 0,2-2 0,1-2-2,6-3-26,9-5-39,3 0-30,3-5-170</inkml:trace>
  <inkml:trace contextRef="#ctx0" brushRef="#br0" timeOffset="169783.0027">2408 12312 204,'0'0'585,"0"0"-518,0 0-17,0 0-23,0 0-7,0 0-15,-15 3 11,15-3 1,0 0-1,15 0-10,3-5 6,6-9-5,4 0-5,-1-2-2,-5 2 0,-7-1-5,0-1 4,-6-4 1,-9-1 6,0 1-5,0 1 3,-16 1 8,-1 9 3,-6 2 4,0 7-4,-1 0-6,-3 14-7,0 15 1,2 1 0,4 6 0,6-2 9,6-2-11,2-2 2,7-6-3,0 1-2,3-6 0,12 2 1,13-8 1,4 1-32,6-8-30,5-2-24,2-4-117,-3-4-395</inkml:trace>
  <inkml:trace contextRef="#ctx0" brushRef="#br0" timeOffset="170083.0832">2803 12154 687,'0'0'148,"0"0"-36,0 0-46,0 0-26,0 0-33,0 0-5,64 26 9,-37 4-5,3 6 2,-5-3-6,1-2 3,-13-2-4,-7-7-1,-6 0-6,0-8-28,0-3 25,-3-7 9,-3-4 2,6 0 10,-6 0 8,2-15-10,1-7 4,3-7-7,0-5-7,3-2 0,13 0-31,8 6-39,1 4-37,8 2-34,6 5-185</inkml:trace>
  <inkml:trace contextRef="#ctx0" brushRef="#br0" timeOffset="170562.8971">3291 12097 437,'0'0'199,"0"0"-74,0 0-27,0 0-9,0 0-43,0 87-5,0-62 23,2-1-32,2-5-26,2 1-1,0-3-3,1-4-1,-1-3-1,-3-3 0,0-4-3,2 1-12,-2-4-5,0 0 20,7-4 0,-1-16 9,7-6-5,-5 2-1,1 5 3,-2 7 4,-4 4 11,-3 5 1,-3 2-1,0 1-10,3 0-5,-3 0-6,4 0-6,3 7 6,0 0 2,-1 0 1,0-4-1,-3 4-1,3-4-1,-3 1-6,0-4-12,4 0 3,-2 0 15,3 0 0,6-10 1,1-4 7,0 0-2,0 1-5,-6 6 3,3 5-4,-3 2 1,0 0-2,1 0-2,-1 3 2,5 5 0,-1 0-45,-1-4-75,3-1-66,3 0-457</inkml:trace>
  <inkml:trace contextRef="#ctx0" brushRef="#br0" timeOffset="171229.814">4071 11962 821,'0'0'104,"0"0"-24,0 0-28,0 0-36,0 0-15,-115 36 6,74-9 1,6 2 8,-2-5-12,9 2 2,11-4-6,4-1-9,13-1 0,0-7-20,4-3-10,17-7 11,1-3 22,5 0 6,-1 0 1,-1-9 10,-4 1 8,-9 3-3,-5 5 13,-7 0-3,0 0-4,0 0-14,0 0-8,0 0-1,3 0-2,0 2 3,3 4 0,3-5-56,6-1-63,0 0-35,7 0-95,-1-4-139,6-5 251,-6-1 137,3 4 311,-5-2-5,-8 6-164,-1 1-28,-10 1-30,0 0-35,0 0-5,0 0-14,0 0-13,0 0-8,3-3-8,0 3 0,2-3 4,8-1-3,3-3 1,4-2-3,1-4 2,1-1 1,-1-2-2,0-1 3,-2 2 0,-7 7 16,-7 2-3,5 6-7,-4 0-10,0 0 0,0 6-1,0 7 0,4 1 1,1 3-25,5-5-35,-1 2-67,-1-8-152</inkml:trace>
  <inkml:trace contextRef="#ctx0" brushRef="#br0" timeOffset="171838.0283">4732 11981 364,'0'0'479,"0"0"-393,0 0-35,0 0-36,0 0-3,0 0 5,82-48 2,-66 34-8,-1 0-9,3-2 0,-3 3 0,1 0 0,-2 3 1,-5-3-2,1 3 0,-7-1 5,0-4 19,-3 2-2,0-4-10,-13 7 4,-2 0 3,-6 10-10,-7 0-10,-5 3 3,-1 17 8,-1 7-10,7 2-1,7 1 0,5 0 3,11-1-3,2-1 0,3-2-10,0-1-28,17-1-1,8-1-20,3-3 8,5-3 17,0-10 28,1-2 6,-4-5 1,-3 0 5,-8 0 8,-7 0-1,-8 0 7,3 0 12,-3 0 8,5-7-22,0-1-13,4-3-3,-2-2 0,5-4-2,5-2 0,0-5 0,1 2 0,5 5 12,-3 0-1,6 11 12,0 3-10,-2 3 4,-4 0-8,-2 9-6,-5 8 0,-1 5-2,-7 2-1,-3-1 2,-4 0-2,-2-6-12,0 0-54,0-8-63,-5-2-214</inkml:trace>
  <inkml:trace contextRef="#ctx0" brushRef="#br0" timeOffset="172133.2896">5515 11598 925,'0'0'131,"0"0"-25,0 0-24,0 0-47,0 0-35,0 0-4,55 27 4,-28 16 3,-5 4-1,-6 2 0,-2-2-2,-8-3 0,-3-6 1,-3-5-1,3-7 0,3-3 0,3-7-11,6-6-18,0-6-27,7-4-14,2 0-56,-5-11-135</inkml:trace>
  <inkml:trace contextRef="#ctx0" brushRef="#br0" timeOffset="172393.3083">5576 11797 671,'0'0'139,"0"0"-18,0 0-75,82-36-37,-21 19-4,11 3-2,-1-6-2,1 0-2,-14-5-26,-10 2-148</inkml:trace>
  <inkml:trace contextRef="#ctx0" brushRef="#br0" timeOffset="172856.8892">6453 11497 950,'0'0'39,"0"0"72,0 0-64,0 0-47,0 0 0,-19 72 0,13 1 3,3 10 9,-8 3 3,-2 1-1,-3-4-12,-4-2 0,-2-12-1,2-10-2,1-9-8,4-14-48,6-10-62,9-16-61,0-10-402</inkml:trace>
  <inkml:trace contextRef="#ctx0" brushRef="#br0" timeOffset="173284.8396">6362 12001 703,'0'0'98,"0"0"6,0 0-22,0 0-47,0 0-6,0 0-14,36-22-7,0 19-7,10-1-1,6 1 1,2-4-1,1 1-1,-3-3 1,2-5 0,-6-1 0,-2-3 0,-8-6 0,-3 1 1,-8-4 4,-5 1-4,-8-6 0,-4 1 19,-7-2 3,-3 0 4,0-3-2,-6 7 2,-9 2 2,3 10 4,2 8 2,4 6 3,0 3-18,-1 10-20,-4 25-19,-4 12 19,2 9 0,1 0 0,4 0 0,2-6 0,2-1 1,-2-2-1,3-2-4,0-5-54,3-6-41,0-9-50,12-13-133</inkml:trace>
  <inkml:trace contextRef="#ctx0" brushRef="#br0" timeOffset="173735.5059">7382 11718 836,'0'0'97,"0"0"-59,0 0-11,0 0-9,0 0 7,0 0 21,-85 67-5,63-51-31,-2 2 13,6-1-14,-1 0-8,-2 2 0,6 2-1,3-5-2,3 1 2,7-7-7,2 1 7,0-6-3,2 2 6,13-2-6,3-3 6,3-2-3,1 0 1,2 0 5,-3-7-4,-1 0-2,0-3 1,-5 1 0,-5 2 5,1 3-6,-8 4 2,-3 0-4,0 0 2,0 0-3,0 0 1,0 0 1,0 0 1,0 3 0,2 2 1,-2 0-1,4-1 0,-4 1-37,6 1-97,0-4-77,7-2-330</inkml:trace>
  <inkml:trace contextRef="#ctx0" brushRef="#br0" timeOffset="174424.9329">7559 11849 679,'0'0'173,"0"0"-46,0 0-17,0 0-43,0 0-46,0 0 4,89 6-5,-65 22-8,-5 2 5,-1-4-14,-3-3-3,-9-4 1,-3-2-3,-3-4-13,0-2-8,0-8 7,0 0 10,0-3 6,0 0 6,0-10 6,0-12-11,3-8-1,14-6 0,6-5 0,6-5-8,9 0-24,0 0-17,6 5-27,4 7 21,1 6-5,2 12 16,-5 2 39,-7 11-8,-12 0-9,-9 0 0,-9 2 18,-7 1 4,-2 0 29,0 0 39,0 0-30,-7 0-15,-9 4-5,4 16-13,-6 2 9,6 5 10,-5-3 1,4 5 0,4-6-9,-1-3-11,4 0-4,6-6-1,0-4-2,16-2-2,11-4 3,8-4-5,5 0-1,3-12 7,0-8 1,-4-7 6,-6-7-6,-7-10 0,-6-6 3,-14-11 0,-6-5 3,0-2 12,-20 2-9,-2 9-1,-5 14 5,2 10 18,5 10-1,10 13 8,4 10-5,3 10-34,-4 23-9,4 13 9,0 10 0,0 2 1,3 0-1,0 2 0,0-2-6,0-2-54,0-2-30,12-5-82,4-9-209</inkml:trace>
  <inkml:trace contextRef="#ctx0" brushRef="#br0" timeOffset="174799.777">8594 11764 901,'0'0'83,"0"0"-39,0 0 3,0 0-24,0 0 11,0 0-18,10 69-3,-10-47-10,3-1 6,0-4-5,-3-2-4,0-7 0,0-5-2,0 0-7,3-3 0,3 0 9,4-3 6,4-13 0,5-11-5,-3-3-1,4-2 0,-1-2 8,-6 5-8,4 8 2,-5 6 6,0 10 7,2 5-3,6 0-8,0 5-3,2 15 0,2-1-1,-6 0 3,-2-2-2,1-3-2,-4-1-2,-1-4-35,-5 1-34,0-6-93,3-4-158</inkml:trace>
  <inkml:trace contextRef="#ctx0" brushRef="#br0" timeOffset="175287.3342">9234 11632 802,'0'0'88,"0"0"-24,0 0-4,0 0-19,0 0-20,0 0-11,107-53-1,-76 39-6,-4-1-3,0 1 1,-8-3 1,-7-2-2,-5-1 4,0 3 2,-7-2 1,0 9 10,-11 6-7,-12 4-10,-7 13 2,-10 17 4,0 7 1,2 3 2,12-5-4,4-2 5,11-9-10,7-1 0,4-3 0,8-4-6,24-2-3,9-2-40,12-2-45,3-10-90,3 0-365</inkml:trace>
  <inkml:trace contextRef="#ctx0" brushRef="#br0" timeOffset="175602.7701">9779 11394 681,'0'0'152,"0"0"-26,0 0-55,0 0-5,0 0-42,0 0-17,-74-30-6,61 46-1,2 4 0,2 5 0,0 4 2,6 0-2,3 7-3,0 0 3,6-2 3,14 3-3,5-8 3,2 1 2,3-5-5,-7-1 1,-2-4 0,-9-3-1,-5-3 0,-5-5 0,-2 1 0,-6 0 0,-19-3 5,-9-5-5,-3-2-26,3 0-77,5 0-23,9-4-87</inkml:trace>
  <inkml:trace contextRef="#ctx0" brushRef="#br0" timeOffset="175917.0554">10097 11405 833,'0'0'39,"0"0"13,0 0-16,0 0-18,0 0-16,0 0 3,-58 28-5,52-11 0,3 5-6,3 3 6,0 1 0,0 4 2,12-4 3,1 4 5,0 3-5,1-4-2,-2-2 1,-9 0-4,0-5 1,-3-1-1,-3-2 5,-19-5-5,-5-1 0,-9-4-21,2-6-95,-2-3-295</inkml:trace>
  <inkml:trace contextRef="#ctx0" brushRef="#br0" timeOffset="190441.0545">10825 11558 539,'0'0'100,"0"0"-40,0 0-6,0 0-5,0 0-26,0 0 8,0 0 3,0-44 9,0 40-23,0 0 2,0-2 1,0 3-6,0-4 1,0 3-6,0 1-5,0 0-5,0 3 3,0 0 11,0 0 0,0 0-1,0 0-8,0-4-3,0 4-4,0 0-5,0 0-8,0 0-40,0 4-34,0 6-67,0 3-314</inkml:trace>
  <inkml:trace contextRef="#ctx0" brushRef="#br0" timeOffset="190783.8987">11003 11989 892,'0'0'68,"0"0"-9,0 0-21,0 0-8,0 0-11,0 0 1,27-30-10,-27 30 1,0-3-4,0-1-7,-4-1-1,-12 0 1,0-2-1,-7-2-3,4 5 3,-1-2-1,7 3 2,4-1-3,6 1-20,3 3-74,0-3-75</inkml:trace>
  <inkml:trace contextRef="#ctx0" brushRef="#br0" timeOffset="192373.693">6022 12765 894,'0'0'15,"0"0"59,0 0-17,6-80-23,-3 78-4,-3 2-17,3 15-13,3 22-17,-2 15 17,-4 11 3,0 4 0,0 2 4,-13-2-1,4-2-6,0-7 2,-2-4-7,7-7-29,4-8-47,0-9-56,6-13-113</inkml:trace>
  <inkml:trace contextRef="#ctx0" brushRef="#br0" timeOffset="192710.4854">6476 13036 540,'0'0'381,"0"0"-318,0 0-54,0 0-9,0 0 0,0 0 1,-5 56 1,-1-36-1,6 0 7,0-1-5,6-3-3,12-4 0,5-4 4,0-7-4,-2-1 6,-1 0-3,0-9 16,0-11-7,-4-5-7,-4 0-1,-12-2 0,0 0-1,0 5-3,-15 3 0,-1 5-8,-4 3-14,1 11-24,2 0-57,10 0-78,7 0-371</inkml:trace>
  <inkml:trace contextRef="#ctx0" brushRef="#br0" timeOffset="193032.6074">7148 12896 834,'0'0'60,"0"0"-14,0 0-35,0 0-10,0 0 4,-31 90 7,26-57-6,5-1-1,0-5-1,0-4-3,8-3 0,11-4 2,0-6-2,10-9 0,-2-1 2,4-10 6,-4-13 3,-5-3-7,-8-8 5,-11 1-9,-3-3 1,-9 6-2,-15 1-4,-6 7-42,-1 5-57,-2 7-99,4-1-476</inkml:trace>
  <inkml:trace contextRef="#ctx0" brushRef="#br0" timeOffset="194023.5334">7888 12888 771,'0'0'131,"0"0"-81,0 0-19,0 0-18,0 0-12,0 0 6,0 34-5,0-12 10,-3 0-6,-1-2-4,2-3-2,-1-1 2,0-2-1,3-6 1,0-3-2,0-5-6,0 0-10,0 0 8,8-5 1,7-13 7,7-2 1,3-3 0,2-4 0,-3 4 0,-2 6 2,-13 7 2,-2 7 5,-4 3-4,1 3-6,-2 14-1,3 2 1,-2 5 5,3-7-4,0-4 2,3 0-2,-1-3-1,5-7-6,3-3-9,-1 0 0,5 0 15,-1-7 0,-1-3 1,-9 0 0,1 1 7,-7 6 6,-1 3 0,2-4-1,-4 4-3,0 0-9,0 0-1,0 0 0,3 0-6,4 0 6,7 0 1,4 0 2,3-4-1,4-2-2,5-4 3,-5 1-3,5-5-2,-5-2 1,3-4 1,-3-3 2,-3-4-2,-6 1 0,4-8 2,-4-1-2,-4-2 4,2 1-3,-10-4 5,-2 6-3,-2-1 13,0 2 2,-2 2 3,-11 6-5,0 5 12,2 6-10,5 5 14,3 2-12,3 7 4,0 0-24,0 10-3,0 21-10,0 13 13,0 7 11,6 7-6,6 0 1,-4-3-2,2-6-4,0-6 1,-1-6-2,3-7-6,6-7-42,0-7-23,9-13-48,1-3-183</inkml:trace>
  <inkml:trace contextRef="#ctx0" brushRef="#br0" timeOffset="194669.5285">10695 12378 628,'0'0'130,"0"0"-25,0 0-33,6-73-29,-25 61-26,-6 5-7,-12 7-8,-8 0-1,-5 7 0,0 15-1,3 4 0,8 5-8,8 2 8,4 3 5,14-2-5,7-3-3,6 3 3,8-1-7,20-1 6,4 0 2,9-1 1,2 2-2,0-2 18,-4-1-10,-6-1 1,-11-2-7,-15-7 5,-7 0-7,-4 0 0,-29-1 5,-12-3 16,-10 1-7,-7-3-2,-4-2-11,2-2 1,3-3 2,9 0-1,16-7-3,13 0-3,17 0-31,6-4-16,19-18-61,24-7-106</inkml:trace>
  <inkml:trace contextRef="#ctx0" brushRef="#br0" timeOffset="195096.5167">10919 12537 755,'0'0'97,"0"0"-4,0 0-45,0 0-40,0 0 4,-103 36-5,70-6 35,-2 6-15,1 1-14,9-1-10,5-2 1,10-8-1,8-1-3,2-4-1,22-5-10,10-9-9,10-4-4,0-3-5,0-3 28,-2-11 0,-7-6 0,-10 3 1,-7-1 7,-7 8 45,-5 3-2,-4 4-3,0 3 7,0 0-33,0 0-20,0 0-1,-7 10 0,-5 3 3,4-1-3,1 2-1,4-4-12,3 0-40,0-3-16,0 3-34,10-1-40,7-6-90</inkml:trace>
  <inkml:trace contextRef="#ctx0" brushRef="#br0" timeOffset="195928.5126">11144 12790 669,'0'0'197,"0"0"-73,0 0-40,0 0-35,0 0-22,0 0-3,3-3-13,-3 3-8,3 7 1,0 3-2,0-3 0,0 3 0,-2-4-2,1-3-5,2 1-5,3-4-5,3 0 11,1 0 4,6-6 2,3-8 1,0-6-1,0 1 5,-5 2-3,-4 2 5,-3 3 8,-2 7 5,-5 1 6,1 4-5,-2 0-19,0 0-4,0 0-5,8 10 0,-1 6 5,-1-2 3,3 1-3,2-1 0,2-1-3,2 1-8,2-5-22,6-2 5,0-7 10,5 0 18,-5 0 0,0-4 0,-3-5 0,-5-1 1,-5 3 0,-3 2-1,-7 3 0,0 2 2,1 0-1,1 0-1,1 0-1,3 0 1,5 0-3,2 0 3,-3 0 1,2 0-1,-1 10 0,1 1 1,1 9 6,-1 3 11,0 4 0,-3 2-4,-6 1-2,0-1-7,-3 1-5,0-3 6,0-7-6,0-1 0,0-9-13,0-3-17,0-4-2,0-3 5,0-3 23,0-21 3,0-8-3,0-4 4,0-11 0,0-3 0,0-6 6,-9-4-6,3-6 1,2-1-1,4 9 0,0 5 4,16 17-2,6 13 0,8 14 6,3 9 1,2 3-8,-2 22 3,-7 12-3,-13 13-1,-13 2 1,0 2-1,-30-4-3,-12-9-20,-7-7-35,4-8-25,10-9-5,8-11-60,16-6-293</inkml:trace>
  <inkml:trace contextRef="#ctx0" brushRef="#br0" timeOffset="196154.2791">12130 12266 929,'0'0'100,"0"0"-33,0 0-58,0 0-9,0 0 15,58 109 5,-38-62-10,-4-5-8,-5 0 4,-1-1-6,-4 2-3,0 1-45,-3-2-53,1-6-65,5-10-337</inkml:trace>
  <inkml:trace contextRef="#ctx0" brushRef="#br0" timeOffset="196498.9647">12479 12718 607,'0'0'188,"0"0"-80,0 0-8,0 0-34,84-92-14,-65 73-29,4-1-5,2 0-18,-3 0 7,3-1-5,-4 1-2,-1 1 0,-8 4-6,-4 1 6,-6 0 0,-2 1-2,-2 7-3,-18 2-11,-12 4 16,-5 1 3,-4 21-3,-1 9 12,9 5-8,3 3 16,12 7-7,5-5 1,6-2-2,7-10-6,0-3-4,17-9 0,8-5-2,14-4 3,10-8 0,8 0-3,6 0-28,-2-16-45,-2-4-65,-3-11-189</inkml:trace>
  <inkml:trace contextRef="#ctx0" brushRef="#br0" timeOffset="197818.7143">13791 12489 818,'0'0'99,"0"0"3,0 0-33,0 0-50,0 0-19,0 0 0,-59 91 12,38-45-6,7 1-3,6-5-3,5-9 2,3-4-2,0-9 0,13-9-5,17-8-54,9-3-10,7 0-3,-1-17 47,-7-2 25,-3-4 1,-12 6 23,-8 4 31,-10 6 9,-5 7 20,0 0-38,0 0-18,0 0-19,0 0-9,3 0-3,1 0 0,4 7 2,7-3-1,-2-4-1,10 0-5,-3 0-3,4-8-2,0-5-1,-3-4 7,0-3 1,-14-6 6,-4-7 0,-3 0 2,0 0-2,-9 1-3,-2 8-15,0 1-10,11 9-4,0 5-38,26-1-75,18 7-112</inkml:trace>
  <inkml:trace contextRef="#ctx0" brushRef="#br0" timeOffset="198343.476">14573 12464 32,'0'0'705,"0"0"-606,-81 42-18,52-25-21,-1-3-34,4 2 0,11-2-12,5-5-9,10 2-5,0-2-6,10-5-20,19-4-40,7 0 5,4 0 15,2-13 38,-4 2 8,-9-1 4,-11 5 14,-11 6 46,-7 1 6,0 0-10,0 0-21,0 14-28,-4 6 6,1-1-5,3-2-11,0-1 1,13-7-2,10-9-8,11 0-36,0 0-12,2-14-19,0-6 21,0-4 36,-5-3 18,-3-6 1,-2-3 12,-9-3 42,-8-7-16,-7-3 3,-2-2 10,0 1-12,-12 6-10,-4 10-6,-1 13-4,8 12 20,8 9-10,1 0-30,0 26-7,3 15 7,13 10 0,1 2 0,0-7 2,-1-5-1,-6-2-1,-4-1-15,-6 1-36,0 3-1,0-3-50,0-6-60,0-13-136</inkml:trace>
  <inkml:trace contextRef="#ctx0" brushRef="#br0" timeOffset="198800.4965">14949 12622 368,'0'0'268,"0"0"-150,-31-94-7,27 67-48,4 7-18,0 6-16,19-2-7,15 6-13,6-6-7,14 3 0,7-2 1,4 1-3,-3 2-5,-9-1-10,-15 3 8,-15 3 4,-14 1 3,-9 0 2,-1 3 6,-24 3 10,-14 0 5,-8 15 2,-3 10-9,4 1 0,5 3-13,13-6 3,12-3-6,11 0-5,5-3-53,5-7-3,22 0-48,4-8 18,8-2-40,5 0 31,4-5 100,1-7 28,-1 0 72,-12 2-12,-6 6-8,-18 1-6,-6 3-15,-5 0-40,-1 0-12,0 0-2,0 0 5,4 0-1,-2 0-4,2 0 0,5 0 2,8 0 3,7 0-1,11-2-2,7-9-7,9-2-27,2 0-70,5-8-111</inkml:trace>
  <inkml:trace contextRef="#ctx0" brushRef="#br0" timeOffset="199115.1857">16830 12134 936,'0'0'106,"0"0"-51,0 0-37,121-27-2,-65 17-5,8-2-3,10 5-7,3-3 1,-2 3-2,-10 0-7,-9 1-74,-16 2-123,-21 4-440</inkml:trace>
  <inkml:trace contextRef="#ctx0" brushRef="#br0" timeOffset="199372.3885">16983 12414 768,'0'0'110,"0"0"-42,0 0-24,118-12-14,-52-2-13,4 4-3,-2-2-8,-3 0-5,-17-1-1,-5 4-48,-19 2-93,-11 4-156</inkml:trace>
  <inkml:trace contextRef="#ctx0" brushRef="#br0" timeOffset="199620.5317">17019 12746 427,'0'0'244,"0"0"-122,0 0-37,0 0 5,87 31-28,-19-36-22,10-15-17,0 0-16,-4-7-5,-11-5-2,-11-9-50,-12-4-151</inkml:trace>
  <inkml:trace contextRef="#ctx0" brushRef="#br0" timeOffset="200495.4371">18714 12039 834,'0'0'17,"0"0"7,82-83 6,-37 57-8,8 2-14,-2 7-4,-8 7 8,-12 10 1,-10 0-3,-10 24-5,-8 23-2,-3 18 1,-3 10 12,-19 5-9,-7-7 2,-5-4-9,-1-9 0,1-10 3,6-8-6,9-12 4,13-10-2,6-6 2,3-12 0,29-2 0,23 0 6,10-7-4,11-10-3,-6-2 0,7-7-4,-5-1-43,-5-10-121</inkml:trace>
  <inkml:trace contextRef="#ctx0" brushRef="#br0" timeOffset="200811.0238">19802 12031 896,'0'0'58,"0"0"14,0 0-26,0 0-21,0 0 6,-98 63-7,80-34-18,5 5 2,5-7-8,8-2-1,0-7-1,15-2 2,13-7 4,11-4 4,10-5 1,4 0-8,1-7-2,-5-13 3,-15-4 1,-11-9 2,-13 0-5,-10-7 0,-10-2-2,-21 6-6,-10 0-36,-4 9-20,-3 7-52,8 3-121</inkml:trace>
  <inkml:trace contextRef="#ctx0" brushRef="#br0" timeOffset="201620.4455">20689 12085 56,'0'0'819,"0"0"-792,0 0-2,0 0 23,0 0-34,61 75-10,-55-62 0,-2-2 1,5-5-5,2 2-9,8-2-39,3-6-24,5 0 2,0 0 28,0 0 38,-5-3 2,-5-5 2,-6 5 18,-5 0 45,-4 3 4,-2 0-27,0 2-40,-3 13 4,-6 2 1,3-1 5,6-1-9,0-5-1,19-3-14,14-7-51,8 0-15,3 0-10,0-12 43,-6-5 47,-7-2 30,-6-1 46,-9-5 8,-4-1-16,-3-7-21,-5 1-6,-1-8-14,-1 0 2,1 1-13,-2-5 3,1-2-4,-2 6-5,0 8 1,0 13 2,0 7 6,0 10 8,0 2-15,-6 20-12,-10 19 0,-7 20 1,5 4 15,4 7-5,7-7-5,7-1-1,11-5-2,20-9-3,12-7-1,11-12 0,13-10-23,7-12-34,1-7-66,-3 0-126</inkml:trace>
  <inkml:trace contextRef="#ctx0" brushRef="#br0" timeOffset="201932.6653">22367 11723 950,'0'0'35,"0"0"19,137-52-3,-61 36-26,13 0-15,5 3-3,-6-1-7,-10 3 0,-23 2-18,-21 6-82,-16-1-54,-18 4-191</inkml:trace>
  <inkml:trace contextRef="#ctx0" brushRef="#br0" timeOffset="202216.7064">22378 11860 658,'0'0'92,"0"0"3,0 0-9,0 0-31,0 0-29,0 0-10,-16 29-14,4 4-1,-3 11 50,-2 4-10,5-1-22,1-1-11,4-3 4,7-3-9,0-3-1,4-7 0,16-2 2,9-11-3,11-3 1,5-11-2,6-3-1,-1 0-2,-2-4-20,-4-15-28,-6-1-26,-12-6-55,-16-1-119</inkml:trace>
  <inkml:trace contextRef="#ctx0" brushRef="#br0" timeOffset="202708.8114">22468 12100 423,'0'0'213,"0"0"-77,0 0-26,0 0-40,0 0-31,0 0-27,43-49-12,12 37-9,7 1-35,-1-2-16,-3-4 23,-5 0 34,-9 2 3,-8-4 10,-8 5 19,-10 0 14,-9 8 16,-6 2 10,-2 4 6,-1 0-62,0 21-11,-3 11-2,-3 11 19,3 0-13,3 1 4,0-2-6,0-3 3,3-2-5,2-10-2,-2-2-7,-2-8-19,-1-10-26,0 0-27,0-7 53,0 0 5,0-17 21,0-12 8,-4-8 6,2-6 2,2-4 2,0-5 6,0-1 4,6-3-20,15 6 4,6 7-1,9 13-10,9 15 9,5 15 2,5 2-8,-1 30 4,-7 11-6,-12 9 1,-11 6-3,-13-1 0,-11-1 0,-3-10 1,-22-9-1,-14-8-5,-7-5-12,-6-9-14,0-2-51,9-5-44,12-8-139</inkml:trace>
  <inkml:trace contextRef="#ctx0" brushRef="#br0" timeOffset="202975.3967">23451 12045 749,'0'0'257,"0"0"-239,112-37 47,-47 27-18,13 6-35,3-1-5,0 2-5,-6 1-2,-12-3-1,-17-2-53,-19 1-68,-18-1-81,-9 3-452</inkml:trace>
  <inkml:trace contextRef="#ctx0" brushRef="#br0" timeOffset="203222.5279">23927 11998 541,'0'0'144,"0"0"-17,0 0-47,-42 89-9,39-64-26,2 0 11,1-2-26,0 1-15,0-4-7,0-3-4,0 2-4,-7-2-54,-9 2-92,1-6-277</inkml:trace>
  <inkml:trace contextRef="#ctx0" brushRef="#br0" timeOffset="203540.0673">24083 12173 844,'0'0'22,"0"0"70,0 0-32,6 99-24,-6-72-5,0 0-14,0-7-3,0-5-12,0-4-1,0-5-2,-3-1-1,3-5-19,-1 0 12,1 0 9,0-15 16,0-7-16,1-9 3,10-12 5,4-6-6,0-7 0,-1-7 4,0 0-6,2-6 0,1 5 0,7 2 3,2 13-2,3 9 4,2 13-1,-1 12 4,0 8-4,0 7-4,-4 13 0,0 20-1,-5 10 0,-6 13 1,-2 7 1,-3 0 4,-3-3 3,-3-7-8,-4-8 1,0-6-1,0-5-10,-8-7-70,-5-7-85,0-11-229</inkml:trace>
  <inkml:trace contextRef="#ctx0" brushRef="#br0" timeOffset="203699.4448">24115 12137 702,'0'0'47,"0"0"-1,0 0-41,130 0-4,-71 0-1,1 0-61,-5 0-172</inkml:trace>
  <inkml:trace contextRef="#ctx0" brushRef="#br0" timeOffset="214573.2915">8828 13663 737,'0'0'119,"0"0"-29,0 0-64,0 0-25,-33 83 5,13-21 9,0 5 0,2 5-6,-2-3-6,4-6 5,7-8-7,-3-10 0,6-6-1,3-12-21,3-12-119,0-15-343</inkml:trace>
  <inkml:trace contextRef="#ctx0" brushRef="#br0" timeOffset="215195.0061">9074 13891 846,'0'0'87,"0"0"-43,0 0 12,0 0-1,0 0-26,0 0-10,59 73-6,-57-60-5,2-1-3,-3-1-2,1-5-2,1-3-1,5-3-2,8 0-17,3-5 8,16-18 11,-2 0 2,4-1-1,-14 11 0,2 6 0,-9 7 3,-7 0-3,-2 0 2,4 11 0,-8 2-1,0-1 1,-3-2-1,3 0-2,0-3 4,0-4-4,3 4 0,2-5-10,5 3-4,-4-5-2,1 3-6,-1-3 17,-3 0 0,0 0 5,3 0 6,0 0-6,3 0 14,5 0-9,6-8-3,-2-4-2,3-5 2,-1-2-2,-4-1 0,0-7 0,-4-3 0,-4-2 0,2 2 0,-6 7 20,-3 9 9,-2 8-3,-2 6 28,0 0-16,0 0-24,0 10-14,0 19 0,0 5 6,1 0 2,2 0-7,7 0 4,6-4-5,3-5 0,10-5-25,1-8-80,6-10-121</inkml:trace>
  <inkml:trace contextRef="#ctx0" brushRef="#br0" timeOffset="215442.1747">10614 13617 943,'0'0'85,"0"0"-44,87-52-26,-37 38-15,-2 4 4,-4 3-4,-4 7-20,-1 0-40,-3 0-24,-11 0-88,-5 7-569</inkml:trace>
  <inkml:trace contextRef="#ctx0" brushRef="#br0" timeOffset="215706.1906">10571 13640 851,'0'0'97,"0"0"-36,0 0-28,0 0-15,0 0-14,0 0 12,-54 90 15,40-41-12,-1 4 4,-3 3-6,3-3-3,1-5-7,2-4-7,6-7 1,4-7 2,2-10-3,2-8-1,24-5 0,6-7-1,13 0-6,8-7-11,-1-8-10,-4-2-35,-2 0-62,-12-4-81</inkml:trace>
  <inkml:trace contextRef="#ctx0" brushRef="#br0" timeOffset="216237.9232">10616 13987 437,'0'0'352,"0"0"-258,0 0-51,0 0-13,0 0-28,118-43-1,-53 26-1,7-2-23,-10-4-5,-8 2 14,-9 3 12,-12 1 2,-6 4 9,-12 5 31,-8 8 6,-3 0 18,-4 0-12,0 7-30,0 10-19,0 12 22,0 1-3,-4 3-13,-7-4 0,9-2-9,2-6-1,0-3 0,0-4 0,0-8-35,0-2-13,0-4-11,0 0 50,6-17 10,7-9 2,1-10 3,-1-3 25,-1-11-20,-3 0 11,3-3 3,0 4-6,2 10 1,8 9-3,1 16-1,9 8 4,7 6-8,4 9-3,-3 19-5,-4 10 0,-6 12 0,-14 3-3,-16-1 2,-6-2-4,-36-6-6,-14-5-15,-13-6-4,8-7-9,6-6 9,10-3-27,13-10-20,14-7-80,18 0-541</inkml:trace>
  <inkml:trace contextRef="#ctx0" brushRef="#br0" timeOffset="216488.0986">11738 13696 994,'0'0'71,"0"0"-15,0 0-35,123-56-15,-55 45 3,6 2-6,9 3 0,0 1-3,-10 3-9,-16 2-56,-11 0-55,-20 0-36,-13 0-230</inkml:trace>
  <inkml:trace contextRef="#ctx0" brushRef="#br0" timeOffset="216743.276">12160 13643 717,'0'0'101,"0"0"-25,0 0-11,-68 97-29,61-58 12,1-6-2,2-4-23,1-4-10,0-3-13,-3-2-2,0-1-78,-4-2-79,5-1-443</inkml:trace>
  <inkml:trace contextRef="#ctx0" brushRef="#br0" timeOffset="217047.7411">12381 13878 893,'0'0'94,"0"0"-65,0 0-17,0 0 29,0 0 11,0 82-20,0-61-15,0-2-13,-4-5-1,3-2 1,1-5-4,0-4-3,0-3-10,0 0 11,0-6 2,8-15 7,5-8-6,0-8 4,4-11 5,-2-3-5,2-4 2,3-4 0,-1 8 1,4 5-1,-4 8 0,-6 11 6,0 10 9,-3 3-3,-7 11-9,3 3-4,-2 0-6,9 11-8,6 19 3,0 9 5,5 10 1,-5 6 0,1-1 1,-1-1-2,-6-10 0,0-6-2,-6-8-21,-4-3-24,-3-6-12,0-9-88,-3-2-173</inkml:trace>
  <inkml:trace contextRef="#ctx0" brushRef="#br0" timeOffset="217265.1212">12576 13875 848,'0'0'85,"0"0"-21,0 0-8,0 0-33,107-41-15,-42 26 2,-7-2-9,1 0-2,-7 1-59,-7-3-41,-6 2-340</inkml:trace>
  <inkml:trace contextRef="#ctx0" brushRef="#br0" timeOffset="217640.226">13734 13561 725,'0'0'115,"0"0"-45,0 0-26,0 0-17,0 0-1,0 0 8,34-7-9,0 4-8,9-4-10,6-3 2,10 4-9,2 0 3,0-2-2,-1 2-2,-14-1-64,-11 3-34,-12 1-99,-16 0-437</inkml:trace>
  <inkml:trace contextRef="#ctx0" brushRef="#br0" timeOffset="217903.6409">13914 13696 670,'0'0'127,"0"0"-43,0 0-22,85-16-35,-63 9-17,4 4-7,-8-4-3,7 3-42,-10 2-121,-2-1-479</inkml:trace>
  <inkml:trace contextRef="#ctx0" brushRef="#br0" timeOffset="218113.7888">13806 13914 650,'0'0'117,"0"0"-54,139-9-10,-73-5-14,2-2-25,1 2-2,-5-1-7,-4-2-5,-12-4-123</inkml:trace>
  <inkml:trace contextRef="#ctx0" brushRef="#br0" timeOffset="218600.8066">15317 13372 931,'0'0'63,"0"0"30,0 0-48,0 0-45,0 0 1,0 0-1,-49 90 10,39-47-7,10 3-3,1-2 3,28-2-1,3-6 0,6-5-2,-1-12 0,-4-12-15,-4-7 2,-3 0 2,-8-12 11,0-10 2,-9-7-1,-6-4 12,-3-4 12,0 1-8,0 0-9,-12 2-8,-6 5-3,4 5 0,3 8 2,1 10-22,5 6-38,5 0-82,0 0-209</inkml:trace>
  <inkml:trace contextRef="#ctx0" brushRef="#br0" timeOffset="218796.9591">15859 13609 892,'0'0'105,"0"0"0,0 0-50,0 0-38,0 0-9,0 0-8,45-75-42,-12 66-50,6-8-154</inkml:trace>
  <inkml:trace contextRef="#ctx0" brushRef="#br0" timeOffset="219244.1856">16321 13322 715,'0'0'115,"0"0"-39,0 0-11,0 0-28,0 0-6,0 0-12,-10-65 11,10 62-7,0 3-11,0 0 5,0 0 1,0 0-2,0 0-5,0 0-4,0 0-4,0 0 4,0 0-5,0 0 2,-7 0-4,-4 0 0,-8 19-1,-7 8 1,-2 6 4,-1 6-3,3 8 1,4 3 1,8-5 0,4-1-3,10-5 0,0-7 0,4 1-3,15-8 3,10-6 0,0-7 0,3-7 0,1-5-5,-10 0-2,0-10 4,-13-10-2,-7 0 5,-3-3-1,-4-4-4,-19-1-3,-1 4 5,-3 4-2,1 3 1,0 5-18,5 1-21,8 5-38,7-1-71,6 0-128</inkml:trace>
  <inkml:trace contextRef="#ctx0" brushRef="#br0" timeOffset="219724.3807">16888 13260 855,'0'0'76,"0"0"-14,0 0-12,0 0-26,0 0-24,0 0-1,-85-17-13,80 42 8,5 1 6,0 6 5,8 0-1,16 6-4,6 1 4,-2 1 1,3-1-3,1 1-2,-6 1 2,-4-2-4,-8-3 4,-10-2-4,-4-5-6,-1-10-3,-19-2 11,-10-4-1,-5-10 1,0-3 4,5 0-1,-2-3-3,9-10 2,6-1 7,10-1 6,7-4-15,5-6 2,20-1-2,4-4-9,8-3 7,2 4-22,2-5 8,-1 4 7,-8 0 9,-3 8-7,-6 2-4,-7 3-5,-4 5 8,-4 1-29,-3 5-13,-5 2-32,0 4-136</inkml:trace>
  <inkml:trace contextRef="#ctx0" brushRef="#br0" timeOffset="220790.9842">17890 13430 742,'0'0'94,"0"0"-82,0 0 56,0 0-21,42 88-16,-34-65-15,0 0-2,-3-4-10,-4-2-2,1-5-1,-1-4-1,2-2-1,4-3-26,3-3 2,5 0 25,6-15 0,5-6 1,3-1 2,0-5 12,0 5 6,-4 1-7,-8 8 23,-7 6 7,-3 5-22,-4 2 0,0 0-15,4 0-6,0 5 2,3 5-2,4 1-1,4-2 4,-2-1-4,3 1-6,3 1-27,1 3-36,6-3-28,4-3-33,2-5-48,2-2 10,1 0 168,-2-5 2,0-9 136,-7 1-12,1-6-32,-1-5-16,-9 1-15,-3-2-22,-5 0 11,-9 8-6,-2 8-5,-1 2-7,0 4-8,0 3-13,0-3-13,0 3-5,0 0 4,0 0-4,0 0-21,-3 0-3,3 0 4,0 0 9,0 3 16,12 4 3,7 5-1,5 10-1,-1 10 5,-2 7 12,-5 11-5,1 8-1,-1 6 3,1 1 13,2-7-15,-4-10-6,-5-12-5,-10-5 0,0-9-2,-7-8-7,-14-6 5,-8-5 2,1-3 4,-1 0-3,10-14 1,8-6-1,10-9-1,1-5 0,29-8-16,23-9-33,21-1-13,13-5-99,10 5-189</inkml:trace>
  <inkml:trace contextRef="#ctx0" brushRef="#br0" timeOffset="221053.5061">19882 13142 963,'0'0'32,"0"0"70,0 0-46,0 0-45,-99 26-5,60 24 12,2 3-13,6 5 10,7-4-11,9-2-4,12-3 3,3-5-3,9-4-15,21-1-48,10-9-65,9-10-132</inkml:trace>
  <inkml:trace contextRef="#ctx0" brushRef="#br0" timeOffset="221330.5849">20211 13435 783,'0'0'155,"0"0"-32,0 0-61,0 0-48,-107-19 1,74 31-3,9 5-5,5-4-7,10-4 0,4-1 0,5-2-3,0 1-14,0-4-20,17 3 4,4-5-4,6-1 19,5 0 17,-2 0 1,-6 0 4,-7 0 6,-13 0 29,-1 0 3,-3 0-25,0 0-4,0 0-13,0 3 1,3 4 2,6-4 3,4 0-3,11 0-3,7-3-31,5 0-66,4 0-70,1 0-213</inkml:trace>
  <inkml:trace contextRef="#ctx0" brushRef="#br0" timeOffset="221571.1295">20690 13280 615,'0'0'152,"0"0"13,0 0-68,0 0-21,0 0-72,0 0-2,-52 34 38,35 5-16,6-3-12,11 0-12,0-2 1,16-5-2,15-6-22,10-3-76,8-3-112</inkml:trace>
  <inkml:trace contextRef="#ctx0" brushRef="#br0" timeOffset="221832.1037">21118 13346 740,'0'0'52,"0"0"84,0 0-33,0 0-6,0 0-75,0 0-22,-53-7 7,42 43 7,9-2-7,2-1 2,3-6-6,15-5-2,0-5 2,6 0-3,3-8-6,-2 2-10,4-5 7,-4-6 6,-4 0 1,-2-17 2,-8-9 4,-5-7-4,-6-4 0,0-1-6,-9 4 1,-13 4-4,-4 8-11,-4 5-9,-1 3-33,4 11-16,11 0-104,14 0-411</inkml:trace>
  <inkml:trace contextRef="#ctx0" brushRef="#br0" timeOffset="222237.7595">21601 13316 900,'0'0'74,"0"0"50,0 0-61,0 0-37,0 0-23,87-22-3,-60 22 0,-7 0-6,-3 0-13,-5 3 9,-5 7-2,-4-1 0,-1 4-4,-1 4-1,1-1-5,-1 1-3,2-4 11,3 0 5,6 0-3,2 2 4,7-1 5,5 3 1,-3 3 2,-2 7 0,-7 3 0,-11 2-7,-3 7 7,-17-1 1,-23-1 8,-16-1 0,-23-9 5,-31-5-2,-29-9-12,-31-9 0,-25-4 0,-13-4-59,-5-12-96,-13-1-649</inkml:trace>
  <inkml:trace contextRef="#ctx0" brushRef="#br0" timeOffset="224166.0817">10642 15357 866,'0'0'72,"0"0"-20,0 0-38,0 0-14,86-49 2,-38 36-1,1-3 1,3 5-4,-4-2-13,-5 3-61,-8 3-96,-12 5-533</inkml:trace>
  <inkml:trace contextRef="#ctx0" brushRef="#br0" timeOffset="224564.3601">10628 15669 606,'0'0'76,"0"0"23,97-21-41,-33-4-32,8-3-26,-5 2-3,-4-1-35,-5-2-68</inkml:trace>
  <inkml:trace contextRef="#ctx0" brushRef="#br0" timeOffset="225448.3467">12324 14918 666,'0'0'106,"0"0"3,0 0-37,0 0-23,0 0-7,24-72 4,-4 58-22,9-2-11,1 5-1,5 6-2,1 5-8,2 0 0,-4 29-2,-7 21-3,-12 9 2,-15 11 1,-14 2 0,-28-6 0,-10-5-2,-3-13 2,5-5-4,9-9 4,9-12-1,14-7 2,13-7-2,5-5-4,19-3 1,26 0 4,21-6-3,11-14-29,13-5-35,6 1-48,-2-2-41,-7-5 138,-13-1-23,-12-2-272,-13 2 104,-15-1 209,-11 9 227,-14 1 66,-6 11-128,-3 8-46,0 1-17,0 3-38,0 3-55,0 19-7,0 11 1,3 4 12,13 4-12,11-5-1,8-1-1,7-5 3,11-10-3,-5-3-1,0-10 1,-5-7 3,-11 0 1,-7-3-2,-13-14 2,-9-10-1,-3-6 0,-11 0-4,-21-4 0,-7 1 0,-2 2-12,-9 8-14,1 6-20,3 11-46,12 3-92,13 6-602</inkml:trace>
  <inkml:trace contextRef="#ctx0" brushRef="#br0" timeOffset="226115.6085">14427 14962 785,'0'0'107,"0"0"-33,0 0-50,0 0-12,0 0-10,0 0 12,100 85-11,-61-54 7,1 0-8,-1-3-1,-1-6 4,0-2-5,-3-7-10,-3-6-91,-8-7-235</inkml:trace>
  <inkml:trace contextRef="#ctx0" brushRef="#br0" timeOffset="226371.0619">14900 14875 509,'0'0'325,"0"0"-187,0 0-63,0 0-36,-103 21-34,54 30 9,-9 10 7,-5 4-9,-1-4 0,-2-2-5,5-4-7,10-8 0,12-8 0,16-7-70,12-11-106,11-14-624</inkml:trace>
  <inkml:trace contextRef="#ctx0" brushRef="#br0" timeOffset="227217.5536">16130 14805 670,'0'0'103,"0"0"6,0 0-44,0 0-23,0 0-29,0 0-5,-91 36 0,58 9 5,3-1-3,5 3 11,8-7-3,4-6-16,12-5 2,1-6-2,4-9-2,15-5 2,10-2 2,4-7 1,4 0 5,4-9 1,-5-9-2,-4-5-8,-6-3-1,-9-3 7,-5-2-2,-1-5 14,-11-3-11,0 3 4,0-1-12,-18 10-3,-3 5-6,3 9-17,1 9-39,13 4-60,4 0-177</inkml:trace>
  <inkml:trace contextRef="#ctx0" brushRef="#br0" timeOffset="227556.9385">16687 14936 935,'0'0'151,"0"0"-67,0 0-19,0 0-27,0 0-31,0 0-7,29-54-6,-11 44-52,6 4-24,5 2-112,10 0-211</inkml:trace>
  <inkml:trace contextRef="#ctx0" brushRef="#br0" timeOffset="227806.8281">17355 14595 886,'0'0'55,"0"0"39,0 0 7,0 0-51,0 0-9,0 0-41,-37-30 0,20 76 0,-2 13 4,-5 8 1,2 5 2,0 2-2,6-5-2,6-7-2,10-10-1,0-9 0,3-9 1,15-11-1,9-7-2,1-8-2,2-8-9,0 0 4,-11-11 9,-7-9 0,-6-2 1,-6-6-1,-3 2 0,-17-3-1,-7 2-7,-2 8-12,-1-2-7,5 9-25,5 2-33,14 3-27,6-1-86</inkml:trace>
  <inkml:trace contextRef="#ctx0" brushRef="#br0" timeOffset="228243.1992">17655 14730 125,'0'0'670,"0"0"-546,0 0-47,0 0-35,0 0-1,0 0-21,0-60-19,4 60-1,9 14-5,9 9 3,3 3 2,5 11 1,6 2 3,2 7 2,2 4 5,1 0-10,-5-4 5,-6-3-2,-5-4-3,-7-6 0,-11-6-1,-7-4 0,0-6-1,-7-4-6,-16-2 7,-3-9 2,-3-2-2,1 0 10,1 0-8,4-13 3,3-1 6,11-2 2,0 0-4,9-5-6,4-8 3,13-5-6,16-7-1,-2-7-5,5-4-5,4-1-1,-7 3-2,-10 5 12,-11 8-3,-12 8 3,-3 5 1,-20 7-5,-10 4-6,-3 3-9,-2 3-39,2 7-15,0 0-57,12 0-155</inkml:trace>
  <inkml:trace contextRef="#ctx0" brushRef="#br0" timeOffset="228574.8978">18803 14740 844,'0'0'95,"0"0"-83,0 0 14,87 69 6,-39-29-13,8 2-12,2 5 4,-1-10 5,-8-4-16,-12-13-4,-6-7-84,-7-10-212</inkml:trace>
  <inkml:trace contextRef="#ctx0" brushRef="#br0" timeOffset="228772.0263">19297 14793 881,'0'0'82,"0"0"-29,-99 33-13,46 7-7,-5 5-6,-11 2-15,-4-4-6,6-3-3,6-5-3,13-8-82,8-5-67,15-7-385</inkml:trace>
  <inkml:trace contextRef="#ctx0" brushRef="#br0" timeOffset="229431.6351">20174 14410 721,'0'0'143,"0"0"-38,0 0-37,0 0-29,0 0-31,0 0-8,30 85 32,-30-29-2,0 1-16,0-6-11,0-3 1,0-5-4,7-3-13,13-11-72,5-9-124</inkml:trace>
  <inkml:trace contextRef="#ctx0" brushRef="#br0" timeOffset="229744.7662">20745 14541 860,'0'0'134,"0"0"-34,0 0-66,0 0-34,0 0 1,0 0-1,-7 87 7,7-64-6,0 0-1,0-6 3,12-4-3,5-6 0,5-5 0,4-2-13,1 0-15,1 0 18,-4-20 10,-6 1 4,-6-10-1,-6-1-1,-6-1 4,0 2-5,-3 8-2,-12 3-8,2 7-20,1 1-32,2 10-29,7 0-39,3 0-214</inkml:trace>
  <inkml:trace contextRef="#ctx0" brushRef="#br0" timeOffset="230061.4958">21283 14463 816,'0'0'104,"0"0"-55,0 0-37,0 0-10,0 0 17,-29 92 3,22-63-12,5-2-5,2-6-2,2-3-3,17-6 9,6-4-4,5-8 4,7 0-1,5 0-3,0-13-1,-6-4 0,-8-3 0,-7-5-4,-12-5 5,-5 1 0,-4-2-4,0 1-1,-19 2-8,-11 6-48,-3 7-6,1 8-33,6 1-52,10 5-274</inkml:trace>
  <inkml:trace contextRef="#ctx0" brushRef="#br0" timeOffset="230696.7901">21988 14354 663,'0'0'130,"0"0"-68,0 0-31,0 0-27,0 0 43,0 0-20,-84 76-12,74-56-5,5-1-6,5-3 4,0-1-5,15-1 2,10-2 4,8-4-7,3-3 3,2-5 5,-3 0-4,-4 0 0,-7-7-5,-4-6 5,-8-4-2,-7-2 3,-5-5-7,0 1 0,-16-3-4,-18 7-10,-15 2-25,-9 9-34,-2 8-25,8 0-159</inkml:trace>
  <inkml:trace contextRef="#ctx0" brushRef="#br0" timeOffset="231275.0261">20014 15126 609,'0'0'92,"0"0"0,0 0-59,0 0-11,123-36 11,-49 26 3,19 0-6,19 1-8,17-4-2,19 2 1,17 1-9,9 0-1,16 1 3,6-1-7,7 3-6,1 0 2,-6 0-2,-14 2 4,-16 0-4,-26-1-1,-19-3 1,-22-1 4,-23-4-5,-20 2 0,-25-5 0,-14 0 3,-19 1-3,0 2-18,-39 3-82,-19 6-30,-20 5-326</inkml:trace>
  <inkml:trace contextRef="#ctx0" brushRef="#br0" timeOffset="232843.4085">20935 15291 670,'0'0'149,"0"0"-56,0 0-24,0 0-31,0 0-15,0 0-23,0 17 9,0 7 2,0 5 13,0 4-8,0-3 1,-3-4-17,-2 1 7,2-2-7,0-1 0,2-7-11,1-1-59,0-9-76,7-4-336</inkml:trace>
  <inkml:trace contextRef="#ctx0" brushRef="#br0" timeOffset="233181.3037">21324 15351 888,'0'0'70,"0"0"-7,0 0-53,0 0-9,0 0 11,-49 82 0,43-57-2,3-6-3,3-4-4,0-3-3,0-3 4,16-3 0,2-3 1,6-3 2,6 0-4,3-6-3,-2-8-8,-3-5 7,-10-1 1,-6-2 3,-9-6-2,-3 6 8,-5 2 3,-15 3-12,-1 4-2,-2 4-2,4 2-21,7 4-33,7-1-67,5 1-59,0-4-444</inkml:trace>
  <inkml:trace contextRef="#ctx0" brushRef="#br0" timeOffset="233502.9588">21715 15258 648,'0'0'69,"0"0"-40,0 0 28,0 0-10,0 74-8,0-52-7,3-2-14,6-3-5,4-1-5,5 1 7,9-5-5,7-1 11,6 0 6,-1-8-13,-1-3 0,-6 0 3,-2 0 1,-6-8 6,-6-1-7,-6-5 8,-5-3-4,-2 1-4,-5-7-6,0 0 3,-15-1-14,-14 2-3,-6 5-10,-8 8-22,-4 0-60,3 7-102</inkml:trace>
  <inkml:trace contextRef="#ctx0" brushRef="#br0" timeOffset="246661.82">10834 16202 716,'0'0'105,"0"0"-10,0 0-40,0 0-25,0 0-6,0 0-8,0 0-13,62-42 6,-25 32-6,5-3 1,7 4 3,2-1-3,1-1-4,-5 2 3,-7 2-3,-10 0-68,-17 4-127</inkml:trace>
  <inkml:trace contextRef="#ctx0" brushRef="#br0" timeOffset="246948.0432">10987 16347 862,'0'0'79,"0"0"-59,82-40-13,-48 30-7,0-1-21,-3 5-67,2-1-126</inkml:trace>
  <inkml:trace contextRef="#ctx0" brushRef="#br0" timeOffset="261369.6153">12436 16450 87,'0'0'220,"0"0"-151,0 0-12,0 0-35,0 0-11,0 0-5,0 0 20,-45-34-6,45 34 9,0-2-25,0 2-4,0 0-39,-3-3-179</inkml:trace>
  <inkml:trace contextRef="#ctx0" brushRef="#br0" timeOffset="262078.9957">12877 15903 583,'0'0'73,"0"0"33,0 0-48,0 0 16,0 0-29,0 0-5,-10-23-11,10 23-11,0 0-10,0 8-8,3 24-2,7 20 2,-6 20 22,-4 8 4,0 5-13,0-1-3,-7-8-6,-3-9 0,3-10-2,2-10 0,1-11-3,2-9 1,-1-7-26,3-16-82,0-4-154</inkml:trace>
  <inkml:trace contextRef="#ctx0" brushRef="#br0" timeOffset="262567.1487">13122 16064 846,'0'0'19,"0"0"37,38-72-38,-6 46-8,7 2 4,1 5 5,-1 2-5,3 2-5,-3 4-1,3 5-3,-2 4-2,-2 2 0,-8 0-3,-9 7-4,-9 8 4,-6 10-4,-6 5 2,-7 7 2,-16 3 1,-10-2 1,1-1-2,3-7 2,3-10-1,10-4-1,9-6-1,3-5-4,4-3-11,11-2 8,21 0 8,7 0 0,9 0 5,2 0 14,-5 6-12,-7 10 10,-11 7-11,-11 2-5,-11 0-1,-5 3 0,-14 1 8,-15 0 1,-10-3-7,-4-6 0,1-7 3,2-6-5,14-5-61,11-2-57,15-9-93</inkml:trace>
  <inkml:trace contextRef="#ctx0" brushRef="#br0" timeOffset="262928.3761">14263 15741 836,'0'0'80,"0"0"1,0 0-26,0 0-55,0 0-8,0 0 8,-28 86 3,6-14 5,2 7 6,0 4-13,8-7 0,7-11 1,5-11-2,0-13-3,19-11 2,5-5 1,3-12 6,-2-9-6,-1-4 9,-9 0-2,-5-11 1,-7-11 10,-3-2-5,-12-5-8,-15 5-2,-8 2-6,-4 5-16,-3 10-29,-1 7-19,11 0-52,14 0-39,18 0-329</inkml:trace>
  <inkml:trace contextRef="#ctx0" brushRef="#br0" timeOffset="263198.2283">15137 16084 926,'0'0'56,"0"0"-51,0 0-2,15 73 19,-12-34-1,0 8-2,3 3-4,-2-2-3,4 2-7,2-5-2,-4-4-2,2-7-1,-5-8-18,-3-7-49,3-9-72,-3-10-130</inkml:trace>
  <inkml:trace contextRef="#ctx0" brushRef="#br0" timeOffset="263451.3858">15135 16128 485,'-20'-83'118,"8"10"19,8 9-39,4 17-46,4 16 11,18 8-31,8 9 2,1 8-19,5 6-5,1 3-8,1 20-2,-7 11 0,-6 15-4,-9 7-3,-11 4 5,-5-4-1,-9-6 2,-19-11-9,-15-6-48,-2-10-51,-1-7-149</inkml:trace>
  <inkml:trace contextRef="#ctx0" brushRef="#br0" timeOffset="263865.0529">15732 16006 922,'0'0'36,"0"0"-21,0 0 2,0 0 21,17 98-12,-17-65-20,0 0 3,0-4-3,0-2-1,-7-4-5,3-6-2,-2-4-31,4-9-10,1-4-9,-2 0 42,-3-17 10,2-12 1,-5-17-1,2-2 6,-2-10 7,4-2-2,2 1-5,3 4 11,0 10-9,6 9 5,15 6-4,1 3 4,11 9-4,3 7-1,-1 3-3,1 8 4,-4 8-4,-6 18-5,-6 8-1,-14 2-4,-6 3-6,-13-2 9,-21-8 2,-13-2-19,-4-7-33,2-6-52,7-8-159</inkml:trace>
  <inkml:trace contextRef="#ctx0" brushRef="#br0" timeOffset="264397.2982">16259 15780 814,'0'0'112,"0"0"-60,0 0-21,0 0-14,0 0-8,0 0-6,58 53 2,-58-36-2,0 3-2,0 1 5,0 1-4,0-5-4,0-5-10,0-5 3,1-6 6,7-1 3,5 0 1,4-14 7,9-9-2,6-2 1,1 6-4,-4 0-2,-3 12-1,-9 7 7,-1 0 6,-7 0-2,2 4-7,-1 8 3,-3 3-5,-2-3 0,-1 2-2,-1-3-1,-3-3 1,3-4-5,0-2-5,-3-2-10,3 0 16,6 0 4,7-6 5,1-7-2,5 1 1,-1 4-4,-8 2 0,2 6 0,-1 0 5,-4 0-3,2 8-2,1 3 0,10 3 3,3-4-2,6 0-2,7-3 0,1-2-53,-1-5-109,-8 0-255</inkml:trace>
  <inkml:trace contextRef="#ctx0" brushRef="#br0" timeOffset="265687.8054">1380 15166 844,'0'0'56,"0"0"34,0 0-48,0 0-42,0 0-8,0 0 8,-16 109 3,10-52-2,1-2-1,1-1 0,-1-8 2,-1-10-2,6-6 0,0-10 0,0-10 0,8-7-1,14-3 1,9-10 1,5-14 1,9-9-2,-2 4 0,-4 6 0,-3 14 0,-9 9-1,-5 0 0,-4 12 0,0 10 0,-9 2-1,4-4 2,-2 0 0,-2-10-22,3-6-93,1-4-89</inkml:trace>
  <inkml:trace contextRef="#ctx0" brushRef="#br0" timeOffset="265980.2164">1928 15269 852,'0'0'109,"0"0"-74,0 0-7,-8 80-6,8-51-9,0 0 6,0-11-3,6-2-16,6-10 2,8-3-2,3-3 8,4-3-1,-3-11-6,-3-6 1,-5-2 1,-10-6-2,-6 2-1,0-3 3,-6 0 3,-16 1-5,-5 6-2,3 2-6,3 4-33,4 10-2,15-2-13,2-5-51,9-3-71,24-9-319</inkml:trace>
  <inkml:trace contextRef="#ctx0" brushRef="#br0" timeOffset="266408.1078">2406 14886 199,'0'0'649,"0"0"-534,0 0-56,0 0-15,0 0-15,0 0-9,-38 0-20,29 25 1,4 11-5,5 5 3,0 5-5,11-4 6,13-2 6,13-3 4,9-3-2,6-5 2,2 0-2,-5-5-3,-7-2 0,-15 2-2,-12-7-3,-15 0 0,0 3 0,-21-1 0,-15 4 4,-13-4-4,1-5 2,-1-8-2,10-3-1,6-3-1,7-9 0,12-15 1,11-18 1,3-9 0,10-8-3,20-8 2,3 3 0,3 3-4,-8 12-1,-8 9-10,-20 14-25,0 7 23,-33 13-1,-12 6-24,-13 9-81,-6 21-18,-6 9-170</inkml:trace>
  <inkml:trace contextRef="#ctx0" brushRef="#br0" timeOffset="266979.6345">1140 16335 748,'0'0'107,"0"0"-60,0 0-27,0 0-6,0 0 0,0 0 16,85-30-4,-37 13-18,10-2-4,3-1-4,-1 0-40,-6-7-117,-4 2-653</inkml:trace>
  <inkml:trace contextRef="#ctx0" brushRef="#br0" timeOffset="267562.7965">2111 15861 779,'0'0'111,"0"0"-91,0 0-19,6 75 8,15-28 4,-2 4 4,4 2-7,-1 3-2,3-5-7,-1-5 1,-1-10-2,-1-7-29,-1-17-92,-6-10-413</inkml:trace>
  <inkml:trace contextRef="#ctx0" brushRef="#br0" timeOffset="268057.2154">2560 15797 853,'0'0'101,"0"0"-34,0 0-31,0 0-18,33-82-2,-16 65 0,6 3-2,-5 8-13,0-1-1,1 7-2,2 0 0,6 10 0,1 10 2,-5 0-1,-4 3-7,-10 1-26,-6-5 15,-3 4 2,0-6 9,0-1 8,-3-7 10,-3-4-9,6-3 3,0-2-4,0 0 10,0 0-6,0 0 0,6 0 4,11 0-6,12 7 7,1 1 12,3 4-11,-8 1-10,-5 4 3,-10 0 0,-7-1-3,-3 4 5,-7 0-1,-13 0 0,-5 0 4,-2-4-3,-1 0-4,1-2-1,2-8-13,2-6-24,7 0-36,5-6-63,5-24-270</inkml:trace>
  <inkml:trace contextRef="#ctx0" brushRef="#br0" timeOffset="268409.3862">3263 15483 822,'0'0'110,"0"0"-30,0 0-20,0 0-52,0 0-6,-23 103 7,11-37 13,9 6-1,3-2-11,0-3-5,3-5 1,17-16-5,5-9-1,5-7-1,0-12-1,0-8 4,-5-9-2,-6-1 2,-10 0-2,-6-7-5,-3-10 5,-12-2 0,-21-1-1,-16 4-14,-13 8-27,-12 8-33,-14 10-90,-13 21-206</inkml:trace>
  <inkml:trace contextRef="#ctx0" brushRef="#br0" timeOffset="268845.8297">1993 16751 838,'0'0'73,"0"0"-41,0 0-18,0 0 2,106-42 32,-28 6 6,19-11-11,32-13-18,22-6-13,19-6-1,9-4 1,-3 0-5,-10-1-4,-14 6-1,-21 4 1,-9 12-1,-17 15-2,-15 4 5,-15 9-5,-27 3-5,-15 6-3,-18 7-14,-8-2-22,-7 9-11,-9-2-70,-22-1-199</inkml:trace>
  <inkml:trace contextRef="#ctx0" brushRef="#br0" timeOffset="270719.718">3258 15966 270,'0'0'121,"0"0"-12,0 0-53,0 0-35,0 0 17,0 0 12,0 0-11,0 0-13,0 0-2,0 0-16,0 0-1,0 0 2,0 0 2,0 0-5,3 0 2,3 0 1,0-4-1,4 1 9,-2 2-7,-2-5-2,3 4 0,-2-3 1,-1-2 7,3 5-2,2-6-3,2 0-3,-4 4-3,4-4-4,-5 3 3,-2 1 1,-1-1 1,2-1-3,0 4 2,2-5-3,-2 5 0,4-5 1,-2 6-2,-3-2-1,3 3 1,-3-3-1,3 2 0,-3 1-1,-3 0 1,6 0 0,-2 0-4,2 4 3,0 7 1,0 3 3,0 1-2,0 4-1,-3-2-1,0 0-1,-2 2 4,-4-2-2,0 3 3,0-6 0,0 1 1,-13-1-4,-2-2 0,-6 2-2,-7 0-4,1 1 6,-5 0-8,2-2-11,4 3-33,5-11-71,3-5-346</inkml:trace>
  <inkml:trace contextRef="#ctx0" brushRef="#br0" timeOffset="271882.307">4803 15928 783,'0'0'76,"0"0"-56,0 0 11,36 77 2,-15-31-8,-3 7-15,-2 0-2,1 1-4,-4-6-3,-4-9-1,-6-5-20,0-8-92,-3-9-177</inkml:trace>
  <inkml:trace contextRef="#ctx0" brushRef="#br0" timeOffset="272230.6048">4819 16000 784,'0'0'108,"-26"-97"-29,26 57-41,0 7 9,15 0-25,10 6-3,8 5-12,3 9 5,1 12-3,-1 1-8,4 14-2,-10 15-1,-12 10 2,-15 4 0,-3 4-7,-24-3 7,-10-2 0,-5-3-18,3-2-23,0-4-14,8-10-31,4-6-73,12-8-372</inkml:trace>
  <inkml:trace contextRef="#ctx0" brushRef="#br0" timeOffset="272601.1299">5349 15770 796,'0'0'22,"0"0"66,30 80-25,-24-44-28,0 1-15,-3-2-7,-3-4 2,3-3-8,-3-1-2,0-7-7,0-6 2,0-5-28,3-9-32,-3 0-57,0-3 39,0-20-55,-6-4-84,-6-7 67,-4-4 150,-4-5 28,1-6 143,1 2-17,3 1-57,2 4-18,7 8-17,6 4-6,0 4-1,0-1-23,16 2-2,4 2-13,8 5-7,-1 5 4,4 7-8,-1 6 1,0 0-2,-2 19-5,-7 11 0,-9 3 0,-9 6-1,-3-2 0,-19 3-11,-11-6-17,-5-2-26,-5-2-43,1-10-53,11-8-360</inkml:trace>
  <inkml:trace contextRef="#ctx0" brushRef="#br0" timeOffset="273097.2459">5865 15569 639,'0'0'90,"0"0"-3,0 0-23,14 83-26,-11-56-14,-3 2 1,0 1-10,0 2-6,0-2 1,0 0-5,0-7-1,-9 1 4,2-13-8,6-3 0,-2-5 2,3-3-1,0 0-1,0-8-3,0-13-9,-4-2 1,1-11 9,0 1 2,-9-6 0,-1-1 0,-1-3 0,2-3 2,-1 3 9,7-4-10,3 8 4,3 3-1,0 5 13,12 9-5,7-1-2,8 6 1,6 7-2,0 10 5,1 0-6,-1 17-3,-5 13-4,-10 4-2,-10 4 1,-8-4 0,-8 2-6,-29 0-45,-11 0 21,-13 1-65,-12-1-154</inkml:trace>
  <inkml:trace contextRef="#ctx0" brushRef="#br0" timeOffset="273922.2816">2787 16847 392,'0'0'316,"0"0"-236,0 0-5,0 0-48,0 0 29,0 0-16,-17-20-11,17 8-7,0-2-8,9-2 8,-1 2-10,5-2 7,-4 4-10,5 2-5,-1 3-1,6 7-6,4 0-5,5 15 3,-2 15-1,-3 10 6,-9 6 0,-4 4 0,-10-1-2,0-6-4,0-9 5,0-5 1,0-10 0,0-9 0,6-3-1,0-7-9,5 0 10,8-3 4,9-13 7,5-11 0,6-3-8,3-6-3,-2-3-56,-1 3-74,-8 2-210</inkml:trace>
  <inkml:trace contextRef="#ctx0" brushRef="#br0" timeOffset="274319.5901">3140 16715 437,'0'0'292,"0"0"-213,0 0-37,0 0-10,0 0-8,0 0 1,23-59-8,-1 46-1,2-1-13,6 3 2,1-1-5,2 1 0,0-1 5,-6-1-4,-2 7 0,-9-4 0,-4 5 0,-6 3 4,-5-1 6,-1 3 6,0 0 1,0 0-8,4 15-10,-4 14-5,3 15 5,1 9 14,-4-2 11,0 1-3,0-8-13,0-5-3,0-3-6,0-13 0,0-7-20,0-6-47,6-10-81,3 0-114</inkml:trace>
  <inkml:trace contextRef="#ctx0" brushRef="#br0" timeOffset="274965.3753">3710 16524 455,'0'0'434,"0"0"-333,0 0-50,0 0-26,0 0-15,-15-93-4,27 66 2,3-2 2,7 3-3,2 4 0,-3 5-5,3 9-1,-5 8-1,4 0-10,2 20 5,2 19 5,-3 11 1,-10 6 3,-6-3 0,-5-3 0,0-8-4,0-8 2,6-7-2,3-15-1,9-7 0,11-5-2,18-32 3,14-14 0,18-12-13,15-12-76,6-3 20,6-11-455</inkml:trace>
  <inkml:trace contextRef="#ctx0" brushRef="#br0" timeOffset="276157.6779">5740 15513 217,'0'0'664,"0"0"-562,0 0-29,0 0-32,0 0-33,0 0-8,15 32-1,-6 11 1,-2 3 5,-3 7-3,3-5 3,-1-3-2,-1-9-3,9-9 0,-5-9 0,-2-10-1,1-8 0,-2 0-1,0-7 2,3-12 1,1-11 1,-6 0-1,3-5 1,-4 2-1,-3-11 2,0 1-3,0-2 2,0 1-2,0 5 1,0 6-1,-3 10 6,3 5 4,0 7 6,0 7-7,3-3-4,13 1-2,3 2-2,10 1-1,-2 0 0,4 3 2,-1 0 1,0 16 0,-5 0 1,-4 5-4,-6-1 3,-3-1-1,-2-2 0,-2-2-1,-5-1 0,-1-7 0,2-1-1,-1-2 0,-3-4 0,4 0 2,-4 0-2,3 0 1,0 0 0,3-4 0,4-13 3,7-5-2,-2-5 0,1-2-2,4-2 2,-4 1-1,2 5-1,-6 5-1,0 7 1,0 3 4,0 3-4,-2 4-4,2 3 4,0 0-2,2 10 0,-1 2 2,3 5 0,-9-4 1,6 4 0,-6-3 0,2-2 1,0 1-2,-3-2 0,9-2 1,-6-6-1,1-2 4,0-1 0,6 0 0,3 0-1,-2-11 3,2-2-6,0 0 0,-2-4 0,2 3 1,-3-4 3,-2 4-8,2 2-8,-7-1-10,-3 0-19,2 2-44,-8 2-69,0-2-313</inkml:trace>
  <inkml:trace contextRef="#ctx0" brushRef="#br0" timeOffset="283642.6405">4924 14888 800,'0'0'48,"0"0"-8,0 0-28,-52 89-10,43-41 1,-2 3 2,4-1-2,-5 3-3,-4-3 2,-1-4-2,1-6 1,-3-1-2,-4-6-18,0-7-81,2-6-128</inkml:trace>
  <inkml:trace contextRef="#ctx0" brushRef="#br0" timeOffset="283954.9116">4618 15347 656,'0'0'150,"0"0"-106,0 0-24,0 0-2,0 0 6,0 0-1,71 86-4,-62-52-5,5-1-8,0-7 0,-1-2-4,5-8 0,6-6 7,3-7-6,4-3 16,2-8-12,3-11-4,-2-4-3,-4-6-74,-9-4-235</inkml:trace>
  <inkml:trace contextRef="#ctx0" brushRef="#br0" timeOffset="285525.9235">1425 14122 642,'0'0'114,"0"0"-24,0 0-40,0 0-30,0 0-10,0 0-10,7 0-2,16 0 2,17 0 12,24 0 3,21-10-2,27-2-4,33 1-8,23-2 5,22-1-4,26 8-2,8 3 1,7 0-1,-7 3 0,-15 0-3,-10 0 1,-9 0 2,-11 3 1,-2 3 0,-11-6-2,-11 3 1,-7 1 0,-16 0 0,-11-1 0,-15 3 2,-6-2-2,-9 2 0,-3-2 1,-9-1-1,-2-3 0,1 0-3,1 0 3,-5 0 0,-4-6 2,1-5-1,-4-2-1,2 0 0,-5 3 0,-5-3 0,0 6 0,-7 0 1,-4 2-1,1 0 1,0-1 0,5 3-1,1-3 0,2 4-1,1 0 1,-6-1 0,-1 0 1,1 2 0,3 1-1,5-3-3,4 3 3,0 0 1,2 0-1,-6 0-1,0 0 0,-4 3 2,-10 4-1,-1 0 0,-11 3 0,2 0 0,-6 2 1,-8 2 0,-1 5-1,-3 5-2,-8 5 0,1 8 2,-5 9 1,-3 0 0,1 7 2,-1 0 0,6 0-3,-3 2 0,3-1 0,0 5 2,-3 1-1,-3 0-1,0 2 1,-1 0 1,5 1 0,0 3 2,2-3-3,5-4 9,2-5-6,-1-5-2,8-3-2,-3-3 1,4 1 0,-5 1 0,4-2-1,-9-5 1,-2 0-1,1 1 0,-3-2 0,-1 3 2,3-1-1,6 1 0,1 0-1,-3-4 1,6-2 0,2 2-1,1-3 1,-2-1-1,3-1 1,-6-1 2,-1 2 5,-3 1-3,-6 3 2,4 3-4,-8 2 3,3-1-3,1 5-3,7-4 6,2-2-3,1 0 9,8-2-7,5-1 9,-1 4 7,4-1-15,-1 2 4,-1-5-1,-6 3-8,-1-5 1,-5 2-4,1-7 5,-7 1-6,-2-6 1,-8-7-9,1-5-24,-4-9-42,-3-3-124</inkml:trace>
  <inkml:trace contextRef="#ctx0" brushRef="#br0" timeOffset="286171.757">8590 16150 896,'0'0'81,"0"0"-33,0 0-33,0 0-15,0 0 0,29 87 2,-16-41 7,1 0 6,-1 3-7,-1-3-4,-2-5-4,3-3 1,-3-1 4,-4-11-5,2-5-9,-3-5-16,-4-11-29,1-5-74,-2 0-73,0-13-296</inkml:trace>
  <inkml:trace contextRef="#ctx0" brushRef="#br0" timeOffset="286478.9214">8623 16151 646,'0'0'47,"0"-73"35,0 39-38,11 2-23,8 6 1,-4 2 13,2 7 3,2 2-9,-2 8-12,2 7-1,3 0-6,1 10-8,0 16-2,-6 10 0,-8 5 0,-5 1 0,-4 0 1,-7-5-1,-16-3 0,-5-5 3,-5-3 0,3-3-3,-2-6-7,9-3-29,1-6-32,9-4-66,12-4-284</inkml:trace>
  <inkml:trace contextRef="#ctx0" brushRef="#br0" timeOffset="286926.4507">8944 16237 420,'0'0'301,"0"0"-225,0 0-23,0 0 0,0 0-28,0 0-5,76-24-19,-61 10 4,-2 5-3,-2-4-1,1-2 6,-2 3-5,-3-1-1,1-1 0,0 2 1,-5 2 5,-3 0-5,0 0 6,0 4 7,0-4-4,0 3 1,-6 3 2,-4 4-8,0 0-1,-6 0 7,-4 2 1,4 12-2,-8 7-1,9 6 9,-4 5-13,2 5 13,10-1-14,4 0 8,3-5-10,0 1 1,3-8 1,11-5-5,5-2 4,6-11-2,2-3-1,3-3 3,2 0-4,0-19-27,1-4-41,-2-4-35,-5-7-143</inkml:trace>
  <inkml:trace contextRef="#ctx0" brushRef="#br0" timeOffset="287407.4735">9346 16075 794,'0'0'124,"0"0"-37,0 0-35,0 0-11,0 0-21,99-7-13,-81 37-3,3 5 4,-6 6-7,-7-2 0,-5 2-1,-3-9 5,0-3-5,0-8 2,0-5-1,-2-7-1,0-4 4,0-2-6,1-3 4,1 0 9,-3-13-5,3-8 0,0-4-3,0-6 7,0-5-8,8-8-2,7-4 0,0 4-8,2 2-20,3 8-41,2 9-54,1 5-269</inkml:trace>
  <inkml:trace contextRef="#ctx0" brushRef="#br0" timeOffset="288517.6449">9786 16133 20,'0'0'719,"0"0"-589,0 0-31,0 0-53,0 0-19,0 0-22,-9-2-5,9 16 0,-2 6 14,-1-3 2,-1 2-6,4-4-6,0-2 3,0-2-5,0-5-2,0-3 1,0-2-1,0 3 1,0-4-1,0 0-1,4 0 1,9-14 0,4-3 7,2-4 6,2 0-8,-3 0 2,-2-2 5,-3 6 5,1 4-5,-5 10 8,-2 3-11,2 0 2,2 11-5,4 5 3,-4 5 2,2 1-6,-4 0 5,-2-5-9,-1-1 4,0-5-5,-5-5 3,4-2-3,-4 0 0,1-4 2,-1 0-1,3 0-1,6 0 3,-4-5 1,3-4 0,1 2-2,-7 0 0,-2 4 0,-1 3 0,0-3 0,0 3-1,0 0-1,0 0 0,5-7 0,3-4 0,5-1-2,2-4 2,3 4 0,0 10-4,1 2 4,2 0-5,-3 14-3,0 8 6,-3 2 0,-2-7 4,-4 0 1,-1-8-3,2-6-14,-4-3-28,3 0-9,-1-6-50,0-11-105</inkml:trace>
  <inkml:trace contextRef="#ctx0" brushRef="#br0" timeOffset="289530.9055">5561 16433 700,'0'0'150,"0"0"-88,0 0-25,0 0-12,91-58-3,-55 38-4,2 0-3,7-3-12,-3-3 2,0 3-5,-9 6-6,-14 1-68,-13 9-85,-6 4-419</inkml:trace>
  <inkml:trace contextRef="#ctx0" brushRef="#br0" timeOffset="289801.1954">5639 16411 717,'0'0'131,"0"0"-67,0 0-26,0 0-11,0 0 34,0 0-24,61 83-12,-51-60-16,-4-3-1,0-3-6,-3-2-4,-2-5-4,5-3-75,-2-7-84,6 0-457</inkml:trace>
  <inkml:trace contextRef="#ctx0" brushRef="#br0" timeOffset="290151.819">5964 16433 731,'0'0'155,"0"0"-79,0 0-33,0 0-29,0 0-2,0 0-8,41-34 0,-24 21-2,-2-1 0,2-3-2,-1-2 2,0-1 0,-2 1-2,-4 2 10,-4 3 11,-3 2 1,-3 1-3,0 5-6,0 2 3,-3 1-1,-6 3-6,-9 0-9,-1 19 0,-4 5 5,0 1-1,4 6 7,6 1-4,4-5-4,5 4 0,4-9 0,0-5-3,0-8-2,19-3 2,5-6-2,5 0-3,6-12-22,1-8-41,3-7-50,1 1-99,-6-1-391</inkml:trace>
  <inkml:trace contextRef="#ctx0" brushRef="#br0" timeOffset="290677.6906">6380 16249 590,'0'0'222,"0"0"-103,0 0-52,0 0-24,0 0-23,0 0 32,28 34-20,-25-22-10,0 0-6,0-4-14,-2-7 1,-1-1-3,2 0 1,-2 0-1,5 0-2,1-1-12,7-14 7,5-2 1,-4-7 6,5 2 1,-3-2 0,-2-2 3,-1 1 1,-1 8 14,-5 5-2,1 10 1,-5-1-5,3 3-7,-4 0-6,8 0 1,0 9 1,0 5 2,4 0-1,-5-2 0,-3 1-2,0-7 0,-1 0-1,-3-2 2,2-1-2,0-3-2,-4 0 1,3 0-6,0 0 6,3 0-4,2-8 3,9-3 2,-4-8-2,7 5 1,-8-3 0,0 5 0,-3 4-2,-6 6 3,3-1-1,-2 3 1,1 0-7,2 0 7,0 0-1,4 0-3,-2 0-25,0 0-17,5 0-49,2-2-35,3-10-117,1-2-423</inkml:trace>
  <inkml:trace contextRef="#ctx0" brushRef="#br0" timeOffset="291149.8335">6969 16034 505,'0'0'290,"0"0"-169,0 0-51,0 0-8,0 0-7,94 7-12,-61 22-15,-1 8 5,6 6-4,-5 3-10,-3-2-9,-2-8-6,-7-5-1,-5-6-3,-5-8-1,-5-5-16,-3-4-20,1-5-4,-4-3 12,0 0 2,0 0 12,-4-11-7,-2-9 8,-7-5 14,2-5 2,-4-2 2,-6-9-4,6-2 12,-7 4 3,1-5-1,3 8 1,1 7 6,7 2-9,4 4 6,3 3-8,3 1-3,0 2-2,12-3 0,9 3-2,3 1-3,3 5 3,-1 9 1,3 2-4,-7 0 0,-1 9-3,-6 11 3,-6 4 1,-3 1-1,-6 2-1,0-4 1,-19 1-5,4-4-1,-4-1-5,2 1-11,-2-3-21,2-8-55,2-2-65,8-7-326</inkml:trace>
  <inkml:trace contextRef="#ctx0" brushRef="#br0" timeOffset="292036.9063">7736 16131 897,'0'0'120,"0"0"-40,0 0-64,0 0-16,0 0-66,0 0-139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6T08:24:34.471"/>
    </inkml:context>
    <inkml:brush xml:id="br0">
      <inkml:brushProperty name="width" value="0.05292" units="cm"/>
      <inkml:brushProperty name="height" value="0.05292" units="cm"/>
      <inkml:brushProperty name="color" value="#FF0000"/>
    </inkml:brush>
  </inkml:definitions>
  <inkml:trace contextRef="#ctx0" brushRef="#br0">21109 10468</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6T05:29:00.572"/>
    </inkml:context>
    <inkml:brush xml:id="br0">
      <inkml:brushProperty name="width" value="0.05292" units="cm"/>
      <inkml:brushProperty name="height" value="0.05292" units="cm"/>
      <inkml:brushProperty name="color" value="#FF0000"/>
    </inkml:brush>
  </inkml:definitions>
  <inkml:trace contextRef="#ctx0" brushRef="#br0">12204 1786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23:21.606"/>
    </inkml:context>
    <inkml:brush xml:id="br0">
      <inkml:brushProperty name="width" value="0.05292" units="cm"/>
      <inkml:brushProperty name="height" value="0.05292" units="cm"/>
      <inkml:brushProperty name="color" value="#FF0000"/>
    </inkml:brush>
  </inkml:definitions>
  <inkml:trace contextRef="#ctx0" brushRef="#br0">24160 9947</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4:46:05.298"/>
    </inkml:context>
    <inkml:brush xml:id="br0">
      <inkml:brushProperty name="width" value="0.05292" units="cm"/>
      <inkml:brushProperty name="height" value="0.05292" units="cm"/>
      <inkml:brushProperty name="color" value="#FF0000"/>
    </inkml:brush>
  </inkml:definitions>
  <inkml:trace contextRef="#ctx0" brushRef="#br0">21308 13444</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8:52:14.840"/>
    </inkml:context>
    <inkml:brush xml:id="br0">
      <inkml:brushProperty name="width" value="0.05292" units="cm"/>
      <inkml:brushProperty name="height" value="0.05292" units="cm"/>
      <inkml:brushProperty name="color" value="#FF0000"/>
    </inkml:brush>
  </inkml:definitions>
  <inkml:trace contextRef="#ctx0" brushRef="#br0">18480 9971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30T08:24:44.173"/>
    </inkml:context>
    <inkml:brush xml:id="br0">
      <inkml:brushProperty name="width" value="0.05292" units="cm"/>
      <inkml:brushProperty name="height" value="0.05292" units="cm"/>
      <inkml:brushProperty name="color" value="#1F497D"/>
    </inkml:brush>
  </inkml:definitions>
  <inkml:trace contextRef="#ctx0" brushRef="#br0">19522 8607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 xmlns:a16="http://schemas.microsoft.com/office/drawing/2014/main"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 xmlns:a16="http://schemas.microsoft.com/office/drawing/2014/main"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4.xm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ustomXml" Target="../ink/ink5.x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6.xm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customXml" Target="../ink/ink7.xml"/><Relationship Id="rId4" Type="http://schemas.openxmlformats.org/officeDocument/2006/relationships/image" Target="../media/image7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9.xml"/></Relationships>
</file>

<file path=ppt/slides/_rels/slide37.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11.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14.xml"/></Relationships>
</file>

<file path=ppt/slides/_rels/slide46.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FvPakzqM3h8" TargetMode="External"/><Relationship Id="rId2" Type="http://schemas.openxmlformats.org/officeDocument/2006/relationships/hyperlink" Target="https://www.youtube.com/watch?v=ciPFC3Y2rkg" TargetMode="External"/><Relationship Id="rId1" Type="http://schemas.openxmlformats.org/officeDocument/2006/relationships/slideLayout" Target="../slideLayouts/slideLayout2.xml"/><Relationship Id="rId4" Type="http://schemas.openxmlformats.org/officeDocument/2006/relationships/hyperlink" Target="https://www.youtube.com/watch?v=1e85WmSODmk"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2060575"/>
          </a:xfrm>
        </p:spPr>
        <p:txBody>
          <a:bodyPr>
            <a:normAutofit/>
          </a:bodyPr>
          <a:lstStyle/>
          <a:p>
            <a:r>
              <a:rPr lang="en-US" sz="5300" b="1" dirty="0" smtClean="0">
                <a:solidFill>
                  <a:srgbClr val="C00000"/>
                </a:solidFill>
                <a:latin typeface="Times New Roman" pitchFamily="18" charset="0"/>
                <a:cs typeface="Times New Roman" pitchFamily="18" charset="0"/>
              </a:rPr>
              <a:t>Engineering Chemistry</a:t>
            </a:r>
            <a:br>
              <a:rPr lang="en-US" sz="5300" b="1" dirty="0" smtClean="0">
                <a:solidFill>
                  <a:srgbClr val="C00000"/>
                </a:solidFill>
                <a:latin typeface="Times New Roman" pitchFamily="18" charset="0"/>
                <a:cs typeface="Times New Roman" pitchFamily="18" charset="0"/>
              </a:rPr>
            </a:br>
            <a:r>
              <a:rPr lang="en-US" sz="3100" b="1" dirty="0" smtClean="0">
                <a:solidFill>
                  <a:srgbClr val="FF0000"/>
                </a:solidFill>
                <a:latin typeface="Times New Roman" pitchFamily="18" charset="0"/>
                <a:cs typeface="Times New Roman" pitchFamily="18" charset="0"/>
              </a:rPr>
              <a:t>F. Y. B. Tech. (Div. G)</a:t>
            </a:r>
            <a:br>
              <a:rPr lang="en-US" sz="3100" b="1" dirty="0" smtClean="0">
                <a:solidFill>
                  <a:srgbClr val="FF0000"/>
                </a:solidFill>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4419600"/>
            <a:ext cx="6400800" cy="990600"/>
          </a:xfrm>
        </p:spPr>
        <p:txBody>
          <a:bodyPr>
            <a:normAutofit/>
          </a:bodyPr>
          <a:lstStyle/>
          <a:p>
            <a:r>
              <a:rPr lang="en-US" sz="2800" b="1" dirty="0" smtClean="0">
                <a:solidFill>
                  <a:schemeClr val="tx1"/>
                </a:solidFill>
                <a:latin typeface="Times New Roman" pitchFamily="18" charset="0"/>
                <a:cs typeface="Times New Roman" pitchFamily="18" charset="0"/>
              </a:rPr>
              <a:t>Dr. Jitendra Satam</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89991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9994" y="1219200"/>
            <a:ext cx="8229600" cy="9451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TYPES OF HARDNESS</a:t>
            </a:r>
            <a:endParaRPr lang="en-US" sz="32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72845" y="2362200"/>
            <a:ext cx="8534400" cy="3200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latin typeface="Times New Roman" pitchFamily="18" charset="0"/>
                <a:cs typeface="Times New Roman" pitchFamily="18" charset="0"/>
              </a:rPr>
              <a:t>Depending upon the types of dissolved salts present in water, hardness of water can be classified into two types:</a:t>
            </a:r>
          </a:p>
          <a:p>
            <a:pPr algn="just"/>
            <a:r>
              <a:rPr lang="en-US" dirty="0" smtClean="0">
                <a:latin typeface="Times New Roman" pitchFamily="18" charset="0"/>
                <a:cs typeface="Times New Roman" pitchFamily="18" charset="0"/>
              </a:rPr>
              <a:t>Temporary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(Carbonate hardness or Alkaline hardness)</a:t>
            </a:r>
          </a:p>
          <a:p>
            <a:pPr algn="just"/>
            <a:r>
              <a:rPr lang="en-US" dirty="0" smtClean="0">
                <a:latin typeface="Times New Roman" pitchFamily="18" charset="0"/>
                <a:cs typeface="Times New Roman" pitchFamily="18" charset="0"/>
              </a:rPr>
              <a:t>Permanent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(Non carbonate hardness or Non alkaline hardness)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1465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C00000"/>
                </a:solidFill>
                <a:latin typeface="Times New Roman" pitchFamily="18" charset="0"/>
                <a:cs typeface="Times New Roman" pitchFamily="18" charset="0"/>
              </a:rPr>
              <a:t>Types of Hardness</a:t>
            </a:r>
            <a:endParaRPr lang="en-US" sz="3600" b="1" dirty="0">
              <a:solidFill>
                <a:srgbClr val="C00000"/>
              </a:solidFill>
              <a:latin typeface="Times New Roman" pitchFamily="18" charset="0"/>
              <a:cs typeface="Times New Roman" pitchFamily="18" charset="0"/>
            </a:endParaRPr>
          </a:p>
        </p:txBody>
      </p:sp>
      <p:pic>
        <p:nvPicPr>
          <p:cNvPr id="5" name="Picture 2" descr="Impact of water hardness on energy consumption of geyser heating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01306"/>
            <a:ext cx="7772400" cy="476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789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158240"/>
            <a:ext cx="8229600" cy="10366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C00000"/>
                </a:solidFill>
                <a:latin typeface="Times New Roman" pitchFamily="18" charset="0"/>
                <a:cs typeface="Times New Roman" pitchFamily="18" charset="0"/>
              </a:rPr>
              <a:t>Temporary Hardness (or) Carbonate Hardness (CH) (or) Alkaline Hardness</a:t>
            </a:r>
            <a:endParaRPr lang="en-US" sz="3200"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377440"/>
            <a:ext cx="8229600" cy="3489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latin typeface="Times New Roman" pitchFamily="18" charset="0"/>
                <a:cs typeface="Times New Roman" pitchFamily="18" charset="0"/>
              </a:rPr>
              <a:t>Temporary hardness is caused by carbonate, bicarbonate and hydroxide of calcium and magnesium ions in the water. It can be removed by boiling water or by the addition of lime [</a:t>
            </a: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(OH)</a:t>
            </a:r>
            <a:r>
              <a:rPr lang="en-US" sz="2400" baseline="-250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Boiling promotes the formation of carbonate from the bicarbonate and precipitates calcium carbonate out of solution, leaving water that is softer upon coving.</a:t>
            </a:r>
          </a:p>
          <a:p>
            <a:pPr marL="137160" indent="0" algn="just">
              <a:buFont typeface="Arial" panose="020B0604020202020204" pitchFamily="34" charset="0"/>
              <a:buNone/>
            </a:pP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 (HCO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 + CO</a:t>
            </a:r>
            <a:r>
              <a:rPr lang="en-US" sz="2400" baseline="-25000" dirty="0" smtClean="0">
                <a:latin typeface="Times New Roman" pitchFamily="18" charset="0"/>
                <a:cs typeface="Times New Roman" pitchFamily="18" charset="0"/>
              </a:rPr>
              <a:t>2</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3919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906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C00000"/>
                </a:solidFill>
                <a:latin typeface="Times New Roman" pitchFamily="18" charset="0"/>
                <a:cs typeface="Times New Roman" pitchFamily="18" charset="0"/>
              </a:rPr>
              <a:t>Permanent Hardness Non – Carbonate Hardness (NCH) (or) Non – alkaline Hardness</a:t>
            </a:r>
            <a:endParaRPr lang="en-US" sz="3200"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2133600"/>
            <a:ext cx="8686800" cy="3733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latin typeface="Times New Roman" pitchFamily="18" charset="0"/>
                <a:cs typeface="Times New Roman" pitchFamily="18" charset="0"/>
              </a:rPr>
              <a:t>Permanent hardness is hardness (mineral content) that cannot be removed by boiling. It is usually caused by the presence of </a:t>
            </a:r>
            <a:r>
              <a:rPr lang="en-US" sz="2400" dirty="0" err="1" smtClean="0">
                <a:latin typeface="Times New Roman" pitchFamily="18" charset="0"/>
                <a:cs typeface="Times New Roman" pitchFamily="18" charset="0"/>
              </a:rPr>
              <a:t>sulphates</a:t>
            </a:r>
            <a:r>
              <a:rPr lang="en-US" sz="2400" dirty="0" smtClean="0">
                <a:latin typeface="Times New Roman" pitchFamily="18" charset="0"/>
                <a:cs typeface="Times New Roman" pitchFamily="18" charset="0"/>
              </a:rPr>
              <a:t>, chlorides, nitrates of calcium and magnesium and other metal ions which become more soluble on boiling. Despite the name, permanent hardness can be removed using water – softener or ion-exchange column, where the calcium and magnesium ions are exchanged with the sodium ions in the column. It can be removed by</a:t>
            </a:r>
          </a:p>
          <a:p>
            <a:pPr algn="just"/>
            <a:r>
              <a:rPr lang="en-US" sz="2400" dirty="0" smtClean="0">
                <a:latin typeface="Times New Roman" pitchFamily="18" charset="0"/>
                <a:cs typeface="Times New Roman" pitchFamily="18" charset="0"/>
              </a:rPr>
              <a:t>Lime – Soda process</a:t>
            </a:r>
          </a:p>
          <a:p>
            <a:pPr algn="just"/>
            <a:r>
              <a:rPr lang="en-US" sz="2400" dirty="0" smtClean="0">
                <a:latin typeface="Times New Roman" pitchFamily="18" charset="0"/>
                <a:cs typeface="Times New Roman" pitchFamily="18" charset="0"/>
              </a:rPr>
              <a:t>Zeolite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47401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280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solidFill>
                  <a:srgbClr val="C00000"/>
                </a:solidFill>
                <a:latin typeface="Times New Roman" pitchFamily="18" charset="0"/>
                <a:cs typeface="Times New Roman" pitchFamily="18" charset="0"/>
              </a:rPr>
              <a:t>Expression of hardness in terms of </a:t>
            </a:r>
          </a:p>
          <a:p>
            <a:pPr algn="ctr"/>
            <a:r>
              <a:rPr lang="en-US" sz="3200" dirty="0" smtClean="0">
                <a:solidFill>
                  <a:srgbClr val="C00000"/>
                </a:solidFill>
                <a:latin typeface="Times New Roman" pitchFamily="18" charset="0"/>
                <a:cs typeface="Times New Roman" pitchFamily="18" charset="0"/>
              </a:rPr>
              <a:t>equivalents of CaCO</a:t>
            </a:r>
            <a:r>
              <a:rPr lang="en-US" sz="3200" baseline="-25000" dirty="0" smtClean="0">
                <a:solidFill>
                  <a:srgbClr val="C00000"/>
                </a:solidFill>
                <a:latin typeface="Times New Roman" pitchFamily="18" charset="0"/>
                <a:cs typeface="Times New Roman" pitchFamily="18" charset="0"/>
              </a:rPr>
              <a:t>3</a:t>
            </a:r>
            <a:endParaRPr lang="en-US" sz="3200" baseline="-25000"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1966278"/>
            <a:ext cx="8686800" cy="41297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The concentrations of hardness producing salts are usually expressed in terms of equivalent amount of CaCO</a:t>
            </a:r>
            <a:r>
              <a:rPr lang="en-US" sz="2400" baseline="-25000" dirty="0" smtClean="0"/>
              <a:t>3</a:t>
            </a:r>
            <a:r>
              <a:rPr lang="en-US" sz="2400" dirty="0" smtClean="0"/>
              <a:t>. CaCO</a:t>
            </a:r>
            <a:r>
              <a:rPr lang="en-US" sz="2400" baseline="-25000" dirty="0" smtClean="0"/>
              <a:t>3</a:t>
            </a:r>
            <a:r>
              <a:rPr lang="en-US" sz="2400" dirty="0" smtClean="0"/>
              <a:t> is chosen as a standard because, Its molecular weight (100) and equivalent weight (50) is a whole number, so the Calculations in water analysis can be simplified.</a:t>
            </a:r>
          </a:p>
          <a:p>
            <a:pPr algn="just"/>
            <a:r>
              <a:rPr lang="en-US" sz="2400" dirty="0" smtClean="0"/>
              <a:t>It is the most insoluble salt,  that can be precipitated in water treatment. If the concentration of hardness producing salt is x mg/lit. </a:t>
            </a:r>
          </a:p>
          <a:p>
            <a:pPr algn="just"/>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7" y="4572000"/>
            <a:ext cx="6748463" cy="122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665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9437"/>
            <a:ext cx="7886700" cy="1325563"/>
          </a:xfrm>
        </p:spPr>
        <p:txBody>
          <a:bodyPr>
            <a:normAutofit/>
          </a:bodyPr>
          <a:lstStyle/>
          <a:p>
            <a:pPr algn="ctr"/>
            <a:r>
              <a:rPr lang="en-US" sz="3200" dirty="0">
                <a:solidFill>
                  <a:srgbClr val="C00000"/>
                </a:solidFill>
                <a:latin typeface="Times New Roman" pitchFamily="18" charset="0"/>
                <a:cs typeface="Times New Roman" pitchFamily="18" charset="0"/>
              </a:rPr>
              <a:t>Expression of hardness in terms of </a:t>
            </a:r>
            <a:br>
              <a:rPr lang="en-US" sz="3200" dirty="0">
                <a:solidFill>
                  <a:srgbClr val="C00000"/>
                </a:solidFill>
                <a:latin typeface="Times New Roman" pitchFamily="18" charset="0"/>
                <a:cs typeface="Times New Roman" pitchFamily="18" charset="0"/>
              </a:rPr>
            </a:br>
            <a:r>
              <a:rPr lang="en-US" sz="3200" dirty="0">
                <a:solidFill>
                  <a:srgbClr val="C00000"/>
                </a:solidFill>
                <a:latin typeface="Times New Roman" pitchFamily="18" charset="0"/>
                <a:cs typeface="Times New Roman" pitchFamily="18" charset="0"/>
              </a:rPr>
              <a:t>equivalents of </a:t>
            </a:r>
            <a:r>
              <a:rPr lang="en-US" sz="3200" dirty="0" smtClean="0">
                <a:solidFill>
                  <a:srgbClr val="C00000"/>
                </a:solidFill>
                <a:latin typeface="Times New Roman" pitchFamily="18" charset="0"/>
                <a:cs typeface="Times New Roman" pitchFamily="18" charset="0"/>
              </a:rPr>
              <a:t>CaCO</a:t>
            </a:r>
            <a:r>
              <a:rPr lang="en-US" sz="3200" baseline="-25000" dirty="0" smtClean="0">
                <a:solidFill>
                  <a:srgbClr val="C00000"/>
                </a:solidFill>
                <a:latin typeface="Times New Roman" pitchFamily="18" charset="0"/>
                <a:cs typeface="Times New Roman" pitchFamily="18" charset="0"/>
              </a:rPr>
              <a:t>3</a:t>
            </a:r>
            <a:endParaRPr lang="en-US" sz="3200" dirty="0"/>
          </a:p>
        </p:txBody>
      </p:sp>
      <p:sp>
        <p:nvSpPr>
          <p:cNvPr id="3" name="Content Placeholder 2"/>
          <p:cNvSpPr>
            <a:spLocks noGrp="1"/>
          </p:cNvSpPr>
          <p:nvPr>
            <p:ph idx="1"/>
          </p:nvPr>
        </p:nvSpPr>
        <p:spPr>
          <a:xfrm>
            <a:off x="628650" y="1752600"/>
            <a:ext cx="7886700" cy="4351338"/>
          </a:xfrm>
        </p:spPr>
        <p:txBody>
          <a:bodyPr>
            <a:normAutofit/>
          </a:bodyPr>
          <a:lstStyle/>
          <a:p>
            <a:pPr marL="0" indent="0" algn="just">
              <a:buNone/>
            </a:pPr>
            <a:r>
              <a:rPr lang="en-US" sz="2400" dirty="0" smtClean="0"/>
              <a:t>CaCO</a:t>
            </a:r>
            <a:r>
              <a:rPr lang="en-US" sz="2400" baseline="-25000" dirty="0" smtClean="0"/>
              <a:t>3</a:t>
            </a:r>
            <a:r>
              <a:rPr lang="en-US" sz="2400" dirty="0" smtClean="0"/>
              <a:t> Equivalent Hardness (ppm) =</a:t>
            </a:r>
          </a:p>
          <a:p>
            <a:pPr marL="0" indent="0" algn="just">
              <a:buNone/>
            </a:pPr>
            <a:r>
              <a:rPr lang="en-US" sz="2400" dirty="0" smtClean="0"/>
              <a:t> = Mass of Hardness Producing substance x Chemical equivalents of CaCO</a:t>
            </a:r>
            <a:r>
              <a:rPr lang="en-US" sz="2400" baseline="-25000" dirty="0" smtClean="0"/>
              <a:t>3</a:t>
            </a:r>
            <a:r>
              <a:rPr lang="en-US" sz="2400" dirty="0" smtClean="0"/>
              <a:t>/ Chemical equivalents of Hardness causing salt.</a:t>
            </a:r>
          </a:p>
          <a:p>
            <a:pPr marL="0" indent="0" algn="just">
              <a:buNone/>
            </a:pPr>
            <a:endParaRPr lang="en-US" sz="2400" dirty="0" smtClean="0"/>
          </a:p>
          <a:p>
            <a:pPr marL="514350" indent="-514350" algn="just">
              <a:buAutoNum type="arabicPeriod"/>
            </a:pPr>
            <a:r>
              <a:rPr lang="en-US" sz="2200" dirty="0" smtClean="0"/>
              <a:t>How many grams of FeSO4 dissolved per </a:t>
            </a:r>
            <a:r>
              <a:rPr lang="en-US" sz="2200" dirty="0" err="1" smtClean="0"/>
              <a:t>litre</a:t>
            </a:r>
            <a:r>
              <a:rPr lang="en-US" sz="2200" dirty="0" smtClean="0"/>
              <a:t> gives  210 ppm hardness?</a:t>
            </a:r>
          </a:p>
          <a:p>
            <a:pPr marL="514350" indent="-514350" algn="just">
              <a:buAutoNum type="arabicPeriod"/>
            </a:pPr>
            <a:r>
              <a:rPr lang="en-US" sz="2200" dirty="0" smtClean="0"/>
              <a:t>Calculate temporary hardness and permanent hardness of water sample from the following data: </a:t>
            </a:r>
          </a:p>
          <a:p>
            <a:pPr marL="0" indent="0" algn="just">
              <a:buNone/>
            </a:pPr>
            <a:r>
              <a:rPr lang="en-US" sz="2200" dirty="0" smtClean="0"/>
              <a:t>Mg(HCO3)2 = 16 mg/L, MgCl2 </a:t>
            </a:r>
            <a:r>
              <a:rPr lang="en-US" sz="2200" dirty="0"/>
              <a:t>= </a:t>
            </a:r>
            <a:r>
              <a:rPr lang="en-US" sz="2200" dirty="0" smtClean="0"/>
              <a:t>19 mg/L, MgSO4 </a:t>
            </a:r>
            <a:r>
              <a:rPr lang="en-US" sz="2200" dirty="0"/>
              <a:t>= </a:t>
            </a:r>
            <a:r>
              <a:rPr lang="en-US" sz="2200" dirty="0" smtClean="0"/>
              <a:t>2.4 mg/L, Mg(NO3)2 </a:t>
            </a:r>
            <a:r>
              <a:rPr lang="en-US" sz="2200" dirty="0"/>
              <a:t>= </a:t>
            </a:r>
            <a:r>
              <a:rPr lang="en-US" sz="2200" dirty="0" smtClean="0"/>
              <a:t>2.96 mg/L, </a:t>
            </a:r>
            <a:r>
              <a:rPr lang="en-US" sz="2200" dirty="0" err="1" smtClean="0"/>
              <a:t>Ca</a:t>
            </a:r>
            <a:r>
              <a:rPr lang="en-US" sz="2200" dirty="0" smtClean="0"/>
              <a:t>(HCO3)2 </a:t>
            </a:r>
            <a:r>
              <a:rPr lang="en-US" sz="2200" dirty="0"/>
              <a:t>= </a:t>
            </a:r>
            <a:r>
              <a:rPr lang="en-US" sz="2200" dirty="0" smtClean="0"/>
              <a:t>8.1 mg/L, SiO2 </a:t>
            </a:r>
            <a:r>
              <a:rPr lang="en-US" sz="2200" dirty="0"/>
              <a:t>= 16 mg/L</a:t>
            </a:r>
          </a:p>
        </p:txBody>
      </p:sp>
    </p:spTree>
    <p:extLst>
      <p:ext uri="{BB962C8B-B14F-4D97-AF65-F5344CB8AC3E}">
        <p14:creationId xmlns:p14="http://schemas.microsoft.com/office/powerpoint/2010/main" val="1207767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036638"/>
            <a:ext cx="8001000" cy="12493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UNITS OF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81200"/>
            <a:ext cx="8229600" cy="350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smtClean="0">
                <a:latin typeface="Times New Roman" pitchFamily="18" charset="0"/>
                <a:cs typeface="Times New Roman" pitchFamily="18" charset="0"/>
              </a:rPr>
              <a:t>Parts per million (ppm):</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1000000 parts of water.</a:t>
            </a:r>
          </a:p>
          <a:p>
            <a:pPr marL="137160" indent="0" algn="just">
              <a:buFont typeface="Arial" panose="020B0604020202020204" pitchFamily="34" charset="0"/>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Milligrams per </a:t>
            </a:r>
            <a:r>
              <a:rPr lang="en-US" b="1" dirty="0" err="1" smtClean="0">
                <a:latin typeface="Times New Roman" pitchFamily="18" charset="0"/>
                <a:cs typeface="Times New Roman" pitchFamily="18" charset="0"/>
              </a:rPr>
              <a:t>litre</a:t>
            </a:r>
            <a:r>
              <a:rPr lang="en-US" b="1" dirty="0" smtClean="0">
                <a:latin typeface="Times New Roman" pitchFamily="18" charset="0"/>
                <a:cs typeface="Times New Roman" pitchFamily="18" charset="0"/>
              </a:rPr>
              <a:t> (mg/lit):</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milligrams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 </a:t>
            </a:r>
            <a:r>
              <a:rPr lang="en-US" dirty="0" err="1" smtClean="0">
                <a:latin typeface="Times New Roman" pitchFamily="18" charset="0"/>
                <a:cs typeface="Times New Roman" pitchFamily="18" charset="0"/>
              </a:rPr>
              <a:t>litre</a:t>
            </a:r>
            <a:r>
              <a:rPr lang="en-US" dirty="0" smtClean="0">
                <a:latin typeface="Times New Roman" pitchFamily="18" charset="0"/>
                <a:cs typeface="Times New Roman" pitchFamily="18" charset="0"/>
              </a:rPr>
              <a:t> of water.</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17598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310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u="sng" dirty="0" smtClean="0">
                <a:latin typeface="Times New Roman" pitchFamily="18" charset="0"/>
                <a:cs typeface="Times New Roman" pitchFamily="18" charset="0"/>
              </a:rPr>
              <a:t>Clarke’s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Cl</a:t>
            </a:r>
            <a:r>
              <a:rPr lang="en-US" b="1" u="sng"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70,000 parts of water.</a:t>
            </a:r>
          </a:p>
          <a:p>
            <a:pPr algn="just"/>
            <a:r>
              <a:rPr lang="en-US" b="1" u="sng" dirty="0" smtClean="0">
                <a:latin typeface="Times New Roman" pitchFamily="18" charset="0"/>
                <a:cs typeface="Times New Roman" pitchFamily="18" charset="0"/>
              </a:rPr>
              <a:t>French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Fr</a:t>
            </a:r>
            <a:r>
              <a:rPr lang="en-US" b="1" u="sng" dirty="0" smtClean="0">
                <a:latin typeface="Times New Roman" pitchFamily="18" charset="0"/>
                <a:cs typeface="Times New Roman" pitchFamily="18" charset="0"/>
              </a:rPr>
              <a:t>) </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105 parts of water.</a:t>
            </a:r>
          </a:p>
          <a:p>
            <a:pPr algn="just"/>
            <a:r>
              <a:rPr lang="en-US" b="1" u="sng" dirty="0" smtClean="0">
                <a:latin typeface="Times New Roman" pitchFamily="18" charset="0"/>
                <a:cs typeface="Times New Roman" pitchFamily="18" charset="0"/>
              </a:rPr>
              <a:t>Relationship between various units</a:t>
            </a:r>
          </a:p>
          <a:p>
            <a:pPr marL="0" indent="0" algn="just">
              <a:buNone/>
            </a:pPr>
            <a:r>
              <a:rPr lang="en-US" dirty="0" smtClean="0">
                <a:solidFill>
                  <a:srgbClr val="FF0000"/>
                </a:solidFill>
                <a:latin typeface="Times New Roman" pitchFamily="18" charset="0"/>
                <a:cs typeface="Times New Roman" pitchFamily="18" charset="0"/>
              </a:rPr>
              <a:t>1ppm = 1 mg/lit = 0.10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Fr</a:t>
            </a:r>
            <a:r>
              <a:rPr lang="en-US" dirty="0" smtClean="0">
                <a:solidFill>
                  <a:srgbClr val="FF0000"/>
                </a:solidFill>
                <a:latin typeface="Times New Roman" pitchFamily="18" charset="0"/>
                <a:cs typeface="Times New Roman" pitchFamily="18" charset="0"/>
              </a:rPr>
              <a:t> = 0.070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Cl</a:t>
            </a:r>
            <a:endParaRPr lang="en-US" dirty="0" smtClean="0">
              <a:solidFill>
                <a:srgbClr val="FF0000"/>
              </a:solidFill>
              <a:latin typeface="Times New Roman" pitchFamily="18" charset="0"/>
              <a:cs typeface="Times New Roman" pitchFamily="18" charset="0"/>
            </a:endParaRPr>
          </a:p>
          <a:p>
            <a:pPr algn="just"/>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6200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C00000"/>
                </a:solidFill>
                <a:latin typeface="Times New Roman" pitchFamily="18" charset="0"/>
                <a:cs typeface="Times New Roman" pitchFamily="18" charset="0"/>
              </a:rPr>
              <a:t>ESTIMATION OF TOTAL HARDNESS OF WATER BY EDTA METHOD</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133600"/>
            <a:ext cx="8229600" cy="371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latin typeface="Times New Roman" pitchFamily="18" charset="0"/>
                <a:cs typeface="Times New Roman" pitchFamily="18" charset="0"/>
              </a:rPr>
              <a:t>Principle:</a:t>
            </a:r>
          </a:p>
          <a:p>
            <a:pPr marL="0" indent="0" algn="just">
              <a:buNone/>
            </a:pPr>
            <a:r>
              <a:rPr lang="en-US" dirty="0" smtClean="0">
                <a:latin typeface="Times New Roman" pitchFamily="18" charset="0"/>
                <a:cs typeface="Times New Roman" pitchFamily="18" charset="0"/>
              </a:rPr>
              <a:t>The calcium and other metal ions present in the water is capable of forming complex with Indicator EBT and also with the EDTA in the pH range 8- 10.To keep the solution at this pH range , a buffer [mixture of ammonium chloride and ammonium hydroxide]  is used . The complex between EDTA and indicator is more stable that of between the metal ion and indicator. </a:t>
            </a:r>
          </a:p>
          <a:p>
            <a:pPr marL="0" indent="0" algn="just">
              <a:buNone/>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4769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886700" cy="4876800"/>
          </a:xfrm>
        </p:spPr>
        <p:txBody>
          <a:bodyPr/>
          <a:lstStyle/>
          <a:p>
            <a:pPr marL="0" indent="0">
              <a:buNone/>
            </a:pPr>
            <a:r>
              <a:rPr lang="en-US" sz="2000" dirty="0" smtClean="0"/>
              <a:t>50 mL SHW = V</a:t>
            </a:r>
            <a:r>
              <a:rPr lang="en-US" sz="2000" baseline="-25000" dirty="0" smtClean="0"/>
              <a:t>1</a:t>
            </a:r>
            <a:r>
              <a:rPr lang="en-US" sz="2000" dirty="0" smtClean="0"/>
              <a:t> mL EDTA</a:t>
            </a:r>
          </a:p>
          <a:p>
            <a:pPr marL="0" indent="0">
              <a:buNone/>
            </a:pPr>
            <a:r>
              <a:rPr lang="en-US" sz="2000" dirty="0" smtClean="0"/>
              <a:t>50 x 1 mg of CaCO</a:t>
            </a:r>
            <a:r>
              <a:rPr lang="en-US" sz="2000" baseline="-25000" dirty="0" smtClean="0"/>
              <a:t>3</a:t>
            </a:r>
            <a:r>
              <a:rPr lang="en-US" sz="2000" dirty="0" smtClean="0"/>
              <a:t> = </a:t>
            </a:r>
            <a:r>
              <a:rPr lang="en-US" sz="2000" dirty="0"/>
              <a:t>V1 mL </a:t>
            </a:r>
            <a:r>
              <a:rPr lang="en-US" sz="2000" dirty="0" smtClean="0"/>
              <a:t>EDTA</a:t>
            </a:r>
          </a:p>
          <a:p>
            <a:pPr marL="0" indent="0">
              <a:buNone/>
            </a:pPr>
            <a:r>
              <a:rPr lang="en-US" sz="2000" dirty="0" smtClean="0"/>
              <a:t>Hence, 1 mL EDTA = 50/V</a:t>
            </a:r>
            <a:r>
              <a:rPr lang="en-US" sz="2000" baseline="-25000" dirty="0"/>
              <a:t>1</a:t>
            </a:r>
            <a:r>
              <a:rPr lang="en-US" sz="2000" dirty="0" smtClean="0"/>
              <a:t> mg CaCO</a:t>
            </a:r>
            <a:r>
              <a:rPr lang="en-US" sz="2000" baseline="-25000" dirty="0" smtClean="0"/>
              <a:t>3</a:t>
            </a:r>
            <a:r>
              <a:rPr lang="en-US" sz="2000" dirty="0" smtClean="0"/>
              <a:t> eq.</a:t>
            </a:r>
          </a:p>
          <a:p>
            <a:pPr marL="0" indent="0">
              <a:buNone/>
            </a:pPr>
            <a:r>
              <a:rPr lang="en-US" sz="2000" dirty="0" smtClean="0"/>
              <a:t>Now 50 mL of given hard water = V</a:t>
            </a:r>
            <a:r>
              <a:rPr lang="en-US" sz="2000" baseline="-25000" dirty="0" smtClean="0"/>
              <a:t>2</a:t>
            </a:r>
            <a:r>
              <a:rPr lang="en-US" sz="2000" dirty="0" smtClean="0"/>
              <a:t> mL of EDTA</a:t>
            </a:r>
          </a:p>
          <a:p>
            <a:pPr marL="0" indent="0">
              <a:buNone/>
            </a:pPr>
            <a:r>
              <a:rPr lang="en-US" sz="2000" dirty="0" smtClean="0"/>
              <a:t>                                        = V</a:t>
            </a:r>
            <a:r>
              <a:rPr lang="en-US" sz="2000" baseline="-25000" dirty="0" smtClean="0"/>
              <a:t>2</a:t>
            </a:r>
            <a:r>
              <a:rPr lang="en-US" sz="2000" dirty="0" smtClean="0"/>
              <a:t> x 50/V</a:t>
            </a:r>
            <a:r>
              <a:rPr lang="en-US" sz="2000" baseline="-25000" dirty="0"/>
              <a:t>1</a:t>
            </a:r>
            <a:r>
              <a:rPr lang="en-US" sz="2000" dirty="0" smtClean="0"/>
              <a:t> </a:t>
            </a:r>
            <a:r>
              <a:rPr lang="en-US" sz="2000" dirty="0"/>
              <a:t>mg CaCO</a:t>
            </a:r>
            <a:r>
              <a:rPr lang="en-US" sz="2000" baseline="-25000" dirty="0"/>
              <a:t>3</a:t>
            </a:r>
            <a:r>
              <a:rPr lang="en-US" sz="2000" dirty="0"/>
              <a:t> </a:t>
            </a:r>
            <a:r>
              <a:rPr lang="en-US" sz="2000" dirty="0" smtClean="0"/>
              <a:t>eq.</a:t>
            </a:r>
          </a:p>
          <a:p>
            <a:pPr marL="0" indent="0">
              <a:buNone/>
            </a:pPr>
            <a:r>
              <a:rPr lang="en-US" sz="2000" dirty="0" smtClean="0"/>
              <a:t>1 L of given hard water = 20 x </a:t>
            </a:r>
            <a:r>
              <a:rPr lang="en-US" sz="2000" dirty="0"/>
              <a:t>V</a:t>
            </a:r>
            <a:r>
              <a:rPr lang="en-US" sz="2000" baseline="-25000" dirty="0"/>
              <a:t>2</a:t>
            </a:r>
            <a:r>
              <a:rPr lang="en-US" sz="2000" dirty="0"/>
              <a:t> x 50/V</a:t>
            </a:r>
            <a:r>
              <a:rPr lang="en-US" sz="2000" baseline="-25000" dirty="0"/>
              <a:t>1</a:t>
            </a:r>
            <a:r>
              <a:rPr lang="en-US" sz="2000" dirty="0"/>
              <a:t> mg CaCO</a:t>
            </a:r>
            <a:r>
              <a:rPr lang="en-US" sz="2000" baseline="-25000" dirty="0"/>
              <a:t>3</a:t>
            </a:r>
            <a:r>
              <a:rPr lang="en-US" sz="2000" dirty="0"/>
              <a:t> eq.</a:t>
            </a:r>
          </a:p>
          <a:p>
            <a:pPr marL="0" indent="0">
              <a:buNone/>
            </a:pPr>
            <a:r>
              <a:rPr lang="en-US" sz="2000" b="1" dirty="0" smtClean="0"/>
              <a:t>Total Hardness of water = 1000 V</a:t>
            </a:r>
            <a:r>
              <a:rPr lang="en-US" sz="2000" b="1" baseline="-25000" dirty="0" smtClean="0"/>
              <a:t>2</a:t>
            </a:r>
            <a:r>
              <a:rPr lang="en-US" sz="2000" b="1" dirty="0" smtClean="0"/>
              <a:t>/V</a:t>
            </a:r>
            <a:r>
              <a:rPr lang="en-US" sz="2000" b="1" baseline="-25000" dirty="0" smtClean="0"/>
              <a:t>1</a:t>
            </a:r>
            <a:r>
              <a:rPr lang="en-US" sz="2000" b="1" dirty="0" smtClean="0"/>
              <a:t> ppm</a:t>
            </a:r>
          </a:p>
          <a:p>
            <a:pPr marL="0" indent="0">
              <a:buNone/>
            </a:pPr>
            <a:endParaRPr lang="en-US" sz="2000" b="1" dirty="0" smtClean="0"/>
          </a:p>
          <a:p>
            <a:pPr marL="0" indent="0">
              <a:buNone/>
            </a:pPr>
            <a:r>
              <a:rPr lang="en-US" sz="2000" dirty="0" smtClean="0"/>
              <a:t>Now, 50 mL of boiled water = V</a:t>
            </a:r>
            <a:r>
              <a:rPr lang="en-US" sz="2000" baseline="-25000" dirty="0" smtClean="0"/>
              <a:t>3</a:t>
            </a:r>
            <a:r>
              <a:rPr lang="en-US" sz="2000" dirty="0" smtClean="0"/>
              <a:t> mL of EDTA</a:t>
            </a:r>
          </a:p>
          <a:p>
            <a:pPr marL="0" indent="0">
              <a:buNone/>
            </a:pPr>
            <a:r>
              <a:rPr lang="en-US" sz="2000" dirty="0" smtClean="0"/>
              <a:t>                                                   = V</a:t>
            </a:r>
            <a:r>
              <a:rPr lang="en-US" sz="2000" baseline="-25000" dirty="0" smtClean="0"/>
              <a:t>3 </a:t>
            </a:r>
            <a:r>
              <a:rPr lang="en-US" sz="2000" dirty="0" smtClean="0"/>
              <a:t> x 50/V</a:t>
            </a:r>
            <a:r>
              <a:rPr lang="en-US" sz="2000" baseline="-25000" dirty="0" smtClean="0"/>
              <a:t>1 </a:t>
            </a:r>
            <a:r>
              <a:rPr lang="en-US" sz="2000" dirty="0" smtClean="0"/>
              <a:t>mg</a:t>
            </a:r>
            <a:r>
              <a:rPr lang="en-US" sz="2000" baseline="-25000" dirty="0" smtClean="0"/>
              <a:t>  </a:t>
            </a:r>
            <a:r>
              <a:rPr lang="en-US" sz="2000" dirty="0" smtClean="0"/>
              <a:t>CaCO</a:t>
            </a:r>
            <a:r>
              <a:rPr lang="en-US" sz="2000" baseline="-25000" dirty="0" smtClean="0"/>
              <a:t>3</a:t>
            </a:r>
            <a:r>
              <a:rPr lang="en-US" sz="2000" dirty="0" smtClean="0"/>
              <a:t> </a:t>
            </a:r>
            <a:r>
              <a:rPr lang="en-US" sz="2000" dirty="0"/>
              <a:t>eq</a:t>
            </a:r>
            <a:r>
              <a:rPr lang="en-US" sz="2000" dirty="0" smtClean="0"/>
              <a:t>.</a:t>
            </a:r>
          </a:p>
          <a:p>
            <a:pPr marL="0" indent="0">
              <a:buNone/>
            </a:pPr>
            <a:r>
              <a:rPr lang="en-US" sz="2000" dirty="0"/>
              <a:t>1 L of </a:t>
            </a:r>
            <a:r>
              <a:rPr lang="en-US" sz="2000" dirty="0" smtClean="0"/>
              <a:t>boiled </a:t>
            </a:r>
            <a:r>
              <a:rPr lang="en-US" sz="2000" dirty="0"/>
              <a:t>hard water = 20 x </a:t>
            </a:r>
            <a:r>
              <a:rPr lang="en-US" sz="2000" dirty="0" smtClean="0"/>
              <a:t>V</a:t>
            </a:r>
            <a:r>
              <a:rPr lang="en-US" sz="2000" baseline="-25000" dirty="0" smtClean="0"/>
              <a:t>3</a:t>
            </a:r>
            <a:r>
              <a:rPr lang="en-US" sz="2000" dirty="0" smtClean="0"/>
              <a:t> </a:t>
            </a:r>
            <a:r>
              <a:rPr lang="en-US" sz="2000" dirty="0"/>
              <a:t>x 50/V</a:t>
            </a:r>
            <a:r>
              <a:rPr lang="en-US" sz="2000" baseline="-25000" dirty="0"/>
              <a:t>1</a:t>
            </a:r>
            <a:r>
              <a:rPr lang="en-US" sz="2000" dirty="0"/>
              <a:t> mg CaCO</a:t>
            </a:r>
            <a:r>
              <a:rPr lang="en-US" sz="2000" baseline="-25000" dirty="0"/>
              <a:t>3</a:t>
            </a:r>
            <a:r>
              <a:rPr lang="en-US" sz="2000" dirty="0"/>
              <a:t> eq</a:t>
            </a:r>
            <a:r>
              <a:rPr lang="en-US" sz="2000" dirty="0" smtClean="0"/>
              <a:t>.</a:t>
            </a:r>
          </a:p>
          <a:p>
            <a:pPr marL="0" indent="0">
              <a:buNone/>
            </a:pPr>
            <a:r>
              <a:rPr lang="en-US" sz="2000" b="1" dirty="0" smtClean="0"/>
              <a:t>Permanent Hardness = 1000 V</a:t>
            </a:r>
            <a:r>
              <a:rPr lang="en-US" sz="2000" b="1" baseline="-25000" dirty="0" smtClean="0"/>
              <a:t>3</a:t>
            </a:r>
            <a:r>
              <a:rPr lang="en-US" sz="2000" b="1" dirty="0" smtClean="0"/>
              <a:t>/V</a:t>
            </a:r>
            <a:r>
              <a:rPr lang="en-US" sz="2000" b="1" baseline="-25000" dirty="0" smtClean="0"/>
              <a:t>1</a:t>
            </a:r>
            <a:r>
              <a:rPr lang="en-US" sz="2000" b="1" dirty="0" smtClean="0"/>
              <a:t> ppm</a:t>
            </a:r>
            <a:endParaRPr lang="en-US" sz="2000" b="1" dirty="0"/>
          </a:p>
          <a:p>
            <a:pPr marL="0" indent="0">
              <a:buNone/>
            </a:pPr>
            <a:endParaRPr lang="en-US" sz="2400" dirty="0"/>
          </a:p>
          <a:p>
            <a:pPr marL="0" indent="0">
              <a:buNone/>
            </a:pPr>
            <a:endParaRPr lang="en-US" sz="2400" baseline="-25000" dirty="0"/>
          </a:p>
        </p:txBody>
      </p:sp>
    </p:spTree>
    <p:extLst>
      <p:ext uri="{BB962C8B-B14F-4D97-AF65-F5344CB8AC3E}">
        <p14:creationId xmlns:p14="http://schemas.microsoft.com/office/powerpoint/2010/main" val="961300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14496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15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399"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791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Sample A = 14.6 mg of Mg(HCO3)2 per </a:t>
            </a:r>
            <a:r>
              <a:rPr lang="en-US" dirty="0" err="1" smtClean="0"/>
              <a:t>litre</a:t>
            </a:r>
            <a:endParaRPr lang="en-US" dirty="0" smtClean="0"/>
          </a:p>
          <a:p>
            <a:pPr marL="0" indent="0">
              <a:buNone/>
            </a:pPr>
            <a:r>
              <a:rPr lang="en-US" dirty="0" smtClean="0"/>
              <a:t>Sample B = 820 mg of </a:t>
            </a:r>
            <a:r>
              <a:rPr lang="en-US" dirty="0" err="1" smtClean="0"/>
              <a:t>Ca</a:t>
            </a:r>
            <a:r>
              <a:rPr lang="en-US" dirty="0" smtClean="0"/>
              <a:t>(NO3)2 and 2 mg NaNO3</a:t>
            </a:r>
          </a:p>
          <a:p>
            <a:pPr marL="0" indent="0">
              <a:buNone/>
            </a:pPr>
            <a:r>
              <a:rPr lang="en-US" dirty="0" smtClean="0"/>
              <a:t>Sample C = 20 g Silica and 16.2 mg </a:t>
            </a:r>
            <a:r>
              <a:rPr lang="en-US" dirty="0" err="1" smtClean="0"/>
              <a:t>Ca</a:t>
            </a:r>
            <a:r>
              <a:rPr lang="en-US" dirty="0" smtClean="0"/>
              <a:t>(HCO3)2 per 500 ml</a:t>
            </a:r>
          </a:p>
          <a:p>
            <a:pPr marL="0" indent="0">
              <a:buNone/>
            </a:pPr>
            <a:endParaRPr lang="en-US" dirty="0"/>
          </a:p>
          <a:p>
            <a:pPr marL="0" indent="0">
              <a:buNone/>
            </a:pPr>
            <a:r>
              <a:rPr lang="en-US" dirty="0" smtClean="0"/>
              <a:t>Determine </a:t>
            </a:r>
            <a:r>
              <a:rPr lang="en-US" smtClean="0"/>
              <a:t>the hardness of samples A, B, C ?</a:t>
            </a:r>
            <a:endParaRPr lang="en-US"/>
          </a:p>
        </p:txBody>
      </p:sp>
    </p:spTree>
    <p:extLst>
      <p:ext uri="{BB962C8B-B14F-4D97-AF65-F5344CB8AC3E}">
        <p14:creationId xmlns:p14="http://schemas.microsoft.com/office/powerpoint/2010/main" val="1396238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rPr>
              <a:t>Hardness Numerical</a:t>
            </a:r>
            <a:endParaRPr lang="en-US" sz="3200" b="1" dirty="0">
              <a:solidFill>
                <a:srgbClr val="C00000"/>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730037102"/>
              </p:ext>
            </p:extLst>
          </p:nvPr>
        </p:nvGraphicFramePr>
        <p:xfrm>
          <a:off x="381001" y="1066800"/>
          <a:ext cx="8458199" cy="5416417"/>
        </p:xfrm>
        <a:graphic>
          <a:graphicData uri="http://schemas.openxmlformats.org/drawingml/2006/table">
            <a:tbl>
              <a:tblPr firstRow="1" bandRow="1">
                <a:tableStyleId>{5C22544A-7EE6-4342-B048-85BDC9FD1C3A}</a:tableStyleId>
              </a:tblPr>
              <a:tblGrid>
                <a:gridCol w="704504"/>
                <a:gridCol w="1581496"/>
                <a:gridCol w="1288212"/>
                <a:gridCol w="1150188"/>
                <a:gridCol w="1205542"/>
                <a:gridCol w="1663041"/>
                <a:gridCol w="865216"/>
              </a:tblGrid>
              <a:tr h="1077687">
                <a:tc>
                  <a:txBody>
                    <a:bodyPr/>
                    <a:lstStyle/>
                    <a:p>
                      <a:r>
                        <a:rPr lang="en-US" dirty="0" smtClean="0"/>
                        <a:t>Sr. No.</a:t>
                      </a:r>
                      <a:endParaRPr lang="en-US" dirty="0"/>
                    </a:p>
                  </a:txBody>
                  <a:tcPr/>
                </a:tc>
                <a:tc>
                  <a:txBody>
                    <a:bodyPr/>
                    <a:lstStyle/>
                    <a:p>
                      <a:r>
                        <a:rPr lang="en-US" dirty="0" smtClean="0"/>
                        <a:t>Type of impurity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Amount  of impurity</a:t>
                      </a:r>
                    </a:p>
                    <a:p>
                      <a:endParaRPr lang="en-US" dirty="0"/>
                    </a:p>
                  </a:txBody>
                  <a:tcPr/>
                </a:tc>
                <a:tc>
                  <a:txBody>
                    <a:bodyPr/>
                    <a:lstStyle/>
                    <a:p>
                      <a:r>
                        <a:rPr lang="en-US" dirty="0" smtClean="0"/>
                        <a:t>Molecular mass</a:t>
                      </a:r>
                    </a:p>
                    <a:p>
                      <a:endParaRPr lang="en-US" dirty="0"/>
                    </a:p>
                  </a:txBody>
                  <a:tcPr/>
                </a:tc>
                <a:tc>
                  <a:txBody>
                    <a:bodyPr/>
                    <a:lstStyle/>
                    <a:p>
                      <a:r>
                        <a:rPr lang="en-US" smtClean="0"/>
                        <a:t>M.F.</a:t>
                      </a:r>
                      <a:endParaRPr lang="en-US" dirty="0"/>
                    </a:p>
                  </a:txBody>
                  <a:tcPr/>
                </a:tc>
                <a:tc>
                  <a:txBody>
                    <a:bodyPr/>
                    <a:lstStyle/>
                    <a:p>
                      <a:r>
                        <a:rPr lang="en-US" dirty="0" smtClean="0"/>
                        <a:t>Equivalence  of Ca CO3</a:t>
                      </a:r>
                    </a:p>
                    <a:p>
                      <a:r>
                        <a:rPr lang="en-US" dirty="0" smtClean="0"/>
                        <a:t>Hardness</a:t>
                      </a:r>
                      <a:endParaRPr lang="en-US" dirty="0"/>
                    </a:p>
                  </a:txBody>
                  <a:tcPr/>
                </a:tc>
                <a:tc>
                  <a:txBody>
                    <a:bodyPr/>
                    <a:lstStyle/>
                    <a:p>
                      <a:r>
                        <a:rPr lang="en-US" dirty="0" smtClean="0"/>
                        <a:t>Hardness Type</a:t>
                      </a:r>
                      <a:endParaRPr lang="en-US" dirty="0"/>
                    </a:p>
                  </a:txBody>
                  <a:tcPr/>
                </a:tc>
              </a:tr>
              <a:tr h="433873">
                <a:tc>
                  <a:txBody>
                    <a:bodyPr/>
                    <a:lstStyle/>
                    <a:p>
                      <a:r>
                        <a:rPr lang="en-US" dirty="0" smtClean="0"/>
                        <a:t>1</a:t>
                      </a:r>
                      <a:endParaRPr lang="en-US" dirty="0"/>
                    </a:p>
                  </a:txBody>
                  <a:tcPr/>
                </a:tc>
                <a:tc>
                  <a:txBody>
                    <a:bodyPr/>
                    <a:lstStyle/>
                    <a:p>
                      <a:r>
                        <a:rPr lang="en-US" dirty="0" smtClean="0"/>
                        <a:t>Ca(HCO</a:t>
                      </a:r>
                      <a:r>
                        <a:rPr lang="en-US" baseline="-25000" dirty="0" smtClean="0"/>
                        <a:t>3</a:t>
                      </a:r>
                      <a:r>
                        <a:rPr lang="en-US" dirty="0" smtClean="0"/>
                        <a:t>)</a:t>
                      </a:r>
                      <a:r>
                        <a:rPr lang="en-US" baseline="-25000" dirty="0" smtClean="0"/>
                        <a:t>2</a:t>
                      </a:r>
                      <a:endParaRPr lang="en-US" baseline="-25000" dirty="0"/>
                    </a:p>
                  </a:txBody>
                  <a:tcPr/>
                </a:tc>
                <a:tc>
                  <a:txBody>
                    <a:bodyPr/>
                    <a:lstStyle/>
                    <a:p>
                      <a:r>
                        <a:rPr lang="en-US" dirty="0" smtClean="0"/>
                        <a:t>8.1 ppm</a:t>
                      </a:r>
                      <a:endParaRPr lang="en-US" dirty="0"/>
                    </a:p>
                  </a:txBody>
                  <a:tcPr/>
                </a:tc>
                <a:tc>
                  <a:txBody>
                    <a:bodyPr/>
                    <a:lstStyle/>
                    <a:p>
                      <a:r>
                        <a:rPr lang="en-US" dirty="0" smtClean="0"/>
                        <a:t>162</a:t>
                      </a:r>
                      <a:endParaRPr lang="en-US" dirty="0"/>
                    </a:p>
                  </a:txBody>
                  <a:tcPr/>
                </a:tc>
                <a:tc>
                  <a:txBody>
                    <a:bodyPr/>
                    <a:lstStyle/>
                    <a:p>
                      <a:r>
                        <a:rPr lang="en-US" dirty="0" smtClean="0"/>
                        <a:t>100/162</a:t>
                      </a:r>
                      <a:endParaRPr lang="en-US" dirty="0"/>
                    </a:p>
                  </a:txBody>
                  <a:tcPr/>
                </a:tc>
                <a:tc>
                  <a:txBody>
                    <a:bodyPr/>
                    <a:lstStyle/>
                    <a:p>
                      <a:r>
                        <a:rPr lang="en-US" dirty="0" smtClean="0"/>
                        <a:t>5 ppm</a:t>
                      </a:r>
                      <a:endParaRPr lang="en-US" dirty="0"/>
                    </a:p>
                  </a:txBody>
                  <a:tcPr/>
                </a:tc>
                <a:tc>
                  <a:txBody>
                    <a:bodyPr/>
                    <a:lstStyle/>
                    <a:p>
                      <a:r>
                        <a:rPr lang="en-US" dirty="0" smtClean="0"/>
                        <a:t>T</a:t>
                      </a:r>
                      <a:endParaRPr lang="en-US" dirty="0"/>
                    </a:p>
                  </a:txBody>
                  <a:tcPr/>
                </a:tc>
              </a:tr>
              <a:tr h="433873">
                <a:tc>
                  <a:txBody>
                    <a:bodyPr/>
                    <a:lstStyle/>
                    <a:p>
                      <a:r>
                        <a:rPr lang="en-US" dirty="0" smtClean="0"/>
                        <a:t>2</a:t>
                      </a:r>
                      <a:endParaRPr lang="en-US" dirty="0"/>
                    </a:p>
                  </a:txBody>
                  <a:tcPr/>
                </a:tc>
                <a:tc>
                  <a:txBody>
                    <a:bodyPr/>
                    <a:lstStyle/>
                    <a:p>
                      <a:r>
                        <a:rPr lang="en-US" dirty="0" smtClean="0"/>
                        <a:t>Mg(NO3)2</a:t>
                      </a:r>
                      <a:endParaRPr lang="en-US" dirty="0"/>
                    </a:p>
                  </a:txBody>
                  <a:tcPr/>
                </a:tc>
                <a:tc>
                  <a:txBody>
                    <a:bodyPr/>
                    <a:lstStyle/>
                    <a:p>
                      <a:r>
                        <a:rPr lang="en-US" dirty="0" smtClean="0"/>
                        <a:t>14.8 ppm</a:t>
                      </a:r>
                      <a:endParaRPr lang="en-US" dirty="0"/>
                    </a:p>
                  </a:txBody>
                  <a:tcPr/>
                </a:tc>
                <a:tc>
                  <a:txBody>
                    <a:bodyPr/>
                    <a:lstStyle/>
                    <a:p>
                      <a:r>
                        <a:rPr lang="en-US" dirty="0" smtClean="0"/>
                        <a:t>148</a:t>
                      </a:r>
                      <a:endParaRPr lang="en-US" dirty="0"/>
                    </a:p>
                  </a:txBody>
                  <a:tcPr/>
                </a:tc>
                <a:tc>
                  <a:txBody>
                    <a:bodyPr/>
                    <a:lstStyle/>
                    <a:p>
                      <a:r>
                        <a:rPr lang="en-US" dirty="0" smtClean="0"/>
                        <a:t>100/ 148</a:t>
                      </a:r>
                      <a:endParaRPr lang="en-US" dirty="0"/>
                    </a:p>
                  </a:txBody>
                  <a:tcPr/>
                </a:tc>
                <a:tc>
                  <a:txBody>
                    <a:bodyPr/>
                    <a:lstStyle/>
                    <a:p>
                      <a:r>
                        <a:rPr lang="en-US" dirty="0" smtClean="0"/>
                        <a:t>10 ppm</a:t>
                      </a:r>
                      <a:endParaRPr lang="en-US" dirty="0"/>
                    </a:p>
                  </a:txBody>
                  <a:tcPr/>
                </a:tc>
                <a:tc>
                  <a:txBody>
                    <a:bodyPr/>
                    <a:lstStyle/>
                    <a:p>
                      <a:r>
                        <a:rPr lang="en-US" dirty="0" smtClean="0"/>
                        <a:t>P</a:t>
                      </a:r>
                      <a:endParaRPr lang="en-US" dirty="0"/>
                    </a:p>
                  </a:txBody>
                  <a:tcPr/>
                </a:tc>
              </a:tr>
              <a:tr h="433873">
                <a:tc>
                  <a:txBody>
                    <a:bodyPr/>
                    <a:lstStyle/>
                    <a:p>
                      <a:r>
                        <a:rPr lang="en-US" dirty="0" smtClean="0"/>
                        <a:t>3</a:t>
                      </a:r>
                      <a:endParaRPr lang="en-US" dirty="0"/>
                    </a:p>
                  </a:txBody>
                  <a:tcPr/>
                </a:tc>
                <a:tc>
                  <a:txBody>
                    <a:bodyPr/>
                    <a:lstStyle/>
                    <a:p>
                      <a:r>
                        <a:rPr lang="en-US" dirty="0" smtClean="0"/>
                        <a:t>MgSO4</a:t>
                      </a:r>
                      <a:endParaRPr lang="en-US" dirty="0"/>
                    </a:p>
                  </a:txBody>
                  <a:tcPr/>
                </a:tc>
                <a:tc>
                  <a:txBody>
                    <a:bodyPr/>
                    <a:lstStyle/>
                    <a:p>
                      <a:r>
                        <a:rPr lang="en-US" dirty="0" smtClean="0"/>
                        <a:t>3 ppm</a:t>
                      </a:r>
                      <a:endParaRPr lang="en-US" dirty="0"/>
                    </a:p>
                  </a:txBody>
                  <a:tcPr/>
                </a:tc>
                <a:tc>
                  <a:txBody>
                    <a:bodyPr/>
                    <a:lstStyle/>
                    <a:p>
                      <a:r>
                        <a:rPr lang="en-US" dirty="0" smtClean="0"/>
                        <a:t>120</a:t>
                      </a:r>
                      <a:endParaRPr lang="en-US" dirty="0"/>
                    </a:p>
                  </a:txBody>
                  <a:tcPr/>
                </a:tc>
                <a:tc>
                  <a:txBody>
                    <a:bodyPr/>
                    <a:lstStyle/>
                    <a:p>
                      <a:r>
                        <a:rPr lang="en-US" dirty="0" smtClean="0"/>
                        <a:t>100/120</a:t>
                      </a:r>
                      <a:endParaRPr lang="en-US" dirty="0"/>
                    </a:p>
                  </a:txBody>
                  <a:tcPr/>
                </a:tc>
                <a:tc>
                  <a:txBody>
                    <a:bodyPr/>
                    <a:lstStyle/>
                    <a:p>
                      <a:r>
                        <a:rPr lang="en-US" dirty="0" smtClean="0"/>
                        <a:t>2.5 ppm</a:t>
                      </a:r>
                      <a:endParaRPr lang="en-US" dirty="0"/>
                    </a:p>
                  </a:txBody>
                  <a:tcPr/>
                </a:tc>
                <a:tc>
                  <a:txBody>
                    <a:bodyPr/>
                    <a:lstStyle/>
                    <a:p>
                      <a:r>
                        <a:rPr lang="en-US" dirty="0" smtClean="0"/>
                        <a:t>P</a:t>
                      </a:r>
                      <a:endParaRPr lang="en-US" dirty="0"/>
                    </a:p>
                  </a:txBody>
                  <a:tcPr/>
                </a:tc>
              </a:tr>
              <a:tr h="433873">
                <a:tc>
                  <a:txBody>
                    <a:bodyPr/>
                    <a:lstStyle/>
                    <a:p>
                      <a:r>
                        <a:rPr lang="en-US" dirty="0" smtClean="0"/>
                        <a:t>4</a:t>
                      </a:r>
                      <a:endParaRPr lang="en-US" dirty="0"/>
                    </a:p>
                  </a:txBody>
                  <a:tcPr/>
                </a:tc>
                <a:tc>
                  <a:txBody>
                    <a:bodyPr/>
                    <a:lstStyle/>
                    <a:p>
                      <a:r>
                        <a:rPr lang="en-US" dirty="0" smtClean="0"/>
                        <a:t>CaCl2</a:t>
                      </a:r>
                      <a:endParaRPr lang="en-US" dirty="0"/>
                    </a:p>
                  </a:txBody>
                  <a:tcPr/>
                </a:tc>
                <a:tc>
                  <a:txBody>
                    <a:bodyPr/>
                    <a:lstStyle/>
                    <a:p>
                      <a:r>
                        <a:rPr lang="en-US" dirty="0" smtClean="0"/>
                        <a:t>2.22</a:t>
                      </a:r>
                      <a:r>
                        <a:rPr lang="en-US" baseline="0" dirty="0" smtClean="0"/>
                        <a:t> ppm</a:t>
                      </a:r>
                      <a:endParaRPr lang="en-US" dirty="0"/>
                    </a:p>
                  </a:txBody>
                  <a:tcPr/>
                </a:tc>
                <a:tc>
                  <a:txBody>
                    <a:bodyPr/>
                    <a:lstStyle/>
                    <a:p>
                      <a:r>
                        <a:rPr lang="en-US" dirty="0" smtClean="0"/>
                        <a:t>111</a:t>
                      </a:r>
                      <a:endParaRPr lang="en-US" dirty="0"/>
                    </a:p>
                  </a:txBody>
                  <a:tcPr/>
                </a:tc>
                <a:tc>
                  <a:txBody>
                    <a:bodyPr/>
                    <a:lstStyle/>
                    <a:p>
                      <a:r>
                        <a:rPr lang="en-US" dirty="0" smtClean="0"/>
                        <a:t>100/111</a:t>
                      </a:r>
                      <a:endParaRPr lang="en-US" dirty="0"/>
                    </a:p>
                  </a:txBody>
                  <a:tcPr/>
                </a:tc>
                <a:tc>
                  <a:txBody>
                    <a:bodyPr/>
                    <a:lstStyle/>
                    <a:p>
                      <a:r>
                        <a:rPr lang="en-US" dirty="0" smtClean="0"/>
                        <a:t>2 ppm</a:t>
                      </a:r>
                      <a:endParaRPr lang="en-US" dirty="0"/>
                    </a:p>
                  </a:txBody>
                  <a:tcPr/>
                </a:tc>
                <a:tc>
                  <a:txBody>
                    <a:bodyPr/>
                    <a:lstStyle/>
                    <a:p>
                      <a:r>
                        <a:rPr lang="en-US" dirty="0" smtClean="0"/>
                        <a:t>P</a:t>
                      </a:r>
                      <a:endParaRPr lang="en-US" dirty="0"/>
                    </a:p>
                  </a:txBody>
                  <a:tcPr/>
                </a:tc>
              </a:tr>
              <a:tr h="433873">
                <a:tc>
                  <a:txBody>
                    <a:bodyPr/>
                    <a:lstStyle/>
                    <a:p>
                      <a:r>
                        <a:rPr lang="en-US" dirty="0" smtClean="0"/>
                        <a:t>5</a:t>
                      </a:r>
                      <a:endParaRPr lang="en-US" dirty="0"/>
                    </a:p>
                  </a:txBody>
                  <a:tcPr/>
                </a:tc>
                <a:tc>
                  <a:txBody>
                    <a:bodyPr/>
                    <a:lstStyle/>
                    <a:p>
                      <a:r>
                        <a:rPr lang="en-US" dirty="0" smtClean="0"/>
                        <a:t>KNO3</a:t>
                      </a:r>
                      <a:endParaRPr lang="en-US" dirty="0"/>
                    </a:p>
                  </a:txBody>
                  <a:tcPr/>
                </a:tc>
                <a:tc>
                  <a:txBody>
                    <a:bodyPr/>
                    <a:lstStyle/>
                    <a:p>
                      <a:r>
                        <a:rPr lang="en-US" dirty="0" smtClean="0"/>
                        <a:t>5 ppm</a:t>
                      </a:r>
                      <a:endParaRPr lang="en-US" dirty="0"/>
                    </a:p>
                  </a:txBody>
                  <a:tcPr/>
                </a:tc>
                <a:tc>
                  <a:txBody>
                    <a:bodyPr/>
                    <a:lstStyle/>
                    <a:p>
                      <a:r>
                        <a:rPr lang="en-US" dirty="0" smtClean="0"/>
                        <a:t>---</a:t>
                      </a:r>
                      <a:endParaRPr lang="en-US" dirty="0"/>
                    </a:p>
                  </a:txBody>
                  <a:tcPr/>
                </a:tc>
                <a:tc>
                  <a:txBody>
                    <a:bodyPr/>
                    <a:lstStyle/>
                    <a:p>
                      <a:r>
                        <a:rPr lang="en-US" smtClean="0"/>
                        <a:t>--</a:t>
                      </a:r>
                      <a:endParaRPr lang="en-US"/>
                    </a:p>
                  </a:txBody>
                  <a:tcPr/>
                </a:tc>
                <a:tc>
                  <a:txBody>
                    <a:bodyPr/>
                    <a:lstStyle/>
                    <a:p>
                      <a:r>
                        <a:rPr lang="en-US" dirty="0" smtClean="0"/>
                        <a:t>--</a:t>
                      </a:r>
                      <a:endParaRPr lang="en-US" dirty="0"/>
                    </a:p>
                  </a:txBody>
                  <a:tcPr/>
                </a:tc>
                <a:tc>
                  <a:txBody>
                    <a:bodyPr/>
                    <a:lstStyle/>
                    <a:p>
                      <a:r>
                        <a:rPr lang="en-US" dirty="0" smtClean="0"/>
                        <a:t>N.H.</a:t>
                      </a:r>
                      <a:endParaRPr lang="en-US" dirty="0"/>
                    </a:p>
                  </a:txBody>
                  <a:tcPr/>
                </a:tc>
              </a:tr>
              <a:tr h="433873">
                <a:tc>
                  <a:txBody>
                    <a:bodyPr/>
                    <a:lstStyle/>
                    <a:p>
                      <a:r>
                        <a:rPr lang="en-US" dirty="0" smtClean="0"/>
                        <a:t>6</a:t>
                      </a:r>
                      <a:endParaRPr lang="en-US" dirty="0"/>
                    </a:p>
                  </a:txBody>
                  <a:tcPr/>
                </a:tc>
                <a:tc>
                  <a:txBody>
                    <a:bodyPr/>
                    <a:lstStyle/>
                    <a:p>
                      <a:r>
                        <a:rPr lang="en-US" dirty="0" smtClean="0"/>
                        <a:t>FeSO4.7H2O</a:t>
                      </a:r>
                    </a:p>
                  </a:txBody>
                  <a:tcPr/>
                </a:tc>
                <a:tc>
                  <a:txBody>
                    <a:bodyPr/>
                    <a:lstStyle/>
                    <a:p>
                      <a:r>
                        <a:rPr lang="en-US" dirty="0" smtClean="0"/>
                        <a:t>5.75 ppm</a:t>
                      </a:r>
                      <a:endParaRPr lang="en-US" dirty="0"/>
                    </a:p>
                  </a:txBody>
                  <a:tcPr/>
                </a:tc>
                <a:tc>
                  <a:txBody>
                    <a:bodyPr/>
                    <a:lstStyle/>
                    <a:p>
                      <a:r>
                        <a:rPr lang="en-US" dirty="0" smtClean="0"/>
                        <a:t>278</a:t>
                      </a:r>
                      <a:endParaRPr lang="en-US" dirty="0"/>
                    </a:p>
                  </a:txBody>
                  <a:tcPr/>
                </a:tc>
                <a:tc>
                  <a:txBody>
                    <a:bodyPr/>
                    <a:lstStyle/>
                    <a:p>
                      <a:r>
                        <a:rPr lang="en-US" dirty="0" smtClean="0"/>
                        <a:t>100/278</a:t>
                      </a:r>
                      <a:endParaRPr lang="en-US" dirty="0"/>
                    </a:p>
                  </a:txBody>
                  <a:tcPr/>
                </a:tc>
                <a:tc>
                  <a:txBody>
                    <a:bodyPr/>
                    <a:lstStyle/>
                    <a:p>
                      <a:r>
                        <a:rPr lang="en-US" dirty="0" smtClean="0"/>
                        <a:t>2.06 ppm</a:t>
                      </a:r>
                      <a:endParaRPr lang="en-US" dirty="0"/>
                    </a:p>
                  </a:txBody>
                  <a:tcPr/>
                </a:tc>
                <a:tc>
                  <a:txBody>
                    <a:bodyPr/>
                    <a:lstStyle/>
                    <a:p>
                      <a:r>
                        <a:rPr lang="en-US" dirty="0" smtClean="0"/>
                        <a:t>P</a:t>
                      </a:r>
                      <a:endParaRPr lang="en-US" dirty="0"/>
                    </a:p>
                  </a:txBody>
                  <a:tcPr/>
                </a:tc>
              </a:tr>
              <a:tr h="433873">
                <a:tc>
                  <a:txBody>
                    <a:bodyPr/>
                    <a:lstStyle/>
                    <a:p>
                      <a:r>
                        <a:rPr lang="en-US" dirty="0" smtClean="0"/>
                        <a:t>7</a:t>
                      </a:r>
                      <a:endParaRPr lang="en-US" dirty="0"/>
                    </a:p>
                  </a:txBody>
                  <a:tcPr/>
                </a:tc>
                <a:tc>
                  <a:txBody>
                    <a:bodyPr/>
                    <a:lstStyle/>
                    <a:p>
                      <a:r>
                        <a:rPr lang="en-US" dirty="0" smtClean="0"/>
                        <a:t>NaHCO3</a:t>
                      </a:r>
                      <a:endParaRPr lang="en-US" dirty="0"/>
                    </a:p>
                  </a:txBody>
                  <a:tcPr/>
                </a:tc>
                <a:tc>
                  <a:txBody>
                    <a:bodyPr/>
                    <a:lstStyle/>
                    <a:p>
                      <a:r>
                        <a:rPr lang="en-US" dirty="0" smtClean="0"/>
                        <a:t>3 ppm</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N.H</a:t>
                      </a:r>
                      <a:endParaRPr lang="en-US" dirty="0"/>
                    </a:p>
                  </a:txBody>
                  <a:tcPr/>
                </a:tc>
              </a:tr>
              <a:tr h="433873">
                <a:tc>
                  <a:txBody>
                    <a:bodyPr/>
                    <a:lstStyle/>
                    <a:p>
                      <a:endParaRPr lang="en-US" dirty="0"/>
                    </a:p>
                  </a:txBody>
                  <a:tcPr/>
                </a:tc>
                <a:tc gridSpan="5">
                  <a:txBody>
                    <a:bodyPr/>
                    <a:lstStyle/>
                    <a:p>
                      <a:pPr algn="l"/>
                      <a:r>
                        <a:rPr lang="en-US" b="1" dirty="0" smtClean="0"/>
                        <a:t>Temporary</a:t>
                      </a:r>
                      <a:r>
                        <a:rPr lang="en-US" b="1" baseline="0" dirty="0" smtClean="0"/>
                        <a:t> Hardness  = 5 ppm</a:t>
                      </a:r>
                      <a:endParaRPr lang="en-US" b="1"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r>
              <a:tr h="433873">
                <a:tc>
                  <a:txBody>
                    <a:bodyPr/>
                    <a:lstStyle/>
                    <a:p>
                      <a:endParaRPr lang="en-US"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Permanent  Hardness = 16.56 ppm</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r>
              <a:tr h="433873">
                <a:tc>
                  <a:txBody>
                    <a:bodyPr/>
                    <a:lstStyle/>
                    <a:p>
                      <a:endParaRPr lang="en-US"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 Hardness = 21.56 ppm</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248048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68304"/>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Numerical on </a:t>
            </a:r>
            <a:r>
              <a:rPr lang="en-US" dirty="0"/>
              <a:t>EDTA method</a:t>
            </a:r>
          </a:p>
        </p:txBody>
      </p:sp>
      <p:sp>
        <p:nvSpPr>
          <p:cNvPr id="5" name="Content Placeholder 2"/>
          <p:cNvSpPr txBox="1">
            <a:spLocks/>
          </p:cNvSpPr>
          <p:nvPr/>
        </p:nvSpPr>
        <p:spPr>
          <a:xfrm>
            <a:off x="457200" y="2072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a</a:t>
            </a:r>
            <a:r>
              <a:rPr lang="en-US" dirty="0" smtClean="0"/>
              <a:t>) 55.5 mg of CaCl2 is dissolved in 750  ml of distilled water and 50 ml of this water on titration required 14 ml of EDTA. </a:t>
            </a:r>
          </a:p>
          <a:p>
            <a:pPr marL="0" indent="0" algn="just">
              <a:buNone/>
            </a:pPr>
            <a:r>
              <a:rPr lang="en-US" dirty="0" smtClean="0"/>
              <a:t>100 ml of water sample on titration with same EDTA required 9.8 ml.</a:t>
            </a:r>
          </a:p>
          <a:p>
            <a:pPr marL="0" indent="0" algn="just">
              <a:buNone/>
            </a:pPr>
            <a:r>
              <a:rPr lang="en-US" dirty="0" smtClean="0"/>
              <a:t>50 ml of boiled water sample on titration required 2.7 ml of same EDTA. Calculate the all types of hardness.</a:t>
            </a:r>
            <a:endParaRPr lang="en-US" dirty="0"/>
          </a:p>
        </p:txBody>
      </p:sp>
    </p:spTree>
    <p:extLst>
      <p:ext uri="{BB962C8B-B14F-4D97-AF65-F5344CB8AC3E}">
        <p14:creationId xmlns:p14="http://schemas.microsoft.com/office/powerpoint/2010/main" val="109899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2954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750 ml of SHW = 55.5 mg of CaCl2</a:t>
            </a:r>
          </a:p>
          <a:p>
            <a:pPr marL="0" indent="0">
              <a:buNone/>
            </a:pPr>
            <a:r>
              <a:rPr lang="en-US" dirty="0" smtClean="0"/>
              <a:t>= (55.5 / 750) x 100/111 mg of CaCo3</a:t>
            </a:r>
          </a:p>
          <a:p>
            <a:pPr marL="0" indent="0">
              <a:buNone/>
            </a:pPr>
            <a:r>
              <a:rPr lang="en-US" dirty="0" smtClean="0"/>
              <a:t>1 ml of SHW = 0.067 mg of CaCO3</a:t>
            </a:r>
          </a:p>
          <a:p>
            <a:endParaRPr lang="en-US" dirty="0" smtClean="0"/>
          </a:p>
          <a:p>
            <a:r>
              <a:rPr lang="en-US" dirty="0" smtClean="0"/>
              <a:t>50 ml of SHW  = 14 ml of EDTA</a:t>
            </a:r>
          </a:p>
          <a:p>
            <a:r>
              <a:rPr lang="en-US" dirty="0" smtClean="0"/>
              <a:t> 1 ml of EDTA  = 50 /14 ml of SHW</a:t>
            </a:r>
          </a:p>
          <a:p>
            <a:pPr marL="0" indent="0">
              <a:buNone/>
            </a:pPr>
            <a:r>
              <a:rPr lang="en-US" dirty="0" smtClean="0"/>
              <a:t>                         = 50 /14 x 0.067 mg of CaCO3</a:t>
            </a:r>
          </a:p>
          <a:p>
            <a:r>
              <a:rPr lang="en-US" dirty="0" smtClean="0"/>
              <a:t> 1 ml of EDTA =  0.24 mg of CaCO3</a:t>
            </a:r>
            <a:endParaRPr lang="en-US" dirty="0"/>
          </a:p>
        </p:txBody>
      </p:sp>
    </p:spTree>
    <p:extLst>
      <p:ext uri="{BB962C8B-B14F-4D97-AF65-F5344CB8AC3E}">
        <p14:creationId xmlns:p14="http://schemas.microsoft.com/office/powerpoint/2010/main" val="3470044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Total Hardness</a:t>
            </a:r>
          </a:p>
          <a:p>
            <a:pPr marL="0" indent="0">
              <a:buNone/>
            </a:pPr>
            <a:r>
              <a:rPr lang="en-US" dirty="0" smtClean="0"/>
              <a:t>100 ml of water sample = 9.8 ml of EDTA = 9.8  x 0.24 mg of CaCO3</a:t>
            </a:r>
          </a:p>
          <a:p>
            <a:endParaRPr lang="en-US" dirty="0" smtClean="0"/>
          </a:p>
          <a:p>
            <a:r>
              <a:rPr lang="en-US" dirty="0" smtClean="0"/>
              <a:t>Total hardness =  9.8 x 0.24 x 1000/100 mg /L                  = 23.52 ppm or mg /l</a:t>
            </a:r>
            <a:endParaRPr lang="en-US" dirty="0"/>
          </a:p>
        </p:txBody>
      </p:sp>
    </p:spTree>
    <p:extLst>
      <p:ext uri="{BB962C8B-B14F-4D97-AF65-F5344CB8AC3E}">
        <p14:creationId xmlns:p14="http://schemas.microsoft.com/office/powerpoint/2010/main" val="3363272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86700" cy="1082674"/>
          </a:xfrm>
        </p:spPr>
        <p:txBody>
          <a:bodyPr/>
          <a:lstStyle/>
          <a:p>
            <a:pPr algn="ctr"/>
            <a:r>
              <a:rPr lang="en-US" b="1" dirty="0"/>
              <a:t>Numerical on </a:t>
            </a:r>
            <a:r>
              <a:rPr lang="en-US" b="1" dirty="0" smtClean="0"/>
              <a:t>EDTA method</a:t>
            </a:r>
            <a:endParaRPr lang="en-US" b="1" dirty="0"/>
          </a:p>
        </p:txBody>
      </p:sp>
      <p:sp>
        <p:nvSpPr>
          <p:cNvPr id="3" name="Content Placeholder 2"/>
          <p:cNvSpPr>
            <a:spLocks noGrp="1"/>
          </p:cNvSpPr>
          <p:nvPr>
            <p:ph idx="1"/>
          </p:nvPr>
        </p:nvSpPr>
        <p:spPr>
          <a:xfrm>
            <a:off x="628650" y="1825625"/>
            <a:ext cx="7886700" cy="3660775"/>
          </a:xfrm>
        </p:spPr>
        <p:txBody>
          <a:bodyPr/>
          <a:lstStyle/>
          <a:p>
            <a:pPr marL="0" indent="0" algn="just">
              <a:buNone/>
            </a:pPr>
            <a:r>
              <a:rPr lang="en-US" dirty="0"/>
              <a:t>b</a:t>
            </a:r>
            <a:r>
              <a:rPr lang="en-US" dirty="0" smtClean="0"/>
              <a:t>) 0.28 g of CaCO</a:t>
            </a:r>
            <a:r>
              <a:rPr lang="en-US" baseline="-25000" dirty="0" smtClean="0"/>
              <a:t>3 </a:t>
            </a:r>
            <a:r>
              <a:rPr lang="en-US" dirty="0" smtClean="0"/>
              <a:t>was dissolved in </a:t>
            </a:r>
            <a:r>
              <a:rPr lang="en-US" dirty="0" err="1" smtClean="0"/>
              <a:t>HCl</a:t>
            </a:r>
            <a:r>
              <a:rPr lang="en-US" dirty="0" smtClean="0"/>
              <a:t> and the solution is diluted to 1 </a:t>
            </a:r>
            <a:r>
              <a:rPr lang="en-US" dirty="0" err="1" smtClean="0"/>
              <a:t>litre</a:t>
            </a:r>
            <a:r>
              <a:rPr lang="en-US" dirty="0" smtClean="0"/>
              <a:t>. 100 mL of the above solution required 28 mL of EDTA solution. </a:t>
            </a:r>
          </a:p>
          <a:p>
            <a:pPr marL="0" indent="0" algn="just">
              <a:buNone/>
            </a:pPr>
            <a:r>
              <a:rPr lang="en-US" dirty="0" smtClean="0"/>
              <a:t>100 mL of hard water sample required 33 mL of EDTA solution. </a:t>
            </a:r>
          </a:p>
          <a:p>
            <a:pPr marL="0" indent="0" algn="just">
              <a:buNone/>
            </a:pPr>
            <a:r>
              <a:rPr lang="en-US" dirty="0" smtClean="0"/>
              <a:t>After boiling, cooling and filtration 100 mL of this solution on titration required 10 mL of EDTA solution. Calculate all types of hardness.  </a:t>
            </a:r>
            <a:endParaRPr lang="en-US" dirty="0"/>
          </a:p>
        </p:txBody>
      </p:sp>
    </p:spTree>
    <p:extLst>
      <p:ext uri="{BB962C8B-B14F-4D97-AF65-F5344CB8AC3E}">
        <p14:creationId xmlns:p14="http://schemas.microsoft.com/office/powerpoint/2010/main" val="3243791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953000"/>
          </a:xfrm>
        </p:spPr>
        <p:txBody>
          <a:bodyPr>
            <a:normAutofit/>
          </a:bodyPr>
          <a:lstStyle/>
          <a:p>
            <a:pPr marL="0" indent="0" algn="just">
              <a:buNone/>
            </a:pPr>
            <a:r>
              <a:rPr lang="en-US" sz="2200" dirty="0" smtClean="0">
                <a:latin typeface="Times New Roman" pitchFamily="18" charset="0"/>
                <a:cs typeface="Times New Roman" pitchFamily="18" charset="0"/>
              </a:rPr>
              <a:t>c) 50 mL sample of water required 8.2 mL of M/20 Disodium EDTA solution for titration. After boiling and filtration the same volume required 4.5 mL of EDTA. Calculate all types of hardness. </a:t>
            </a:r>
          </a:p>
          <a:p>
            <a:pPr marL="0" indent="0">
              <a:buNone/>
            </a:pPr>
            <a:r>
              <a:rPr lang="en-US" sz="2200" dirty="0">
                <a:latin typeface="Times New Roman" pitchFamily="18" charset="0"/>
                <a:cs typeface="Times New Roman" pitchFamily="18" charset="0"/>
              </a:rPr>
              <a:t>M/20 EDTA = 0.05 M EDTA</a:t>
            </a:r>
          </a:p>
          <a:p>
            <a:pPr marL="0" indent="0">
              <a:buNone/>
            </a:pPr>
            <a:r>
              <a:rPr lang="en-US" sz="2200" dirty="0">
                <a:latin typeface="Times New Roman" pitchFamily="18" charset="0"/>
                <a:cs typeface="Times New Roman" pitchFamily="18" charset="0"/>
              </a:rPr>
              <a:t>1000 mL 1 M EDTA = 100 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50 mL water sample = 8.2 mL of 0.05 M EDTA</a:t>
            </a:r>
          </a:p>
          <a:p>
            <a:pPr marL="0" indent="0">
              <a:buNone/>
            </a:pPr>
            <a:r>
              <a:rPr lang="en-US" sz="2200" dirty="0">
                <a:latin typeface="Times New Roman" pitchFamily="18" charset="0"/>
                <a:cs typeface="Times New Roman" pitchFamily="18" charset="0"/>
              </a:rPr>
              <a:t>1000 mL water sample = 20 x 8.2 M of 0.05 M EDTA</a:t>
            </a:r>
          </a:p>
          <a:p>
            <a:pPr marL="0" indent="0">
              <a:buNone/>
            </a:pPr>
            <a:r>
              <a:rPr lang="en-US" sz="2200" dirty="0">
                <a:latin typeface="Times New Roman" pitchFamily="18" charset="0"/>
                <a:cs typeface="Times New Roman" pitchFamily="18" charset="0"/>
              </a:rPr>
              <a:t>                                      = 164 mL of 0.05 M EDTA</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164 mL of 0.05 M EDTA = 164 x 0.05 x 100 = 820  ppm = </a:t>
            </a:r>
            <a:r>
              <a:rPr lang="en-US" sz="2200" b="1" dirty="0">
                <a:latin typeface="Times New Roman" pitchFamily="18" charset="0"/>
                <a:cs typeface="Times New Roman" pitchFamily="18" charset="0"/>
              </a:rPr>
              <a:t>Total Hardness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63075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186363"/>
          </a:xfrm>
        </p:spPr>
        <p:txBody>
          <a:bodyPr>
            <a:normAutofit/>
          </a:bodyPr>
          <a:lstStyle/>
          <a:p>
            <a:pPr marL="0" indent="0">
              <a:buNone/>
            </a:pPr>
            <a:endParaRPr lang="en-US" sz="2200" b="1"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Now, 50 mL of boiled water = 4.5 </a:t>
            </a:r>
            <a:r>
              <a:rPr lang="en-US" sz="2200" dirty="0">
                <a:latin typeface="Times New Roman" pitchFamily="18" charset="0"/>
                <a:cs typeface="Times New Roman" pitchFamily="18" charset="0"/>
              </a:rPr>
              <a:t>mL of 0.05 M EDTA</a:t>
            </a:r>
            <a:endParaRPr lang="en-US" sz="2200" dirty="0" smtClean="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1000 mL water sample = 20 x </a:t>
            </a:r>
            <a:r>
              <a:rPr lang="en-US" sz="2200" dirty="0" smtClean="0">
                <a:latin typeface="Times New Roman" pitchFamily="18" charset="0"/>
                <a:cs typeface="Times New Roman" pitchFamily="18" charset="0"/>
              </a:rPr>
              <a:t>4.5 </a:t>
            </a:r>
            <a:r>
              <a:rPr lang="en-US" sz="2200" dirty="0">
                <a:latin typeface="Times New Roman" pitchFamily="18" charset="0"/>
                <a:cs typeface="Times New Roman" pitchFamily="18" charset="0"/>
              </a:rPr>
              <a:t>M of 0.05 M EDTA</a:t>
            </a:r>
          </a:p>
          <a:p>
            <a:pPr marL="0" indent="0">
              <a:buNone/>
            </a:pPr>
            <a:r>
              <a:rPr lang="en-US" sz="2200" dirty="0">
                <a:latin typeface="Times New Roman" pitchFamily="18" charset="0"/>
                <a:cs typeface="Times New Roman" pitchFamily="18" charset="0"/>
              </a:rPr>
              <a:t>                                      = </a:t>
            </a:r>
            <a:r>
              <a:rPr lang="en-US" sz="2200" dirty="0" smtClean="0">
                <a:latin typeface="Times New Roman" pitchFamily="18" charset="0"/>
                <a:cs typeface="Times New Roman" pitchFamily="18" charset="0"/>
              </a:rPr>
              <a:t>90 </a:t>
            </a:r>
            <a:r>
              <a:rPr lang="en-US" sz="2200" dirty="0">
                <a:latin typeface="Times New Roman" pitchFamily="18" charset="0"/>
                <a:cs typeface="Times New Roman" pitchFamily="18" charset="0"/>
              </a:rPr>
              <a:t>mL of 0.05 M EDTA</a:t>
            </a:r>
          </a:p>
          <a:p>
            <a:pPr marL="0" indent="0">
              <a:buNone/>
            </a:pPr>
            <a:r>
              <a:rPr lang="en-US" sz="2200" dirty="0" smtClean="0">
                <a:latin typeface="Times New Roman" pitchFamily="18" charset="0"/>
                <a:cs typeface="Times New Roman" pitchFamily="18" charset="0"/>
              </a:rPr>
              <a:t>As, 1 </a:t>
            </a:r>
            <a:r>
              <a:rPr lang="en-US" sz="2200" dirty="0">
                <a:latin typeface="Times New Roman" pitchFamily="18" charset="0"/>
                <a:cs typeface="Times New Roman" pitchFamily="18" charset="0"/>
              </a:rPr>
              <a:t>mL, 1 M EDTA = 100 mg </a:t>
            </a:r>
            <a:r>
              <a:rPr lang="en-US" sz="2200" dirty="0" smtClean="0">
                <a:latin typeface="Times New Roman" pitchFamily="18" charset="0"/>
                <a:cs typeface="Times New Roman" pitchFamily="18" charset="0"/>
              </a:rPr>
              <a:t>CaCO</a:t>
            </a:r>
            <a:r>
              <a:rPr lang="en-US" sz="2200" baseline="-25000" dirty="0" smtClean="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90 mL of 0.05 M </a:t>
            </a:r>
            <a:r>
              <a:rPr lang="en-US" sz="2200" dirty="0" smtClean="0">
                <a:latin typeface="Times New Roman" pitchFamily="18" charset="0"/>
                <a:cs typeface="Times New Roman" pitchFamily="18" charset="0"/>
              </a:rPr>
              <a:t>EDTA = 90 </a:t>
            </a:r>
            <a:r>
              <a:rPr lang="en-US" sz="2200" dirty="0">
                <a:latin typeface="Times New Roman" pitchFamily="18" charset="0"/>
                <a:cs typeface="Times New Roman" pitchFamily="18" charset="0"/>
              </a:rPr>
              <a:t>x 0.05 x 100 </a:t>
            </a:r>
            <a:r>
              <a:rPr lang="en-US" sz="2200" dirty="0" smtClean="0">
                <a:latin typeface="Times New Roman" pitchFamily="18" charset="0"/>
                <a:cs typeface="Times New Roman" pitchFamily="18" charset="0"/>
              </a:rPr>
              <a:t> = 450 ppm = </a:t>
            </a:r>
            <a:r>
              <a:rPr lang="en-US" sz="2200" b="1" dirty="0" smtClean="0">
                <a:latin typeface="Times New Roman" pitchFamily="18" charset="0"/>
                <a:cs typeface="Times New Roman" pitchFamily="18" charset="0"/>
              </a:rPr>
              <a:t>Permanent hardness</a:t>
            </a:r>
            <a:endParaRPr lang="en-US" sz="2200" b="1" baseline="-25000" dirty="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Temporary hardness = 820 – 450 =  370 ppm</a:t>
            </a:r>
            <a:endParaRPr lang="en-US" sz="2200" b="1" dirty="0">
              <a:latin typeface="Times New Roman" pitchFamily="18" charset="0"/>
              <a:cs typeface="Times New Roman" pitchFamily="18" charset="0"/>
            </a:endParaRPr>
          </a:p>
          <a:p>
            <a:pPr marL="0" indent="0">
              <a:buNone/>
            </a:pPr>
            <a:endParaRPr lang="en-US" sz="22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550625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029200"/>
          </a:xfrm>
        </p:spPr>
        <p:txBody>
          <a:bodyPr>
            <a:normAutofit/>
          </a:bodyPr>
          <a:lstStyle/>
          <a:p>
            <a:pPr marL="0" indent="0">
              <a:buNone/>
            </a:pPr>
            <a:r>
              <a:rPr lang="en-US" sz="2200" dirty="0" smtClean="0">
                <a:latin typeface="Times New Roman" pitchFamily="18" charset="0"/>
                <a:cs typeface="Times New Roman" pitchFamily="18" charset="0"/>
              </a:rPr>
              <a:t>d) 25 </a:t>
            </a:r>
            <a:r>
              <a:rPr lang="en-US" sz="2200" dirty="0">
                <a:latin typeface="Times New Roman" pitchFamily="18" charset="0"/>
                <a:cs typeface="Times New Roman" pitchFamily="18" charset="0"/>
              </a:rPr>
              <a:t>mL sample of water required </a:t>
            </a:r>
            <a:r>
              <a:rPr lang="en-US" sz="2200" dirty="0" smtClean="0">
                <a:latin typeface="Times New Roman" pitchFamily="18" charset="0"/>
                <a:cs typeface="Times New Roman" pitchFamily="18" charset="0"/>
              </a:rPr>
              <a:t>5.5 </a:t>
            </a:r>
            <a:r>
              <a:rPr lang="en-US" sz="2200" dirty="0">
                <a:latin typeface="Times New Roman" pitchFamily="18" charset="0"/>
                <a:cs typeface="Times New Roman" pitchFamily="18" charset="0"/>
              </a:rPr>
              <a:t>mL of </a:t>
            </a:r>
            <a:r>
              <a:rPr lang="en-US" sz="2200" dirty="0" smtClean="0">
                <a:latin typeface="Times New Roman" pitchFamily="18" charset="0"/>
                <a:cs typeface="Times New Roman" pitchFamily="18" charset="0"/>
              </a:rPr>
              <a:t>M/10 </a:t>
            </a:r>
            <a:r>
              <a:rPr lang="en-US" sz="2200" dirty="0">
                <a:latin typeface="Times New Roman" pitchFamily="18" charset="0"/>
                <a:cs typeface="Times New Roman" pitchFamily="18" charset="0"/>
              </a:rPr>
              <a:t>Disodium EDTA solution for titration. After boiling and filtration </a:t>
            </a:r>
            <a:r>
              <a:rPr lang="en-US" sz="2200" dirty="0" smtClean="0">
                <a:latin typeface="Times New Roman" pitchFamily="18" charset="0"/>
                <a:cs typeface="Times New Roman" pitchFamily="18" charset="0"/>
              </a:rPr>
              <a:t>50  mL of water sample </a:t>
            </a:r>
            <a:r>
              <a:rPr lang="en-US" sz="2200" dirty="0">
                <a:latin typeface="Times New Roman" pitchFamily="18" charset="0"/>
                <a:cs typeface="Times New Roman" pitchFamily="18" charset="0"/>
              </a:rPr>
              <a:t>required </a:t>
            </a:r>
            <a:r>
              <a:rPr lang="en-US" sz="2200" dirty="0" smtClean="0">
                <a:latin typeface="Times New Roman" pitchFamily="18" charset="0"/>
                <a:cs typeface="Times New Roman" pitchFamily="18" charset="0"/>
              </a:rPr>
              <a:t>3.9 </a:t>
            </a:r>
            <a:r>
              <a:rPr lang="en-US" sz="2200" dirty="0">
                <a:latin typeface="Times New Roman" pitchFamily="18" charset="0"/>
                <a:cs typeface="Times New Roman" pitchFamily="18" charset="0"/>
              </a:rPr>
              <a:t>mL of EDTA. Calculate all types of hardness. </a:t>
            </a:r>
          </a:p>
          <a:p>
            <a:endParaRPr lang="en-US" sz="2200" dirty="0"/>
          </a:p>
        </p:txBody>
      </p:sp>
    </p:spTree>
    <p:extLst>
      <p:ext uri="{BB962C8B-B14F-4D97-AF65-F5344CB8AC3E}">
        <p14:creationId xmlns:p14="http://schemas.microsoft.com/office/powerpoint/2010/main" val="2552629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80255511"/>
              </p:ext>
            </p:extLst>
          </p:nvPr>
        </p:nvGraphicFramePr>
        <p:xfrm>
          <a:off x="457200" y="1066800"/>
          <a:ext cx="8305800" cy="4876799"/>
        </p:xfrm>
        <a:graphic>
          <a:graphicData uri="http://schemas.openxmlformats.org/drawingml/2006/table">
            <a:tbl>
              <a:tblPr firstRow="1" bandRow="1">
                <a:tableStyleId>{5C22544A-7EE6-4342-B048-85BDC9FD1C3A}</a:tableStyleId>
              </a:tblPr>
              <a:tblGrid>
                <a:gridCol w="838200"/>
                <a:gridCol w="2438400"/>
                <a:gridCol w="2952750"/>
                <a:gridCol w="2076450"/>
              </a:tblGrid>
              <a:tr h="685799">
                <a:tc>
                  <a:txBody>
                    <a:bodyPr/>
                    <a:lstStyle/>
                    <a:p>
                      <a:r>
                        <a:rPr lang="en-US" dirty="0" smtClean="0">
                          <a:solidFill>
                            <a:srgbClr val="C00000"/>
                          </a:solidFill>
                          <a:latin typeface="Marcellus"/>
                        </a:rPr>
                        <a:t>Sr. No.</a:t>
                      </a:r>
                      <a:endParaRPr lang="en-US" dirty="0">
                        <a:solidFill>
                          <a:srgbClr val="C00000"/>
                        </a:solidFill>
                        <a:latin typeface="Marcellus"/>
                      </a:endParaRPr>
                    </a:p>
                  </a:txBody>
                  <a:tcPr/>
                </a:tc>
                <a:tc>
                  <a:txBody>
                    <a:bodyPr/>
                    <a:lstStyle/>
                    <a:p>
                      <a:r>
                        <a:rPr lang="en-US" dirty="0" smtClean="0">
                          <a:solidFill>
                            <a:srgbClr val="C00000"/>
                          </a:solidFill>
                          <a:latin typeface="Marcellus"/>
                        </a:rPr>
                        <a:t>Industry</a:t>
                      </a:r>
                      <a:endParaRPr lang="en-US" dirty="0">
                        <a:solidFill>
                          <a:srgbClr val="C00000"/>
                        </a:solidFill>
                        <a:latin typeface="Marcellus"/>
                      </a:endParaRPr>
                    </a:p>
                  </a:txBody>
                  <a:tcPr/>
                </a:tc>
                <a:tc>
                  <a:txBody>
                    <a:bodyPr/>
                    <a:lstStyle/>
                    <a:p>
                      <a:r>
                        <a:rPr lang="en-US" dirty="0" smtClean="0">
                          <a:solidFill>
                            <a:srgbClr val="C00000"/>
                          </a:solidFill>
                          <a:latin typeface="Marcellus"/>
                        </a:rPr>
                        <a:t>AVG. Volume e of Waste water per unit of product</a:t>
                      </a:r>
                      <a:endParaRPr lang="en-US" dirty="0">
                        <a:solidFill>
                          <a:srgbClr val="C00000"/>
                        </a:solidFill>
                        <a:latin typeface="Marcellus"/>
                      </a:endParaRPr>
                    </a:p>
                  </a:txBody>
                  <a:tcPr/>
                </a:tc>
                <a:tc>
                  <a:txBody>
                    <a:bodyPr/>
                    <a:lstStyle/>
                    <a:p>
                      <a:r>
                        <a:rPr lang="en-US" dirty="0" smtClean="0">
                          <a:solidFill>
                            <a:srgbClr val="C00000"/>
                          </a:solidFill>
                          <a:latin typeface="Marcellus"/>
                        </a:rPr>
                        <a:t>Percentage reuse achievable</a:t>
                      </a:r>
                      <a:endParaRPr lang="en-US" dirty="0">
                        <a:solidFill>
                          <a:srgbClr val="C00000"/>
                        </a:solidFill>
                        <a:latin typeface="Marcellus"/>
                      </a:endParaRPr>
                    </a:p>
                  </a:txBody>
                  <a:tcPr/>
                </a:tc>
              </a:tr>
              <a:tr h="495300">
                <a:tc>
                  <a:txBody>
                    <a:bodyPr/>
                    <a:lstStyle/>
                    <a:p>
                      <a:r>
                        <a:rPr lang="en-US" dirty="0" smtClean="0">
                          <a:latin typeface="Fira sans"/>
                        </a:rPr>
                        <a:t>1</a:t>
                      </a:r>
                      <a:endParaRPr lang="en-US" dirty="0">
                        <a:latin typeface="Fira sans"/>
                      </a:endParaRPr>
                    </a:p>
                  </a:txBody>
                  <a:tcPr/>
                </a:tc>
                <a:tc>
                  <a:txBody>
                    <a:bodyPr/>
                    <a:lstStyle/>
                    <a:p>
                      <a:r>
                        <a:rPr lang="en-US" dirty="0" smtClean="0">
                          <a:latin typeface="Fira sans"/>
                        </a:rPr>
                        <a:t>Thermal Power Plant</a:t>
                      </a:r>
                      <a:endParaRPr lang="en-US" dirty="0">
                        <a:latin typeface="Fira san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Fira sans"/>
                        </a:rPr>
                        <a:t>155×10</a:t>
                      </a:r>
                      <a:r>
                        <a:rPr lang="en-US" baseline="30000" dirty="0" smtClean="0">
                          <a:latin typeface="Fira sans"/>
                        </a:rPr>
                        <a:t>3</a:t>
                      </a:r>
                      <a:r>
                        <a:rPr lang="en-US" dirty="0" smtClean="0">
                          <a:latin typeface="Fira sans"/>
                        </a:rPr>
                        <a:t> lit/</a:t>
                      </a:r>
                      <a:r>
                        <a:rPr lang="en-US" dirty="0" err="1" smtClean="0">
                          <a:latin typeface="Fira sans"/>
                        </a:rPr>
                        <a:t>hr</a:t>
                      </a:r>
                      <a:r>
                        <a:rPr lang="en-US" dirty="0" smtClean="0">
                          <a:latin typeface="Fira sans"/>
                        </a:rPr>
                        <a:t>/MW </a:t>
                      </a:r>
                    </a:p>
                    <a:p>
                      <a:endParaRPr lang="en-US" dirty="0">
                        <a:latin typeface="Fira sans"/>
                      </a:endParaRPr>
                    </a:p>
                  </a:txBody>
                  <a:tcPr/>
                </a:tc>
                <a:tc>
                  <a:txBody>
                    <a:bodyPr/>
                    <a:lstStyle/>
                    <a:p>
                      <a:r>
                        <a:rPr lang="en-US" dirty="0" smtClean="0">
                          <a:latin typeface="Fira sans"/>
                        </a:rPr>
                        <a:t>98</a:t>
                      </a:r>
                      <a:endParaRPr lang="en-US" dirty="0">
                        <a:latin typeface="Fira sans"/>
                      </a:endParaRPr>
                    </a:p>
                  </a:txBody>
                  <a:tcPr/>
                </a:tc>
              </a:tr>
              <a:tr h="495300">
                <a:tc>
                  <a:txBody>
                    <a:bodyPr/>
                    <a:lstStyle/>
                    <a:p>
                      <a:r>
                        <a:rPr lang="en-US" dirty="0" smtClean="0">
                          <a:latin typeface="Fira sans"/>
                        </a:rPr>
                        <a:t>2</a:t>
                      </a:r>
                      <a:endParaRPr lang="en-US" dirty="0">
                        <a:latin typeface="Fira sans"/>
                      </a:endParaRPr>
                    </a:p>
                  </a:txBody>
                  <a:tcPr/>
                </a:tc>
                <a:tc>
                  <a:txBody>
                    <a:bodyPr/>
                    <a:lstStyle/>
                    <a:p>
                      <a:r>
                        <a:rPr lang="en-US" dirty="0" smtClean="0">
                          <a:latin typeface="Fira sans"/>
                        </a:rPr>
                        <a:t>Pulp &amp; Paper</a:t>
                      </a:r>
                      <a:endParaRPr lang="en-US" dirty="0">
                        <a:latin typeface="Fira san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Fira sans"/>
                        </a:rPr>
                        <a:t>250×10</a:t>
                      </a:r>
                      <a:r>
                        <a:rPr lang="en-US" baseline="30000" dirty="0" smtClean="0">
                          <a:latin typeface="Fira sans"/>
                        </a:rPr>
                        <a:t>3</a:t>
                      </a:r>
                      <a:r>
                        <a:rPr lang="en-US" dirty="0" smtClean="0">
                          <a:latin typeface="Fira sans"/>
                        </a:rPr>
                        <a:t> lit/ton</a:t>
                      </a:r>
                      <a:endParaRPr lang="en-US" dirty="0">
                        <a:latin typeface="Fira san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Fira sans"/>
                        </a:rPr>
                        <a:t>50</a:t>
                      </a:r>
                      <a:endParaRPr lang="en-US" dirty="0">
                        <a:latin typeface="Fira sans"/>
                      </a:endParaRPr>
                    </a:p>
                  </a:txBody>
                  <a:tcPr/>
                </a:tc>
              </a:tr>
              <a:tr h="495300">
                <a:tc>
                  <a:txBody>
                    <a:bodyPr/>
                    <a:lstStyle/>
                    <a:p>
                      <a:r>
                        <a:rPr lang="en-US" dirty="0" smtClean="0">
                          <a:latin typeface="Fira sans"/>
                        </a:rPr>
                        <a:t>3</a:t>
                      </a:r>
                      <a:endParaRPr lang="en-US" dirty="0">
                        <a:latin typeface="Fira sans"/>
                      </a:endParaRPr>
                    </a:p>
                  </a:txBody>
                  <a:tcPr/>
                </a:tc>
                <a:tc>
                  <a:txBody>
                    <a:bodyPr/>
                    <a:lstStyle/>
                    <a:p>
                      <a:r>
                        <a:rPr lang="en-US" dirty="0" smtClean="0">
                          <a:latin typeface="Fira sans"/>
                        </a:rPr>
                        <a:t>Iron &amp; Steel</a:t>
                      </a:r>
                      <a:endParaRPr lang="en-US" dirty="0">
                        <a:latin typeface="Fira san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Fira sans"/>
                        </a:rPr>
                        <a:t>150× 10</a:t>
                      </a:r>
                      <a:r>
                        <a:rPr lang="en-US" baseline="30000" dirty="0" smtClean="0">
                          <a:latin typeface="Fira sans"/>
                        </a:rPr>
                        <a:t>3 </a:t>
                      </a:r>
                      <a:r>
                        <a:rPr lang="en-US" dirty="0" smtClean="0">
                          <a:latin typeface="Fira sans"/>
                        </a:rPr>
                        <a:t>lit/ton</a:t>
                      </a:r>
                    </a:p>
                    <a:p>
                      <a:endParaRPr lang="en-US" dirty="0">
                        <a:latin typeface="Fira sans"/>
                      </a:endParaRPr>
                    </a:p>
                  </a:txBody>
                  <a:tcPr/>
                </a:tc>
                <a:tc>
                  <a:txBody>
                    <a:bodyPr/>
                    <a:lstStyle/>
                    <a:p>
                      <a:r>
                        <a:rPr lang="en-US" dirty="0" smtClean="0">
                          <a:latin typeface="Fira sans"/>
                        </a:rPr>
                        <a:t>40</a:t>
                      </a:r>
                      <a:endParaRPr lang="en-US" dirty="0">
                        <a:latin typeface="Fira sans"/>
                      </a:endParaRPr>
                    </a:p>
                  </a:txBody>
                  <a:tcPr/>
                </a:tc>
              </a:tr>
              <a:tr h="495300">
                <a:tc>
                  <a:txBody>
                    <a:bodyPr/>
                    <a:lstStyle/>
                    <a:p>
                      <a:r>
                        <a:rPr lang="en-US" dirty="0" smtClean="0">
                          <a:latin typeface="Fira sans"/>
                        </a:rPr>
                        <a:t>4</a:t>
                      </a:r>
                      <a:endParaRPr lang="en-US" dirty="0">
                        <a:latin typeface="Fira sans"/>
                      </a:endParaRPr>
                    </a:p>
                  </a:txBody>
                  <a:tcPr/>
                </a:tc>
                <a:tc>
                  <a:txBody>
                    <a:bodyPr/>
                    <a:lstStyle/>
                    <a:p>
                      <a:r>
                        <a:rPr lang="en-US" dirty="0" smtClean="0">
                          <a:latin typeface="Fira sans"/>
                        </a:rPr>
                        <a:t>Pharmaceutical</a:t>
                      </a:r>
                      <a:endParaRPr lang="en-US" dirty="0">
                        <a:latin typeface="Fira sans"/>
                      </a:endParaRPr>
                    </a:p>
                  </a:txBody>
                  <a:tcPr/>
                </a:tc>
                <a:tc>
                  <a:txBody>
                    <a:bodyPr/>
                    <a:lstStyle/>
                    <a:p>
                      <a:r>
                        <a:rPr lang="en-US" dirty="0" smtClean="0">
                          <a:latin typeface="Fira sans"/>
                        </a:rPr>
                        <a:t>45× 10</a:t>
                      </a:r>
                      <a:r>
                        <a:rPr lang="en-US" baseline="30000" dirty="0" smtClean="0">
                          <a:latin typeface="Fira sans"/>
                        </a:rPr>
                        <a:t>3</a:t>
                      </a:r>
                      <a:r>
                        <a:rPr lang="en-US" dirty="0" smtClean="0">
                          <a:latin typeface="Fira sans"/>
                        </a:rPr>
                        <a:t> lit/kg</a:t>
                      </a:r>
                      <a:endParaRPr lang="en-US" dirty="0">
                        <a:latin typeface="Fira sans"/>
                      </a:endParaRPr>
                    </a:p>
                  </a:txBody>
                  <a:tcPr/>
                </a:tc>
                <a:tc>
                  <a:txBody>
                    <a:bodyPr/>
                    <a:lstStyle/>
                    <a:p>
                      <a:r>
                        <a:rPr lang="en-US" dirty="0" smtClean="0">
                          <a:latin typeface="Fira sans"/>
                        </a:rPr>
                        <a:t>40</a:t>
                      </a:r>
                      <a:endParaRPr lang="en-US" dirty="0">
                        <a:latin typeface="Fira sans"/>
                      </a:endParaRPr>
                    </a:p>
                  </a:txBody>
                  <a:tcPr/>
                </a:tc>
              </a:tr>
              <a:tr h="495300">
                <a:tc>
                  <a:txBody>
                    <a:bodyPr/>
                    <a:lstStyle/>
                    <a:p>
                      <a:r>
                        <a:rPr lang="en-US" dirty="0" smtClean="0">
                          <a:latin typeface="Fira sans"/>
                        </a:rPr>
                        <a:t>5</a:t>
                      </a:r>
                      <a:endParaRPr lang="en-US" dirty="0">
                        <a:latin typeface="Fira sans"/>
                      </a:endParaRPr>
                    </a:p>
                  </a:txBody>
                  <a:tcPr/>
                </a:tc>
                <a:tc>
                  <a:txBody>
                    <a:bodyPr/>
                    <a:lstStyle/>
                    <a:p>
                      <a:r>
                        <a:rPr lang="en-US" dirty="0" smtClean="0">
                          <a:latin typeface="Fira sans"/>
                        </a:rPr>
                        <a:t>Distillery</a:t>
                      </a:r>
                      <a:endParaRPr lang="en-US" dirty="0">
                        <a:latin typeface="Fira san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Fira sans"/>
                        </a:rPr>
                        <a:t>1.5 lit/lit of alcohol</a:t>
                      </a:r>
                    </a:p>
                    <a:p>
                      <a:endParaRPr lang="en-US" dirty="0">
                        <a:latin typeface="Fira sans"/>
                      </a:endParaRPr>
                    </a:p>
                  </a:txBody>
                  <a:tcPr/>
                </a:tc>
                <a:tc>
                  <a:txBody>
                    <a:bodyPr/>
                    <a:lstStyle/>
                    <a:p>
                      <a:r>
                        <a:rPr lang="en-US" dirty="0" smtClean="0">
                          <a:latin typeface="Fira sans"/>
                        </a:rPr>
                        <a:t>25</a:t>
                      </a:r>
                      <a:endParaRPr lang="en-US" dirty="0">
                        <a:latin typeface="Fira sans"/>
                      </a:endParaRPr>
                    </a:p>
                  </a:txBody>
                  <a:tcPr/>
                </a:tc>
              </a:tr>
              <a:tr h="495300">
                <a:tc>
                  <a:txBody>
                    <a:bodyPr/>
                    <a:lstStyle/>
                    <a:p>
                      <a:r>
                        <a:rPr lang="en-US" dirty="0" smtClean="0">
                          <a:latin typeface="Fira sans"/>
                        </a:rPr>
                        <a:t>6</a:t>
                      </a:r>
                      <a:endParaRPr lang="en-US" dirty="0">
                        <a:latin typeface="Fira sans"/>
                      </a:endParaRPr>
                    </a:p>
                  </a:txBody>
                  <a:tcPr/>
                </a:tc>
                <a:tc>
                  <a:txBody>
                    <a:bodyPr/>
                    <a:lstStyle/>
                    <a:p>
                      <a:r>
                        <a:rPr lang="en-US" dirty="0" smtClean="0">
                          <a:latin typeface="Fira sans"/>
                        </a:rPr>
                        <a:t>Textile</a:t>
                      </a:r>
                      <a:endParaRPr lang="en-US" dirty="0">
                        <a:latin typeface="Fira san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Fira sans"/>
                        </a:rPr>
                        <a:t>250 lit/kg. Cloth</a:t>
                      </a:r>
                    </a:p>
                    <a:p>
                      <a:endParaRPr lang="en-US" dirty="0">
                        <a:latin typeface="Fira sans"/>
                      </a:endParaRPr>
                    </a:p>
                  </a:txBody>
                  <a:tcPr/>
                </a:tc>
                <a:tc>
                  <a:txBody>
                    <a:bodyPr/>
                    <a:lstStyle/>
                    <a:p>
                      <a:r>
                        <a:rPr lang="en-US" dirty="0" smtClean="0">
                          <a:latin typeface="Fira sans"/>
                        </a:rPr>
                        <a:t>15</a:t>
                      </a:r>
                      <a:endParaRPr lang="en-US" dirty="0">
                        <a:latin typeface="Fira sans"/>
                      </a:endParaRPr>
                    </a:p>
                  </a:txBody>
                  <a:tcPr/>
                </a:tc>
              </a:tr>
              <a:tr h="495300">
                <a:tc>
                  <a:txBody>
                    <a:bodyPr/>
                    <a:lstStyle/>
                    <a:p>
                      <a:r>
                        <a:rPr lang="en-US" dirty="0" smtClean="0">
                          <a:latin typeface="Fira sans"/>
                        </a:rPr>
                        <a:t>7</a:t>
                      </a:r>
                      <a:endParaRPr lang="en-US" dirty="0">
                        <a:latin typeface="Fira sans"/>
                      </a:endParaRPr>
                    </a:p>
                  </a:txBody>
                  <a:tcPr/>
                </a:tc>
                <a:tc>
                  <a:txBody>
                    <a:bodyPr/>
                    <a:lstStyle/>
                    <a:p>
                      <a:r>
                        <a:rPr lang="en-US" dirty="0" smtClean="0">
                          <a:latin typeface="Fira sans"/>
                        </a:rPr>
                        <a:t>Tannery</a:t>
                      </a:r>
                      <a:endParaRPr lang="en-US" dirty="0">
                        <a:latin typeface="Fira san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Fira sans"/>
                        </a:rPr>
                        <a:t>34 lit/kg. Of raw hides</a:t>
                      </a:r>
                    </a:p>
                    <a:p>
                      <a:endParaRPr lang="en-US" dirty="0">
                        <a:latin typeface="Fira sans"/>
                      </a:endParaRPr>
                    </a:p>
                  </a:txBody>
                  <a:tcPr/>
                </a:tc>
                <a:tc>
                  <a:txBody>
                    <a:bodyPr/>
                    <a:lstStyle/>
                    <a:p>
                      <a:r>
                        <a:rPr lang="en-US" dirty="0" smtClean="0">
                          <a:latin typeface="Fira sans"/>
                        </a:rPr>
                        <a:t>12</a:t>
                      </a:r>
                      <a:endParaRPr lang="en-US" dirty="0">
                        <a:latin typeface="Fira sans"/>
                      </a:endParaRPr>
                    </a:p>
                  </a:txBody>
                  <a:tcPr/>
                </a:tc>
              </a:tr>
            </a:tbl>
          </a:graphicData>
        </a:graphic>
      </p:graphicFrame>
    </p:spTree>
    <p:extLst>
      <p:ext uri="{BB962C8B-B14F-4D97-AF65-F5344CB8AC3E}">
        <p14:creationId xmlns:p14="http://schemas.microsoft.com/office/powerpoint/2010/main" val="2448344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52920" y="65880"/>
              <a:ext cx="8782920" cy="5591880"/>
            </p14:xfrm>
          </p:contentPart>
        </mc:Choice>
        <mc:Fallback>
          <p:pic>
            <p:nvPicPr>
              <p:cNvPr id="5" name="Ink 4"/>
              <p:cNvPicPr/>
              <p:nvPr/>
            </p:nvPicPr>
            <p:blipFill>
              <a:blip r:embed="rId3"/>
              <a:stretch>
                <a:fillRect/>
              </a:stretch>
            </p:blipFill>
            <p:spPr>
              <a:xfrm>
                <a:off x="44280" y="57960"/>
                <a:ext cx="8800920" cy="5608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56520" y="1042200"/>
              <a:ext cx="2881800" cy="4101480"/>
            </p14:xfrm>
          </p:contentPart>
        </mc:Choice>
        <mc:Fallback>
          <p:pic>
            <p:nvPicPr>
              <p:cNvPr id="6" name="Ink 5"/>
              <p:cNvPicPr/>
              <p:nvPr/>
            </p:nvPicPr>
            <p:blipFill>
              <a:blip r:embed="rId5"/>
              <a:stretch>
                <a:fillRect/>
              </a:stretch>
            </p:blipFill>
            <p:spPr>
              <a:xfrm>
                <a:off x="46440" y="1032480"/>
                <a:ext cx="2901240" cy="4120560"/>
              </a:xfrm>
              <a:prstGeom prst="rect">
                <a:avLst/>
              </a:prstGeom>
            </p:spPr>
          </p:pic>
        </mc:Fallback>
      </mc:AlternateContent>
    </p:spTree>
    <p:extLst>
      <p:ext uri="{BB962C8B-B14F-4D97-AF65-F5344CB8AC3E}">
        <p14:creationId xmlns:p14="http://schemas.microsoft.com/office/powerpoint/2010/main" val="1737933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31920" y="781560"/>
              <a:ext cx="8492040" cy="5374080"/>
            </p14:xfrm>
          </p:contentPart>
        </mc:Choice>
        <mc:Fallback>
          <p:pic>
            <p:nvPicPr>
              <p:cNvPr id="4" name="Ink 3"/>
              <p:cNvPicPr/>
              <p:nvPr/>
            </p:nvPicPr>
            <p:blipFill>
              <a:blip r:embed="rId3"/>
              <a:stretch>
                <a:fillRect/>
              </a:stretch>
            </p:blipFill>
            <p:spPr>
              <a:xfrm>
                <a:off x="321840" y="772200"/>
                <a:ext cx="8512560" cy="5393520"/>
              </a:xfrm>
              <a:prstGeom prst="rect">
                <a:avLst/>
              </a:prstGeom>
            </p:spPr>
          </p:pic>
        </mc:Fallback>
      </mc:AlternateContent>
    </p:spTree>
    <p:extLst>
      <p:ext uri="{BB962C8B-B14F-4D97-AF65-F5344CB8AC3E}">
        <p14:creationId xmlns:p14="http://schemas.microsoft.com/office/powerpoint/2010/main" val="2053388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62000"/>
          </a:xfrm>
        </p:spPr>
        <p:txBody>
          <a:bodyPr>
            <a:normAutofit/>
          </a:bodyPr>
          <a:lstStyle/>
          <a:p>
            <a:pPr algn="ctr"/>
            <a:r>
              <a:rPr lang="en-US" sz="4000" b="1" dirty="0" smtClean="0">
                <a:solidFill>
                  <a:srgbClr val="C00000"/>
                </a:solidFill>
                <a:latin typeface="Times New Roman" pitchFamily="18" charset="0"/>
                <a:cs typeface="Times New Roman" pitchFamily="18" charset="0"/>
              </a:rPr>
              <a:t>BOD (Biological Oxygen Demand)</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It is a measure of amount of oxygen required for the biological oxidation of organic matter under aerobic conditions at 20</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C for a period of 5 days.</a:t>
            </a:r>
          </a:p>
          <a:p>
            <a:pPr marL="0" indent="0" algn="just">
              <a:buNone/>
            </a:pPr>
            <a:r>
              <a:rPr lang="en-US" sz="2400" b="1" dirty="0" smtClean="0">
                <a:latin typeface="Times New Roman" pitchFamily="18" charset="0"/>
                <a:cs typeface="Times New Roman" pitchFamily="18" charset="0"/>
              </a:rPr>
              <a:t>Organic matter + </a:t>
            </a:r>
            <a:r>
              <a:rPr lang="en-US" sz="2400" b="1" dirty="0" smtClean="0">
                <a:solidFill>
                  <a:srgbClr val="FF0000"/>
                </a:solidFill>
                <a:latin typeface="Times New Roman" pitchFamily="18" charset="0"/>
                <a:cs typeface="Times New Roman" pitchFamily="18" charset="0"/>
              </a:rPr>
              <a:t>O</a:t>
            </a:r>
            <a:r>
              <a:rPr lang="en-US" sz="2400" b="1" baseline="-25000" dirty="0" smtClean="0">
                <a:solidFill>
                  <a:srgbClr val="FF0000"/>
                </a:solidFill>
                <a:latin typeface="Times New Roman" pitchFamily="18" charset="0"/>
                <a:cs typeface="Times New Roman" pitchFamily="18" charset="0"/>
              </a:rPr>
              <a:t>2</a:t>
            </a: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Micro-organisms</a:t>
            </a:r>
            <a:r>
              <a:rPr lang="en-US" sz="2400" b="1" dirty="0" smtClean="0">
                <a:latin typeface="Times New Roman" pitchFamily="18" charset="0"/>
                <a:cs typeface="Times New Roman" pitchFamily="18" charset="0"/>
              </a:rPr>
              <a:t>       CO</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 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O</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BOD is the direct measurement of extent of pollution in waste water &amp; industrial effluent.</a:t>
            </a:r>
          </a:p>
          <a:p>
            <a:pPr algn="just"/>
            <a:r>
              <a:rPr lang="en-US" sz="2400" dirty="0" smtClean="0">
                <a:solidFill>
                  <a:srgbClr val="FF0000"/>
                </a:solidFill>
                <a:latin typeface="Times New Roman" pitchFamily="18" charset="0"/>
                <a:cs typeface="Times New Roman" pitchFamily="18" charset="0"/>
              </a:rPr>
              <a:t>Only applicable for bio-degradable pollutants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Higher the BOD, higher will be the level of pollutants in water.</a:t>
            </a:r>
          </a:p>
          <a:p>
            <a:pPr algn="just"/>
            <a:r>
              <a:rPr lang="en-US" sz="2400" b="1" dirty="0" smtClean="0">
                <a:latin typeface="Times New Roman" pitchFamily="18" charset="0"/>
                <a:cs typeface="Times New Roman" pitchFamily="18" charset="0"/>
              </a:rPr>
              <a:t>Drinking water should have BOD less than 1 ppm. </a:t>
            </a:r>
            <a:endParaRPr lang="en-US" sz="2400" b="1" dirty="0">
              <a:latin typeface="Times New Roman" pitchFamily="18" charset="0"/>
              <a:cs typeface="Times New Roman" pitchFamily="18" charset="0"/>
            </a:endParaRPr>
          </a:p>
        </p:txBody>
      </p:sp>
      <p:cxnSp>
        <p:nvCxnSpPr>
          <p:cNvPr id="4" name="Straight Arrow Connector 3"/>
          <p:cNvCxnSpPr/>
          <p:nvPr/>
        </p:nvCxnSpPr>
        <p:spPr>
          <a:xfrm>
            <a:off x="3657600" y="32004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289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898526"/>
            <a:ext cx="7886700" cy="930274"/>
          </a:xfrm>
        </p:spPr>
        <p:txBody>
          <a:bodyPr>
            <a:normAutofit/>
          </a:bodyPr>
          <a:lstStyle/>
          <a:p>
            <a:r>
              <a:rPr lang="en-US" sz="4000" b="1" dirty="0" smtClean="0">
                <a:solidFill>
                  <a:srgbClr val="C00000"/>
                </a:solidFill>
                <a:latin typeface="Times New Roman" pitchFamily="18" charset="0"/>
                <a:cs typeface="Times New Roman" pitchFamily="18" charset="0"/>
              </a:rPr>
              <a:t>Principle</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Dissolved oxygen content  of diluted waste-water is determined at the beginning of the reaction by </a:t>
            </a:r>
            <a:r>
              <a:rPr lang="en-US" sz="2000" dirty="0" smtClean="0">
                <a:solidFill>
                  <a:srgbClr val="FF0000"/>
                </a:solidFill>
                <a:latin typeface="Times New Roman" pitchFamily="18" charset="0"/>
                <a:cs typeface="Times New Roman" pitchFamily="18" charset="0"/>
              </a:rPr>
              <a:t>Winkler’s method or by DO meter.</a:t>
            </a:r>
          </a:p>
          <a:p>
            <a:pPr algn="just"/>
            <a:r>
              <a:rPr lang="en-US" sz="2000" dirty="0" smtClean="0">
                <a:latin typeface="Times New Roman" pitchFamily="18" charset="0"/>
                <a:cs typeface="Times New Roman" pitchFamily="18" charset="0"/>
              </a:rPr>
              <a:t>Same sample of water is kept for incubation in the presence of micro-organisms for 5 days at </a:t>
            </a:r>
            <a:r>
              <a:rPr lang="en-US" sz="2000" dirty="0">
                <a:latin typeface="Times New Roman" pitchFamily="18" charset="0"/>
                <a:cs typeface="Times New Roman" pitchFamily="18" charset="0"/>
              </a:rPr>
              <a:t>20</a:t>
            </a:r>
            <a:r>
              <a:rPr lang="en-US" sz="2000" baseline="30000" dirty="0">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 and decrease in the dissolved oxygen content is determined by </a:t>
            </a:r>
            <a:r>
              <a:rPr lang="en-US" sz="2000" dirty="0">
                <a:solidFill>
                  <a:srgbClr val="FF0000"/>
                </a:solidFill>
                <a:latin typeface="Times New Roman" pitchFamily="18" charset="0"/>
                <a:cs typeface="Times New Roman" pitchFamily="18" charset="0"/>
              </a:rPr>
              <a:t>Winkler’s method or by DO meter.</a:t>
            </a:r>
            <a:endParaRPr lang="en-US" sz="2000" dirty="0" smtClean="0">
              <a:solidFill>
                <a:srgbClr val="FF0000"/>
              </a:solidFill>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BOD = [(DO)</a:t>
            </a:r>
            <a:r>
              <a:rPr lang="en-US" sz="2400" baseline="-25000" dirty="0" smtClean="0">
                <a:latin typeface="Times New Roman" pitchFamily="18" charset="0"/>
                <a:cs typeface="Times New Roman" pitchFamily="18" charset="0"/>
              </a:rPr>
              <a:t>Blank</a:t>
            </a:r>
            <a:r>
              <a:rPr lang="en-US" sz="2400" dirty="0" smtClean="0">
                <a:latin typeface="Times New Roman" pitchFamily="18" charset="0"/>
                <a:cs typeface="Times New Roman" pitchFamily="18" charset="0"/>
              </a:rPr>
              <a:t> – (DO)</a:t>
            </a:r>
            <a:r>
              <a:rPr lang="en-US" sz="2400" baseline="-25000" dirty="0" smtClean="0">
                <a:latin typeface="Times New Roman" pitchFamily="18" charset="0"/>
                <a:cs typeface="Times New Roman" pitchFamily="18" charset="0"/>
              </a:rPr>
              <a:t>Incubated</a:t>
            </a:r>
            <a:r>
              <a:rPr lang="en-US" sz="2400" dirty="0" smtClean="0">
                <a:latin typeface="Times New Roman" pitchFamily="18" charset="0"/>
                <a:cs typeface="Times New Roman" pitchFamily="18" charset="0"/>
              </a:rPr>
              <a:t> ] X Dilution Factor </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Blank</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Dissolved oxygen of diluted sample in the beginning of the reaction</a:t>
            </a:r>
          </a:p>
          <a:p>
            <a:pPr marL="0" indent="0" algn="just">
              <a:buNone/>
            </a:pPr>
            <a:r>
              <a:rPr lang="en-US" sz="1800" dirty="0" smtClean="0">
                <a:latin typeface="Times New Roman" pitchFamily="18" charset="0"/>
                <a:cs typeface="Times New Roman" pitchFamily="18" charset="0"/>
              </a:rPr>
              <a:t>(DO)</a:t>
            </a:r>
            <a:r>
              <a:rPr lang="en-US" sz="1800" baseline="-25000" dirty="0" smtClean="0">
                <a:latin typeface="Times New Roman" pitchFamily="18" charset="0"/>
                <a:cs typeface="Times New Roman" pitchFamily="18" charset="0"/>
              </a:rPr>
              <a:t>Incubated</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Dissolved oxygen of diluted </a:t>
            </a:r>
            <a:r>
              <a:rPr lang="en-US" sz="1800" dirty="0" smtClean="0">
                <a:latin typeface="Times New Roman" pitchFamily="18" charset="0"/>
                <a:cs typeface="Times New Roman" pitchFamily="18" charset="0"/>
              </a:rPr>
              <a:t>sample after incubation for 5 days at 20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C.</a:t>
            </a:r>
          </a:p>
          <a:p>
            <a:pPr marL="0" indent="0" algn="just">
              <a:buNone/>
            </a:pPr>
            <a:endParaRPr lang="en-US" sz="18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564" y="5105400"/>
            <a:ext cx="51720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599240" y="3768480"/>
              <a:ext cx="360" cy="360"/>
            </p14:xfrm>
          </p:contentPart>
        </mc:Choice>
        <mc:Fallback xmlns="">
          <p:pic>
            <p:nvPicPr>
              <p:cNvPr id="4" name="Ink 3"/>
              <p:cNvPicPr/>
              <p:nvPr/>
            </p:nvPicPr>
            <p:blipFill>
              <a:blip r:embed="rId4"/>
              <a:stretch>
                <a:fillRect/>
              </a:stretch>
            </p:blipFill>
            <p:spPr>
              <a:xfrm>
                <a:off x="7589880" y="37591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393440" y="642960"/>
              <a:ext cx="360" cy="360"/>
            </p14:xfrm>
          </p:contentPart>
        </mc:Choice>
        <mc:Fallback xmlns="">
          <p:pic>
            <p:nvPicPr>
              <p:cNvPr id="6" name="Ink 5"/>
              <p:cNvPicPr/>
              <p:nvPr/>
            </p:nvPicPr>
            <p:blipFill>
              <a:blip r:embed="rId8"/>
              <a:stretch>
                <a:fillRect/>
              </a:stretch>
            </p:blipFill>
            <p:spPr>
              <a:xfrm>
                <a:off x="4384080" y="633600"/>
                <a:ext cx="19080" cy="19080"/>
              </a:xfrm>
              <a:prstGeom prst="rect">
                <a:avLst/>
              </a:prstGeom>
            </p:spPr>
          </p:pic>
        </mc:Fallback>
      </mc:AlternateContent>
    </p:spTree>
    <p:extLst>
      <p:ext uri="{BB962C8B-B14F-4D97-AF65-F5344CB8AC3E}">
        <p14:creationId xmlns:p14="http://schemas.microsoft.com/office/powerpoint/2010/main" val="3003339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90600"/>
            <a:ext cx="7886700" cy="990600"/>
          </a:xfrm>
        </p:spPr>
        <p:txBody>
          <a:bodyPr>
            <a:normAutofit/>
          </a:bodyPr>
          <a:lstStyle/>
          <a:p>
            <a:pPr algn="ctr"/>
            <a:r>
              <a:rPr lang="en-US" sz="3600" b="1" dirty="0" smtClean="0">
                <a:solidFill>
                  <a:srgbClr val="C00000"/>
                </a:solidFill>
                <a:latin typeface="Times New Roman" pitchFamily="18" charset="0"/>
                <a:cs typeface="Times New Roman" pitchFamily="18" charset="0"/>
              </a:rPr>
              <a:t>BOD Meter</a:t>
            </a:r>
            <a:endParaRPr lang="en-US" sz="3600" b="1" dirty="0">
              <a:solidFill>
                <a:srgbClr val="C0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68" y="1828801"/>
            <a:ext cx="22002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697600" y="3580920"/>
              <a:ext cx="360" cy="360"/>
            </p14:xfrm>
          </p:contentPart>
        </mc:Choice>
        <mc:Fallback xmlns="">
          <p:pic>
            <p:nvPicPr>
              <p:cNvPr id="3" name="Ink 2"/>
              <p:cNvPicPr/>
              <p:nvPr/>
            </p:nvPicPr>
            <p:blipFill>
              <a:blip r:embed="rId4"/>
              <a:stretch>
                <a:fillRect/>
              </a:stretch>
            </p:blipFill>
            <p:spPr>
              <a:xfrm>
                <a:off x="8688240" y="3571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7670880" y="4839840"/>
              <a:ext cx="360" cy="360"/>
            </p14:xfrm>
          </p:contentPart>
        </mc:Choice>
        <mc:Fallback xmlns="">
          <p:pic>
            <p:nvPicPr>
              <p:cNvPr id="5" name="Ink 4"/>
              <p:cNvPicPr/>
              <p:nvPr/>
            </p:nvPicPr>
            <p:blipFill>
              <a:blip r:embed="rId8"/>
              <a:stretch>
                <a:fillRect/>
              </a:stretch>
            </p:blipFill>
            <p:spPr>
              <a:xfrm>
                <a:off x="7661520" y="4830480"/>
                <a:ext cx="19080" cy="19080"/>
              </a:xfrm>
              <a:prstGeom prst="rect">
                <a:avLst/>
              </a:prstGeom>
            </p:spPr>
          </p:pic>
        </mc:Fallback>
      </mc:AlternateContent>
    </p:spTree>
    <p:extLst>
      <p:ext uri="{BB962C8B-B14F-4D97-AF65-F5344CB8AC3E}">
        <p14:creationId xmlns:p14="http://schemas.microsoft.com/office/powerpoint/2010/main" val="334612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31837"/>
            <a:ext cx="7886700" cy="1096963"/>
          </a:xfrm>
        </p:spPr>
        <p:txBody>
          <a:bodyPr>
            <a:normAutofit/>
          </a:bodyPr>
          <a:lstStyle/>
          <a:p>
            <a:r>
              <a:rPr lang="en-US" sz="3600" b="1" dirty="0" smtClean="0">
                <a:solidFill>
                  <a:srgbClr val="C00000"/>
                </a:solidFill>
                <a:latin typeface="Times New Roman" pitchFamily="18" charset="0"/>
                <a:cs typeface="Times New Roman" pitchFamily="18" charset="0"/>
              </a:rPr>
              <a:t>Significance of BOD</a:t>
            </a:r>
            <a:endParaRPr lang="en-US"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lgn="just">
              <a:buAutoNum type="arabicPeriod"/>
            </a:pPr>
            <a:r>
              <a:rPr lang="en-US" sz="2800" dirty="0" smtClean="0">
                <a:latin typeface="Times New Roman" pitchFamily="18" charset="0"/>
                <a:cs typeface="Times New Roman" pitchFamily="18" charset="0"/>
              </a:rPr>
              <a:t>BOD gives the extent of bio-degradable pollutants in wastewater sample</a:t>
            </a:r>
          </a:p>
          <a:p>
            <a:pPr marL="514350" indent="-514350" algn="just">
              <a:buAutoNum type="arabicPeriod"/>
            </a:pPr>
            <a:r>
              <a:rPr lang="en-US" sz="2800" dirty="0" smtClean="0">
                <a:latin typeface="Times New Roman" pitchFamily="18" charset="0"/>
                <a:cs typeface="Times New Roman" pitchFamily="18" charset="0"/>
              </a:rPr>
              <a:t>It also helps in pollution control in water</a:t>
            </a:r>
          </a:p>
          <a:p>
            <a:pPr marL="514350" indent="-514350" algn="just">
              <a:buAutoNum type="arabicPeriod"/>
            </a:pPr>
            <a:r>
              <a:rPr lang="en-US" sz="2800" dirty="0" smtClean="0">
                <a:latin typeface="Times New Roman" pitchFamily="18" charset="0"/>
                <a:cs typeface="Times New Roman" pitchFamily="18" charset="0"/>
              </a:rPr>
              <a:t>It also express self-purification capacity of any water body.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381255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6800"/>
            <a:ext cx="7886700" cy="762000"/>
          </a:xfrm>
        </p:spPr>
        <p:txBody>
          <a:bodyPr>
            <a:normAutofit/>
          </a:bodyPr>
          <a:lstStyle/>
          <a:p>
            <a:pPr algn="ctr"/>
            <a:r>
              <a:rPr lang="en-US" sz="4000" b="1" dirty="0" smtClean="0">
                <a:solidFill>
                  <a:srgbClr val="C00000"/>
                </a:solidFill>
                <a:latin typeface="Times New Roman" pitchFamily="18" charset="0"/>
                <a:cs typeface="Times New Roman" pitchFamily="18" charset="0"/>
              </a:rPr>
              <a:t>COD (Chemical Oxygen Demand)</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sz="3400" dirty="0">
                <a:latin typeface="Times New Roman" pitchFamily="18" charset="0"/>
                <a:cs typeface="Times New Roman" pitchFamily="18" charset="0"/>
              </a:rPr>
              <a:t>It is a measure of amount of oxygen required for the </a:t>
            </a:r>
            <a:r>
              <a:rPr lang="en-US" sz="3400" dirty="0" smtClean="0">
                <a:latin typeface="Times New Roman" pitchFamily="18" charset="0"/>
                <a:cs typeface="Times New Roman" pitchFamily="18" charset="0"/>
              </a:rPr>
              <a:t>chemical oxidation </a:t>
            </a:r>
            <a:r>
              <a:rPr lang="en-US" sz="3400" dirty="0">
                <a:latin typeface="Times New Roman" pitchFamily="18" charset="0"/>
                <a:cs typeface="Times New Roman" pitchFamily="18" charset="0"/>
              </a:rPr>
              <a:t>of organic matter </a:t>
            </a:r>
            <a:r>
              <a:rPr lang="en-US" sz="3400" dirty="0" smtClean="0">
                <a:latin typeface="Times New Roman" pitchFamily="18" charset="0"/>
                <a:cs typeface="Times New Roman" pitchFamily="18" charset="0"/>
              </a:rPr>
              <a:t>when refluxed in </a:t>
            </a:r>
            <a:r>
              <a:rPr lang="en-US" sz="3400" dirty="0" smtClean="0">
                <a:solidFill>
                  <a:srgbClr val="FF0000"/>
                </a:solidFill>
                <a:latin typeface="Times New Roman" pitchFamily="18" charset="0"/>
                <a:cs typeface="Times New Roman" pitchFamily="18" charset="0"/>
              </a:rPr>
              <a:t>acidified potassium dichromate in the presence of Ag</a:t>
            </a:r>
            <a:r>
              <a:rPr lang="en-US" sz="3400" baseline="-25000" dirty="0" smtClean="0">
                <a:solidFill>
                  <a:srgbClr val="FF0000"/>
                </a:solidFill>
                <a:latin typeface="Times New Roman" pitchFamily="18" charset="0"/>
                <a:cs typeface="Times New Roman" pitchFamily="18" charset="0"/>
              </a:rPr>
              <a:t>2</a:t>
            </a:r>
            <a:r>
              <a:rPr lang="en-US" sz="3400" dirty="0" smtClean="0">
                <a:solidFill>
                  <a:srgbClr val="FF0000"/>
                </a:solidFill>
                <a:latin typeface="Times New Roman" pitchFamily="18" charset="0"/>
                <a:cs typeface="Times New Roman" pitchFamily="18" charset="0"/>
              </a:rPr>
              <a:t>SO</a:t>
            </a:r>
            <a:r>
              <a:rPr lang="en-US" sz="3400" baseline="-25000" dirty="0" smtClean="0">
                <a:solidFill>
                  <a:srgbClr val="FF0000"/>
                </a:solidFill>
                <a:latin typeface="Times New Roman" pitchFamily="18" charset="0"/>
                <a:cs typeface="Times New Roman" pitchFamily="18" charset="0"/>
              </a:rPr>
              <a:t>4</a:t>
            </a:r>
            <a:r>
              <a:rPr lang="en-US" sz="3400" dirty="0" smtClean="0">
                <a:solidFill>
                  <a:srgbClr val="FF0000"/>
                </a:solidFill>
                <a:latin typeface="Times New Roman" pitchFamily="18" charset="0"/>
                <a:cs typeface="Times New Roman" pitchFamily="18" charset="0"/>
              </a:rPr>
              <a:t> or HgSO</a:t>
            </a:r>
            <a:r>
              <a:rPr lang="en-US" sz="3400" baseline="-25000" dirty="0" smtClean="0">
                <a:solidFill>
                  <a:srgbClr val="FF0000"/>
                </a:solidFill>
                <a:latin typeface="Times New Roman" pitchFamily="18" charset="0"/>
                <a:cs typeface="Times New Roman" pitchFamily="18" charset="0"/>
              </a:rPr>
              <a:t>4 </a:t>
            </a:r>
            <a:r>
              <a:rPr lang="en-US" sz="3400" dirty="0" smtClean="0">
                <a:solidFill>
                  <a:srgbClr val="FF0000"/>
                </a:solidFill>
                <a:latin typeface="Times New Roman" pitchFamily="18" charset="0"/>
                <a:cs typeface="Times New Roman" pitchFamily="18" charset="0"/>
              </a:rPr>
              <a:t>catalyst for 3 hours.</a:t>
            </a:r>
            <a:endParaRPr lang="en-US" sz="3400" dirty="0">
              <a:solidFill>
                <a:srgbClr val="FF0000"/>
              </a:solidFill>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CxHyOz</a:t>
            </a:r>
            <a:r>
              <a:rPr lang="en-US" b="1" dirty="0" smtClean="0">
                <a:latin typeface="Times New Roman" pitchFamily="18" charset="0"/>
                <a:cs typeface="Times New Roman" pitchFamily="18" charset="0"/>
              </a:rPr>
              <a:t>   +  (X + Y/4 – Z/2) O</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X CO</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(Y/2) H</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a:p>
            <a:pPr marL="0" indent="0" algn="just">
              <a:buNone/>
            </a:pPr>
            <a:r>
              <a:rPr lang="en-US" sz="2600" b="1" dirty="0" smtClean="0">
                <a:latin typeface="Times New Roman" pitchFamily="18" charset="0"/>
                <a:cs typeface="Times New Roman" pitchFamily="18" charset="0"/>
              </a:rPr>
              <a:t> (Organic matter)     </a:t>
            </a:r>
            <a:r>
              <a:rPr lang="en-US" sz="2600" b="1" dirty="0" smtClean="0">
                <a:solidFill>
                  <a:srgbClr val="FF0000"/>
                </a:solidFill>
                <a:latin typeface="Times New Roman" pitchFamily="18" charset="0"/>
                <a:cs typeface="Times New Roman" pitchFamily="18" charset="0"/>
              </a:rPr>
              <a:t> [O]</a:t>
            </a:r>
          </a:p>
          <a:p>
            <a:pPr marL="0" indent="0" algn="just">
              <a:buNone/>
            </a:pPr>
            <a:endParaRPr lang="en-US" sz="26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COD </a:t>
            </a:r>
            <a:r>
              <a:rPr lang="en-US" dirty="0">
                <a:latin typeface="Times New Roman" pitchFamily="18" charset="0"/>
                <a:cs typeface="Times New Roman" pitchFamily="18" charset="0"/>
              </a:rPr>
              <a:t>is the direct measurement of extent of pollution in waste water &amp; industrial effluent.</a:t>
            </a:r>
          </a:p>
          <a:p>
            <a:pPr algn="just"/>
            <a:r>
              <a:rPr lang="en-US" dirty="0" smtClean="0">
                <a:latin typeface="Times New Roman" pitchFamily="18" charset="0"/>
                <a:cs typeface="Times New Roman" pitchFamily="18" charset="0"/>
              </a:rPr>
              <a:t>Applicable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both bio-degradable and non </a:t>
            </a:r>
            <a:r>
              <a:rPr lang="en-US" dirty="0">
                <a:latin typeface="Times New Roman" pitchFamily="18" charset="0"/>
                <a:cs typeface="Times New Roman" pitchFamily="18" charset="0"/>
              </a:rPr>
              <a:t>bio-degradable </a:t>
            </a:r>
            <a:r>
              <a:rPr lang="en-US" dirty="0" smtClean="0">
                <a:latin typeface="Times New Roman" pitchFamily="18" charset="0"/>
                <a:cs typeface="Times New Roman" pitchFamily="18" charset="0"/>
              </a:rPr>
              <a:t>pollutants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Higher the C</a:t>
            </a:r>
            <a:r>
              <a:rPr lang="en-US" dirty="0" smtClean="0">
                <a:latin typeface="Times New Roman" pitchFamily="18" charset="0"/>
                <a:cs typeface="Times New Roman" pitchFamily="18" charset="0"/>
              </a:rPr>
              <a:t>OD</a:t>
            </a:r>
            <a:r>
              <a:rPr lang="en-US" dirty="0">
                <a:latin typeface="Times New Roman" pitchFamily="18" charset="0"/>
                <a:cs typeface="Times New Roman" pitchFamily="18" charset="0"/>
              </a:rPr>
              <a:t>, higher will be the level of pollutants in water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Drinking water should have </a:t>
            </a:r>
            <a:r>
              <a:rPr lang="en-US" b="1" dirty="0" smtClean="0">
                <a:latin typeface="Times New Roman" pitchFamily="18" charset="0"/>
                <a:cs typeface="Times New Roman" pitchFamily="18" charset="0"/>
              </a:rPr>
              <a:t>COD </a:t>
            </a:r>
            <a:r>
              <a:rPr lang="en-US" b="1" dirty="0">
                <a:latin typeface="Times New Roman" pitchFamily="18" charset="0"/>
                <a:cs typeface="Times New Roman" pitchFamily="18" charset="0"/>
              </a:rPr>
              <a:t>less than 1 ppm. </a:t>
            </a:r>
          </a:p>
        </p:txBody>
      </p:sp>
      <p:cxnSp>
        <p:nvCxnSpPr>
          <p:cNvPr id="4" name="Straight Arrow Connector 3"/>
          <p:cNvCxnSpPr/>
          <p:nvPr/>
        </p:nvCxnSpPr>
        <p:spPr>
          <a:xfrm>
            <a:off x="4572000" y="34290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652800" y="3589560"/>
              <a:ext cx="360" cy="360"/>
            </p14:xfrm>
          </p:contentPart>
        </mc:Choice>
        <mc:Fallback xmlns="">
          <p:pic>
            <p:nvPicPr>
              <p:cNvPr id="5" name="Ink 4"/>
              <p:cNvPicPr/>
              <p:nvPr/>
            </p:nvPicPr>
            <p:blipFill>
              <a:blip r:embed="rId3"/>
              <a:stretch>
                <a:fillRect/>
              </a:stretch>
            </p:blipFill>
            <p:spPr>
              <a:xfrm>
                <a:off x="6643440" y="35802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7027920" y="3098520"/>
              <a:ext cx="360" cy="360"/>
            </p14:xfrm>
          </p:contentPart>
        </mc:Choice>
        <mc:Fallback xmlns="">
          <p:pic>
            <p:nvPicPr>
              <p:cNvPr id="6" name="Ink 5"/>
              <p:cNvPicPr/>
              <p:nvPr/>
            </p:nvPicPr>
            <p:blipFill>
              <a:blip r:embed="rId5"/>
              <a:stretch>
                <a:fillRect/>
              </a:stretch>
            </p:blipFill>
            <p:spPr>
              <a:xfrm>
                <a:off x="7018560" y="3089160"/>
                <a:ext cx="19080" cy="19080"/>
              </a:xfrm>
              <a:prstGeom prst="rect">
                <a:avLst/>
              </a:prstGeom>
            </p:spPr>
          </p:pic>
        </mc:Fallback>
      </mc:AlternateContent>
    </p:spTree>
    <p:extLst>
      <p:ext uri="{BB962C8B-B14F-4D97-AF65-F5344CB8AC3E}">
        <p14:creationId xmlns:p14="http://schemas.microsoft.com/office/powerpoint/2010/main" val="259157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62000"/>
          </a:xfrm>
        </p:spPr>
        <p:txBody>
          <a:bodyPr/>
          <a:lstStyle/>
          <a:p>
            <a:r>
              <a:rPr lang="en-US" b="1" dirty="0">
                <a:solidFill>
                  <a:srgbClr val="C00000"/>
                </a:solidFill>
                <a:latin typeface="Times New Roman" pitchFamily="18" charset="0"/>
                <a:cs typeface="Times New Roman" pitchFamily="18" charset="0"/>
              </a:rPr>
              <a:t>Principle</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sz="2000" dirty="0" smtClean="0">
                <a:latin typeface="Times New Roman" pitchFamily="18" charset="0"/>
                <a:cs typeface="Times New Roman" pitchFamily="18" charset="0"/>
              </a:rPr>
              <a:t>A known volume of waste water sample (say 250 ml) is refluxed with a known excess of  standard potassium dichromate (1 N) and dilute/conc. sulfuric acid mixture in the presence of silver sulphate catalyst for about 3 hours.</a:t>
            </a:r>
          </a:p>
          <a:p>
            <a:pPr algn="just"/>
            <a:r>
              <a:rPr lang="en-US" sz="2000" dirty="0" smtClean="0">
                <a:latin typeface="Times New Roman" pitchFamily="18" charset="0"/>
                <a:cs typeface="Times New Roman" pitchFamily="18" charset="0"/>
              </a:rPr>
              <a:t>This oxidases organic matter to CO</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NH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and 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O.</a:t>
            </a:r>
          </a:p>
          <a:p>
            <a:pPr algn="just"/>
            <a:r>
              <a:rPr lang="en-US" sz="2000" dirty="0" smtClean="0">
                <a:latin typeface="Times New Roman" pitchFamily="18" charset="0"/>
                <a:cs typeface="Times New Roman" pitchFamily="18" charset="0"/>
              </a:rPr>
              <a:t>The unreacted potassium dichromate is titrated against </a:t>
            </a:r>
            <a:r>
              <a:rPr lang="en-US" sz="2000" dirty="0" smtClean="0">
                <a:solidFill>
                  <a:srgbClr val="FF0000"/>
                </a:solidFill>
                <a:latin typeface="Times New Roman" pitchFamily="18" charset="0"/>
                <a:cs typeface="Times New Roman" pitchFamily="18" charset="0"/>
              </a:rPr>
              <a:t>Ferrous ammonium sulphate (Mohr’s salt) with </a:t>
            </a:r>
            <a:r>
              <a:rPr lang="en-US" sz="2000" dirty="0" err="1" smtClean="0">
                <a:solidFill>
                  <a:srgbClr val="FF0000"/>
                </a:solidFill>
                <a:latin typeface="Times New Roman" pitchFamily="18" charset="0"/>
                <a:cs typeface="Times New Roman" pitchFamily="18" charset="0"/>
              </a:rPr>
              <a:t>ferroin</a:t>
            </a:r>
            <a:r>
              <a:rPr lang="en-US" sz="2000" dirty="0" smtClean="0">
                <a:solidFill>
                  <a:srgbClr val="FF0000"/>
                </a:solidFill>
                <a:latin typeface="Times New Roman" pitchFamily="18" charset="0"/>
                <a:cs typeface="Times New Roman" pitchFamily="18" charset="0"/>
              </a:rPr>
              <a:t> indicator till blue </a:t>
            </a:r>
            <a:r>
              <a:rPr lang="en-US" sz="2000" dirty="0" err="1" smtClean="0">
                <a:solidFill>
                  <a:srgbClr val="FF0000"/>
                </a:solidFill>
                <a:latin typeface="Times New Roman" pitchFamily="18" charset="0"/>
                <a:cs typeface="Times New Roman" pitchFamily="18" charset="0"/>
              </a:rPr>
              <a:t>colour</a:t>
            </a:r>
            <a:r>
              <a:rPr lang="en-US" sz="2000" dirty="0" smtClean="0">
                <a:solidFill>
                  <a:srgbClr val="FF0000"/>
                </a:solidFill>
                <a:latin typeface="Times New Roman" pitchFamily="18" charset="0"/>
                <a:cs typeface="Times New Roman" pitchFamily="18" charset="0"/>
              </a:rPr>
              <a:t> changes to wine red, the reading is </a:t>
            </a:r>
            <a:r>
              <a:rPr lang="en-US" sz="2000" b="1" dirty="0" smtClean="0">
                <a:solidFill>
                  <a:srgbClr val="FF0000"/>
                </a:solidFill>
                <a:latin typeface="Times New Roman" pitchFamily="18" charset="0"/>
                <a:cs typeface="Times New Roman" pitchFamily="18" charset="0"/>
              </a:rPr>
              <a:t>(</a:t>
            </a:r>
            <a:r>
              <a:rPr lang="en-US" sz="2000" b="1" dirty="0" err="1" smtClean="0">
                <a:solidFill>
                  <a:srgbClr val="FF0000"/>
                </a:solidFill>
                <a:latin typeface="Times New Roman" pitchFamily="18" charset="0"/>
                <a:cs typeface="Times New Roman" pitchFamily="18" charset="0"/>
              </a:rPr>
              <a:t>Vt</a:t>
            </a:r>
            <a:r>
              <a:rPr lang="en-US" sz="2000" b="1" dirty="0" smtClean="0">
                <a:solidFill>
                  <a:srgbClr val="FF0000"/>
                </a:solidFill>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This gives the amount of potassium dichromate consumed (in terms of equivalent oxygen) required for degradation of organic pollutants.</a:t>
            </a:r>
          </a:p>
          <a:p>
            <a:pPr algn="just"/>
            <a:r>
              <a:rPr lang="en-US" sz="2000" dirty="0" smtClean="0">
                <a:latin typeface="Times New Roman" pitchFamily="18" charset="0"/>
                <a:cs typeface="Times New Roman" pitchFamily="18" charset="0"/>
              </a:rPr>
              <a:t>Blank titration is performed initially with known volume of waste water sample and added acidified standard potassium dichromate titrated against </a:t>
            </a:r>
            <a:r>
              <a:rPr lang="en-US" sz="2000" dirty="0">
                <a:latin typeface="Times New Roman" pitchFamily="18" charset="0"/>
                <a:cs typeface="Times New Roman" pitchFamily="18" charset="0"/>
              </a:rPr>
              <a:t>Ferrous ammonium sulphate (Mohr’s salt) with </a:t>
            </a:r>
            <a:r>
              <a:rPr lang="en-US" sz="2000" dirty="0" err="1">
                <a:latin typeface="Times New Roman" pitchFamily="18" charset="0"/>
                <a:cs typeface="Times New Roman" pitchFamily="18" charset="0"/>
              </a:rPr>
              <a:t>ferroin</a:t>
            </a:r>
            <a:r>
              <a:rPr lang="en-US" sz="2000" dirty="0">
                <a:latin typeface="Times New Roman" pitchFamily="18" charset="0"/>
                <a:cs typeface="Times New Roman" pitchFamily="18" charset="0"/>
              </a:rPr>
              <a:t> indicator till blue </a:t>
            </a:r>
            <a:r>
              <a:rPr lang="en-US" sz="2000" dirty="0" err="1">
                <a:latin typeface="Times New Roman" pitchFamily="18" charset="0"/>
                <a:cs typeface="Times New Roman" pitchFamily="18" charset="0"/>
              </a:rPr>
              <a:t>colour</a:t>
            </a:r>
            <a:r>
              <a:rPr lang="en-US" sz="2000" dirty="0">
                <a:latin typeface="Times New Roman" pitchFamily="18" charset="0"/>
                <a:cs typeface="Times New Roman" pitchFamily="18" charset="0"/>
              </a:rPr>
              <a:t> changes to wine red, the reading </a:t>
            </a:r>
            <a:r>
              <a:rPr lang="en-US" sz="2000" dirty="0" smtClean="0">
                <a:latin typeface="Times New Roman" pitchFamily="18" charset="0"/>
                <a:cs typeface="Times New Roman" pitchFamily="18" charset="0"/>
              </a:rPr>
              <a:t>is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Vb</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(zero minute reading)</a:t>
            </a:r>
            <a:endParaRPr lang="en-US" sz="20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125760" y="4161240"/>
              <a:ext cx="360" cy="360"/>
            </p14:xfrm>
          </p:contentPart>
        </mc:Choice>
        <mc:Fallback xmlns="">
          <p:pic>
            <p:nvPicPr>
              <p:cNvPr id="4" name="Ink 3"/>
              <p:cNvPicPr/>
              <p:nvPr/>
            </p:nvPicPr>
            <p:blipFill>
              <a:blip r:embed="rId3"/>
              <a:stretch>
                <a:fillRect/>
              </a:stretch>
            </p:blipFill>
            <p:spPr>
              <a:xfrm>
                <a:off x="6116400" y="4151880"/>
                <a:ext cx="19080" cy="19080"/>
              </a:xfrm>
              <a:prstGeom prst="rect">
                <a:avLst/>
              </a:prstGeom>
            </p:spPr>
          </p:pic>
        </mc:Fallback>
      </mc:AlternateContent>
    </p:spTree>
    <p:extLst>
      <p:ext uri="{BB962C8B-B14F-4D97-AF65-F5344CB8AC3E}">
        <p14:creationId xmlns:p14="http://schemas.microsoft.com/office/powerpoint/2010/main" val="1229416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16457"/>
            <a:ext cx="2895600" cy="324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38350"/>
            <a:ext cx="58197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47219" y="941457"/>
            <a:ext cx="2791149" cy="707886"/>
          </a:xfrm>
          <a:prstGeom prst="rect">
            <a:avLst/>
          </a:prstGeom>
          <a:noFill/>
        </p:spPr>
        <p:txBody>
          <a:bodyPr wrap="none" rtlCol="0">
            <a:spAutoFit/>
          </a:bodyPr>
          <a:lstStyle/>
          <a:p>
            <a:r>
              <a:rPr lang="en-US" sz="4000" b="1" dirty="0" smtClean="0">
                <a:solidFill>
                  <a:srgbClr val="C00000"/>
                </a:solidFill>
                <a:latin typeface="Times New Roman" pitchFamily="18" charset="0"/>
                <a:cs typeface="Times New Roman" pitchFamily="18" charset="0"/>
              </a:rPr>
              <a:t>COD Meter</a:t>
            </a:r>
            <a:endParaRPr lang="en-US" sz="4000" b="1" dirty="0">
              <a:solidFill>
                <a:srgbClr val="C0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376120" y="2241360"/>
              <a:ext cx="360" cy="360"/>
            </p14:xfrm>
          </p:contentPart>
        </mc:Choice>
        <mc:Fallback xmlns="">
          <p:pic>
            <p:nvPicPr>
              <p:cNvPr id="2" name="Ink 1"/>
              <p:cNvPicPr/>
              <p:nvPr/>
            </p:nvPicPr>
            <p:blipFill>
              <a:blip r:embed="rId5"/>
              <a:stretch>
                <a:fillRect/>
              </a:stretch>
            </p:blipFill>
            <p:spPr>
              <a:xfrm>
                <a:off x="8366760" y="2232000"/>
                <a:ext cx="19080" cy="19080"/>
              </a:xfrm>
              <a:prstGeom prst="rect">
                <a:avLst/>
              </a:prstGeom>
            </p:spPr>
          </p:pic>
        </mc:Fallback>
      </mc:AlternateContent>
    </p:spTree>
    <p:extLst>
      <p:ext uri="{BB962C8B-B14F-4D97-AF65-F5344CB8AC3E}">
        <p14:creationId xmlns:p14="http://schemas.microsoft.com/office/powerpoint/2010/main" val="994650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852489"/>
          </a:xfrm>
        </p:spPr>
        <p:txBody>
          <a:bodyPr/>
          <a:lstStyle/>
          <a:p>
            <a:r>
              <a:rPr lang="en-US" b="1" dirty="0">
                <a:solidFill>
                  <a:srgbClr val="C00000"/>
                </a:solidFill>
                <a:latin typeface="Times New Roman" pitchFamily="18" charset="0"/>
                <a:cs typeface="Times New Roman" pitchFamily="18" charset="0"/>
              </a:rPr>
              <a:t>Principle</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0">
              <a:buNone/>
            </a:pPr>
            <a:endParaRPr lang="en-US" sz="2400" b="1" dirty="0" smtClean="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r>
              <a:rPr lang="en-US" sz="2000" b="1" dirty="0" err="1" smtClean="0">
                <a:latin typeface="Times New Roman" pitchFamily="18" charset="0"/>
                <a:cs typeface="Times New Roman" pitchFamily="18" charset="0"/>
              </a:rPr>
              <a:t>Vb</a:t>
            </a:r>
            <a:r>
              <a:rPr lang="en-US" sz="2000" b="1" dirty="0" smtClean="0">
                <a:latin typeface="Times New Roman" pitchFamily="18" charset="0"/>
                <a:cs typeface="Times New Roman" pitchFamily="18" charset="0"/>
              </a:rPr>
              <a:t> = Volume of FAS required for blank titration (Zero time)</a:t>
            </a:r>
          </a:p>
          <a:p>
            <a:pPr marL="0" indent="0">
              <a:buNone/>
            </a:pPr>
            <a:r>
              <a:rPr lang="en-US" sz="2000" b="1" dirty="0" err="1" smtClean="0">
                <a:latin typeface="Times New Roman" pitchFamily="18" charset="0"/>
                <a:cs typeface="Times New Roman" pitchFamily="18" charset="0"/>
              </a:rPr>
              <a:t>Vt</a:t>
            </a:r>
            <a:r>
              <a:rPr lang="en-US" sz="2000" b="1" dirty="0" smtClean="0">
                <a:latin typeface="Times New Roman" pitchFamily="18" charset="0"/>
                <a:cs typeface="Times New Roman" pitchFamily="18" charset="0"/>
              </a:rPr>
              <a:t> = Volume of FAS required for reaction mass after time (t)</a:t>
            </a:r>
          </a:p>
          <a:p>
            <a:pPr marL="0" indent="0">
              <a:buNone/>
            </a:pPr>
            <a:r>
              <a:rPr lang="en-US" sz="2000" b="1" dirty="0" smtClean="0">
                <a:latin typeface="Times New Roman" pitchFamily="18" charset="0"/>
                <a:cs typeface="Times New Roman" pitchFamily="18" charset="0"/>
              </a:rPr>
              <a:t>Y = Volume of waste water sample taken</a:t>
            </a:r>
            <a:endParaRPr lang="en-US"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676400"/>
            <a:ext cx="73437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860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75678"/>
            <a:ext cx="8229600" cy="902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ISSUES WITH WATER IN INDIA</a:t>
            </a:r>
            <a:endParaRPr lang="en-US" sz="3200" b="1" dirty="0">
              <a:solidFill>
                <a:srgbClr val="C00000"/>
              </a:solidFill>
              <a:latin typeface="Times New Roman" pitchFamily="18" charset="0"/>
              <a:cs typeface="Times New Roman" pitchFamily="18" charset="0"/>
            </a:endParaRPr>
          </a:p>
        </p:txBody>
      </p:sp>
      <p:sp>
        <p:nvSpPr>
          <p:cNvPr id="5" name="Content Placeholder 3"/>
          <p:cNvSpPr txBox="1">
            <a:spLocks/>
          </p:cNvSpPr>
          <p:nvPr/>
        </p:nvSpPr>
        <p:spPr>
          <a:xfrm>
            <a:off x="457200" y="1981200"/>
            <a:ext cx="8229600" cy="371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Fira sans"/>
              </a:rPr>
              <a:t>River Pollution</a:t>
            </a:r>
          </a:p>
          <a:p>
            <a:r>
              <a:rPr lang="en-US" dirty="0" smtClean="0">
                <a:latin typeface="Fira sans"/>
              </a:rPr>
              <a:t>Water Conflicts</a:t>
            </a:r>
          </a:p>
          <a:p>
            <a:r>
              <a:rPr lang="en-US" dirty="0" smtClean="0">
                <a:latin typeface="Fira sans"/>
              </a:rPr>
              <a:t>Ground Water depletion</a:t>
            </a:r>
          </a:p>
          <a:p>
            <a:r>
              <a:rPr lang="en-US" dirty="0" smtClean="0">
                <a:latin typeface="Fira sans"/>
              </a:rPr>
              <a:t>Poor water Management</a:t>
            </a:r>
          </a:p>
          <a:p>
            <a:r>
              <a:rPr lang="en-US" dirty="0" smtClean="0">
                <a:latin typeface="Fira sans"/>
              </a:rPr>
              <a:t>Inadequate storage capacity</a:t>
            </a:r>
          </a:p>
          <a:p>
            <a:pPr marL="0" indent="0">
              <a:buNone/>
            </a:pPr>
            <a:endParaRPr lang="en-US" dirty="0">
              <a:latin typeface="Fira sans"/>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399" y="2433591"/>
            <a:ext cx="3014663" cy="137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8" y="3845023"/>
            <a:ext cx="3014663" cy="1298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092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838200"/>
          </a:xfrm>
        </p:spPr>
        <p:txBody>
          <a:bodyPr/>
          <a:lstStyle/>
          <a:p>
            <a:r>
              <a:rPr lang="en-US" b="1" dirty="0">
                <a:solidFill>
                  <a:srgbClr val="C00000"/>
                </a:solidFill>
                <a:latin typeface="Times New Roman" pitchFamily="18" charset="0"/>
                <a:cs typeface="Times New Roman" pitchFamily="18" charset="0"/>
              </a:rPr>
              <a:t>Significance of </a:t>
            </a:r>
            <a:r>
              <a:rPr lang="en-US" b="1" dirty="0" smtClean="0">
                <a:solidFill>
                  <a:srgbClr val="C00000"/>
                </a:solidFill>
                <a:latin typeface="Times New Roman" pitchFamily="18" charset="0"/>
                <a:cs typeface="Times New Roman" pitchFamily="18" charset="0"/>
              </a:rPr>
              <a:t>COD</a:t>
            </a:r>
            <a:endParaRPr lang="en-US" dirty="0">
              <a:solidFill>
                <a:srgbClr val="C00000"/>
              </a:solidFill>
            </a:endParaRPr>
          </a:p>
        </p:txBody>
      </p:sp>
      <p:sp>
        <p:nvSpPr>
          <p:cNvPr id="3" name="Content Placeholder 2"/>
          <p:cNvSpPr>
            <a:spLocks noGrp="1"/>
          </p:cNvSpPr>
          <p:nvPr>
            <p:ph idx="1"/>
          </p:nvPr>
        </p:nvSpPr>
        <p:spPr/>
        <p:txBody>
          <a:bodyPr>
            <a:normAutofit/>
          </a:bodyPr>
          <a:lstStyle/>
          <a:p>
            <a:pPr marL="514350" indent="-514350" algn="just">
              <a:buAutoNum type="arabicPeriod"/>
            </a:pPr>
            <a:r>
              <a:rPr lang="en-US" sz="2800" dirty="0" smtClean="0">
                <a:latin typeface="Times New Roman" pitchFamily="18" charset="0"/>
                <a:cs typeface="Times New Roman" pitchFamily="18" charset="0"/>
              </a:rPr>
              <a:t>COD </a:t>
            </a:r>
            <a:r>
              <a:rPr lang="en-US" sz="2800" dirty="0">
                <a:latin typeface="Times New Roman" pitchFamily="18" charset="0"/>
                <a:cs typeface="Times New Roman" pitchFamily="18" charset="0"/>
              </a:rPr>
              <a:t>gives the extent of pollution </a:t>
            </a:r>
            <a:r>
              <a:rPr lang="en-US" sz="2800" dirty="0" smtClean="0">
                <a:latin typeface="Times New Roman" pitchFamily="18" charset="0"/>
                <a:cs typeface="Times New Roman" pitchFamily="18" charset="0"/>
              </a:rPr>
              <a:t>caused by </a:t>
            </a:r>
            <a:r>
              <a:rPr lang="en-US" sz="2800" dirty="0">
                <a:latin typeface="Times New Roman" pitchFamily="18" charset="0"/>
                <a:cs typeface="Times New Roman" pitchFamily="18" charset="0"/>
              </a:rPr>
              <a:t>bio-degradable and non bio-degradable pollutants</a:t>
            </a:r>
            <a:r>
              <a:rPr lang="en-US" sz="2800" dirty="0" smtClean="0">
                <a:latin typeface="Times New Roman" pitchFamily="18" charset="0"/>
                <a:cs typeface="Times New Roman" pitchFamily="18" charset="0"/>
              </a:rPr>
              <a:t> in </a:t>
            </a:r>
            <a:r>
              <a:rPr lang="en-US" sz="2800" dirty="0">
                <a:latin typeface="Times New Roman" pitchFamily="18" charset="0"/>
                <a:cs typeface="Times New Roman" pitchFamily="18" charset="0"/>
              </a:rPr>
              <a:t>wastewater </a:t>
            </a:r>
            <a:r>
              <a:rPr lang="en-US" sz="2800" dirty="0" smtClean="0">
                <a:latin typeface="Times New Roman" pitchFamily="18" charset="0"/>
                <a:cs typeface="Times New Roman" pitchFamily="18" charset="0"/>
              </a:rPr>
              <a:t>sample</a:t>
            </a:r>
          </a:p>
          <a:p>
            <a:pPr marL="514350" indent="-514350" algn="just">
              <a:buAutoNum type="arabicPeriod"/>
            </a:pPr>
            <a:endParaRPr lang="en-US" sz="2800" dirty="0">
              <a:latin typeface="Times New Roman" pitchFamily="18" charset="0"/>
              <a:cs typeface="Times New Roman" pitchFamily="18" charset="0"/>
            </a:endParaRPr>
          </a:p>
          <a:p>
            <a:pPr marL="514350" indent="-514350" algn="just">
              <a:buAutoNum type="arabicPeriod"/>
            </a:pPr>
            <a:r>
              <a:rPr lang="en-US" sz="2800" dirty="0">
                <a:latin typeface="Times New Roman" pitchFamily="18" charset="0"/>
                <a:cs typeface="Times New Roman" pitchFamily="18" charset="0"/>
              </a:rPr>
              <a:t>It </a:t>
            </a:r>
            <a:r>
              <a:rPr lang="en-US" sz="2800" dirty="0" smtClean="0">
                <a:latin typeface="Times New Roman" pitchFamily="18" charset="0"/>
                <a:cs typeface="Times New Roman" pitchFamily="18" charset="0"/>
              </a:rPr>
              <a:t>helps </a:t>
            </a:r>
            <a:r>
              <a:rPr lang="en-US" sz="2800" dirty="0">
                <a:latin typeface="Times New Roman" pitchFamily="18" charset="0"/>
                <a:cs typeface="Times New Roman" pitchFamily="18" charset="0"/>
              </a:rPr>
              <a:t>in </a:t>
            </a:r>
            <a:r>
              <a:rPr lang="en-US" sz="2800" dirty="0" smtClean="0">
                <a:latin typeface="Times New Roman" pitchFamily="18" charset="0"/>
                <a:cs typeface="Times New Roman" pitchFamily="18" charset="0"/>
              </a:rPr>
              <a:t>rapid determination of pollutants level in water compared to BOD</a:t>
            </a:r>
          </a:p>
          <a:p>
            <a:pPr marL="514350" indent="-514350" algn="just">
              <a:buAutoNum type="arabicPeriod"/>
            </a:pPr>
            <a:endParaRPr lang="en-US" sz="2800" dirty="0" smtClean="0">
              <a:latin typeface="Times New Roman" pitchFamily="18" charset="0"/>
              <a:cs typeface="Times New Roman" pitchFamily="18" charset="0"/>
            </a:endParaRPr>
          </a:p>
          <a:p>
            <a:pPr marL="514350" indent="-514350" algn="just">
              <a:buAutoNum type="arabicPeriod"/>
            </a:pPr>
            <a:r>
              <a:rPr lang="en-US" sz="2800" dirty="0" smtClean="0">
                <a:latin typeface="Times New Roman" pitchFamily="18" charset="0"/>
                <a:cs typeface="Times New Roman" pitchFamily="18" charset="0"/>
              </a:rPr>
              <a:t>It is taken as a basis for calculation of efficiency  and designing of water treatment plants.</a:t>
            </a:r>
          </a:p>
          <a:p>
            <a:endParaRPr lang="en-US" dirty="0"/>
          </a:p>
        </p:txBody>
      </p:sp>
    </p:spTree>
    <p:extLst>
      <p:ext uri="{BB962C8B-B14F-4D97-AF65-F5344CB8AC3E}">
        <p14:creationId xmlns:p14="http://schemas.microsoft.com/office/powerpoint/2010/main" val="4215287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0"/>
            <a:ext cx="7886700" cy="928689"/>
          </a:xfrm>
        </p:spPr>
        <p:txBody>
          <a:bodyPr>
            <a:normAutofit/>
          </a:bodyPr>
          <a:lstStyle/>
          <a:p>
            <a:r>
              <a:rPr lang="en-US" sz="3600" b="1" dirty="0" smtClean="0">
                <a:solidFill>
                  <a:srgbClr val="C00000"/>
                </a:solidFill>
                <a:latin typeface="Times New Roman" pitchFamily="18" charset="0"/>
                <a:cs typeface="Times New Roman" pitchFamily="18" charset="0"/>
              </a:rPr>
              <a:t>Comparison between BOD and COD</a:t>
            </a:r>
            <a:endParaRPr lang="en-US" sz="3600" b="1" dirty="0">
              <a:solidFill>
                <a:srgbClr val="C0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2250199"/>
              </p:ext>
            </p:extLst>
          </p:nvPr>
        </p:nvGraphicFramePr>
        <p:xfrm>
          <a:off x="457200" y="1752600"/>
          <a:ext cx="8229600" cy="357124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en-US" sz="2400" b="1" dirty="0" smtClean="0">
                          <a:latin typeface="Times New Roman" pitchFamily="18" charset="0"/>
                          <a:cs typeface="Times New Roman" pitchFamily="18" charset="0"/>
                        </a:rPr>
                        <a:t>BOD</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COD</a:t>
                      </a:r>
                      <a:endParaRPr lang="en-US" sz="2400" b="1" dirty="0">
                        <a:latin typeface="Times New Roman" pitchFamily="18" charset="0"/>
                        <a:cs typeface="Times New Roman" pitchFamily="18" charset="0"/>
                      </a:endParaRPr>
                    </a:p>
                  </a:txBody>
                  <a:tcPr/>
                </a:tc>
              </a:tr>
              <a:tr h="370840">
                <a:tc>
                  <a:txBody>
                    <a:bodyPr/>
                    <a:lstStyle/>
                    <a:p>
                      <a:pPr algn="just"/>
                      <a:r>
                        <a:rPr lang="en-US" dirty="0" smtClean="0">
                          <a:latin typeface="Times New Roman" pitchFamily="18" charset="0"/>
                          <a:cs typeface="Times New Roman" pitchFamily="18" charset="0"/>
                        </a:rPr>
                        <a:t>It measures</a:t>
                      </a:r>
                      <a:r>
                        <a:rPr lang="en-US" baseline="0" dirty="0" smtClean="0">
                          <a:latin typeface="Times New Roman" pitchFamily="18" charset="0"/>
                          <a:cs typeface="Times New Roman" pitchFamily="18" charset="0"/>
                        </a:rPr>
                        <a:t> oxygen demand of bio-degradable organic pollutants only</a:t>
                      </a:r>
                      <a:endParaRPr lang="en-US"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It measures</a:t>
                      </a:r>
                      <a:r>
                        <a:rPr lang="en-US" baseline="0" dirty="0" smtClean="0">
                          <a:latin typeface="Times New Roman" pitchFamily="18" charset="0"/>
                          <a:cs typeface="Times New Roman" pitchFamily="18" charset="0"/>
                        </a:rPr>
                        <a:t> oxygen demand of bio-degradable and non biodegradable organic pollutants </a:t>
                      </a:r>
                      <a:endParaRPr lang="en-US" dirty="0" smtClean="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Less stable measurement technique as micro-organisms are susceptible to variables such as pH and temperature</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More stable measurement technique as no micro-organisms are used and potassium dichromate oxidizes any type of organic pollutants in water</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Slow process, takes 5 days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Fast process , takes 3 hours</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BOD values are generally less than COD values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COD values are generally greater than BOD values</a:t>
                      </a:r>
                    </a:p>
                  </a:txBody>
                  <a:tcPr/>
                </a:tc>
              </a:tr>
            </a:tbl>
          </a:graphicData>
        </a:graphic>
      </p:graphicFrame>
    </p:spTree>
    <p:extLst>
      <p:ext uri="{BB962C8B-B14F-4D97-AF65-F5344CB8AC3E}">
        <p14:creationId xmlns:p14="http://schemas.microsoft.com/office/powerpoint/2010/main" val="403781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3399"/>
            <a:ext cx="7886700" cy="685801"/>
          </a:xfrm>
        </p:spPr>
        <p:txBody>
          <a:bodyPr>
            <a:normAutofit/>
          </a:bodyPr>
          <a:lstStyle/>
          <a:p>
            <a:pPr algn="ctr"/>
            <a:r>
              <a:rPr lang="en-US" sz="3600" b="1" dirty="0" smtClean="0">
                <a:latin typeface="Times New Roman" pitchFamily="18" charset="0"/>
                <a:cs typeface="Times New Roman" pitchFamily="18" charset="0"/>
              </a:rPr>
              <a:t>Formulae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458200" cy="4656138"/>
          </a:xfrm>
        </p:spPr>
        <p:txBody>
          <a:bodyPr>
            <a:normAutofit/>
          </a:bodyPr>
          <a:lstStyle/>
          <a:p>
            <a:pPr marL="0" indent="0" algn="just">
              <a:buNone/>
            </a:pPr>
            <a:r>
              <a:rPr lang="en-US" sz="2000" b="1" dirty="0" smtClean="0">
                <a:latin typeface="Times New Roman" pitchFamily="18" charset="0"/>
                <a:cs typeface="Times New Roman" pitchFamily="18" charset="0"/>
              </a:rPr>
              <a:t>1. BOD </a:t>
            </a:r>
            <a:r>
              <a:rPr lang="en-US" sz="2000" b="1" dirty="0">
                <a:latin typeface="Times New Roman" pitchFamily="18" charset="0"/>
                <a:cs typeface="Times New Roman" pitchFamily="18" charset="0"/>
              </a:rPr>
              <a:t>= [(DO)</a:t>
            </a:r>
            <a:r>
              <a:rPr lang="en-US" sz="2000" b="1" baseline="-25000" dirty="0">
                <a:latin typeface="Times New Roman" pitchFamily="18" charset="0"/>
                <a:cs typeface="Times New Roman" pitchFamily="18" charset="0"/>
              </a:rPr>
              <a:t>Blank</a:t>
            </a:r>
            <a:r>
              <a:rPr lang="en-US" sz="2000" b="1" dirty="0">
                <a:latin typeface="Times New Roman" pitchFamily="18" charset="0"/>
                <a:cs typeface="Times New Roman" pitchFamily="18" charset="0"/>
              </a:rPr>
              <a:t> – (DO)</a:t>
            </a:r>
            <a:r>
              <a:rPr lang="en-US" sz="2000" b="1" baseline="-25000" dirty="0">
                <a:latin typeface="Times New Roman" pitchFamily="18" charset="0"/>
                <a:cs typeface="Times New Roman" pitchFamily="18" charset="0"/>
              </a:rPr>
              <a:t>Incubated</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x </a:t>
            </a:r>
            <a:r>
              <a:rPr lang="en-US" sz="2000" b="1" dirty="0">
                <a:latin typeface="Times New Roman" pitchFamily="18" charset="0"/>
                <a:cs typeface="Times New Roman" pitchFamily="18" charset="0"/>
              </a:rPr>
              <a:t>Dilution Factor </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Blank</a:t>
            </a:r>
            <a:r>
              <a:rPr lang="en-US" sz="1800" dirty="0">
                <a:latin typeface="Times New Roman" pitchFamily="18" charset="0"/>
                <a:cs typeface="Times New Roman" pitchFamily="18" charset="0"/>
              </a:rPr>
              <a:t> = Dissolved oxygen of diluted sample in the beginning of the reaction</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Incubated</a:t>
            </a:r>
            <a:r>
              <a:rPr lang="en-US" sz="1800" dirty="0">
                <a:latin typeface="Times New Roman" pitchFamily="18" charset="0"/>
                <a:cs typeface="Times New Roman" pitchFamily="18" charset="0"/>
              </a:rPr>
              <a:t> = Dissolved oxygen of diluted sample after incubation for 5 days at 20 </a:t>
            </a:r>
            <a:r>
              <a:rPr lang="en-US" sz="1800" baseline="30000" dirty="0">
                <a:latin typeface="Times New Roman" pitchFamily="18" charset="0"/>
                <a:cs typeface="Times New Roman" pitchFamily="18" charset="0"/>
              </a:rPr>
              <a:t>0</a:t>
            </a:r>
            <a:r>
              <a:rPr lang="en-US" sz="1800" dirty="0">
                <a:latin typeface="Times New Roman" pitchFamily="18" charset="0"/>
                <a:cs typeface="Times New Roman" pitchFamily="18" charset="0"/>
              </a:rPr>
              <a:t> C.</a:t>
            </a:r>
          </a:p>
          <a:p>
            <a:endParaRPr lang="en-US" dirty="0" smtClean="0"/>
          </a:p>
          <a:p>
            <a:endParaRPr lang="en-US" dirty="0"/>
          </a:p>
          <a:p>
            <a:pPr marL="0" indent="0">
              <a:buNone/>
            </a:pPr>
            <a:r>
              <a:rPr lang="en-US" sz="2000" b="1" dirty="0" smtClean="0">
                <a:latin typeface="Times New Roman" pitchFamily="18" charset="0"/>
                <a:cs typeface="Times New Roman" pitchFamily="18" charset="0"/>
              </a:rPr>
              <a:t>2.</a:t>
            </a:r>
            <a:r>
              <a:rPr lang="en-US" dirty="0" smtClean="0"/>
              <a:t> </a:t>
            </a:r>
          </a:p>
          <a:p>
            <a:pPr marL="0" indent="0">
              <a:buNone/>
            </a:pPr>
            <a:endParaRPr lang="en-US" dirty="0"/>
          </a:p>
          <a:p>
            <a:pPr marL="0" indent="0">
              <a:buNone/>
            </a:pPr>
            <a:r>
              <a:rPr lang="en-US" sz="1800" dirty="0" err="1">
                <a:latin typeface="Times New Roman" pitchFamily="18" charset="0"/>
                <a:cs typeface="Times New Roman" pitchFamily="18" charset="0"/>
              </a:rPr>
              <a:t>Vb</a:t>
            </a:r>
            <a:r>
              <a:rPr lang="en-US" sz="1800" dirty="0">
                <a:latin typeface="Times New Roman" pitchFamily="18" charset="0"/>
                <a:cs typeface="Times New Roman" pitchFamily="18" charset="0"/>
              </a:rPr>
              <a:t> = Volume of FAS required for blank titration (Zero time)</a:t>
            </a:r>
          </a:p>
          <a:p>
            <a:pPr marL="0" indent="0">
              <a:buNone/>
            </a:pPr>
            <a:r>
              <a:rPr lang="en-US" sz="1800" dirty="0" err="1">
                <a:latin typeface="Times New Roman" pitchFamily="18" charset="0"/>
                <a:cs typeface="Times New Roman" pitchFamily="18" charset="0"/>
              </a:rPr>
              <a:t>Vt</a:t>
            </a:r>
            <a:r>
              <a:rPr lang="en-US" sz="1800" dirty="0">
                <a:latin typeface="Times New Roman" pitchFamily="18" charset="0"/>
                <a:cs typeface="Times New Roman" pitchFamily="18" charset="0"/>
              </a:rPr>
              <a:t> = Volume of FAS required for reaction mass after time (t)</a:t>
            </a:r>
          </a:p>
          <a:p>
            <a:pPr marL="0" indent="0">
              <a:buNone/>
            </a:pPr>
            <a:r>
              <a:rPr lang="en-US" sz="1800" dirty="0">
                <a:latin typeface="Times New Roman" pitchFamily="18" charset="0"/>
                <a:cs typeface="Times New Roman" pitchFamily="18" charset="0"/>
              </a:rPr>
              <a:t>Y = Volume of waste water sample taken</a:t>
            </a: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95523"/>
            <a:ext cx="51720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5133975" cy="918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152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94" y="1143000"/>
            <a:ext cx="805630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983280" y="5081040"/>
              <a:ext cx="360" cy="360"/>
            </p14:xfrm>
          </p:contentPart>
        </mc:Choice>
        <mc:Fallback xmlns="">
          <p:pic>
            <p:nvPicPr>
              <p:cNvPr id="2" name="Ink 1"/>
              <p:cNvPicPr/>
              <p:nvPr/>
            </p:nvPicPr>
            <p:blipFill>
              <a:blip r:embed="rId4"/>
              <a:stretch>
                <a:fillRect/>
              </a:stretch>
            </p:blipFill>
            <p:spPr>
              <a:xfrm>
                <a:off x="6973920" y="5071680"/>
                <a:ext cx="19080" cy="19080"/>
              </a:xfrm>
              <a:prstGeom prst="rect">
                <a:avLst/>
              </a:prstGeom>
            </p:spPr>
          </p:pic>
        </mc:Fallback>
      </mc:AlternateContent>
    </p:spTree>
    <p:extLst>
      <p:ext uri="{BB962C8B-B14F-4D97-AF65-F5344CB8AC3E}">
        <p14:creationId xmlns:p14="http://schemas.microsoft.com/office/powerpoint/2010/main" val="2154074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6477000" cy="490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373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1066800"/>
          </a:xfrm>
        </p:spPr>
        <p:txBody>
          <a:bodyPr>
            <a:normAutofit fontScale="90000"/>
          </a:bodyPr>
          <a:lstStyle/>
          <a:p>
            <a:pPr algn="ctr"/>
            <a:r>
              <a:rPr lang="en-US" sz="4000" b="1" dirty="0" smtClean="0">
                <a:solidFill>
                  <a:srgbClr val="C00000"/>
                </a:solidFill>
                <a:latin typeface="Times New Roman" pitchFamily="18" charset="0"/>
                <a:cs typeface="Times New Roman" pitchFamily="18" charset="0"/>
              </a:rPr>
              <a:t>Activated Sludge Method</a:t>
            </a:r>
            <a:br>
              <a:rPr lang="en-US" sz="4000" b="1" dirty="0" smtClean="0">
                <a:solidFill>
                  <a:srgbClr val="C00000"/>
                </a:solidFill>
                <a:latin typeface="Times New Roman" pitchFamily="18" charset="0"/>
                <a:cs typeface="Times New Roman" pitchFamily="18" charset="0"/>
              </a:rPr>
            </a:br>
            <a:r>
              <a:rPr lang="en-US" sz="3600" b="1" dirty="0" smtClean="0">
                <a:solidFill>
                  <a:srgbClr val="002060"/>
                </a:solidFill>
                <a:latin typeface="Times New Roman" pitchFamily="18" charset="0"/>
                <a:cs typeface="Times New Roman" pitchFamily="18" charset="0"/>
              </a:rPr>
              <a:t>(Sewage Treatment)</a:t>
            </a:r>
            <a:endParaRPr lang="en-US" sz="36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628650" y="2054225"/>
            <a:ext cx="7886700" cy="3965575"/>
          </a:xfrm>
        </p:spPr>
        <p:txBody>
          <a:bodyPr>
            <a:normAutofit fontScale="92500" lnSpcReduction="10000"/>
          </a:bodyPr>
          <a:lstStyle/>
          <a:p>
            <a:pPr algn="just"/>
            <a:r>
              <a:rPr lang="en-US" sz="2400" dirty="0" smtClean="0">
                <a:latin typeface="Times New Roman" pitchFamily="18" charset="0"/>
                <a:cs typeface="Times New Roman" pitchFamily="18" charset="0"/>
              </a:rPr>
              <a:t>Sewage includes household waste, ground waste, street waste and some industrial waste </a:t>
            </a:r>
            <a:r>
              <a:rPr lang="en-US" sz="2400" dirty="0">
                <a:latin typeface="Times New Roman" pitchFamily="18" charset="0"/>
                <a:cs typeface="Times New Roman" pitchFamily="18" charset="0"/>
              </a:rPr>
              <a:t>water</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necessary to treat </a:t>
            </a:r>
            <a:r>
              <a:rPr lang="en-US" sz="2400" dirty="0" smtClean="0">
                <a:latin typeface="Times New Roman" pitchFamily="18" charset="0"/>
                <a:cs typeface="Times New Roman" pitchFamily="18" charset="0"/>
              </a:rPr>
              <a:t>Sewage waste-water </a:t>
            </a:r>
            <a:r>
              <a:rPr lang="en-US" sz="2400" dirty="0">
                <a:latin typeface="Times New Roman" pitchFamily="18" charset="0"/>
                <a:cs typeface="Times New Roman" pitchFamily="18" charset="0"/>
              </a:rPr>
              <a:t>to reduce its pollutant level before releasing it into any water bodies</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is because to prevent further pollution of water bodies and to protect aquatic life.</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method is an aerobic treatment of sewage water or industrial waste water, before releasing it into lake, river or sea.</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340400" y="2795040"/>
              <a:ext cx="360" cy="360"/>
            </p14:xfrm>
          </p:contentPart>
        </mc:Choice>
        <mc:Fallback xmlns="">
          <p:pic>
            <p:nvPicPr>
              <p:cNvPr id="6" name="Ink 5"/>
              <p:cNvPicPr/>
              <p:nvPr/>
            </p:nvPicPr>
            <p:blipFill>
              <a:blip r:embed="rId3"/>
              <a:stretch>
                <a:fillRect/>
              </a:stretch>
            </p:blipFill>
            <p:spPr>
              <a:xfrm>
                <a:off x="7331040" y="27856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019000" y="3304080"/>
              <a:ext cx="360" cy="360"/>
            </p14:xfrm>
          </p:contentPart>
        </mc:Choice>
        <mc:Fallback xmlns="">
          <p:pic>
            <p:nvPicPr>
              <p:cNvPr id="4" name="Ink 3"/>
              <p:cNvPicPr/>
              <p:nvPr/>
            </p:nvPicPr>
            <p:blipFill>
              <a:blip r:embed="rId5"/>
              <a:stretch>
                <a:fillRect/>
              </a:stretch>
            </p:blipFill>
            <p:spPr>
              <a:xfrm>
                <a:off x="8009640" y="3294720"/>
                <a:ext cx="19080" cy="19080"/>
              </a:xfrm>
              <a:prstGeom prst="rect">
                <a:avLst/>
              </a:prstGeom>
            </p:spPr>
          </p:pic>
        </mc:Fallback>
      </mc:AlternateContent>
    </p:spTree>
    <p:extLst>
      <p:ext uri="{BB962C8B-B14F-4D97-AF65-F5344CB8AC3E}">
        <p14:creationId xmlns:p14="http://schemas.microsoft.com/office/powerpoint/2010/main" val="27601880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This is a step-wise process involves following steps:</a:t>
            </a:r>
          </a:p>
          <a:p>
            <a:r>
              <a:rPr lang="en-US" sz="2400" dirty="0" smtClean="0">
                <a:latin typeface="Times New Roman" pitchFamily="18" charset="0"/>
                <a:cs typeface="Times New Roman" pitchFamily="18" charset="0"/>
              </a:rPr>
              <a:t>Preliminary Treatment</a:t>
            </a:r>
          </a:p>
          <a:p>
            <a:r>
              <a:rPr lang="en-US" sz="2400" dirty="0" smtClean="0">
                <a:latin typeface="Times New Roman" pitchFamily="18" charset="0"/>
                <a:cs typeface="Times New Roman" pitchFamily="18" charset="0"/>
              </a:rPr>
              <a:t>Primary Treatment</a:t>
            </a:r>
          </a:p>
          <a:p>
            <a:r>
              <a:rPr lang="en-US" sz="2400" dirty="0" smtClean="0">
                <a:latin typeface="Times New Roman" pitchFamily="18" charset="0"/>
                <a:cs typeface="Times New Roman" pitchFamily="18" charset="0"/>
              </a:rPr>
              <a:t>Secondary (Biological) Treatment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(Activated Sludge / Trickling Filters)</a:t>
            </a:r>
          </a:p>
          <a:p>
            <a:r>
              <a:rPr lang="en-US" sz="2400" dirty="0" smtClean="0">
                <a:latin typeface="Times New Roman" pitchFamily="18" charset="0"/>
                <a:cs typeface="Times New Roman" pitchFamily="18" charset="0"/>
              </a:rPr>
              <a:t>Tertiary </a:t>
            </a:r>
            <a:r>
              <a:rPr lang="en-US" sz="2400" dirty="0">
                <a:latin typeface="Times New Roman" pitchFamily="18" charset="0"/>
                <a:cs typeface="Times New Roman" pitchFamily="18" charset="0"/>
              </a:rPr>
              <a:t>Treatment</a:t>
            </a:r>
          </a:p>
          <a:p>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628650" y="838200"/>
            <a:ext cx="7886700" cy="1066800"/>
          </a:xfrm>
        </p:spPr>
        <p:txBody>
          <a:bodyPr>
            <a:normAutofit/>
          </a:bodyPr>
          <a:lstStyle/>
          <a:p>
            <a:pPr algn="ctr"/>
            <a:r>
              <a:rPr lang="en-US" sz="4000" b="1" dirty="0" smtClean="0">
                <a:solidFill>
                  <a:srgbClr val="C00000"/>
                </a:solidFill>
                <a:latin typeface="Times New Roman" pitchFamily="18" charset="0"/>
                <a:cs typeface="Times New Roman" pitchFamily="18" charset="0"/>
              </a:rPr>
              <a:t>Activated Sludge Method</a:t>
            </a:r>
            <a:endParaRPr lang="en-US" sz="3600" b="1" dirty="0">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7911720" y="5143320"/>
              <a:ext cx="360" cy="360"/>
            </p14:xfrm>
          </p:contentPart>
        </mc:Choice>
        <mc:Fallback xmlns="">
          <p:pic>
            <p:nvPicPr>
              <p:cNvPr id="7" name="Ink 6"/>
              <p:cNvPicPr/>
              <p:nvPr/>
            </p:nvPicPr>
            <p:blipFill>
              <a:blip r:embed="rId3"/>
              <a:stretch>
                <a:fillRect/>
              </a:stretch>
            </p:blipFill>
            <p:spPr>
              <a:xfrm>
                <a:off x="7902360" y="5133960"/>
                <a:ext cx="19080" cy="19080"/>
              </a:xfrm>
              <a:prstGeom prst="rect">
                <a:avLst/>
              </a:prstGeom>
            </p:spPr>
          </p:pic>
        </mc:Fallback>
      </mc:AlternateContent>
    </p:spTree>
    <p:extLst>
      <p:ext uri="{BB962C8B-B14F-4D97-AF65-F5344CB8AC3E}">
        <p14:creationId xmlns:p14="http://schemas.microsoft.com/office/powerpoint/2010/main" val="8730860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399"/>
            <a:ext cx="7886700" cy="914401"/>
          </a:xfrm>
        </p:spPr>
        <p:txBody>
          <a:bodyPr>
            <a:normAutofit/>
          </a:bodyPr>
          <a:lstStyle/>
          <a:p>
            <a:pPr algn="ctr"/>
            <a:r>
              <a:rPr lang="en-US" sz="3600" b="1" dirty="0">
                <a:solidFill>
                  <a:srgbClr val="C00000"/>
                </a:solidFill>
                <a:latin typeface="Times New Roman" pitchFamily="18" charset="0"/>
                <a:cs typeface="Times New Roman" pitchFamily="18" charset="0"/>
              </a:rPr>
              <a:t>Preliminary </a:t>
            </a:r>
            <a:r>
              <a:rPr lang="en-US" sz="3600" b="1" dirty="0" smtClean="0">
                <a:solidFill>
                  <a:srgbClr val="C00000"/>
                </a:solidFill>
                <a:latin typeface="Times New Roman" pitchFamily="18" charset="0"/>
                <a:cs typeface="Times New Roman" pitchFamily="18" charset="0"/>
              </a:rPr>
              <a:t>Treatment</a:t>
            </a:r>
            <a:endParaRPr lang="en-US" sz="3600" b="1" dirty="0">
              <a:solidFill>
                <a:srgbClr val="C00000"/>
              </a:solidFill>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principle behind this step is to </a:t>
            </a:r>
            <a:r>
              <a:rPr lang="en-US" dirty="0" smtClean="0">
                <a:solidFill>
                  <a:srgbClr val="FF0000"/>
                </a:solidFill>
                <a:latin typeface="Times New Roman" pitchFamily="18" charset="0"/>
                <a:cs typeface="Times New Roman" pitchFamily="18" charset="0"/>
              </a:rPr>
              <a:t>remove large floating and suspended solid matter</a:t>
            </a:r>
            <a:r>
              <a:rPr lang="en-US" dirty="0" smtClean="0">
                <a:latin typeface="Times New Roman" pitchFamily="18" charset="0"/>
                <a:cs typeface="Times New Roman" pitchFamily="18" charset="0"/>
              </a:rPr>
              <a:t> like plastic, rubber, clothes, grit, oil and greases etc.</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the removal of such large size matter the sewage water is allowed to pass through </a:t>
            </a:r>
            <a:r>
              <a:rPr lang="en-US" dirty="0" smtClean="0">
                <a:solidFill>
                  <a:srgbClr val="FF0000"/>
                </a:solidFill>
                <a:latin typeface="Times New Roman" pitchFamily="18" charset="0"/>
                <a:cs typeface="Times New Roman" pitchFamily="18" charset="0"/>
              </a:rPr>
              <a:t>bar screens and mesh screens </a:t>
            </a:r>
            <a:endParaRPr lang="en-US" dirty="0">
              <a:solidFill>
                <a:srgbClr val="FF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65280" y="3214800"/>
              <a:ext cx="360" cy="360"/>
            </p14:xfrm>
          </p:contentPart>
        </mc:Choice>
        <mc:Fallback xmlns="">
          <p:pic>
            <p:nvPicPr>
              <p:cNvPr id="4" name="Ink 3"/>
              <p:cNvPicPr/>
              <p:nvPr/>
            </p:nvPicPr>
            <p:blipFill>
              <a:blip r:embed="rId3"/>
              <a:stretch>
                <a:fillRect/>
              </a:stretch>
            </p:blipFill>
            <p:spPr>
              <a:xfrm>
                <a:off x="6955920" y="3205440"/>
                <a:ext cx="19080" cy="19080"/>
              </a:xfrm>
              <a:prstGeom prst="rect">
                <a:avLst/>
              </a:prstGeom>
            </p:spPr>
          </p:pic>
        </mc:Fallback>
      </mc:AlternateContent>
    </p:spTree>
    <p:extLst>
      <p:ext uri="{BB962C8B-B14F-4D97-AF65-F5344CB8AC3E}">
        <p14:creationId xmlns:p14="http://schemas.microsoft.com/office/powerpoint/2010/main" val="9670217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8526"/>
            <a:ext cx="7886700" cy="1006474"/>
          </a:xfrm>
        </p:spPr>
        <p:txBody>
          <a:bodyPr>
            <a:normAutofit/>
          </a:bodyPr>
          <a:lstStyle/>
          <a:p>
            <a:pPr algn="ctr"/>
            <a:r>
              <a:rPr lang="en-US" sz="3600" b="1" dirty="0">
                <a:solidFill>
                  <a:srgbClr val="C00000"/>
                </a:solidFill>
                <a:latin typeface="Times New Roman" pitchFamily="18" charset="0"/>
                <a:cs typeface="Times New Roman" pitchFamily="18" charset="0"/>
              </a:rPr>
              <a:t>Primary </a:t>
            </a:r>
            <a:r>
              <a:rPr lang="en-US" sz="3600" b="1" dirty="0" smtClean="0">
                <a:solidFill>
                  <a:srgbClr val="C00000"/>
                </a:solidFill>
                <a:latin typeface="Times New Roman" pitchFamily="18" charset="0"/>
                <a:cs typeface="Times New Roman" pitchFamily="18" charset="0"/>
              </a:rPr>
              <a:t>Treatment</a:t>
            </a:r>
            <a:endParaRPr lang="en-US" sz="3600" b="1" dirty="0">
              <a:solidFill>
                <a:srgbClr val="C00000"/>
              </a:solidFill>
            </a:endParaRPr>
          </a:p>
        </p:txBody>
      </p:sp>
      <p:sp>
        <p:nvSpPr>
          <p:cNvPr id="3" name="Content Placeholder 2"/>
          <p:cNvSpPr>
            <a:spLocks noGrp="1"/>
          </p:cNvSpPr>
          <p:nvPr>
            <p:ph idx="1"/>
          </p:nvPr>
        </p:nvSpPr>
        <p:spPr>
          <a:xfrm>
            <a:off x="628650" y="2130425"/>
            <a:ext cx="7886700" cy="3051175"/>
          </a:xfrm>
        </p:spPr>
        <p:txBody>
          <a:bodyPr/>
          <a:lstStyle/>
          <a:p>
            <a:pPr algn="just"/>
            <a:r>
              <a:rPr lang="en-US" dirty="0" smtClean="0">
                <a:latin typeface="Times New Roman" pitchFamily="18" charset="0"/>
                <a:cs typeface="Times New Roman" pitchFamily="18" charset="0"/>
              </a:rPr>
              <a:t>This step is the </a:t>
            </a:r>
            <a:r>
              <a:rPr lang="en-US" dirty="0" smtClean="0">
                <a:solidFill>
                  <a:srgbClr val="FF0000"/>
                </a:solidFill>
                <a:latin typeface="Times New Roman" pitchFamily="18" charset="0"/>
                <a:cs typeface="Times New Roman" pitchFamily="18" charset="0"/>
              </a:rPr>
              <a:t>sedimentation</a:t>
            </a:r>
            <a:r>
              <a:rPr lang="en-US" dirty="0" smtClean="0">
                <a:latin typeface="Times New Roman" pitchFamily="18" charset="0"/>
                <a:cs typeface="Times New Roman" pitchFamily="18" charset="0"/>
              </a:rPr>
              <a:t> step, in which with the help of </a:t>
            </a:r>
            <a:r>
              <a:rPr lang="en-US" dirty="0" smtClean="0">
                <a:solidFill>
                  <a:srgbClr val="FF0000"/>
                </a:solidFill>
                <a:latin typeface="Times New Roman" pitchFamily="18" charset="0"/>
                <a:cs typeface="Times New Roman" pitchFamily="18" charset="0"/>
              </a:rPr>
              <a:t>flocculants (Alum, lime), </a:t>
            </a:r>
            <a:r>
              <a:rPr lang="en-US" dirty="0" smtClean="0">
                <a:latin typeface="Times New Roman" pitchFamily="18" charset="0"/>
                <a:cs typeface="Times New Roman" pitchFamily="18" charset="0"/>
              </a:rPr>
              <a:t>small size suspended matter is allowed to settle down.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Small  particles (colloidal size) are converted / </a:t>
            </a:r>
            <a:r>
              <a:rPr lang="en-US" dirty="0" smtClean="0">
                <a:solidFill>
                  <a:srgbClr val="FF0000"/>
                </a:solidFill>
                <a:latin typeface="Times New Roman" pitchFamily="18" charset="0"/>
                <a:cs typeface="Times New Roman" pitchFamily="18" charset="0"/>
              </a:rPr>
              <a:t>coagulated</a:t>
            </a:r>
            <a:r>
              <a:rPr lang="en-US" dirty="0" smtClean="0">
                <a:latin typeface="Times New Roman" pitchFamily="18" charset="0"/>
                <a:cs typeface="Times New Roman" pitchFamily="18" charset="0"/>
              </a:rPr>
              <a:t> into big particles and allowed to settle</a:t>
            </a:r>
            <a:endParaRPr lang="en-US"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054480" y="4393440"/>
              <a:ext cx="360" cy="360"/>
            </p14:xfrm>
          </p:contentPart>
        </mc:Choice>
        <mc:Fallback xmlns="">
          <p:pic>
            <p:nvPicPr>
              <p:cNvPr id="4" name="Ink 3"/>
              <p:cNvPicPr/>
              <p:nvPr/>
            </p:nvPicPr>
            <p:blipFill>
              <a:blip r:embed="rId3"/>
              <a:stretch>
                <a:fillRect/>
              </a:stretch>
            </p:blipFill>
            <p:spPr>
              <a:xfrm>
                <a:off x="6045120" y="4384080"/>
                <a:ext cx="19080" cy="19080"/>
              </a:xfrm>
              <a:prstGeom prst="rect">
                <a:avLst/>
              </a:prstGeom>
            </p:spPr>
          </p:pic>
        </mc:Fallback>
      </mc:AlternateContent>
    </p:spTree>
    <p:extLst>
      <p:ext uri="{BB962C8B-B14F-4D97-AF65-F5344CB8AC3E}">
        <p14:creationId xmlns:p14="http://schemas.microsoft.com/office/powerpoint/2010/main" val="10021020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1837"/>
            <a:ext cx="7886700" cy="944563"/>
          </a:xfrm>
        </p:spPr>
        <p:txBody>
          <a:bodyPr>
            <a:normAutofit/>
          </a:bodyPr>
          <a:lstStyle/>
          <a:p>
            <a:pPr algn="ctr"/>
            <a:r>
              <a:rPr lang="en-US" sz="3600" b="1" dirty="0">
                <a:solidFill>
                  <a:srgbClr val="C00000"/>
                </a:solidFill>
                <a:latin typeface="Times New Roman" pitchFamily="18" charset="0"/>
                <a:cs typeface="Times New Roman" pitchFamily="18" charset="0"/>
              </a:rPr>
              <a:t>Secondary (Biological) Treatment  </a:t>
            </a:r>
            <a:endParaRPr lang="en-US" sz="3600" b="1" dirty="0">
              <a:solidFill>
                <a:srgbClr val="C00000"/>
              </a:solidFill>
            </a:endParaRPr>
          </a:p>
        </p:txBody>
      </p:sp>
      <p:sp>
        <p:nvSpPr>
          <p:cNvPr id="3" name="Content Placeholder 2"/>
          <p:cNvSpPr>
            <a:spLocks noGrp="1"/>
          </p:cNvSpPr>
          <p:nvPr>
            <p:ph idx="1"/>
          </p:nvPr>
        </p:nvSpPr>
        <p:spPr>
          <a:xfrm>
            <a:off x="628650" y="1752600"/>
            <a:ext cx="7886700" cy="4038600"/>
          </a:xfrm>
        </p:spPr>
        <p:txBody>
          <a:bodyPr>
            <a:normAutofit fontScale="92500"/>
          </a:bodyPr>
          <a:lstStyle/>
          <a:p>
            <a:pPr algn="just"/>
            <a:r>
              <a:rPr lang="en-US" sz="2400" dirty="0" smtClean="0">
                <a:latin typeface="Times New Roman" pitchFamily="18" charset="0"/>
                <a:cs typeface="Times New Roman" pitchFamily="18" charset="0"/>
              </a:rPr>
              <a:t>This step involves </a:t>
            </a:r>
            <a:r>
              <a:rPr lang="en-US" sz="2400" dirty="0" smtClean="0">
                <a:solidFill>
                  <a:srgbClr val="FF0000"/>
                </a:solidFill>
                <a:latin typeface="Times New Roman" pitchFamily="18" charset="0"/>
                <a:cs typeface="Times New Roman" pitchFamily="18" charset="0"/>
              </a:rPr>
              <a:t>biological oxidation, filtration and activated sludge</a:t>
            </a:r>
            <a:r>
              <a:rPr lang="en-US" sz="2400" dirty="0" smtClean="0">
                <a:latin typeface="Times New Roman" pitchFamily="18" charset="0"/>
                <a:cs typeface="Times New Roman" pitchFamily="18" charset="0"/>
              </a:rPr>
              <a:t> method.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Sewage water gets filtered through specially </a:t>
            </a:r>
            <a:r>
              <a:rPr lang="en-US" sz="2400" dirty="0" smtClean="0">
                <a:solidFill>
                  <a:srgbClr val="FF0000"/>
                </a:solidFill>
                <a:latin typeface="Times New Roman" pitchFamily="18" charset="0"/>
                <a:cs typeface="Times New Roman" pitchFamily="18" charset="0"/>
              </a:rPr>
              <a:t>design sprinkling filters</a:t>
            </a:r>
            <a:r>
              <a:rPr lang="en-US" sz="2400" dirty="0" smtClean="0">
                <a:latin typeface="Times New Roman" pitchFamily="18" charset="0"/>
                <a:cs typeface="Times New Roman" pitchFamily="18" charset="0"/>
              </a:rPr>
              <a:t>, which ensures aerobic conditions throughout.</a:t>
            </a:r>
          </a:p>
          <a:p>
            <a:pPr algn="just"/>
            <a:endParaRPr lang="en-US" sz="2400" dirty="0" smtClean="0">
              <a:latin typeface="Times New Roman" pitchFamily="18" charset="0"/>
              <a:cs typeface="Times New Roman" pitchFamily="18" charset="0"/>
            </a:endParaRPr>
          </a:p>
          <a:p>
            <a:pPr algn="just"/>
            <a:r>
              <a:rPr lang="en-US" sz="2400" dirty="0" smtClean="0">
                <a:solidFill>
                  <a:srgbClr val="FF0000"/>
                </a:solidFill>
                <a:latin typeface="Times New Roman" pitchFamily="18" charset="0"/>
                <a:cs typeface="Times New Roman" pitchFamily="18" charset="0"/>
              </a:rPr>
              <a:t>Trickling filters </a:t>
            </a:r>
            <a:r>
              <a:rPr lang="en-US" sz="2400" dirty="0" smtClean="0">
                <a:latin typeface="Times New Roman" pitchFamily="18" charset="0"/>
                <a:cs typeface="Times New Roman" pitchFamily="18" charset="0"/>
              </a:rPr>
              <a:t>are used for the biological oxidation of sewage.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Sewage is delivered to this filters through </a:t>
            </a:r>
            <a:r>
              <a:rPr lang="en-US" sz="2400" dirty="0" smtClean="0">
                <a:solidFill>
                  <a:srgbClr val="FF0000"/>
                </a:solidFill>
                <a:latin typeface="Times New Roman" pitchFamily="18" charset="0"/>
                <a:cs typeface="Times New Roman" pitchFamily="18" charset="0"/>
              </a:rPr>
              <a:t>rotating distributor</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75565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840557"/>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Hard water in industry</a:t>
            </a:r>
            <a:endParaRPr lang="en-US" b="1" dirty="0">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2127519484"/>
              </p:ext>
            </p:extLst>
          </p:nvPr>
        </p:nvGraphicFramePr>
        <p:xfrm>
          <a:off x="1143000" y="2068391"/>
          <a:ext cx="7162800" cy="3352800"/>
        </p:xfrm>
        <a:graphic>
          <a:graphicData uri="http://schemas.openxmlformats.org/drawingml/2006/table">
            <a:tbl>
              <a:tblPr firstRow="1" bandRow="1">
                <a:tableStyleId>{5C22544A-7EE6-4342-B048-85BDC9FD1C3A}</a:tableStyleId>
              </a:tblPr>
              <a:tblGrid>
                <a:gridCol w="3657600"/>
                <a:gridCol w="3505200"/>
              </a:tblGrid>
              <a:tr h="1676400">
                <a:tc>
                  <a:txBody>
                    <a:bodyPr/>
                    <a:lstStyle/>
                    <a:p>
                      <a:endParaRPr lang="en-US" dirty="0"/>
                    </a:p>
                  </a:txBody>
                  <a:tcPr/>
                </a:tc>
                <a:tc>
                  <a:txBody>
                    <a:bodyPr/>
                    <a:lstStyle/>
                    <a:p>
                      <a:endParaRPr lang="en-US" dirty="0"/>
                    </a:p>
                  </a:txBody>
                  <a:tcPr/>
                </a:tc>
              </a:tr>
              <a:tr h="1676400">
                <a:tc>
                  <a:txBody>
                    <a:bodyPr/>
                    <a:lstStyle/>
                    <a:p>
                      <a:endParaRPr lang="en-US" dirty="0"/>
                    </a:p>
                  </a:txBody>
                  <a:tcPr/>
                </a:tc>
                <a:tc>
                  <a:txBody>
                    <a:bodyPr/>
                    <a:lstStyle/>
                    <a:p>
                      <a:endParaRPr lang="en-US" dirty="0"/>
                    </a:p>
                  </a:txBody>
                  <a:tcPr/>
                </a:tc>
              </a:tr>
            </a:tbl>
          </a:graphicData>
        </a:graphic>
      </p:graphicFrame>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3" y="2057401"/>
            <a:ext cx="3581398" cy="1704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585" y="3761643"/>
            <a:ext cx="3563816" cy="1659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2" y="3791318"/>
            <a:ext cx="358139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585" y="2057400"/>
            <a:ext cx="3563816" cy="173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8114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ickling filter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83" y="1371600"/>
            <a:ext cx="3737917" cy="4191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ypical configuration and main parts of a classic trickling filter....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565580"/>
            <a:ext cx="4876800" cy="23780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990600"/>
            <a:ext cx="4114800" cy="256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1897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8526"/>
            <a:ext cx="7886700" cy="777874"/>
          </a:xfrm>
        </p:spPr>
        <p:txBody>
          <a:bodyPr>
            <a:normAutofit/>
          </a:bodyPr>
          <a:lstStyle/>
          <a:p>
            <a:pPr algn="ctr"/>
            <a:r>
              <a:rPr lang="en-US" sz="3600" b="1" dirty="0">
                <a:solidFill>
                  <a:srgbClr val="C00000"/>
                </a:solidFill>
                <a:latin typeface="Times New Roman" pitchFamily="18" charset="0"/>
                <a:cs typeface="Times New Roman" pitchFamily="18" charset="0"/>
              </a:rPr>
              <a:t>(Activated Sludge / Trickling Filters</a:t>
            </a:r>
            <a:r>
              <a:rPr lang="en-US" sz="3600" b="1" dirty="0" smtClean="0">
                <a:solidFill>
                  <a:srgbClr val="C00000"/>
                </a:solidFill>
                <a:latin typeface="Times New Roman" pitchFamily="18" charset="0"/>
                <a:cs typeface="Times New Roman" pitchFamily="18" charset="0"/>
              </a:rPr>
              <a:t>)</a:t>
            </a:r>
            <a:endParaRPr lang="en-US" sz="3600" b="1" dirty="0">
              <a:solidFill>
                <a:srgbClr val="C00000"/>
              </a:solidFill>
            </a:endParaRPr>
          </a:p>
        </p:txBody>
      </p:sp>
      <p:sp>
        <p:nvSpPr>
          <p:cNvPr id="3" name="Content Placeholder 2"/>
          <p:cNvSpPr>
            <a:spLocks noGrp="1"/>
          </p:cNvSpPr>
          <p:nvPr>
            <p:ph idx="1"/>
          </p:nvPr>
        </p:nvSpPr>
        <p:spPr>
          <a:xfrm>
            <a:off x="628650" y="1820862"/>
            <a:ext cx="7886700" cy="3970338"/>
          </a:xfrm>
        </p:spPr>
        <p:txBody>
          <a:bodyPr>
            <a:normAutofit/>
          </a:bodyPr>
          <a:lstStyle/>
          <a:p>
            <a:pPr algn="just"/>
            <a:r>
              <a:rPr lang="en-US" sz="2400" dirty="0" smtClean="0">
                <a:latin typeface="Times New Roman" pitchFamily="18" charset="0"/>
                <a:cs typeface="Times New Roman" pitchFamily="18" charset="0"/>
              </a:rPr>
              <a:t>Trickled sewage water starts percolating downwards, the </a:t>
            </a:r>
            <a:r>
              <a:rPr lang="en-US" sz="2400" dirty="0" smtClean="0">
                <a:solidFill>
                  <a:srgbClr val="FF0000"/>
                </a:solidFill>
                <a:latin typeface="Times New Roman" pitchFamily="18" charset="0"/>
                <a:cs typeface="Times New Roman" pitchFamily="18" charset="0"/>
              </a:rPr>
              <a:t>aerobic bacteria grows on the surface</a:t>
            </a:r>
            <a:r>
              <a:rPr lang="en-US" sz="2400" dirty="0" smtClean="0">
                <a:latin typeface="Times New Roman" pitchFamily="18" charset="0"/>
                <a:cs typeface="Times New Roman" pitchFamily="18" charset="0"/>
              </a:rPr>
              <a:t>, this carries </a:t>
            </a:r>
            <a:r>
              <a:rPr lang="en-US" sz="2400" dirty="0" smtClean="0">
                <a:solidFill>
                  <a:srgbClr val="FF0000"/>
                </a:solidFill>
                <a:latin typeface="Times New Roman" pitchFamily="18" charset="0"/>
                <a:cs typeface="Times New Roman" pitchFamily="18" charset="0"/>
              </a:rPr>
              <a:t>biological oxidation</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sludge from the above oxidation process is known as </a:t>
            </a:r>
            <a:r>
              <a:rPr lang="en-US" sz="2400" dirty="0" smtClean="0">
                <a:solidFill>
                  <a:srgbClr val="FF0000"/>
                </a:solidFill>
                <a:latin typeface="Times New Roman" pitchFamily="18" charset="0"/>
                <a:cs typeface="Times New Roman" pitchFamily="18" charset="0"/>
              </a:rPr>
              <a:t>activated sludge</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solidFill>
                  <a:srgbClr val="FF0000"/>
                </a:solidFill>
                <a:latin typeface="Times New Roman" pitchFamily="18" charset="0"/>
                <a:cs typeface="Times New Roman" pitchFamily="18" charset="0"/>
              </a:rPr>
              <a:t>activated </a:t>
            </a:r>
            <a:r>
              <a:rPr lang="en-US" sz="2400" dirty="0" smtClean="0">
                <a:solidFill>
                  <a:srgbClr val="FF0000"/>
                </a:solidFill>
                <a:latin typeface="Times New Roman" pitchFamily="18" charset="0"/>
                <a:cs typeface="Times New Roman" pitchFamily="18" charset="0"/>
              </a:rPr>
              <a:t>sludge  can be used multiple times</a:t>
            </a:r>
            <a:r>
              <a:rPr lang="en-US" sz="2400" dirty="0" smtClean="0">
                <a:latin typeface="Times New Roman" pitchFamily="18" charset="0"/>
                <a:cs typeface="Times New Roman" pitchFamily="18" charset="0"/>
              </a:rPr>
              <a:t> for further sewage treatments.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602870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98526"/>
            <a:ext cx="7886700" cy="777874"/>
          </a:xfrm>
        </p:spPr>
        <p:txBody>
          <a:bodyPr>
            <a:normAutofit/>
          </a:bodyPr>
          <a:lstStyle/>
          <a:p>
            <a:pPr algn="ctr"/>
            <a:r>
              <a:rPr lang="en-US" sz="3600" b="1" dirty="0">
                <a:solidFill>
                  <a:srgbClr val="C00000"/>
                </a:solidFill>
                <a:latin typeface="Times New Roman" pitchFamily="18" charset="0"/>
                <a:cs typeface="Times New Roman" pitchFamily="18" charset="0"/>
              </a:rPr>
              <a:t>Tertiary </a:t>
            </a:r>
            <a:r>
              <a:rPr lang="en-US" sz="3600" b="1" dirty="0" smtClean="0">
                <a:solidFill>
                  <a:srgbClr val="C00000"/>
                </a:solidFill>
                <a:latin typeface="Times New Roman" pitchFamily="18" charset="0"/>
                <a:cs typeface="Times New Roman" pitchFamily="18" charset="0"/>
              </a:rPr>
              <a:t>Treatment</a:t>
            </a:r>
            <a:endParaRPr lang="en-US" sz="3600" b="1" dirty="0">
              <a:solidFill>
                <a:srgbClr val="C00000"/>
              </a:solidFill>
            </a:endParaRPr>
          </a:p>
        </p:txBody>
      </p:sp>
      <p:sp>
        <p:nvSpPr>
          <p:cNvPr id="3" name="Content Placeholder 2"/>
          <p:cNvSpPr>
            <a:spLocks noGrp="1"/>
          </p:cNvSpPr>
          <p:nvPr>
            <p:ph idx="1"/>
          </p:nvPr>
        </p:nvSpPr>
        <p:spPr>
          <a:xfrm>
            <a:off x="628650" y="1676400"/>
            <a:ext cx="7886700" cy="4117975"/>
          </a:xfrm>
        </p:spPr>
        <p:txBody>
          <a:bodyPr>
            <a:normAutofit fontScale="85000" lnSpcReduction="20000"/>
          </a:bodyPr>
          <a:lstStyle/>
          <a:p>
            <a:pPr marL="0" indent="0" algn="just">
              <a:buNone/>
            </a:pPr>
            <a:r>
              <a:rPr lang="en-US" sz="2400" dirty="0" smtClean="0">
                <a:latin typeface="Times New Roman" pitchFamily="18" charset="0"/>
                <a:cs typeface="Times New Roman" pitchFamily="18" charset="0"/>
              </a:rPr>
              <a:t>This step is used to decrease the load of nitrogen, phosphorous and micro-organisms from the treated sewage water.</a:t>
            </a:r>
          </a:p>
          <a:p>
            <a:pPr marL="0" indent="0" algn="just">
              <a:buNone/>
            </a:pP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Precipitation: </a:t>
            </a:r>
            <a:r>
              <a:rPr lang="en-US" sz="2400" dirty="0" smtClean="0">
                <a:latin typeface="Times New Roman" pitchFamily="18" charset="0"/>
                <a:cs typeface="Times New Roman" pitchFamily="18" charset="0"/>
              </a:rPr>
              <a:t>Treatment of water with lime which reacts with phosphorus to form calcium phosphate</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Nitrogen stripping: </a:t>
            </a:r>
            <a:r>
              <a:rPr lang="en-US" sz="2400" dirty="0" smtClean="0">
                <a:latin typeface="Times New Roman" pitchFamily="18" charset="0"/>
                <a:cs typeface="Times New Roman" pitchFamily="18" charset="0"/>
              </a:rPr>
              <a:t>It is carried out to remove ammonia gas</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Chlorination:</a:t>
            </a:r>
            <a:r>
              <a:rPr lang="en-US" sz="2400" dirty="0" smtClean="0">
                <a:latin typeface="Times New Roman" pitchFamily="18" charset="0"/>
                <a:cs typeface="Times New Roman" pitchFamily="18" charset="0"/>
              </a:rPr>
              <a:t> The water is treated with hypo-</a:t>
            </a:r>
            <a:r>
              <a:rPr lang="en-US" sz="2400" dirty="0" err="1" smtClean="0">
                <a:latin typeface="Times New Roman" pitchFamily="18" charset="0"/>
                <a:cs typeface="Times New Roman" pitchFamily="18" charset="0"/>
              </a:rPr>
              <a:t>chlorus</a:t>
            </a:r>
            <a:r>
              <a:rPr lang="en-US" sz="2400" dirty="0" smtClean="0">
                <a:latin typeface="Times New Roman" pitchFamily="18" charset="0"/>
                <a:cs typeface="Times New Roman" pitchFamily="18" charset="0"/>
              </a:rPr>
              <a:t> acid or ClO</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or bleaching powder in order to remove micro-organisms in the treated water</a:t>
            </a:r>
          </a:p>
          <a:p>
            <a:pPr marL="0" indent="0" algn="just">
              <a:buNone/>
            </a:pPr>
            <a:endParaRPr lang="en-US" sz="2400"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Finally water can be discharged into river, lake or sea</a:t>
            </a:r>
            <a:endParaRPr lang="en-US" b="1"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334138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675688" cy="410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3891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47800"/>
            <a:ext cx="7886700" cy="4351338"/>
          </a:xfrm>
        </p:spPr>
        <p:txBody>
          <a:bodyPr>
            <a:normAutofit fontScale="92500" lnSpcReduction="20000"/>
          </a:bodyPr>
          <a:lstStyle/>
          <a:p>
            <a:pPr marL="0" indent="0">
              <a:buNone/>
            </a:pPr>
            <a:r>
              <a:rPr lang="en-US" b="1" u="sng" dirty="0">
                <a:latin typeface="Times New Roman" pitchFamily="18" charset="0"/>
                <a:cs typeface="Times New Roman" pitchFamily="18" charset="0"/>
              </a:rPr>
              <a:t>Waste Water Treatment Plant:</a:t>
            </a:r>
          </a:p>
          <a:p>
            <a:pPr marL="0" indent="0">
              <a:buNone/>
            </a:pPr>
            <a:endParaRPr lang="en-US" b="1" u="sng"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General method-</a:t>
            </a:r>
          </a:p>
          <a:p>
            <a:r>
              <a:rPr lang="en-US" dirty="0">
                <a:latin typeface="Times New Roman" pitchFamily="18" charset="0"/>
                <a:cs typeface="Times New Roman" pitchFamily="18" charset="0"/>
                <a:hlinkClick r:id="rId2"/>
              </a:rPr>
              <a:t>https://www.youtube.com/watch?v=ciPFC3Y2rkg</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NYC Plant-</a:t>
            </a:r>
            <a:endParaRPr lang="en-US" dirty="0">
              <a:latin typeface="Times New Roman" pitchFamily="18" charset="0"/>
              <a:cs typeface="Times New Roman" pitchFamily="18" charset="0"/>
            </a:endParaRPr>
          </a:p>
          <a:p>
            <a:pPr marL="0" indent="0">
              <a:buNone/>
            </a:pPr>
            <a:r>
              <a:rPr lang="en-US" u="sng" dirty="0">
                <a:latin typeface="Times New Roman" pitchFamily="18" charset="0"/>
                <a:cs typeface="Times New Roman" pitchFamily="18" charset="0"/>
                <a:hlinkClick r:id="rId3"/>
              </a:rPr>
              <a:t>https://www.youtube.com/watch?v=FvPakzqM3h8</a:t>
            </a:r>
            <a:endParaRPr lang="en-US" u="sng"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Kerala Plant-</a:t>
            </a:r>
            <a:endParaRPr lang="en-US" dirty="0">
              <a:latin typeface="Times New Roman" pitchFamily="18" charset="0"/>
              <a:cs typeface="Times New Roman" pitchFamily="18" charset="0"/>
            </a:endParaRPr>
          </a:p>
          <a:p>
            <a:pPr marL="0" indent="0">
              <a:buNone/>
            </a:pPr>
            <a:r>
              <a:rPr lang="en-US" u="sng" dirty="0">
                <a:latin typeface="Times New Roman" pitchFamily="18" charset="0"/>
                <a:cs typeface="Times New Roman" pitchFamily="18" charset="0"/>
                <a:hlinkClick r:id="rId4"/>
              </a:rPr>
              <a:t>https://www.youtube.com/watch?v=1e85WmSODmk</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83196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Classification of Hardness </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629400" cy="34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087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Is hard water bad for your health? | Communicating Science (2018w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5586" y="4191000"/>
            <a:ext cx="2148414" cy="17349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7710834"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465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1143000"/>
            <a:ext cx="4876800" cy="1143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Reaction of Soap with Water</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5137"/>
            <a:ext cx="5791200" cy="359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291" y="914400"/>
            <a:ext cx="3380509"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748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79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How to detect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latin typeface="Times New Roman" pitchFamily="18" charset="0"/>
                <a:cs typeface="Times New Roman" pitchFamily="18" charset="0"/>
              </a:rPr>
              <a:t>When the water is treated with soap solution, if it prevents lathering and forms white scum, the water contains hardness. Or  Water containing hardness, gives wine red colour with Eriochrome Black –T indicator.</a:t>
            </a:r>
          </a:p>
          <a:p>
            <a:pPr algn="just"/>
            <a:r>
              <a:rPr lang="en-US" sz="2400" dirty="0" smtClean="0">
                <a:latin typeface="Times New Roman" pitchFamily="18" charset="0"/>
                <a:cs typeface="Times New Roman" pitchFamily="18" charset="0"/>
              </a:rPr>
              <a:t>Although water hardness usually measures only the total concentrations of calcium and magnesium (the two most prevalent, divalent metal ions), iron, aluminum and manganese may also be present at elevated levels in some geographical locations. The predominant source of magnesium is dolomite </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-Mg(CO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4152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BC172819F0745AF06A4C40A4AD611" ma:contentTypeVersion="0" ma:contentTypeDescription="Create a new document." ma:contentTypeScope="" ma:versionID="b865720a7f4ccaa18797b8dfa82f630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4B12A0-D69C-476F-9841-5A8A17460E00}"/>
</file>

<file path=customXml/itemProps2.xml><?xml version="1.0" encoding="utf-8"?>
<ds:datastoreItem xmlns:ds="http://schemas.openxmlformats.org/officeDocument/2006/customXml" ds:itemID="{E4ACD46E-FBB6-490F-95DC-E59F841851E1}"/>
</file>

<file path=customXml/itemProps3.xml><?xml version="1.0" encoding="utf-8"?>
<ds:datastoreItem xmlns:ds="http://schemas.openxmlformats.org/officeDocument/2006/customXml" ds:itemID="{3C9B2162-08FD-4D27-8EE1-2B9E7383C5E8}"/>
</file>

<file path=docProps/app.xml><?xml version="1.0" encoding="utf-8"?>
<Properties xmlns="http://schemas.openxmlformats.org/officeDocument/2006/extended-properties" xmlns:vt="http://schemas.openxmlformats.org/officeDocument/2006/docPropsVTypes">
  <Template>SVU_KJSCE THEME TEMPLATE FOR PPT_Standard Screen</Template>
  <TotalTime>715</TotalTime>
  <Words>2725</Words>
  <Application>Microsoft Office PowerPoint</Application>
  <PresentationFormat>On-screen Show (4:3)</PresentationFormat>
  <Paragraphs>333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SVU_KJSCE THEME TEMPLATE FOR PPT_Standard Screen</vt:lpstr>
      <vt:lpstr>Engineering Chemistry F. Y. B. Tech. (Div. 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Expression of hardness in terms of  equivalents of CaCO3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on EDTA method</vt:lpstr>
      <vt:lpstr>PowerPoint Presentation</vt:lpstr>
      <vt:lpstr>PowerPoint Presentation</vt:lpstr>
      <vt:lpstr>PowerPoint Presentation</vt:lpstr>
      <vt:lpstr>PowerPoint Presentation</vt:lpstr>
      <vt:lpstr>PowerPoint Presentation</vt:lpstr>
      <vt:lpstr>BOD (Biological Oxygen Demand)</vt:lpstr>
      <vt:lpstr>Principle</vt:lpstr>
      <vt:lpstr>BOD Meter</vt:lpstr>
      <vt:lpstr>Significance of BOD</vt:lpstr>
      <vt:lpstr>COD (Chemical Oxygen Demand)</vt:lpstr>
      <vt:lpstr>Principle</vt:lpstr>
      <vt:lpstr>PowerPoint Presentation</vt:lpstr>
      <vt:lpstr>Principle</vt:lpstr>
      <vt:lpstr>Significance of COD</vt:lpstr>
      <vt:lpstr>Comparison between BOD and COD</vt:lpstr>
      <vt:lpstr>Formulae</vt:lpstr>
      <vt:lpstr>PowerPoint Presentation</vt:lpstr>
      <vt:lpstr>PowerPoint Presentation</vt:lpstr>
      <vt:lpstr>Activated Sludge Method (Sewage Treatment)</vt:lpstr>
      <vt:lpstr>Activated Sludge Method</vt:lpstr>
      <vt:lpstr>Preliminary Treatment</vt:lpstr>
      <vt:lpstr>Primary Treatment</vt:lpstr>
      <vt:lpstr>Secondary (Biological) Treatment  </vt:lpstr>
      <vt:lpstr>PowerPoint Presentation</vt:lpstr>
      <vt:lpstr>(Activated Sludge / Trickling Filters)</vt:lpstr>
      <vt:lpstr>Tertiary Treatment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Chemistry F. Y. B. Tech. (Div. G) Lecture-1 (Introduction)</dc:title>
  <dc:creator>Lenovo</dc:creator>
  <cp:lastModifiedBy>Lenovo</cp:lastModifiedBy>
  <cp:revision>70</cp:revision>
  <dcterms:created xsi:type="dcterms:W3CDTF">2006-08-16T00:00:00Z</dcterms:created>
  <dcterms:modified xsi:type="dcterms:W3CDTF">2021-10-28T09:42:51Z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0x010100D28BC172819F0745AF06A4C40A4AD611</vt:lpwstr>
  </property>
</Properties>
</file>