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29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2B5401-FB5E-4027-9C67-BD971DDE06A3}" type="datetimeFigureOut">
              <a:rPr lang="en-US" smtClean="0"/>
              <a:t>23/11/2020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3C7C11-B9CE-4EB9-BD73-BAAE86E750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572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62000"/>
            <a:ext cx="8229600" cy="655638"/>
          </a:xfrm>
        </p:spPr>
        <p:txBody>
          <a:bodyPr/>
          <a:lstStyle>
            <a:lvl1pPr>
              <a:defRPr sz="4400">
                <a:solidFill>
                  <a:srgbClr val="FF0000"/>
                </a:solidFill>
              </a:defRPr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Dr. Rachana Desai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AM-I   Module 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4000" b="1" cap="all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Dr. Rachana Desai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547C2F5-D0C4-4329-8DC2-48B66EE4F5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5400000">
            <a:off x="4198458" y="1933318"/>
            <a:ext cx="702416" cy="91886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B15A553C-6E56-4E14-9B40-3D70033DB61F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5400000">
            <a:off x="5533989" y="2568564"/>
            <a:ext cx="207492" cy="700827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21920"/>
            <a:ext cx="8229600" cy="695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Marcellus" panose="020E0602050203020307" pitchFamily="34" charset="0"/>
              </a:rPr>
              <a:t>Title in Marcellus Font Size 32 in Red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Ø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24384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AM-I   Module 3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Dr. Rachana Desai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xmlns="" id="{FC0AE158-2DA7-42D2-AAC5-BE89365BA6FF}"/>
              </a:ext>
            </a:extLst>
          </p:cNvPr>
          <p:cNvSpPr txBox="1">
            <a:spLocks/>
          </p:cNvSpPr>
          <p:nvPr/>
        </p:nvSpPr>
        <p:spPr>
          <a:xfrm>
            <a:off x="1524000" y="65375"/>
            <a:ext cx="6781800" cy="10776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8016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80" b="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K. J. Somaiya College of Engineering, Mumbai – 400 077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(A Constituent College of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Somaiya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Vidyavihar</a:t>
            </a:r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  <a:t> University)</a:t>
            </a:r>
            <a:b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Dept. of  Science and Humanities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F.Y. B. Tech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 Semester –I  (2020-21)</a:t>
            </a: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Applied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Mathematics-I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IA-I</a:t>
            </a:r>
            <a:endParaRPr lang="en-US" sz="1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ctr"/>
            <a:endParaRPr lang="en-US" sz="10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51A59722-B1D3-4ED5-A663-7B4608B50A18}"/>
              </a:ext>
            </a:extLst>
          </p:cNvPr>
          <p:cNvSpPr txBox="1"/>
          <p:nvPr/>
        </p:nvSpPr>
        <p:spPr>
          <a:xfrm>
            <a:off x="7005971" y="900752"/>
            <a:ext cx="2138029" cy="623248"/>
          </a:xfrm>
          <a:prstGeom prst="rect">
            <a:avLst/>
          </a:prstGeom>
          <a:solidFill>
            <a:srgbClr val="F3F3F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sz="1150" b="1" dirty="0">
                <a:solidFill>
                  <a:schemeClr val="tx1"/>
                </a:solidFill>
              </a:rPr>
              <a:t>NAME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ROLL NO. </a:t>
            </a:r>
            <a:r>
              <a:rPr lang="en-IN" sz="1150" b="1" dirty="0" smtClean="0">
                <a:solidFill>
                  <a:schemeClr val="tx1"/>
                </a:solidFill>
              </a:rPr>
              <a:t>:</a:t>
            </a:r>
            <a:endParaRPr lang="en-IN" sz="1150" b="1" dirty="0">
              <a:solidFill>
                <a:schemeClr val="tx1"/>
              </a:solidFill>
            </a:endParaRPr>
          </a:p>
          <a:p>
            <a:r>
              <a:rPr lang="en-IN" sz="1150" b="1" dirty="0">
                <a:solidFill>
                  <a:schemeClr val="tx1"/>
                </a:solidFill>
              </a:rPr>
              <a:t>DIV: </a:t>
            </a:r>
            <a:r>
              <a:rPr lang="en-IN" sz="1150" b="1" dirty="0" smtClean="0">
                <a:solidFill>
                  <a:schemeClr val="tx1"/>
                </a:solidFill>
              </a:rPr>
              <a:t>          </a:t>
            </a:r>
            <a:r>
              <a:rPr lang="en-IN" sz="1150" b="1" dirty="0">
                <a:solidFill>
                  <a:schemeClr val="tx1"/>
                </a:solidFill>
              </a:rPr>
              <a:t>BATCH: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xmlns="" id="{DFE89506-103A-4D69-88ED-415AE23C3772}"/>
              </a:ext>
            </a:extLst>
          </p:cNvPr>
          <p:cNvSpPr txBox="1">
            <a:spLocks/>
          </p:cNvSpPr>
          <p:nvPr/>
        </p:nvSpPr>
        <p:spPr>
          <a:xfrm>
            <a:off x="-37531" y="1005068"/>
            <a:ext cx="7043502" cy="5189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smtClean="0">
                <a:latin typeface="Arial Black" panose="020B0A04020102020204" pitchFamily="34" charset="0"/>
                <a:cs typeface="Aharoni" panose="020B0604020202020204" pitchFamily="2" charset="-79"/>
              </a:rPr>
              <a:t>Title of your poster</a:t>
            </a:r>
            <a:endParaRPr lang="en-US" sz="2000" b="1" dirty="0">
              <a:latin typeface="Arial Black" panose="020B0A04020102020204" pitchFamily="34" charset="0"/>
              <a:cs typeface="Aharoni" panose="020B0604020202020204" pitchFamily="2" charset="-79"/>
            </a:endParaRPr>
          </a:p>
        </p:txBody>
      </p:sp>
      <p:pic>
        <p:nvPicPr>
          <p:cNvPr id="18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FB8B780-B92F-4BF8-8EAF-809E1CF540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0"/>
            <a:ext cx="838200" cy="624765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C9DDECDA-AC01-47B8-B70B-458DA24787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670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3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3664</TotalTime>
  <Words>45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Mathematics-I</dc:title>
  <dc:creator>Lenovo</dc:creator>
  <cp:lastModifiedBy>Rachana</cp:lastModifiedBy>
  <cp:revision>193</cp:revision>
  <dcterms:created xsi:type="dcterms:W3CDTF">2006-08-16T00:00:00Z</dcterms:created>
  <dcterms:modified xsi:type="dcterms:W3CDTF">2020-11-23T05:43:44Z</dcterms:modified>
</cp:coreProperties>
</file>