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83B8C3-E789-4293-80AF-6E223F8B53B8}">
          <p14:sldIdLst/>
        </p14:section>
        <p14:section name="Untitled Section" id="{DD4538E3-A731-4D22-AD66-FD535DD6122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  <a:srgbClr val="2A1A00"/>
    <a:srgbClr val="F9B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62" autoAdjust="0"/>
    <p:restoredTop sz="94660"/>
  </p:normalViewPr>
  <p:slideViewPr>
    <p:cSldViewPr snapToGrid="0">
      <p:cViewPr>
        <p:scale>
          <a:sx n="51" d="100"/>
          <a:sy n="51" d="100"/>
        </p:scale>
        <p:origin x="-768" y="-8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6F8A9-5D18-477B-AE0C-6DAA1761E4F8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A4D4A-CAF5-440E-8282-E9CFFED575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61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A4D4A-CAF5-440E-8282-E9CFFED5759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70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888361" y="883313"/>
            <a:ext cx="7322515" cy="732091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449" y="1537743"/>
            <a:ext cx="10834340" cy="6152983"/>
          </a:xfrm>
        </p:spPr>
        <p:txBody>
          <a:bodyPr anchor="ctr">
            <a:noAutofit/>
          </a:bodyPr>
          <a:lstStyle>
            <a:lvl1pPr algn="ctr">
              <a:defRPr sz="10500" spc="8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5798" y="8370876"/>
            <a:ext cx="8447642" cy="10391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100" b="1" i="0" cap="all" spc="420" baseline="0">
                <a:solidFill>
                  <a:schemeClr val="tx2"/>
                </a:solidFill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32449" y="8925951"/>
            <a:ext cx="2446209" cy="4878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BEBE6C-DF97-4D35-8070-789305717279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9349" y="8925951"/>
            <a:ext cx="4320540" cy="48411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20580" y="8925951"/>
            <a:ext cx="2446209" cy="48411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C14478-7FF6-4BB6-A760-F3EAA79C307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97637" cy="960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97637" cy="960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620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E6C-DF97-4D35-8070-789305717279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4478-7FF6-4BB6-A760-F3EAA79C30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92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5675" y="535340"/>
            <a:ext cx="2480702" cy="7840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4" y="535340"/>
            <a:ext cx="8133324" cy="7840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E6C-DF97-4D35-8070-789305717279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4478-7FF6-4BB6-A760-F3EAA79C30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9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E6C-DF97-4D35-8070-789305717279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4478-7FF6-4BB6-A760-F3EAA79C30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57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955371" cy="96012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077" y="1503445"/>
            <a:ext cx="8596424" cy="5690478"/>
          </a:xfrm>
        </p:spPr>
        <p:txBody>
          <a:bodyPr anchor="b">
            <a:normAutofit/>
          </a:bodyPr>
          <a:lstStyle>
            <a:lvl1pPr>
              <a:defRPr sz="8820" spc="84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077" y="7223696"/>
            <a:ext cx="7368362" cy="133158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100" b="1" i="0" cap="all" spc="420" baseline="0">
                <a:solidFill>
                  <a:schemeClr val="accent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98374" y="8925951"/>
            <a:ext cx="1568644" cy="4878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BEBE6C-DF97-4D35-8070-789305717279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43017" y="8925951"/>
            <a:ext cx="4320540" cy="4841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9556" y="8925951"/>
            <a:ext cx="1561945" cy="4841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C14478-7FF6-4BB6-A760-F3EAA79C307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918101" y="0"/>
            <a:ext cx="1728551" cy="96012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955371" cy="96012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71848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3200400"/>
            <a:ext cx="5031029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0184" y="3200400"/>
            <a:ext cx="5031029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E6C-DF97-4D35-8070-789305717279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4478-7FF6-4BB6-A760-F3EAA79C30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07581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166" y="533402"/>
            <a:ext cx="10681335" cy="20909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8565" y="3079488"/>
            <a:ext cx="5056632" cy="8855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520" b="1" cap="all" spc="210" baseline="0">
                <a:solidFill>
                  <a:schemeClr val="tx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8565" y="4072743"/>
            <a:ext cx="5056632" cy="4194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5557" y="3079488"/>
            <a:ext cx="5056632" cy="88554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520" b="1" cap="all" spc="210" baseline="0">
                <a:solidFill>
                  <a:schemeClr val="tx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5557" y="4072743"/>
            <a:ext cx="5056632" cy="4194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E6C-DF97-4D35-8070-789305717279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4478-7FF6-4BB6-A760-F3EAA79C30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02466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E6C-DF97-4D35-8070-789305717279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4478-7FF6-4BB6-A760-F3EAA79C30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37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E6C-DF97-4D35-8070-789305717279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4478-7FF6-4BB6-A760-F3EAA79C30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56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759304" y="0"/>
            <a:ext cx="5042297" cy="96012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780" y="640081"/>
            <a:ext cx="3246720" cy="167533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520" b="1" i="0" cap="all" spc="31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303" y="1288528"/>
            <a:ext cx="6466340" cy="6979174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54780" y="2437870"/>
            <a:ext cx="3246720" cy="582983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680"/>
              </a:spcBef>
              <a:buNone/>
              <a:defRPr sz="1960" baseline="0">
                <a:solidFill>
                  <a:schemeClr val="bg2"/>
                </a:solidFill>
              </a:defRPr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305" y="8925951"/>
            <a:ext cx="1295022" cy="487847"/>
          </a:xfrm>
        </p:spPr>
        <p:txBody>
          <a:bodyPr/>
          <a:lstStyle/>
          <a:p>
            <a:fld id="{8CBEBE6C-DF97-4D35-8070-789305717279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8802" y="8925951"/>
            <a:ext cx="3656288" cy="48411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5565" y="8925951"/>
            <a:ext cx="1294079" cy="484114"/>
          </a:xfrm>
        </p:spPr>
        <p:txBody>
          <a:bodyPr/>
          <a:lstStyle/>
          <a:p>
            <a:fld id="{66C14478-7FF6-4BB6-A760-F3EAA79C307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97637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97637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63745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7638" y="2"/>
            <a:ext cx="7723365" cy="9601199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759304" y="0"/>
            <a:ext cx="5042297" cy="96012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97637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778" y="640080"/>
            <a:ext cx="3246723" cy="167533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520" b="1" i="0" spc="31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54778" y="2437870"/>
            <a:ext cx="3246723" cy="582983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680"/>
              </a:spcBef>
              <a:buNone/>
              <a:defRPr sz="1960" baseline="0">
                <a:solidFill>
                  <a:schemeClr val="bg2"/>
                </a:solidFill>
              </a:defRPr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248" y="8925951"/>
            <a:ext cx="1294079" cy="487847"/>
          </a:xfrm>
        </p:spPr>
        <p:txBody>
          <a:bodyPr/>
          <a:lstStyle/>
          <a:p>
            <a:fld id="{8CBEBE6C-DF97-4D35-8070-789305717279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8802" y="8925951"/>
            <a:ext cx="3656288" cy="4841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58614" y="8925951"/>
            <a:ext cx="1326444" cy="484114"/>
          </a:xfrm>
        </p:spPr>
        <p:txBody>
          <a:bodyPr/>
          <a:lstStyle/>
          <a:p>
            <a:fld id="{66C14478-7FF6-4BB6-A760-F3EAA79C307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97637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46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4261" y="535339"/>
            <a:ext cx="10687239" cy="2088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261" y="3200404"/>
            <a:ext cx="10687239" cy="5031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4261" y="8925951"/>
            <a:ext cx="2446209" cy="487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BEBE6C-DF97-4D35-8070-789305717279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925951"/>
            <a:ext cx="4320540" cy="484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2" y="8925951"/>
            <a:ext cx="2960369" cy="484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C14478-7FF6-4BB6-A760-F3EAA79C307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2503963" y="0"/>
            <a:ext cx="297637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12503963" y="0"/>
            <a:ext cx="297637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950726" cy="96012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5821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7140" kern="1200" cap="all" spc="21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60120" rtl="0" eaLnBrk="1" latinLnBrk="0" hangingPunct="1">
        <a:lnSpc>
          <a:spcPct val="110000"/>
        </a:lnSpc>
        <a:spcBef>
          <a:spcPts val="98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60120" indent="-320040" algn="l" defTabSz="960120" rtl="0" eaLnBrk="1" latinLnBrk="0" hangingPunct="1">
        <a:lnSpc>
          <a:spcPct val="110000"/>
        </a:lnSpc>
        <a:spcBef>
          <a:spcPts val="980"/>
        </a:spcBef>
        <a:buClr>
          <a:schemeClr val="tx2"/>
        </a:buClr>
        <a:buFont typeface="Gill Sans MT" panose="020B0502020104020203" pitchFamily="34" charset="0"/>
        <a:buChar char="–"/>
        <a:defRPr sz="25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600200" indent="-320040" algn="l" defTabSz="960120" rtl="0" eaLnBrk="1" latinLnBrk="0" hangingPunct="1">
        <a:lnSpc>
          <a:spcPct val="110000"/>
        </a:lnSpc>
        <a:spcBef>
          <a:spcPts val="980"/>
        </a:spcBef>
        <a:buClr>
          <a:schemeClr val="tx2"/>
        </a:buClr>
        <a:buFont typeface="Arial" panose="020B0604020202020204" pitchFamily="34" charset="0"/>
        <a:buChar char="•"/>
        <a:defRPr sz="22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240280" indent="-320040" algn="l" defTabSz="960120" rtl="0" eaLnBrk="1" latinLnBrk="0" hangingPunct="1">
        <a:lnSpc>
          <a:spcPct val="110000"/>
        </a:lnSpc>
        <a:spcBef>
          <a:spcPts val="980"/>
        </a:spcBef>
        <a:buClr>
          <a:schemeClr val="tx2"/>
        </a:buClr>
        <a:buFont typeface="Gill Sans MT" panose="020B0502020104020203" pitchFamily="34" charset="0"/>
        <a:buChar char="–"/>
        <a:defRPr sz="196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880360" indent="-320040" algn="l" defTabSz="960120" rtl="0" eaLnBrk="1" latinLnBrk="0" hangingPunct="1">
        <a:lnSpc>
          <a:spcPct val="110000"/>
        </a:lnSpc>
        <a:spcBef>
          <a:spcPts val="980"/>
        </a:spcBef>
        <a:buClr>
          <a:schemeClr val="tx2"/>
        </a:buClr>
        <a:buFont typeface="Arial" panose="020B0604020202020204" pitchFamily="34" charset="0"/>
        <a:buChar char="•"/>
        <a:defRPr sz="196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520440" indent="-320040" algn="l" defTabSz="960120" rtl="0" eaLnBrk="1" latinLnBrk="0" hangingPunct="1">
        <a:lnSpc>
          <a:spcPct val="110000"/>
        </a:lnSpc>
        <a:spcBef>
          <a:spcPts val="980"/>
        </a:spcBef>
        <a:buClr>
          <a:schemeClr val="tx2"/>
        </a:buClr>
        <a:buFont typeface="Gill Sans MT" panose="020B0502020104020203" pitchFamily="34" charset="0"/>
        <a:buChar char="–"/>
        <a:defRPr sz="196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160520" indent="-320040" algn="l" defTabSz="960120" rtl="0" eaLnBrk="1" latinLnBrk="0" hangingPunct="1">
        <a:lnSpc>
          <a:spcPct val="110000"/>
        </a:lnSpc>
        <a:spcBef>
          <a:spcPts val="980"/>
        </a:spcBef>
        <a:buClr>
          <a:schemeClr val="tx2"/>
        </a:buClr>
        <a:buFont typeface="Arial" panose="020B0604020202020204" pitchFamily="34" charset="0"/>
        <a:buChar char="•"/>
        <a:defRPr sz="196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800600" indent="-320040" algn="l" defTabSz="960120" rtl="0" eaLnBrk="1" latinLnBrk="0" hangingPunct="1">
        <a:lnSpc>
          <a:spcPct val="110000"/>
        </a:lnSpc>
        <a:spcBef>
          <a:spcPts val="980"/>
        </a:spcBef>
        <a:buClr>
          <a:schemeClr val="tx2"/>
        </a:buClr>
        <a:buFont typeface="Gill Sans MT" panose="020B0502020104020203" pitchFamily="34" charset="0"/>
        <a:buChar char="–"/>
        <a:defRPr sz="196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440680" indent="-320040" algn="l" defTabSz="960120" rtl="0" eaLnBrk="1" latinLnBrk="0" hangingPunct="1">
        <a:lnSpc>
          <a:spcPct val="110000"/>
        </a:lnSpc>
        <a:spcBef>
          <a:spcPts val="980"/>
        </a:spcBef>
        <a:buClr>
          <a:schemeClr val="tx2"/>
        </a:buClr>
        <a:buFont typeface="Arial" panose="020B0604020202020204" pitchFamily="34" charset="0"/>
        <a:buChar char="•"/>
        <a:defRPr sz="196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xmlns="" id="{DFE89506-103A-4D69-88ED-415AE23C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362" y="1287236"/>
            <a:ext cx="7569200" cy="68751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>
              <a:defRPr/>
            </a:lvl1pPr>
          </a:lstStyle>
          <a:p>
            <a:pPr algn="ctr"/>
            <a:r>
              <a:rPr lang="en-US" sz="2000" b="1" dirty="0" smtClean="0">
                <a:latin typeface="Arial Black" panose="020B0A04020102020204" pitchFamily="34" charset="0"/>
                <a:cs typeface="Aharoni" panose="020B0604020202020204" pitchFamily="2" charset="-79"/>
              </a:rPr>
              <a:t>Title of your poster</a:t>
            </a:r>
            <a:endParaRPr lang="en-US" sz="2000" b="1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xmlns="" id="{FC0AE158-2DA7-42D2-AAC5-BE89365BA6FF}"/>
              </a:ext>
            </a:extLst>
          </p:cNvPr>
          <p:cNvSpPr txBox="1">
            <a:spLocks/>
          </p:cNvSpPr>
          <p:nvPr/>
        </p:nvSpPr>
        <p:spPr>
          <a:xfrm>
            <a:off x="990600" y="158304"/>
            <a:ext cx="10881360" cy="1077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8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K. J. Somaiya College of Engineering, Mumbai – 400 077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Somaiya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Vidyavihar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University)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Dept. of  Science and Humanities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</a:t>
            </a:r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Semester –I  (2020-21)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</a:t>
            </a:r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Mathematics-I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IA-I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endParaRPr lang="en-US" sz="1050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xmlns="" id="{51A59722-B1D3-4ED5-A663-7B4608B50A18}"/>
              </a:ext>
            </a:extLst>
          </p:cNvPr>
          <p:cNvSpPr txBox="1"/>
          <p:nvPr/>
        </p:nvSpPr>
        <p:spPr>
          <a:xfrm>
            <a:off x="10663569" y="1007028"/>
            <a:ext cx="2138029" cy="623248"/>
          </a:xfrm>
          <a:prstGeom prst="rect">
            <a:avLst/>
          </a:prstGeom>
          <a:solidFill>
            <a:srgbClr val="F3F3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150" b="1" dirty="0">
                <a:solidFill>
                  <a:schemeClr val="tx1"/>
                </a:solidFill>
              </a:rPr>
              <a:t>NAME </a:t>
            </a:r>
            <a:r>
              <a:rPr lang="en-IN" sz="1150" b="1" dirty="0" smtClean="0">
                <a:solidFill>
                  <a:schemeClr val="tx1"/>
                </a:solidFill>
              </a:rPr>
              <a:t>:</a:t>
            </a:r>
            <a:endParaRPr lang="en-IN" sz="1150" b="1" dirty="0">
              <a:solidFill>
                <a:schemeClr val="tx1"/>
              </a:solidFill>
            </a:endParaRPr>
          </a:p>
          <a:p>
            <a:r>
              <a:rPr lang="en-IN" sz="1150" b="1" dirty="0">
                <a:solidFill>
                  <a:schemeClr val="tx1"/>
                </a:solidFill>
              </a:rPr>
              <a:t>ROLL NO. </a:t>
            </a:r>
            <a:r>
              <a:rPr lang="en-IN" sz="1150" b="1" dirty="0" smtClean="0">
                <a:solidFill>
                  <a:schemeClr val="tx1"/>
                </a:solidFill>
              </a:rPr>
              <a:t>:</a:t>
            </a:r>
            <a:endParaRPr lang="en-IN" sz="1150" b="1" dirty="0">
              <a:solidFill>
                <a:schemeClr val="tx1"/>
              </a:solidFill>
            </a:endParaRPr>
          </a:p>
          <a:p>
            <a:r>
              <a:rPr lang="en-IN" sz="1150" b="1" dirty="0">
                <a:solidFill>
                  <a:schemeClr val="tx1"/>
                </a:solidFill>
              </a:rPr>
              <a:t>DIV: </a:t>
            </a:r>
            <a:r>
              <a:rPr lang="en-IN" sz="1150" b="1" dirty="0" smtClean="0">
                <a:solidFill>
                  <a:schemeClr val="tx1"/>
                </a:solidFill>
              </a:rPr>
              <a:t>          </a:t>
            </a:r>
            <a:r>
              <a:rPr lang="en-IN" sz="1150" b="1" dirty="0">
                <a:solidFill>
                  <a:schemeClr val="tx1"/>
                </a:solidFill>
              </a:rPr>
              <a:t>BATCH: </a:t>
            </a:r>
          </a:p>
        </p:txBody>
      </p:sp>
      <p:sp>
        <p:nvSpPr>
          <p:cNvPr id="2052" name="Rectangle 2051">
            <a:extLst>
              <a:ext uri="{FF2B5EF4-FFF2-40B4-BE49-F238E27FC236}">
                <a16:creationId xmlns:a16="http://schemas.microsoft.com/office/drawing/2014/main" xmlns="" id="{D2E0821B-1BF4-4CD6-8A9F-EF1931148CE7}"/>
              </a:ext>
            </a:extLst>
          </p:cNvPr>
          <p:cNvSpPr/>
          <p:nvPr/>
        </p:nvSpPr>
        <p:spPr>
          <a:xfrm>
            <a:off x="12509500" y="531171"/>
            <a:ext cx="292100" cy="9771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08" y="20217"/>
            <a:ext cx="2437264" cy="811434"/>
          </a:xfrm>
          <a:prstGeom prst="rect">
            <a:avLst/>
          </a:prstGeom>
        </p:spPr>
      </p:pic>
      <p:pic>
        <p:nvPicPr>
          <p:cNvPr id="2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980" y="24045"/>
            <a:ext cx="885520" cy="87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970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3F3F2"/>
      </a:lt2>
      <a:accent1>
        <a:srgbClr val="F8B323"/>
      </a:accent1>
      <a:accent2>
        <a:srgbClr val="C00000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3508</TotalTime>
  <Words>38</Words>
  <Application>Microsoft Office PowerPoint</Application>
  <PresentationFormat>A3 Paper (297x420 mm)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Badge</vt:lpstr>
      <vt:lpstr>Title of your poster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Sukanya menon</dc:creator>
  <cp:lastModifiedBy>Rachana</cp:lastModifiedBy>
  <cp:revision>52</cp:revision>
  <dcterms:created xsi:type="dcterms:W3CDTF">2020-03-20T04:35:33Z</dcterms:created>
  <dcterms:modified xsi:type="dcterms:W3CDTF">2020-11-23T05:44:30Z</dcterms:modified>
</cp:coreProperties>
</file>