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5"/>
  </p:notesMasterIdLst>
  <p:sldIdLst>
    <p:sldId id="256" r:id="rId2"/>
    <p:sldId id="332" r:id="rId3"/>
    <p:sldId id="318" r:id="rId4"/>
    <p:sldId id="305" r:id="rId5"/>
    <p:sldId id="355" r:id="rId6"/>
    <p:sldId id="262" r:id="rId7"/>
    <p:sldId id="356" r:id="rId8"/>
    <p:sldId id="357" r:id="rId9"/>
    <p:sldId id="306" r:id="rId10"/>
    <p:sldId id="260" r:id="rId11"/>
    <p:sldId id="319" r:id="rId12"/>
    <p:sldId id="257" r:id="rId13"/>
    <p:sldId id="307" r:id="rId14"/>
    <p:sldId id="261" r:id="rId15"/>
    <p:sldId id="320" r:id="rId16"/>
    <p:sldId id="258" r:id="rId17"/>
    <p:sldId id="321" r:id="rId18"/>
    <p:sldId id="259" r:id="rId19"/>
    <p:sldId id="342" r:id="rId20"/>
    <p:sldId id="344" r:id="rId21"/>
    <p:sldId id="343" r:id="rId22"/>
    <p:sldId id="345" r:id="rId23"/>
    <p:sldId id="267" r:id="rId24"/>
    <p:sldId id="268" r:id="rId25"/>
    <p:sldId id="266" r:id="rId26"/>
    <p:sldId id="269" r:id="rId27"/>
    <p:sldId id="308" r:id="rId28"/>
    <p:sldId id="309" r:id="rId29"/>
    <p:sldId id="263" r:id="rId30"/>
    <p:sldId id="270" r:id="rId31"/>
    <p:sldId id="310" r:id="rId32"/>
    <p:sldId id="264" r:id="rId33"/>
    <p:sldId id="272" r:id="rId34"/>
    <p:sldId id="288" r:id="rId35"/>
    <p:sldId id="274" r:id="rId36"/>
    <p:sldId id="265" r:id="rId37"/>
    <p:sldId id="273" r:id="rId38"/>
    <p:sldId id="322" r:id="rId39"/>
    <p:sldId id="275" r:id="rId40"/>
    <p:sldId id="276" r:id="rId41"/>
    <p:sldId id="277" r:id="rId42"/>
    <p:sldId id="278" r:id="rId43"/>
    <p:sldId id="280" r:id="rId44"/>
    <p:sldId id="289" r:id="rId45"/>
    <p:sldId id="279" r:id="rId46"/>
    <p:sldId id="323" r:id="rId47"/>
    <p:sldId id="328" r:id="rId48"/>
    <p:sldId id="290" r:id="rId49"/>
    <p:sldId id="327" r:id="rId50"/>
    <p:sldId id="324" r:id="rId51"/>
    <p:sldId id="326" r:id="rId52"/>
    <p:sldId id="347" r:id="rId53"/>
    <p:sldId id="346" r:id="rId54"/>
    <p:sldId id="349" r:id="rId55"/>
    <p:sldId id="350" r:id="rId56"/>
    <p:sldId id="292" r:id="rId57"/>
    <p:sldId id="293" r:id="rId58"/>
    <p:sldId id="333" r:id="rId59"/>
    <p:sldId id="352" r:id="rId60"/>
    <p:sldId id="351" r:id="rId61"/>
    <p:sldId id="353" r:id="rId62"/>
    <p:sldId id="354" r:id="rId63"/>
    <p:sldId id="271" r:id="rId64"/>
    <p:sldId id="281" r:id="rId65"/>
    <p:sldId id="282" r:id="rId66"/>
    <p:sldId id="358" r:id="rId67"/>
    <p:sldId id="359" r:id="rId68"/>
    <p:sldId id="361" r:id="rId69"/>
    <p:sldId id="360" r:id="rId70"/>
    <p:sldId id="329" r:id="rId71"/>
    <p:sldId id="331" r:id="rId72"/>
    <p:sldId id="330" r:id="rId73"/>
    <p:sldId id="285" r:id="rId74"/>
    <p:sldId id="286" r:id="rId75"/>
    <p:sldId id="287" r:id="rId76"/>
    <p:sldId id="312" r:id="rId77"/>
    <p:sldId id="313" r:id="rId78"/>
    <p:sldId id="311" r:id="rId79"/>
    <p:sldId id="314" r:id="rId80"/>
    <p:sldId id="315" r:id="rId81"/>
    <p:sldId id="334" r:id="rId82"/>
    <p:sldId id="317" r:id="rId83"/>
    <p:sldId id="338" r:id="rId84"/>
    <p:sldId id="337" r:id="rId85"/>
    <p:sldId id="302" r:id="rId86"/>
    <p:sldId id="303" r:id="rId87"/>
    <p:sldId id="304" r:id="rId88"/>
    <p:sldId id="339" r:id="rId89"/>
    <p:sldId id="295" r:id="rId90"/>
    <p:sldId id="296" r:id="rId91"/>
    <p:sldId id="297" r:id="rId92"/>
    <p:sldId id="294" r:id="rId93"/>
    <p:sldId id="340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5730" autoAdjust="0"/>
  </p:normalViewPr>
  <p:slideViewPr>
    <p:cSldViewPr>
      <p:cViewPr>
        <p:scale>
          <a:sx n="70" d="100"/>
          <a:sy n="70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02T04:45:56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10028 9617 10,'-27'2'254,"-2"-2"-31,0 2-18,1-1-19,7-1-17,0 2-6,-1 1-2,5-3-2,-1 1 1,2 0-9,5 1-4,1-1-7,2 0-11,3-1-13,-2 1-7,7-1-17,-7 2-6,7-2-8,-5 1-6,5-1-10,0 0-2,0 0-11,25 2 2,-3 1-6,12 4 4,20-6-6,3 0 0,6 1-5,2-2 1,28-2-1,-26 1-1,33-3-3,-7 2 1,-2 1 2,-1-3-5,-27 2-1,35 1-5,-7-2-2,-25-1 2,26 0-5,0 1 1,-29 2-2,6-3-4,21 6-2,-30-2-2,4-3 1,-8 1-4,3 0 1,-6 0 0,0-1 2,-13 3-5,-2-3-7,0 1 6,-2 2 0,-2-3-1,-4 3-5,0 0 6,-1-2-1,-12 0 4,-2 4-8,-5-4-1,2 1-3,-5 1 6,-1 0-4,1 0 4,-7 0 0,9-1-5,-9 1 1,7 1 1,-7-1-3,0 0-6,5 0-2,-5 0-10,0 0-1,0 0-23,0 0-19,0 0-15,0 0-19,0 0-26,0 0-28,0 0-47,-14-13-27,3 6-25,1-2-168,-6 1-453,-6-7 201</inkml:trace>
  <inkml:trace contextRef="#ctx0" brushRef="#br0" timeOffset="676.8597">11678 9290 131,'-9'-8'220,"1"2"-18,-2-1-11,5 3-15,1 0-8,-2 2-9,3-3-8,0 4-9,-3-1-13,6 2-3,-5-2-12,5 2-10,0 0-6,0 0-9,-4-2-6,4 2-9,0 0-3,0 0-10,21 10-2,-2-3-3,7 5-2,5-3-6,3 0-1,3 0-4,2 3-1,11 0-3,-2 0 2,-11-5-1,2 0-2,-5-1 1,1-1 1,-3 1-1,-1 0-11,-1-1-6,-8-1 1,-4 0-1,2-1-7,-7-1-1,0 1 2,-3-3-5,-2 0 0,-1 2 2,-1-2 1,0 0 8,-6 0 1,7 0 5,-7 0 3,0 0 8,8-2 3,-8 2 4,0 0 3,0 0 5,0 0-6,2 0 5,-2 0-12,0 0 0,0 0-1,-16-4-7,9 1-5,-5 1-2,-3 1-3,-5-1-5,-10 4-6,0-2 16,-2 5-19,-16 4 1,7 1 4,-9 12-4,-2 6 4,1 5 3,-19 25-1,27-20 6,-2 6-14,-10 19 0,5 7 3,17-22-4,0 1 0,-4 28 0,10-25 3,5 0-3,3-2-6,1-5 2,6 1-4,4-10 22,0-5-18,2 1 1,2-3-3,2 0 2,-2-3-2,4-1 6,0-5-6,-4-2 2,4 0 5,0-1-5,0-1-2,1-4 10,2 4-12,-3-8 1,0 1 5,0-2 5,0 0-3,0-3-1,0 0 0,0 1-3,0-2-1,0 2 5,0-5-7,0 5 8,1-3 0,-1-2-5,0 0-1,3 7 2,-3-7-2,0 0 4,0 0-5,0 0 7,0 0 2,0 0-9,0 0 5,0 0-7,0 0 1,0 0 1,-4 3 3,4-3-9,0 0-1,0 0 9,0 0 14,0 0-28,0 0-3,0 0 1,0 0 5,0 0 0,0 0-6,0 0-4,0 0 3,0 0-9,0 0 0,0 0-6,0 0-6,0 0-7,0 0-7,0 0-10,0 0-8,0 0-14,0 0-12,0 0-13,0 0-19,0 0-18,0 0-16,0 0-14,0 0 2,0 0-12,-9-9-4,9 9-4,0-6-16,-4 4-147,4 2-383,0-8 170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03T04:22:14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4042 7821 160,'2'-3'155,"-2"3"2,0 0-12,0 0-4,0 0-2,0 0-4,0 0-14,0 0-6,0 0-5,0-4-7,0 4 3,0 0-1,0 0-4,0 0-5,0 0-6,0 0 1,0 0-11,0 0-5,0 0-6,0 0-7,0 0-2,0 0-9,0 10-1,0-4-3,0-3-2,1 4-1,3 5-2,-2-2-2,0 1-9,3 1 1,-1 3-3,0 2 0,4 0-6,-1-1-1,1 1-2,-3 1 1,5-3-3,-4 0 5,0 2-10,1 0 0,2-1-1,-4-2 0,0-3-4,2 1 0,-2-2 1,0 0-1,0-2-3,0 1 1,-3-4-3,1 2-3,0-5-8,-2 2-16,0 2-22,2-4-35,-3-2-42,0 5-22,0-5-25,0 0-38,0 0-172,0 0-411,0 0 183</inkml:trace>
  <inkml:trace contextRef="#ctx0" brushRef="#br0" timeOffset="1075.3617">4137 7830 114,'-1'-6'133,"-2"2"1,2 2 3,-3-2-6,2 2-6,2 2 3,-6-5-11,6 5-2,-5-1-15,5 1-13,0 0-8,-7 0-5,7 0-9,0 0-8,-7 6 2,2 0-5,-1 0 2,-3 5 0,0 1-2,-3-1-5,1 3-3,2 0-1,-1-1 1,1 2-3,4-6-2,-4 1-5,4-3 1,-3 3-1,7-4-3,-3-1-5,0 1 1,-1-3-3,0 1 9,5 0 2,0-4 7,-7 2 1,5 0 3,2-2 1,0 0 3,0 4 1,0-4 2,0 0 5,0 0 4,0 0 5,0 0-4,0 0-3,0 0 6,0 0 4,0 0-1,0 0-1,9-7-14,-4 2-1,-5-1-5,0-1-5,1-3 4,3-1-16,-4 0 1,0-1-2,4 1 0,-4 0-2,0 1 1,0-2 0,1 4-4,2 0-2,-3 1-1,0 0 2,0 0-8,2 3 8,1-1-12,-3 2 4,0 3-6,0-7-1,1 3 0,-1 4 1,0-6-4,3 5-5,-3 1 4,0 0-4,1-3-4,-1 3-2,0 0 3,13-1 2,-3 1 2,8 2-5,0 1 4,10 2-6,1-2 3,2 2-3,3 2 6,1-3-1,2 1 3,-1 0-4,-1 2-6,-1-2 9,-2-1-5,-4 1 1,-8-2 3,-1 0 0,-7-1-5,-1-2 4,-4 2 4,1 0-7,-2-2 5,1 0-2,-3 1-2,-4-1 3,10 3 4,-10-3 13,0 0 12,7-1 2,-7 1 13,0 0 5,0 0 6,8-2 4,-8 2 2,0 0 7,0 0-13,0 0 0,0 0-7,0 0-3,0 0-6,0 0 5,5 2-8,-5-2 1,0 0-3,0 0-9,0 0 2,0 0-3,0 0-3,0 0-2,0 0-4,0 0-1,0 0 0,0 0-8,0 0 4,0 0-1,0 0-2,0 0-8,0 0 9,0 0-1,0 0-2,0 0 0,0 0 4,0 0-6,0 0 0,0 0 0,0 0-1,0 0 1,0 0-2,0 0-3,0 0 1,0 0-1,0 0 4,0 0-2,0 0-5,0 0 2,0 0 2,0 0 2,0 0-4,0 0 2,0 0-5,0 0 6,0 0 0,0 0 3,0 0-9,0 0 3,0 0-5,0 0 7,0 0-1,0 0 5,0 0-8,0 0 1,0 0-3,0 0 5,0 0-4,0 0-6,0 0 8,0 0 2,0 0-1,0 0 1,0 0-2,0 0 3,0 0-4,0 0 2,0 0 2,0 0-2,0 0 1,0 0-2,0 0 4,0 0-2,0 0 1,0 0-1,0 0-2,0 0 0,0 0 0,0 0 2,0 0 0,0 0-2,0 0-1,0 0 4,0 0-1,0 0 2,0 0 0,0 0-7,0 0 5,0 0-1,0 0-1,0 0-1,0 0 2,0 0 0,0 0 2,0 0-2,0 0 1,0 0-1,0 0 0,-4 5 3,4-5 0,0 0-1,0 0-1,0 0 1,0 0-4,0 0 4,0 0-5,0 0 2,0 0 3,0 0-2,0 0 0,0 0-5,0 0 7,0 0-6,0 0 6,0 0 0,0 0-11,0 0 12,0 0-3,0 0-2,0 0-1,0 0-21,0 0-17,0 0-24,-14 0-29,14 0-25,0 0-28,0 0-46,0 0-43,-10 0-49,10 0-71,-9-4-274,-2 0-681,-1 0 303</inkml:trace>
  <inkml:trace contextRef="#ctx0" brushRef="#br0" timeOffset="2317.967">1900 13905 157,'-23'-3'193,"6"1"6,3-1 6,0 3-2,5-1-26,-1 1-16,3-1-9,7 1-16,-6-5-10,6 5-18,0 0-14,0 0-9,0 0-7,17-2-10,3 2-5,12 1-3,20-2-10,8-2-2,7 3-4,30-2-5,-1 6-3,-5-3-3,-25 0-3,30 0-4,-7 5 0,-28-2-4,1-4-5,-2 2-1,-1 0-4,-7-1 4,-15 3-16,-1-2-5,-6-1-3,-9 1-1,-1-2-2,-2 0 1,-7 0-5,-5 0 5,0 0-2,2 0 3,-8 0 2,8 0-3,-8 0 1,0 0-3,0 0-10,0 0-12,0-5-14,0 5-12,-12-4-24,7 3-17,-4-1-7,-1 2-19,-3 2-26,-5-1-12,-3 1-111,-8 0-298,-1 3 133</inkml:trace>
  <inkml:trace contextRef="#ctx0" brushRef="#br0" timeOffset="3007.4129">1787 14057 191,'-6'0'190,"-1"0"-10,7 0-11,-9 0-15,9 0-8,-8 0-19,8 0-9,0 0-14,0 0-11,0 0-9,0 0-7,0 0-12,20 2-3,-1 1 2,0-1-11,16 3-2,16-3 1,8 1-2,-2-2-4,4 0 0,-1-2-6,6 0-1,26-1 1,-32-3-6,1 2 1,6 3-6,-5-2-3,0 2-3,-1-5-1,-5 4-4,0 1 1,-17 0-2,-1-1-3,-1 1 1,-5-1-5,-10 1 2,-3-2-5,-5 0 2,1 2-1,-2 0-1,-5 0 1,-1 0 1,0 0 0,0-3 0,-7 3 4,11 0-2,-6 0 5,-5 0-4,6 0 5,-6 0-4,0 0 0,10 0 1,-10 0-7,0 0 5,0 0-3,0 0 1,0 0-6,0 0 0,0 0 2,0 0 0,5 0-2,-5 0-3,0 0 9,0 0-3,0 0-1,0 0 2,0 0 0,0 0 5,0 0 0,0 0-7,0 0 7,0 0-3,0 0 3,0 0-4,0 0 5,0 0-2,0 0 3,0 0 3,0 0 11,0 0-10,0 0 5,0 0 5,0 0 0,0 0 15,0 0-2,0 0 5,0 0-1,0 0-3,0 0-5,0 0 2,0 0-4,0 0-3,0 0-7,0 0 0,0 0 0,-1 7-4,1-7-2,0 0 0,0 0-7,0 0 7,0 0-5,0 0 10,0 0 11,0 0 4,0 0 15,0 0 7,0 0-4,0 0 1,0 0-2,0 0 2,0 0 2,0 0-9,0 0-10,0 0 1,-10 3-3,10-3-9,0 0 1,0 0-3,0 0-2,0 0 1,0 0-3,0 0-8,0 0 4,0 0 1,0 0-14,0 0 1,0 0-5,0 0-13,0 0-33,-6 0-31,6 0-24,0 0-31,0 0-43,0 0-51,0 0-69,-8 2-40,4 3-202,0 0-576,0 7 255</inkml:trace>
  <inkml:trace contextRef="#ctx0" brushRef="#br0" timeOffset="7899.4475">2315 14858 161,'2'-5'216,"-2"0"-17,0 5-26,0 0-9,0 0-24,-14 25-11,3 0-11,1 1-13,-3 0-9,1 4-13,-2 1-8,4-2-5,-4-3-11,4 1-3,5-1-8,-2-1-1,3-7-9,2 1-2,0-2-9,1 0 0,2-6-4,1 5-7,2-5-16,0 1-9,1-5-16,0 1-12,1-1-18,4 0-12,2-6-5,-1-1-21,0 0-17,-1-1-12,4-5-14,-5 1-94,-4-2-250,-1-3 111</inkml:trace>
  <inkml:trace contextRef="#ctx0" brushRef="#br0" timeOffset="9157.7988">1939 15168 42,'0'0'144,"0"0"-4,15 4-2,-2-1-1,6-8-4,11 5-6,-1-4-12,2 1-9,1-2-12,2-2-3,1 0-14,-3 0 0,0-1-10,-4 1-6,-1-3-8,-8 3-3,-2-3-6,-2 2 0,-6 0-3,0 0-5,-2-1-3,-2 1 11,-2 2 9,1 0-6,-4 1-6,1 1 1,-6 1-8,2 0-3,3 3-4,-11 0 2,4 4-8,-3 1-3,1 3 5,-3 5-8,1-1-5,-1 2-1,3 0-1,0 1-1,4-1 1,-3 4-5,3-3 1,5-4-1,0 6 2,0-5-1,0 0-2,4-3 1,2 0 2,-3-2-3,-1-1 9,2-1-5,0 0 0,1-2 4,3 0 3,2-2-3,-1-1 1,4-1 3,0 0-3,7-6-2,-2 0-2,-1 0 0,0-4 0,0 1-2,1-3 2,-5 1-1,-3-2-2,7 0 0,-6 3 2,-2 3-2,0-2 1,-5 3 7,2 3-1,-2-1-5,0 3-2,-2-1-3,-2 3 0,0 0 1,0 0 6,0 0-5,3 13 2,-4-3-2,-2 6 3,-2-3-2,1 4 1,-2-1-3,3 2 2,2-7 1,-4 8-2,3-10 4,-1 7-4,0-6 1,2-2-1,-2-2 2,3 0 2,-1-1 1,2 1 6,-1-6 8,-1 3 12,1-3 21,0 0 9,0 0 3,0 0-6,18-13-10,-8 0-3,4 0 2,6-8-16,1 0-1,-2 1-6,0 8 0,3-3-3,-7 4-4,2 1-3,-9 4-1,1 2-2,1-1-6,-4 5 1,1 1-2,-7-1-5,11 7 7,-7-2-3,-1 7 2,1 5 1,-4-2-2,-2 1-1,2 3 2,-2-3-3,0 1 1,1-5-2,1 1 2,0-1-2,0-1 1,-2-3-4,2-2 4,0 1 0,0-2-1,0-2 4,0-3 1,3 2-4,-3-2 2,10-6-2,-1-5 0,10-7 1,-3 7-4,6-10 0,-2 4-3,-5 5 2,2 1-2,-3 1 3,-3 3-5,0 2 2,-3-1-8,-1 3 5,-3 3-3,5-1 0,-9 1 4,9 1-6,-8 3 3,4-1 1,-1 4 3,-2 0-2,0 1-5,-2 0 5,4 1 0,-4-2-5,1 3-6,1-3-8,-1 1-8,5-5-8,-6 4-3,6 1-8,0-6-3,2 6-4,-1-7-6,0 1-7,5-4-1,-1-2-1,2-1-5,1-1 8,3-6 2,-4 2 5,3-2 2,-2-4 6,3 1 3,-3-5 9,0-2 5,0-2 4,-1-1 7,1-1 11,-1-5 3,-1 2 17,0 0 17,-2 5 26,-2-1 19,-2 11 4,-2-1 4,1 6 0,-1 0-8,-1 4-8,-1 2-9,2-1-3,-4 4-8,0 0-2,0 0-4,-5 25 3,-2 0 6,-2 8 6,-5 13 15,-1 0 12,-5 8 10,0-1 10,-6 29-1,4-27 4,-9 23 2,11-24-5,0-4-1,-1 2-8,2 0 9,2 0-19,-1-7-3,5-13 1,3 4 4,-2-4 1,4-2-13,-5-4 1,7-1-8,-2-7-10,3-6 0,5-2-11,-4-1 9,-1-4-12,3 3 14,0-3 10,1-1 6,1-1 17,0-3 8,-3 2 10,3-2 4,0 0 6,0 0-8,6-16-8,-3 4-14,5-14-10,2-3-10,12-17-6,-4-5-8,7-6-9,10-24-6,6 5-4,-8 27-2,0 2-8,7 2 0,-3-1 0,2 5-6,-3 5-8,1 2-5,-6 14 1,-6-1-8,1 4-3,1 4-1,-9 7-3,0 0-11,-2 2-1,-2 4-2,-4 2 0,2 2-5,-7 0-1,3 5 1,-3-1-7,-1 1 6,-4 4 3,-7 4-6,1 2 6,-9 3 6,-1 3-4,-5-3-22,-1 1-8,-1-5-5,-2-3-16,3 0-5,-1-2-15,0-2-16,6-6-10,-5-3-21,9-1-25,-1-1-38,3-2-30,-1-1-44,0-5-32,8-4-24,-2-5-194,8 0-581,2-7 258</inkml:trace>
  <inkml:trace contextRef="#ctx0" brushRef="#br0" timeOffset="9441.2166">4145 14540 23,'5'-8'248,"-3"2"-23,2 1-21,-1 3-20,-3 2-20,0 0-19,2 24-7,-5 8-3,-9 21-8,-2 30 2,-12-1 4,-6 5 12,-7 0-8,2 0 3,-5 2 2,-4-4-13,1 9 6,-1-9-13,0 1-8,-3-5-6,6-3-3,-2-4-21,16-23-3,-2 0-10,-1-2-5,4 2-9,0-3-6,3-2-1,4 2-8,-2-6-2,7-11-8,-1-2-9,4-3-38,-1-1-39,2-11-50,6-3-51,-2-4-47,6 0-38,-1-5-54,3-2-151,0 0-480,0 0 212</inkml:trace>
  <inkml:trace contextRef="#ctx0" brushRef="#br0" timeOffset="10034.6939">4395 15486 22,'9'-7'271,"-3"-9"-7,2 7-2,0-7-14,1 0-17,-3-2-27,1-6-3,-1 6-20,0 0-17,-4-1-5,4 2-7,-6-3-14,4 6-8,-4-1-7,0 6-13,-4-1-8,0 2-11,0 1-8,-3 2-10,-1 4-5,-2 1-5,-8 1-13,-10 8-5,4 3-4,-4 5-9,1 4 2,1-4-2,6 6-4,-2 2 5,4-7-9,5-2-6,4-3-4,3 1-1,-4-2-6,8-4-5,1-3 1,1 3-1,1-3 4,1-1-3,8-2 6,-5 0-6,-5-2 1,31-7-4,-13-1 7,1-2-4,-1 3 3,5-8-1,-2-3 0,1-2 3,0 2 1,-3-1 7,1 2 5,-7 2 16,1 2-2,-5 4 3,-2 0-2,3 2 7,-5 2-6,-1 1-9,-2 4-5,-2 0 4,0 0-6,11 12-7,-10 2 8,-2 18 0,-3 1-5,-5 13 2,0 1 5,-5-1-2,2-2-5,-2 2-3,4-12 8,-3 11-9,3-16 3,2 1 3,2-4-4,1 1 14,0-8-11,1-1 1,3-6-4,-1-3 3,1 0-5,1 0 3,0-3 5,0-4 6,1 3 14,1-2 23,3-3 5,-5 0 1,17-5-4,4-7-2,1-5-4,10 0-2,-4-4-11,14-5-1,-15 5-8,2 2-1,-5 2-1,1 2-5,-9 5-6,-1-1-19,1-1-8,-7 6-11,0-1-23,0 0-20,-4 3-35,1-2-37,1-2-39,-3 1-39,2 2-40,-2-4-39,1 2-57,-1 0-286,1-1-680,1-2 301</inkml:trace>
  <inkml:trace contextRef="#ctx0" brushRef="#br0" timeOffset="10794.8167">5511 15422 180,'0'0'249,"-3"4"1,3-4-3,0 0-11,0 0-3,0 0-13,0 0-19,0 0-8,0 0-8,3-17-18,-7 12-17,4-1-19,-5-5-6,2-1-19,-5-4-6,2-3-11,0-6-9,-1-2-11,1-2-5,-2 0-5,2-3-6,2-3 2,0-13-9,2 13-10,2-14 1,0 14-11,2 1 2,3 5-9,-2 3 1,0 9-7,-2 6-6,1 1-6,0 3-11,-1 0-11,-1 4-9,0 3 4,0 0 5,0 15-1,-3 2 3,-4 10 2,0 2 1,-6-1-2,1 7 5,-7-4-1,1 1-3,-13 7-5,11-11 5,3 0 1,-2-3-3,2-4 0,4 1 0,4-8 4,3-5-2,2-2 1,-1-1 0,5 0 0,-1-1 2,2-2 4,7-2-1,-1 1 0,10-1 0,5-1 5,6-4-1,0 1 2,4-1 0,-3-1 0,1 0 2,-1 2 2,-1-1-3,-7 1 0,-2 1-5,0-3-11,-2 1-19,-2 0-16,2 3-22,-4-3-30,-1 1-27,1-1-19,0 2-16,5-1-20,1 2-9,-5 2-134,4 0-360,1-1 159</inkml:trace>
  <inkml:trace contextRef="#ctx0" brushRef="#br0" timeOffset="12176.9293">5999 15195 117,'4'-8'228,"1"2"13,0 2 1,-1-1-9,-1 1-22,-1 0-19,0 2-23,-2 2-17,0 0-14,0 0-14,0 0-12,0 0-10,2 14-7,-4-9-7,0 9-4,-3 2-8,1-4-2,-2 2-12,0 3-1,3-6-7,-1 0-4,0 0-5,0-3-2,2-1-3,2 0-4,0-3-1,-2 1 3,2-5 8,-2 7 14,2-7 9,-2 6 18,2-6 15,0 0 3,0 0-17,0 0 0,12-16-5,-4 6-8,1-7-11,8-5-5,0-1-11,5 0-2,-2 2-4,2-1-12,-4 6 3,-3 2-2,-2 5 1,-3 1-9,3 3 2,-4 0-5,0 2-9,1 2 0,2 1-12,-7 3 22,5 4-3,-5 0-25,3 4 16,-3 0 0,3 4-12,-2 2 16,-2-2 0,2-1-3,-3 0-6,0 1 7,-1-3 2,0-4-9,1-1 0,-3 3-1,3-4 10,0-1-8,-2-2-3,-1-3 1,4 5 7,-4-5-1,0 0-3,14-10 0,-4-5-1,3 4-2,6-9 4,1 1 3,3-3-2,-3 4-3,1-4-6,2 6-4,-8 5-3,-2 0-2,-4 5 0,2 1 0,-2 2-1,-2 0 8,0 3-5,-7 0-3,9 8 6,-5 1 4,-2 2-4,0 2-3,-2 2 2,2 2 2,-2 1 0,-2-2-5,0 1 5,0-2-1,1 0-7,-2-2-18,1 4-27,0-6-21,1-2-27,0 0-35,1-2-20,-2-4-19,4 2-18,-2-5-17,6 5-5,-6-5 1,18-5 4,-3-2 12,1-4 11,-2 0 25,0-4 19,7-6 27,0 2 43,-2-1 22,0-1 26,-5 7 37,5-5 18,-5 6 22,-2 2 18,-3 4 8,-4 3-6,1-2-3,-3 2-6,2 3-5,-5 1 1,0 0 7,4 8 7,-4-2 3,-3 5 2,1-1 7,-3 2-3,-2 2-1,2-1-2,1 1-6,1-2 6,-3 5-1,4-5-6,-1-3-3,-2 2-8,3-2-4,2 0-5,2-1-3,-1-4 2,2 2 5,1 1 12,1-6 5,-5-1-6,18 0-5,-9-1-4,2-2-6,3-4 2,-3 3-4,8-7-3,-6-1-13,0 0 2,-3-2-9,0 2-1,1-2-3,-4-3 4,0 2-6,-3 5 0,-2-3-7,-2 2-3,-4 2-6,2 0 2,-2 1 9,1 1-15,-4 2 4,-4 2-3,1 0-2,-5 6 3,4-3-19,-2 3 19,2 2-3,-2 2-4,2-3-1,2 3-9,-3 0-12,8 1 3,-1-3-4,0 1 2,4 0 1,2 0 1,2 0 1,3-1 3,2 0-8,2 1 14,4-5 5,4 2 0,0-6 5,-1 2-3,5-2 0,6-2 0,-7-2 3,8-3 3,-6-3 0,-2 4 4,-2 3 10,-4-5 5,2 4 10,-4-2 7,-3 3 5,0 2-5,-4 0-1,0 2-4,-1-1-5,1 2-6,-6 1 3,8 0-7,-6 5 11,3 0-12,-3 0 1,1 6-3,1 0 3,-2 1-3,3 4 0,-2 1 2,3-1 0,-3-3-9,1 2-3,-1-4 3,-1 4 1,1-6 6,1 2-1,-3-4-3,-1 0-3,1 0 0,2-4 9,-3-3-2,2 5 11,-2-5 10,3 3 10,-3-3-2,0 0-3,13-10-4,-1-3-5,0-1-2,6-6 1,-2-1-8,1 1 0,2 3 2,2-3 4,-7 6-12,-1 3-3,-2-3 10,-1 4-21,1 4 7,-2-2-5,-6 3 4,5 1 0,-3 1-6,0-1-3,2 3 4,-7 1-4,9 0 5,-9 0-1,9 5-3,-4-1 2,-2 2 3,1 0 2,0-2-8,1 0 0,-2 1 1,2 0 8,-1-3 1,-4-2-1,5 5-7,-1-3 2,-4-2-2,9 3 3,-9-3-2,19-5-7,-8-1-4,8 0 12,6-6-27,1-2 1,1 2 4,-1-2-1,-3-1 1,3 2-5,-7 5 3,-1-2 1,-4 1 1,-4 4 7,-3-1-2,0 5-2,-3-3-9,0 3-4,-4 1 1,0 0 9,0 0-4,-20 13 2,1-3 2,3 1 3,-4-1 5,4 2-1,-8 1-1,9-1 5,4-4-2,-1 2-4,5-1 2,1-1-5,2 3 2,1-6-6,1 4 5,5-2 8,3-1 3,4 1 2,0-1-2,6 0 3,2-1 2,3-3-2,-2-1-1,3 1-13,1-2 5,-2-2-29,-1-1-22,-1-2-29,-7 2-31,3-1-40,-4-1-49,1 0-38,-5-2-199,2 2-491,-4-1 217</inkml:trace>
  <inkml:trace contextRef="#ctx0" brushRef="#br0" timeOffset="12742.5955">8508 15301 195,'0'0'289,"-1"-7"-22,1 7-15,1-7-19,2 0-23,0 2-23,3-4-16,3 1-16,2-5-19,2-2-17,1 1-5,6-5-13,0-2-10,0-3-11,-3 1-7,3 1-5,-3 1 8,-4 5-6,-3 3 9,-2-2-2,-1 6-1,-2-1-5,-1 6-6,-1-2-4,-1 2-10,1 0 4,-3 4-7,0 0-9,0 0-6,0 0-4,-10 17 2,3-8-7,-2 2-1,-2 4-3,6-3-1,-2-1-2,1 4 5,1-3-6,1 2-3,0-3-3,2 0 2,2-2-2,0 1-3,2-4 0,2 5 11,0-8-6,5 5-1,0-1 5,1-5-1,7-1-7,2-1 0,3-1 1,6-5-9,0-1 6,-7 0-3,3-7-9,1 0-2,2-4-2,-2-2-4,0-2 6,-1-4 3,-2-3-6,2 1 4,1-15-4,-5 14 9,-4 0-2,-2 4 6,-6 8 0,-4 5 7,2 2 7,-3 0-7,-1 3-6,0 3 6,-2 4-4,0 0 0,0 0 2,-9 13-5,4-5 2,-4 18 2,-5-4-8,5 5 10,-2 0-4,-5-2-3,7 1-1,-1-2 4,2 2-7,3-7 6,4-2 0,-2-2-4,3 4 6,6-2-3,-4-5-3,2-2-5,3 0-11,1 0-13,-1-5-18,3-1-25,0-1-25,-4-3-26,3 0-33,1-1-44,4-4-29,2-4-33,-6 1-184,-1-1-483,1-2 215</inkml:trace>
  <inkml:trace contextRef="#ctx0" brushRef="#br0" timeOffset="12959.0021">9092 14991 149,'0'0'300,"0"0"-9,0 0-12,-1-6-20,1 6-21,0 0-27,10-6-16,3 2-18,-1 1-22,2-1-20,-2 2-7,6-2-20,0 1-3,-4 1-16,3-2-7,-1 3-7,-1-1-7,-5-1-18,1 1-15,-6 0-22,3 1-20,-3 0-26,0 0-23,-5 1-16,0 0-27,9-4-34,-9 4-30,0 0-21,0 0-24,0 0-157,0 0-395,0 0 175</inkml:trace>
  <inkml:trace contextRef="#ctx0" brushRef="#br0" timeOffset="13133.3455">8647 14832 152,'-6'-2'269,"1"2"-4,5 0-17,-9-1-20,9 1-22,-9 0-23,9 0-14,0 0-20,0 0-18,-4 1-15,4-1-24,0 6-36,-1-1-49,1-5-59,1 6-75,-1 1-59,0-7-132,2 11-344,-2-11 152</inkml:trace>
  <inkml:trace contextRef="#ctx0" brushRef="#br0" timeOffset="14577.1409">5750 16305 113,'0'0'252,"-7"-5"-7,7 5-14,-2-2-14,2 2-14,-5-4-13,5-1-11,0 5-12,-7-3-11,7 3-11,-2-5-11,2 5-13,-4-2-9,4 2-12,0-5-10,0 5-10,0 0-7,-4-3-9,4 3-2,0 0-9,0 0-5,0 0-5,0 0-3,0 0-6,0 0-3,0 0-3,0 0-6,0 0 1,0 0-1,0 0-8,0 0 4,-3-2-1,3 2-7,0 0 3,0 0-1,0 0-3,0 0-2,0 0 1,0 0-4,0 0 1,0 0-1,0 0 1,0 0-5,0 0 6,0 0-4,0 0 1,0 0 3,0 0-1,0 0-3,0 0-1,0 0 2,0 0-3,0 0 6,0 0-6,0 0 2,0 0 0,0 0-4,0 0 2,-6-3 4,6 3 1,0 0 1,0 0 2,0 0 0,3-9-6,-1 6 6,-4-3-3,4-5-2,-1 1 0,1 0-1,-2-2 5,1 0 0,-1 0 2,-3 2 2,2 1-3,1 1-1,0 4-3,-2 2-2,2-2 2,0 4 6,-9 0-8,2 9-2,-2 0 2,-5 13-2,-1 2-3,0-2 2,3 2-1,2-7-9,2 0 6,3 0-5,1-1 3,1-4-6,6 0 3,-1-1-1,0-1 0,3 1 5,4-3-2,0-1 1,1-2 5,6-2-3,0-3 2,3-1 0,1-8 2,-1 4 2,-1-4 2,0-1-3,1 2 4,-5-5-4,-2 1 4,0-4 2,-4 2-5,1-3 3,-6 1 2,-1 0-6,-6-1 2,-1-2-2,0 1 1,-5 1-3,2 6 1,-4 0-5,2 0 5,0 6-2,-3 1 1,-1 2-6,1 2 4,-3 4-2,-1 1 1,-1 5-4,3-1 4,0 3-1,4 0-3,2-4-3,3 1-1,1 1 0,2 0-3,1-1 3,4-3-2,2 3 9,1-4-8,3 4 4,5-5 1,-1-2-1,9 2 2,-1-4 1,1-4 0,2 2 2,-2-2-1,-1-2 4,-3 0 1,1-4 0,-4 3 4,3-5-4,-7 4 6,-2-1-6,1-1 4,1-6-5,-3 5 10,-2 1-8,-1 1-3,-1 5 2,1-3 0,-3 2-5,0 0 1,-1 5-6,6-4 0,-6 4 0,0 0 1,0 0-1,6 16 6,-3-7 5,-3 4-4,1-1-2,2 5-2,-3 2 2,5 0 1,-5 5 1,5-8-1,-5 2 7,0 0-9,1-2-4,-1-3 1,3 3-6,-2-4-12,3-1-2,-4 0-13,1-4-8,3 3-12,0-4-9,0 2-5,-1-3-19,5 3 1,-4-6-7,0 1-7,1-1-15,-5-2-4,15-2-8,-7-3-19,3-2-20,-1 1-96,-1-3-292,2 0 129</inkml:trace>
  <inkml:trace contextRef="#ctx0" brushRef="#br0" timeOffset="15515.4294">6850 15810 74,'-4'-10'230,"0"5"-20,-2-2-25,-2 6-16,8 1-18,-23 13-8,4 11-7,-8 17-6,0 7-3,3 5-7,-10 30-8,2 1-2,4-4-13,-2 5-7,3-8-10,9-21-6,-8 25-6,6-27-9,2 2 0,-2 1-10,-10 20-3,14-25-2,-3-8-12,-3 2 2,4-3-8,3-14-12,2 0 20,2-7-31,2-5-16,2-7-24,2 0-15,-1-3-21,2-2-12,1-5-30,3 0-8,0 0-7,-10-12 0,8-1-2,2-3 9,0-12 3,3-3 19,1-2 11,3-3 14,-2 1 15,4-11 17,-4-2 17,1 12 32,1 2 0,-1-1 10,-1-1 28,-2 8-4,3-5 1,-2 5 4,1 9 21,-2 2 5,3 0-8,-5 5-2,0 0 8,2 3-1,0 1-3,2-2-6,1 3 0,-1-3-2,7 1-5,-2-1 2,8 1 1,0-1-4,9-3 1,2-1 3,2-1-8,3 3-1,6 0 0,-3 1-1,-1 3-9,-2 1-3,-5 2 0,-8 5-11,-4 0 4,-2 0-4,-2 4 1,-2 1-1,-2 0-5,-1 7 4,-3-4-5,-2 4 1,-1 0 3,-1-1-7,2 4 2,-3-2-2,0-4-2,-3 3-1,6-4 2,-3-1-3,1-2 1,2 2 0,-3-2-7,0-5-1,5 9 7,-1-6-4,1-2-6,-5-1 11,13 1-3,-5-2-1,3 0 1,3-6-4,-5 2 1,5 2 3,-2-6 1,0 3 3,-2-5-2,2-1-1,-4 0 0,1-4-1,-2-1-12,-2 0 12,-5 0-6,0 1 3,-1-1-1,-3 0-3,-3 6-1,-3-2 0,-1 3-3,-4 3 4,2 2-4,-1 3-1,-6 4 6,-2 1-6,-4 7-5,1-1 9,8 3-6,-1-4 1,5 3 0,0 2-5,4-4 0,4 1-3,3 0 1,3 0 6,2 1-4,3-1 3,4-2 1,2-3-1,7 3 5,-1-5 0,2-3-1,10-2 4,1 0 0,-4-5-1,1 1 4,-1-3 1,-10 1-6,2-1 6,-2 1 0,-2-1-2,0-3 4,1 0 0,-3-3-2,-3 1 5,-1 7 5,0-2 1,-3 1-1,0 1 1,-2 3 3,-1-1-5,-3 5 0,6-8-5,-6 8-1,4-3-1,-4 3-3,0 0 3,0 0-1,4 16-1,-2-4 1,-4-2-4,4 2 1,0 5 3,-4-4-1,2 6 0,0-7 1,2 0-4,-1 4 4,-2-6-3,3 1-9,-2-2 5,3-2-8,-1-2-4,-2 0-3,4-2-10,-4-3-9,8 6-17,-8-6-19,0 0-25,21-8-21,-12 2-31,2 1-17,4-7-29,-1 0-138,3 2-361,-1-1 160</inkml:trace>
  <inkml:trace contextRef="#ctx0" brushRef="#br0" timeOffset="16031.2658">8115 16257 154,'-3'-9'240,"2"-2"-23,0-1-21,-4 2-15,4-6-23,-2 4-14,0-1-3,-1-4-11,1 8-6,-3-3-15,1-1 0,-1 6-4,-2-2-9,-1 4-10,0 1-5,-8 4-12,-3 4-1,-3 6-10,-3 0-7,-1 4 1,3 3-6,2 0-2,2 4-3,5-6-6,2-1 6,1 1-3,1 0-11,4 0 1,2-4-2,-1-1-2,4 2-1,2-4-1,1 1-6,3-4 3,-1 0 0,4-3 2,1-2-7,-8 0 8,28-8-5,-9-3-9,8-6 4,-3-2-1,1-2-2,0-3-1,1-2 0,3-13-8,-7 13 8,3-13 0,2-3 0,-6 12 1,2-14-9,-7 13 26,0 1 10,-3 3 11,-4 9 16,-3 5 4,0 4-22,1 1 6,-7 1-2,3 2-6,-3 5-8,0 0-4,0 0-4,-3 24-3,-4-5 2,-5 10-8,3 3 2,-1 0-1,1 2-4,-3 12-1,7-14 0,0 2 4,1-4-9,4 0-12,0 0-10,0-5-28,0-1-19,4-5-33,1-2-29,0-2-25,3-5-36,-2-1-21,5-4-22,0-5-29,6 0-168,0-2-456,-2-6 202</inkml:trace>
  <inkml:trace contextRef="#ctx0" brushRef="#br0" timeOffset="16502.8445">8344 16213 74,'14'-22'125,"-9"8"30,4 6 3,-4 0 7,1-1-1,-2 5-12,-4 4-15,4-10-13,-4 10-10,0 0-12,0 0 7,0 0 1,0 0 0,0 0-12,0 0-2,8 22-6,-7-16-4,2 3-4,2-3-5,-2 0 3,-1-2 3,-2-4-2,7 8 6,0-4 5,-7-4 0,14 1-2,-14-1-11,19-8-3,-8 3-2,-2-2-5,2-2-6,1-1-2,-3-1-5,0-2-6,0-1 0,0 3-4,-4 0 2,-3 3-2,0-2-4,1 4-4,-3 6-6,-5-6-5,5 6 3,0 0-13,0 0 3,-43 12-3,20 3-9,2-1 6,-1 6-2,7-6-4,-5 3 1,8-1-19,3 0 13,4 0 0,0-1-2,5 3 1,2-1-4,7-1 3,4-3-5,-2-1 1,5-2 4,3-4-6,1-1 11,8-5-6,0 0 2,2-5 0,0-5 3,2 1-5,-3-6-4,-1-1 4,-2-2-3,0-6-4,-2 2 8,-4-5 4,-1 0-5,-1-1-3,-3-6-9,0 4 11,-3 0 3,-9 2-2,3 10 8,-2 1 6,-4 7 0,1 0-3,-2 3 2,1 7-3,-4-8 2,4 8-4,0 0 1,-23 15-2,10-1 2,-6 9-1,2 2-3,-1-2-5,3 5-14,4 0 17,-1-2 0,4 6-2,1-6 2,3 1-9,1-2-9,1-6-18,3 0-15,0-2-25,2-3-34,2 3-19,1-8-30,1 1-32,2-4-27,2-2-35,0-4-219,4 0-508,0-5 225</inkml:trace>
  <inkml:trace contextRef="#ctx0" brushRef="#br0" timeOffset="16978.9373">8948 16212 177,'5'-4'161,"0"-1"-7,-5 5-13,8-5-17,-8 5 4,6-3-14,-6 3-4,0 0 3,11-1-6,-11 1-5,0 0-1,0 0 5,19 6 2,-14-3 4,-5-3-1,18 0-2,-8 0-1,3-3-2,1 2 3,-1-3-2,1-3-7,-2 3 10,-1-3-8,-1-1 0,-1 0-4,0 0-2,-3 0-9,0-1-5,-3 2 9,1 0-7,-4 7-1,0-11-11,0 11-9,-10-7-13,10 7-1,-26 2-3,7 7-6,-2-3-2,-4 9-8,1-1-5,1 2-1,2 1-5,6-1-15,6-3-7,1 2-5,-1 1-7,7-4-1,0 2 0,2-2-18,3-3 17,4 3 6,4-3-1,3-3-5,4 4 0,3-8-5,8-2 2,-2-4-5,3 0-1,1-2 0,-1-4 2,-1-5 5,-2 3-10,1-7 12,-2 1 0,-1-6 6,-1 0 0,-3-2 2,0-3 3,-3-4-5,4-7 24,-4 12 7,-8 1 15,3 3 13,-8 7-1,-1 7 8,-1-1 1,-3 4-10,0 0-5,0 7-10,-3-6 2,3 6 1,0 0-10,-13 17-9,3-1 9,-7 6-12,4-1 2,0 4 1,0 0-4,2-1-3,3 5 2,-3-3-1,6 1-5,-3-3 7,7-3-8,-2-1-9,6-2-18,-3-2-13,1-3-14,1-2-15,0 1-17,2-1-21,1-2-26,4-4-23,-3-1-32,5-3-36,2-1-36,0-3-221,0-2-517,-1 0 228</inkml:trace>
  <inkml:trace contextRef="#ctx0" brushRef="#br0" timeOffset="17424.2512">9303 16073 31,'0'0'244,"-2"-8"-4,2 8-18,4-9-5,7 3-17,0-1-13,5 0-8,4-2-26,7-3 5,0 2-4,5 0-12,-1 1 5,-1-1-4,0-3-3,3 4 1,-4-3 1,-1 1-1,-8 5-8,0 1 4,-2-3-1,-5 4 2,-4 2-8,-1-1-16,-2-1-9,-6 4-7,13-4-18,-13 4-5,7-2-21,-7 2 5,0 0-8,9 8-11,-6-1 1,-3-7-2,0 14-1,0-5-3,0-2-4,-2 3-10,1 2 4,0-6-9,-2 2 5,3-8-2,-2 12 5,-1-4-5,3-8-3,-2 9-18,2-9 24,0 8-2,0-8 2,2 4-13,-2-4 14,0 0-11,0 0 2,0 0 4,0 0-6,23-20 0,-1 6-4,1-1 3,2-2 0,-3 0-2,4 3-7,-2 1 2,-7 4-2,0 4-5,-1 5-2,-6-3-3,-10 3 3,24 3-12,-17 0 15,2 3 1,2 2 3,-5 1-4,1 2 1,-2 1 2,-4-2-1,2 5-7,-3-6-4,-1 7-6,1-3-11,-2 3-15,-3-1-25,1-4-25,0 2-14,-2-3-30,-1-1-32,0 2-31,1-1-53,-4-3-67,2 0-246,-2-3-612,1 0 271</inkml:trace>
  <inkml:trace contextRef="#ctx0" brushRef="#br0" timeOffset="22943.4213">4565 14166 49,'-6'-2'109,"6"2"-3,0 0 3,0 0 3,0 0-7,0 0 16,0 0 3,22 6 1,-9-1 2,4-2 0,10 2 2,3 0-5,9-1-3,11-1-3,2 4-3,6-2 1,5-3-5,4 3-1,28 0-4,2 1-1,1-1-7,-3 3 2,-1-5-9,-28 0-4,31 1-11,-7 0 0,2 2-3,-2-2-1,-25-3 0,28 5-2,-27-6-2,0 1-5,28 1-5,-31-2-5,-1 1-4,-1-2-7,-4-1 6,-2 1 2,-15 1-11,-3-1 6,-1 0-8,0-1 11,-9 2 0,-6 0 2,-2-2 3,-5 1 1,-1 0-7,-4 0 3,-2 1 14,-2 0-5,-5 0 5,9-2-6,-9 2 8,7 0-11,-7 0-2,8 0-4,-8 0 6,0 0-12,0 0 0,9 0-7,-9 0 0,0 0 0,0 0-4,0 0 10,0 0-15,0 0-3,0 0-2,0 0-2,0 0 0,0 0-1,0 0-5,0 0-3,0 0 3,0 0-3,0 0-2,0 0 5,4 0-3,-4 0-2,0 0-1,0 0-4,0 0-1,0 0-1,0 0 3,0 0 1,0 0-4,0 0 4,0 0-2,0 0-4,0 0 4,0 0-1,0 0 0,0 0-3,0 0 6,0 0-3,0 0 1,0 0-3,0 0-2,0 0 0,0 0 1,0 0 0,0 0-2,0 0 4,0 0-4,0 0 1,0 0 1,0 0-3,0 0 4,0 0-2,0 0-2,0 0 3,0 0 0,0 0 0,0 0 1,0 0-5,0 0 7,0 0-2,0 0-4,0 0 2,0 0-1,0 0 5,0 0-1,0 0-9,0 0 6,0 0-2,0 0 3,0 0 5,0 0-4,0 0-2,0 0-1,0 0 3,0 0-5,0 0 4,0 0-2,0 0 4,0 0-5,0 0 4,0 0 3,0 0-12,0 0 8,0 0 0,0 0-2,-17-3-4,17 3 6,0 0 2,0 0-5,0 0 7,0 0-4,0 0 4,0 0 1,0 0-4,0 0-3,0 0 9,0 0-8,0 0 7,0 0 3,0 0-2,0 0-5,0 0-9,0 0 10,0 0-9,0 0 3,0 0 1,0 0-1,0 0 2,0 0 0,0 0-1,0 0 1,0 0-2,0 0-1,0 0 1,0 0 3,0 0 0,0 0-3,0 0 3,0 0-1,0 0 2,0 0-3,0 0 1,0 0-7,0 0 9,0 0-2,0 0-4,0 0 2,0 0 3,0 0-12,0 0 12,0 0 0,0 0 0,0 0 0,0 0 0,0 0 2,0 0-5,0 0 4,0 0-1,0 0 2,0 0-4,0 0 2,0 0 1,0 0-1,0 0-1,0 0 2,0 0 1,0 0 1,0 0-2,0 0 3,0 0 0,0 0-3,0 0-2,0 0-4,0 0 6,0 0-6,0 0 8,0 0-2,0 0-4,0 0 2,0 0 3,0 0-10,0 0 8,0 0-5,0 0 6,0 0-3,0 0 10,0 0-6,0 0-5,0 0 5,0 0 10,0 0-7,0 0-5,0 0 3,0 0-3,0 0-6,0 0 4,0 0 2,0 0-1,0 0 2,0 0 0,0 0-4,0 0 2,0 0-3,0 0-1,0 0 5,0 0 5,0 0-8,0 0 4,0 0-1,0 0-4,0 0 4,0 0 1,0 0 4,0 0-2,0 0 0,0 0-3,0 0 7,0 0 1,0 0-7,0 0-14,0 0 12,0 0-12,0 0 11,0 0 1,0 0 1,0 0-2,0 0 2,0 0 0,0 0 0,0 0-5,0 0-2,0 0-5,0 0-3,0 0 5,0 0-3,0 0-5,0 0-3,0 0-2,0 0 5,0 0-1,0 0 2,0 0 1,0 0 0,0 0 3,0 0-1,0 0 0,0 0-3,0 0 6,0 0-1,0 0-4,0 0 4,0 0 1,0 0 6,0 0-5,0 0 5,0 0-7,0 0 5,0 0 2,0 0-3,0 0-2,0 0 2,0 0 2,0 0-2,0 0-6,0 0 10,0 0-1,0 0-3,0 0 5,0 0 0,0 0-5,0 0-3,0 0 4,0 0 2,0 0 0,0 0 6,0 0-9,0 0-1,0 0-1,0 0-1,0 0-1,0 0-4,0 0-1,0 0 5,0 0-4,0 0-1,0 0-4,0 0 8,0 0-7,0 0 4,0 0-5,0 0-1,0 0 1,0 0 3,0 0-3,0 0-2,0 0 2,0 0 4,0 0-4,0 0 2,0 0-3,0 0 3,0 0 2,0 0-3,0 0 6,0 0-6,0 0 3,0 0 3,0 0-1,0 0 5,0 0-5,0 0-1,0 0 4,0 0-2,0 0 0,0 0 0,0 0 2,0 0-5,0 0 6,0 0-5,0 0 8,-5 5-4,5-5 3,0 0 1,0 0 1,0 0-1,0 0 2,0 0-6,0 0 6,0 0 0,0 0 3,0 0-2,0 0 1,0 0-6,0 0 3,0 0 3,0 0-1,0 0 6,0 0-5,0 0 3,0 0 0,0 0-2,0 0 1,0 0 2,0 0-5,0 0 4,0 0-1,0 0 0,0 0 0,0 0 4,0 0-1,0 0-6,0 0 2,0 0 1,0 0 6,0 0-8,0 0 3,0 0 1,0 0-2,0 0 3,0 0-1,0 0-1,0 0 1,0 0 3,0 0 0,0 0-5,0 0 6,0 0-6,0 0 2,0 0 0,0 0-4,0 0 3,0 0 3,0 0-2,0 0 0,0 0 0,0 0 2,0 0-4,0 0 4,0 0-1,0 0 0,0 0 0,0 0-12,0 0 2,0 0-6,0 0-10,0 0-11,0 0-18,0 0-10,-6 2-18,6-2-18,-9 3-15,6 0-21,-2-2-36,1 0-45,-1 1-29,1 1-168,-2-1-447,6-2 198</inkml:trace>
  <inkml:trace contextRef="#ctx0" brushRef="#br0" timeOffset="24636.4241">2583 10205 168,'0'0'220,"-3"-3"0,3 3-1,0 0-4,3-7-8,-3 7-11,0-5-11,1-1-11,-1 0-14,2 2-9,-2-6-10,2 0-13,1-5-9,2-3-7,-1 1-6,2-1-14,4-8 2,-1-2-14,2 3-1,4-7-9,3 1 1,0-1-3,10-6 4,-9 8-13,3 1 20,10-8-5,-9 9-7,12-8-3,0-1-7,-5 14-5,9-9-2,-9 9 6,10-6-23,-9 8-2,12 0 1,-7 4-1,0 6-4,3-1 2,13 3-1,-1 5-3,1 3-9,2 3 0,5 6 2,-2 0 2,3 8 3,0 2 3,-1-1-8,-2 4 6,-2 0 3,-2 4-6,-3-2-4,1 3 0,-5 3 3,-1-3-3,-3 3 2,-13-5-1,1-2 2,5 16 12,-10-10-9,8 7-2,-16-10 6,3 5 1,-1-2 0,-4 3 6,-1-2 11,-2-2-11,-2-1 1,1-1-2,-4-7 5,-1 0-11,0-1-2,-1 0-2,1-3 1,-4-2-15,2-2 13,-1-3-5,-2 0 3,2-1 0,-2 0-4,-1-1-10,1-2-19,2 0-14,-3 3-21,0-6-23,1 5-21,2-3-14,-3-2-8,0 4-17,0-4-5,-4 6-9,1-3-5,1 2-20,-2-1-20,-3 1-11,-1 2-2,-3-2-5,0 3 16,-2-4 8,-1 1 31,-4 0 12,3-2 12,-1-1 38,-1-2 20,-1 0 27,-1-5 26,1 1 32,-3 1 21,6-2 32,1 3 18,1-1 31,2-3 22,2 2 13,1 3 5,3-2 15,-1 3-7,2-3-26,0 2-10,4 1-9,0 0-6,0 0-10,-6-4-22,6 4 3,0 0-18,0 0 8,10 8-20,-2-5-1,3 2 2,0 1-4,7 0 7,1 5-11,-1-3-11,8 4 1,-6-3-2,0-2-5,0 1-2,7 4-18,-11-5-19,5 1-24,-2-3-25,0 1-18,-1-1-12,0-2-22,0 0-21,1-3-29,-6 0-29,0-3-25,4-2-11,0-5-8,-2 0-16,-1-5 2,3-3 9,-2-6-141,-3-1-412,-1-4 183</inkml:trace>
  <inkml:trace contextRef="#ctx0" brushRef="#br0" timeOffset="24796.5405">4660 10135 861,'8'-31'24,"-2"4"37,3-1 13,-6 10 16,-1-2 9,2 3 11,-3 4 15,3 4 10,-4 0-2,0 2-1,1 2-8,2 3-12,-3-2-10,0 4-10,0 0-10,0 0-3,-6 20-4,-3-2-5,-3 10-7,-2 4-4,-8 9-6,8-12-5,-2 2-8,2-1-3,-2-2-12,3 2-21,-1-4-22,1-1-36,2 3-37,-1-4-32,5-6-22,-1 1-19,5-6-22,1 1-25,-1-3-109,1 0-346,2-2 153</inkml:trace>
  <inkml:trace contextRef="#ctx0" brushRef="#br0" timeOffset="25642.3324">4881 10633 163,'-5'-26'191,"-2"1"5,1-4-3,-2 2 2,2-2 0,1 0-7,-2 0-4,3 1-1,3 1-9,-6 0-8,3 8-1,4 2-2,-5 1 2,2 5-7,-1 2-8,4-1-6,0 3-10,0 4-3,-1-1-26,0-1-16,1 5-7,-3-5-12,3 5-6,0 0-9,0 0-1,0 0-10,5 21-1,-1-4-9,2 11 3,-2 4-3,2 2 3,4 10-3,-3-10 9,1 15 2,1-4-3,-4-11 0,4 12 4,0 2-11,1-3 1,-2-12-3,1 13 4,-2-11-2,5 0-7,-6-2 2,-1 0-7,4 5 14,-2-7-19,2 1-4,-3-3-5,2-1 4,-3-1 1,-2-7 1,3 5-8,-4-8 0,3-1 7,-2-5-8,-2-2 2,1 0-6,1-1 3,0-3 8,-3 2-7,1-2 0,-1-2 0,0-3-5,1 6-8,-1-3-9,0-3-17,0 0-13,-1 7-17,1-7-9,0 0-19,1 5-11,-1-5-11,0 0-6,0 0-4,0 0-13,-12 0-61,12 0 7,0 0 4,-21-7 17,7 2 15,1 2 23,-3-4 16,0 0 33,0 0 13,-1-2 25,1 0 26,3-2 16,-5 2 22,5-1 34,0 3 30,3 1 29,1-1 9,-2 3 9,4 0 13,2 0 4,1 0-9,0 1-1,-2-1-7,4 3-9,2 1-6,-4-3-14,4 3-7,-5-2-14,5 2-3,0 0-12,0 0-10,0 0-3,0 0-4,7 10-1,-3-3-6,5-1 3,-2 2 2,7 4-4,1 1-1,3 6-3,-2-7 0,6 2-8,-1 3 4,-4-7-8,-2 3-1,0-1 1,0-3-8,2 2 0,-7-5-1,3 3-2,-3-4-5,-1-2-13,-3 3-7,-1-4-14,2 2-9,-3-3 0,0 1-25,-2 0-22,-2-2-14,4 3-19,0-2-18,-4-1-20,0 0-18,0 0-18,0 0-20,0 0-74,6-10-44,-4 2-202,0-3-568,2 0 251</inkml:trace>
  <inkml:trace contextRef="#ctx0" brushRef="#br0" timeOffset="25964.3444">5233 10862 45,'4'-12'315,"0"1"-26,-4 7-16,4-4-2,-1 3-11,-3 1-13,1-2-10,0 1-13,-1 5-17,4-4-16,-4 4-21,1-2-17,-1 2-14,0 0-15,0 0 5,0 0-35,-9 18-2,-1-2-7,-2 6-2,-2 3 3,0 3-8,-2 1-10,3 1 2,-4 2-6,4-6 2,0 1 0,-1-1 3,2-1-17,2-2-3,1 2-2,-1-7-3,1-4-6,2 1 3,2-6-9,2-1-3,0 0-19,0-3 18,1 1-4,-2 0-4,3-2-3,-2 0 2,2-1-1,1-3-6,-3 4 1,3-4 0,0 0-8,-5 6-8,5-6-18,0 5-15,0-5-15,0 0-15,0 0-23,0 0-21,-1 1-17,1-1-22,0 0-14,0 0-29,0 0-21,0 0-22,0 0 0,-3 6-7,2-4-15,0 6-163,-4-4-454,-2 2 200</inkml:trace>
  <inkml:trace contextRef="#ctx0" brushRef="#br0" timeOffset="35215.3823">15889 8006 211,'-28'-7'223,"6"2"-2,1 0 19,1 2-6,1 0-7,7 0-12,-1 1-8,3 1-20,1-2-13,-3 1-11,6 2-13,6 0-11,-9 0-5,9 0-9,-6-2-8,6 2-6,0 0-19,0 0-10,0 0-8,0 0-8,0 0-9,0 0 0,0 0 11,12 9 12,0-5 10,4 2 27,12 3 9,4-1-4,5 1 18,21 1-3,5 0-2,27 4-2,1-2-3,0 0-5,5 0-8,7 0 4,-1-2-3,11-2-5,0 3-9,3-4-4,2 0-8,6 4 3,4 1-2,-9-7-8,1 4-7,4 0-5,-13-3-8,5 1-3,-3-3-6,3 1-9,-9 0-3,-1-2-4,-7 1-3,-7 1-2,-28 1-4,1-4 3,0-3-6,26 0-3,-34 2 0,-3 1-4,-3-2 1,-10-1-10,-3 0 2,0-3-2,-2 2 1,-4 1-2,-5 1 3,-9-1 3,-4 1-9,2-1-1,-6-1-2,-1 2 0,-3 0 0,1-1 4,-7 1-3,11-1-3,-11 1 0,8-1-1,-8 1-1,6 0-7,-6 0-14,0 0 6,0 0-5,6 0-4,-6 0 2,0 0-5,0 0-1,0 0-4,0 0 1,0 0 2,7 0 2,-7 0 2,0 0 0,0 0-1,0 0 0,0 0 3,0 0 2,0 0 2,0 0 2,0 0 0,0 0-2,0 0 1,0 0 6,0 0-2,0 0 1,0 0 3,0 0-2,0 0-5,0 0-2,0 0 1,0 0-3,0 0 2,0 0-7,0 0 3,0 0 0,0 0 2,0 0 0,0 0 4,0 0 4,0 0-7,0 0 3,0 0 4,0 0 2,0 0 0,0 0 3,0 0-1,0 0 1,0 0-7,0 0 10,0 0-4,0 0-3,0 0 1,0 0 0,0 0-6,0 0 3,0 0 1,0 0-1,0 0-1,0 0 5,0 0-4,0 0 7,0 0-2,0 0-1,0 0 3,0 0-2,0 0 2,0 0 0,0 0 4,0 0-9,0 0 8,0 0 1,0 0-1,0 0-3,0 0 1,0 0-4,0 0 3,0 0 3,0 0 3,0 0-4,0 0 1,0 0 1,0 0 0,0 0-4,0 0 5,0 0-1,0 0-4,0 0-2,0 0 0,0 0 0,0 0 1,0 0-1,0 0 0,0 0-1,0 0 0,0 0 2,0 0-4,0 0 2,0 0 0,0 0-2,0 0-6,0 0 3,0 0-3,0 0 1,0 0-6,0 0 4,0 0-2,0 0 0,0 0 1,0 0-1,0 0-2,0 0 0,0 0 1,0 0 1,0 0 2,0 0 5,0 0-3,0 0 2,0 0 3,0 0 0,0 0 1,0 0-3,0 0 13,0 0 0,0 0-12,0 0 4,0 0-9,0 0 6,0 0 1,0 0 3,0 0 0,0 0 0,0 0-2,0 0 7,0 0-7,0 0-11,0 0 17,0 0 5,0 0-1,0 0-3,0 0-4,0 0 4,0 0 1,0 0-1,0 0 1,0 0 1,0 0 10,0 0-17,0 0 7,0 0-2,0 0 4,0 0-7,0 0 6,0 0-5,0 0 2,0 0 2,0 0-3,0 0 0,0 0-13,0 0 13,0 0 0,0 0 3,0 0-3,0 0 0,0 0-21,0 0 19,0 0 0,0 0 4,0 0-8,0 0-4,0 0 13,0 0-4,0 0 0,0 0-2,0 0 13,0 0-11,0 0 4,0 0-2,0 0 3,0 0-6,0 0 6,0 0-2,0 0-1,0 0 0,0 0-2,0 0 3,0 0-1,0 0 0,0 0-5,0 0 1,0 0-8,0 0 6,0 0-9,0 0 1,0 0-7,0 0 3,0 0-10,0 0-1,0 0-1,0 0-23,0 0 2,0 0-5,0 0-2,0 0-10,0 0-7,0 0-9,0 0-12,0 0-12,0 0-9,0 0-13,0 0-14,0 0-23,0 0-21,0 0 0,0 0-5,-19 2 1,16 1-27,-1 0-18,-5 2-139,4-2-409,-6 0 182</inkml:trace>
  <inkml:trace contextRef="#ctx0" brushRef="#br0" timeOffset="36424.357">14627 14312 236,'-28'-4'268,"8"3"13,-3-2 1,7 3-4,3 0-19,5-2-17,1 1-13,0 1-20,7 0-12,0 0-15,-8 0-15,8 0-8,0 0 4,0 0 16,0 0 5,37 3 6,-6 1 7,8 0 5,14-2 0,8 0-9,1-2-13,0-2-7,1 2-11,1-1-12,-1 1-16,-3 0-7,2-1-12,1-3-2,-4 0-21,-7 4-7,-14 0-12,-6 0-8,-1 0-5,-12-2-9,1 4-3,-9-2-3,-1 0-4,-3 0-4,0-2 1,-1 2-2,-6 0-5,8 0 0,-8 0-6,4 2-3,-4-2-3,0 0-7,0 0-9,8 0-8,-8 0-14,0 0-12,0 0-15,0 0-20,0 0-27,0 0-21,0 0-27,0 0-26,0 0-51,-19-4-28,7 1-37,-1 3-36,-4-3-33,-3-4-17,1 4 3,-3-4-240,2 2-656,-1-4 291</inkml:trace>
  <inkml:trace contextRef="#ctx0" brushRef="#br0" timeOffset="37044.8349">15249 14206 718,'-19'-11'16,"7"1"41,-5 0 30,8 3 17,-1-2 12,0 1 9,1 4 13,4-2 15,-1 2 13,0 0 5,2 1 2,1 1-3,1-1-8,2 3-6,-4-3-8,4 3-5,0 0-10,0 0 0,-2-2-9,2 2 2,0 0 1,0 0-5,0 0 11,23 5-1,-12-3-6,2 1-1,1 3-5,4-2-4,-1 5-6,1-4-4,0 3-19,1-2-4,-2 0-2,-1 0-8,-1-1-4,2 2-8,-4-4-6,1 3-9,-5-2-7,1 0 2,-2 1-1,1-3-6,-2 0 1,0-1-5,-2 1-3,-1 0 7,0-1 1,-4-1 1,6 2-2,-6-2 2,7 3 2,-7-3 0,5 0-7,-5 0 2,0 0-4,5 2-6,-5-2-4,0 0 4,0 0-4,0 0 4,4 3-9,-4-3 1,0 0-2,0 0-1,0 0-6,0 0 5,0 0-4,0 0-4,0 0 4,0 0-1,0 0-3,0 0 1,0 0-3,0 0-1,2 2 0,-2-2-6,0 0-2,0 0 3,-5 11-1,1-3 4,-3 7 4,-1 4 0,-9 8 1,-7 2-3,-7 9 0,1-1-1,5-12 2,-8 13-2,8-13 2,0 2 0,3-4-1,2-3-1,2 1 2,6-6-2,0-1 0,3-4 0,1-1-1,3-1 2,-1-4 0,1 1 0,2 0-1,0-2 1,0 1 5,0-1-4,3-3-2,-2 3 7,0 0-5,2-3-2,0 0 3,0 0-1,-3 4-4,3-4 2,0 0 3,0 0 0,1 4-2,-1-4 0,0 0 3,0 0-4,0 0-1,0 0-4,0 0 0,0 0-8,0 0 6,0 0-3,0 0-4,0 0-3,0 0-7,0 0-4,0 0-8,0 0-8,0 0-12,0 0-6,0 0 3,0 0-14,0 0-9,0 0-8,0 0-5,0 0-16,0 0-4,0 0-14,0 0-15,0 0 3,0 0-17,0 0-9,0 0-11,0 0-19,0 0-24,-3 3-15,3-3-15,0 0-20,-7 2-197,2 0-506,0 0 224</inkml:trace>
  <inkml:trace contextRef="#ctx0" brushRef="#br0" timeOffset="42538.4646">14266 5013 89,'-3'-4'114,"3"4"-7,-4-5-4,1 1-25,1 1 8,-2-3-24,0 0 9,3 0-5,-5 1 7,2-2 8,-3-1-1,5 3 16,-4 1 2,2-1 0,1 2 1,1-1-13,-4-1-4,5 4-8,1 1-8,-4-4-4,4 4-9,0 0-3,0 0-10,-4-3-5,4 3 0,0 0-9,0 0-1,4 15-7,-3-5 1,3 7 0,6 9-2,1 1 0,-1 7 1,10 12 3,4 1-2,2 7 1,28 21 7,-3-2 1,5-6 5,4 1 3,4-2 3,4-3-1,1-5 2,1-3-1,-4-2-2,2 5-4,-24-21-4,-1 1-1,-1 1-3,-4-5-2,-6 1-1,-3-13-2,-7 1-3,-3-1-3,-3-10 1,-6 2-5,-1-4 4,-2-5 0,-1 3 2,-1-2 8,0-3 10,-2 0 16,-3-3 12,4 6 9,-4-6 7,3 3 10,-3-3 2,0 0 7,0 0-3,4 3 0,-4-3-6,0 0-11,0 0-2,0 0-11,0 0-8,0 0-1,7 2-9,-7-2-2,0 0-6,0 0-13,0 0-10,0 0-24,0 0-17,0 0-26,0 0-53,0 0-58,-11-17-65,9 4-49,-1-3-32,-6-1-191,-3-10-540,-4-2 239</inkml:trace>
  <inkml:trace contextRef="#ctx0" brushRef="#br0" timeOffset="42907.5603">15138 4901 101,'0'-16'116,"0"3"3,0 5-4,-1-3-7,-1 6-9,2-1-11,0 2-15,0 4-8,-13 9-4,0 1-3,-12 17 6,-11 7 0,-7 7 7,-27 20-6,-2 4 4,-3 0 3,-1 8-10,2 1 5,1 9-8,4-4 0,2 2 0,-2-4-8,4-4-3,5-10 1,19-22-1,0 2-2,-1-5-3,4-1-3,0-3 4,13-7 2,-2-1-6,4-4-1,1-2-4,3-2 2,5-5-3,1-1-2,5-4-5,1-1-2,0-1-1,1-2-2,3-2 0,-1 3-1,1-3 5,3-2 0,-6 4 0,6-4-1,-1 3-3,1-3-2,-2 2-1,2-2 2,0 0-7,0 0 0,0 0-6,0 0-17,0 0-20,0 0-29,9-13-20,-6 10-15,1-4-20,1 2-33,6-2-15,-5-1-27,0 0-118,3 2-331,1-4 147</inkml:trace>
  <inkml:trace contextRef="#ctx0" brushRef="#br0" timeOffset="50184.6115">4900 3058 70,'8'3'146,"-8"-3"-3,0 0-10,0 0-13,0 0-3,0 0-9,0 0-5,0 0-1,5 1 0,-5-1-5,0 0 5,0 0 0,0 0 4,0 0-7,0 0 2,0 0 3,0 0 2,7-3-1,-7 3 8,0 0-4,0 0 30,0 0-10,0 0-11,0-9-12,-3 4-10,3-2-15,-2 0 5,0-4-18,-3 0-6,1 1 3,0-2-9,0 0-10,-2-3-4,1 6-1,-2-1-7,2 3 3,-1-2-6,-2 4-11,-2-1 8,2 0-5,2 1-2,-4 2-9,3 2 3,-2 2-5,1 2-4,0 4-7,-3 7-2,7 1 0,-1 4 1,0 4-5,6 2 1,2 2-6,1 1 4,2-1-9,3-2 13,0 1-2,0 0 0,3 1 1,-4-3 3,-1-3 2,2 2-3,-5-6 1,0 2-1,-4-6-3,1 1 8,-2 0-1,-3-2 2,1 0 0,-4-1-3,-3 4 2,-1-9 1,-2 5 2,1-6-4,-5-1 3,3-1-4,1-6 3,-3 0 1,2 1 5,-3-7-3,3 1 2,5 1-8,-5-5 13,2 0 0,6 4 12,-3 1 3,4 3-2,0-2-9,2 4-1,2-1-9,-4 0-5,5 3 0,-2-2-1,2 2-2,0 0 2,0 0 0,2 13-3,3-4 0,-1-1 4,5 3 1,1 3-4,-1-2-3,3 2-7,3 0-10,-1-4-11,4 2-12,-4-2-4,3-3-11,2-1-2,-2 0-5,6-6-1,-3-3-4,4-1-5,3-4-7,1-6 0,-2-3 4,-4 1 6,-1-5 1,-1-4 18,-7-1-3,1-2 2,-2-4 12,-2-2 6,-4 1 8,2-18 1,-4 2 14,-4 3 3,5 13 32,-5 1 19,0 6 14,0 8 12,0 1-4,0 5-4,0 3-10,-3 2-5,3 4-6,-2 1-9,2 2-3,0 0-3,2 17 1,1 10 3,-3 4-4,0 15-3,0 2 1,1-1-3,-1 1-6,3-15 4,-1 2-1,2-2-17,1-2-1,3-4-15,-2 0-12,0-8-12,4-1-5,0-4-14,0 0-17,3-9-11,3 3-13,2-4-10,3-6 1,-3-3-1,2-3-9,4-8 0,-3-2 6,2-3 14,-4-3 7,-1 0 8,-2-3 8,-3 2 25,-3-4 32,-3 1-2,-1 2 30,-1 1 12,-3 0 22,-2 5 7,0 7 20,-2 0 1,1 4 4,-2-1-6,3 3-5,-3 4-6,-1 1-8,4 2-1,-11 9-5,3-1-2,-3 9-8,0 8 1,-4-2-9,7 3 4,-1-3-5,3 3-2,3-2-2,2-6-7,1 1 3,0-6-3,4 3-3,-3-6 0,4-1-1,0-2 1,0-3 0,2-1 4,-2-2 0,-5-1 1,19-8 4,-13-1-6,6-3 4,0-3-4,-1-2 2,0-4 2,-4 3 6,-4 0 4,0 3 13,1 5 2,-2 0-5,0 3-3,-1 2-3,1 0-7,-2 0-5,0 5-5,2-1 0,-2 1-4,3 9 2,-1-3-4,-1 5 2,2 1-6,-1 0-8,2 4-12,0-5-19,1 6-17,-1-3-21,3 1-24,0-6-28,-1 2-13,4-2-28,1 0-24,-1-5-135,2 1-354,-2-5 157</inkml:trace>
  <inkml:trace contextRef="#ctx0" brushRef="#br0" timeOffset="50826.9262">5711 3079 145,'0'-4'222,"-2"-2"-15,2 6-12,0-5-23,0 5-18,0 0-12,0 0-13,-14 13-11,9-2-10,-2 0-8,1 4-8,-1 2-12,4-1-7,-3 0-13,5-1 0,1-1-10,1-3-1,0 2-6,1-3-4,3 2-2,-2-4-6,6 2 0,-3-6 1,2 3 3,6-3 2,-3-2 3,1-4-1,2 1 0,4-6-2,1-1-5,1-3-3,2-4-3,1 0-1,-4-2-5,-1-3 0,-1-1-6,-2-1-3,-2-2-3,0-2 0,-3-3 1,-5 2-2,0 1 3,-2-1-1,-1 8 1,1 2 21,-3 2 9,0 8 9,0-1 0,0 1-11,0 4 1,0 3-9,0-7-3,0 7-5,0 0-3,0 0-2,-9 27 0,4-4 3,-3 7-5,7 0 6,-4-1-8,2-1 0,-2 0-8,2 1 12,5-3-4,-1 0-3,-2-7 0,1-1-4,1-1 4,0-2-3,2-6-1,-2 0-3,2-4 1,-3 3 3,0-3-1,0-5 1,2 7 6,-2-3 12,0-4 9,0 0 10,3 5 9,-3-5-9,0 0 0,10-18-6,0 1-10,6-6-3,-1-3-8,-1 1-2,1-6-11,4 3-14,1-2 4,-3 2 0,-7 12 0,2 1-15,-4 4 18,-4 3-5,2-1 7,-2 3-8,-1 0 3,0 3-6,-3 3-8,1-4-2,-1 4-7,0 0 3,0 0 3,0 0 3,-11 18 1,6-6-1,-4 3-4,0 0-6,1 2 0,2 1-1,-2 6 3,3-5 2,0 0 1,4 8 3,2-3-2,3 2 0,-6-2 6,5-4-3,5 9 2,-4-11-4,6 7-4,-3-7-4,2 0 0,1-1-3,0 1-10,5-3-2,-5-3-1,7 0-13,-4-1-10,1-1-14,-5-3-15,1 0-2,1-2-16,0 1-14,-2-3-12,-1-1 4,-2 2 1,1-2-4,-4 1 3,5-1 3,-8-2-4,0 0-73,8 2-231,-8-2 102</inkml:trace>
  <inkml:trace contextRef="#ctx0" brushRef="#br0" timeOffset="51117.1303">4825 3289 26,'0'0'107,"20"-7"-7,-1 2-7,9-1-17,3-2-1,1 3-16,1-2-21,4-2-19,0 4-22,1-6-30,1 2-61,12 2-100,-12-4 45</inkml:trace>
  <inkml:trace contextRef="#ctx0" brushRef="#br0" timeOffset="51937.9952">7045 2970 101,'0'-5'183,"0"5"-24,0 0-10,0 0-17,-3 15-7,-1-3-15,-4 5-8,3 2-10,-5 5 0,1 0-15,4-6-11,0 1-3,1-2-12,0-1 1,2-6-8,1 3 1,1-6-5,0 2-8,3-2-5,-1 1 0,2-3 5,0 0 11,4-3 7,2 2 6,0-6 1,3 0 3,0-3-3,6-2-2,7-8 3,-9 6-3,6-7 4,-7 4-6,0-1-1,1-8-2,-4 7 3,3-7-5,-4 4 5,-1-7-4,-3 6-1,0 2 2,-3 1 3,-3 6-4,1-3-3,1 2-3,-4 3-6,4 4-2,-4-3 1,0 2-11,0 3-5,0 1-3,2-7-12,-2 7-16,0 0 5,0 0-3,0 0 2,-2 20-2,-1-10 3,2 3-2,1 1-1,-4 1-2,5 2 1,-1-5 0,4 5 2,-1-2 3,2 2-6,5 2 5,-6-4 0,4 2 6,0-4-1,1 3-5,-1-1 1,0-6 1,1 1 3,-2 1-1,-4-5 1,3 0-2,-2 1 5,-1-3-2,2 0 1,-1 1 0,-4-3 3,3 2 3,0-1 2,-3-3 9,2 4 0,-2-4 6,0 0 2,2 4 2,-2-4 1,0 0 6,0 0-1,0 0 2,0 0 0,-4 5-2,4-5-4,-13 1-6,2 2 1,-7 1-25,-5 1-14,-4 0-22,-5 2-14,1-4-13,3-1-13,-1 3-26,-1-3-19,1-2-10,1-2-27,0 0-36,1-2-28,5-2-157,1-1-410,-3-5 181</inkml:trace>
  <inkml:trace contextRef="#ctx0" brushRef="#br0" timeOffset="52069.1075">6866 2982 49,'0'-2'133,"1"-1"-6,-1 3-13,0-6-16,0 6-6,0 0-30,0-7-20,0 7-32,0 0-16,0 0-31,12 8-77,-12-8-124,15 8 55</inkml:trace>
  <inkml:trace contextRef="#ctx0" brushRef="#br0" timeOffset="53407.5199">7944 3093 309,'-3'-4'320,"2"2"-15,0-1-23,1 3-33,0-7-23,0 7-28,0 0-24,0 0-19,0 0-16,0 0-18,0 0-14,0 0-7,5 11-9,0-5-19,-1 0 1,1 0-15,-1-3-16,3 4-1,0-2-7,-2-3-2,4 0 1,-2-2-4,4 2 2,-1-4-5,1-1 7,-2-3-2,3 0 1,-3-1 6,-2-3-4,0 1 5,-1-3 12,-1 1 1,-2 0 2,1-2 3,-3 2-9,-1 5-1,0 0-9,2 1 4,-2-1-8,-2 2-22,2 4 11,0 0-5,0 0-5,-22 13 4,8 0-3,-1 0-4,3 4-25,1-2 8,-3 8 1,5-3-9,0 2-2,4-2-5,4-2-8,1 2 1,1-5-9,6 2-4,-3-4-4,3-3 2,5 2 0,-1-2 7,-2-5 5,3-3 1,9 1 7,-3-6-1,2 1 9,-1-7 4,-1-1 3,7-4 11,-5-2 5,-1-3 15,-5 5-2,7-8 9,-7 0 2,0 0 19,-3 1 7,-2 4 9,-2 3 13,-1 2 3,0 2 11,-2 2-8,-1-2 0,-1 6-6,0 0-8,-2 4-33,5-6 8,-5 6-21,2-1 13,-2 1-17,0 0-3,4 11 0,-3-1-2,-2 2 10,4 5-7,-3 1-26,0 4 28,0-1-9,0-1-10,1-1 13,-2-1-4,1 1-7,1-6 12,0-2-1,-2-1 1,5-1 3,-4-3-2,0 1-6,0 0-1,1-4 6,-1-3 4,3 4 5,-3-4 5,0 0-9,9-10-7,-2-1-1,6-14-1,1-3-1,1-2-11,1-1 12,-4 2-7,4 4 7,0-2-9,-2 3 0,-6 8-2,0 1-6,-3 8 3,-1 2-10,0 0-5,-1 1-8,-3 4 3,0 0-2,0 0 5,17 18 0,-9-5 6,-2 4-2,2 0 8,-2 8 3,-2-6-1,1 1-4,2 0-13,-1 0-19,-2-5-24,1 0 12,-1-4-26,0-1-13,2-2-12,-2-2-6,-3-4 5,4 1 9,3-6-8,-1-2-11,9-6 8,3-9 11,-2 0 11,2-1 8,-4-5 16,3-3 4,-4 4 16,1-1 13,-2 1 7,-5 9 11,1 3 12,-5 2 9,1 2 0,-3 4-4,1 0-13,1 1-1,-4 2 3,0 2-1,0 0 2,4 15 2,-4-1 1,0 3 3,0 3-3,0-1 0,0 0-3,0-1-8,0 0-5,2 2-7,-2-8-11,4-1-11,1 2-7,-1-2-8,0-3-5,1-1-4,0-1 4,2-4 1,-2 1-8,5-4-6,-1-3-3,1-3-6,1 1 6,1-6-8,0-2 8,0-3-7,2-7 13,-3-1 6,2 3 6,-1-11 16,-3 4 22,0-4 10,-3-1 16,2-15 18,-2 5 21,1-1-8,-1 13 19,-2 1 31,3 4 7,-5 10 11,-2 1 1,1 5-3,-1 2-3,0 1-20,0 4-5,0 4-16,0 0-7,0 0-3,-1 21 5,1 3 7,-2 8 10,-4 19 5,5-2-3,-3 6 12,-2 5 10,2 1-2,-2 21 8,3-24 10,-1 25 4,2-28 13,-1 1-4,3 0-4,-4-3 9,3-3-6,-2-3-1,1-1 3,-1-10-7,1-4-9,-1-3-8,3 0-9,0-8-8,0-7-9,-1 4-5,1-7-5,-2-4-2,2 1 3,-1-3 8,1-5 16,0 7 15,0-7 14,0 0 5,0 0 6,0 0 0,0 0 1,0 0-15,-4-28-28,3-2-22,-2-7-18,1-16-11,4-5-8,0-23-5,4 1-20,-2 19-3,6 3-6,7-28-4,-4 31-5,2 2-8,4 0 6,0 9-4,9 1-1,-12 17-6,0 6 1,6 1-9,-7 5-18,6 3-18,-5 6-13,1-1-20,1 4-1,0 4 7,-4 0 3,-1 3 4,-3 2 7,-1 4-1,-3 2 8,-1 6 3,-6-1 13,-3 4-13,-7 1-7,0 4-8,-5-5-10,-8-3-13,1 3 0,-3-6-8,3 0-5,-4-4-5,7-5-13,-1-3-7,1-1-11,3-3-17,4-3-25,-1-2-4,3-3-19,2-1-4,-1-2-2,4-7 14,0 0-122,2-7-374,2 1 165</inkml:trace>
  <inkml:trace contextRef="#ctx0" brushRef="#br0" timeOffset="54092.0955">9181 2696 14,'20'-23'123,"-2"4"32,-2-1 11,-5 5 29,3-1 7,-9 6 10,3 2 7,-3-1 1,-1 4-5,-1 0-9,4-1-18,-7 3-19,4 0-18,-4 3-18,0 0-16,5-5-21,-5 5-9,0 0-10,4 15-4,-2 1-6,-4 3-7,2 9-7,-6 5-2,4-1-4,1 1-5,-1 1-4,0-1-7,-5 0-1,7-5-10,-1 0 3,1-9-17,-2 1-10,5-1-7,-3-2-18,1 0-16,-1-5-12,6-3-7,-4 1-7,-2-2-8,2-4-1,1 3-2,-1 0 11,-2-7-1,9 5 12,-9-5 2,14-1-1,-14 1 8,18-11-1,-6 7 6,1-11 3,2 5 7,-3-2 6,-2 0-1,3-4 9,-4-1 9,0 1 15,1-2 9,-1 3 23,-3 4 11,0 2 6,-2 3 10,-3-2-2,4 3-3,-4 2-3,2-1-8,-3 4-5,1-5-6,-1 5-13,0 0 2,0 0-6,0 0-1,2 15-2,-4-4 1,1-1-2,2 7-1,-1-4-6,2 4 3,-2-3-2,2-4-2,0 4 0,0-4 0,1 2-2,1-4 2,0-2-2,-3-1 5,6 0-2,-3 0 2,3-2 3,-7-3 1,15 1 2,-15-1-3,23-7 1,-7-1 2,-3 4 0,-1-3 5,1-5 4,-2 4 14,1-4-6,0 0 2,-2 6 18,-2-7 5,1 6 18,-6-1 7,3 4 2,-6 4-8,6-8-8,-4 3-5,-2 5-19,0 0-1,0 0-14,6-4-3,-6 4-6,0 0-4,5 17 6,-5-1-4,4 12 5,-4 0-6,5 7 9,-1 12 11,-1 3 7,-1 3 11,3 1 4,-3 1 8,0-1-6,-2 2 18,0 2 7,0-3 5,-4-3-7,4-3-3,-2 1 2,-2-3 1,4-14-5,-4 1-10,2-5-9,2-6 4,-2-6-11,-2-5-1,3-2-4,1-2 3,-2 0-8,0-4 6,2-4-3,0 8 1,0-8-3,0 0-11,0 0-10,0 0-29,0 0-33,-13-18-76,7 1-52,-3-9-10,-3-2-23,2-2-14,1-2-15,-5-14-39,5 11-23,0-14-29,0 0 3,-1 0 1,3-2-190,0 2-548,2 0 243</inkml:trace>
  <inkml:trace contextRef="#ctx0" brushRef="#br0" timeOffset="54289.087">9501 2920 16,'-9'-26'81,"2"9"30,2 0-4,-5 4 30,0 2 7,4 2 25,1 2 6,1 0 12,-1 2 2,2 0-2,1 0-2,1 0-7,1 5 4,-3-5-17,3 5-11,0 0-7,3-6-9,-3 6 3,15-7 7,2 3-6,6 2-10,5-7-4,8 6-13,-2-4-3,5 2-25,-1-2-11,-1 1-19,-3 1-32,-3-1-36,-3-1-43,-6 4-33,-1-3-46,-1 4-43,2-3-54,-2 1-43,-2-1-203,-4 2-515,-2 1 229</inkml:trace>
  <inkml:trace contextRef="#ctx0" brushRef="#br0" timeOffset="54511.503">10334 2702 122,'2'3'303,"-2"-3"-9,0 0-10,0 0-26,0 0-28,4 5-11,-4-5-22,0 0-1,9 1-5,-9-1-11,14 0-15,-2-2-8,8 2-22,1-3-12,7 0-11,1 1-9,-1-3-22,6 3-25,-3 2-34,-6-2-36,-2 2-34,-5 0-44,1-3-43,-5 6-36,-2-3-25,-7 2 3,3 2-21,-8 0-181,0-4-427,-13 14 190</inkml:trace>
  <inkml:trace contextRef="#ctx0" brushRef="#br0" timeOffset="54843.5647">10430 2853 66,'-5'2'119,"5"-2"8,0 0 14,-1 7 11,1-7-3,0 0-12,25-2-6,-13-2-16,11 0-11,2-6-11,6 2-14,0 4-11,-2-5-29,-1 2-16,-1-3-37,0-1-8,-1 2-23,-2-5-31,0 1-19,-8 3-6,-2-2-7,0-3-73,-2 0-195,-1-1 87,2-6 762,-7 3-532,-5 1 21,2-2 23,-3 1 21,-3 4 31,2-1 24,-5 2 9,2 2 1,-2 3 15,3-2 6,1 7 10,-2-1-8,3 1-10,1 4-10,-3-7-15,3 7-7,0 0 7,0 0 4,8 15 9,-3-7-6,8 5 13,0 4 11,5 4 6,1-2 4,3 3 5,-1-1-5,3 0-11,-5-3-4,2 2-12,-8-6-3,-1 2-10,-3 0-2,0-1-6,-3 2-3,-6 0-4,-3 3-7,-2-2-15,-2-1-24,-2 0-26,-7 7-28,0-10-38,-3 6-42,2-9-56,2 1-219,-3-3-443,1 0 197</inkml:trace>
  <inkml:trace contextRef="#ctx0" brushRef="#br0" timeOffset="55391.702">11605 2431 236,'-3'-20'339,"2"6"6,-2 3-17,0 2-36,1 2-29,1 2-35,1 0-21,0 5-32,0 0-22,-5 25-7,1 6-14,0 5-18,0 17-3,-6-4-16,8 0-7,-2-14-7,2 0-1,4-3-21,0-4-9,2-2-5,1-10-7,-1 1-4,0-4-1,1-5 0,1 2 8,4-6 17,5-1 26,1-3 12,3-8 3,10-4 6,-3-2 6,-4-6 1,0 2 10,-2-3-4,1-6-19,3-16-14,-4-2-9,0-1-6,-8 0-22,-2-3-18,-1 15-7,-3 1-5,-6 8-4,2 6-15,-2 2-24,0 8-31,0-1-37,-2 6-40,2-1-50,-4 5-36,4 0-28,-20 6-24,12 2-39,-1 5-24,-5 3-207,0 7-585,5-7 259</inkml:trace>
  <inkml:trace contextRef="#ctx0" brushRef="#br0" timeOffset="55730.687">11991 2568 92,'5'-4'319,"-2"-3"7,0 3-10,0 2-26,-2-1-27,3 1-38,-4 2-23,0 0-25,0 0-12,2 10-20,0 5-11,-5 4-18,3 8-6,-4 2-12,2 0-2,-2-2-9,1-2-14,-1 0 1,4-7-14,-1 0 0,-1-2-14,0-6 2,4-1 1,-2-2-9,0-2 2,0-1 1,2 3 15,-2-7 6,0 0 22,3 3 11,-3-3-18,14-18-4,0 4-10,2-11-7,9-5-6,-4 3-1,-1-1-2,-3 5-11,1 3-7,-7 9-3,0-3-3,-4 6-5,-4 4-6,4-2 1,-4 4-13,1 0-16,-4 2-9,0 0 10,13 10 7,-5 2-8,-1 4 13,1 1-9,-3 8 1,0-6 6,2 6-2,-3-6-20,-1 1-18,0-2-30,0-1-27,-1 2-47,1-1-47,1-2-59,0-3-61,2 0-246,-3-7-605,3-1 267</inkml:trace>
  <inkml:trace contextRef="#ctx0" brushRef="#br0" timeOffset="56143.5502">12673 2588 189,'1'-12'303,"0"1"-4,-2 3-13,1 2-29,-1-1-20,0 0-28,-2 4-19,-2 0-28,-5 4-17,1 6-12,-6 1-18,-2 5-6,-3 7-15,-3 2-10,5 3-10,-2-1-7,4 2-5,2-4-13,1 0-3,6-5-5,4 0-5,-2 0-9,3-5-4,2 0 0,2 0-2,3-3 3,-3-1-5,2-2 3,2-1 5,1-2 4,2 2 6,3-7 7,-2-3-6,9-2-2,-3-6 2,0 0-12,4-7 5,-2-4-5,0 1 3,-5-7-4,3 0-4,2-16-1,-6 14 0,6-21 8,-4 5-5,-4 2 25,-2 15-1,-5 13 28,-3 0 13,5 5-2,-3 4-5,0 1-15,-1 4-6,1-1-16,-2 5-13,0 0-10,0 0-3,-2 18 4,-3 12 5,0 7-5,2 9 1,-3-10 6,4 8-8,-3 4-1,1-14-9,6 2 0,-2-2-1,0-3-27,3-2-30,1-5-32,2-4-36,-4-1-34,1-3-38,4-5-16,-4-5-21,1 0-16,2-3-27,5-3-18,-11 0-198,20-11-523,-6-1 233</inkml:trace>
  <inkml:trace contextRef="#ctx0" brushRef="#br0" timeOffset="56580.8492">12881 2741 627,'13'-21'24,"-4"3"56,-3 3 39,-1 5 17,1 1 18,-5 4 3,3 1-8,-3 0-3,2 0-14,-3 4-18,3-7-6,-3 7-16,7-3-7,-7 3-3,0 0 1,0 0 9,12 7 13,-12-7-3,10 3 3,-2 0-1,-3-2-5,1 2-2,1-1-10,0-2-6,2 3 2,-9-3-1,22-3 3,-9 3-2,2-4-3,-3 1-1,4-4 3,-5 0 2,2 4 3,-2-4 10,-2-2-3,-2 3-7,0-3-1,0 2-2,-4-3-2,3 2-3,-6-1-8,1 3-12,-1 0-10,0 6-8,-1-8-7,1 8-7,-6-4-10,6 4-17,-13 8 4,-4 2-10,-1 3 2,-2 9-19,3-3-9,0 0-11,3 3-3,2-7-6,5 4 7,-1-3-8,5-1 3,3 0 0,0-3 18,2 0-16,2-5 10,2 3 1,4-4 7,2-2-1,6-3 5,1-4 4,3 1 3,4-8-4,1 0 3,-5-7 3,5 0-1,-4-2 0,-3-1 5,0 1 6,-5 4 7,-2 1 21,-3 2 22,-2-1 22,-1 8 8,-3-2 3,0 3-6,0 1-3,0 1-21,-4 2-9,0 0-15,0 0 6,0 0-15,7 8-1,-7 3 8,-1 1 2,1 3-2,-1 2-4,1 1-8,1 0-27,-1 1-40,1-2-35,1 1-42,0-1-51,1-5-37,-1-2-37,4-1-29,4-2-277,-4-5-615,4 1 272</inkml:trace>
  <inkml:trace contextRef="#ctx0" brushRef="#br0" timeOffset="56843.0345">13794 2287 150,'3'-31'284,"-4"6"14,1 7-5,-2 1 5,2 5-15,-4 2-19,4 0-28,-3 5-38,1-1-19,2 6-16,0 0-19,-13 14-17,5 3-10,-1 14-12,-2 6-7,4 12-10,0 1-9,0 2-3,5 3-8,1 2 0,-1-1-11,4 4 10,-1 1 2,2-3 2,5 29 3,-4-33-2,-1 4-1,2-3 4,-1 2-16,-2 0-2,2-2-9,-3-6-5,0 2-8,1-18-6,-2-2-39,0-4-33,-2 0-19,1-9-28,1-6-23,0-3-17,-1-1 2,0-4-17,1-4-108,0 0-32,0 0-246,-36-19-575,15 0 254</inkml:trace>
  <inkml:trace contextRef="#ctx0" brushRef="#br0" timeOffset="57886.1609">13583 2977 2,'4'-19'146,"-4"0"9,0 9 9,0-2 7,0 2-10,1 3-13,-1 1-15,0 6-15,4-9-4,0 5-5,-4 4 3,17-7-4,-2 4-1,6 1-7,7-4 1,3 2-14,2-4-8,3 1-3,2-2-9,-1-3-5,-1-1-6,-3 1-6,-2-6-7,-3-2 7,-4 0-7,1 0 0,-7-8-5,0-1 1,-1-4 2,0-17 1,-7 16 0,3-16-3,-9 16 14,2 3 19,-1-2 12,-2 15 9,-2 6 9,1-4-4,0 7-8,-2 1-18,0 3-13,0 1-18,0 4-1,0 0 1,-5 27-6,-1 1 8,-5 17-11,0 9-7,-2-7-2,3 2 2,3-11-3,2-4-2,5 3-4,0-6 0,2 3-3,0-3-25,-1-4-15,6-3-34,-3-7-31,2-2-15,-1-5-14,2-1-6,3-4-14,0-6-16,4 1-28,5-7-1,-2-4 6,3-6 8,5-3 23,-5-2 25,-2-2 21,2-4 35,-2 1 35,-2-1 25,-3 5 34,-5 6 33,-1 2 20,-1 6 23,-2 0-10,1 4 0,-1 0-24,-2 1-3,-2 4-15,0 0-4,0 0-1,0 0-3,4 21 6,-6-7 1,0-1-6,1 4-1,1 0-7,-1 1-7,1-2 9,0-5-10,2 5-1,0-5-2,0 0 1,-1-5-1,3-1 0,1 1 8,5 0 11,-4-4 4,4 2 8,-10-4-6,25-6 2,-5 2-1,-6-7-3,3 3-2,0-4-9,0-7-5,-7 4 1,7-7-1,-6-2-4,-2-1-5,-4 7-4,3-8 4,-7 8-7,-1 1-4,0 2 7,-2 5-5,-1 2-9,-3 3-1,-5-1-4,-1 4 0,-2 5-3,-1 3-3,-4 3 4,-4 5-5,5 3 4,-3 0-1,10-2-4,0 2 0,3-1-5,1-1 8,4 2-5,-2-5-3,2 5 4,6-7-4,2 3 7,0-3-1,2-2 2,2 1 3,3-3-2,0-2 2,6-2 2,-2-1-4,4-2 3,1-3-4,7-4 0,-3-3 2,-1-4-6,1 0 6,-3-2 0,-1 0 0,-2 0 4,-3 4 9,-5-2 9,0 2 15,-6 6 11,5 0 5,-6 0-1,1 4-9,-1-1-1,-4 4-2,4-3-14,-4 3-4,5-2-11,-5 2-5,0 0 2,0 0-1,4 19 3,-8-9-8,9 6 6,-6 0 4,1 0-5,0-2 1,-4-1-1,8-1-6,-4-3 6,1 3 1,1 0 0,-2-6-3,2 1 2,-1 0-1,-1-3 6,0-4-5,4 6 4,-4-6 1,9 0-6,-9 0 1,27-10 0,-4-4-8,-5 4-7,6-5 5,1 0-5,-9 5 2,1-1-12,-1 1 6,-7 3 0,0 2-1,0 3-4,-2-1-2,2 5-1,-9-2 5,13 8 5,-5-3 1,-3 4 2,3 0 1,2 2 4,-3 0 2,0-1-4,2 3 1,1-3 9,-1 1-9,-1-3 10,6 0-3,2-1 5,4-5-1,3-2 3,-3 0-4,0-3 10,1-2 5,-4-2 13,2-1 5,-1-5 8,-1 0 5,-5 0 17,1-1 2,-4-3-4,1-6-7,-3-2-6,-4 7-2,-3-3-2,0 3-9,-3 3-2,-2-2-3,3 6-8,-1 0 3,-5 1-3,1 2-20,-4-1-31,1 7-29,-6-5-35,2 4-34,0 3-48,-1 0-44,3 0-66,1 0-67,11 0-196,-27 3-588,14-3 261</inkml:trace>
  <inkml:trace contextRef="#ctx0" brushRef="#br0" timeOffset="58789.1763">15975 2442 130,'-2'-4'299,"2"-1"-21,-2-2-23,-2 4-30,-1 1-20,5 2-26,-14 10-18,-2 0-15,-1 11-11,-2 1-13,-2 4-16,6 0-8,-3 1-14,6 1-7,2 1-10,1-3-7,6-2-9,-1-7-18,2 0-6,8 0-6,-2-3-5,5-4-1,0-3-5,7 1 2,0-6-5,7-2-3,7-7 0,-2 0-4,2-3 8,-1-1-10,-4-1 1,-2-2-4,0-3-1,-1-2 6,-4 2-2,-2 3 1,-3 1 4,-3-1 2,-3 7 7,2-2 0,-5 5 0,1 0 1,-3-1-8,-2 5 3,5-2-5,-5 2-2,0 0 1,0 0-5,-6 24 3,0-16 1,1 6 0,-1 0-3,2 1 3,1-3-2,1 5 0,-1-8-3,1 3 3,2-3-2,4-1-2,-3-2 3,3 3 1,-1-4-2,-1 2 8,2-2-1,1-5 2,1 5 3,0-2-1,1-2 4,-7-1-1,9 0 5,-9 0-2,10-6 1,-6 3 1,0-5-3,-1 1-1,-1 0-3,0-5-7,-2 0 3,1 2 3,-2-7-8,-1 4 3,2-3-1,-2 4 9,2 0-3,-1 1-3,1 0 0,1-3 4,1 9 2,-2-2-1,0 1 0,0 0 0,3-1-4,1 3 4,0 0-8,6-1-2,1 3 1,-2 1-6,5 4 4,-6-3-4,8 5 3,-4 1-2,0 0 1,2 4 3,-8-1-5,4-1 2,-2 5 0,1-5 2,-3 8 5,0-4-4,-3-3 0,3 3 3,-4-6-3,-1 0 4,3 1-4,-4-4 7,3 3 0,-3-6 11,1 6 19,-1-6 14,0 0 13,2 4 15,-2-4 11,0 0-11,0 0-6,0 0-3,0 0-6,6-21-16,-5 10 1,1 1-9,-2-3-3,7-1-8,0-3-5,-1 9-6,-1-4 0,0 3-2,3 1-7,0 3-2,-3 0 3,5 1-11,0 1-1,-3 3-6,2 0 3,4 3-11,-4 2 7,0 0-14,0 2 0,-2 2-13,0-1-10,1 1-21,-3 3-20,1-1-31,-1 0-28,0 4-24,-4-6-44,3 4-35,0-4-225,-2 1-513,4-3 227</inkml:trace>
  <inkml:trace contextRef="#ctx0" brushRef="#br0" timeOffset="59554.707">16896 2491 70,'-4'-10'205,"0"8"-24,-8 0-18,-4 2-17,-4 7-8,-7 7-6,-1 5-9,-3 3-12,2-2-14,-1 6-3,7-6-16,6 5-5,0-2-8,6-7-4,2 2-5,3-7-10,4 5 3,3-6-4,0 1 12,5-4 16,0 1 21,3-3 15,2-2-3,2-2-6,4-3 0,3-5-10,3-5-5,-4 4-5,4-8-16,-2-1 1,-1-3-7,-3-2-9,-2-2 0,-3-6-6,2 0-5,-6 1 0,-3-3-12,2-4 5,-2-14-4,0 3-6,-5-3 2,4 2 2,-6 17 17,4 2 13,-2 8 17,0 4-6,-2 8-2,2 1-16,-2 6-7,0-5-18,2 7 5,0 0-11,0 0 2,-5 19-4,0 8 4,2 2-4,-1 0 4,1 0-4,-1 4 4,2-2 1,0 1-16,4-2 2,-2 2-3,2-4-19,2-1-19,-1-10-17,3 0-10,2-1-9,-5-7-14,3 1-1,-2-4-6,6 1-11,4-7-6,-2 0-4,2-5 0,-2-2 4,7 0 11,-3-8 0,6-2 14,-4-5 6,0 1 15,0-4 10,-8-4 9,10-3 16,-2-11 18,-2 13 29,-4 0 30,1-1 13,-4 13 24,0 1 6,-4 6 15,1 1-9,-2 2-11,0 1-10,-1 3-14,-2 1-15,-1 3-1,0 0-3,0 0-9,5 18 6,-4-2-1,1 10-1,-4 2 14,2-7 9,-1 3-10,0-7-2,0 1-6,-1-1-9,2-7 0,0 0 0,0-2 5,0-3-8,0 2 11,0-2 17,0-5 26,2 5 27,-2-5 2,0 0 5,0 0-12,0 0-17,19-27-9,-4 5-8,4-3-7,3-1-11,-2 0-4,0 0-8,-4 6 4,-1 7-6,-7 3 0,2 3-16,-5 2-1,2-1-5,-2 2-9,0 4-8,-5 0 7,15 9 2,-4 0-4,1 5 9,0-1-1,1 3 2,1 5-2,-4-3-6,4-2 4,-6-2 6,1-1-4,-2-2-2,-1-5-4,2 2 7,-2-5 1,1 2 4,-2-3-4,5-2 4,3-1-5,0-1-3,-3-2-17,9-3-20,-6-3-21,-1 3-35,2-6-33,3 1-28,-4-5-35,3 4-13,2-9-19,-5 8-18,-3 0-29,-3 4-27,2 3-31,-3-2-26,-4 3-182,-2 6-564,0 0 250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03T04:23:17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6114 7150 115,'-8'0'177,"8"0"-13,-5-1-18,5 1-14,0 0-5,0 0-11,0 0-4,-5-3-13,5 3-8,0 0-10,0 0-6,0 0-1,0 0 2,0 0 5,0 0 6,0 0 8,13 11 6,-10-7 4,4 0 9,2 2 0,4-3 4,0 2-3,7 0-2,-3 1 4,11 1 0,4 0-2,1-4 2,4 0-7,1-1-6,1 1-8,15-3 0,-1-1 5,-2-1-19,4 1-5,-1-3-4,2 3-5,-3-3-16,1 2 8,2-1-2,-3 1-7,2 0-7,-4 1 1,1-1-2,-15 2-3,3-2 0,-1 2-6,14-1-2,-16-1-2,1 2 3,2 0-18,-2-1 25,15-1-11,-20 1 1,3 2-2,-2-1-9,-2 0 0,3 1 3,2-3 1,-4 2-12,3-2-8,1 4 14,-2-2 2,0 0 0,-2 1-2,2-1-8,2-1 2,-5 2-13,0 0 12,-3 1 5,0 0-3,2-1-3,0-2 4,1 1-5,-3 1 6,4-1-2,-1 0-2,0 0 7,0 0-8,3 0 3,-3-1 2,0 1-5,2-3-9,1 3 10,-1-1-1,2 0 3,-3 1-4,2-3-5,-3 2-5,2 0 8,-2-1-2,-1 1 2,1-1 2,-4-2-2,0 2 0,2-1 2,0 1-3,0-2 2,-1 1-2,2-2-5,-2 2 2,1-1 1,0 0-4,-1 0 12,0-1-24,1 4 16,-2-2-3,-5 1 5,-1-1-4,-1 0 2,-1 3 1,-2-2-17,-5 2 19,0 0-4,-7-2 1,2 2 0,-1 0 5,-2-2-3,1 2-6,-6 0 4,8 0 3,-8 0-6,9 0-13,-9 0-12,0 0-20,0 0-25,5-3-20,-5 3-23,1-2-26,-1 2-27,0 0-46,0 0-48,0 0-48,0 0-46,0 0-197,-17 0-596,17 0 264</inkml:trace>
  <inkml:trace contextRef="#ctx0" brushRef="#br0" timeOffset="1178.878">9949 7752 94,'-6'1'256,"6"-1"-3,-10 0-9,10 0-10,-7 1-9,7-1-6,0 0-18,-9 0-10,9 0-11,0 0-12,0 0-15,0 0-8,-4 3-7,4-3-1,0 0-16,0 0-13,0 4-2,0-4-5,0 0 1,8 4 6,-3-3 3,7-1 9,-1 2 10,9-1 3,13 1 7,2 2-6,2-1-5,14 0-2,1-3-12,1 4-2,0-1-9,5 2-9,1-2-6,1 2-9,-2-3-3,3 5-7,0-7-8,-1 3-1,2 1-5,2-1-3,-2-2-1,-1 2-6,2 3-4,-2-6-3,4 3-2,-2 0-5,3 0-1,-2-1-2,-1 2 0,3-1-2,-3-1-4,-1 1 0,-1 0-3,3-3-3,-6 4 3,4-1-4,0 2 0,-3-3-3,1 2-3,-2-3 6,1 2-4,1-2-3,-1 5 0,-1-9 0,1 3-5,-1 3 2,-1 1 0,-4-2 0,4-1 0,1-1 1,-5 2-4,4 3 0,-1-5-5,0 0-1,1 0 5,0 0-3,1 0 3,1 1 0,-3 2 0,0-6-3,0 5-3,-3 0 4,0 0-2,1-2 2,-2 2-2,-3-2 2,-9 0 0,1 3 2,9-6 0,4 6-6,-15-1 8,-1 0-8,2-2 3,-1 0 3,1 2-5,-1-2 4,-1 0-2,-1 0 3,1 0-2,-1 0-2,-1 0 2,1 0 1,-6 0-3,2 0 4,2 0-8,-3-2 10,3 2-8,-2 1 1,-2-1 0,-3 0 0,3 0 4,-1 1-1,-7 0 1,-3-1 0,1 0-3,0 0-1,-1 0 1,-2 0-1,1 0 6,-6-1-3,0 2-1,-2-2 2,1 1-5,0-1 2,-8 1 4,5 0 0,-4 1-2,-5-1 3,11-1 2,-11 1-5,8 0 2,-8 0-2,6-2 0,-6 2 0,6 0-3,-6 0 4,5-1 0,-5 1-1,0 0 1,0 0-2,0 0 3,0 0-2,0 0-2,0 0-2,5-2 2,-5 2-1,0 0 1,0 0 0,0 0-1,0 0 5,0 0-7,0 0 5,0 0-3,0 0-3,0 0 2,0 0-3,0 0 1,0 0 1,0 0-1,0 0 2,0 0-2,0 0 2,0 0 4,0 0 2,0 0-9,0 0 3,0 0 1,0 0-1,0 0 0,0 0 2,0 0 0,0 0 1,0 0-2,0 0-5,0 0 3,0 0 4,0 0-5,0 0 1,0 0-6,0 0-1,0 0 9,0 0-4,0 0-9,0 0 8,0 0 1,0 0-2,0 0 4,0 0-7,0 0 2,0 0 0,0 0-1,0 0-2,0 0-3,0 0-3,0 0 6,0 0-11,0 0 1,0 0-14,0 0 5,0 0-14,0 0-5,0 0-6,0 0-3,0 0-23,0 0-17,0 0-22,0 0-19,0 0-19,0 0-18,0 0-24,0 0-27,0 0-44,0 0-56,0 0-277,-13-7-655,8 7 291</inkml:trace>
  <inkml:trace contextRef="#ctx0" brushRef="#br0" timeOffset="3244.581">7452 9256 78,'-2'-18'207,"-1"2"-14,-1 0-10,-2 1-4,-2-2-11,1 7-17,-2 0-10,-1 0-15,-4 2-8,-2 3-13,0-1-12,-4 2-10,-1 7-8,-4 4-11,-7 4-4,5 4-1,-1 5-9,1 1-10,0 3-3,4-2-1,1 4-7,2-2-1,5 3-1,1-2-7,3 1-1,4-1-4,0 6 2,4-5-1,0 3-3,2-2-3,3 0 1,0-3-2,4 5 2,2-4 2,-2-1 0,3 2-1,-1-3 1,2 3 4,-5-8-3,3 7 1,-1-6 3,0 6-1,-1 1-4,-2-6 1,0 5-3,-2-4 4,-2 5-4,-2-6-1,-2-3 4,-1 2 0,-5 0-2,1-2-1,-4 5 1,-6 1-2,1-5-1,2-5 1,1-2 0,0-1 0,-2-1 0,3-4-2,0 0 0,2 0 1,2-4 1,-2 1-5,2-2 4,1 0-3,1 0 0,1 0 0,7 0-6,-12 0-1,12 0-2,-5 2-6,5-2-3,-5 2 5,5 3 1,0 1 2,0 4-2,2 6 0,3 8 0,-2 3 2,2 4 3,-2 1 0,-1 4 0,3 12-1,-6-2 4,2 0 3,-2 4 1,-3-2-1,0 2 5,3 3 1,-7-6 1,1-12 3,-1 16 1,-1-7 1,-1-9 2,3 0 5,1-3 1,-5 1 7,5-1-7,1-3 0,1 0 0,0-1 1,-1-3-3,0-1 6,5-5-8,-1 1-5,-1-4 3,0 2 1,-1-1-6,2-3-2,1 1 0,1-1-2,2-3 1,-3 3-1,2-4-2,1 0 2,0 1-3,-2-4 2,1 1-3,1-1-1,0-3 1,0 2 0,5-1 3,-2-1 0,1-1 3,-1 1 2,5-3 1,-1 1 2,0 1 2,2-2 2,-1-1-1,-2 3 4,3-3-3,-6 3 0,3-3 1,-2 0 2,0 0 3,0 0-4,-7 0 4,11 0 5,-6 0-2,-5 0-5,5 1 4,-5-1 5,0 0-3,0 0-7,10 0 4,-10 0-4,0 0-2,0 0 1,0 0 0,4 1-4,-4-1 0,0 0-2,0 0 1,0 0-5,0 0 2,0 0 2,5 2 6,-5-2-3,0 0-6,0 0 4,0 0 1,0 0-3,0 0 1,0 0-5,0 0 2,0 0 5,0 0 1,0 0 0,0 0 12,0 0-16,0 0 3,0 0-4,0 0 6,0 0-4,0 0-6,0 0-2,0 0 5,0 0 0,0 0-7,0 0 7,0 0 9,0 0-9,0 0-6,0 0-2,0 0-3,0 0 9,0 0-5,0 0-3,0 0 2,0 0-3,0 0-3,0 0 2,0 0 8,0 0-3,0 0-7,0 0-6,0 0-1,0 0 5,0 0-3,0 0-4,0 0-15,0 0-15,0 0-28,0 0-31,0 0-31,0 0-34,0 0-32,0 0-23,1 5-31,10-5-17,3-3-259,6-1-569,9-4 252</inkml:trace>
  <inkml:trace contextRef="#ctx0" brushRef="#br0" timeOffset="4976.7604">10328 10268 83,'-8'-3'198,"8"3"-8,0 0-9,0-3-11,0 3-14,0 0-11,0 0-13,0 0-9,0 0-1,0 0-3,0 0 0,0 0 0,0 0 1,24 3-2,-13-3 3,0 0-6,3 0-2,7 2 7,1-1-3,6 3-7,1-4 2,3 1-4,0 3-2,6-2-5,0-2-5,0 2-6,1 0-4,19-2-3,-6 2-10,-11 1 1,11-2-10,1 3-2,1 0 0,-15-4-11,2 2 3,12 1-8,-1 2-7,-12-1 6,12-1-1,-14-3-7,13 4-3,-12 0 3,13-3-2,-13 0 9,1 3-5,12-1-1,-1-1-2,-10-2-5,11 2 7,1 1 2,0-2-1,-2 0-8,-11 2 2,11-2 0,-1 0-7,1 2 9,1-3-5,-19 3-1,4-2-6,-1 2 2,0-1-4,2 1-3,-4-2 2,1 5-10,1-4 5,-2 1-4,1-1 3,0 0-3,0 0 3,-3-1-2,2 2-1,0-1-1,-1 0 1,0 1-1,1-1 1,-4 2 1,2-1-2,0-2 3,-2 1 6,2-2-3,-3 2 0,2 0-2,-2-2 7,-9 3-2,8-3 3,-7 4 1,2-3-3,4 0 0,-6-1 1,1 0-3,1 0 1,-5 0 2,5-1-2,0 1 0,7-1-1,-9 1-3,7 0-1,-6 0 0,12 1-2,-4-1 4,0 1-2,3-1 1,-1-1 1,-1 2-2,0-1 0,2 1 6,-2 1-4,-2-1-3,5-1-1,-2 2 0,-7-1-1,10 0-2,-1 0-4,3-1 9,-2 4-5,-2-3 2,-1-2-8,0 3 10,1-1-1,2 1-3,0-2-4,0 3 7,-1-3-1,3 0-2,0 2 7,3 0-4,-3-2 0,3 1 1,-2 1-3,1 0 2,-1-2 1,-1 0-3,0 0 1,0 3 0,3-3-3,-1 0 1,-1 3 1,-2-2 0,3-1 3,-2 4 0,1-3-2,-3 0 0,-4 1 0,5-1 0,2 0 2,1 2 3,-1-3-2,13 0 1,-12 2 1,0-2-2,1 1 0,0 0 0,11-1-3,-12 1 5,14 1 1,-19-1 0,6-1-2,-1 2 2,2 0-2,11 0 1,-16 0-2,1-1 0,1-1 3,15 0-3,-20 2 2,2-2-2,-2 2-2,1-1 4,0-1 1,5 0 0,1 0 1,12-1 0,-2 1 1,1-1-3,-10 1 0,14-1 4,-2 2-1,-1-1-1,-1-1-2,3 1-1,-14-2 0,11 4 1,-13-2 0,1 0 6,11 0-6,4 2 3,-16-3-1,14 1 5,-12 0-7,13 0 8,-2-1 1,-1 1 5,3 0-8,1-2-5,2-1 4,4 3 0,-1-2-8,0 2 2,1-3 2,-3 4 0,-3 3 2,3-4-1,0 0-6,-4 0 5,-2-2-1,-11 2-2,-1-2-3,13 0 6,-18 2-5,0 0 4,-4 1-4,0-2 4,-2-2-1,-7 3-1,-1-1 9,0 1-5,-2-1-5,-5 1 6,-1-1 1,1 1 0,-4-2 0,4 2-2,-7 0 1,2 0-1,0-3-3,-2 2 7,-1 0-9,4 1-3,-9 0 4,13 0-7,-13 0 4,10-2-6,-5 1 5,1 1-1,-6 0-9,9-1 8,-9 1 1,7-1-1,-7 1 1,0 0-2,0 0-3,6 0-2,-6 0-4,0 0 10,0 0-7,0 0 14,0 0-15,7-2-2,-7 2 4,0 0 2,0 0-3,0 0 4,0 0-7,0 0 1,0 0 4,0 0-1,0 0 7,0 0-7,0 0 0,0 0-1,0 0-8,0 0 5,0 0-11,4-2 0,-4 2 1,0 0-4,0 0 0,0 0-3,0 0-6,0 0 2,0 0-4,0 0 2,0 0-6,0 0-1,0 0-8,0 0-1,0 0-6,0 0-4,0 0-7,0 0-9,0 0-17,0 0-7,0 0-12,0 0-14,0 0-18,0 0-6,0 0-13,0 0-22,0 0-14,0 0-21,-14-6-70,7 4-41,2-1-34,-2-1-37,-4 2-28,0-1-222,-2 3-695,0 0 308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03T04:25:10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4513 6852 5,'-11'-13'232,"-1"1"-11,3-2-12,-4 1-6,7 4-4,-6 0-15,6 1-15,-3-2-13,0 3-11,4 4-28,-3-6-16,5 7-12,-2-1-12,4 1-14,1 2-11,-5-4-23,5 4-18,0 0 2,0 0-3,0 0-1,13 14 0,-2-1-2,3 3 0,2-2 1,-1 7-2,2-1 1,0 1-2,-1 0 6,-3-6-6,-2-1 3,2-1-9,-6-2 3,1-5 1,-1 2-2,-2-4 2,0 1-2,0-1-1,-3 0 7,5-2-2,-5 0 3,-2-2 1,5 1-1,-5-1 4,0 0 6,11-6 8,-2-8 8,11-17 6,7-18-5,23-32 0,7-9-6,10-13 1,11-7 3,4-3-7,9 10-4,5 7 0,-8 11 0,-6 12-4,-14 13-5,-25 25-2,-13 12-1,-3 3-4,-13 8-15,0 2-14,-5 2-2,0 3-12,0 0-13,-4 1-9,-1 0-40,-2 2-33,0 1-16,-2 1-15,0 0 10,10 5-4,-8 2-6,0 1-111,2 4-295,-2-5 131</inkml:trace>
  <inkml:trace contextRef="#ctx0" brushRef="#br0" timeOffset="1483.4688">9899 10272 25,'-5'3'129,"0"0"-18,5-1 5,-4 0-6,-2 1-13,6-3-10,0 0 1,-3 3-10,3-3-9,-5 1-5,5-1-3,0 0-15,-5 1 4,5-1-9,0 0-14,0 0 7,0 0-3,0 6-11,0-6-1,0 0 9,0 0-2,11 1-15,-11-1 9,12 2-5,-6-1 1,7-2-6,0-1 2,5 1 1,3-2 0,11-1-7,-1 0 11,1-1 5,2 2 3,2-2-3,16-2-2,0 4 3,1 2-1,1 0 8,1-3-3,3 4 2,0 4-9,2-3 0,0 3 1,3 1-7,2-2 3,-1 3 2,2-3-2,-1 2 0,27 1-1,-28-2 6,4-2 0,30-1-4,-8 1 8,-25-2-10,27 0 4,-27-5-2,32 1-1,-6-4 0,3-4 1,2 4 0,-2-3-4,-4 3-1,-23 1 1,28-1-1,-28-1-6,27-1 4,-2 8-4,-29-2 2,1-3 1,5 6 1,-5-4-7,3 0 1,-2 1 1,-3 1-3,-1-2 2,-7 1 1,1 1-4,-1 0-1,-16 1 3,15-5-3,-16 5-3,2-2 4,-3 0-4,2 1 0,-2-4 4,-1 3-2,-3 1-2,-2-2-2,-2 1 4,-9 1-6,0 3-4,-6-1 3,-2-1-2,-3 0-1,-1 2 5,1 0 0,-2 0 3,-2-1-6,-4 1 6,8-2 1,-4 0 1,-4 2-3,6-2 7,-6 2-2,0 0 0,0 0 1,0 0 9,0 0-3,0 0 0,8 0-2,-8 0 2,0 0-3,0 0 1,0 0-2,0 0 5,0 0-10,0 0 5,0 0-3,0 0-1,0 0 2,0 0 0,0 0 3,0 0-6,0 0 2,0 0-3,0 0 0,2-2 4,-2 2-3,0 0-2,0 0 1,0 0-1,0 0-2,0 0-1,0 0 2,0 0-6,0 0 6,0 0-4,0 0 0,0 0-5,0 0 3,0 0-2,0 0-14,0 0-6,0 0-7,0 0-19,0 0-10,0 0-17,0 0-21,0 0-27,-10-4-18,10 4-100,-10-4-271,7 3 121</inkml:trace>
  <inkml:trace contextRef="#ctx0" brushRef="#br0" timeOffset="4288.7571">10759 12434 2,'0'0'18,"7"0"3,-7 0-2,12-1 4,-7 0-5,-5 1 1,12 0 0,-3-1 2,-1 1-3,1-1 3,2 2-3,0-1-3,-1-1 1,1 1 6,1 0-5,2 0-2,-1-1 3,6 1 2,-3 0-1,2-3 2,1 2-6,2-2 2,-5 0 1,5 0-3,-1 1-1,0-1 0,1 2-3,7-6-2,-7 4 4,9-3-6,-5 4-2,4-4 6,-2 3-4,0-2 3,1 2-3,1-1-4,-2 2 1,-3 1 4,1 1-6,-2-2 6,4 1-6,1-1 0,-6 0 7,6 0-9,-7 2 2,5-3-3,-5 1 8,7 1-2,0 1-1,1-2 0,-8-1-8,7 1 3,-1 3 7,1-5-3,3 0 1,-2 2-1,2 0-5,1 1 2,-2-2 5,1 1-2,0 2-5,-2-3 5,2 3-4,-1 0 5,-2-1-4,3 1 1,-3 0 2,-1 0-7,-4 1 8,4 0-2,1 1-4,-8-1 1,3 0 1,-1 0-2,-3 1-3,4-2 10,5 1-5,-5-1-1,-3 0 2,3-1-5,-3 1 5,9-3 1,-9 1 1,7-1-3,-6 4 0,1-3-2,-5 3 6,2-1 1,-3 0-3,0 0 0,-4 1 0,2 2-1,-1-2-1,-1 2 1,1 0 4,-2-3 0,0 2-8,1 0 5,-1 0-4,2-2 5,-1 3-2,0-2-6,-2 0 6,3-1-3,0 3-1,-1-3 7,3 2-5,2-2 5,-3 1-4,4-1-4,0 0 1,-1 1 4,1-1 1,4 0 0,-3 1-5,-1 2 5,3-3-3,-3 2 3,-1-3-6,2 4 0,1-2 4,1 0-1,-1 0 3,0 1-3,0 1-2,1-1 3,7 3-2,-9-3 5,4 0-3,4-1 2,0 1-3,-5 0 5,8 3-5,1-3 3,2-1 2,-1 1 5,-1-2-4,1 3 4,3-3 1,0 0 4,1 0-1,1-2-5,2 2 6,2 0 1,10-1 5,-13 1-4,13-2 1,-15 1 5,4 0-4,-3 0 1,3 1 0,-3 0 4,0 2-3,2-1-1,1 1 3,10 1 6,-12 0-11,0 1-3,-3-1 9,2-2-11,-1 3-2,2 0 4,0 2-2,-1-1 2,-2-1-4,5 3 2,-6-5-8,5 3 8,-5 0-10,0-3 5,5 3 4,-4-3-5,0-1-2,3 2 7,-5-5 2,3 4-10,0-1 7,2-1 1,-3 1 1,-3 2-1,0-3-4,3 0-1,-2-1 0,-2 1 3,-1 2-4,-1-2 6,-8 3-7,1-3 0,-3 0 1,2 0 5,-2 0-3,-6 2-3,-3-2-4,4 2 10,-4-1-4,-2-1-5,1 0 2,-3 1-5,0-2 7,-6 1-3,8 1 4,-8-1 1,10-1 3,-10 1 10,0 0-6,7 1 5,-7-1 0,0 0 1,6-1 4,-6 1-7,0 0 1,5 1 0,-5-1-5,0 0 2,0 0-5,0 0 6,0 0-8,0 0 2,0 0 0,0 0-5,0 0-2,6 1 1,-6-1 0,0 0 4,0 0-2,0 0-2,0 0-1,0 0 0,0 0 1,0 0-3,0 0 4,0 0-5,0 0-2,0 0 7,0 0-4,0 0 0,0 0 0,0 0-1,0 0 1,0 0 1,0 0 0,0 0-1,0 0-1,0 0-3,0 0 1,0 0-1,0 0 5,0 0-6,0 0 0,0 0 0,0 0 5,0 0 4,0 0-10,0 0 6,0 0-4,0 0-4,0 0 3,0 0 3,0 0-4,0 0 7,0 0-3,0 0 0,0 0 1,0 0-1,0 0-1,0 0 2,0 0-3,0 0-1,0 0 9,0 0 0,0 0-2,0 0-6,0 0 6,0 0-4,0 0 1,0 0 0,0 0-2,0 0 1,0 0-1,0 0-1,0 0 6,0 0-6,0 0 3,0 0-2,0 0 4,0 0-2,0 0-1,0 0 0,0 0-1,0 0-1,0 0 4,0 0-4,0 0 1,0 0 1,0 0 2,0 0 0,0 0 0,0 0 0,0 0-4,0 0 5,0 0-8,0 0 4,6 2 4,-6-2-7,0 0 8,0 0-4,0 0 2,0 0 1,0 0-6,0 0 5,0 0 0,0 0-10,0 0-9,0 0-8,0 0-14,0 0-13,0 0-15,0 0-11,0 0-9,0 0-10,0 0-95,0 0-208,0 0 93</inkml:trace>
  <inkml:trace contextRef="#ctx0" brushRef="#br0" timeOffset="5936.0064">17154 10239 60,'-18'-32'117,"-11"-8"-17,7 12-12,-3 1-11,-12-9 0,-3 3-4,0 4-6,-7 0-9,7 0 0,-8 6-6,-1-3-8,-2 5 3,-4 1 0,-3 3-2,3 0-2,-3 5-1,1-2-7,3 4-2,0 3 0,-1 0-5,1 4 2,2 2 5,1 0-12,-1 2-4,12 3-3,-8 1-8,11 1 7,-12 5-3,9-2 3,3 0-5,-12 6 2,13-3-4,-1 3-2,1-1-2,1 3 3,3 3-1,0 1-7,-1-1 0,4 1 5,-1 1-5,4 0 5,0 4-8,3-4 5,-2 2 0,7 0 3,-4-2-8,3 3 6,1-4-6,0 6 7,3-3-1,-1 2 0,1 0-1,-2 0-2,4 0 4,0-1-12,2-1 7,-3 1 1,5 3-4,-4-3 15,0 3-7,3-4-5,-3 6 3,4-5-4,-2 0 3,0-1-10,2 4 23,0-3-11,0-2 0,-1 1 4,1 2-5,1-3 5,-1-5 3,0 10-4,0-4 0,-1 1 6,1 0 6,0 0 0,-3-2-1,1 5-6,3-2 1,-4 2 4,3-3-7,0 3-3,1-2 3,-1-1-2,4 2-1,-1-2-1,2-2 4,0 5 10,3-10-15,-1 7 3,2-7-5,3 3-2,-3-2 4,3 1-2,-1-1-1,5 5 1,-4 1-3,4 0 2,0 1 1,0-6-2,1 3 1,1 4-1,2-3 4,-3-6-2,6 7-2,-2-2 0,1 1 4,3-1-4,-1-1 4,0 2 8,2-2-8,-1 3-1,1-2-1,-2 3-7,3-5 9,2 3 2,2-1-1,-1 0 1,3-2-1,3 2 3,0-4-1,0 2 3,1-2-1,2-1 0,-1 0 1,-3 2-1,5-1 0,-2-2-1,2-1 0,1 0 2,-4-2-2,5 0 1,-1 2 2,-4-3-3,3-1 0,-2 4-2,1-7 2,1 4 0,-5 1 5,2-4 0,-2 2 1,1 0-3,2-2 3,0-1 4,-1 1-3,2-1-1,1-1 3,3-2 3,-2 2 1,0-1-1,0 0 2,3-1-3,-3 0-1,1-1 3,1-1-2,-3 2 4,2-5 1,2 1-2,-3 1-2,-2 0 3,2-1-1,-3-1-3,1 5 5,-2-5-6,4-1 2,-4 1 1,-6-1 1,7-1 2,1 1 2,0-3 5,0-2-5,2 3 3,-3-2-8,2 2 2,3 0-3,-2-3 2,4 0 4,-3 2-5,2-2 4,4-2 0,-2 0-4,-2-1 2,3 2-1,-2-2 0,4-1 1,10 1-3,-13-2 6,-2-1 1,2-2 1,12-4 4,-16 4 0,0 0 1,3-2-2,11-6-2,-12 6 4,10-7-6,1-2 1,-16 5 1,13-7 3,2 1-1,-1-5-4,-3 4-3,0-3 2,-11 9-3,2-1-2,7-8 0,-10 7 0,2-2-1,-4 2 3,-1 0 1,-1-1 0,-1 4 10,-3-3 2,-4 1 11,-3 7 10,0-3 4,1-4 11,-6-2-18,4 1 0,-2-5-7,-2-1-2,1-3-4,-2-3-7,-1 0 2,6-10-7,-7 9 7,0 2-3,-3 1-7,2-3 1,2 2 11,-5 0 6,0 3-2,-2-3 5,-2 0 7,0 4-8,-5 2 16,2-4-16,-4 2 1,0 0 3,-2-1-31,-1 0 2,-4-2 19,-5-8-10,4 9 3,-4 2-5,2-1-3,-3-2-1,-8-5-1,-1-1 2,1 1-10,6 9 3,-5-9 0,-3 1-15,6 11 9,3-4-2,-18-1 5,16 5-6,-4 2-4,4 0 2,-3 0 0,-3 4-4,3-2 9,-4 0-29,2 6 8,-2 2 6,-3 1-7,-2 0 3,4 3-3,-2 0-6,-2 1-6,2 3-7,-5 2-15,2 0-3,-1 1-5,2 2-25,-4-2-3,6 2-11,0-1-12,-1 1-11,3 1-13,2-1-12,1 2-16,7-5-7,1 4-9,4-2-20,4 2-15,4-1-13,2 0-20,-1 2-27,3 0-134,-1 1-435,0 0 193</inkml:trace>
  <inkml:trace contextRef="#ctx0" brushRef="#br0" timeOffset="7335.1562">12884 4875 169,'-3'-54'167,"7"6"13,-8 15 2,4 8 1,0 8-7,0 3-13,0 3-22,0 4-22,0 0-18,-1 5-13,1 2-9,0 0-10,-10 34-2,3 2-6,-7 20-8,-5 29-2,-3 0-2,10-28-6,-4 25-2,4-24-4,6-7-3,-1 1-4,0-2-3,7-4 0,-2-10-5,2-1-1,2-5-1,-2-1 1,0-2-7,3-8 3,-1-3-4,0-4-1,0-3-3,-1 0 3,-1-2-2,4-1 2,-2-2-4,-2-1 5,0-3-1,0 0 2,16-10 1,0-2-3,7-12-2,-3 0-1,10-13-1,-9 7 5,9-10-5,-10 11 2,5-12 1,-7 10-5,0 1 5,-4-1-3,0-1 3,-5 3 7,-1 5 12,1-2 0,-8 6 3,3 3-1,-4 3-1,-1 2 4,-1 3 0,0-1-1,0 4-7,-1 2-7,0 0-6,0-1-3,-3 2-11,6 3-3,-9 2-3,3 1-5,-2 4-7,3-2 0,1 7 0,1 0-5,3 1-1,0 3 1,3 1 0,5 0 3,6 7 2,-1-2 4,1 4 5,-1-2-4,6 0 4,-5 1-1,2 2 2,0-5 3,0 6-1,-3-8 3,-1 4-5,-1-7 7,0 0 2,-4-4-4,0-2 2,2 0-6,-6-3 0,1 1-16,0-3-2,1-2 1,-1 0 6,1-3 5,-1-1 1,-4 0-4,14-9-7,0-6-13,-2-2-18,0-7-6,2-2-24,-2-3-2,1 2-15,0 0-5,-3-2-18,-4 2-10,0 3-9,-3 5-19,-4 0-88,-1-1-271,-1 3 121</inkml:trace>
  <inkml:trace contextRef="#ctx0" brushRef="#br0" timeOffset="7513.1289">12472 5270 73,'12'-9'132,"2"-3"-22,11-4-6,0-1-13,5 0-9,6 2-9,10-5-17,-9 4-39,12-1-29,3 3-24,-1 1-23,-1 4-47,-10 1-113,8-1 50</inkml:trace>
  <inkml:trace contextRef="#ctx0" brushRef="#br0" timeOffset="7882.4929">13622 4955 200,'1'-10'199,"2"1"1,-6 1-4,2 1-3,-1-1-6,1 4-12,-3-1-17,2 1-21,-1 2-15,-5-1-14,-4 2-18,0 3-6,-6 5-8,1 3-13,-10 7-7,3 8-6,1-2-7,-2 4-2,6 2-6,0-2-4,6-3-7,1-2-4,5-4-9,1-1-4,3-1-8,3-4-4,0 2 0,2-7-3,2 3 7,-1-2-2,4-3 3,3-3 3,2-2-1,0 0 5,1-7-5,3 0 2,6-9 3,-8 2-1,7-8-1,-1 0 1,-5-2-1,1-5-4,-3-2 3,1 0 4,-3 1 5,1 2 10,-4 9 5,-3 2 6,0 6 5,-2 2-11,2 2-5,-3 0-11,0 6-5,-2-3-12,0 4-5,0 0-4,0 0 10,8 19-6,-7-5 0,2 13 4,-3 0-2,7-1 2,-5-1-29,5 6-11,-3-5-18,5 1-26,-1-4-10,3-5-27,-1-1-22,2-4-22,1-1-15,-3-3-100,2-4-308,1-3 137</inkml:trace>
  <inkml:trace contextRef="#ctx0" brushRef="#br0" timeOffset="8836.8923">13933 4836 200,'4'-12'216,"-2"2"-24,-1 1-20,1 3-22,-2 2-20,0 4-11,0 0-12,0 0-11,11 17-10,-3 0-7,2 6-5,-1 2-3,-1 4-3,2-5-8,-3-7-5,-1 3-6,2-2-2,-1-1-2,-3-4-6,1-4-4,1 2-2,-2-2-5,-2-2 3,2-5 13,-3 3 21,1-2 20,-1 0 20,5-1 18,-6-2-8,0 0-12,3-14-10,3-4-16,1-10-1,1 0-15,0-1-4,-1 3-5,-2 7-7,2 1-6,-5 7-6,6-2-3,-6 1-4,5 0-2,-3 4-5,-2 2-9,5-1 3,-1-1 1,-1 4-1,0 0-7,3-1 6,-2 4-13,3-3-1,-2 1-1,4 1 0,-2-1 2,-1 0 0,2 3-3,-2-2 2,1 2 0,0-3-2,-2 1 4,3 0-2,-5 0 4,8-1 1,-6-2 3,3-2 0,-1 2 0,-3-3-5,4-1 4,2-5 2,-3 1-4,1-3 0,-1 1-3,-1-2 4,-1 2 0,0 5 2,-3-1-3,0 1 1,1 2 2,-4 1-1,0 1-1,2 1 1,-2 2-10,0-1 1,-1 4-8,2-4 8,-2 4-15,0 0 1,0 0 2,-5 12 5,2 1-2,-3 1 1,0 3 0,-1 2 2,2 0-1,0-1 9,1 7-12,0-8-5,4 1 0,-4-1-3,7 0-6,-3-5-5,3 5-3,-1-5-2,3-2 1,-1 0 2,-1-1 4,2-2 0,1 1 3,-2-3 7,1 0 1,1-2 8,3-1-1,0-1 6,3-4 1,-1-2 1,6-1 1,-4-8 0,0 2 1,8-10 2,-4-1 8,-1 1-7,-2-2-4,-1-1 4,1 0 1,-6 6 3,0 2-6,0-1-1,0 0 14,-4 3 4,2 5 5,-3 0-1,-1 4 3,-2 1 1,0 0-11,3 1-5,-2 2-5,-1 2-8,0-4-8,0 4-2,0 0 0,0 0-2,5 13 3,-4-3 3,-1 1-4,3 1 9,0 0-6,0 4 7,1-6-3,0 2-2,-1 0-2,0-2-1,3 2-1,-1-4 1,-1-2-1,-1 0 3,2-2 1,-3 2-3,0-4 7,3 3 0,-1-4 2,1-1 4,-5 0 0,16-4 1,-4-7 4,8-2-3,0-6-1,4-2 3,-1-1-5,2-3 7,-1-3-5,-2 3-1,1-6 3,0 6 0,-7-6 6,-2 5-6,-1 1-4,-8 7 35,4 0-4,-5 1 10,-2 4 4,0 4 5,-2 1-12,2 3-2,-2-1-10,-2 3-6,2 3-9,-2-4-13,2 4-4,-9 9-7,3-1-6,1 2-11,0 3-12,1 0-5,2 4 2,2-5-1,6 3 11,-2 3 3,5-3 4,1 1 5,0-1 3,4 0 1,-2-1 1,-2-2 4,0-4 1,-2 2 1,0-2 3,-2 0-1,-2-4 4,1 1-1,-3 1 3,1-1 5,-1-2-2,-2 2 4,-2 2 3,-1-2 0,-2 2 0,-5-1 0,2 2-5,-7 1-20,2-2-25,-1 1-38,-4-2-31,8-2-44,-4 1-47,3 2-124,-1-4-357,4-2 158</inkml:trace>
  <inkml:trace contextRef="#ctx0" brushRef="#br0" timeOffset="9334.097">15642 4175 235,'4'-9'237,"-4"1"-22,0 0-25,-2 4-21,-5 1-22,-3 6-14,-8 1-11,-7 9-16,-2 4-13,-1 2-7,0 5-8,5-2-11,1 1-5,0 0-12,5-3-10,10-6-11,-2-2-17,9 0-3,-3 0 0,3-5 4,3 3-3,2-3 4,-1-3 2,6 0 1,4-4-3,-1-2 3,6-5-3,0 1 0,-3-4-3,4 3 1,-4-4-1,-2 3 2,2-4-3,-2 6 0,-5-1-6,0 3 0,-3 0-1,-2 2-2,1-1-5,-1 0 1,-2 1-7,-2 2 4,7-3-2,-4 3 0,-3 0 2,7-1-3,-7 1 1,12 1 5,-6-1 1,2-1 6,5-1 2,-2 0 3,7 0 3,0-5 8,1 3 9,0-4 12,-1-1 5,1-2 7,3-9 4,-3 2 6,3-5-6,-8 1 5,3-4-7,-3-2-1,-1-4-6,-4-3-5,-3 1-1,2 0-6,-3-1-8,0 4 1,-4 1-5,2-2-1,-3 2-6,0 6 20,-3 6 5,3 8 3,0 4-9,0-1-10,0-1-10,-1 4-9,1 4-4,0 0-3,-5 16-3,1 13 6,4 15 1,-8 6-1,3 3 2,3 1-15,0-1-15,1 4-15,0-3-20,5 2-26,-2 1-19,0-5-20,1 4-19,1-3-34,-3 0-27,1-3-12,-7 2-137,-3-18-382,1 0 170</inkml:trace>
  <inkml:trace contextRef="#ctx0" brushRef="#br0" timeOffset="9780.9736">13670 5920 171,'-34'12'166,"8"0"5,6-5-20,8-2-11,2-1-10,0 0-11,7-2-13,3-2-7,-6 5-3,6-5 10,0 0 10,20 0 12,3-2 9,13-6 9,18-7-3,37-9 7,2-3 2,0-4-2,9-5-10,-3-1 0,7-1-2,4-6-3,10-1-8,6-4-6,-4 0-10,6-4-8,7-6-5,-5 3-3,10-6-3,0 4 4,4-1-15,-6 7-1,-7-4-5,0 4-20,-11 2 17,-3 3-15,-3 6-1,-12 4-3,-11 1 3,-28 12-5,-6 2-3,-8 3 2,-17 7 7,-3 0 2,-10 5-2,-3 1 4,-5 1 2,1 0 1,-6 3 1,0 0-8,0-2-7,-6 4 3,10-4-8,-8 1-8,-2 3-5,0 0-11,0 0-10,8-1-23,-8 1-6,0 0-19,0 0-25,0 0-28,0 0-26,1-3-31,-1 3-47,0 0-30,-37 8-18,5 2-10,-18 7-27,-4 4-10,-5-2-17,-27 13-223,0-1-573,25-8 255</inkml:trace>
  <inkml:trace contextRef="#ctx0" brushRef="#br0" timeOffset="10233.9098">14118 5910 149,'-27'11'145,"0"0"0,8-1-6,6-3 2,0-3 1,4-1-1,-2 2 2,4-3-3,3 3-1,4-5-2,-8 2 1,8-2-10,-6 1-4,6-1-9,0 0-8,0 0-10,0 0-2,0 0-2,0 0 6,48-13 9,-11 1 14,16-8-1,38-7-7,8-7 11,3-3 1,9 2-7,12-1 3,5-5-11,-1-2-9,8 1-3,0 2 4,7 2-11,-1-2-12,1-3 3,-4 7-13,-2-6 0,-3-1-3,1 2-5,-2 2-8,-9 1-1,-2 3-13,-15 3 5,-9-2-13,-10 4 1,-26 9 4,-2 0-26,-1 0 18,-10 4-5,-14 6-4,-6 0 0,-4 1 1,-4 2 3,-7 3 1,0 1-2,-4-1 2,-4 2 1,3 1-3,-2 0-1,0 0-8,-6 2 2,9-4-8,-5 1-4,-4 3-15,0 0-22,7-1-14,-7 1-28,0 0-25,0 0-17,2-3-22,-2 3-20,0 0-18,0 0-15,0 0-21,0 0-23,0 0-21,0 0-9,-23 8-13,11-3-185,-4 0-502,-2 2 222</inkml:trace>
  <inkml:trace contextRef="#ctx0" brushRef="#br0" timeOffset="12279.5782">17070 3730 91,'2'-3'259,"-2"3"-27,0 0-24,0 0-19,0 0-22,0 0-15,-7 15-17,5-3-10,-1-2-14,0 8-12,2 0-6,2-1-12,1-2-7,-1-1-5,2-2-6,1-3-6,-1 2-5,3-1-3,1-3-2,2-1-4,1-1-1,-2-5-3,5 0 0,-1 0-1,-2-5-5,3-1 4,-4-1-6,5-6 3,0-4-3,-5 0-1,-1-1 4,-2 0 9,-1-2 7,-2 2 0,-3-2-4,-3 5 38,1 5 2,-4-4-14,-2 5-6,0-1-10,-1 5-8,-5 1-4,2 2-7,-7 2-4,0 4-4,-3 1-7,3 3 0,0 0-9,0 1-1,6 1-9,-2-2-15,6 1-7,1-2-12,1 2 0,5-2-4,1-2 1,4-1 6,-2 1 7,8 0 2,1-3 5,1-2 3,7-2 3,1-6 1,10-6 3,0-2-3,-1-2 7,3-4-5,-4 1 3,1-4-2,-7-1-1,9-13 2,-13 10 2,4-14-1,-7 10-1,-4 0-26,2 1 13,-1 1 12,-4 7 16,-5 6 10,1 7-3,-2 1-2,2 5-7,-2-2-9,3 4-3,-4 3 0,1 15 0,4 12 0,-5 21 9,3 8-6,-3 28 7,-4 4-3,4 4 3,0-1 1,-4 1-1,-1-3 1,0-5-4,0 0 3,2-31 0,2 3 0,-2-3 0,7-2 0,-4-2 5,5 1 0,-1-2-5,-4-15 0,4-2-2,1-5-1,-1-7 9,-3-4-5,3-5-4,-1 1 4,-1-5 4,-2 0 3,0-6 6,5 5 12,-5-5 2,0 0-3,8-14 0,-4-3-8,0-9 2,1-7-7,-4 2-4,-1-5-3,-1-14-4,-4 4-1,0 9-6,-2 3-2,-2-2-3,4 1-3,-5 2-1,1 1-10,-3 2-1,5 1 1,-2 4 3,5 6-5,-4 2-1,7 0-2,-3 0-4,-1 3-2,8-4-3,-1 4-9,5-6-10,8-4-24,5 2-17,6-6-26,12-10-27,6 0-24,2 0-41,4 6-28,-5 1-173,0 2-444,-4 0 197</inkml:trace>
  <inkml:trace contextRef="#ctx0" brushRef="#br0" timeOffset="13450.5721">18219 3693 53,'-2'7'260,"2"-7"-17,0 0-14,0 0-21,0 0-18,0 0-17,0 0-21,21-12-13,-7 2-14,10-8-18,-1-3-5,0-2-8,0-1-12,1-6-4,-2-11-11,6 1-4,-5-6-7,-4-2-2,-1-2 0,-5 5 5,-5 9 16,-2 0 6,0 11 30,-3 1 7,-3 9-3,2 5-10,0 3-19,-1 0-7,-1 2-14,0 5-17,0 0-3,0 0-7,-5 17 0,-4 8-8,3 5 0,-2 5-1,-3 11-8,3-1-7,3-11-8,2-4-7,3 1-7,3 0-6,-1-6-3,1-5-5,5-2-2,-2 0 2,4-4-1,-1 0 1,8-3-3,-7-7 2,9-2 5,0 1-5,2-8 2,0 1 6,3-9-3,-8 1 2,11-3-4,-8-6 3,3 0-1,-4-3 2,-4 1 6,0-6-3,-3 5-1,0 1 2,-3 7 2,-1 3 7,-3 2 0,0 5 3,0-2-5,-1 2-5,-3 2-9,5 3 1,-5 1 0,0 0 1,0 11 6,0 0-1,-3 5 1,1 4 0,2-2 2,-3 0-1,-1 0 5,2-1 1,0-2-2,2-1 5,-1-2-6,4-3-7,-3 0 4,0-3 3,2-1 0,2-2 5,-1 1 2,-3-4 0,15-4 3,-3-1 0,3-5-5,2-3 2,5-6 1,-2-4-1,-2-2 5,3-2 8,-2 1 9,-4 1-4,2 4 1,-7 6 2,-4 5-3,1 1-1,0 1-4,-2 4-2,-1-1-1,-2 3-5,-2 2-2,0 0 1,14 7 4,-7 2-1,-2 1-3,-1 5 5,0 0-4,5 4 3,-3-1-4,-1-1 1,-1-3-2,2 2-3,0 1 5,-5-5-3,5 0 2,-2-4 2,-1 1-7,-1-3-13,0 0-16,0-1-7,-2-1-2,0-4-4,8 2-2,-8-2-19,0 0-19,22-13-6,-11 3 1,3-5-6,5-4 5,-2-5 3,0-1 6,-1 3 12,1-4 0,-4 1 10,4 2 16,-4-2 10,-1 7 19,-3 3 16,-2 3 17,-4 5 9,2 1 3,0-1-2,-1 3-6,-3 0-4,-1 4-6,5-2-2,-5 2-3,0 0 0,4 13 6,-4-2-3,0 6 11,-1-5-9,1 1 2,0 2 0,0-3-2,1 5 2,-1-5-3,0 0-2,2 0 2,-2-1-1,3-1-3,0 1-2,-2-2-4,1-1 4,0-1-9,1 0 5,0 0-2,0-2-1,-2-1 0,-1-4-5,3 6 7,-3-6-4,5 7 5,-4-4-5,-1-3 3,0 0-2,3 5 2,-3-5 4,0 0 6,0 0 0,1 4 5,-1-4 3,0 0-1,0 0 4,0 0-1,0 0-1,0 0 1,0 0 4,0 0 3,0 0 2,0 0 2,0 0 2,0 0-4,0 0 2,0 0-4,7 0-3,-7 0-2,0 0-2,0 0-1,0 0-2,0 0-1,0 0-2,0 0-2,0 0 3,0 0-1,0 0 8,0 0-12,0 0-2,0 0-1,0 0 0,0 0 1,0 0-3,0 0 1,0 0-4,0 0 2,0 0-2,0 0 1,0 0-4,0 0 1,0 0 0,0 0-4,0 0 1,-2 9 7,2-9-6,0 0 4,0 0-6,0 0-1,0 0-1,0 0 2,0 0 3,0 0 0,0 0-1,0 0-2,0 0 1,0 0 3,0 0-1,0 0 0,-2 5 2,2-5-2,0 0 0,0 0 0,0 0-2,0 0 4,0 0-1,0 0 5,0 0-2,0 0-5,0 0-1,0 0-9,0 0-14,0 0-27,0 0-26,0 0-35,0 0-31,0 0-41,0 0-34,0 0-182,0 0-433,0 0 191</inkml:trace>
  <inkml:trace contextRef="#ctx0" brushRef="#br0" timeOffset="13642.2699">18945 2877 135,'-1'-3'184,"1"3"-30,-3-3-42,3 3-46,-3-3-47,3 3-48,0 0-79,0 0-115,0 0 52</inkml:trace>
  <inkml:trace contextRef="#ctx0" brushRef="#br0" timeOffset="15440.6609">19627 3034 110,'0'-2'208,"4"0"-24,-4 2-17,0 0-17,0 0-14,6 5-9,-1 3-5,-2 1-8,-1 6 0,1 5-3,-3-7-9,1 7 1,-1-2-15,1 0-10,-2 1-3,1 0-7,-1 0-7,1-1-10,-1 1-7,-2-2-18,0 1-18,0-2-19,0-1-15,1-4-18,2 1-16,-3-2-27,3 0 4,-1-3-23,2-3-10,-1 1 7,1-1 2,-1-4 6,2 3-5,-2-3 9,0 0-5,12-10 1,-7 2 9,-1-1 4,3-1 14,3-4 4,-5 3 20,1 1 9,0-2 23,1-2 5,1 0 8,-1-2 7,1 0 17,3 3 9,-1 2 13,1-3 17,-2 1 8,1 3-4,3-3 18,0 3 3,-2-2 5,-2 4 4,0-1 0,-2 0 0,0 1-1,-2 1 0,1 2 0,-2 1-1,-1 1 1,2 1-9,-2-1-7,-1-1-14,-2 4-8,0 0-7,0 0-9,0 0 1,0 0-9,0 0 0,-13 8-1,2-3-6,1 3 1,-4 0-10,4 3-4,-3-1-5,3-3-5,3-2-4,2 2-1,1 0 6,0-3-6,3 4 9,1-1-7,0 0 2,1-1 2,3 3 0,0-3 0,4 2 2,-2-2 2,3 1-2,1 1 2,1-2-2,1 2 2,-1-3 1,0 0-4,3-1 1,-3-1-2,2 4 2,-2-4 2,3 1-1,-3-1-3,0 2 2,4-3-7,-2 0-2,-1 1 0,1-3-2,-3 2-3,2-2-4,-2-2-6,-1-1 6,4-1 6,-4-1-9,1 0 8,0 0 3,0-5-2,-2 3 4,-1-5-2,1 2 5,-1-2-5,-2 3 8,-1-2 8,2 0 6,-3 0 10,-2 3 5,1 2 11,2-1 2,-4 2 4,0-2 3,2 5-4,-2 2-9,1-5-6,-1 5-6,0 0-7,-3-5-1,3 5-4,0 0-2,0 0-2,0 0-3,-14 14-2,8-9-1,5 0-6,-1-1-6,-3 1-2,3 1 0,-1-2-4,2-1 5,-3 1-4,2-1 4,1 0-2,1-3 4,-3 5 0,3-5 2,-3 2 3,3-2 3,0 0-4,0 0 2,-2 4 3,2-4-2,0 0 1,0 0 2,0 0-5,0 0 8,0 0-3,0 0 0,0 0 2,0 0-1,0 0 0,0 0 2,0 0 1,0 0-2,0 0 4,0 0-3,0 0 5,0 0 0,0 0-1,0 0 2,0 0-1,0 0-1,0 0 3,0 0 5,5-11-1,-2 8 0,-3 3 4,1-5 0,-1 5 1,2-5-1,-2 1 3,0-1-5,0 5 2,-2-6-3,2 2 2,0 4 5,-1-5-3,1 5 4,-2-5-5,2 5 2,0 0-4,0-4-3,0 4 0,0 0-12,0 0 0,0 0 0,0 0-5,0 0-2,0 0 5,0 0-6,0 0 1,-4 12 1,3-10 3,0 4 0,-1-2-5,2 1 3,-1 0-8,1 0 2,1-1 4,1-1-2,0 2 3,2 0 3,1-1 7,0-3-3,3 1 3,3-2-1,3 0 7,5 0-11,-1-5 9,4 0-1,6-3-3,-1-4 1,0 2-3,-8 4 1,-1-2 4,0-1 7,-4-1 10,1 1-3,-3-4 0,-5 4-1,-2 0 4,1 1-3,-4 0 2,-2 1-7,0 1-4,-4 0-7,-1 2-2,-4 1-3,-5 2 1,0 2-3,-4 4-1,-7 6-4,7-2 0,-2 3 3,-2 2 1,6-5-7,1 6-2,2-1-10,4 2-3,4-5-3,-5 4 0,10 1 4,-3-5-4,3 2 4,3-3-1,-3 1 2,6-2 0,3-1-1,0-1-6,3-2 0,0-1-18,5-4-9,13 0-16,2-5-11,-1-2-23,1 0-21,5-3-15,0 1-11,10-11 12,3 3 1,0-1 2,-14 4 7,9-7-3,3-1 19,-17 5 21,2-2 11,-6 0 10,0 2 34,-4-1 24,-5-1 22,-4 5 21,-4 1 32,-3 1 24,-2 2 16,0 1 3,-4 4-5,-2-2-16,-3 4-8,-2-1-15,-2 4-3,-5 2-8,-6 5-1,-8 8-3,4-1-2,-5 6 3,5-1-11,-1 3 2,-1-1-8,6 0-1,0 2-3,8-8-2,2 4-3,2-2 0,3-6-3,3 0-3,1 1-2,1-2 0,3-1 5,3-2-1,3 0 2,0-4 3,3-3 1,6-2-2,-1-3-5,4 1 4,3-7-1,3-4-4,-5-3-5,-2-3 5,-1-2-2,-1-1 3,-2-5-3,-1 2-4,-3-5-3,-1-4-5,-5 3 8,0-2 0,-1 2 4,-2-4 17,-1 8 7,-1 5 12,-2 5 8,3 5 0,-6 3-10,3 4-12,0 2-9,0 0-5,0 5-1,0 0-5,-10 13 3,2 11-4,-3 0-6,-2 8 3,0-2 5,2 4-14,-1 10-7,3-11-17,2 0-11,0-2-9,4-4-14,-3 3-14,6-2-23,0-5-16,3-2-11,2-5-24,0-6-24,5 4-40,-1-6-111,4-3-346,1-3 153</inkml:trace>
  <inkml:trace contextRef="#ctx0" brushRef="#br0" timeOffset="16161.5143">21379 3139 270,'2'-4'257,"1"-6"-21,3-1-12,3-4-26,0-4-20,7-4-14,1-3-18,0-4-14,3 0-13,6-12-14,-8 12-3,6-15-7,-1 1-7,-7 10-3,4-11-4,-5 15 12,-3 2 3,-3 3 2,0 8 7,-4 6-4,-1 0-12,-2 5-15,-1 2-6,2-2-20,-3 5-8,0 1-4,-4 11-3,0 6-3,-9 11-2,1-3-6,0 6 3,-2 2-4,3-1 1,-6 12-4,7-15-3,2 2-6,-2-5-11,4-1-10,3 1 0,-1-9-12,4-2-6,0-3 0,4-2 3,-1-1 3,6-1 2,1-1 13,1-2-8,7-5 0,1 0 4,3-6 1,6-1-2,0-7-1,-3-3-2,1-1 4,-4-2 2,1-1 2,0 0 3,-6 0-5,1 2 5,-8 9 5,1 0 8,-6 3 8,1 1-8,-5 1-6,5 4-6,-3-4-2,-3 5-10,0 0-1,0 0 5,0 0 0,0 17-2,-3-7 8,1 2-6,-2 4 3,1 2 1,-2-2 0,3 0 4,0-5-4,0 2 3,0-4-3,2-1-1,2 1 3,0-2 4,0 0-2,3 0 4,0-2 0,1-2 4,6-3-1,-12 0 2,25-3 0,-8 1-1,2-5 1,0-1-4,-1-1 5,0-3-2,8-6-1,-6 2 4,1-6-2,-2-2 3,-1 5 3,-1-3 9,-4 7 14,-4 3 3,-4 0 1,4 2 18,-4 1-14,-1 4-1,0 1-8,-3-1-5,-1 5-4,3-5-3,-3 5-10,1-3-10,-1 3 1,0 0-10,0 0-4,-13 14-6,8-6-5,1 4-15,-2 0-9,2 5 2,4-3 1,0-2 6,0 5 7,0-5-1,4 1 9,-4-2 0,5 1 9,-1-1-1,-3-1-2,3 1 5,-4-5 0,1 2 1,-1-2 4,0-6-1,4 8 13,-4-2-2,0-6 9,0 0 6,0 7 6,0-7-1,0 0 1,0 0-6,0 0 1,-4 5-1,4-5-8,-15 3-20,2-1-32,-8 3-29,-8-5-35,9 1-30,-2 2-29,-6-2-41,-1-1-192,-2-1-430,0-2 190</inkml:trace>
  <inkml:trace contextRef="#ctx0" brushRef="#br0" timeOffset="16514.1239">22446 2367 76,'5'-4'268,"0"4"-32,-5 0-25,5 14-17,1 5-9,-5 6 15,1 11-18,-4 13-2,0-2-15,-4 5-12,-3 6-11,-4-7-12,3 2-12,2-6-16,-1-2-4,3-10-20,-2-4 2,6 0-6,-5-5-11,3 1-3,3-9-6,-4-7-25,5 3-21,-3-7-34,2 3-19,1-4-13,-4-1-13,4-5-4,-1 7-32,1-7-49,0 0-31,0 0-31,0 0-140,0 0-386,5-34 171</inkml:trace>
  <inkml:trace contextRef="#ctx0" brushRef="#br0" timeOffset="16664.6853">22456 2784 137,'14'-15'195,"-2"1"7,4 1 4,7-4-6,-4 7-6,4-3-18,5 0-14,4 4-14,-6-3-17,6 4-18,-4 2-4,-8 3-23,2 0-8,-6 3-42,-4 0-27,1 3-43,-2 1-32,-3 1-38,0 4-31,-8 2-31,0 1-114,-5 1-303,-12 9 134</inkml:trace>
  <inkml:trace contextRef="#ctx0" brushRef="#br0" timeOffset="17561.9123">16598 4761 68,'0'0'132,"11"0"8,-11 0 12,12 2 0,2-2 6,8 0 2,6-5 9,4 1-3,22-8-1,0 1-2,6-3-5,28-7-4,2-7-13,5 6-2,-2-5-11,4 0-5,2 0-11,-6 0-8,7 0-12,-3 3-6,1 0 2,-3 1-18,-2 0-7,-2 0-4,-28 8-7,1 0-10,-1 2-1,-2-1-6,-7 2-5,-18 3-9,-4-1-10,4 0-12,-18 5-2,-6 0-18,0 1-14,-3 1-13,-2 2-15,-1-2-18,-6 3-17,6-3-24,-6 3-41,0 0-13,0 0-37,0 0-22,0 0-118,-30 13-382,5-2 169</inkml:trace>
  <inkml:trace contextRef="#ctx0" brushRef="#br0" timeOffset="17854.1271">17236 4995 168,'-5'3'189,"1"-1"-8,0 1-5,4-3-5,0 0-7,0 0 2,0 0 9,28-5 12,-1-2 9,12-5-4,15-1-1,4-7-5,5 2-14,23-11-13,-24 7-14,30-8-15,-2 1-9,-5 3-13,-24 8-14,1 0-9,4 4 1,-6 1-19,-7 1-9,-1-2-10,-19 6-14,-1-1-20,-6 3-29,-6 1-18,-3 1-23,-5 1-13,-1 2-25,-4 0-18,-1-3-14,2 3-22,-8 1-15,0 0-35,11-4-29,-11 4-177,6 0-438,-6 0 195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2-04T04:20:13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8880 14436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03T04:16:29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15014 9544 61,'0'0'88,"1"-5"-3,-1 5 8,4-7 5,-4 5 1,0 2 7,4-4-2,-4 4 4,1-4 4,-1 4-2,2-4 7,-2 4-4,3-3 3,-3 3-6,0 0 3,0-5-8,0 5-5,0 0-6,0 0-5,3-1-6,-3 1-6,0 0-6,6-3-7,-2 1-8,-4 2-5,19 0-5,-9 2-6,11-2-1,-1 2 0,10-1-3,4-1 1,3 5 3,2-2-1,15 2-2,0 1-4,3-2-1,1 4-3,1-1-2,6-3 1,-5 2-1,-2 1-10,1-3 4,-1 2-3,-3-2-3,-2 0-2,0-1-1,-12-1 2,-4 1-3,-4 0-2,2-2 2,-3 3-4,-3-3 0,-7-1-1,-2 1 0,-2-1 2,-6-1-1,-2 1 0,-4 0 2,4 0-4,-3 1-2,-7-1-2,7 0-7,-7 0-11,7 2-13,-7-2-21,0 0-25,0 0-31,0 0-34,0 0-37,0 0-38,0 0-174,-17 5-422,6-1 187</inkml:trace>
  <inkml:trace contextRef="#ctx0" brushRef="#br0" timeOffset="548.016">14551 10990 106,'-5'0'269,"5"0"-13,0 0-9,0 0 0,21-4-10,-2-1-14,9 0-10,6 3-20,16-3-12,9 4-15,-4 0-10,3-1-4,4 2-16,-3 3-9,-1-2-12,2-1-12,-4 3-3,-1-3-10,-16 6-15,1-2-5,-1-1-7,-1-2-7,-4-1-2,-5 3-9,0-3-3,-9 0 10,-2 0-20,-4 1-1,-3-2-5,0 1-6,-2 0-6,-4 0-3,2 1-11,-7-1-6,8-1-16,-8 1-10,10 0-11,-10 0-12,0 0-13,5 0-13,-5 0-17,0 0-15,0 0-22,0 0-24,0 0-30,0 0-27,-15 6-25,7-4-168,-4 4-442,-8 1 196</inkml:trace>
  <inkml:trace contextRef="#ctx0" brushRef="#br0" timeOffset="854.8318">13951 12056 169,'-3'4'270,"0"-1"-2,3-3-1,-5 3-9,5-3-5,0 6-1,0-6 4,3 6 0,1-4-8,1 3 0,4-3 4,9 3 5,8 0-6,8-2-12,20 4-8,13-2-15,34 0-21,1 0-18,8-1-18,4-1-20,0-3-31,-8 7-32,-5-6-38,-11 0-44,-32-3-45,-2-4-55,-16 6-53,-6-1-61,-2-5-81,-4 0-89,-12-3-252,-2-2-695,-3-1 307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03T04:16:37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5909 4809 112,'-1'-8'237,"-1"2"-4,2-2-5,-4-1-8,1 4-12,1-2 1,-1 2-4,2-2-6,-1 3-10,0-1-17,1 1-14,-1-1-17,2 5-11,-1-2-15,1 2-18,0 0-10,0 0-16,-2-5-6,2 5-5,0 22-9,-2 7-3,-4 15-3,-1 7-1,0 2-6,2 2-2,-2-3-4,-4 0-1,-1-3-6,5 0 1,0-3-5,1-11-1,-4-3 1,3-1-3,0-3 2,3 1-6,-1-4-2,0-7 3,1-1-5,-1-4-2,2-2 3,2-2-2,-2 2-8,3-3-1,-1-3-13,0 0-15,1 0-11,-4-2-23,1 0-37,3-3-61,0 0-66,-11-5-38,2 1-204,5-3-505,-2-6 225</inkml:trace>
  <inkml:trace contextRef="#ctx0" brushRef="#br0" timeOffset="1747.8208">5836 4846 28,'2'-8'184,"-1"1"3,2 1-6,-3 0-5,1 1-11,-1 2-1,0-3-12,2 2-7,-2 4-14,2-6-5,-1 3-14,-1 3-9,1-2-12,-1 2-8,0-6-7,0 6-12,6-4-2,-6 4-5,10-2-3,-3 2 1,6-3 6,8 2 2,7-2-2,4 1 4,5-1-2,14-2 0,4 2-5,1 2-1,2-2-2,6 0-4,24 4-1,-28-2-5,5 1-1,0 1 0,27 0-5,-26 0-4,25 3-2,-26-5-3,0 5 1,25-2-5,-24 1-1,2 0-9,-2-3 5,28 4-4,-34-2 2,1 1-2,3-1-2,1 0-4,26 6-2,-31-8 1,2 5-2,0-3-1,1-3 4,-3 5-3,-4-3-4,-1 3 1,-4-2-1,-12 0 0,12-2 1,-13 0-2,-1 2 0,4-4-3,-2 2-1,0 0 0,-5 0 2,1-2-3,-1-1 0,3 0 1,3 1 1,-1 0-4,-1 0 7,15 2-13,-16-3 2,16-1-3,-16 2 1,14-1-6,-13 2 2,2-1-2,-6 0-4,0-1 2,2 3-5,-2 0-1,-4-1 2,-3 2-4,-4-1 1,-5 0-4,3 0 2,-11 0-2,2 0 6,-3 0 0,0 0 5,-2 0-3,0 0 5,-7 0 4,12 0 1,-12 0-2,5 0 6,-5 0-1,10 0 3,-10 0-3,0 0 10,8 0-1,-8 0 1,0 0 3,0 0-1,0 0 1,0 0 3,0 0-2,0 0 0,5 0 8,-5 0-11,0 0 1,0 0-3,0 0 2,0 0-5,0 0 1,0 0 4,0 0-6,0 0 3,0 0 3,0 0-6,0 0-2,0 5 4,0-5 1,-2 11-2,0-2 5,0 3 1,-4 6 1,3 2 2,-5 3 2,-1 5 6,3-1 4,-1 2-2,-2-2 2,0 3-3,6-2 0,-5 0-4,3 1-1,-1-3-1,-3 1 3,5-2-4,-5 2 6,1-2 1,6 3-2,-2-4-1,0-5-3,1 7-1,1-8 3,2 2 1,-3-3 0,2 0-3,0-2 1,-2 2-3,2-5 3,-3 0-1,3 1-1,-2-4-3,2 0 1,-2 2 2,1-3-5,2 1 1,0-2 3,0-2-2,0 3-2,-3-1 0,3 0-1,0-1 1,0-2-2,0 2 8,0-6-8,-1 11-1,1-7-1,0-4 2,0 8 0,0-8-1,0 7-3,0-7 4,0 7 1,0-3-6,0-4 7,-1 8-1,1-8-4,0 8 3,0-8 4,1 7-9,-1-7 6,1 7-6,-1-7 7,-1 3-2,1-3 1,1 7-1,-1-7-4,3 7 6,-3-7-3,0 3-3,0-3 1,0 6-2,0-6 10,0 0-11,0 0 3,0 0 5,0 6-7,0-6 4,0 0-2,0 0 5,0 0-4,0 0 4,0 0 2,0 0-4,-7 3 0,7-3 1,0 0 3,0 0-2,-16 0 0,8 0 12,-4-1-16,-1 1 6,-1 0-4,-4-2-1,-2 2 2,-2 0-1,0 0 1,-5 0-1,-2 0-1,-2-2 4,-1 2-3,2 2-3,-1-4 1,-1 2-1,0-3 2,1 3 2,-1 0-3,1 0 1,-2-1 0,2 0 0,1-1-4,-1 4 5,-1-1-2,0-2 6,-1 2-6,0-1 0,0 0 2,1 1 4,-3-1-4,2 2 5,-2-2 4,0-2-12,-1 2 5,-2-1-1,2 0 0,-1-1 3,1 1-4,0-2-3,0 2 3,1 0-3,3-1 6,0-1-7,-3 1 6,4 1-8,1-1 4,-2-2 5,0 3-2,1 0 1,2-2-3,-2 2-7,0-1 7,2-1 2,0 2 0,1-2-5,-4 2 4,-2-2-1,3 2 3,-2-1-1,2 1-6,-1-3 6,-3 2 2,1-1-6,-2 1 3,1-1 0,3 3 10,-1-4-12,0 1 3,4 1 3,-1 2-1,1-3 1,-1 3-1,2 0 1,6-2-4,3 2 3,-2-3-6,-2 1 3,-4 2-2,6-1 3,0 0 0,-7 1-2,6 0 1,1 0 2,-2-1 0,-5 2-4,7-2 2,0 1 2,-6-3 0,7 3-1,-2-1 0,3 1 1,-3 1 7,1 0-14,1-2 6,-1 1-7,-1-1 9,3 1-3,1-3 2,-1 3-2,1 0 0,3 0 2,2-1 0,-4 0-4,-1-2 0,0 2 7,5 1-9,-4-2 1,-2 1-3,1 1 7,0-1 0,5-1-1,-7 2-1,4-2 2,0 2-2,-3-3-2,6 3 7,0 0-7,-3 0 2,-1-1 0,4 1-1,2-1 2,-1 1 1,3-2-1,-1 1-2,10 1 0,-21-1 0,15 1 2,-3 1-2,-4-1-2,3-1 2,10 1 0,-18-1 0,9 1 2,9 0-3,-17 1 4,10-2-2,-2 2-3,-3-1-1,12 0 12,-16-1-15,7 1 11,-1 1-4,0-1-5,0 1 3,-2 0-1,3 1 6,0-2-4,9 0 0,-17 0-3,11 1 3,-3-1 0,-4 1 0,1-1-2,2 0 5,0 3-3,-3-3-1,2 0 1,3 0 6,0 2-1,8-2 1,-14 0-2,14 0 5,-10-2 0,10 2 4,-9 2 1,9-2-2,0 0 1,0 0 0,-11-2 4,11 2-3,0 0-3,0 0-2,0 0-1,0 0 6,0 0-7,0 0-5,0 0 4,0 0 2,0 0-10,0 0 2,0 0 6,-10 2 3,10-2-11,0 0 5,0 0-3,0 0 4,0 0 0,0 0 0,0 0-8,0 0-6,0 0-13,0 0-20,0 0-15,0 0-23,0 0-24,0 0-28,0 0-32,0 0-54,0 0-43,0 0-245,0 0-550,0 0 243</inkml:trace>
  <inkml:trace contextRef="#ctx0" brushRef="#br0" timeOffset="2708.7801">7462 4831 72,'3'-1'216,"-2"-1"-8,-1 2-1,1-4-10,-1 4-9,5-3-9,-5 3 3,0 0-18,3-3-6,-3 3-9,0 0-6,0 0-10,0 0-7,0 0-4,0 0-9,0-4 9,0 4-31,0 0-2,0 0-8,0 0-9,0 0-3,0 0-11,0 0 1,0 0-5,0 0 2,0 0-9,0 0-14,0 0 7,0 0-5,0 0-6,0 0 9,0 0-9,0 0 2,0 0-3,0 0-2,0 0 4,0 0-3,0 0 2,0 0-5,0 0-6,0 0 0,0 0-4,0 0 2,0 0-4,0 0 3,0 0-6,0 0-5,0 0 4,0 0-6,-12 10 2,11-6 4,0 4-4,-3 4-1,0 7-1,-1-1 4,-3 8-1,-3-2-2,4 2-3,1 1 6,-3 0-1,0 0-1,0 1 2,-1-1 3,0 1-5,0 0 7,2 3-1,0-4 0,-1 2 4,3-3-3,-1-1 6,-1-2-3,2-3 1,0-2-3,1 0 3,0 0 0,1-2-1,-2 1-1,2-5 2,1 1-7,1-1 2,2-2-1,-4 1-3,1-1 2,2 0 4,-4-2-1,5 3 0,0-5 2,-5 1-4,5-1 2,-3-1 4,3 1-4,-1-1 1,-1 1 4,1-3-11,0 1 6,1-4 8,0 8-14,0-6 0,0-2 0,-1 5 1,1-5 0,0 5-3,0-5-3,0 5 4,0-5 3,0 4-6,0-4 2,0 0 1,-3 5-3,3-5 1,0 0 0,3 3 0,-3-3 1,0 0 2,0 0-4,0 0 6,0 4-3,0-4 1,0 0 1,0 0 1,0 0 17,0 0 1,0 0-19,0 0-1,0 0 0,0 0-2,0 0-4,0 0-11,0 0-22,0 0-27,0 0-22,0 0-29,0 0-54,2-12-76,-4 3-55,-2-1-283,-4 1-627,-4-4 277</inkml:trace>
  <inkml:trace contextRef="#ctx0" brushRef="#br0" timeOffset="3449.0977">5968 5305 153,'0'0'187,"0"0"-6,0 0-12,0 0-9,0 0-11,0 0-9,0 0-7,0 0-15,0 0-11,10-13-8,-2 6-7,0 1-4,1-3-7,5-2 0,-5-2 0,-1 4 5,2-4-8,0 5-5,-1-5 3,-1 6 2,-2-3-4,0 3-7,-1-2-3,-1 6-2,0-2-3,-1 1-5,-1 0-7,0 0-10,1 2-6,-3 2-6,0 0-2,0 0-6,0 0-2,0 0 0,-6 17-1,2-10-1,0 6-1,0 3-2,-1-1-1,0-3-1,4 0 0,-2-2-2,0 2-1,0 0-2,-1-3-5,4-1-8,0-4-7,0 1-1,3 0 1,-1-1-2,3 1-2,-1-2 4,1 2-19,-5-5-9,14-2-24,-2 0-23,-1 1-27,3-6-24,2-1-28,3-3-23,-4 1-156,-1-2-379,-1-3 167</inkml:trace>
  <inkml:trace contextRef="#ctx0" brushRef="#br0" timeOffset="3584.6341">6233 5003 56,'-4'-3'132,"2"1"-11,-2-1-10,4 3-21,-4-7-12,4 7-16,0 0-40,0-2-24,0 2-36,0 0-68,0 0-114,0 0 51</inkml:trace>
  <inkml:trace contextRef="#ctx0" brushRef="#br0" timeOffset="3973.084">6291 5109 211,'0'0'219,"0"0"-22,2 4-27,-2-4-17,0 0-15,0 4-17,2 0-12,0-1-11,0 3-9,-1-1-10,1 3-7,-1 3-6,-2 0-5,2-3-3,-4 4-5,2 1-4,0-2-2,0-1-5,-2-4-1,0 4 0,2-4 0,0-2 0,-4 1-4,5-1 7,0-4-1,-3 9 10,3-9 5,-1 4 8,1-4 3,-1 4 6,1-4 9,0 0 1,0 0-10,0 0-12,0 0-9,5-14-6,1 3-11,1-3-13,1 0-14,6-1 2,2-1-13,-1 5-4,2-1-9,1 0 2,-5 5-9,0 0-2,-2 4-7,2 1-2,-3 0 0,-1 2-4,0 4 0,1-1-5,-7 1 9,5 2-10,-2 4 7,-1-3-2,0 1 4,-5 4-9,2 1-3,-2 2-21,-2-3-31,-3 0-13,8-4-27,-6 4-30,0-7-168,1 4-362,0-2 160</inkml:trace>
  <inkml:trace contextRef="#ctx0" brushRef="#br0" timeOffset="4243.7029">6872 4930 10,'0'-10'252,"0"1"3,0 2-7,0 2-6,0 0-34,0 1-21,-5 0-21,5 4-14,0 0-18,-10 12-9,2-1-11,-1 8-7,-8 6-12,4 3-3,-1 8-7,0-3-11,-4 12-5,1-2-4,2 8-5,-1 0 1,0-3-3,0 7 5,-2-3 0,4 0 0,0 0-2,0-4 14,-4 0-18,8-17-8,1 4 1,0-5-9,-3 0-1,3-1-4,2-4-2,0-7-4,0 0-2,3-1-10,-4-5-14,3 0-22,-1-2-28,-1-1-29,4-5-39,-2 2-56,0-3-57,5-3-53,-12-1-161,12 1-476,-9-12 210</inkml:trace>
  <inkml:trace contextRef="#ctx0" brushRef="#br0" timeOffset="4690.3666">6569 5346 39,'-3'-7'275,"6"2"-7,-3 5-7,1-9-20,0 4-20,-1 5-26,7-7-17,-3 4-28,3-4-18,0 0-14,8-3-13,3 4-7,-1-3-12,9 0-9,2 1-7,-1 0-7,0 2-8,-8 1 4,-1-1-15,-2 2-4,-1 2-6,-4-1-2,1 1-1,-3 0-4,-1 2-4,-3-2 2,1 2-2,0-1-1,-6 1-4,5-2-2,-5 2-1,0 0-7,0 0 5,6 8-4,-6-3 3,0 3 2,0 2 0,-3 0 2,2 1-1,-3 1-1,3 4-5,1-4 4,-4 2-4,6-4-3,-2 2-8,0-2 2,2-2-1,-1 3 1,3-5-2,0 3 1,6-1-2,-5-4 4,4 0-4,2 0 2,-2 0 3,3-4 3,-1 0-1,-1 0 2,0-3 8,1 1 6,-3-2 4,-1-2 5,0-3-2,0-1 0,-2 1-2,1-2-3,-4 1 7,-1-2-4,-1-1-1,-1 3-1,-1-1-6,-2-5-7,0 9 0,-5-4 2,3 2-6,-2 4 2,-3-2-16,0 5-12,1-2-16,-4 3-8,2-2-20,-1 4-26,0 2-26,-2-2-41,3 4-33,3 0-37,-2 2-206,-1-2-470,3 3 208</inkml:trace>
  <inkml:trace contextRef="#ctx0" brushRef="#br0" timeOffset="6508.3024">7818 5264 117,'0'-5'149,"2"0"-4,-1 0-13,-1-2-8,3 2-17,-3-4-7,0 2-3,0-1-7,-3-1-3,3 3-5,0-3-6,0 4-3,-3-2-5,1 0-14,-1 4-2,-2-4-8,-3 4 0,-1-1-3,-1 1-12,-4 3-5,-6 2 0,-1 3-2,0 5-7,-5 4 2,-3 3-5,4 1 7,0 2-10,1-2 3,5 6-1,1-2-1,0-2-7,7-4-3,4 0-14,2 1-6,4-5 0,1-1-11,0 0 3,3-1 11,4 1-7,2-5-1,1-2-5,3-2-8,5-4-3,1-2 3,2-1 6,5-4 4,-9 0 8,2 1 1,-1-4 3,1-5-2,-6 1 21,1 2 19,-4-2 10,3 0 8,-4 0 17,-2 0 3,0 2 8,0 5 14,-4-2 7,1 4 1,-2 0-7,-1 3-8,1-1-10,-1 2-12,-1 3-10,1-5-4,-1 5-3,0 0-10,0 0-4,0 0 3,-7 17-6,5-7 0,-3 6-7,-2-1-13,5-4-11,-3 5-8,3-3-10,2-2-13,0 3-19,0-4-12,4 0-27,-2 2-27,2-4-13,2 0-29,1 0-115,1-3-309,4-1 137</inkml:trace>
  <inkml:trace contextRef="#ctx0" brushRef="#br0" timeOffset="6910.9147">8187 5261 115,'0'-8'260,"-3"0"-11,0 0-15,3 0-25,-4 3-15,1-1-28,-3 1-8,-1 1-25,2 1-9,-5 3-14,-4 3-10,1 4-8,-6 2-15,-3 8-8,0 3-7,0-1-7,4 2-7,1-1-8,6-5-9,3 1-13,-1 1-9,5-4-3,-1-4-2,4 3-2,1-3-3,1-1 2,4-3 0,-1 2 3,1-4-2,9-1 6,-2-2 10,6-2 1,-2-5-7,3-1 12,4-6 2,-3-1-3,-4 1-1,2-6-1,5-1 6,-4-2-1,-5-3-3,1 0-4,0-1 1,0-5 6,-3 5 1,0 1 7,-1 0-2,-3 9 8,-2 1 1,-3 3 1,2 3 1,0 1-1,-2 3-5,-1 2-11,1-1-7,-3 0-9,0 5-8,0 0 1,0 0 0,-5 19-2,-1-2 3,0 0-6,0 8-5,-2 0-12,-1 6-7,2-5-18,1 0-10,-1 1-14,0-3-20,2 0-26,0-6-34,3 0-24,0-1-34,0-1-29,-3 1-117,5-5-381,2-1 169</inkml:trace>
  <inkml:trace contextRef="#ctx0" brushRef="#br0" timeOffset="8058.7962">8580 5257 250,'-1'-11'257,"1"5"-19,-2-2-26,-1 1-22,-1 1-18,-6 0-19,5 2-22,-3-1-11,-5 7-11,-1 1-16,1 2-5,-5 4-13,-8 6-5,6 1-15,-1 4-5,-1 1-10,8 1-24,0-5-4,0 2-10,6-2-7,2-1-6,2-6-8,3 1 1,-1-1 0,2-3 5,3-1 3,1-2-7,2 0 16,6-4-4,-2 0 11,4-2 7,0-8 7,4 3-2,-3-8 2,5-3 1,1-2 0,-3-2 1,1-2 4,-2 1-1,-1-3 11,0 0-9,-2-6-3,-4 3 8,3-3 1,-4 4 7,-1 1-5,-4 1-2,2 8 3,-3 0 12,0 6 4,-1 4 4,0-1-4,-2 3-8,2 3-5,-2-2-14,0 5-2,0 0 0,-7 12-3,2 4 1,-6 10-5,1-1 2,0 6-5,-3-3 0,7 4-2,-4 2-7,3-5-4,1 3-6,-2-6-5,7 1-4,-1-6-3,4-3-9,-1-1-6,2 2-8,-1-8-1,3 5-8,-1-4-7,3-5-7,3 3-4,-1-4-4,1-3-19,0 1-12,3-5 7,1 0-12,5-4-5,0-4-7,7-3 10,-3-3 11,-1-1-1,-1-1 10,-8 2 18,-1 1 13,2-1 25,-4-1 22,-4 2 10,-2 2 19,2 0 12,-4 1 19,2-1 8,-4 4 3,1-1 12,-1 1-2,-1 0 2,-1 3 4,2-3 1,-2 4-7,2 0-8,0 4-9,2-5-9,-2 5-7,0-4-9,0 4-5,0 0-7,0 0-3,0 0 1,10 9-3,-5-1 3,1 1-5,1 4 3,-3-1-4,2 4 8,-2-2-7,0 2-4,-1 1 6,-1 0-2,0-2 2,0-2-2,-1 3-7,3-4 3,-4-1 1,2 0 0,-1-5-6,3 2-2,-2-1 3,2-2 0,2 2 1,1-2-1,3 0 3,5-5-2,-6 0 5,10-3-5,-2-2 0,3-2 3,0 0-1,-2-4-6,3-4 4,-5 4 2,-2-2 2,4-7 1,-7 7 1,-2-1 15,0 0 1,0 1 5,-5 1 6,1 2 7,-2 1 9,-2-1 3,1 3 4,-2 1-5,1 2-2,2-1-15,-3 5-2,0 0-3,0 0-7,0 0-1,0 0-2,-24 5-3,14 6-4,-1 0-6,5 0-3,0-1-7,-2 5-6,2-3-6,3-4-3,-1 6-9,4-2 2,0-2 2,1 2 1,2-2 0,0 0 1,3-2 2,4 3 2,-1-5 3,0-2 0,4 0 1,-2 0 3,3 0 4,2-4-3,0-3 4,5 2 1,-2-4 3,3-4-3,-2 2 2,6-5 5,-3-6-6,1 0 3,-2-3 3,-1 3-2,0-2 4,-3 2 10,0-2 9,-5 8 4,-6-2 16,1 5-2,-3 1 3,1-2 2,-5 3 5,2 4-1,-2-6-3,-1 7-6,0-2-7,0 4 1,0-8-14,-4 5-1,4 3-10,0 0-3,0 0-5,-14 6-9,11 2-8,-1-5-7,-2 9-2,2-4-3,4 5 2,-4-5-6,4 5 0,0 3 4,4-4-1,-4-1 9,4 4-5,-3-2 4,4-3 2,-4 6 1,2-6 1,0 0 4,1 2-1,-2-3 5,-1 2 0,1-2 0,0-1 2,0-2 3,-1-1-1,-1 2 2,0-2 1,0 0 1,0-5 2,-1 10 1,-1-6-3,-2-1 5,4-3 0,-10 5 2,0-3-5,0 1 4,-1-2 0,-1-1 1,2 1-1,-1-1-5,1-1-8,-2-1-21,3 0-16,-2 0-30,2-1-31,-2 0-40,3-2-45,4 1-38,-1 0-158,5 4-416,0-13 185</inkml:trace>
  <inkml:trace contextRef="#ctx0" brushRef="#br0" timeOffset="8390.5258">9851 5174 47,'3'-6'300,"0"2"0,-3-2-9,0 0-11,0 1-23,-4 1-27,0 2-17,1-3-27,3 5-15,-9-3-19,2 1-12,-1 4-15,0 0-10,-2 4-18,1-2-7,-1 1-11,0 4-3,2-1-14,3 2-6,1-1-9,0 4-3,3-1-3,1-3-5,1 3-6,3 3 2,1-3-8,0 3-3,1-3 1,-1-1-5,0 1 3,-1-1-6,2 0 0,-3-2-1,0 0-1,-1-2-3,0 1-1,-2-4 2,3 1 0,-3-5-2,1 9-2,-2-4 4,-3-1 2,-2 0 4,-3 3-4,-4-5 2,1 3-5,-7-1-6,3 2-15,-6-4-17,3-2-25,-4 3-25,-6-1-24,8 0-31,-2-1-37,4 0-33,-2-1-22,2 1-37,1-1-155,1 2-452,1-1 199</inkml:trace>
  <inkml:trace contextRef="#ctx0" brushRef="#br0" timeOffset="13027.596">3760 4392 12,'-15'-11'210,"-1"1"8,6 6 26,1-1-5,2 2-8,2 0-12,-1 1-13,1 0-12,3 0-17,-2-1-12,4 3-15,0 0-11,-9-1-21,9 1-11,-4-4-5,4 4-20,0 0-9,0 0-17,0 0 2,0 0-12,0 0 1,0 0-8,10 15 2,3-5-7,6 1 5,9 6 3,16 5 8,7 2 7,6 2 3,25 14-1,10-5 17,3-3-3,-2 3-9,1-4-10,-3 2-1,-1-3-1,-6 2-8,-27-8-2,6 1-9,-3 2 5,-2-3-13,1-2 3,-7 2-4,-3-5 3,-1 1-6,-16-7 0,-1 0-12,-4-2-1,-7-2-2,-3-1 2,-1-2 8,-7-1-9,-1-2 1,-1 1 4,-2-1-2,1 0 7,-6-3 0,6 2-1,-6-2 10,7 3 8,-7-3-22,2 2 22,-2-2-1,0 0 7,0 0-6,0 0-4,6 4-7,-6-4 0,0 0 0,0 0-10,0 0-9,0 0-17,0 0-40,0 0-44,-21-9-49,9 6-39,-2-3-31,-5 0-43,2-1-40,-2 0-30,4-3-181,-4 0-551,6-1 244</inkml:trace>
  <inkml:trace contextRef="#ctx0" brushRef="#br0" timeOffset="13309.8617">4987 4756 109,'-9'-15'150,"4"5"-1,0-3 6,1 3 5,-1 0 8,-1 1 5,3 1 4,3 2-4,0 2-6,0 4-25,0-7-9,-5 4-19,5 3-12,0 0-12,0 0-6,0 0-6,15 10-5,-5-2-8,5 4-4,-2 2-8,5 6 0,0 1-10,0 3 1,-1-2-8,-2 2 5,-1 1-8,3 1 1,-5-6-3,2 4-2,-7-7-4,1 0-3,0 0 1,-1 1 1,-3-3-5,1 3 1,-3-2-1,0-8-2,1 4-4,-1-3 3,-2-1-2,0 0 1,-2-3 0,1 3 4,-5 0-3,1 1-1,-3-2-1,-3 2 1,-6 1 0,-2-2-3,-4 6-10,-5 1-18,-2-8-34,-3 4-24,-3 2-29,-17 0-33,0-1-55,-2 0-50,-5 3-170,-1-6-443,-1-1 196</inkml:trace>
  <inkml:trace contextRef="#ctx0" brushRef="#br0" timeOffset="13886.6631">2774 5199 179,'0'0'233,"3"-3"-12,-3 3-15,2-6-17,2 2-12,-2 2-4,-1-5-15,1 0-8,-2 4-4,2-7-16,-1 0-9,1 1-11,-2-4-6,2 2-2,-2 1-2,-2-2-4,-1 2-11,1-1 28,0 1-9,-5-1-10,4 1-5,-5 4-19,0-4-7,-3 3-5,1 4-8,-5-2-15,2 3 3,-2 2-1,-5 6-9,4-2 4,-1 3-12,2 4-10,3 0 8,2 0 1,0 2-14,4 3 2,0 1-10,1 1 0,3-1-2,3 4 1,1-1 0,1 0 1,2 6-1,-2 1-7,3-3 8,-1 2 1,2-1-3,-1-6 3,-2 1-2,-2-3 5,1 2-3,-2-2 0,-1 0 6,-2-3-2,-3-2 1,2 1 0,-6 1 4,2-2-1,-1-3 0,-4 0 1,2-4 0,-1 2 7,-3-2-9,3-3 6,-1-3-5,3-1 3,-4-2-5,0-6 3,7-1-5,-4-3-7,-2-3 3,4 3 5,3-3-6,0 7-1,1-7-2,0 7-13,2 2-15,-1 0-22,2 1-29,0 2-38,1 5-41,1-8-38,3 4-22,-4 4-31,10-1-152,-1 0-440,1-2 195</inkml:trace>
  <inkml:trace contextRef="#ctx0" brushRef="#br0" timeOffset="14137.9109">2944 5075 146,'5'-5'287,"-4"1"-30,1-1-25,0 5-35,-2 0-18,0 0-16,0 0-17,-4 18-12,-2 0-14,-7 6-10,1 2-15,1 1-5,-1 2-11,3-3-6,-2-1-8,1 1-4,1 1-8,0 0-5,4-8-1,-2-1-7,2 1-4,2-2-4,0-5-6,-1 3-8,0-6-15,3 2-13,0-3-17,-1 0-18,2-1-8,0 0-15,0-5-3,0-2-3,4 7-12,-4-7-24,0 0-21,0 0-26,27-9-20,-18 4-111,0-2-312,0-1 138</inkml:trace>
  <inkml:trace contextRef="#ctx0" brushRef="#br0" timeOffset="14342.426">2683 5257 190,'-4'0'191,"4"0"-16,0 0-19,0 0-9,14-7-15,-1 3-11,5 0-10,1-1-14,4 1-6,4-1-10,1 2-8,2-1-19,-3 2-25,-5-1-25,0 3-32,-3-2-37,1 1-39,-1 1-33,-8 3-83,0-1-238,-1 1 106</inkml:trace>
  <inkml:trace contextRef="#ctx0" brushRef="#br0" timeOffset="15295.1914">3373 5288 166,'4'-5'265,"-3"-4"-11,1-2-18,-2 1-18,2 2-6,-4-2-11,2 0-16,0 1-14,-2 0-16,-2 1-17,-2-1-16,1 3-16,1-1-10,-4 0-12,1 4-11,-5 3-10,-6 0-8,2 1-3,-11 10-4,-1 6-4,2 1-3,2 0-10,1 4-1,5 0-3,-1 2-5,3 0-4,7-7-3,-1 8-9,1-6-7,7-2-4,0-2-6,1 2-7,1-6 1,3-1-1,-2-2 5,3-1 1,2-1 5,2-3 1,-2 2 8,-6-5 4,21-5 2,-3 0 6,-3-4 9,3-1 4,-4-2-2,-1 2 5,3-3-4,0-7 4,-2 3-4,-2 0 2,5-8 2,-3 4 1,-1-1-2,-3 7 4,-2-1-1,-2 6 15,1 0 3,-4 3 6,3-2-7,-4 3 0,1 1-7,-2 3-9,-1 2-12,1-5-5,-1 5-10,3-2 0,-3 2-3,0 0-2,-4 17 0,0-4 0,0 3 0,0 2 3,1 2 2,0-1 1,-3 4-6,6-6-5,-3 2-2,4-2-6,1-3-5,0 3 0,2-7-6,-1 0-1,0-1 3,3-1-2,0 1 4,-2-4 5,6-1 4,1-1 0,1 2 5,2-5-1,3 0 6,2-5-6,-4 0 12,3-2 5,-3-1-7,-1-1 1,2-3 5,0-7-3,1-1 2,-4 6 2,2-8 2,-7 3-1,-2 2-12,2 3 11,-3-2 0,0 7 4,-5-1-3,2 3-4,-4-1-1,2 4-1,0-2-5,0 2 1,-2 0-8,2 4-6,-6-3-12,6 3-7,0 0-10,-10 12-7,9-4-17,1 1-7,-2 3-4,4 0 3,-1 3 0,2 1 8,1-1 5,-1 1 4,0 0 9,2 1 1,1 0 4,-1-3 4,-1 3 8,-2-5 2,3 0 5,-5-2 0,4 2 2,-2-2 1,3-1 4,-2-1-4,-3-1 7,4-4 0,-1 4 1,1-2 0,1 0 2,-1-1 2,4-1 5,-1-1-1,4-2 3,-1-2-8,3 2 7,3-4-9,-4 3-2,-2-4-8,3-2-2,-1 0-7,4-1 1,-5-1-2,0-1 6,3-3-3,-6-3 8,7 1-3,-2-7 12,-3 3 3,0-3 5,0-2 10,1 0 12,1-1 14,-3 2 9,-2 3 12,-1 6 19,-1-2 14,0 7 12,-2-2 2,-3 4 4,2 0 2,-2 3-18,0 0-13,0 1-8,0 3-8,0 0-9,0 0-7,0 0-5,-10 10-2,5 0-6,-5 5-5,1 1-2,-5 8-4,7-7-5,0 2-10,-1-2-6,3 0-8,-3 3-9,3-3-11,3 0-11,-2-1-8,4-3-6,-2 4-11,0-6-9,2 2-8,0-2-6,2-1-5,2 0-5,-1-2 0,-2-2-5,4 0-19,0-2-25,6-3-30,0-2-23,-11 1-154,19-4-382,-6-1 170</inkml:trace>
  <inkml:trace contextRef="#ctx0" brushRef="#br0" timeOffset="15512.7286">4002 5335 247,'0'0'299,"0"0"-27,0 0-22,0 0-22,0 0-16,14-9-21,-2 5-8,0 0-14,6 0-16,1-1-20,-4 1-9,4-1-10,-2 2-9,-4-1-23,0 4-23,-2-1-34,-1-3-41,-2 4-49,-3-2-61,4 0-66,-9 2-217,10-1-441,-10 1 196</inkml:trace>
  <inkml:trace contextRef="#ctx0" brushRef="#br0" timeOffset="18717.4289">15272 12143 7,'0'0'183,"0"0"-5,-9 0-12,9 0 0,0 0-5,0 0-3,0 0-5,0 0 1,0 0-2,0 0-9,0 0 3,0 0-2,0 0-6,-6 0 0,6 0-3,0 0-5,0 0 3,0 0 2,0 0-6,0 0-4,0 0 1,0 0-6,0 0 20,0 0-19,0 0 2,0 0 1,-4-2-17,4 2-6,0 0-5,-4-3-7,4 3-11,0 0-3,-10-1-3,6 0-6,4 1-8,-10-2-6,3 1-6,2-3-2,-4 4-6,3-3 0,0 2-3,-1-1-5,-2 1 0,9 1-12,-7-2 6,7 2-1,-6 0-2,6 0-1,-3-3-6,3 3 7,0 0-1,0 0-3,0 0-3,0 0-8,0 0 4,0 0-1,0 0-6,0 0-1,15-2 5,-5 4-1,3 0-4,7-2 5,14-2-1,0 2 1,5-2 4,12 1-5,-12 1-3,12 0-1,2 0 12,-2 0-14,2 1 6,1-2-3,1 6-2,2-1-3,2 2 2,-5-1 2,0 2-3,1-5-3,-3 5 1,-14-4-2,2 2 1,-4-1 9,-1 1-3,1 0-6,-3-2 4,-1-1 4,-3 2-5,-3 0-3,-6-3 0,-1 0 2,-1 1 2,-4-4-1,2 4-6,-6 0 6,0-2-3,-3 0 5,-1 1-2,1-1 1,-1 1 7,-2 0-9,-4-1 2,9 0 3,-9 0-3,6 2 2,-6-2-1,0 0 1,8 0-2,-8 0-3,0 0 1,0 0 7,0 0-1,0 0-4,5 2 2,-5-2 0,0 0-6,0 0 2,0 0-1,0 0 0,0 0-4,0 0 7,0 0-3,0 0-3,0 0-5,0 0 8,0 0-4,0 0-8,0 0 18,0 0-15,0 0 4,0 0 1,0 0 8,0 0-9,0 0 0,0 0-4,0 0 4,0 0 1,0 0-3,0 0 7,0 0-3,0 0 2,0 0 3,0 0-2,0 0-5,0 0 7,0 0-1,0 0 0,0 0 4,0 0-2,0 0-1,0 0 1,0 0-5,0 0 0,0 0 7,0 0-7,0 0 11,0 0-5,0 0-3,0 0-1,0 0 3,0 0 1,0 0 0,0 0 0,0 0-2,0 0-3,0 0-2,0 0 7,0 0-1,0 0 2,0 0-2,0 0 0,0 0 2,0 0-2,0 0-2,0 0 3,0 0-4,0 0 4,0 0 0,0 0 1,0 0-3,0 0 1,0 0 5,0 0-13,0 0 9,0 0 0,0 0 1,0 0-2,0 0 0,0 0 0,0 0 8,0 0-12,0 0 2,0 0 3,0 0-3,0 0-2,0 0 2,0 0 5,0 0-3,0 0-6,0 0 6,0 0 0,0 0-3,0 0 5,0 0-1,0 0 2,0 0-7,0 0 12,0 0-5,0 0-4,0 0 1,0 0-2,0 0-8,0 0 2,0 0-14,0 0-3,0 0-7,0 0-8,0 0-10,0 0-14,0 0-10,0 0-16,0 0-18,0 0-20,0 0-20,0 0-34,0 0-45,-20-4-45,11 2-297,-8-1-615,-5-2 273</inkml:trace>
  <inkml:trace contextRef="#ctx0" brushRef="#br0" timeOffset="21041.7898">4265 12951 93,'-9'3'115,"5"-3"-7,4 0-8,0 0-6,-11 0-8,7 1 0,4-1-5,-5 1-11,0 2 3,5-3 0,-3 2 1,3-2 3,-6 3-8,6-3-4,0 0-1,-4 2-4,4-2-5,0 0-3,-5 2 1,5-2-2,0 0 1,0 0 0,0 0 1,2 5 3,-2-5-1,4 4-1,-4-4-2,6 3 6,-2 0-2,3 1 2,-2-1 2,0 1-4,3-1-1,2 2-1,3-1 2,1 4 1,6-6-4,0 4 5,2-2-5,6-1-3,-1 1-1,4 0-4,1-2 0,-1 2-4,2-4-1,-2 5-6,3-2 3,0-1-5,-3-1-3,0 0-4,2 2-4,-4-6-2,1 8 0,0-7-3,-2 4-4,2-2 4,0 0-2,-2 1 2,1 1-6,-6-2-3,-5 2 4,5-1-2,-3 0-4,-1-1 3,2-1-4,2 3 0,-4-2 1,4 0-1,0-1-1,-4 1-3,3-1 3,-3 2-3,4-2 4,-3 2-1,2 0-3,0-1 1,-3 2 2,3-2-3,-3 0-1,3-2-2,-3 0 2,1 6 0,-1-4-1,0 1 0,2 0-1,-2-2 1,3 5 0,-3-4 2,1 0-5,2 0 0,-2 0-1,2 0 0,-2 0-2,4 0 2,-4 1 3,6-1-3,6-1 1,-11 1-1,7 1-2,-1-1 5,-6 2-1,1-1 3,7-1-5,-1 1-1,-6-2 5,8 2-1,-9 1-3,-1 0 4,1-2-1,2 0 2,3 0-1,-5 3-1,1-3 2,6 2-3,-7 0 0,-2-2 2,5 0-2,-4 1 3,2-1 4,0-1-5,-2 1 2,1-2-2,-1 2-1,2 2 1,-4-2 1,-3 1-1,2 0-1,-2-1-1,-2 1 2,0 1 5,-1-2 3,0 0-4,2 1-5,0-2 2,-1 1 1,-2 0-2,2 0 2,0 0 1,2-2-2,2 2 1,2 0 0,-2 2-1,2-2 3,-2 0 1,1 1-3,1-1 0,0-1-1,2 2 1,0-1 1,-2 0 0,1 2-1,2-2 0,-1 0 1,-2-2-2,5 1 0,-4 1 4,2 3-2,0-1-2,6 1 0,-8-3 2,2 0 1,0 2 0,8-2-4,-9 0 2,8 4 1,-8-4-1,7-1 0,-1-2 2,-5 5 0,7-1 2,-6 0 2,5-5-4,-1 6 4,-4-1-5,4-1 3,1 1-1,0 2 2,-5-3 0,5 1 1,-6 1 1,6-2-3,-1 2 0,-5-2 0,0 3-1,7-2-1,-5 0-2,3-1 3,1 2-3,-2-1 3,2 0-1,1-1 3,-3 3-2,-5-3-1,7 0-1,-7 0 2,3 0 3,3 2-3,-8 0 3,4 1-4,5-5 1,-8 2-2,1 0 3,0 0-8,-1 0 6,-2 2-1,2-2 1,9 0 0,-8 1 1,1-1-1,-1-1 2,1 1 2,0 0-3,-2 0-3,2 1 2,9-1 1,-12 0-1,8-1 1,-4 2-2,-1 0 4,7 2-5,-1-1 6,-8-1-6,2 1 0,9-2 0,-11 0 0,7 1 1,2 3 1,1-2 3,-2 0-3,0-1 0,4 1-1,-4-2 4,1 5-3,0-5 5,0 3-2,-1-1-3,0 1 1,-1 1 1,3-4-3,-3 3 2,3-3-1,0 3 1,-8-1 2,6 0-1,4 1 4,-2-2-4,1 2 2,-2-3 2,3 3-4,-1-3 7,-1 3-5,-1-2 0,2 3 4,0 0-5,-2 1 1,2-2-1,1-1-2,1 0 0,-2 0 5,-1 1-8,0-3 2,-2 5 4,-1-3-1,-4-1-4,0-1-1,-2 1 4,1-1 0,-2-1-1,1 1-4,7-1 1,-6 1 4,-4 0-1,3-2 0,-3 2 3,1 0-6,3 2 1,-4-2 0,4-2 1,-3 2-1,-1 2 6,0-4-7,0 2-1,0-2 1,1 1 2,-7-1-4,8-1 5,-9 3-1,6 0 1,1-1-1,-1-2-1,0 3-5,1-2 3,0 1 2,-1-2 1,-2 3-3,2-4-1,2 4 3,-2-3 1,3 1-3,1 0-2,-1 1 1,0 0 1,2 0 3,1-1-1,4-1-3,-1 1-1,-3 1 2,-4-2 0,5 0-1,4 1 0,-1 1 0,1-2 3,-2 1-2,4-1 0,1 1 4,0-3-6,1 3 4,-1 2-2,6-2 1,3 1 3,12-1-2,-1-3 2,0-1-2,2 5 1,-16-3 0,2 4 2,15-3 3,-18 3-3,4-1-4,-1-1 4,-2 0 0,0 5 1,-4-7 0,-1 3-2,-4 1-3,-8 0 4,-2 1-3,-5-2 0,-3 1 4,-1 0 0,1 0 0,-3 0 2,-7 0-1,9 0 3,-3-1-1,-6 1 2,8 0-4,-8 0 4,4-2-5,-4 2-11,0 0-10,5-2-15,-5 2-23,0 0-22,2-5-42,-2 5-33,0-5-30,0 5-39,-2-5-45,-2 1-154,4 4-455,4-9 202</inkml:trace>
  <inkml:trace contextRef="#ctx0" brushRef="#br0" timeOffset="22677.555">20366 8580 181,'6'-19'249,"-2"1"5,3 3 7,-3 6-11,-1-2-10,1 4-16,0 0-18,-4 2-24,4 1-22,-1 0-14,-2 0-19,-1 0-15,0 4-12,4-3-13,-4 3-6,0 0-7,5 17-10,-2 0-8,-2 4 2,0 9-5,3 7-6,-8 11-2,4 7-8,-1-1 0,-3 1-5,-1 1 0,3 2 2,0 0-3,-2 2-2,-2 23-1,2-28 4,0 2-8,-2-1 5,-4 1 0,0 0-5,1-3 18,-2 0-11,-1-2-3,-1-3 0,0-3 1,3-3-4,0-6 6,-5 11-2,7-15 3,-1 0 11,0 3-12,-3-3-3,3 1 3,-2-2-4,2-2 2,-1 0 5,0-3-3,1-1 0,2-3-4,1-4 0,-2 1 0,2-2-1,2 1-7,-1-1 2,0-1 3,1-1-4,-1-1 3,1 2-12,1-7 11,3 1-9,-2 2 1,0-4 4,1 1-6,1 0 5,0-2-3,-2-2-3,2 1 3,2 1-5,-1-3 10,-1-1-2,4 0 2,-4 1 13,2 0-16,-1-1 4,1-2 3,5 4 8,-2-1 5,3 0 0,3-1 9,8 2 1,0-3-1,11 4-2,2 0-4,-2-4-3,4 2-1,0 0-4,6-1-2,-2-1-3,14 1-3,-12 0-5,0 0-1,-1-2-1,1 3-3,-2-4 2,-1 3-6,-1-2 3,1 1-3,-5-1 1,5 1 2,-5-3-2,-1 2-2,3-1-3,-1-1-1,5 0 2,0 0 2,1 1-6,1-1 3,-3 0-4,0-1 0,1-2-2,1 5 4,-7-1-4,4-1 5,-2-1-10,-4-1 16,-2-1 23,4 1-5,-3-3 0,0 1 0,1 0-4,0 0-6,0-3-1,-3 2-1,3 0-1,-4-2-3,2-1 2,-9 3-1,3 1-5,-2-1-1,1 2 2,-1-2-1,-1 1 1,-1 1 0,0-2 4,-2-1 3,-4 3 1,6-2 12,-8 2 7,3-4 2,-4 2 4,5-4 5,-4 3 1,4-3-5,-2-4-3,-2 4 4,-2 0 0,6-6-4,-1 1 0,-1 0-5,6-7-3,-5 5 0,2-4-5,1-1 1,0-2-11,1 1 8,-2-1-1,-3 7-3,-2-1 4,5-9 0,-2 4-6,-1-3 3,-2-4 3,-2 2 3,2 3-2,-1 0-2,-2 0-4,-1-1 9,4-2-10,-3 3-7,-3-2 9,0 1 3,3-1 2,1-2-5,-4-1 1,1-1-2,3-4-14,-7-1 11,3 0 0,2-2 0,1 1 3,-2-10-3,-4 13 3,3-2 2,-1 2 2,-2 1-17,0-4 16,-1 1-7,3 0 8,-2 3 9,3 3-1,-8-1-4,8-2-1,-3 1-5,0 0 6,0 0-8,1-1 0,-2-1 8,1 2-5,-1-4-4,3-1 0,-2 0-7,0 2 8,1-1-3,0 0-3,-2 4 3,0-3 5,3-3-22,-2 6 19,2-3-1,-3 5 3,1-2-9,3 0 3,-3 1-2,-1 5-3,4 0 2,-3 8 4,-1-3 1,0 3-1,3 1 3,-2 3-3,0 2-1,-1 0-4,3 2-2,-2 2 2,-1 2-2,0-1 0,0 1-2,0 1 2,0 1-4,1-1-12,-1 4-21,0-6-23,2 5-25,-2 1-38,0-4-51,0 4-51,0 0-59,0 0-46,0 0-20,-3 15 8,-2 0 1,-6 8 1,-6 5-34,-13 16-35,-7 2-345,-25 16-807,-16-6 357</inkml:trace>
  <inkml:trace contextRef="#ctx0" brushRef="#br0" timeOffset="23390.6613">19475 9294 144,'-5'1'224,"5"-1"-8,-7 0-5,7 0-9,0 0-2,0 0-5,-7 2-5,7-2-7,0 0-11,0 0-13,0 0-10,0 0-8,0 0-9,18 2-7,-6-2-9,15-1-5,5 0-13,5-1-5,1 1-9,15 1-2,-3 1-10,3-1-10,-1 0-5,1 3-7,-13-2-4,-1-1 2,14 3-9,-17-2-6,-1-2-2,0 2-3,-6-1-9,-1-3-1,-6 3-6,-9 0-10,1-1-3,-4 0-6,-6 0-7,4-1-17,-2 0-18,-1-1-11,-2-2-11,-3 1-9,0-1-10,-4-5 0,-3 3 3,-1-3-3,0 1 9,-6-4 10,1-1 8,0 0 5,1 3 9,-1-3 6,6 2 14,-6 0 10,8 2 14,-4 1 12,3-2 10,2 2 12,2 4 22,-2 1 2,3 1-4,1 3-5,-4-5-2,4 1-3,0 4-5,0 0-1,7-1-7,-7 1-4,16 8 0,-7-2 1,7 6-1,-3 1 4,-3 4 1,7 5-3,-8-5 3,2 7-3,-4-1 4,2 2-8,-3 0 1,-6-2-2,-1-3 0,-3 4 2,-4-4-3,-1 6-3,-5-5-7,-2-1-9,-1 2-18,0-5-15,-4 0-19,3-4-26,-5 1-21,5-4-31,-2 0-37,1-4-32,-1-3-37,-1 4-171,1-9-441,0-1 195</inkml:trace>
  <inkml:trace contextRef="#ctx0" brushRef="#br0" timeOffset="23699.609">19475 8408 146,'1'-11'317,"4"1"-3,-3 1-16,1 4-23,-1 0-31,1-2-28,-3 4-25,0 3-27,-3-6-22,3 6-20,0 0-7,0 0-17,-12 13-10,7 1-9,-5 12-4,-5-4-11,2 4-2,-5 2-5,-1-1-10,5 2 1,-3-2-9,4 0-8,0 0-17,3-3-10,5 2-11,-1-7-14,3-1-17,0 1-15,3-3-12,0-5-21,0 2-9,4-4-11,0 0-6,1-1-1,0-1-27,4-5-8,3 0-20,-7-2-6,9-2-17,-4-3-99,1-3-312,-1-1 139</inkml:trace>
  <inkml:trace contextRef="#ctx0" brushRef="#br0" timeOffset="24147.6731">19094 8577 175,'-9'-1'198,"9"1"-3,0 0-9,0 0-7,0 0-11,0 0-8,27-2-7,-7 2-8,8-5-10,4 4-10,2-2-8,3-2-6,-1 2-5,2 1-12,-4 1-7,-2-1-6,-11 2-5,7 0-10,-8 0-6,-6 0-5,-3 1-6,1 0-5,-5 0-8,0 2-1,-3 3-4,1 1 0,-3 4-2,-2-1 0,0 4-4,-2-2-5,-3 1-2,5 3 0,-4 2-1,-1-1-2,5-1 1,-2 3-1,2-4-2,2-4-2,-2 2-2,9 3 4,-2-3 1,4 1-2,4-2 0,1-3 3,4-1-4,1 0 1,7-4-2,-3 1 0,-4-2 3,-4-2 0,2-4 4,-5 1 7,2-4 2,2-1-2,-6 0 6,-1-3-8,3-2 5,-2 0 1,-8 2-1,1-2-10,-5-5-2,0 6-4,-6-3-3,3 2-4,-9 2-7,-2-2-4,-1 2-2,-1 1-9,-10 0-12,5 3-7,1 2-6,2 2-12,-3 1-12,5 1-19,2 0-19,2 0-22,3 1-33,2 0-23,0 2-19,3-1-5,2 1-162,2-3-398,1 4 176</inkml:trace>
  <inkml:trace contextRef="#ctx0" brushRef="#br0" timeOffset="24707.7287">20052 8356 193,'6'-10'257,"0"1"2,-1 4-4,0 0-19,-2 0-28,-1 1-28,-2 1-18,0 3-16,0 0-13,0 0-20,-5 17-7,0 0-7,-8 9-8,-2 6-4,-11 17-8,-2 3-3,-1 4-4,-12 21-6,11-23-7,-8 26-5,10-29-2,2 0 0,2 4-1,0-6-4,2-3-2,4 3 1,1-1-7,5-14 1,-1 0-10,0 1 1,3-2 0,-5-3-7,7-3 2,-2-1-6,1-4 0,4-2-11,1-8-12,-1 0-7,-5-5-6,7 1-2,3-1 4,-1-3 4,0 1 6,-1-5-3,2 0 4,0 0-4,0 0 0,2-12-1,0 2 2,7-6 0,-4-1 1,4-12 8,5 4 5,0-7 0,-1-1 1,11-7 5,-3-2 7,-4 10 19,5-9-9,-5 8 8,2 2 3,0 1 28,-1 1-9,-1 1 9,2 0-4,-2 2 12,-1-3 13,2 6-26,1-3 6,-2 1-7,2 3 0,2 0-4,0 3-10,1 3-5,-7 2-4,2 6-6,-2-2-3,1 3-1,-5 3 1,6-1-6,-2 4-12,-3 1 6,-1 3-12,2 2-4,-3 2 2,0 1 0,-1 6-5,-1-2 1,-5 4-1,-1-5 9,-4 6-23,-1-3 13,-5 1-5,-1-1 1,-5-2 4,-1 1-2,-9 0-1,-6 0 5,5-1-29,-6-6-15,0 4-9,2-6-11,0 1-7,8-1-11,1-3-18,1-2-16,-2 1-14,10-2-13,-1 2-15,-2-3-18,5 1-24,0-1-22,5 1-9,-3 0-13,3-1-8,0-2-151,1 1-434,3 4 192</inkml:trace>
  <inkml:trace contextRef="#ctx0" brushRef="#br0" timeOffset="37469.4301">22735 10084 45,'0'0'60,"0"0"6,0 0-3,0 0 6,0 0-4,0 0 0,0 0 3,0 0 5,0 0-5,0 0-4,0 0 7,0 0-9,0 0 11,0 0-3,0 0 2,0 0 0,0 0 4,0 0 11,0 0-1,0 0 4,0 0 2,0 0 1,0 0 2,0 0-1,0 0 15,0 0-8,0 0-5,0 0-6,0 0-3,0 0-6,0 0-5,0 0-7,0 0-5,0 0-2,0 0-2,0 0-7,0 0-2,0 0-2,5-7-3,-5 7-6,1-8-3,-1 5-4,1-2-3,2-1-2,-3 0-1,2 0-3,-2 1 0,0-2-1,2 2-2,-4-3 1,0 4-1,2-3-6,-2 2-1,2 5 2,-1-8-8,0 8 1,-2-5 2,0 1-4,3 4-1,-3-5 0,2 2 0,1 3 0,0 0-8,-5-5 1,5 5 1,-7 0-2,7 0 1,0 0-2,0 0-1,-8 5-6,8-5 2,-3 6-2,3-2-1,-4 2-1,3-5-1,1 5 5,0-1-6,2 1 7,2-3-1,-4 6 1,4-4 1,0-1-2,1 2 1,0-4 4,1 2 0,4 0-1,-2-3 5,0 0-2,7 1 3,-6-2-1,1 0 0,3-3 1,-4-1 1,1 2 2,2-2-1,-3-3-1,0-1 1,1-1-1,-5-1-1,4-1 0,-5 0-3,1 1 0,-1 2-1,-3-3 2,-2 5 1,1-1-3,-2 0-5,-3 1 5,0 0-9,-5 3 6,-4 1-2,-3 4-2,-3 3 4,-2 7-1,-3 1-1,0 3 0,2 1-2,3 3 2,2 2-8,3 1-2,3-1-3,2-5-3,5 3-4,1-4 5,3 6-5,1-5 1,4-2 2,2 2 1,2-5 2,-2-3 4,7 3 1,2-4 3,2-1 2,-6-3 1,11-1 0,7-1 1,-11-4 3,10 0 0,2-4 0,-3-1 2,-7 1 3,6-6-1,-1-1 0,-6 4 0,5-6 0,-3-2-1,-1-2 2,-3 7-1,-4-3 0,-1 1 5,-1-1 4,-2-2 5,-1 8 12,-2-1 0,-1 0 7,-1 2 0,-2 2-2,1-1-3,-2 2-6,2 2-2,-3 2-7,0 1-5,0 0 2,0 0-2,0 0 2,-9 11-2,4-4-1,-3 3-1,3 0-1,-1-1-1,-2 3-1,0 1 2,1-2-4,0-1 5,2 2 1,-3-5-5,1 3 2,3 0-2,-3-2-1,2-2 1,4 2 1,-3-5-1,0 2 0,4 1-2,-5-2 0,5-1 3,0-3 2,-1 5 3,1-5 9,0 0 9,0 3 8,0-3 7,0 0-1,0 0-4,10-9-6,-1 1 1,-1-1-3,6-3-6,-1 1-1,1-2 0,0 0-3,0-1-1,0 3 3,-2-1-4,3 0-4,-1 3-3,-2 1-1,1-1-1,-1 1 0,-2 1-4,-1 3-1,1-1 2,-4 3-4,2 0-4,0 5 0,-4 2-2,2 0 0,-2 2 2,1 3-3,-5 2 5,3 0-3,-3 1 7,-3 3-6,3-1 1,-5-3 0,1 1 1,-2-2 2,3 0-1,2-3 4,-3 0-4,4-3 0,-4-1 0,4 1 2,-1-2 2,1 1 2,0-4-1,0 0-4,0 0-6,0 0 2,13-12 0,1 5-8,-1-7 2,3 0 1,0 1 4,4-6-2,-2 7 1,2-5 0,-3 7 1,-3 2-4,-4 2 5,-1 1 0,-2 2-3,-1 1-6,0 2 2,-6 0-1,9 2 1,-5 3 2,-3 2-2,3 0 3,-5 4-5,-3 1 0,2 0-6,-1 2-16,-3 1-11,1-3-11,2 0-18,-1 0-22,-1 0-8,2-2-12,2-2-12,1-3-1,0 3 8,4-5-2,1-1-9,2-2 7,5 0 4,1-5 4,0-4 18,1 4 8,1-7 8,-2 0 14,4-8 11,-2-2 15,2-2 12,-2-5 19,0 0 21,3 0 12,1-2 18,-2-1 13,-2 0 7,4 3 10,-7 3 17,1 0 29,-6 11 4,0 5 7,-2 0-1,0 1-8,-2 2-15,0 2-11,1 1-16,-1 3-7,-3 1-7,0 0 2,-10 20-6,-1 7-7,-4 6 1,-4 15-2,-7 1 6,3 1-6,-4 1-1,3 0-1,-1 1-6,0-2-4,-1-5 0,5 2-6,2-4 0,2-11-6,3-3 4,0 0-4,1-3 1,-2 1-7,6-8-1,1-2 0,3-5-1,-2-3 2,2 1-2,2-6-6,0 2 4,3-3 7,-2 2-1,1-3 1,1-2 4,0 0-6,0 0 0,5-16-5,2 2 5,2-3-1,3-8-2,3-1-2,6-4 0,-1-1 3,7-8 20,-8 7-6,12-9-2,-2 4-3,2-1-1,-6 13 5,1-1-11,2 4 3,-4 4 9,-2 3-9,-3 5 0,-2 2-12,3-1 2,-1 5 2,0 1-2,-1 5-4,0 1 3,0 3-1,0 0-7,-9 1-5,-1 1-4,-2 1-4,-2-1 0,-3 3 0,-1 0 3,-4-1 0,-1 1 0,-7 1-2,-4-1 0,-2-3-9,-10 2-11,-1-3-11,1-3-8,-3 1-7,12-4-5,-11-1-12,10 0-11,0 0-21,4-2-26,2-1-24,1 0-37,4-4-43,-1 3-161,6-2-431,1-4 191</inkml:trace>
  <inkml:trace contextRef="#ctx0" brushRef="#br0" timeOffset="37672.6395">24066 9878 268,'9'-5'292,"-1"-2"-19,-2 5-24,-1-1-26,-3 2-25,-2 1-18,0 0-16,0 14-14,-7 2-6,-2 6-7,-5 5-11,1 2-8,-7 2-13,3 2-6,-2-1-8,1 0-8,-5 9-7,9-9-14,-4-2-12,4 0-16,0-3-23,0-4-19,1 0-31,-1-6-30,7-1-31,-2 0-34,1-7-24,4-4-18,-2-1-26,2 1-173,0-5-405,4 0 179</inkml:trace>
  <inkml:trace contextRef="#ctx0" brushRef="#br0" timeOffset="38257.6945">23827 10197 67,'0'-15'217,"0"4"10,4 0 14,-3-2 10,1 6-4,1 2-11,-1-1-13,1-3-25,1 4-16,5-4-16,0 4-17,9-5-11,1 6-17,4-1-8,4-1-9,-5 6-11,-3 0-4,0 1-9,0 3-13,-4 1 1,2 3-12,-8-1-3,1 4-4,-2-1-6,-1 6 2,0 0-3,-2-2-5,-1 3-1,-3 0-8,1-2 5,0 1-7,-2-4 9,4-1-15,-3 1-1,3-1-3,0-1-3,1 0-4,4-2 3,0 1 5,0-4-1,9 2-4,-4-2-1,7-3 2,-1-1-1,-4-1-2,2-3-6,1-2 16,-2-4-4,2 1-9,-2-4 8,1 0-8,-4 0 9,1 0-9,1 0-7,-5-2 2,2 1 10,-3 1 5,-2 5 0,-2-1 7,-2 1 4,0 2 0,-2 1-10,1 1-11,-1-1-5,-2 4-4,0 0 11,0 0-12,0 0 6,-7 14 1,0-4 2,0 2-4,0 2 9,-3 1-14,0 2 4,-4 5-1,1-1-5,-5 3 7,4 2-2,-4-1 5,0-1-6,-1-1 6,2 3-6,-2 0 1,0 2 4,1-1 3,-2-2-1,-1 2 1,2-2 3,0 1-2,1-2 6,1 3-5,2-6 14,1-6-6,2 2-1,1-2 8,-1-1-7,0-2 13,2-4-4,-1-2 6,0-2-12,1 0 21,-3-4-5,-2-1-5,2-3-3,-2 1 2,4-4 5,2 0-2,-5-7 8,8-1-3,2-2-5,4-2-3,4 0-13,7-8 4,11 0-12,13-10-4,8 7-3,6 2-12,8 4-2,3 2-8,0 3-10,4 5-16,-8 2-9,2 6-12,-5 2-17,-17 1-16,1 4-18,-1 1-20,-5 0-22,-1 1-18,-8-1-25,-2 1-11,-2 0-28,-4-1-31,-3 1-222,-4-2-537,2 2 237</inkml:trace>
  <inkml:trace contextRef="#ctx0" brushRef="#br0" timeOffset="38949.8695">18211 10417 42,'0'0'193,"5"1"8,-5-1 4,0 0 4,14-8-5,-5 1-3,1 0 2,-1 0-2,0-3-1,1 3-3,-3 1-1,-3 0-9,0 3-12,-1-2-19,1 4-20,-4 1-16,4-3-10,-4 3-11,0 0-15,-14 24-5,-4-5-1,-1 5-11,-4 5-2,-10 10-10,8-12-2,4 2-8,-1-3-6,4-3-5,3-1-1,3-6-7,0 1 3,5 0-4,-2 0-8,4-1-8,2-6-15,1 1-8,2-1-13,1-4-16,0 2-7,3-4-13,3 1-19,0-5-24,5 0-36,1-3-35,5-4-22,2-1-20,3-4-14,1-4-203,-7 5-471,-2-1 208</inkml:trace>
  <inkml:trace contextRef="#ctx0" brushRef="#br0" timeOffset="39337.406">17955 10501 6,'-7'-1'184,"7"1"-11,0 0-9,0 0-7,18-3-9,0 0-13,4 2-11,9-3-6,2 3-13,2-1-7,-1 2-11,2 2-5,-6 0-6,0-2-9,-11 4-5,-6-1-1,1 0-6,-5-1 2,0 3 0,-4 0 7,0 2 5,-3 0 4,-4 2 6,1 2-8,-4 3-1,0-3-5,-1 3-7,2-2-4,-3-3-4,3 3-5,-2-4-8,2 1-2,2 1-3,2-4-2,0 0-8,1 4-1,0-5-2,6 0 4,0 0-5,2 2-3,2-6 2,0 2-2,4-3 0,3-1 1,-1-2-2,2-3 0,-4 0 0,3-2-2,-3 0-1,0-2 0,-5-1 0,-3 4 2,2-4-2,-5 0-1,3 0 1,-6-2-3,-1 3-3,-1-3-3,-2 2-6,-2 1-8,-3 1-12,-2-1-10,-3 4-8,3 0-14,-8 1-18,0 1-23,0 3-30,-1 2-21,6 1-21,0 0-20,2 1-178,0 1-397,3-2 175</inkml:trace>
  <inkml:trace contextRef="#ctx0" brushRef="#br0" timeOffset="39805.7932">18717 10340 140,'5'-14'279,"0"5"-3,-2 3-12,1-1-24,-4 2-30,3 2-21,-3 3-20,0 0-19,-1 22-14,-6 4-13,-6 7-3,-5 10-8,-3 3-6,-3 2-9,1-1-7,0 4-4,-1 4-4,2-4-9,1-2-3,1 2-8,-3-7-7,8-10-2,1-2-4,-3 0-9,3 0 2,-1-1-10,3-4-7,-2-2-16,5-3-12,0-6-19,0-2-13,2-5-16,3-3-10,1 0 2,-2 1 8,3-5-1,-1 2 0,3-4 5,0 0 4,0-13 5,3 4 13,1-8 18,3 0 16,3-7 11,-1 1 12,2-5 2,1 1 5,5-2 17,2-2 1,-1 2 1,4 0 4,-6 1-4,14-10-1,-13 12-1,4-3-5,1 3 0,-2 6-5,5 1-9,0-2-2,3 3-1,-2 3-3,1 4 1,-3 1-9,-4 4 1,1 2-8,-3 0 1,-4 3-4,-1-1-4,-1 4-4,-1 0-6,-4 1-6,-2 2-3,-1 2-2,-4 1 0,-5 1 7,1 1-3,-6 5 0,-3 0-3,-1 0-3,-4-3-5,0-4-6,-1 4-11,-8-1-6,9-3-9,1-1-4,-4-1-13,8-1-10,-1-1-20,0-3-12,3 1-32,-1 0-24,7-2-39,-2 0-44,7 0-146,-8-7-425,8 7 188</inkml:trace>
  <inkml:trace contextRef="#ctx0" brushRef="#br0" timeOffset="40016.4343">18983 10630 208,'6'0'361,"-6"0"-13,4-4-15,-4 4-26,5-2-24,-5 2-21,5-1-30,-5 1-27,9-1-19,-1 1-20,4 2-16,5-4-13,4 3-20,-1-3-8,3 2-10,-4 1-22,3-4-25,-1 5-28,0-2-33,-3 1-34,-4 0-43,0-1-41,-4 1-44,-4-1-45,1 2-12,-7-2-9,3 5-187,-3-5-458,-14 5 203</inkml:trace>
  <inkml:trace contextRef="#ctx0" brushRef="#br0" timeOffset="40152.588">19035 10727 129,'-6'3'155,"1"0"22,0 1 4,-1-3 4,4 3-2,-1-2 7,3-2 3,7 7-5,-2-4-7,5 0-7,5 1-20,2-3-12,4 4-12,0-1-16,7-2-14,-7-3-37,8-2-42,-7 3-61,0-2-63,4-1-67,-4 0-222,6-1-424,-5 1 188</inkml:trace>
  <inkml:trace contextRef="#ctx0" brushRef="#br0" timeOffset="40355.6847">19691 10686 219,'0'0'396,"2"-3"-9,-2 3-22,0-4-22,0 4-33,10-1-35,-6-1-21,6 0-24,8 0-22,-1-1-24,2 3-18,-1-1-20,3 1-13,-1 0-35,-2-3-43,2 3-39,-1 0-32,-6-1-35,0-2-30,2 2-34,-2-2-31,1 1-40,-1 0-28,1 0-22,-1-2-12,-2-3-168,1 0-449,-2 0 198</inkml:trace>
  <inkml:trace contextRef="#ctx0" brushRef="#br0" timeOffset="40535.7532">20064 10597 1209,'13'-12'-18,"-6"4"40,4-5 43,-1 2 30,-4 2 38,1 0 30,-2 5 27,0-3 17,-1 2 22,-1 1 10,1 0-14,-4 0-19,2 2-36,-2 2-1,0 0-18,0 0-15,0 0-12,-6 14-19,3 1 0,-6 2 5,-2 6-15,0 2 6,-2 2-20,0 2-2,-1 1-6,2-1-13,0 0-4,-1-1-10,0 1 3,0-2-9,3-1-5,-1-4-21,2-3-25,-1 4-56,3-6-38,-1 0-45,1 0-39,1-7-51,-1-2-46,3 2-52,-2-3-225,0 0-611,2-5 271</inkml:trace>
  <inkml:trace contextRef="#ctx0" brushRef="#br0" timeOffset="42769.0795">17672 4974 155,'0'4'187,"0"-4"3,0 0-10,0 0-8,0 0-3,0 0-6,0 0-3,0 0 2,0 0-5,0 0-11,0 0-11,0 0-8,0 0-11,4-14 4,-4 9-1,0 0-7,-3-2-8,2 1-11,-2-2-6,-2 3-7,0 0-13,1-2-5,-2 2-6,-1 1-12,-3 0-1,-1 2-6,-2 4-3,-1-1-6,-4 8-3,-3-1-5,2 3-11,4-1-1,0 5-18,3 2-8,2 0-5,4 1 1,2 2-1,2 5 1,4-6 2,-1 5 1,2-4 4,1 5 8,-1-7-7,1 3-4,1-3 7,-2-1 0,-1-1-2,1-1 4,-3-3 8,0-1-7,0-1 2,-3-2 2,1-1 4,-3-2 3,-5 0 1,-1-1-2,-2-1-1,-1-3 0,-4-3 2,-2-1-3,2-1 1,1-3-6,-2 2 4,3-1-4,-3-1-17,1 0-11,7 2-14,-1-1-13,-1 2-20,4 1-20,0-2-16,1 2-27,6-2-25,-1 5-52,5-4-132,-2 5-380,10-15 168</inkml:trace>
  <inkml:trace contextRef="#ctx0" brushRef="#br0" timeOffset="43014.826">17790 4814 260,'8'-9'294,"0"0"-7,-4 4-13,2 1-28,-3 0-30,0 3-26,-3 1-17,0 0-16,4 14-15,-4 3-12,-7 8-2,-2 4-23,2 3-8,-2-1-11,-1 1-5,1-2-9,-2 1 2,3-1-20,-1 0 3,1-2-10,3-9-8,-3 1-10,1-3-12,6 1-13,-2-2-20,2-4-13,1-2-15,-1-4-15,-2 2-4,3-3-2,4-1 0,-4-4-12,8 6-16,-3-5-21,-5-1-20,22-8-20,-11 4-14,4-5-17,-2 0-4,2-3-112,-6 4-326,5-6 145</inkml:trace>
  <inkml:trace contextRef="#ctx0" brushRef="#br0" timeOffset="43186.0029">17727 5051 134,'0'0'189,"0"0"-17,0 0-21,0 0-15,10-6-16,0 1-9,9 2-14,-2 1-2,2 1-25,1-2-22,6 1-31,-4 2-33,6-5-30,-5 5-31,-1 5-26,-2-3-80,-2 1-199,0-1 88</inkml:trace>
  <inkml:trace contextRef="#ctx0" brushRef="#br0" timeOffset="43780.9382">18320 5044 165,'10'-9'227,"0"3"6,-1-5 9,-1 6-4,0-4-8,-2 0-14,-5 2-11,3 0-12,-4 2-4,0 0-15,0 1-26,-4 0-21,-3 3-14,-3 1-10,-8 5-9,-10 4-6,-2 7-17,-5 1-6,2 3-9,2 2-11,2 2-15,6-4-4,3 1-16,0-1-4,9-3-8,2-3-3,0 3-3,4-5-6,2-2-4,3 3 1,0-4 2,4-1 0,0-2 5,5-3 2,1 1 2,3-4 0,1-2 5,5-3-2,-2-1 1,2-2 1,-2-4-1,0-1-2,0-5 5,2-3-4,0-2 7,-3-1-7,-1 2 3,-3 0 3,-1 3 5,-2 4 7,-4 5 11,0-1-5,-2 6-2,1-3-5,-2 3-2,0 2-3,-1-2-10,-1 5-1,0 0-1,0 0 3,0 0-2,-10 22 0,3-7 3,1-2-3,-2 3 0,2 0 0,1-2-6,2-2 3,2 0-7,1 0 9,0-1-11,0-1 0,2-1 3,2 1 3,0-4 5,5 1 0,1 0 11,3-5-11,1-1 1,7-1 1,-1-2 0,11 1 1,-5-7-2,1 0 5,-1-3-8,-2-3-1,-3-1-5,1-4 3,-3 0-14,0-3 0,-4 0 6,-4 5 0,0-7 1,-1 10-4,-8 1 2,2 1-2,-4 3-4,0-1-3,0 5-3,-2 1-4,-2 3 3,-3 1 1,-3 8-4,-3 1-3,-1 5 5,4 3-9,0 7 4,-2-1-3,6-4-1,3 1-3,3 0-2,1 6 6,1-7-9,-1 0 3,2-1-8,1 0-1,0 0-4,2-2 2,-2-1-8,0-5 1,-2-1-2,2 1-7,2-3 0,-2-2 3,0-2-11,-4-3-12,12 1-11,-12-1-14,24-6-2,-13 1-3,5-6-64,0 2-200,7-7 90</inkml:trace>
  <inkml:trace contextRef="#ctx0" brushRef="#br0" timeOffset="43963.0669">18781 5179 451,'26'-24'-13,"-4"0"25,5-3 18,6-8 41,-7 8 22,0 2 27,-3 0 19,-3 4 10,-8 11 23,-1-4 4,-3 8-3,-3-2-19,-1 3-15,0 2-14,-3 2-12,-1 1-13,0 0-7,-14 18-15,-4 1-3,-4 1-5,3 3-10,-1 4-4,-1-5-8,3 0-2,5 0-9,3-5-2,0-1-7,2 1-1,1 0-10,4-7-5,1 1-10,0 0-9,2-1-11,2-2-27,2-2-7,2-1-28,3-1-31,2-2-39,3-5-37,4-1-21,0-4-131,-4 3-367,4-5 164</inkml:trace>
  <inkml:trace contextRef="#ctx0" brushRef="#br0" timeOffset="44137.6625">18936 5087 81,'-7'0'178,"7"0"6,-9-1 1,9 1 0,0 0-5,-9 0-11,9 0-14,0 0-11,0 0-11,0 0-10,23-8-10,-5 1-13,1 2-4,8 0-14,1-3-3,4 3-14,-5-1-25,3-1-31,0 3-34,0 0-30,-2-1-41,0 0-37,-7 2-33,1 2-139,-1-2-329,0 3 145</inkml:trace>
  <inkml:trace contextRef="#ctx0" brushRef="#br0" timeOffset="44348.6366">19540 5029 52,'0'0'348,"0"0"3,0 0-16,0 0-26,0 0-18,0 0-26,0 0-23,0 0-22,11 3-18,2-4-31,8-3-8,-1 0-20,10 1-17,2 1-13,1 1-4,-2 1-16,-10-2-28,2 2-36,-4 0-30,-6 0-35,0 0-42,-2 0-38,-4 2-43,-1-2-35,-2 1-5,-3 1-2,-7 5-4,-3-2-12,-6 2-154,-6 4-401,-6 0 178</inkml:trace>
  <inkml:trace contextRef="#ctx0" brushRef="#br0" timeOffset="44996.9343">19518 5164 36,'-9'3'90,"0"2"9,4-1 22,1-3 7,-1 4 14,5-5 18,-2 4 27,2-4 13,16 4 2,-3 0-5,5-2-9,11-2-13,3-2-17,2-2-18,3 4-16,3-3-7,-2 2-16,13 0-16,-15 0-35,1-1-33,-2-1-34,-3-2-40,2 3-38,-4-2-24,2 0-30,-2-3-11,-1-2 2,-7 4-11,-6-2 12,3 0 20,-1-2 23,-5-2 31,-4 2 30,1 1 33,-1-2 6,-4 1 40,-1-1 22,1 0 25,-2 5 21,-1-3 12,2 3 4,-3 1 6,1-3-7,0 5-8,1 0-10,-3 2-10,0 0-13,0-3-5,0 3-8,0 0-4,-9 10-4,1-2-4,-1 5 2,3 0-1,-4 1-1,0-1-6,3 2 3,-1-5-5,1 5 4,-1-1-1,2-2-4,-1 1-5,3-6 1,-2 3-2,2-5-3,0 2-4,2-4 4,-1 1 1,1 0 9,2 0 16,0-4 22,-5 5 17,5-5 20,0 0 23,0 0 2,0 3 14,0-3 9,0 0-9,0 0-16,0 0-16,7-16-15,-5 7-9,5-4-6,3-1-11,-4-5-11,2 2-3,1 3-9,0 1 0,-3 1 1,0 3-5,-6 1-3,6 3-3,-1 1-5,-3-1-10,1 3 1,1-3-9,-4 4-2,4-1-6,-4 2 0,0 0-3,0 0 0,14 10-1,-4-3-2,-3 3 4,-2-1-6,8 4 3,-6 0-6,2 2 8,-1-5-1,0 0 1,-2-1-3,0 1-3,1-4 2,-3 2 0,1-4-4,-1-2 1,0 2-1,-1 1 3,-3-5 0,7 3 7,-7-3 7,2 2 21,1 0 18,-3-2 25,0 0 7,0 0-13,11-12-6,-2 3-8,4-5-6,1-1-5,-6 0-5,3-3-8,-2-6-12,5 2-10,0-2-4,-6-2-14,1 4-7,-4 6 0,1-1 0,-2 3-12,1 4-14,-3 1-9,-1 3-14,-1 0-17,1 0-19,0 1-22,-1 5-29,2-6-29,-1 3-29,-1 3-31,0 0-32,0 0-47,-15-1-23,15 1-27,-18 6-248,11-2-661,1-1 293</inkml:trace>
  <inkml:trace contextRef="#ctx0" brushRef="#br0" timeOffset="45311.288">20603 4923 91,'12'-4'232,"-1"1"19,-2 0 17,-4 3 7,4-2-6,-5 2-17,-4 0-15,8-2-36,-8 2-18,0 0-21,0 0-21,6 4-11,-6 3-12,-4 1-5,0 9-21,-2-1-7,-2 2-4,-2 6-7,1 0-10,0 1-7,0-2-5,4-6 3,1 2-10,0-2-7,3-4-5,1-2-3,0 2-5,1-4-1,3 1-8,0-5 8,1 4-2,5-4-6,2-2 3,6-2 0,-3-1-1,6-4-4,-2 0 0,8-6-2,-3 0 6,-4-1-8,6-3 4,-3-5-9,1 2 4,-5-4-2,3 2-1,-8 0-6,5-1 5,-3-1-1,-6 7 5,-1 1-4,-3 2 0,-2 2-3,0 1-3,-3 2-5,0-2-8,-1 1-15,-2 2-15,-3-2-27,-3 5-23,-7-2-30,-5 4-34,0 1-39,0 2-59,-1 2-238,-6 0-533,6 2 237</inkml:trace>
  <inkml:trace contextRef="#ctx0" brushRef="#br0" timeOffset="45575.584">21169 4913 300,'4'-2'327,"-1"0"-31,-3 2-31,6-2-28,-6 2-17,0 0-31,0 0-18,1 9-19,-2-4-16,-3 7-14,-1 0-9,1 2-13,-2 2-6,0 0-11,0-1-8,-2 2-10,2 0-6,0 1-3,0-2-9,-2 1 1,3-5-10,-2 2-4,5-3-16,0-4-31,0 3-20,-2-3-20,3-1-12,1 0-4,0-6 5,1 8-8,7-4 4,-2-3-11,7-1-4,5-1-15,3-2-21,8-3-13,-2-2-8,-1-4-19,3 0-18,0-2-127,-6-3-329,1 0 146</inkml:trace>
  <inkml:trace contextRef="#ctx0" brushRef="#br0" timeOffset="45849.4278">21528 4884 121,'4'-6'160,"-1"1"-4,-1 2-24,-2 3-6,0-3-8,0 3-6,0 0-21,0 0 3,0 13-11,-5-6 10,-3 9 0,-2 1 2,0 0-6,1 1-1,-4 3-1,4-4-7,0 0-3,-1-3-11,4 1-2,-1-3-3,3-2 4,1-1-6,0-1-8,1-1-1,2-1-1,-2-2-5,4 3 3,3-2 8,2 2 13,2 0 4,5 2 12,8-1-2,6 1-8,4-1-10,4-3-6,-3 0-6,0-3-5,-1-2 2,-1 0-18,-12-2-10,0-1-22,2 0-13,-6-2-25,-1 1-20,-4 1-23,-1-1-22,-2 2-20,0-3-20,-3 2-30,0-2-21,-3 1-10,-1-2-140,0 6-373,-6-9 165</inkml:trace>
  <inkml:trace contextRef="#ctx0" brushRef="#br0" timeOffset="46746.4121">14114 5218 99,'-1'-29'230,"-1"8"15,-1 6-7,0 0-6,3 5-13,-3 0-25,3 4-23,-2 1-22,2 2-15,0 3-15,0 0-12,-9 22-13,3 5-7,-6 7-9,1 17-2,-2 3-9,-2 2-2,0-5 0,0 0-14,0-3-4,1-5-10,8-9-11,-6-2-14,0-3-14,2-1-22,-4-4-19,4-1-27,0-6-23,-2-3-40,8-3-30,-4-5-29,0-3-162,-2-2-383,10-1 169</inkml:trace>
  <inkml:trace contextRef="#ctx0" brushRef="#br0" timeOffset="47695.0873">13925 5168 42,'4'-18'204,"0"3"2,1 4 1,-3 0 4,1 2-15,-1 2-10,1 2-19,0 1-15,-2-1-17,0 0-14,1 2-16,2 1-10,-2-1-10,-2 3-11,10-4-2,-1 4-8,4-3-7,7 1-6,8 2-1,6-2-4,5 0 2,20-3 2,4 5-4,27-4 4,-21 0-2,32-1-5,-2 0 2,4 0-4,-3-4 32,7 4-8,-16 0-6,9 0-12,-1-2 5,-4 2-4,0 3-6,-3 2-1,-31-5-6,0 4-5,-3-3-4,-5 4 2,-14-2-4,-1 2-3,-5-1-1,0-1 1,-12 0-7,-3-1 2,1 3-2,-6 0 0,-3-2 0,1 1 1,-3 0 1,0 1 2,-2-1 2,2-1 0,-1 1-3,0 1-2,4-2-1,0 0 0,1 0 0,2 0-4,4 1 0,-4-2-2,-1 1 1,1-1-8,-1 2-8,0-2 16,-2 3 1,-4-1-5,-1 0-1,2-1 6,-1 1 0,-7 1-2,8-1-2,-8 1 0,7-1 0,-7 1-1,6-2-2,-6 2 1,0 0-11,0 0 12,4-1 0,-4 1-1,0 0 2,0 0-3,0 0-5,0 0 9,0 0-10,3 4 0,-3-4-7,0 0 1,0 0-2,0 0 2,-7 11 1,3 1 5,-2 3 3,-3 9-3,-5 1 3,1 6 0,-4 3 0,-1 8 1,-5 1 4,5 3 1,-5-2-4,4 1 4,1 0 0,0 0-4,6-14 4,-5 0 2,7 1-4,-2-3-2,2 0 2,1 0 0,-2-1 10,0-1-2,4-4-1,-1 2 7,2-5-11,-1-3 4,2-2 5,0-1-3,1-2-12,-2 0 10,3-3 2,0-1-4,1-1 1,-2-1-4,4 0 4,0-4-1,-1 1 1,1 2-1,0-5-1,-4 3-3,4 1 4,0-4-7,0 0 4,0 6 6,0-6-7,-4 2 0,4-2 1,0 0 11,0 0-1,0 0-1,0 0 9,-3 7 3,3-7 3,0 0 10,-10 0-9,-1 2-6,-7 3-5,-14 2-3,-5-2 0,-15 6-1,-5-5-7,-4 6 0,-5-7-1,-30 2-1,0 1-11,0 1 9,-3 3-2,3-3-8,-8 2-2,5-2 2,5 2 0,-3-3-1,34-2 1,-4 1 5,6-2 1,-1 2-4,6-2 4,16-3-6,1 3 8,1-3-7,4 2 5,2 0-4,4-2 6,6-2-4,1 0-1,2 3 0,4 0 3,2-2-2,0-1-4,1 1 9,2 1-13,2-2 13,1 2-4,7-2 4,-16 0-20,16 0 24,-10 0-2,10 0-3,-9 3-3,9-3 6,0 0 8,0 0 2,-13-3 8,13 3 4,0 0 4,0 0-5,0 0-6,-6-2 0,6 2 5,0 0-6,0 0-2,0 0 2,0 0-15,0 0-4,0 0-7,0 0-9,0 0-14,0 0-13,0 0-12,0 0-18,0 0-13,0 0-21,0 0-17,0 0-18,0 0-14,0 0-19,0 0-36,2-10-51,-2 10-38,3-10-192,-2 1-531,3-1 236</inkml:trace>
  <inkml:trace contextRef="#ctx0" brushRef="#br0" timeOffset="48674.7848">14216 5521 42,'0'0'155,"0"0"2,0 0-8,0 0-5,0 0-2,0 0-4,0 0 5,0 0-11,0 0-3,0 0-3,0 0-4,0 0-4,0 0-5,0 0-6,12-10-6,-9 6-9,1 0-6,0 0-9,2-6-4,1 2-8,-3-3-2,4 1-5,4-3 3,-4-1-2,-1 1 0,0-3-1,3 4-1,-6 1-6,0-1-3,1 1 3,-1 2-1,-3-1 1,4 2 3,-2 1-1,-3 0 1,1 2-1,-1-2-5,0 2 0,0 0-6,0-2-5,-4 2-6,4 5-1,-1-9-4,-3 6-7,-1 1-1,2-1-5,0 0-5,-4 2-4,7 1-7,-13 2 1,4 1-3,-1 1-3,0 5 1,0-1 1,2 2-5,1 0-1,-3 0-1,2 6 1,-1-2 1,4-4-1,-3 2-2,3 0-2,1-2 2,0 2-4,2 3 2,1-5 3,1 3-4,0-1 8,1 1-3,-1 1 4,5 3-5,-2-7 3,-1 3 4,5 3-1,-5 0 2,4 0 0,1-2 3,-3 1-4,2 2 6,1-3-6,-1 3 6,1 0-2,0 1 2,-1 0-3,2-1 6,-4 1-4,-1 1 1,-1-8-2,2 4 1,0 2 2,-4-5 4,0-1 3,0-2-4,-4 3 4,2-2 1,-2-1 3,-3 1 0,-3-1 0,1-1 0,-2-3 2,0 1 4,-1 0-5,1-5 5,0 2-3,0-3 5,-1 0-6,1-4-4,1 0 1,0-4-9,2-2-5,-1-6-14,4-2 0,0-8-8,6 1-4,3-4-9,0 4 0,2-1-21,3 1-8,5 0-13,-5 7-12,2 2-5,0 1-10,1 2-25,-2 0-18,4 1-23,-1 3-21,-2 0-3,1 2-139,-2 2-363,2 1 160</inkml:trace>
  <inkml:trace contextRef="#ctx0" brushRef="#br0" timeOffset="48968.9923">14431 5468 125,'6'-3'198,"-1"-3"2,-2 4 5,-3 2-8,7-5-10,-4 3-27,-3 2-16,0 0-17,0 0-13,6 7-7,-6-7-11,-9 19-6,3-1-4,4 1-3,-3 0-10,0-1-10,-3 6-5,5-5-9,-1-2-1,1 0-5,3-2-2,0-4-6,0 0-1,3-1-4,1-1-2,0-1 3,0-2-2,1-3 11,1 1 1,5-4 10,0-1-2,8-3 3,-2-4-5,7-3-2,-6 0-2,4-5-1,-8 5-2,0-2-4,-1-3 0,-1 0 1,0-6-2,-3 4-5,-6-1-3,1 0 0,-3-1 2,-1 0-6,-1 4-4,-3-2-4,-4 3-6,-1 6-14,0-1-15,-2 3-15,-2 3-10,-2-1-16,-5 5-25,0 5-22,-1 2-33,3 3-32,4-1-34,1 1-31,-4 2-152,8-5-421,4 2 186</inkml:trace>
  <inkml:trace contextRef="#ctx0" brushRef="#br0" timeOffset="49307.2328">15047 5083 182,'5'-24'250,"5"0"2,-4 6-10,-3-1-7,3 2-11,-4 7-13,1 0-20,-1 3 1,0 0-23,-1 2-17,1 0-19,-4 3-26,2 2-5,0 0-8,0 0-10,-3 16-7,-2 9-4,-5 6-11,1 15-3,-6 1-8,2 3 1,-1 3-9,1 3-2,0 3-5,-1 1-3,0-4-1,1 2-3,0-5-2,-1 5 4,3-8-4,0-1-1,2-15-3,1 1-4,-1-4 4,0 0-3,3-5-3,0-6 3,0-3-5,1 1-2,-1-3 1,2-3-8,1-4 10,0-1-3,3-2-3,-3 0 0,3 0-6,0-5-2,-3 6-11,3-6-12,0 1-36,0-1-33,0 0-42,0 0-26,-1-20-19,3 8-33,1-2-25,1-4-27,0-1-138,0-7-431,6-1 191</inkml:trace>
  <inkml:trace contextRef="#ctx0" brushRef="#br0" timeOffset="50511.0895">15213 5240 156,'0'-7'184,"0"7"5,0 0 5,-3-5-2,3 5 4,2-3-4,-2 3-4,0 0-8,0 0-10,0 0-11,0-5-11,0 5-12,0 0-12,0 0-10,0 0-14,0 0-11,0 0-9,0 0-6,0 0-5,0 0-8,0 0-1,0 0-10,0 0-3,0 0-4,0 0 1,0-4-3,0 4-2,0 0-8,0 0 0,0 0-5,0 0-5,0 0-3,0 0 4,0 0-6,0 0-5,0 0-1,6 16 4,1-8-5,-2 2 3,3 6 1,7 9 1,5 1 0,-3-2 0,5 4-2,-4-2 1,-1-1 2,6 1-1,0 0 0,-1-2 0,-3-1-2,6-2 2,-5-2-4,-5-4 9,-2-1-7,1-2 0,-1 1-7,-3-5 1,0 0 1,-3 0 1,-1-2 5,-2-1-7,2-1-2,-2 1-6,1-2 3,-1 1 1,-3-2-1,2 1 1,-3-3 1,1 2 0,-1-2-1,6 4 0,-6-4 0,2 3-11,0 0 13,-2-3-1,0 0-2,0 0-1,0 0 1,4 4 4,-4-4-3,0 0-1,0 0-4,0 0 8,0 0-3,0 0 3,0 0 1,0 0-1,0 0-5,0 0 3,0 0-4,0 0 11,0 0-6,0 0-1,0 0 0,0 0 3,0 0-1,0 0 1,0 3-2,0-3-1,0 0-2,0 0-1,0 0 4,0 0-5,0 0-7,0 0 8,0 0 3,0 0-3,0 0 4,0 0 0,0 0 1,0 0-4,0 0 1,0 0-2,0 0 1,0 0-4,0 0-15,0 0 8,0 0-9,0 0-13,0 0-16,0 0-5,0 0-14,0 0-5,0 0-15,0 0-7,0 0-15,0 0-29,0 0-43,-10-8-40,6 2-27,0 3-171,-1-2-453,0-1 201</inkml:trace>
  <inkml:trace contextRef="#ctx0" brushRef="#br0" timeOffset="51401.7235">15686 5164 167,'1'-5'219,"1"1"-11,-1 1-14,-1 3-22,1-4-12,-1 4-25,0 0-10,0 0-9,-5 12-1,-3 1 3,-7 13 2,-3-2-6,-1 5-1,-10 10-6,7-10-5,-9 14-6,-1-4-1,4 0-3,-3-1-2,-2 1-3,1 0-4,12-10-4,-13 9-6,6-11 0,-1-1-9,5 0-4,-2-1-4,6-3-6,0-5-5,7-2-4,-3-4-1,8-2-14,-3-2 11,4-2-12,1 2 6,1-3-5,0-1 1,2 1 2,-1-1-2,3-3 4,-4 3 5,4-3 3,0 0 2,0 0-3,-3 3-3,3-3-10,0 0 5,0 0-2,0 0-2,-5 1 0,5-1-5,0 0-4,0 0 2,0 0-1,0 0-9,0 0 3,0 0 2,0 0-7,0 0-12,0 0 15,0 0-1,0 0-3,0 0 1,0 0 1,-8-5-9,8 5-1,0 0 5,-1-4 0,1 4-6,0 0 0,0 0 5,0 0-5,-2-5-3,2 5 1,0 0-13,0 0 10,0 0-4,0 0 3,0 0-17,0 0 11,0 0 6,0 0-5,0 0 2,0 0 0,0 0-3,0-5 2,0 5 2,0 0-5,0 0 2,0 0 3,0 0-4,0 0 3,0 0 0,0 0-6,0 0 11,0 0-4,0 0 7,0 0-8,0 0 7,0 0-1,0 0-3,0 0 3,0 0-6,0 0 2,0 0-2,0 0-4,0 0 8,0 0 2,0 0 0,0 0 3,0 0-8,0 0 9,0 0 1,0 0-4,0 0-6,0 0 13,0 0-6,0 0 2,0 0-1,0 0 8,0 0-10,0 0 3,0 0-1,0 0 5,0 0-3,0 0 0,0 0 0,0 0 4,0 0-5,0 0-3,0 0 2,0 0 0,0 0 3,0 0-3,0 0 4,0 0-2,0 0 1,0 0-6,0 0 4,0 0 3,0 0 1,0 0 6,0 0-11,0 0 1,0 0-3,0 0 3,0 0 0,0 0-2,0 0 3,0 0-2,0 0 1,0 0-2,0 0-4,0 0 12,0 0-5,0 0-1,0 0 4,0 0-5,0 0 7,0 0-4,0 0 0,0 0-3,0 0 3,0 0-5,0 0 3,0 0 3,0 0 1,0 0-2,0 0-4,0 0 2,0 0 0,0 0-1,0 0 0,0 0 2,0 0-3,0 0 4,0 0-4,0 0 1,0 0-8,0 0 2,0 0-8,0 0 4,0 0-6,0 0-7,0 0-6,0 0-9,0 0-14,0 0-20,0 0-14,0 0-19,0 0-19,0 0-25,0 0-22,0 0-10,0 0-10,0 0-29,0 0-121,6-7-370,-3 1 163</inkml:trace>
  <inkml:trace contextRef="#ctx0" brushRef="#br0" timeOffset="54352.8185">21992 5520 42,'0'0'169,"0"0"-23,0 0-5,0 0-12,0 0-11,-10 4 13,1 0 15,-8 1 18,-3 0-5,-13-2-10,-4 5-11,-14 0-8,1-2-5,-4 0-5,-4-1-2,-3-1-10,-31-2 1,0 4-9,-10-6-4,-3 2-5,-10-6-9,-5 4-2,0 0-8,-7-4 3,-2 7-11,-6-8 0,-7 3-5,-5 1-6,-4 0-4,-1 2-7,-3-2-4,-7 2 0,-2-1-6,-3 3 8,4 0-8,-2-1-14,3 1 3,2-1-1,5 6-3,7-4-2,10-1-1,7-1-3,16 3 4,12 3-2,37-5 0,2 3-4,5-2-2,7-1 10,19 0-12,1 3 4,14-3-17,1-3-18,6 2-19,0-2-24,5 0-20,1 0-24,5 0-23,-10 1-11,10-1-24,0 0 2,0 0-10,0 0-24,16-10-25,-5 7-117,6-4-374,0 0 165</inkml:trace>
  <inkml:trace contextRef="#ctx0" brushRef="#br0" timeOffset="55463.9256">22008 5649 76,'0'0'112,"0"0"-10,0 0 5,0 0-6,-16-1-18,16 1-6,-14 3-1,4-2 1,-3 1-6,-6 3 0,-3-1 12,-10 2 0,-2-1-2,-16 4 0,-5-1-2,-4 0 2,-4 0-5,-31 0-4,-6 1 0,1-5-5,-10 2 1,-5-4-9,-12 0-2,-7-2-8,-6 0-6,-14 3-4,-11-6-2,-9 1 0,2 2 2,-7 0-16,3 0 5,3 0 0,-1 5-3,6 0-5,8-1-1,11 4 5,3-3 9,14 2-2,10 2 0,6-3 5,11 5-1,40-6-3,1 3 0,3-4-5,5 2 2,17-2-6,-1 0 8,8 0-13,2 1 1,10-3-2,5 0-6,1 0 0,2 1-2,4-1-1,-1-1-1,3-1-5,5 0 2,-9 0-1,9 0 3,-5 1-4,5-1 6,0 0-2,-8 0 5,8 0 3,0 0 3,0 0 5,0 0 0,0 0 3,-7 0 5,7 0 2,0 0-3,0 0 4,0 0-1,0 0 3,0 0 0,0 0 1,0 0 1,0 0-3,0 0 2,0 0-1,0 0 1,0 0-5,-7 1 7,7-1-2,0 0 1,0 0 6,0 0-9,0 0 1,0 0 3,0 0 0,0 0 1,0 0-2,0 0 1,0 0 0,0 0 0,0 0 2,0 0 2,0 0-1,0 0 6,0 0-1,0 0 5,0 0-2,0 0 9,0 0-4,0 0 5,0 0 0,0 0-1,0 0 6,0 0-11,0 0 10,0 0 1,0 0 1,0 0 5,0 0 1,0 0 5,0 0 5,0 0-2,-4-3-3,4 3 0,0 0 0,0 0 2,0 0-6,0 0-9,0 0-7,0 0-12,0 0 2,0 0-6,0 0-3,0 0-2,0 0-6,0 0-2,0 0-2,0 0-5,0 0-3,0 0 1,0 0-2,0 0-1,0 0-2,0 0-1,-8 3 0,8-3-2,0 0-1,0 0 0,-2 4-3,2-4-1,0 0 0,0 0-3,0 0 1,0 0-1,0 0 2,0 0-2,0 0 0,0 0 0,0 0 1,0 0-4,0 0 3,0 0-4,0 0 2,0 0-4,0 0-3,0 0 1,0 0-5,0 0-1,0 0-4,0 0-9,0 0-4,0 0-9,0 0-6,0 0-2,0 0-8,0 0-7,0 0-8,0 0-9,0 0-7,0 0-4,0 0-12,0 0 0,0 0-9,0 0-6,0 0-7,10 3-7,-10-3-12,0 0-13,0 0-17,0 0-15,0 0-21,0 0-20,0 0-18,0 0-23,0 0-18,0 0-192,0 0-519,0 0 230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03T04:17:42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3511 7621 14,'-5'-1'95,"0"-1"-3,-2 0-10,1 1 1,6 1 4,-10 0-4,6-2 0,4 2 6,-7-2-3,7 2 1,-7 0-3,7 0-4,-4-5-13,4 5 9,0 0-7,0 0 3,0 0-6,0 0-4,0 0-4,-6-2-3,6 2 2,0 0-8,0 0-8,0 0 7,0 0-7,0 0 0,0 0-6,0 0-4,0 0-2,0 0 0,0 0 3,0 0-12,0 0 1,0 0-1,0 0-2,0 0 1,0 0-5,0 0 0,0 0-1,0 0-6,14 7 7,-7-4 1,4-2 5,0 0-1,6 1 5,4 1 1,9 1 3,2 0 0,1-1-2,3-1 2,3 0 2,15 2-1,1 1-1,0-7 0,0 2-3,0-3 1,1 3-3,-1-1-1,4 1-5,-7-1 0,7-1-4,-8 2 2,4 0 0,0-2-3,-4 0-3,-11 2 0,-2 1 0,3 0-4,-3-1 9,2 0-6,-4 0 1,2 0-2,-1 0-4,-4-1-1,2 2 0,-1-1 3,-1 1 0,1 0-1,-4-1-1,-2 0 0,1 0 0,-5 0-1,-5 0 2,3 2-5,-3 0 6,-1-2-3,-2 0 3,-2 5-2,-1-5-4,-1 0 1,0 0 3,1 0 3,0 0-6,-3 0-2,-2 0 2,1 1 2,-2-1-2,0 0 0,-7 0 2,10 0-1,-4-1-2,-6 1 2,7 1 2,-2 0-1,-5-1 0,0 0 2,0 0-1,8 2 2,-8-2 1,0 0-2,0 0 1,4 1-3,-4-1-1,0 0 4,0 0-3,0 0 0,0 0 0,0 0 2,0 0-2,0 0 3,0 0-5,0 0 0,0 0 6,0 0-4,0 0-2,0 0 0,0 0 2,0 0-1,0 0 2,0 0-9,0 0-1,0 0-4,0 0-10,0 0-7,0 0-6,0 0-17,0 0-22,0 0-25,0 0-24,0 0-27,0 0-20,-17 3-28,14-2-122,3-1-347,0 0 154</inkml:trace>
  <inkml:trace contextRef="#ctx0" brushRef="#br0" timeOffset="992.3381">6255 7645 18,'0'0'167,"0"0"-16,0 0-7,-6-5-13,6 5-5,0 0-3,0 0-12,0 0-8,0 0-6,0 0-4,0 0-6,0 0-6,0 0-6,0 0-5,0 0-1,0 0-3,-5-1-13,5 1-2,0 0-1,0 0-4,0 0-6,0 0-9,0 0-6,0 0 2,0 0-5,0 0 0,0 0-2,0 0-5,0 0-4,0 0 3,0 0-4,15 7 2,-7-6-1,-1-1-1,3 2 1,4-2 0,5 2 2,-1-1-3,10 1-2,3 0 1,0-1 2,2 2 1,1-6-4,6 3 2,-1 3-3,14-6 1,-1 6-4,-11-3 0,14 1 2,-1 1-3,-3-4 0,-12 2-1,11 2-2,-11 0 7,-1-2-2,1 2-2,0 0-6,-2 1 6,4-1 1,-3 1 0,-2-2-6,0-1 1,-1 4 1,0-3 0,-1 1 3,1-1-1,1-1 1,-1 0-2,-4 0 4,2-1-3,-1 2-2,2-1 3,-5 3-2,2-3-2,-1 0 1,0 0 4,-3 0-4,-6 0 1,1 0 0,-3 0-3,2 0 2,-4 0 2,0 0 1,0 0-1,-8 1 0,3-1-1,-1-1-2,-2-2 3,-4 6 0,2-3-1,0 0-1,-7 0 1,9 1 2,-6 0-2,-3-1 5,0 0-6,9 0 4,-9 0-5,0 0 1,8 0 4,-8 0-6,0 0 6,0 0-3,6 2-1,-6-2-1,0 0 2,0 0 0,0 0 2,0 0-4,0 0-1,0 0 6,0 0-1,0 0-1,0 0 1,0 0-3,0 0 2,7-2 0,-7 2-4,0 0 1,0 0 1,0 0 1,0 0-1,0 0 0,0 0 3,0 0-2,0 0-5,0 0 3,0 0 5,0 0-5,0 0 3,0 0 0,0 0-2,0 0 2,0 0-7,0 0 7,0 0-1,0 0-3,0 0-4,0 0-4,0 0-9,0 0-18,0 0-13,0 0-17,0 0-15,0 0-27,0 0-25,0 0-33,0 0-123,0 0-314,0 0 139</inkml:trace>
  <inkml:trace contextRef="#ctx0" brushRef="#br0" timeOffset="2200.5461">5727 10115 22,'0'0'166,"0"0"-10,0 0-20,0 0-5,0 0-8,0 0-11,0 0-9,-4-3 4,4 3-3,0 0-5,0-4 0,0 4-3,0 0-1,0 0-1,0 0-6,0 0-4,0 0-5,0 0-7,0 0-3,0 0-9,0 0-4,0 0-9,0 0-3,0 0-8,0 0 3,0 0-5,0 0-3,18 4-3,-13-3-2,1 1-1,2-2 3,5 0-3,5 2 1,1-2 3,-1 0 0,10-2 1,5 2-1,2-2 3,17-3-3,0 3 3,4-1-5,6 1-3,-3-1 0,-1 0-1,2 2-5,-1-2-1,-6 1-3,4-1 0,-17 3 0,-1 0-3,-4 0-2,1-2 2,-8 4-5,-7-2 2,-6 0-2,0 0 2,-6 1-1,2 1 2,-5-2 6,-6 0 3,10-2 15,-10 2-8,6 2 5,-6-2-3,0 0-2,0 0-6,6 0-2,-6 0 6,8 0-13,-8 0 1,0 0-14,0 0-12,0 0-15,0 0-20,0 0-32,0 0-24,0 0-31,0 0-46,5 4-35,-5-4-188,0 0-438,0 0 194</inkml:trace>
  <inkml:trace contextRef="#ctx0" brushRef="#br0" timeOffset="2768.4128">7470 10095 160,'-5'0'169,"5"0"0,-9 1-7,3-1-9,6 0-6,-6 2-2,6-2-6,0 0-3,-7-3-4,7 3-3,0 0-2,0 0-10,0 0 2,0 0-13,0 0-6,0 0-4,0 0-6,0 0-6,20 0 1,-5-2-4,6 2-5,9 0 3,4 0-8,2 0-8,20 2-3,-5-1-6,7 1-3,0 1-6,-1-1-3,5 1-3,-5 1-6,1-2-1,-4 3-4,-2-4-6,3 3-5,-3 0 3,-14-1-3,14-1 2,-19-1-4,1 0-1,-4-1 0,-1 2-5,-8-2 7,-1 0-8,-4 0 1,-1 0 0,-4 0-3,1-2 2,-7 2-1,3-1 0,-1 1 5,-7 0-2,9-2 7,-5 2-8,-4 0-1,7 1 0,-7-1-1,0 0 1,9 0-2,-9 0 0,0 0-1,0 0 2,6 0-4,-6 0 1,0 0 2,0 0-4,0 0 7,0 0-8,0 0-2,0 0-2,0 0-1,0 0-7,0 0-2,0 0 5,0 0-11,0 0-3,0 0-2,0 0-5,0 0-12,0 0 0,0 0-11,0 0-8,0 0-15,0 0-11,0 0-19,0 0-18,0 0-11,0 0-28,0 0-12,0 0-14,0 0-23,0 0-136,-15 4-375,10-2 166</inkml:trace>
  <inkml:trace contextRef="#ctx0" brushRef="#br0" timeOffset="3945.7784">6030 11340 137,'-6'0'189,"-1"-3"-1,0 1-3,2 2 0,5 0-3,-11-5-8,7 5-6,0-2-11,4 2-10,-4-3-9,4 3-13,0 0-11,0 0-9,-7 0-10,7 0-10,0 0-7,0 0-13,0 0-3,0 0-4,0 0-5,19 0 5,-6 0-10,6 3-1,2-6 2,6 3 3,9 3-6,0-3 4,19-3 10,-1 3-8,2 0-3,4 0 3,2 4-5,0-5-5,4 3 3,-1 0-6,2-2-4,-3 3 0,28-1-4,-32 1-2,5-2-5,0 1 4,3-1-7,24 2-2,-32 0-1,2 0 1,-3-3-4,5 0 1,-1 0-2,-6 0-5,2 0 4,-9 0-9,-9 0 5,0 1-5,-6-1 5,-4-1-2,1 1-1,-4 0 0,-10 0-2,-1 0 4,-3 0-5,-5 0 0,-3-2 3,2 2 4,-8 0-6,9 0 5,-4 2 0,-5-2-7,0 0 11,4 1-24,-4-1-24,0 0-24,0 0-32,0 0-37,0 0-49,0 0-48,0 0-74,0 0-176,7-3-512,1 2 227</inkml:trace>
  <inkml:trace contextRef="#ctx0" brushRef="#br0" timeOffset="4478.6658">8966 11279 98,'-13'-3'265,"3"-1"-4,0 4-11,1-3-15,0 3-20,5 0 1,-2-1-16,6 1-18,0 0-15,-9 0-15,9 0-15,0 0-10,0 0-14,0 0-6,0 0-14,0 0-2,0 0-5,34 4-4,-5-3-6,6 3 4,19-1-11,-1 2 7,6-4-9,4 2-1,0 0-8,4 0-3,-3 3-4,4-1-7,-5-1-4,-1 0-1,1 0 1,-5-1-12,-5-1 9,-3-1-10,-11 0-13,-4-1 4,-4 0 0,2 0-6,-10 3 5,5-3-5,-8 1-2,-3-2 5,-3 1 3,0-3 3,-4 3 3,2-1 3,-4 1-6,-2 0 0,-2-1 2,-4 1-7,9 1-1,-9-1-4,8-1-4,-8 1-19,5-1-28,-5 1-33,0 0-36,0 0-45,0 0-54,0 0-67,9 0-289,-3-3-610,2 3 271</inkml:trace>
  <inkml:trace contextRef="#ctx0" brushRef="#br0" timeOffset="5783.2582">10989 11284 169,'-10'0'204,"1"0"-14,-3 0-13,4 1-14,1-1-8,2 1-9,-2-1-13,7 0-7,-11 0-6,7 3-7,4-3-8,-10 0-7,4 1-4,6-1-7,-10 3-3,7-3-4,-1 2 10,4-2-12,-11 3-1,5 0 1,6-3 1,-9 0-3,4 0 0,-1 3-4,-1-2 0,0-1-4,1 1-1,-1-1-3,7 0-1,-9 1-4,3 0 3,6-1-5,0 0-4,-9 0 2,9 0-3,0 0 1,-6 2-3,6-2-1,-3 3-1,3-3-5,0 0-5,0 0 0,0 0-5,0 0 9,0 0-8,0 0-3,0 0 3,0 0 1,0 0 8,0 0-4,0 0 1,-4 2-2,4-2 9,0 0 8,0 0 6,0 0 0,13 3 2,-13-3-1,17 1-1,3 1-2,10 0 4,8 0 3,18 3-1,6 0-4,4 1-4,33-1-6,-2 2-5,-2-1 2,-5 3-12,4-2 0,0-2-3,-3-1-5,-23 0-4,26 0-2,-3 0 3,-26 1-9,0-4 4,2 0-7,-3 1 0,-4-2 0,-3-2-1,-6 1-3,-14 0 0,-6-2 1,4 1-1,-5-1-2,0 3-8,-10-1 6,-6-1 4,0 2-4,0-2 3,-2 0-1,-3 0 4,-3 2 0,1-3 1,-3 2 1,-4 1 2,11 0 1,-7-1-1,-4 1-3,6-3 2,-6 3 1,0 0-3,6 0-3,-6 0 0,0 0-2,0 0-3,7 0 3,-7 0-3,0 0 1,0 0-2,0 0 0,4-3 3,-4 3-2,0 0-3,0 0-2,0 0 1,0 0 1,0 0-2,0 0 1,0 0 1,0 0 2,0 0-14,0 0 14,0 0 0,0 0-3,0 0 0,0 0-1,0 0 2,0 0-2,0 0 3,0 0-3,0 0-2,0 0 5,0 0-4,0 0 5,0 0-3,0 0 0,0 0 0,0 0-7,0 0 7,0 0 1,0 0 0,0 0 0,0 0-3,0 0-1,0 0 5,0 0-6,0 0 3,0 0-2,0 0-5,0 0 11,0 0-2,0 0 6,0 0-9,0 0-1,0 0 3,0 0-1,0 0 1,0 0-1,0 0 3,0 0 0,0 0-3,0 0 0,0 0 1,0 0-1,0 0-1,0 0 5,0 0-3,0 0-3,0 0 4,0 0-4,0 0 2,0 0 1,0 0 4,0 0-7,0 0 5,0 0-3,0 0 1,0 0 0,0 0-1,0 0-3,0 0 4,0 0 0,0 0-1,0 0 1,0 0 4,0 0-4,0 0-3,0 0 6,5 6-3,-5-6 6,0 0 5,0 0-1,0 0 2,0 0 10,0 0 3,0 0 2,0 0 6,0 0 6,0 0 4,0 0 2,0 0 1,0 0 3,0 0 3,0 0 4,0 0 0,0 0 6,0 0 0,8-3 1,-8 3 3,0 0-2,0 0-1,0 0 3,0 0-10,0 0 6,5-3-4,-5 3-3,0 0-17,0 0 12,0 0-2,0 0-3,0 0-14,0 0 9,8 0-3,-8 0-4,0 0-3,4-1 1,-4 1-8,0 0 0,0 0-2,0 0-6,0 0-1,0 0-2,0 0 0,0 0-3,9 1-1,-9-1-11,0 0-8,0 0-23,0 0-22,4 2-41,-4-2-48,0 0-66,0 0-82,0 0-87,5 1-102,-5-1-472,0 0-1034,0 0 457</inkml:trace>
  <inkml:trace contextRef="#ctx0" brushRef="#br0" timeOffset="6491.2168">13773 10788 10,'5'-10'181,"2"-1"-5,-4-1-11,3-5 9,-3 2-14,0-2 4,1 0-9,-2 0-4,-2 5-11,2 2-3,-4-2-10,2 4-14,0 0-13,-3 3-12,-1-1-12,-1 4-8,-8 2-7,3 3-5,-12 6-6,-4 3-10,-3 6 3,-5 3-4,4 0-7,-1-1-3,1 0-4,5 1-6,4-2-2,1 1 3,9-8-16,2 2-8,4-4-9,0 0-8,2-4 5,6 2-4,0-5 2,4 1-5,3-4-1,3-3-1,4-1 3,2-4 3,7-5 3,-11 3 1,9-5-3,-3-3 8,-8 3-2,6-5 10,-9 3 5,2-5 11,-2 10 9,-3 4 11,-2-1 5,-1 4-1,0 0-4,-2 1-8,0 1-3,-2 3 0,0 0-6,0 0-1,0 0-2,-8 20 0,3-10-4,1 6 2,-1 1 0,1 1-3,0 0-4,3 0-10,-2 1-10,7-2-11,2 0-21,1-3-7,3 1-23,1-3-14,5-2-30,3-3-23,2-3-17,9 0-16,0-3-122,0-2-323,0-3 143</inkml:trace>
  <inkml:trace contextRef="#ctx0" brushRef="#br0" timeOffset="6840.835">14194 10708 143,'5'-15'167,"-3"-1"1,0 6-5,-4-2-10,0 2-10,-6 3-13,-1 2-12,-4 0-15,-3 5-12,-6 5-3,-5 0-14,-4 4-5,3 5-4,2 3-7,0-2-8,4 0-11,4 5 10,5-5-11,2 1-3,2-1-8,1 0-2,7-3 0,0-1 0,3-1-5,1 0 5,3-6-5,5 4 0,2-6-3,6-2-2,5-2 2,3-3-7,3-3 0,-5-6-1,1-1 3,-1-1-6,-3-3 4,-1-5-3,-3-2 3,0-2 5,0-4 8,5-8 8,-8-5 5,2 1 4,-6 14 16,-2-1 4,1 4 11,-5 9 16,-1 3 1,0 6-1,1 0-13,-2-1-11,-1 5-5,-2 3-7,0 2-11,0 0-1,-2 23-5,-10 2-3,2 2-2,-1 6-2,0-1-4,-3 14 0,4-14-5,0 17-1,3-16 0,3-2 0,0-1-17,1-1-20,3-2-27,0-9-24,4-1-36,-1 1-30,3-7-44,1-2-23,6 2-39,-1-5-158,4-3-432,6 0 192</inkml:trace>
  <inkml:trace contextRef="#ctx0" brushRef="#br0" timeOffset="7231.4522">14760 10694 157,'8'-13'249,"-1"1"10,-2 0 8,0 2-2,-4-2-11,-1 3-14,-3 0-22,-4 1-21,1 1-18,-6 2-18,-6 2-7,-4 3-19,-5 3-24,-3 6-7,2 4-16,-4 4-2,0 4-10,7 0-6,-2 2-8,4 3-7,6-3-2,2 0-5,8-6-3,-2 3-11,7-3 4,0 0-4,5 0-5,4-6 0,-2 0-1,2-3-3,6-2 5,-1-3-12,6-6 7,2 3 10,3-6-13,3-6-7,-2-3-1,0-3 4,2-4-2,-5-1-1,2-6 2,4-14 6,-4 0-4,0 0-4,-2-3-2,-1-5-3,-1-1 6,-2 2 1,-4 5 23,-3 13-12,0 5 14,-8 8 3,3 2 1,-2 6-2,0 3-15,1 2 4,-2 0-10,-2 5-4,0 1-3,-2 25-2,-3 6 0,-7 13 1,1 6-6,-3 6-1,-8 27 2,8-26 14,-4-1-9,3 3-3,3 1-11,-2-7-4,3-3-16,3-3-15,3-12-19,-2-6 9,1 1-24,-2-5-32,4-8-28,-1 0-27,0-6-36,3 1-45,0-4-35,-1 0-23,1-4-203,0-1-538,2-3 238</inkml:trace>
  <inkml:trace contextRef="#ctx0" brushRef="#br0" timeOffset="14108.966">4207 12586 65,'0'0'154,"-1"-5"-7,2 3-7,-1 2-5,0 0-10,-1-5-9,1 5-9,0 0-15,-1-5-8,1 5-6,0 0-7,0 0-10,0 0-4,0 0-8,0 0-7,0 0-6,0 0 1,0 0-3,-3 15-6,2-6 5,1-1 1,0 3-6,0-1-2,0 2-2,1 0-6,-1-3 4,3 4-3,-1-3-4,0 1 4,3-2-7,-1 4-2,-1-5 4,3 2 2,0-3 1,2 1 2,-2-3 1,3 4 1,2-2-2,-1-4 0,5 1-3,0 0 2,0-1 0,2-2-2,1 1-1,-4-2 0,4 0 2,1-3-5,-1 1-3,0 0 2,-2-1 0,5-2-2,-5 3 5,2-5-9,-6 4 1,6-4 3,-2 2-4,-4-1 1,2 2 1,-5 0-3,1 1 5,0-3-4,-1 1-2,3 2 0,-2 0 2,0-3-2,1 3 0,0-2-2,2 2 1,-3-1-1,4 0 2,-5 0 0,3 2-2,0 0 2,2 1-3,-4-1 1,2 2 1,1 0-1,-2 0-2,-1 2 3,1-1-1,0 3-1,-3-1-1,2 2 1,-2 0 0,1 2-1,0 0 0,-2 0 0,1-1-2,1 3 4,-1-1-4,0 1 2,-1 0 4,-1-5-4,-1 3 3,2 2 0,-2-1-1,-1-2-1,-1 1 1,1-2-1,-2-1 4,2 2 1,-2-1-4,1 0-1,0-1 1,-1 1 4,-1-2 1,0 2 1,0-1-1,-1-4-2,2 5 2,-2-2 1,0-3-2,2 5 2,-2-5-4,0 0 2,0 4 0,0-4-1,3 2-2,-3-2 4,0 0 2,0 0 6,0 0 4,0 0 7,1 3 4,-1-3 3,0 0 0,0 0-1,0 0 2,0 0-8,0 0 3,0 0-4,0-14-3,1 9-3,1-1-1,0 0-3,0 0-2,1 0-2,3-5-1,0 5-1,-1-5-1,0 2 0,2 1-1,-2-1 2,2 2-2,-1-2-2,1 4-2,1 0-2,2-4 2,-5 5 1,4-4-2,0 3 2,0 1 0,0 2-4,0-4 3,1 3-1,2 0 1,-2 0-1,1 1-2,-1 0 4,2 1-3,2 1 0,-2 0 0,-1-1 0,-1 2-1,2 2 5,0-3-7,-2 1-11,3 0 0,-2 0 1,-2-1 1,1 2-2,0-1 5,-3 1-4,2 1 4,1-1 0,-5 0 1,4 0-3,-3 0 2,2-1 5,-2 1-1,1-1 0,-1 1 2,0 0 1,3-1 1,-2 0-3,0 0 1,6 3 3,-4-4 1,-1 0-3,3 2 2,-3-2 0,1 0 1,1 0 1,3-2 2,-4 2-3,-1 0-1,-1-4 0,1 3 1,1 0 4,0 0-2,-4-1 1,4 0-1,-4 1 1,3-1 7,-2 1-5,0-3 0,0 1-1,1 2 5,0-2 2,-1 3-5,-2-3 3,1 1 0,-1-1 0,0 0 4,-1-1 0,1 2-2,1-1 5,-3 0 0,3 1 7,-2-2-11,0-1 3,1 0-3,-3-1 0,2 2 8,1-1 0,-1-2 1,0 2 3,-2 0 1,3-2 13,-3 1-15,3-1 3,-1 2 1,-2-3-5,0 3-6,1-4 3,0 5-4,-2-4-3,4 2 0,-4 1 1,1-4 0,2 4 3,-3 2-2,1-2 3,-1 1 4,1-1 5,1 3-5,-2 2-3,0-8-1,0 8 4,2-4-5,-2 4-3,1-4 3,-1 4-6,0 0 2,0 0 1,2-4-7,-2 4 2,0 0 2,0 0-7,0 0 0,0 0 4,0 0-3,0 0 9,0 0-13,0 0-1,-3-5-1,3 5 2,0 0-2,0 0 2,0 0-4,0 0-1,0 0 1,0 0 1,0 0 6,0 0-5,0 0-1,0 0 2,0 0 0,0 0-3,0 0 4,0 0-4,0 0 3,0 0 5,0 0-8,0 0-4,0 0 1,0 0 4,0 0-4,0 0 0,0 0 4,0 0-3,0 0 2,0 0 2,0 0-4,0 0 3,0 0-1,0 0-2,0 0 1,0 0 5,0 0-3,0 0 1,0 0-2,0 0-1,0 0 2,0 0 0,0 0-1,0 0 1,0 0 1,0 0 1,0 0-2,0 0 3,0 0-5,0 0 3,0 0 0,0 0 4,0 0-5,0 0 1,0 0 3,-5 10-3,5-10 1,0 0 0,0 0 0,0 0-1,0 0 0,0 0-3,0 0 5,0 0 0,0 0-5,0 0 5,0 0-4,-5 4 2,5-4 4,0 0-7,0 0 8,0 0-2,0 3-5,0-3 4,0 0-1,0 0-4,0 0 5,0 0-3,-3 4 3,3-4-4,0 0 2,0 0 3,0 0 1,0 0-4,0 0-1,0 0 4,0 0-6,-2 4 2,2-4 7,0 0-5,0 0 2,0 0-1,-3 2 3,3-2-3,0 0 0,0 0 8,0 0-11,0 0-3,0 0 7,0 0-7,0 0 9,0 0-5,-2 4 2,2-4-2,0 0 1,0 0 1,0 0-1,0 0-1,0 0 1,0 0-1,0 0 1,-3 3 3,3-3-1,0 0 1,0 0-3,0 0-2,0 0 2,0 0 0,0 0-1,0 0 2,0 0 0,0 0 3,0 0-2,0 0-1,-2 2 0,2-2-1,0 0 2,0 0-1,0 0-1,0 0-1,0 0 1,0 0 1,0 0-2,0 0 4,0 0-4,0 0 0,0 0 0,0 0 1,0 0 0,0 0 0,0 0 0,0 0 0,0 0-3,0 0 4,0 0-1,0 0 0,0 0 0,-2 5 3,2-5-2,0 0-1,0 0 0,0 0 1,0 0-1,0 0-2,0 0 5,0 0-4,0 0 1,0 0 3,-5 2-5,5-2 4,0 0-1,0 0 1,0 0 1,0 0-3,0 0 0,0 0-1,0 0-1,0 0 2,0 0 0,0 0-2,0 0 2,0 0 2,0 0-3,0 0 2,0 0-2,0 0 2,0 0 3,0 0-3,0 0-9,0 0 8,0 0-1,0 0 2,0 0-1,0 0-1,0 0 4,0 0-3,0 0 1,0 0-1,0 0 0,0 0-1,0 0 2,0 0 2,0 0-4,0 0-1,0 0-4,0 0 14,-2 3-7,2-3 2,0 0-3,0 0 2,0 0-2,0 0-2,0 0 2,0 0 2,0 0-3,0 0 2,0 0-2,0 0-2,0 0 2,0 0 0,0 0 2,0 0-1,0 0-3,0 0 2,0 0-1,0 0 6,0 0-5,0 0-1,0 0 1,0 0-2,0 0 3,0 0 2,0 0-2,-2 3 0,2-3 0,0 0 2,0 0-1,0 0-1,0 0-1,0 0 0,0 0 0,0 0-1,0 0 1,0 0 0,0 0 6,-3 3-5,3-3 0,0 0 0,0 0-3,0 0 6,0 0-4,0 0 2,0 0-1,-4 2-5,4-2 4,0 0-4,0 0 5,0 0 1,0 0 1,0 6-5,0-6 6,0 0-3,0 0 3,0 0-6,-3 3 3,3-3 2,0 0 0,0 0-4,0 0 5,0 0-2,0 0-7,0 0 7,0 0-2,0 0 3,0 0 1,0 0-1,0 0-2,-4 1 3,4-1-6,0 0 4,0 0-3,0 0 1,0 0-1,0 0 4,-4 2 0,4-2-1,0 0-3,0 0 2,0 0 2,0 0-6,0 0 5,0 0-4,0 0 1,0 0 2,-1 7 1,1-7-2,0 0 2,0 0 1,0 0-3,0 0 1,0 0 1,0 0-1,0 0 0,0 0-1,0 0-1,-4 1-3,4-1 8,0 0-1,0 0-2,0 0-1,0 0 1,0 0-5,0 0 2,0 0 6,0 0-5,-5 1 4,5-1 4,0 0-6,0 0 0,0 0 3,0 0-1,0 0-3,0 0 2,0 0 6,0 0-7,0 4-4,0-4 2,0 0 1,0 0 2,0 0 1,0 0-3,0 0-1,0 0 1,0 0-3,0 0 4,0 0 2,0 0-2,0 0 3,0 0-5,0 0 4,0 0 3,0 0-7,0 0 2,0 0-3,0 0 4,-2 2-2,2-2 0,0 0 1,0 0-2,0 0 3,0 0 0,0 0-1,0 0 1,0 0-1,0 0 1,0 0-1,0 0 3,0 0 7,0 0-12,0 0 4,0 0-4,0 0 3,0 0-1,0 0 1,0 0-3,0 0-1,0 0 0,0 0 3,0 0 0,-5 2-3,5-2 5,0 0-4,0 0 2,0 0-12,0 0-13,0 0-20,0 0-17,0 0-25,0 0-23,0 0-25,0 0-38,0 0-27,0 5-26,0-5-25,0 0-130,0 0-413,0 0 182</inkml:trace>
  <inkml:trace contextRef="#ctx0" brushRef="#br0" timeOffset="16532.2598">6259 12476 132,'0'0'158,"0"-5"-15,0 5-10,0 0-11,-1-5-14,1 5-14,0 0-8,0 0-6,0 0-10,0 0-11,0 0-5,0 0-4,-7 10-5,5-5-7,0-1-3,2 0-5,-2 3 0,1-2-1,-1 0-10,2 3 0,0-3 3,0 6-6,2-4-1,-1 3-3,1-3-2,0 1-3,0-1 5,2 3-2,0-1 5,0 1 1,3-3-7,-3 1 2,2 0 2,-2 0 2,5 0 4,-3-3 4,2 1-6,-2-3 9,4 2-6,-1-1 2,2 0 0,0-2-7,2-2 2,5 2-1,-5-2-7,3-3 2,3 3 0,-2-4 0,3 1 0,-2 0-3,0-1 1,4 1-3,-4-1 0,2-1 0,1 3 2,-5-4-2,-4 2-6,6-1 8,-5 3-5,2-1 3,-2-1-1,-1 0 1,-2 0-3,6 3 0,-3-5 1,4 4-1,1-3 3,2 0-8,-1 1 4,-1 1 1,1 2-3,-1-3 0,0 0 3,0 3-1,1-1 2,0 1-5,-3 1-1,2 1 16,-4 1-13,0-2-2,-1 1 0,-1 3-1,-1-3 2,1 3 2,2-2-4,-5 1 2,1 2 1,3-1-2,-4 1 2,0 2-4,1-3-2,-1 3 7,0-1-2,0 2-3,-2-1 4,2-1 3,-1 2-4,-2 0 4,2-2-2,-2 2-1,-1-3-2,1 1 1,1 2 3,-2-3 0,-1 0 7,1 0 2,-2 0 5,1-1 5,1 0-2,-3 2 6,0-3-1,0 0 1,1 1 2,0-2 4,0 1-3,0 0 1,-3-3 6,0 0-1,6 4 3,-6-4 1,0 0 5,3 1 3,-3-1 5,0 0 4,1 2 4,-1-2 0,0 0 2,0 0 3,0 0-5,0 0-5,0 0-4,0 0-1,9-7-5,-8 4-5,2-4-4,1 3-4,-2 0-6,2-3 1,0 0-3,1 0-4,0 0-4,1 2-1,0-4 2,-1 2-6,5-2 0,-1 0-1,0 1 0,0 1-3,0 0 3,-2-3-4,4 4-1,0-2-2,1 3 0,-1-3 0,1 4 0,0-1-1,5-3 0,1 4 3,-4 3-4,3-3-2,2 0 3,0 1-2,-1 1 2,-1 2-2,2-1 1,-2 1-1,2 1 2,-2-2-1,1 2-2,1-1 0,-1 1 1,0 0-1,0 2 2,0-3-2,0 4 1,1-3 2,-7 0-2,6 2 3,-1-2-3,1 1 1,0-1 0,0 0-1,2 4 1,-2-3-1,3-2 0,-2 2 0,2-2 0,-3 0 2,0 3-7,4-3 7,-6 0-5,4 0 4,-2-3-3,1 3 0,-4 0 3,-1-2-3,3 0 4,-1 1-1,-3 1-2,4-2 1,0-1-1,-2 1 2,-2 1-1,2 0 0,-5-2-1,8 1 1,-5-2 3,5 1-4,-4 1 1,4 1-1,-4-2 5,-3 1-5,4-4 4,1 1 0,-7 2 4,5 0 0,-3-3 7,-3 5 9,1-4 9,-2 2 5,0-1 6,-2 0 3,-1 1 4,1-2-2,1 0 11,-2 3-15,-1-1 5,1-1-3,-2 0-6,-2 4 3,5-6-4,-3 3 4,-2 0 5,0 3-6,2-5-4,-2 5 6,1-4-2,-1 4-3,0-4 6,0 4-2,0 0 0,0 0-6,0 0-1,0-6-3,0 6-2,0 0-3,0 0-3,4-2 4,-4 2 1,0 0-4,0 0-4,0 0-7,0 0 13,0 0-14,0 0 0,0 0-3,0 0 2,0 0-5,0 0 2,0 0-4,0 0 3,0 0-6,0 0-2,0 0 5,0 0 4,0 0 3,0 0-9,0 0 0,0 0 3,0 0-6,0 0-3,0 0 6,0 0-2,0 0 3,0 0-2,0 0-3,0 0 0,0 0 5,0 0 0,0 0-4,0 0-1,0 0 2,0 0-6,0 0 9,0 0-1,0 0-5,0 0 4,0 0 4,0 0-5,0 0 2,0 0 2,0 0 3,0 0-5,0 0-11,0 0 18,0 0 3,0 0-3,0 0 1,0 0-1,0 0-2,0 0-11,0 0 15,0 0-5,0 0 3,0 0-8,0 0 5,0 0-3,0 0 0,0 0 0,0 0 1,0 0 0,0 0-1,0 0-2,0 0-1,0 0 0,0 0-1,0 0 5,0 0-6,0 0 4,0 0-5,0 0 2,0 0 0,0 0 0,0 0-1,0 0 0,0 0-1,0 0 0,0 0 3,0 0 1,0 0-2,0 0 2,0 0-3,0 0 1,0 0-1,0 0-1,0 0 2,0 0-2,0 0 1,0 0 0,0 0 2,0 0-4,0 0-9,0 0 15,0 0-4,0 0-3,0 0 3,0 0-5,0 0 5,0 0 3,0 0-1,0 0-1,0 0 0,0 0-6,0 0 2,0 0 5,0 0 2,0 0-1,0 0-6,0 0 1,0 0-3,0 0 7,0 0-2,0 0-2,0 0 0,0 0 1,0 0 1,0 0-1,0 0 2,0 0 0,0 0-3,0 0-12,0 0 13,0 0 2,0 0-3,0 0 0,0 0 1,0 0 0,0 0 0,0 0-1,0 0 3,0 0-3,0 0-5,0 0 3,0 0-1,0 0-6,0 0 5,0 0 1,-2 12-4,2-12 4,0 0-4,0 0 2,0 0 0,0 0-4,0 0-3,0 0 5,0 0-4,0 0 2,0 0 7,0 0-9,0 0 1,0 0-2,0 0-2,-2 3 1,2-3-1,0 0 6,0 0-29,0 0 19,0 0 3,0 0 1,0 0 1,0 0-6,0 0-2,-3 4 5,3-4 1,0 0 3,0 0-8,0 5-2,0-5 8,0 0 19,0 0-31,0 0 16,-2 3 4,2-3-6,-1 4-1,1-4 1,0 0-4,0 5 9,0-5 4,0 0-3,0 3-3,0-3 3,0 0-14,0 0 5,1 5 11,-1-5-3,0 0 7,0 0 3,0 0-1,0 0-1,0 0-1,0 0-3,0 0 6,-1 4-7,1-4-4,0 0 17,0 0-11,0 0 3,0 0 1,0 0 3,0 0-5,0 0-3,0 0 7,0 0-2,0 0-5,0 3-8,0-3 16,0 0-2,0 0-1,0 0 6,0 0-6,0 0 6,0 0-9,0 0 3,0 0 1,0 0 10,3 3-13,-3-3 6,0 0-7,0 0-1,0 0 4,0 0-3,0 0 2,0 0 3,0 0-2,0 0 12,0 0-17,0 0 5,0 0-10,0 0 10,0 0 2,0 0-8,0 0 6,0 0-1,0 0-2,0 0 0,0 0 0,0 0-5,0 0 8,0 0-4,0 0-15,0 0 5,0 0 5,0 0-4,0 0-7,0 0-5,0 0-12,0 0-7,0 0-7,0 0-14,0 0-8,-4 4-6,4-4-5,0 0-4,0 7-1,0-7-12,-3 5-5,3-2-13,-2 1-24,2-4-14,0 8-15,-3-5-20,2 3-7,-3 1-10,1-3-20,-4 5-139,-2-4-399,0 0 177</inkml:trace>
  <inkml:trace contextRef="#ctx0" brushRef="#br0" timeOffset="20531.2314">1988 11589 58,'-11'-16'199,"0"3"0,-2 0-6,2 1-3,2 3-12,2 3-7,2 0-11,-1 0-10,1 2-14,2 0-13,-3 0-14,5 1-7,-3 1-18,4 2-7,-4-2-10,4 2-10,0 0-2,0 0-7,0 0-5,4 13-5,0-5-1,3 7-8,1-1-1,5 9-2,0 0-4,2 1-1,4 4-1,-2-1-5,3-1 2,2 2-3,1 0-2,5 11 2,-4-10-2,14 5 2,-2 2-1,-10-14-2,13 10 1,-8-8-1,0-3 2,1 1-1,-4-2-2,2-1 1,-5 1-3,-1-4-1,-3 1-2,-2-5 0,-4-1 2,-2-2-2,0 1 0,-1-2 2,-5 0-1,2-3-3,-4 2 3,1-2-5,-1-2 1,-2-3 3,0 2-2,1 1 3,-4-3-1,4 1 0,-4-1 1,3 4 0,-3-4 5,5 4-5,-5-4-1,0 0 6,3 2-3,-3-2 1,0 0 0,0 0-1,0 0 0,0 0-3,0 0 2,0 0 0,0 0-10,0 0-7,0 0-14,0 0-16,0 0-26,0 0-24,0 0-20,-9-10-21,5 5-19,-3 1-18,4 2-2,-3-3-24,1-2-115,-2-3-335,-2 3 148</inkml:trace>
  <inkml:trace contextRef="#ctx0" brushRef="#br0" timeOffset="21517.8486">2508 11846 45,'0'-3'177,"0"-1"8,0 4-20,0 0-11,0-5-16,0 5-9,0-5-12,0 5-12,0 0-10,0 0-6,0 0-16,0 0-7,0 0-11,0 0-1,0 0-8,0 0-2,1 14-7,2-10-2,-2 7-3,3-1-2,0 2-3,2 4 1,-3 2-3,5-2-1,-2 5-3,-1-3 0,0 0 3,1 0-2,-3 2-2,1-3 7,-1 1-8,1-1 0,-1-1-2,-1-2-3,2-4-3,-1 2 2,-2-3-3,2-1 1,-3 0-5,1-2 6,1-1-4,0 1 6,-1-2-6,-1 0-5,1-1 3,-1-3-4,2 5 3,-2-5-2,1 5 1,-1-5 1,0 2-2,0-2 1,0 0 0,0 0-1,2 4-1,-2-4 2,0 0 1,0 0 1,0 0-1,0 0-2,3 3 0,-3-3-1,0 0 1,0 0 1,0 0-6,0 0 3,0 0 4,0 0-2,0 0 3,0 0-4,0 0-3,0 0 1,0 0-3,0 0 1,3 2 4,-3-2 1,0 0-2,0 0 1,0 0-2,0 0-2,0 0 0,0 0 0,0 0 2,0 0-5,0 0 4,0 0 4,0 0-2,0 0-3,0 0 1,0 0 0,0 0 0,0 0 4,0 0-2,0 0 2,0 5-3,0-5 1,1 2-5,-1-2 4,0 0 3,0 5-6,0-5 3,1 4 0,-1-4 1,0 7 1,4-5-2,-3 2-3,-1-4 5,1 6-1,1-1-2,-1-1-1,-1 0 2,1 2-2,-1-3 6,1 1-3,-1-1-1,2 3 1,-1 0-2,-1-6 1,1 7 3,1-4 0,-1 1 2,-1-4-6,0 3-1,0-3 2,0 4 3,0-4 3,0 0-3,0 5 4,0-5 0,0 0 2,0 0 5,-1 3 2,1-3 5,0 0 3,0 0 4,0 0 2,0 0 2,0 0 7,0 0-5,0 0 5,0 0 3,0 0-7,0 0-3,0 0-2,0 0-5,-7 2-2,7-2 1,-10 0-3,10 0 0,-14-2-3,8 2 0,-4 0 0,3 0 3,-3-3-4,-3 6 3,-1-3-4,-3 0-1,-2 0 2,-1 0 0,-10 2-1,2-2 1,0 2-4,-1-2 3,1 5 0,-3-2 0,4-1-4,-7 1-1,2 1 1,4 1-2,-2 0 2,2 3 0,-2-2-2,0-1 0,8 0 6,3 0-27,1-2 2,-2 1 2,8-1 0,-1-1-1,4 1 4,2-1-1,-1-2 2,3 2 3,-1-1-4,6-1 1,-8 0-1,8 0 0,-8 4 2,8-4 0,-3 0 1,3 0-1,0 0-3,0 0 3,0 0-2,-9 0 0,9 0 1,0 0-5,0 0 0,0 0-3,-4 1-3,4-1 2,0 0-8,0 0 3,0 0-5,0 0-3,0 0 4,0 0-12,0 0 0,0 0-5,0 0-1,0 0-7,0 0-3,0 0-10,0 0 0,0 0-6,0 0-14,0 0-11,0 0-6,0 0-8,0 0-9,0 0-12,0 0-3,0 0-4,0 0-3,0 0-11,0 0-103,0 0-269,0 0 119</inkml:trace>
  <inkml:trace contextRef="#ctx0" brushRef="#br0" timeOffset="24442.8188">3579 13673 164,'1'-3'204,"3"-4"-5,-3 2-10,-1-2-16,4-3-13,-4 1-14,4 0-6,-4-3-6,-3-2 1,3 4-7,0-2-7,-1 3-3,-1-2-9,0 7-4,1-1-9,-4-2-9,0 2-12,1 5-6,0-2-11,-5 3-3,-4 3-8,-1 5-7,0 1-2,-1 5-10,3 1 0,2 1-3,0 0-5,2 2-8,3-1 0,4-1-6,2 9-3,0-9-4,2 4 5,3-1 2,-1-3-8,2-2 4,-3 2-6,1-7 3,-3 1 0,2-1-1,-3 1 3,-1-7 1,0 3 0,-1 0 3,-3-3 1,-2 3-4,-3-6 3,1 3-3,-3-4 4,-2 3-4,0-5-1,-4 0-1,1-8-6,2 5 0,-5-5-2,3 2-2,2-2-3,4 2-11,1 1 0,0 0-15,5 2-12,-1 3-27,5 2-12,-3-3-6,3 3-11,0 0-7,0 0-19,0 0-19,0 0-15,21 0-141,-21 0-331,21 0 146</inkml:trace>
  <inkml:trace contextRef="#ctx0" brushRef="#br0" timeOffset="24907.6554">3920 13324 94,'5'-18'229,"1"7"5,-2 0-3,-1 5-15,-1 0-26,1 5-19,-2-2-18,-1 3-12,0 12-15,-2 6-13,-5 12-10,-2 0-8,1 16-10,-2-11-8,-2 9-8,6-7-8,-2-6-8,4 5-3,0-4-7,3-1 0,1-4-10,0-5 0,2-3-4,3 5-2,0-7-1,3-3-6,-2-3-1,2-4-3,6 4 2,-2-8-1,0-3 4,9-2-2,-1-5-3,6-8 1,-2-2-2,2-3-4,-3-3 0,3 1-1,-1-4 0,-9 1 1,2 4-2,-6 3-1,-6 3 2,2 1-1,-7 2 0,4 2-1,-2 2 2,-3 0 8,0 3-12,0 1-1,-3-1-8,3 5 1,-5-1 3,5 1-2,-5 7-3,-3-2-3,3 6-4,1 1-3,2-2 2,2 8-2,0 1-1,1-1 4,0 1-2,3 0 5,0 0-4,5 5 5,-5-3 4,-3-3-3,4 2 0,-2-2-3,-2 0 4,0-1 2,1 0 0,-2-3-3,1-3 4,3-2 4,-4 0-7,1-5 2,2 2-8,-2 0 5,4-5-1,-2-1 0,7 0 0,-1-7-9,2 2-9,5-1-12,-2-5-11,0-2-20,1 0-17,-1 3-23,0-4-22,-1 1-27,3-2-15,-7 1-14,0 2-114,-3-5-324,-1 3 144</inkml:trace>
  <inkml:trace contextRef="#ctx0" brushRef="#br0" timeOffset="25096.9817">3871 13583 109,'-4'0'192,"4"0"-18,0 0-15,0 0-15,0 0-16,8-12-12,10 7-13,7-5-9,5 3-7,7-5-11,12 0-10,-11 2-25,12 0-24,-11 5-41,1-1-44,-4 2-37,1 2-114,-1-2-236,-2 4 105</inkml:trace>
  <inkml:trace contextRef="#ctx0" brushRef="#br0" timeOffset="25578.4219">4692 13621 22,'0'-9'195,"0"3"4,-3 1-13,6 1-9,-6 0-17,6 0-17,-3 4-12,0 0-15,0 0-8,0 0-12,-13 18-8,7-2-2,-3 2-8,1 1-3,-1 4-10,-1 2-6,3-4 0,2-3-10,4-1-4,-2-2-7,6-3-3,-2 0-7,2 0 3,6-5-3,-4-2-3,5 0 2,3-3-6,6-4 2,-2-5-3,1 0-2,2-3-3,-1-7 2,4 5-1,-9-1-6,0-3 2,2-4 5,-2-4 3,-4 2 1,8 1 10,-8 7 20,-6 3 11,1 0 13,-1 6-4,-2-3 0,1 3-10,-2 0-2,2 3-11,-3 2-4,0 0-3,-4 15 0,-6-6-12,6 9-3,-5 0-3,4 3-1,-3-4-3,2 5-5,2-2-2,0-5-20,3 2-20,2-5-12,0 0-21,2-2-22,2 0-22,4-3-39,1-3-31,3-4-23,6-2-42,3-4-140,-4-3-411,10-4 182</inkml:trace>
  <inkml:trace contextRef="#ctx0" brushRef="#br0" timeOffset="25937.7604">5240 13561 199,'1'-7'218,"-2"4"-10,1 3-8,-9 0-5,1 4-6,-6 7-3,0 3-7,-1 0-11,-8 8-9,3-2-18,-1 5-11,5-3-16,4-4-7,3-3-16,5 3-7,0-1-7,2 0-3,2-1-9,2-6-7,3 3-4,2-4-8,3-2 0,4-2-6,4 0 5,1-5-15,10-4 1,1 0-7,-4-3-1,3-9-3,-3-2-7,-1 1-3,2-6-2,-4 0 1,-2-4-1,-5 1-2,2-2-2,-6-3 4,2 2-4,-2-2 3,-3-1 2,-2 5-1,0 2 2,-5 7 5,3 1 4,-2 8 14,0-2-4,-3 5-4,1 1 0,0 2-4,-1 3-3,0 0 1,-10 22-3,1 3-5,-2 4-5,0 2 2,1 3 2,-3-3 0,-1 13 2,5-12-5,4-1 0,-2-2-1,3 2 1,4-2-10,0-9 6,2 4 0,0-9-4,0 1-13,2-4-14,-1-5-5,7 1-14,-4-3-21,3-5-31,0 0-40,2-3-51,4-4-46,0-3-224,0-2-498,7-7 220</inkml:trace>
  <inkml:trace contextRef="#ctx0" brushRef="#br0" timeOffset="26122.1576">5590 13612 171,'0'0'265,"-1"-3"2,1 3-10,0 0-4,0 0-25,0 0-13,0 0-27,0 0-17,9-8-15,-2 4-16,4 0-11,5-2-16,-3-1-6,3-1-19,0 2-5,3 1-18,-2-5-13,-1 1-25,5 1-28,-7-1-28,0 2-38,-3 4-40,1-4-54,-1 4-41,0-4-200,-1 3-435,-4 1 193</inkml:trace>
  <inkml:trace contextRef="#ctx0" brushRef="#br0" timeOffset="26617.136">6663 13690 206,'-4'-6'219,"1"1"-18,0-4-13,6-1-15,-3 0-12,5 1-9,0 2-12,-1 0-11,0 2-14,2 0-14,-2 4-4,1 1-12,-5 0 0,10 8-1,-7 0-3,4 8-1,0 1-3,-2 2-4,-4 5 1,-1-3-5,0 0 1,-1-3-9,-1 0-6,-1-2-4,0-3-6,2-3-1,1 2-3,-3-7-5,2 4-1,1-6 0,-2 1 12,2-4 13,0 4 7,0-4-6,0 0-2,0 0-7,16-20-5,-2-4-3,4-1-1,0-2-9,1-1-5,4-1-1,-1 4-3,-1 2-4,3 3-3,-5 5-3,-4 3-2,0 5-3,-4 2 0,-1 3-5,1 3 2,-2 3-1,2 2-3,-3 2 3,0 2-6,-3 5-2,-1 3-1,0 3-6,0-3-11,-4 2-22,1-2-30,-2 2-28,-2-3-24,2-5-28,2 1-34,3-3-25,0 0-17,1-3-23,4-2-145,2-4-428,1-1 189</inkml:trace>
  <inkml:trace contextRef="#ctx0" brushRef="#br0" timeOffset="26912.0123">7337 13622 188,'4'-10'207,"-1"5"0,1 0-13,-4 3-19,0 2-11,0 0-8,-13 7-9,6 3-6,-5 0-6,1 4-8,-2 3-10,-1 3-12,4-3-9,1 1-8,1-2-8,3 1-8,4-4-5,1 1-4,0-2-2,1-1-8,7 0-3,-3-5 2,5 2-9,2-2 2,1-3-5,6 0-3,0-4 1,-2-3-2,1-2-2,0-4-1,-2 0-5,-2-3 3,-3-3 1,3 4 16,-7 1 13,-1 0 10,-2 1 4,-3-1 11,2-1-5,-3 3-12,0-4-12,-5 4-3,1-3-6,-4 4-3,-3-3-12,0 5-12,-4-3-13,2 6-8,0 0-21,-4 2-9,4 0-18,-1 3-19,0 1-17,0 2-20,4 0-34,-1 7-28,4-2-38,0-2-26,5 1-33,-1 3-161,6-2-460,-2-2 204</inkml:trace>
  <inkml:trace contextRef="#ctx0" brushRef="#br0" timeOffset="27665.9158">7861 13712 104,'16'-11'228,"1"4"12,-8 0 4,-1 3 8,-1-4 0,1 0-7,-3 1-6,-1 2 3,-3-2-9,2 0-2,-3 1-20,0 0 4,0 0-24,0 0-18,-3 1-19,2 2-13,1 3-14,-9-3-19,-1 6-11,-3 2-16,-4 4 2,-1 2-6,-5 5-13,-1 1-5,6 0-16,-2 4-2,11-5-5,-1-2 1,1 1-17,5 1-5,-1-3-1,2-1-8,3-1-3,0-2-4,3 0-2,0-4-2,-1-1 1,5 0-4,1-3 6,5-1 0,-1-1 3,3-3 2,0-4-3,3-3 6,-1-1-4,3-5 3,-2-2-5,-1-1-2,2-4 8,-4-2-1,2-1-8,-1-2-4,7-12 1,-8 9-2,0-3 6,-5 1-11,3 2 10,-5 3-3,0 5 1,0 6 5,-4 10-7,-2-3 5,1 4-12,-3 3 6,0 3-2,0 1 0,-5 15 1,-2 11 6,0 6-3,-2 0-8,-3 2 11,-1 14-3,4-15-2,2-1 2,-3 0-3,4 1 3,3-4 3,1 4-4,0-5-4,2-7-26,4-4-14,1-4-20,-1-3-20,4-4-16,3-1-25,0-5-14,8-5-40,-1-1-26,8-4-26,-2-3-2,-1-4 4,3-3 9,-8-1 6,5-5 18,-5-1-116,1 3-347,-2 0 1148,-6 7-575,0 0 39,-3 5 27,-4 1 25,2 2 25,-3 4 9,-1 1 7,0-1-8,-1 2 5,-1 3-5,0 0 12,0 0 2,0 0-4,0 0 6,-5 14-3,5-8 0,-3-1-1,6 0 4,-3 2-1,0-2 5,4 1-1,1 0 7,-3-2-2,6-2-1,2-1-2,2-1 7,-2-2-3,4-3 8,-1 0 7,-1-1 5,0 1 8,-1-2 8,-3-2 5,3 1-3,-3 2 8,-3-2 6,1 3 6,-4-2-3,-1 6-16,-1 1-2,-1-5-11,1 5-8,-15 4-10,-2 1-11,-3 4-5,-3 3-9,4 0 5,-2 3-8,1 5-10,6-4-7,-1-1-12,5-1-17,1 3-8,3 0-17,2 3-11,3-3-4,5-1-5,0-4 0,2-2 2,9 0 2,-3-2 10,8-1-8,-1-7-6,1 2-6,2-4-12,-2-3-29,0 0-25,6-7-38,0-1-38,-1 1-39,-1-5-169,-2-2-444,1-2 196</inkml:trace>
  <inkml:trace contextRef="#ctx0" brushRef="#br0" timeOffset="27991.6982">9998 13298 37,'2'-6'295,"-2"-1"0,1 2-8,0-2-29,1 5-23,0-1-26,-2 3-22,0 0-12,9 24-11,0 1-9,0 6-8,0 4-12,-3 0-9,8 9-9,-2-10-11,1 0-15,-3-1-8,1-3-4,1-1-11,1-5-6,-7-5-4,5-2-14,-2-2-14,-1-6-27,0 1-32,-1-5-42,-1-5-54,-4 0-61,7-3-37,0-7-35,-3-1-168,0-7-461,7-6 204</inkml:trace>
  <inkml:trace contextRef="#ctx0" brushRef="#br0" timeOffset="28150.4274">10301 13372 136,'7'-24'154,"-7"7"6,1 5 8,2 4-4,-3 1-9,0 3-11,-4 2 1,4 2-4,-9 11 4,-4 3-2,-2 9-3,-2 2-9,-1 3-10,2 1-9,-4 0-12,4 2-9,-3-3-8,2-2-8,-1 3-7,0-3-9,2-4-6,-5 0-26,8-5-34,-3 3-38,2-9-44,-2 1-44,5-7-33,-2 1-30,0-2-151,-3-4-375,-4 0 166</inkml:trace>
  <inkml:trace contextRef="#ctx0" brushRef="#br0" timeOffset="28283.4368">9731 13657 174,'-5'-2'201,"1"2"-10,0-4-17,4 4-15,0 0-13,6-5-6,7-1-16,8-2-12,10 0-4,3-2-14,19-2-11,0-1-6,1 0-8,5 0-6,0 1-24,-1-5-48,-4 4-39,-2-5-48,-3 1-55,-13 4-124,12-8-299,-16 4 133</inkml:trace>
  <inkml:trace contextRef="#ctx0" brushRef="#br0" timeOffset="28514.7381">10744 13173 10,'6'-9'291,"-5"2"-11,1 0-17,-2 4-23,2 0-21,-2 3-21,0 0-12,0 0-6,-10 21-8,-1 3 0,-1 4-4,-4 6-15,-3 9-14,-1-1-7,-1 4-14,5-14-13,-2 13-8,6-15-5,-2 1-17,3 0-1,2-2-8,-1-2-7,5 1-6,2-8-5,2-2-6,2-1-11,-1-6-8,3 0 1,3-2-4,3 0-6,2-4-12,0-5-8,8-1-15,-1-3-32,-1-5-38,8-8-40,-2 3-39,-4-4-42,0 1-27,-7 2-25,-2-1-163,-4-1-462,0 2 204</inkml:trace>
  <inkml:trace contextRef="#ctx0" brushRef="#br0" timeOffset="28866.6991">10461 13467 161,'-5'0'237,"5"0"-13,-8-3-15,8 3-18,0 0-20,13-7-14,4 1-15,11 0-13,-1 1-10,10 2-14,0-1-5,1-2-7,-2 2-3,2 2-5,-4 4-6,-4 0-9,-7-1-2,-4 3-6,-5 0-3,-4 1 12,-1 1-4,-2 3 0,-2 1 6,-4 2 1,-1 3 4,-5 1 1,1 0-5,0-2-4,1 0-7,-3-3 1,5-2-21,-1 3 3,2-3 1,2 1-9,2-1 1,2-1 3,3-1-10,3-2 5,6-1-8,1-3-5,1-1 4,2-1-8,-1-3 7,7-4-4,-11 1-3,1-2 2,-2-1-4,-3-2 2,-1-2-5,-5 5 10,-3-2-2,-1-1-2,-1 0-7,-5 1-3,-1 0 3,-4-1-4,1 3-3,-5 1-11,-2 1-10,-4 2-27,-3 2-18,1 1-22,3 0-28,-5 2-34,4 0-46,4 0-52,2 0-50,0 2-185,7 0-516,5-2 229</inkml:trace>
  <inkml:trace contextRef="#ctx0" brushRef="#br0" timeOffset="29134.5459">11503 13037 276,'2'-20'284,"4"3"3,-4 6-19,0 0-21,-1 4-20,-1-1-30,0 4-21,0 4-17,0 0-14,-6 25-4,-1 6-24,-9 20-7,-6 5-12,-10 25-3,1 4-3,-4-5-3,2 2 0,-3-5-8,12-24 4,-10 27-3,8-26-2,4 1-6,3 1-11,-2-1 0,1-1-11,1-4 3,0 3 2,5-10-22,2-8-1,0-5-4,-2 0-5,5-4-16,-3-3-26,3-8-43,4-4-46,-1-3-48,3-3-51,1-1-51,2-4-31,0 0-187,0 0-512,2-21 228</inkml:trace>
  <inkml:trace contextRef="#ctx0" brushRef="#br0" timeOffset="29383.4648">11133 13926 8,'11'-29'137,"-3"-2"-4,3-1 9,-1 5 1,-1-3 3,0 3 13,0-2-2,3-2 0,-3 4-6,5 0-4,-3 0-7,4 3-10,2 3-8,2-1-6,1 5-12,3 3-8,1-1-2,-3 9-9,5-2-5,2 3-7,-9 5-9,1 2-5,-4 1-5,1 5-3,-6-2-2,-1 9 4,-4-3-4,-2 4 0,-3-1-2,-3 3 1,-6 0-6,0 1 4,-3-4-10,-8 7 1,-2-7-3,5-3-4,-9 2 4,6-2-11,-4-3 4,2-1-10,0-3-15,2-5-18,2 0-16,1-3-27,0 1-27,7-2-37,-2-4-36,3-2-37,1 0-26,1-4-191,3-5-448,3 2 198</inkml:trace>
  <inkml:trace contextRef="#ctx0" brushRef="#br0" timeOffset="29646.6288">11947 13298 319,'0'0'373,"0"0"0,0 0-3,0 0-22,7-1-18,-7 1-13,0 0-39,0 0-18,10 0-34,-5-2-13,3 0-28,6-1-13,6 1-23,6-2-13,3 0-11,0 2-10,-1 1-15,-6 0-16,-3 0-22,2 1-36,-4 0-40,-5 0-42,0 1-43,-2 0-47,-4 2-47,-1 1-46,-2 1-33,-3 0-20,-5-1-7,-3 4-194,-6 3-532,-9 4 236</inkml:trace>
  <inkml:trace contextRef="#ctx0" brushRef="#br0" timeOffset="29784.6223">12053 13428 412,'-18'11'46,"3"-3"23,2 0 28,5-4 10,2 1 9,-1-1 14,3 0 2,-1-2 4,5 1 8,0-3 1,0 5 1,5-3-3,0 0-12,7-2-7,1 2-17,6-2-7,1-4-11,1 3-10,-2-1-12,0 0-15,-1-1-31,6-2-34,-5 1-43,1-1-58,1 0-38,5-2-43,-6 4-150,-1-2-372,-2-3 166</inkml:trace>
  <inkml:trace contextRef="#ctx0" brushRef="#br0" timeOffset="30303.956">12615 13239 155,'11'-12'279,"-3"1"16,-2 3 3,0 1 9,-1 2-18,0-1-12,-1 0-24,-1 3-19,-3 3-23,3-5-22,-3 5-17,0 0 0,0 0-33,0 22-17,-2-12 4,-4 11-1,1 4-3,1 1-15,-5 1-5,3-1-12,-1-1-6,2-5-10,1-1-8,-1 0-9,2-2-2,-1-3-9,2-2 0,-2 0-2,4-4-8,-4-1-1,3-2 0,-1 0 0,2 0-7,-2-1 10,2-4 22,-2 5 2,2-5 13,0 0 1,0 0-4,0 0-2,4-14-8,-1 1-6,1-3-5,2-4-4,1-6-6,2-4-4,1 2-4,-2-2 0,1 4-5,2 3-5,-3 7-1,-3 6-3,0-2-3,-1 3 0,0 4-6,-1-2 0,3 4-4,-3 3-1,-3 0 2,18 10 0,-2 1 2,-2 4-5,4 7-3,3 3 2,0-2-2,-2-1 5,3 3-4,-2 0-2,-1-4 2,0 0 1,-4-7-2,-3-2 2,2-1 1,-5-1 0,-2-5 1,2 0 7,-6-1 16,4-2 15,-1-2-2,-6 0-3,14-4 8,-6-1 6,1-2 2,2-6-5,1-4-1,0-4-6,-1-7-7,1-2 1,0-2-5,-2-2-2,-1 3-3,0-1-1,-4 3-5,1 3-2,-4 9 0,1 2-2,-3 3-8,1 3-5,-1 3-10,3-1-14,-1 3-16,-1-1-21,1 0-19,-2 5-23,0-6-14,0 6-38,6-2-25,-6 2-29,2-4-25,-2 4-24,0 0-25,0 0-37,0 0-27,0 0-23,3 10-252,-3-10-670,6 8 297</inkml:trace>
  <inkml:trace contextRef="#ctx0" brushRef="#br0" timeOffset="30593.0641">13286 13134 92,'13'-2'123,"-3"-2"33,-1 1 27,1-1 28,-3-1 23,-2 3 22,0-2 3,-1 0-4,-4 4-12,6-2-15,-6 2-23,0 0-24,0 0-9,0 0-12,0 14-13,-6 0 4,-3 4-13,0 8-11,-4-3-1,-1 5-13,1-1-6,3 2-7,0-3-10,1-3-11,1 2-10,4-7-4,2-4-5,2 6-4,0-4-6,2-4-5,2 1 3,3-4-7,3 0-5,5-3-2,3-3 2,0-1-11,4-2 5,-1-3 0,1-4-12,5-3-7,-4-2-13,3-5 6,-2-1-7,-4-7-5,1 3 4,-3-3-2,-3-3-7,2 4 6,-5 2-12,-6 3 3,0 2-1,-1 3 3,-2 2-17,-3 1-5,0 5-7,0-3-21,-3 2-16,0 0-21,-4 2-34,0 1-42,-3-1-58,-1 3-68,0 4-277,11-2-629,-22 5 278</inkml:trace>
  <inkml:trace contextRef="#ctx0" brushRef="#br0" timeOffset="30852.6294">14032 13123 324,'7'-15'388,"-1"4"34,0 1 3,-3 2-16,4 0-32,-6 2-36,1 2-38,-2 1-32,4 0-26,-4 3-26,0 0-21,-7 27-21,-5-3-11,-2 4-19,1 3-15,-4 0-14,4 1-13,0-1-9,3-2-12,-2-2-8,2 1-6,3-5-8,2-5-5,2 2-9,1-6-3,2-2-4,3 0-9,4-3 1,0-1-2,3 0-3,8-4-10,0-2-7,2-2-20,2-4-22,-2 0-43,2 0-41,6-5-53,-2-4-46,-2 2-54,0-3-56,-2-1-61,3-1-268,-3-2-705,3 2 313</inkml:trace>
  <inkml:trace contextRef="#ctx0" brushRef="#br0" timeOffset="31123.8259">14597 13046 39,'7'-15'309,"-3"4"-16,1 3-13,-4 1-19,0 0-24,0 6-24,-1 1-13,0 0-22,-16 10-11,3 6-4,-5 5-7,2 2-11,-5 7-5,4-2-16,-1-3-8,4-1-8,1-2-8,0 0-14,1 2 3,4-6-16,3-6-11,4 5 9,0-5 5,3-1 2,2 1 4,2-3 4,0 1 5,10-3-14,3 1 1,10-1-16,1-4 2,1-1-6,2-1-5,2-5-4,-3 2-2,-2-3-6,0 0-5,-10 1 2,2 1-11,-3-1-9,-6 3 7,0-3-8,-5 1-7,2 0-18,-2-1-34,-1 3-22,1-3-37,-5-1-45,3 0-39,-3 0-52,5-3-54,-5 4-48,-2-4-213,0 2-598,3-1 265</inkml:trace>
  <inkml:trace contextRef="#ctx0" brushRef="#br0" timeOffset="31295.3709">15232 13072 70,'3'-4'352,"-3"4"-8,3-6 4,-3 6-9,5-7-19,-5 7-24,1-2-27,-1 2-23,0 0-27,0 0-21,2-5-16,-2 5-20,0 0-20,3-4-37,-3 4-55,0 0-63,0 0-76,0 0-72,0 0-80,0 0-282,0 0-568,0 0 252</inkml:trace>
  <inkml:trace contextRef="#ctx0" brushRef="#br0" timeOffset="31495.8237">15222 13304 70,'-2'5'295,"0"-2"-3,2 0 1,-1 1-10,-2 1-7,3 0-12,0 0-20,-1 2-3,2 1-19,-1 1-6,0 3-24,0 1-12,0-1-18,-1 1-7,-2 2-17,-3 1-12,1 0-11,-2 2-9,-3-1-4,-7 3-5,0 3-13,-5-5-3,-5 3-9,-4 0-34,-3-5-29,1 1-54,-15 1-41,10-4-50,-9 1-48,9-5-58,1-1-61,-16 0-257,18-4-606,-2 3 268</inkml:trace>
  <inkml:trace contextRef="#ctx0" brushRef="#br0" timeOffset="39890.944">18451 7188 7,'-1'-31'229,"2"6"-21,-2 4-5,-3 4-9,2 0-5,0 6-6,2 2-11,0 2-15,0 0-15,0 1-14,-4 1-17,4 1-14,0 4-14,0-6-4,0 6-15,0 0-7,0 0-4,0 0-4,0 0-8,0 16-3,0-4-3,0 7-3,-1 7-2,-3 4-4,4 1-1,-5 3-3,2 12 0,-3 4 1,-3 4-2,0 2 2,-7 30-2,3-3 9,0 1-3,-1 3 2,-2 10 0,-1-6 3,2 5-1,-2-4 4,0 4 7,3 2 4,-3 1 8,2 2 4,-1-1 12,2-3 0,-2-9 1,4 0 11,-4-6-7,7-21 3,-5 24 8,3-4 4,2-26 12,0 2-5,-1 2-10,0 0 0,-6 22 4,10-31-11,-2 4-4,4-6 0,-6 0-1,5-11-4,1 10-7,2-15-5,-4-4-9,6 0 1,-1-4-9,-2-4 5,3-3-11,0-5-6,-1-3 4,1 0-4,-2-1-7,2-3 3,0 1-10,2-2 10,-2-4-1,1 8 3,-1-8-2,0 0-2,-1 4 1,1-4 1,0 0 1,4 4-6,-4-4 0,0 0 1,0 0-1,0 0 1,0 0-3,5 3-2,-5-3-1,14-3 2,-1 2-2,5-5 0,4 4-10,12-5 10,2-1-7,18-1-2,-1-1 3,6 3-1,-1 5-1,2-1-1,-3-2 0,7 3 3,-1 2-2,-1 0-2,3 0 0,-3 0 0,3 4-4,-4-4 0,-1 6 1,2-4 0,-1 1 0,-3-1 2,0 1 5,4-2-11,-1-1-2,-6 0 3,0-1 0,2-2 3,-20 5-2,18-4 3,-16 4-6,-2-4 2,-1 5 0,-2-6-1,0 1 2,-5-1-7,-9 3 9,-2-1-3,0 2 4,-4-2-2,-6 0 8,1-2 2,-1 1 2,-1 1 7,-7 1 3,10-4 2,-5 4 0,-5 0 5,10-3 2,-10 3 3,0 0 1,9 0-1,-9 0-1,6-3-4,-4 1-2,3-3-1,5-2-4,-5-1-1,3 0-6,2-2 2,-1-5-4,3 1 0,-1-3 1,0 0 0,-2 0-2,1 2 4,0-11-2,2 2-3,1-2-2,-2-4-1,4-3-5,2-12-3,0 1-1,-9 11 3,6-15 1,0 2 2,3-4 1,1-2-6,-5-6-1,3 0 3,1-1-2,1-25 1,0 0-2,-3 1-2,0 1 0,-11 22-3,14-23 2,-12 25-5,2-22 2,-8 25 7,0 1-1,8 3 0,0 4-2,-4 0-2,-1 12 3,2-12-1,0-1-1,-1 2 1,1 2 0,-2-5 0,1 3 2,7-3-2,-7-3-2,-3 2-2,6-4 5,-5-1-5,2 9 1,2-3 3,-3 3-3,-2 9 1,3 3 0,-3 4 5,2 1-1,-3 5-1,0 3 2,0 4-2,1 1 1,-1 8 1,0-4 4,1 5-3,-1 0-3,2 1 3,-2 1-3,1-1-5,0 3 3,1-1 2,-2 4 1,2-5-6,-2 5-9,-1-5-17,1 5-23,0 0-24,0 0-24,-3-4-58,3 4-40,0 0-41,0 0-14,0 0 1,-14 23-14,4 2-38,-7 2-51,-16 9-319,-3 9-730,-8-2 323</inkml:trace>
  <inkml:trace contextRef="#ctx0" brushRef="#br0" timeOffset="40509.9532">18873 9351 279,'1'-12'293,"3"0"-7,-3 4-10,3 1-28,-3 2-26,2 0-19,-3 3-23,0 2-13,1 10-13,-1 7 2,0 9-7,-4 3-19,3 3-3,-6-1-15,4 1-6,-3 0-13,2 1-6,-3-3-12,2-2-1,0-3-14,1 0 1,-1-7-14,1-1 1,2-5-10,0 0-17,0-7-27,-1 3-27,0-4-33,3 1-34,0-5-33,0 0-48,0 0-53,6-13-257,-4 4-529,3-7 234</inkml:trace>
  <inkml:trace contextRef="#ctx0" brushRef="#br0" timeOffset="41060.8273">18833 8965 57,'-6'-1'210,"3"-2"8,-2-1 7,3 0-5,-1 0-15,2-1-9,0 1-10,1-4-14,1 3-10,-2-3-14,5-1-17,4 0-11,1-1-9,6-1 5,1 3-14,3-1-7,0 3-12,3 1-5,-4 3-11,1 1-8,-1 6-2,-1-1-1,-1 7-11,-7-5 3,0 5-11,-1-1-2,-3 5-1,-3 2-7,-4-1-2,-1 1-3,-7 0 1,-5 5-2,3-5-3,-4 4-4,0-8 1,-2 8 0,2-8-2,2 1-2,-3 1 3,3-5-10,1 1 4,4-3 2,2 1-3,2-4 1,1-2-6,-1 3-1,2 0 2,1-3-3,2 2 1,0-5 0,4 6 1,2-3-1,1-3 6,2 2-4,4-1 2,-3 1-3,3 1 1,5-3-2,3 1 4,-2 2 0,2-1-2,-3-1-3,1 1 2,1 0-2,-2-1-1,-1-1 0,-4 0-2,0 1-3,-3-1-7,-1 0-5,-3-1-4,1 1-6,-1-1-12,-2-1-12,-4 2-20,9-2-22,-4-1-27,-5 3-30,4-3-24,-3-1-21,0 1-38,-1 3-158,-1-7-423,0 2 187</inkml:trace>
  <inkml:trace contextRef="#ctx0" brushRef="#br0" timeOffset="41664.8905">18869 8290 208,'0'0'239,"0"-7"-15,1 3-18,3-1-16,-2-6-19,5 1-10,-1 0-13,7-2-15,8-6-8,-6 6-10,11-4-11,-1 3-6,-6 4-14,-1 2-10,3 0-5,-3 2-8,-2 5 0,-3 0-11,2 3-4,-6 1-5,1 3-4,-3 3 2,-5 4-6,-4 1-2,-2 4-5,-10 0-4,-3 4 0,-4 1-5,-4-3-5,-1-1-4,1-2-1,2 2-2,3-3 1,5-7-4,4-1 1,1-1-2,1-3-3,5-2 3,2 1 0,2-3 0,0-1 7,6 4-5,3-2-1,5-2 4,7 0-2,0 1 0,0 3-4,6-2 1,-6 3 1,0 0 0,-6-2 0,4 2 2,-8 2-2,1-2 3,-4 2 1,-2-1 8,-3 2 12,-2 1 5,-5 2 1,-5 0 8,-5 2-2,-4 6-1,-7-6-5,-1 3-6,-6-4-1,3 3-5,-4-3-3,-1-2-3,0-1-9,-2 0-13,4-1-26,-1-3-22,-1 2-29,3-4-32,0-3-34,12 0-32,-8-7-31,5 2-25,3-2-129,4-3-396,1-1 175</inkml:trace>
  <inkml:trace contextRef="#ctx0" brushRef="#br0" timeOffset="43122.1755">16403 8177 236,'0'0'237,"-8"0"-12,8 0-20,0 0-21,0 0-16,0 0-15,0 0-14,-6-2-11,6 2-9,0 0-11,0 0-6,19 4-2,-3-4-5,4 2-5,14-1-6,2 2-4,18-3-3,1 0-6,3-3-1,6 6-7,31-7 1,-29 4-6,30-3-3,-6 2-6,-1 2-3,-25-2-6,-4 1-1,-4 0-3,1 1-4,-4-2-3,-14 2-2,-4-2-1,-2-1-4,-6 2-2,5-1-2,-14 1-5,-6-1 3,-1 1-4,-4-1 2,-1 1-4,0-2-1,-6 2-4,8-2-20,-5 2-27,-1-4-23,-2 4-28,-2-8-16,-2 3-12,0 0-4,-2-1-11,-2 1 5,0-1 11,-1-3 14,-2 2 14,2 1 17,-3-3 14,2 1 25,1 0 18,1-1 19,1 2 21,3 2 14,1 0 10,1-2 0,-1 3-4,1-1-2,2 1-6,2 0-3,6 1 0,-2 1-7,7 0-1,-2 4 2,6 0-2,0 5-3,-1 2-1,-1 3 0,0 1 1,-2 2 2,-3 1 6,-2 2 1,1-1 2,-6 3 0,-1-2-1,-4-1-3,2 3 0,-9 3 1,0-4-8,-6 4 0,-4 0-6,-4-4-20,-5 3-28,-2-4-33,-15 7-46,-2-3-30,-2-3-46,-5 0-192,-4-2-413,-5-3 182</inkml:trace>
  <inkml:trace contextRef="#ctx0" brushRef="#br0" timeOffset="43496.9932">15079 8051 120,'0'-31'231,"0"7"-9,0 7 5,0 5 0,0 1-9,0 2-16,3 2-23,-3 1-18,-3 1-18,3 4-19,0 1-13,0 0-12,-6 12-8,2 0-7,0 6-8,-3 9-9,-4-2-4,2 2-4,0 2-4,-1-3-7,0 5-3,-1-3-6,1-1-5,0 1 5,1 0-9,0-2-3,0-4-5,5-2 0,-4 5-4,4-7-1,3 0-1,1-1 0,0-4-6,0-1-1,0-4-6,4 3-4,0-1-2,1-5-5,-1-3-1,4 2-2,2-1-6,0-2-14,3-3-15,6-1-26,-6-2-10,5-4-33,-2-4-29,0 1-22,0 0-7,-3-3-12,3 1-23,-9-1-107,-2 3-339,1 0 150</inkml:trace>
  <inkml:trace contextRef="#ctx0" brushRef="#br0" timeOffset="43888.2048">14844 8294 63,'0'0'164,"0"0"-11,0 0-15,-6-4-5,6 4-15,10-8-6,0 2-5,8-5-11,8-2-1,4-1-5,3 2-5,4-1-5,-1-1-11,0 4-7,-4 3-7,-1-1 0,-10 6-7,-1 0-6,0 5-3,-4 2-3,0 2 2,2 4 6,-7 1 1,2 6 1,-5 2 2,-2-1-1,-2 1-2,1 3 1,-1-3-2,0-2-10,-1 0-5,0-1-1,-2-5-1,4 0-5,-3-2-4,0-3-1,1-2 0,0 0 4,0 2 8,4-7 3,3 2-1,1-4-2,9-2 5,-6-4-5,3-1 3,4-2 1,-7-1 7,1 3 10,-3-4 3,-4-2 0,0 2-2,-2-5 4,-4-1 5,-2 3-6,-2-2 8,-1-2-5,-5 4 0,1-1-9,-5 3-6,1 1-1,-2 1-15,0 3-4,-4 1-24,0 3-15,-1 2-22,-4 2-15,2 2-27,3 3-30,-1 0-27,5 1-28,3-1-23,0 1-13,2 1-9,3-2-14,4-1-116,1-3-368,0 0 163</inkml:trace>
  <inkml:trace contextRef="#ctx0" brushRef="#br0" timeOffset="44122.4433">15680 7839 160,'4'-12'234,"1"2"4,-1 0-12,-1 5-17,0 2-20,-1-1-21,-1 4-18,-1 0-13,3 9-13,-3 9-10,0 13-5,-1 16-24,-4 10-3,-3 26-9,-1 1-6,-4 0-6,1 2-5,0 3-4,0-4-4,0-1-5,5-30-3,-2 1-5,1 4-4,-1-7 1,2-1-4,-3-3-8,4-15-10,-2-1-18,2-2-21,-5-2-24,4-1-37,0-9-35,2-1-35,3-8-14,-1-2-13,-1-3-146,2-3-360,2-1 159</inkml:trace>
  <inkml:trace contextRef="#ctx0" brushRef="#br0" timeOffset="44339.5788">15524 8981 210,'5'-29'66,"0"-3"12,1 1 20,-1-4 11,1-3 14,4-8 15,-2 0 2,4-2 7,2 2 1,4 0 0,-4 0-2,4 5-10,5-3-1,-6 13-12,3 1-10,2 3-5,0 2-9,1 5-11,-3 1-7,6 4-9,-12 6-7,3 4-7,-4 1-6,-4 3-4,5 1-6,-3 3-1,-1 3-4,-1 1-2,-2 3 2,0 5-4,-6-3 3,-1 7-5,-5 5-2,-4 3-1,-5-2-5,0-1-3,-5-2 1,-2-1-7,-5-1-14,2-2-12,2 0-24,-5-3-23,1-3-20,3-2-31,1-3-36,3-3-27,1 1-25,0-4-193,6-1-423,0-6 187</inkml:trace>
  <inkml:trace contextRef="#ctx0" brushRef="#br0" timeOffset="49213.0629">14108 6878 39,'3'-6'189,"0"-3"-7,1 0-16,0-2-3,-2 2-15,0 0-2,0 1 9,-2 3-3,0-2 2,0 1-7,0 1-14,0 0-11,-4-2-15,3 2-15,-8 2-10,3-2-10,-3 2-11,-5 3-8,1 1-5,-7 2-4,0 4-4,-5-2-10,6 4-4,0-1 2,1 5-6,2 0-6,1 1-3,2 10-3,2 0-4,0 1 0,9 3-5,-1-1 0,3 1 0,4-1-1,0-2 0,1 2 0,0-2 0,-1 0 0,4-5-2,-6-1 5,1-1-1,-3-4-2,-3 2 0,2 1 14,-8-1-20,4-7-1,-4 1-5,0-1-1,-4-2 0,4-1 1,0-1 1,-5-3 4,6-2-1,-4-2 0,1-3 2,2-1 2,1-3 2,-2 2-3,5-3 6,-2 1 2,1-2 0,3 5-1,-2 0 2,3 0-1,-2 2-4,4 3 1,0 1-2,0 0 5,0 0-4,0 0 1,5 11 0,-1-3 3,-1 2-2,0 0 0,2 3 0,2 2 2,0-6-3,1 1 2,0 1-4,4-3 2,0-2-5,4-2-7,4-4 3,3-1-8,2-7-12,8-3-6,-1-4-5,1-3-2,10-9 4,-1 0 1,-1-1 5,-12 4 2,-2-3 7,6-12 1,-2 0 1,-2 0 5,-1-4 4,-10 0 16,5 0 12,-6 13 22,-4 1 12,-4 2 14,-1 3 7,-2 7 13,0 3 4,-1 4 2,-2 2-3,-2 2-11,3 0-6,-4 1-13,0 5-6,0 0-2,0 0-2,-6 18-6,0 1-6,-4 9-4,-1 5-1,0 2-2,5 2 1,-4-4-9,3 3 1,-2-5-5,4 0 0,-4-2 3,7-2-5,-2-1 0,2 2-4,-1-10 0,3 1-2,0-3-2,-3-5-10,3 1-9,3-2-22,-3-2-13,1-3-13,1 1-9,1-3-11,6 1-10,-1-3-12,5-3-8,7-1-8,2-2 2,4-4 3,0-2 11,2 1 14,1-2 4,-4-2 6,3 2 11,-2-2 3,-2 2 6,-2-1 8,2 0 8,-7 0 7,2-4 9,-3 2 9,1 2 15,1-6 13,-4 3 12,-3 1 22,-2-1-3,2 0 11,-1 1 15,-5-1 13,-1 4 9,-2 1 8,0 1 8,-1 1-13,-2 1-8,-1 2-11,-4 0-5,2 2-10,-4 0-6,-6 1-10,2 6 3,-4 2-11,0 3-2,-9 7-2,4 2-5,-2 4 0,2 4-5,-1 0 0,5 2-3,-1 0-2,4 2 1,3-2-2,5 0-2,0-4-3,2-4-5,4-2 2,2 1-1,3-8-1,1 1 2,0-1-1,2-3-1,4-1 0,1-5-1,5-2 5,-1-2-5,4-5 4,5-4-3,-2-3-3,-1-3-3,0-2 4,-4-2-2,-2 0 4,1-3-3,-5-2 1,2 2-1,-3 2-1,-2 4 1,-1 2 1,-2 3 0,-3-3 3,-1 6 0,2 1 4,-4 5 2,0 1-7,0-1-1,-1 5-2,0 0 3,0 0-3,-9 14-1,1-5 1,3 3 0,-3 2-1,-1 1 3,1 2-5,4-3 2,-1 2-3,3-6-1,1 1 0,2 1 0,1-1-1,2-2-4,1 0 1,1-1 2,5-3-1,-2 0 1,4-3-1,1-2 7,3 0-7,2-4 0,-1-1 3,3-3 0,-2-2-1,0-1 3,-3-1 0,-2-2 5,4-5-1,0 0-3,-8 2 1,-1-1-3,1-7 2,-4 8 1,-2 2 9,-1 4 0,0 0 1,-3 2-2,0 3-4,0 0-3,-4 2-1,1 3 0,3 1-1,0 0-1,-16 5-1,9 5-1,2 0 4,0 2-2,1 5-4,3 0 2,-1 2 0,4 0 0,0-2-1,1 1 3,1 0-4,2 6 2,2-6 4,-2-1-4,0 0 2,0 0 0,1-3 2,-4-2-1,4-1-3,0-1-2,-3 0-2,0-2-1,-2-1-2,3-3 0,1-1-1,4 1 4,-5-4-4,6-1 4,-1-3 0,3-1-3,1-6 2,0 2-1,3-5 0,-1-4-1,4-2 2,-6-1-2,4-5 4,-2 0-2,0-3 2,-2 1 3,2 1 10,-2-1 8,-1 0 14,-4 11 7,0 1 8,-1 0 13,-6 7 18,-1 0 15,3 1 7,-4 3-12,0 1-7,3 1-3,-3 3-11,0 0-6,0 0 6,-12 12-23,4-1 1,-2 4-3,1 3-9,-2-1 4,2 8-6,1-9-10,1 1 8,0 1-6,1-4 0,5 2-9,-1-4-10,2 0-1,0-1-21,-2 0-9,2-1-14,4 0-11,-3-3-12,3 0-17,0-1-18,4-2-18,-2 1-29,1-5-36,-1 0-36,2-3-46,3 1-194,-1-3-499,1-4 221</inkml:trace>
  <inkml:trace contextRef="#ctx0" brushRef="#br0" timeOffset="49422.4335">15505 6887 278,'-2'-4'299,"2"4"-9,-2-5-11,2 5-20,5-6-28,-1 0-23,5-2-20,3-4-20,8 5-13,6-7-18,-2 4-11,5-2-13,0 3-12,1-2-10,-2 5-8,-1 0-13,-9 1-1,-1 3-12,-4-1-15,-1 3-14,-5-2-20,0 0-24,0 2-26,-7 0-25,7 0-31,-7 0-20,0 0-20,0 0-14,0 0-20,-12 9-18,0-6-6,-1 2-153,-6 0-378,-4 0 168</inkml:trace>
  <inkml:trace contextRef="#ctx0" brushRef="#br0" timeOffset="49768.6206">14445 7028 41,'0'0'127,"-9"0"2,9 0 2,-9 0 7,4 0-1,5 0 7,-11 0 5,11 0-2,-7 0-9,7 0-5,0 0-7,-7-1-7,7 1-5,0 0-7,0 0-9,0 0-5,0 0-8,0 0-8,0 0-3,0 0-10,19-5 0,-9 4-15,3-2 3,5 1-9,-2-3-8,4 3-17,-6-2-17,3-2-37,-4 3-48,3-1-49,-5 1-48,2 1-186,-5 1-397,-2-1 176</inkml:trace>
  <inkml:trace contextRef="#ctx0" brushRef="#br0" timeOffset="50247.304">14131 7652 68,'-7'4'247,"7"-4"-19,0 1-14,0-1-11,0 0-20,0 0-10,0 0-8,11 5-8,-1-5-8,12-1-2,-1-3-6,10-3-9,5-3 3,17-5-1,5 3-7,2-2-8,1-2-6,5 3-5,26-9-5,-29 10-11,24-6-4,-28 7 3,2 1-17,0 1-5,-4-4-7,-3 6-9,-2 0 1,-11 0-13,-3 2-6,-2-2-1,-4 1-8,-3 2 0,-9-1 1,-5 1-8,1 1-3,-4 0 3,-3 1-3,2 0 2,-5 1-2,-3 1-5,5-1 3,-8 1-6,5-4-7,-5 4-19,5-1-13,-5 1-20,0 0-18,0 0-13,0 0-20,0 0-23,0 0-21,-15 6-19,6-5-15,-4 3-17,-5-1-11,-2 5-13,-5-1-14,-10 4-120,3-3-384,-4 5 171</inkml:trace>
  <inkml:trace contextRef="#ctx0" brushRef="#br0" timeOffset="50626.3221">14214 7813 129,'-15'5'205,"2"-2"-3,1 0-3,6 2-8,-2-3-8,3 0-8,0 1-5,0-3-8,1 3-5,4-3-10,-4 2-3,4-2-9,0 0-6,0 0-2,18 0-4,0-2 4,10-2 0,3-2-3,8-1 6,16-2-8,3-3-1,2-1-10,5 3-1,0-4-14,22-4-6,-22 1-4,-1 6-9,-1-1-8,-3 1-3,3-3-3,-6 3-10,-4 2-8,-2-5 0,-12 7-8,-3 0-1,-4-1-2,-2 1 3,-3 0-4,-10 0 5,-5 6-8,0-2 4,-5 2-9,0 1 9,0-3-11,-7 3 0,11-1 1,-7-3-1,-4 4-1,7-1 1,-7 1-3,0 0-6,0 0 3,0 0-20,8-3 17,-8 3-7,0 0-11,0 0-2,0 0-27,5 0-23,-5 0-18,0 0-22,0 0-19,0 0-18,0 0-18,0 0-19,0 0-24,0 0-28,-13 12-28,6-8-23,-3 1-15,2 3-166,-3-3-491,2 2 218</inkml:trace>
  <inkml:trace contextRef="#ctx0" brushRef="#br0" timeOffset="55620.7099">17502 11142 86,'-8'1'310,"3"-1"-8,-2 1-5,1 1-16,6-2-17,-7 1-27,7-1-22,-4 1-16,4-1-20,0 0-14,0 0-16,-3 3-4,3-3-13,0 0-12,0 0-8,27 0-3,-9-4-19,11 1-8,3 1-6,-1-1-10,2-2-5,1-3-7,2 4 0,-2 1-13,-4 2-2,-3 0-7,-8-1-5,-2-1-18,-3 1-9,-3 2-15,-3-3-17,-1 6-12,-7-3-17,10-3-7,-5 3-14,-5 0-17,0 0-13,0 0-8,0 0-7,0 0 0,0 0-5,0 0 6,-18 6 12,8-2 8,-2-2 13,2 1 3,-2-2 11,0 2 12,2-1 7,-2 2 15,1 0 12,2-1 9,-1 1 9,1 4 18,0 2 16,-1 3 1,-2 0 5,2 1 8,-2 2 8,4 1 8,-2 0 1,1 1 3,-1-1 2,0 5 1,-2 5 0,3-5-7,2-3-2,-1-2-2,-1 0-5,1 0-4,-1-4-2,3 3 0,-3 1-3,1-4-6,3-2-4,-2 0-1,3-1-6,-4 1-15,1-4-18,-1 3-27,1-1-29,-1-1-24,0 1-28,1-5-21,0 1-14,-3 0-10,1-1-6,1-1 7,-3 2 10,0 2 22,0-5 15,-3 4 15,1-1 25,-4-1 25,4-3 29,-2 1 18,4 2 32,2-1 14,-3 0 8,6-2 10,-1-1 4,4 1-4,3-1-10,-9 3 1,9-3-3,0 0 1,0 0 5,16 2-5,-3-2-3,7-2 0,7-2-3,5 0 1,-1-4-4,3 3-8,0 0-1,0-1 0,-2-1-4,0 2-2,-5 1 0,0 1-6,-7-2-1,-2 0-5,-1-2-7,-6 0 3,4-3 1,-5 3-4,1-2 4,-1-4-1,4-2 2,-4 1 7,-1 7 19,-2-5 9,2 5 14,-3-2 15,-1 2 16,-1 3 13,0-4 4,-3 4 1,2 1-1,-1 2-14,1-3-9,-3 4-6,0 0-11,5-4-7,-5 4-3,-4 12-3,4-8-8,-2 4-2,-1 1-5,-1 3 2,0-1-3,3-1-4,-3 2 9,-1 0-4,2 0-1,-3-2 0,2-1 3,-1 1 5,1-4-1,3-1 9,-1 3 3,-1-1 10,0-5 5,3 4 4,-1-2 20,1-4 8,-5 2 19,5-2 8,0 0-13,0 0 6,0 0-13,0 0-8,6-12-7,-2 11-8,-2-5-9,4-4-16,0 1 0,8-4-3,2 1-7,0 0-4,-2 0-16,6 4 5,-4-1-4,-2 5-1,3 1-7,-3 1-1,-3 2-7,1 2-12,-7 0-6,4 3-1,1 2-3,-4-1-2,-2 1-9,0 5 7,-2-2-1,-4 2-3,2 0-17,-4 3-16,0 0-38,-2 0-14,-1 1-31,-5-2-28,4-2-28,-1 0-41,0-2-41,4-3-28,-1-2-37,1 2-192,2-3-573,3-3 253</inkml:trace>
  <inkml:trace contextRef="#ctx0" brushRef="#br0" timeOffset="55921.3081">18372 11402 93,'15'-22'257,"-6"6"12,1 3 10,-2 3 7,-4 4 5,0 0-3,-1 0-26,1 2-24,-4-1-25,3 1-25,-3 4-22,0 0-14,0 0-13,0 0-14,-26 11-15,11-3-13,2 3-11,-3 0-10,4 0-3,3 3-9,1-4-12,0 1-6,4 0-5,-1 0-8,5 1-3,1 5-9,2-5-8,-1 1 10,2-1-12,1 4-4,3-3 3,-3 2-2,-1-2 2,0-2-2,-1 0 0,0-3-7,0 2 5,-3 1-6,-2 0 1,1-4-1,-2 3-2,-3-3 0,-2 0-1,-2 0-8,-1-5-9,-2 4-9,-5-3-16,-1-1-21,1 2-22,1-3-21,-1 0-22,4-1-26,0 0-27,2-2-34,4 0-22,1-1-32,1 1-146,1-3-452,4 1 201</inkml:trace>
  <inkml:trace contextRef="#ctx0" brushRef="#br0" timeOffset="56658.7846">18491 11401 154,'2'-4'255,"1"0"-26,-3 4-23,5-1-22,-5 1-13,0 0-19,9 5-16,-7-1-13,3 2-13,1 1-6,0-2-8,1 5-12,-1-3-5,4 1-4,-2-1-4,1-2-5,0-1-3,4 1-3,-3-5-1,2 3-7,1-6-1,-2 3-5,1-7-8,6 4 1,-8-1 0,-1-3-1,3-1 2,-3 2 1,-3-5 4,2 2 6,-2 1 7,-1 2 5,-3-2 12,-2 1-5,3 2-10,-1 0-4,-4-2-8,2 7-7,-8-4-5,-3 5-4,-3 0-3,-1 6-7,-2 4-2,-6 5 1,0-2-6,4 6 0,5-6-4,-2 7 0,2 1-2,4-5-4,-1 0 1,9-5-4,-1 3-6,2 1 3,1-4-1,2 1-2,2-5 2,6 0 1,4 1 0,0-4 4,6-2-1,1-2 3,7-5-2,0-4-3,-1 2 3,1-6 1,-2 1-5,-2-3 3,1-2-5,-3-1 3,-3-4 2,-3 1-1,-2 2-1,-4 3 0,2 0 3,-2 1-3,-5 5 3,1-1-3,-3 4-3,2 0-4,-2 1-2,-2-1-9,-1 6-3,-4-5-2,4 5-4,0 0 6,0 0-5,-10 13 4,6-4-4,0 1 1,3 2 3,1-2 2,0 4 3,1-5 0,3 9 0,-4-6 5,5 4 2,-1-1 0,0 0 0,-3-3 0,2-2 0,-1 2 4,1-2-1,-2 0 3,3 1-4,1-5-12,-2 3-9,-1-5-12,1-1-10,-1 1-2,3-1-30,2-2-23,2-2-29,1-7-17,2 3-21,3-7-8,3 1-11,3-6 3,0-4 5,-2-1-96,2-2 251,-1 1-65,-2-5 53,1 3 35,-3-3 26,-3 4 45,-2 7 25,-4 0 22,0 4 31,-4 1 16,1 5 8,-2-1-5,0 3-11,-1 1-13,-1 1-19,0 3-12,0 0-8,-14 9-6,5 2-11,-3 1-8,-6 8 1,5 2-5,0-1-5,-1 0-9,1 4-3,2-3-7,3-7 1,4 2-7,-1 1-3,1 0-3,-2-1-5,11-5-3,-4-1 2,-1 1-10,4-3-3,1 2-5,4-4-7,-1 0-15,1-1-21,1-5-29,-1 1-40,4-3-49,-2-1-52,6-6-53,-3 0-218,3-3-513,-3 1 228</inkml:trace>
  <inkml:trace contextRef="#ctx0" brushRef="#br0" timeOffset="56959.1402">19090 11476 62,'-5'0'250,"5"0"-14,0 0-24,0 0-18,0 0-17,0 0-18,0 0-13,24-4-14,-5-3-12,1 2-6,7-1-7,-1-5-6,1 4-1,-6 3-3,-2 2 2,-1-1-3,-2-1-5,-3 3-7,-7-2-3,2 3-8,0 0 3,-2 3 2,-3 2 7,2 4 4,-4-5 1,2 10-4,-3-3 3,1-2-14,-4 4 2,3 1-5,0-3-13,2 0-2,-2 0 9,1 1-22,-1-3 1,0 1-10,4-2-3,0 1 0,1-1 3,-3-1-8,3 0-11,2-5-13,-1 0-24,1-1-35,8-2-41,-5-1-62,3 1-55,2-11-62,0 4-254,-4-1-573,5-3 253</inkml:trace>
  <inkml:trace contextRef="#ctx0" brushRef="#br0" timeOffset="57377.9466">19527 11136 119,'-2'-4'289,"-2"-1"-9,4 0-17,-3 2-13,3 3-24,0-7-23,0 7-18,5-5-16,-5 5-22,4-2-11,-4 2-14,7 7-12,-4 0-7,5 0-7,-4 6-1,-2-1-5,2 5-6,-4-2-8,-1-2 2,-2 2-7,3-1-5,-5-1 1,4-1-4,-3-2 1,-1-1-6,0 1-7,1-3 1,4-3-2,-2 0 0,0 3 4,2-4 7,0-1 21,0-2 3,0 0 7,0 0 5,0 0-15,0 0-5,4-8-9,5-4-3,1-2-6,8-5-7,1-1-11,1 1-4,0 1-2,-1 0-4,-4 5 0,3 4-10,-2 0 3,-4 4-8,1 3-4,0 1 1,-4 4-4,0 1 5,0 3-3,-3 2-7,3 5-1,-5 2 4,0 0-7,-4 1 1,0 1 4,-4-1-5,0 2-9,0 0-30,-2-3-32,-2 0-33,2 1-30,3-3-39,-3-2-47,3-1-59,-1-5-38,2 0-276,0-1-643,4-1 285</inkml:trace>
  <inkml:trace contextRef="#ctx0" brushRef="#br0" timeOffset="58325.9593">20374 11436 171,'11'-6'241,"-4"-2"-2,-1 0-9,1-1-10,-2 0-5,0-2-11,-1 1-15,0-3-17,0 4-4,-3-4-4,-1 2 5,-4 1-30,-1-2-13,-4 6-14,-3-5-13,-7 7-11,0-1-5,-4 8-15,-10 2-6,0 4-6,0 3-2,-2 6-7,1-2-10,4 7-1,0-4-1,7-2-3,2 3-4,7 1-8,5-5-3,4-1-2,3 3 2,4-6-6,2 0-2,4-3 0,3-4 0,3-2-1,5-2-2,4-3 1,-2-5-3,8-2 2,-3-3-3,-1-3 7,5-2-2,-9 0 0,-3-3-2,-1 1 3,-4 3 4,-2 0 5,-3 3 6,1 2 4,-3 3 4,-1 2-1,-2 1-2,1 0-4,-2 3-3,0-3-2,-2 5-2,0 0-2,0 0-5,-6 16-1,3-5 1,-1 4 2,1-1-8,1 3 1,-1-1 14,2 1-15,1 3 2,2-2-2,1-6 10,3 4-13,-1-6-3,3 1 1,6 0 0,2-2 4,1 0-3,6-6-3,-2-5-4,7-4 18,-3 1-19,3-7 18,-5-4-12,-6 6-1,4-9 0,-1-1 5,-6-1-1,5-5-12,-5-3 21,-1 1-13,0-4 30,-4 1 1,1 2 4,-4 11 13,-2 2 3,0 4 5,-3 3-6,1 2-17,-1 0 0,3 4-5,-4 3 6,0 0-7,-8 12-8,4-2-7,-2 9-3,-1-2-1,-4 8 10,3 0-3,2-7 4,-2 6-4,2 4-15,-2-5 11,8-4-22,-2 0 14,2-1-12,-2 0-20,2-5-17,2-1-20,-2 0-20,5-4-18,0 1-23,0-4-32,0 0-42,4-3-27,1-4-35,2 0-26,-3 1-202,0-2-535,1-2 237</inkml:trace>
  <inkml:trace contextRef="#ctx0" brushRef="#br0" timeOffset="58486.0542">20691 11359 135,'0'-2'209,"0"-4"-11,0 6-14,7-5-15,-2 2-4,6-1-12,1 0-14,7-1-6,1 3-14,0-5-12,6-3-9,-3 6-11,7-2-8,-2-2-5,-3 1-29,-4 2-45,-2 0-45,3-2-60,-4 2-48,0 1-146,-6 1-323,6-1 143</inkml:trace>
  <inkml:trace contextRef="#ctx0" brushRef="#br0" timeOffset="58740.2369">21536 11107 290,'10'-6'320,"-1"-2"-14,1 5-6,-2 1-19,-3-1-22,-1 2-26,-4 1-19,6 6-10,-6 4-6,-1 7-2,-3 2-8,-5 8-8,-1 0-8,-4 1-9,1 1-19,0 0-2,-1 1-24,2-1-10,0-3-11,3 2-8,0-3-13,0 0-3,4-8-10,1 1-1,0-1-14,2-4 0,4 0-12,0-4-6,2 1-15,2 0-19,4-4-9,-1-3-6,1 0-27,4-6-28,3-4-39,1-1-35,-4-1-34,3-2-36,-4-1-31,2-2-24,-2 0-40,-1 2-188,-4-2-541,-2-4 239</inkml:trace>
  <inkml:trace contextRef="#ctx0" brushRef="#br0" timeOffset="59452.4287">21348 11318 159,'0'0'187,"-5"1"-13,5-1-8,0 0-10,22 0-13,-3 0-13,8-1-8,5-3-6,3-3-11,4 4-12,-1-7-6,-1 2-7,-2 1-8,-1-3 2,-2 1-1,-5-3 0,-4-2 12,-1-1 4,-8 2 7,0-2 11,-3 0 8,-2 1 5,0-1-1,-3 7 9,-2-5 6,-1 6-5,-2 1 0,3 0-19,-4 2-6,1 2-15,-1 2-7,0 0-6,0 0-13,-10 18-5,-1-1-1,-1 5-9,-2 6-6,3 0 10,-2 1-16,-2-3-8,4 3-2,-3-2 0,5 1-3,-1 0-6,-1-2 6,4 3 2,-2-5-6,1-6-1,2 0-1,1-3-1,1-4 5,2-3-3,0-2-1,0 1 1,-1-2 21,3 0 21,-4 0 20,4-5 18,0 4 5,0-4-4,0 0-10,0 0-7,11-20-9,-2 1-7,7-3-5,2-5-6,4 0-11,2 2-4,-1 4-5,1-1-1,-1 3-13,2 2 0,-2 4 3,-4 5-3,1-1 1,-2 3-7,-5 5-5,1 1-10,-1 1 7,-2 5 1,-2 0-5,0 4-3,-1 0 1,0 1-3,-2-1 2,-2 5-1,1 0 6,-2 0-5,2-2 0,-2-4-1,-1 3 1,5 2-4,-4-7 3,2 5-1,0-6 1,5 1-1,0-2 0,3-1 3,4-4-1,2-3 1,1-1 0,7-5 0,0 0-1,-1-3-2,-2 1-2,2-5-1,-2-2-7,-1-1-3,-6-3 0,0-2 1,1 1-3,-1 0-9,-7-1 17,-3 7 2,-1 0 1,-2 0-4,-4 5-3,0 2-7,0 0 0,-2 5 3,-3 1 0,0 1 2,-5 6 0,-3 3-1,-3 0 8,-4 9-7,5-1 4,-2 6 1,5-6 1,4 2 8,-1 0-13,6-1 5,0 2 5,3-1-6,0-1 1,6-3 1,-2-3 0,5 3 0,1-4-2,3-2 3,6 0-11,1-2 12,10 1-3,2-3-3,-3-2-2,-1-1-8,-6-4-17,-1 0-30,0 0-25,0-2-15,-5-1-17,2 0-15,-6 3-24,-1-3-22,-4 3-23,3 0-28,-5-1-39,0 2-29,-5 3-217,0 1-566,0 0 250</inkml:trace>
  <inkml:trace contextRef="#ctx0" brushRef="#br0" timeOffset="59953.7579">20006 12460 174,'7'-28'312,"-2"0"-13,-4 2 0,-1 11 22,3-1 14,-2 0-12,-1 7-13,1-1-23,-2 6-22,0 0-35,-2-3-24,3 7-20,0-1-28,0 1-14,-10 0-12,1 8-16,-13 8-14,-1 3-7,0 1-9,-3 3-6,6-2-15,0 2-7,3-1 0,6-6-15,4 1-3,1-1-5,2 1-6,8 1-1,-1-2-7,3 1-7,3 0 9,1-1 2,2 1-8,0-5-6,1 2 6,-3-1-2,-2-4-9,7 3 3,-10-4-13,3-1 11,-3-2-1,0 0 6,-2-1-5,1 1 0,-2 0 0,0-2 0,-2 1 3,0 1 6,-2-1-7,0 0 5,-4 3 4,-4-2-1,0-2-4,0 3-1,-3-2-2,-4 2 0,0 0-2,-2-2 0,-1 1-14,-1-1-18,0 1-19,-1-5-30,-1 3-26,4 1-24,1-2-19,4-2-20,1 0-34,0-1-36,6 1-43,2-4-41,2-2-264,3-1-628,2-1 278</inkml:trace>
  <inkml:trace contextRef="#ctx0" brushRef="#br0" timeOffset="60213.1386">20090 12346 32,'12'-14'279,"-2"2"-16,-3 2-1,3 1-7,-4 4-7,-2 0-9,1 2-20,-3-3-23,1 5-21,-3 1-18,0 0-11,9 10-3,-7 7 4,-2 2-8,0 10-4,-7 3-6,2 2-6,-4-1 5,-1 1-17,0-4-13,0 1-8,-3 0-8,5-4-5,-1-1-15,1 0 1,1-2-12,3-5-4,-1-2-2,2-5-7,3 0-4,-3-1-6,3-3-1,0 0-13,2-4-4,-1 1-3,5-2-11,-1-2-9,6-1-23,1 0-39,0-4-45,1-1-42,4-4-45,-3 1-42,4-2-33,-3-1-28,-5 4-164,4-6-513,-6 7 228</inkml:trace>
  <inkml:trace contextRef="#ctx0" brushRef="#br0" timeOffset="60411.2738">20043 12544 283,'-2'-1'294,"0"-4"-21,2 5-25,4-8-22,2 5-27,6-3-19,6-1-19,4-1-13,6-1-20,1-1-9,3 3-11,0-1-12,-2 3-11,-2 1-9,-1 1-11,-7-2-15,-2 1-22,-5 1-31,1 1-39,-3 2-40,0-3-49,-3 3-38,-2 0-44,0 0-142,-6 0-384,5 3 170</inkml:trace>
  <inkml:trace contextRef="#ctx0" brushRef="#br0" timeOffset="61323.6023">20595 12530 106,'4'-2'267,"-4"-3"-16,2 0-11,0 0-12,3-2-21,-1 0-14,-1-1-14,0-1-11,0-1 0,2 1-13,-1-1 0,0 0 0,-4-1-6,0 1 0,0 0-3,-3 6-10,3-3-15,-1 3-7,-3 0-20,-1-1-14,-4 5-2,0 4-8,-9-1-2,0 9-10,-3-2-1,0 6-9,3 5-9,-5-3-11,4 1-2,1 3 5,9-5-7,-6 3-2,2-3-1,9-1-9,-6 0-1,6 0-8,0-6-1,3 2 1,1-5-6,0 0 3,1 0 4,3 0-6,2-4 3,1 0 17,-2-2-16,9-1-2,-4-1 4,2-4 1,1-1-5,3-3 4,-1-1-2,5-9 0,-4 5 8,0-6-12,0-1 0,-3 4 2,1 2 0,-5 1-3,0-1 5,0 6 2,-3 1-4,0-1 7,-3 4-6,1 0-1,0-1 3,-3 2-3,2 2-1,-3 2-1,0 0-6,0 0 8,0 0-1,-4 14 3,0-5-4,3 3-3,-5 0 3,0 4-2,5-1-1,-1-1 5,-1 0-1,3 2-1,3-3-1,-1-1 0,2 0-2,2 2 6,2-6-5,5-1 1,-2-2 0,7 0 0,1-3 0,2-2 3,0-3-2,6-3 0,2-2 2,-3-3-1,1-4-2,0-2-1,-1-2-3,-2 0 2,-1-6-3,-3 1-2,1 0-1,-5 0-2,2 2 1,-9 3 2,-4 4-1,2 2-7,-5 1 0,-1 1-3,-1 6 5,-1-1-8,-3 2 2,-2 3 0,6 1 2,-17 6 1,8 1 0,-1 5-2,1 0-6,3 4 0,2 0-5,3-3-5,2-2 4,3 4 4,4 2-1,1-3 4,1 1 2,1 2 3,-1-1 4,3-4 0,-2 3 2,-5-4 2,-1 0 3,1-2-1,-2 0 4,0 2-1,-3-2 0,3-4 3,-4 2 4,3-1-2,-2-2-1,0 0-2,-1 0 2,3 0 1,-2-2 1,-1-2 1,0 0 1,14-2-6,-6-3-2,1-4 1,3-3-6,1-3 2,6-7 0,1 1 3,0-6 3,3-2-1,9-10 0,-4-2 3,0 0-1,-7 10-1,-1 2 7,-1 0 5,-3 5 19,-2 1 10,-5 8 16,-5 4 17,1 1 0,0 1-3,-4 3-1,0 1-13,-2 1-3,1 4-4,0 0-6,-19 7-5,7 5-3,-8 6 11,0 3-3,0 4-11,4 1 5,-5 2-1,7-2 0,0 2-9,4 0-4,-2 0 5,4-4 4,4 3-6,2-1 2,4-3-2,0-2 0,3-4 1,2 0-3,-1-5-2,4-1 2,-1-1-8,1-3 6,8 0-5,-6-2-12,6-4-15,-6-1-14,1-2-21,1-2-34,3 0-38,-1-5-34,-3-2-43,-3 2-44,3-1-33,-5-2-43,-2 3-167,-1-2-523,0 0 232</inkml:trace>
  <inkml:trace contextRef="#ctx0" brushRef="#br0" timeOffset="61587.6955">21353 12438 292,'0'0'409,"0"0"-31,0 0-20,0 0-16,0 0-21,0 0-22,21-9-25,-1 4-25,10 0-19,0-2-17,0 3-13,4-3-17,-2 3-18,-2-6-10,-1 6-32,-7 1 5,-2-1-13,-1 3-12,-7-3-6,-1 4-10,-1-2-16,-1 2-3,-1-1-2,-3 1-11,-5 0-5,5-3-4,-5 3-7,8-1-6,-8 1-14,0 0-21,5-1-26,-5 1-42,0 0-39,0 0-35,5-2-26,-5 2-28,0 0-33,0 0-41,0 0-26,-23-1-28,15 2-228,-7-1-599,2 0 265</inkml:trace>
  <inkml:trace contextRef="#ctx0" brushRef="#br0" timeOffset="62843.849">15800 11229 186,'6'-10'199,"-4"3"3,1 2-1,-2-2-7,5 1-1,-4 2-11,-1 0-6,-1 0-14,4 2-13,-4 2-17,0 0-14,0 0-12,-4 16-9,1 2-4,-7 11-8,2 4-9,-5 16-1,2-5-13,2-10-2,-1 2-6,0 11-7,3-15-2,-1 0-5,3-2-4,-1-4-4,0 1-2,5-9-6,-1-1 3,-1-6-5,0 0 0,3-4-7,-1 1 7,0-3 9,-1 0 19,1-2 13,1-3 14,0 0 3,0 0 10,0 0-2,0 0-4,5-13 4,-1-3-3,1-3-10,1-10-2,4-3-5,-3-1-4,5-14 2,-1-2-10,-2 1 5,-2-1-4,5-4-4,-3 2-4,1-5 1,2 1-7,0 4 2,2-5-13,1 13 1,-2 11-4,-2 3-5,4 5-4,-4 8 0,-1-2-3,-1 9-4,1 1-18,-2 3 10,0 2-8,2 4 7,3 4-1,0 8-1,0 3 0,0 8-6,-4 3-3,1 2-3,-8 4-2,-5-1-6,-3 0-9,-4 1-18,-5-1-14,-2-1-9,-1-1-8,-5-2-8,-2-5-1,0 0-7,-1-3-1,4-4-10,-2-2-9,7-6-18,1-1-21,0 0-13,2-3-19,2-2-22,2-4-8,1 1-15,-1-2-22,6-1-157,-1 0-440,2 1 195</inkml:trace>
  <inkml:trace contextRef="#ctx0" brushRef="#br0" timeOffset="63462.0592">15977 11376 219,'0'0'291,"5"-4"-18,-5 4-23,0 0-25,4 0-22,-4 0-20,0 9-15,-3 3-12,2-2-15,-4 6-11,1 1-10,-3 1-15,3 0-10,0 0-9,2-3-9,-2 2-7,3-1-8,1-4-5,0-2-7,2-1-4,2 2-2,1-5-5,3 2 1,1-1-9,1-5 1,4-1 2,1-4-9,3-2 3,-1-2-9,2-3 1,4-6-4,-8 3 2,6-4 0,-5-4-1,0 0-4,-2-2-1,1 1 1,-7 5 1,0-2 2,-2 9 7,-1 2 6,0-1 2,-2 5-2,0-3-5,-3 2-4,2 5-6,-2 0 1,0 0-4,-2 9-1,0 4 2,-3 3-4,-2 1 4,3 3-5,-5 6 0,6-8 3,-1-1-3,2 1-2,1-3 2,2 2-2,-1-1-3,4-5 2,1-1 0,4 1-3,-2-5 1,1 1-1,4-3 4,1-1-2,3-3 1,4-3 1,0-6-4,8 1-2,-3-8 4,0 3-2,1-6-3,-1 1 6,-2-5-3,-3 2 0,1-2 4,-2-2-4,-6 1 0,2 1-2,-5 6 2,-4 2 0,-1 1 0,-2 1 1,-1 4 4,1 0 3,-2 3-4,-1-1-4,-1 4 1,-3-2 9,0 5-19,4 0 0,-14 6 1,6-2-1,-2 6-3,2 1-3,-1 1-3,-1 1-2,5 0-6,4-1-2,-2 5 5,3-1 2,4-5 1,0 6 0,0-1 3,1-3 3,0-2 0,-1 0 3,0-1-2,-2-1 6,0 1 1,0-1 4,-1-3 5,-1 2 4,-1-1 9,-3 1 2,0 1 0,-1-3-6,-2 2 1,-5 0 1,2-3-4,0-1-7,-2 3-19,-1-4-33,-1-2-37,2 3-39,-1-2-33,0 1-40,0-6-37,2 1-45,4-4-140,0 0-453,2-1 201</inkml:trace>
  <inkml:trace contextRef="#ctx0" brushRef="#br0" timeOffset="63802.1039">16708 11088 27,'5'-10'264,"-1"5"-26,0 4-19,-4 1-10,4 16-9,-4 1-3,-3 14 4,-2 1-7,0 14-1,-1-10-5,-5 8-11,5-8-3,-7 10-10,2-12-9,3 0-7,2-3-16,-3-1-5,-1-2-1,3-3-13,2-10-6,0 1-8,2-4 1,2-4-7,0 1 1,0-4 1,-3-4 9,3 3 15,1 1 9,0-5-6,0 0-13,0 0-6,10-19-16,-4 3-5,4 0-12,4-6-4,2 1-5,4-1-6,-7 7-8,-2 2-5,2-2-6,0 9-5,-4-5-6,-2 8-3,1 0 0,-3 0-4,2 3-2,0 5-7,0-2-6,-2 6-4,3 0-2,-5 2-4,0 1-1,-2-1-4,1 4-4,-1 4-14,-2-3-11,-1-5-24,1 6-35,-2-6-31,1 0-34,-1 3-41,-3-4-52,4-1-56,0-3-45,0-1-258,2-3-666,0-2 295</inkml:trace>
  <inkml:trace contextRef="#ctx0" brushRef="#br0" timeOffset="64029.9351">17057 11375 185,'0'-4'350,"-1"0"-12,0-1-17,1 5-22,2-3-37,-2 3-18,6-4-28,-6 4-8,9-2-32,0 2 3,5-2-24,-2 4-21,8-2 3,-2 4-15,1-4-21,-2 0-9,5-3-7,-3 2-18,-4-2-4,1 3-6,-5-3-6,3 3-19,-2-3-24,-5 1-26,-1 2-35,2 0-38,-4-1-41,-4 1-35,0 0-32,5 2-28,-5-2-23,0 0-4,-15 7-162,2-2-450,-2 1 200</inkml:trace>
  <inkml:trace contextRef="#ctx0" brushRef="#br0" timeOffset="64401.9205">17195 11402 1030,'-18'11'-38,"-1"-2"30,0 4 15,3-6 34,0 6 22,6-7 16,0 2 9,4-3 10,1-3 11,1 2 18,1 1 10,1-1 12,4 0 6,1-1 12,1 1 2,5-3-4,3 0-4,1-1-14,6-5-14,-1 4-10,2-2-18,4-3-7,3-1-9,-6 1-18,-2 0-26,1-2-41,1-1-33,2-6-40,-7 4-39,-2 1-35,0-2-41,-2-1-9,-6-1-1,1-2 8,-1 0 21,-5 0 14,-1-4 24,0 2 44,0 0 34,-5 1 40,0-2 28,1 2 28,0 6 19,2-1 17,-5 1 20,4 1 10,1 4 6,-3 0-10,4 0-18,-1 4-8,0-2-6,2 4-10,0 0-6,0 0 0,0 12-1,5-2 0,0 2 14,4 0-6,0 5 11,0-2-4,5 2 4,-3-3 4,0 3 10,4 4-7,-6-4 2,1-3 2,-4 3-12,1-4 1,-1 4-6,-4 0 20,-1 3 4,-2 6 0,-1 0 11,-6 0-10,-1 0-8,-3 0-6,0 0-12,-8 2-6,2-1-4,-2 2 0,-2-3-16,3 0-21,-6-2-28,3-2-43,-1 1-64,1 1-52,-3-2-50,-1-1-63,3-4-78,-4 0-302,1-3-709,0-2 314</inkml:trace>
  <inkml:trace contextRef="#ctx0" brushRef="#br0" timeOffset="65450.8892">15812 14149 47,'6'-12'238,"-3"2"0,-3 3-14,4 0-15,-2 4-25,-2 1-13,0 2-10,0 0-6,3 22-3,-4 5-3,-6 3-7,3 2 1,-6 12-11,0-10-1,-1-1-9,1-1-1,1 1-12,0-3-6,0-1-11,3-4-2,0 0 6,3-7-20,-3 0-3,3-6-7,-2-1-1,3-2-2,1-3 4,-2 0 2,2-1 13,1 0 10,0-2 15,0-3 13,-2 5 1,2-5-2,0 0 2,0 0 0,0 0-11,6-20-8,-1 2-9,3-7-8,-1-6-8,2-4-13,5-13-4,-3-5-7,4-3-6,0-2-6,3 1-6,-6-2-3,5 6 2,0-3-8,6 1-12,-1 8-3,-1 3 0,5 3-2,-4 15-2,3 0-4,0 3-6,3 4 0,0 2-3,-1 4-2,-7 9-3,-1-1-6,-2 4-6,-2 3-5,1 5-3,-4 1 3,-5 7 1,-2 3-2,3 9 7,-10-1 5,-1 1-1,-6 3-4,-6 0 2,-1 1-3,-7-4-16,-3 0-11,-2-1-18,-10 4-16,11-9-18,-5-1-16,2-2-19,0-1-11,3-2-13,2-4-9,-1-2-17,7-1-10,-3-2-25,6-4-37,0-2-16,5 0-11,-1 0-155,1 0-478,11 0 211</inkml:trace>
  <inkml:trace contextRef="#ctx0" brushRef="#br0" timeOffset="66294.5616">16165 14340 283,'0'0'277,"2"-2"-24,-2 2-26,0 0-22,0 0-20,-10 9-16,5 0-18,-1 1-16,-2 4-15,-4 1-10,3 3-7,1-3-15,2 3-2,2-2-16,2-2-5,2-2-10,0 2 8,2-7-17,2 6-1,2-6-2,1 3-4,3-6-1,0 0-3,1-6-1,9 0-3,0-6-7,-2-1 6,5-3-3,-5 2-1,-5-4-3,-1 2 0,1-5 2,-3 1-3,-3-1 15,-4 2 5,1-1-6,-5 4 11,-2 0-1,0-2-12,-4 6 2,2-1-9,-3 5-5,-2-1-4,0 2 3,-1 2-10,-5 2-1,5-1 4,0 5-18,1-2-9,1 2-4,5-1-7,-1 3-3,4-2-5,1 2 1,3-1 0,4-2 3,2 2-3,3-4 3,6 2 1,2-4 3,8-2 1,3-5 1,2 0 6,3-3 7,-2-5-7,16 1 1,-17-1-7,3-1 9,-2-2 1,-6-1 4,2-3 1,-4 0-2,-3-4 1,-4-1 3,-2-4 2,-5 2 3,2-2 5,-1 4 13,-7-2 15,3 5 14,-3 7 12,-5 5 15,1 1 4,1 0-4,-3 6-5,0-1-10,0 2-6,0 4-6,0 0-4,0 0-9,-10 24 2,-2 4-6,-2 15-4,-1 4 2,0 5-2,-1 1-6,2 4-1,-2 2-1,-1-1-2,-2-2 1,-8 23 4,11-26-1,-1-1-5,-1 1-3,0-5 2,3-4-3,-7-1 2,9-11 2,2-1-6,0 1-5,1-6 6,1-2 1,3-7-2,1-2-4,-1-5 0,3-2-3,2-4-9,-2 1-4,2-1-4,1-4-2,0 0-1,0 0-7,0 0 7,5-22 3,2 6-1,-4-4 3,5-3 4,-1-4 0,2 0-1,0-2 10,-2-4-13,0 0 10,3 0 1,-1 1 16,-1 1-4,7-1-7,-3 3 9,0 1-6,4 0 5,3 4-3,-1-2 4,0 1-7,5 0 3,-2 3 1,3 0 0,-1 5-7,1 1 2,-1 3 1,-5 3 0,0 3-4,-2 2 1,2 0 2,-5 5-2,0 2 5,-2 1-6,-5 2-2,1 2 0,-4 4 6,-1 1-2,-2 2 3,-5 1-4,-2 3 1,-3-3 3,-3 2-4,-4 2-1,-1-1 3,3-5-17,-2 2-15,0-4-14,2 1-13,-4-2-8,2-1-22,2-2-13,2-3-17,-2 0-15,5-3-17,-1-1-27,0 0-21,2-3-7,3-1-29,2-5-194,1 2-461,2-4 205</inkml:trace>
  <inkml:trace contextRef="#ctx0" brushRef="#br0" timeOffset="66561.1696">17053 14282 55,'0'0'311,"0"0"-15,0 0-19,6 2-18,-6-2-22,10 0-11,-3 0-12,4 2-9,4-2-9,6 1-13,1-1-10,7 0-10,-1 0-12,0 0 2,-2-1-26,-4-1-19,-1 2-2,0-4-16,2 3-9,-5-1-1,1 0-10,-6 2-8,0 0-4,-4-2-19,-1 1-15,-2 1-41,0 0-39,-6 0-37,7 3-34,-7-3-39,1 2-26,-1-2-27,0 0-41,-14 9-1,3-4-165,-4 4-461,-4-1 205</inkml:trace>
  <inkml:trace contextRef="#ctx0" brushRef="#br0" timeOffset="66732.2911">17222 14391 121,'-17'10'68,"0"-1"30,3 1-2,2-5 2,5 2 18,1-5 2,2 1 8,-1 1 4,5-4 16,0 3-9,0-3 12,9 3-5,0-1-6,5-1-7,0-1-12,3-1-6,3-2-14,-3 1-11,12 0-7,1-1-7,-1 0-10,-12-1-9,4-1-23,0-2-37,-1 6-35,-1-5-41,-3 1-41,1-2-38,-5 2-26,0-1-139,-3-1-352,-6 0 157</inkml:trace>
  <inkml:trace contextRef="#ctx0" brushRef="#br0" timeOffset="66992.4803">17443 14130 194,'-4'-3'186,"0"-1"-5,2 1-17,-2 2-7,4 1-6,0 0-5,0 0-1,0 0 3,2 11 1,2-4-5,3-2 1,2 3-6,1 0-7,1 0-7,6 2-2,0 1-9,0-3-5,0 2-11,1-1-5,-2 2-10,1 0-7,0 0-7,-4 0-4,-2 1-7,1 4 0,-7-2 1,-1 4 1,-4 2 0,-4 0-6,0 4 1,-6 1-2,-2 0-3,-2 0-4,-4-2 3,1 5-14,-2-7-2,-2 2-3,0 0-3,-3-2 4,2-1-12,-1 0-3,-3 1-9,5-2-36,-1-2-36,-1-2-45,-1 0-52,9-5-62,3-3-61,-1 0-226,3-2-552,3-3 244</inkml:trace>
  <inkml:trace contextRef="#ctx0" brushRef="#br0" timeOffset="67897.6944">18346 14189 213,'12'-23'214,"5"-2"-5,-7 2-8,-3 6-2,4 1-5,-2 2-4,-3 5-3,-5-2-1,2 6-23,3-2-10,-5 3-14,2 2-18,-3 2-10,0 0-12,-4 14-9,-3 1-9,-4 8-8,2 3-8,-3 0-5,1 3-3,-5 0-11,6-2 0,-3 1-10,-1-3-2,1-1-3,2-7-1,2 1-5,-2-2-2,1 0-3,4-6-2,-5 4 4,5-4-2,-1-2-6,1-1 0,1-2 2,4 0-3,-2-3 0,-1 1 10,3 0-4,1-3-4,0 0-3,0 0 4,0 0-2,5-13-4,1 7-2,1-3 7,-2 2-8,5 0-2,-2 1 1,1 1-5,-1 1 5,1 4-2,-2 0-6,5 0 7,-2 6-7,2 1 3,-1 0-1,1 2-1,1 4 3,0-2 1,0 2-4,-1 2 1,-1-3 2,3 2-1,-4-2-3,-2-2 4,4-3 0,-2-1-7,-4 1 8,6-6-3,-1 5 2,3-4-5,0-1 5,3-3-3,1-2 13,-7 0-13,6-4 5,-7 0-2,7-4 4,-9 5-3,6-8 13,-2-1-12,-4-1 5,2-6-6,-1-3 4,-4 0 0,-1-4-3,-3 0 1,-4-5 1,-3 4 0,1-1-7,-4 2 0,-1 0 8,2 4-1,-4 4-5,5 5 4,-4 2-9,-3 3 7,-2 2-7,4 3 2,-5 4-7,-2 0 4,-1 4-4,0 4 0,-4 6 12,5 0-12,3 1-2,-1 2-1,2 1 1,1 0 0,6 0-1,2-1-2,0-2-2,6 4-4,0-3 6,8-1-2,3 4 5,3-3-4,10-1 3,1-1-1,-5-5 1,8 1-19,-5-4-11,4-2-16,4-1-24,-13 0-23,2-2-22,1-3-57,-1-2-40,4-2-211,-6 1-470,0-1 207</inkml:trace>
  <inkml:trace contextRef="#ctx0" brushRef="#br0" timeOffset="68515.1749">18975 14179 202,'0'-6'228,"-4"3"-8,4-1-23,0 4-20,-2-3-21,2 3-15,0 0-13,-10 15-14,4-5-12,1 6-9,-1 1-11,1-3-12,0 2-4,5-5-9,0 0-4,1 0-4,0-4-7,2 1-6,4-3-7,-1-2 2,0-2-3,4-2-2,3-2-6,2-2 2,-4-3 8,3-1-1,-3-3 6,1-1 9,-3-1 2,-2 0 5,0-3 8,-2 0 1,-3 6 1,0-2 12,-1 3-5,-2-4-8,-1 6-1,-2-1-12,-2 4-2,-2 2-8,-1 3-4,-4 1-5,-4 9-2,3-1-3,-7 11-5,5-6-4,-3 7-1,8-4 0,-2 5 1,3-4-5,5 0-4,1-1-4,4 1 6,4 0-2,1-1 0,5-1 2,3-2-2,3-1-1,-2-5 0,6 0-3,8-2 6,0-3-2,2-5 0,-1-1-1,0-2 5,-9-4-5,7-2 5,-3-5-3,-3-3 1,-1-2 0,1 1-2,0-9 1,-4 1 0,0-3 1,-3-14 0,4 2-2,-5 11 7,0-2 6,-5 5 9,-5 0 7,1 9 10,-1 5 10,-1 4-3,0 1-11,-2 3 6,0 4-5,0 3-7,0 0-6,-17 19-1,3 3-5,-3 6-4,2 4-3,-3 13 7,2-11-8,1 9-4,5-9 4,1 0-7,3-3-4,1-1 0,3 0-3,2-5-17,2 1-17,0-7-25,1-4-18,-1-3-19,2-4-23,1-1-23,4-5-27,0 1-32,4-6-23,2-3-29,2-3-11,-2-3-142,-2-4-441,9-1 195</inkml:trace>
  <inkml:trace contextRef="#ctx0" brushRef="#br0" timeOffset="69033.0171">19431 14304 975,'12'-20'-27,"-3"1"38,2 6 28,-7-3 7,1 5 14,-2 3 10,1 0 17,-2 3-2,-2 1-4,5-1-8,-5 5-8,0 0-6,5 0-2,-5 0-2,0 0-7,6 14-2,-1-9-10,-3 0 6,5 0-5,0 1 3,0-1 1,2 0 5,2-2 6,3 1 2,-2-3 2,0-1 3,1-2 2,-1-1 6,0 0 6,0-2 6,-1 1 6,-2-3 4,-1 0 2,-3-3-4,0 0-1,2 1 2,-5-3 6,-1 4-2,3 1-9,-6 0-5,-2 2-14,0-2-9,-3 5-8,-5 2 1,-1 4-9,-5 2-6,-1 3-3,1 3-3,-2 5-4,-2 2-5,4 0-1,6-4-18,1 2 2,3 2-12,3-1 0,5-1-2,0-1-9,4 1-4,-3-6 4,7 5-1,3-9 1,1 0 5,6 0-3,9-2 7,5-2 1,-3-4 5,2-2-13,0-4 4,3 0 2,-2-5 0,-1-1-1,-3-2 0,3-3 2,-6-3-1,3-3 0,-7-2 3,1-3 2,4-11 1,-1-1 1,-4-1-1,-3 9 6,-4 1-4,-4 3 2,3 1 4,-5 5 8,-3 7 8,-1 4 8,-2 2-5,0 2-1,-1 3 0,-1 5-3,0 0-1,0 0-3,-18 27 0,1-2-3,-1 7 4,-7 11-5,-1 1-3,0-1 1,6-1-1,1-11 3,5 1 0,3-3-3,0 1-3,1-5 0,5 3 1,4-9 1,0-2-1,2-4-4,1 3 3,2-7 5,3-1-10,1-2 2,2 1-5,1-5 1,0 0-10,2-2-7,1-4-11,4-1-21,-3-2-26,1-2-27,-1 0-27,-1-2-32,2-1-18,-2-5-33,0 2-22,-5 3-158,-3 0-430,0 0 191</inkml:trace>
  <inkml:trace contextRef="#ctx0" brushRef="#br0" timeOffset="69505.899">19711 14217 146,'-8'1'208,"4"0"-8,4-1-8,0 0-6,0 0-7,21-5-7,-3-2-11,15 0-6,3-4-14,2 5-10,15-9-10,0 1-14,0 0-9,-15 4-4,12-7-13,-13 7-6,-3-4-8,1-2-6,-6 0-6,-1-2-5,-3 1-8,1-4 9,-10 9-15,4-7-2,-2 0-2,-4 6 7,-1-2 9,1 3 2,-9 5 9,-1 0-3,1 2-5,-1 2 2,0-2-7,-4 5-7,5-4-5,-5 4 2,0 0-7,-1 16-1,-3-5-6,-1 6 5,-3 5-2,-4 3-2,1 1 3,2-2-3,-1 1-2,-3-2 4,3-4-6,1-2-2,1-2-2,0 1 4,5-6-3,-4 0-1,3-2 5,0-2-3,1-1 10,2-1 24,1-4 28,0 5 23,0-5 2,0 0-8,0 0-2,10-14-14,1-2-10,2-5-19,5-4 0,1 0 0,4-2-3,0 4-5,0-2-4,4 1-6,-5 8-3,3 0-3,-7 5 3,-2 3-2,-1 1-14,-2 5 0,1 2-2,-5 2 5,2 1-3,-1 4-6,-4 3 5,0 2-10,-2 3-4,-3 2 0,-1 0-5,-1 4-24,-3-2-24,-5 6-28,5-6-35,-10 5-26,5-2-30,-5 3-42,-1-3-54,4-4-44,-5 4-45,1-3-182,-1-4-585,2-1 258</inkml:trace>
  <inkml:trace contextRef="#ctx0" brushRef="#br0" timeOffset="73888.5715">19045 7897 9,'0'-6'245,"-2"0"-1,1-4-10,2-2-20,3-3-6,1-3-26,1-6-16,4-4-13,3-4-8,-2-2-7,9-11-13,-4-6-12,5 2-9,1-3-9,-1-2-4,11-22-8,-11 19-11,9-23-6,7 3-11,-5-1-1,3 1-4,-10 23 0,16-21-5,-12 26 1,1-1-8,7 1 1,-2-1-8,6 5-4,-2 1-19,2 3-1,3 2-2,2 5-3,1 0 3,5 3-2,-1 2-2,8 0-1,-1 4 0,4 2 0,1 3 0,25-4-3,-29 11 5,3 2-4,6 3 3,24 3-1,-25 5-1,23 0-1,-26 5-1,1 0 6,26 7-7,-31 0 10,-2 1-5,-1 1-2,-4 6 4,-5-1-4,-13-3 0,-2 4 0,-4-1-3,-3 3-1,-2 0 4,-5 2-1,2 0-2,-6 2 5,-1-1-3,0 2 1,-4-3 2,3 2-3,-3-2 3,0 4 1,2-5-3,-3-1 4,0-3-3,0-1 2,0 5-4,1-5 2,-5 2 3,4-2-3,-2-2 0,-1 1 1,-2-6-3,0 0 3,-2-3 0,1-3-1,-1 3 2,0-3-2,-1 1-2,0-1 1,-1-2 1,0 1-4,0 2 0,0-6 3,0 0-3,0 4 3,0-4-3,2 2-3,-2-2-4,0 0-6,0 0-10,0 0-22,0 0-44,0 0-35,0 0-34,-8-18-15,5 9-17,1-4-14,0-2-134,0-4-370,2 1 164</inkml:trace>
  <inkml:trace contextRef="#ctx0" brushRef="#br0" timeOffset="74695.287">21712 6488 30,'13'-28'96,"2"6"5,-3-2 3,-4 9 12,-3 0 11,4 6 14,-7 1-3,3 1-4,-2 2-8,-2 0-20,2 3-8,-1-2-15,-2 4-5,0 0-9,0 0-9,0 0-8,0 0-3,0 0-2,-7 22-6,0-6-2,2 2-5,-4 0-1,0 9 0,0 2-5,-1 1-1,1 2 0,-1-1 2,-3 1 3,4 2 0,0 0-1,-1 12 1,0-2-1,3-8 1,0-2-2,-1-2 1,1-1-3,4-1 2,0-2-2,-1-1-1,0-3-3,1-7-1,-2-1 2,2-5-10,2-2 6,-2 0-3,2-1 5,0-5 16,-1 2 9,1 0 13,1-1 9,0-4 11,-4 5 9,4-5 5,-2 3 1,2-3 0,0 4 0,0-4-11,-3 2-2,3-2-7,0 0-5,-4 3-13,4-3-3,-12 4-8,0-1 1,-10 0-5,-11 1-4,-18 4-2,0-1-7,-3-1-1,2 1-2,13-2-6,0 0 7,3 1-9,4-2-7,-1 1-1,5 0-1,7 1-3,2-4-1,0 4 7,6-3-5,2 0 4,-1-1-7,3 1 3,3-2-7,-2 0 5,2 0-3,2 2 2,-1-2 0,5-1 2,-7 0-5,7 0 1,-5 3-1,5-3-1,0 0 4,-5 1-2,5-1-2,0 0 1,-3 1 1,3-1 2,0 0 3,0 0-10,0 0 4,0 0-1,0 0-4,0 0 9,0 0-4,0 0-4,0 0 6,0 0-3,0 0 3,0 0-2,0 0-6,0 0 6,0 0-1,0 0 5,0 0-3,0 0-5,0 0 1,0 0 3,0 0 1,0 0-1,0 0-1,0 0 8,0 0-6,0 0-8,0 0 5,0 0-1,0 0-2,0 0 1,0 0 5,0 0-4,0 0-1,0 0 3,0 0-4,0 0 4,0 0-3,0 0-1,0 0 0,0 0 7,0 0-8,0 0 2,0 0-4,0 0 7,0 0-8,0 0 1,0 0 15,0 0-8,0 0-4,0 0-3,0 0 1,0 0 11,0 0-13,0 0 0,0 0 1,0 0-2,0 0 3,0 0 2,0 0-4,0 0 1,0 0 1,0 0 2,0 0 3,0 0-5,0 0 3,0 0-2,0 0 1,0 0-1,0 0 2,0 0-3,0 0 1,0 0 2,0 0-2,0 0 1,0 0-4,0 0 0,0 0-4,0 0-7,0 0-14,0 0-3,0 0-11,0 0-8,0 0-10,0 0-17,0 0-16,0 0-18,0 0-25,0 0-16,0 0-22,0 0-25,0 0-17,0 0-23,0 0-171,-2 7-448,0-5 199</inkml:trace>
  <inkml:trace contextRef="#ctx0" brushRef="#br0" timeOffset="75474.8057">18394 8035 187,'-3'-7'246,"-1"1"-12,1 2-9,0 0-17,2 0-20,1 4-23,-2-4-19,2 4-20,0-4-11,0 4-15,0 0-12,0 0-8,16 13-9,0-1-4,7 5-6,5 0-6,17 8-8,5 4-2,5-3-2,6 1-1,26 9-5,-4 0-2,3-2-5,-25-10-5,27 9-3,-33-11 1,5 3-3,-2-5-1,-3 4-3,-7-7-1,-13 0-1,-3-3-2,-4-2-2,-2 1 2,-7-6-4,-3-1 0,-4-1 1,-2 0-1,-4-4 2,2 1 8,-4 1 7,2-1 5,-1 0 8,-5-2 1,4 3 5,-4-3-4,8 5 0,-8-5-5,0 0-3,4 1-2,-4-1-17,0 0-10,0 0-16,0 0-32,0 0-36,0 0-46,0 0-42,-22-12-50,9 7-216,-3 0-470,-4-6 209</inkml:trace>
  <inkml:trace contextRef="#ctx0" brushRef="#br0" timeOffset="76276.0618">19431 8081 177,'2'-6'182,"-2"6"-19,-13 3-10,-1 3-1,-13 6-6,-8 2-6,-17 7 0,-28 18-5,-1-1-8,-1-6-6,-1 4-7,0-5-4,26-3 2,-25 7 0,24-7-6,-2-2-4,0-4-10,4-3-6,-3 5-3,9-5-2,1 2-4,1-3-6,15-5-4,5 1-9,1 1-8,5-7-1,5 1-7,2-4 1,3-1-6,3 1-5,2-1-2,2-1-1,0 1-5,0-3-1,5-1-6,-6 3 6,2-3-5,4 0 4,-5 1 2,5-1 1,0 0 13,-4 4-8,4-4-3,0 0-2,0 0-1,0 0-7,0 0 1,0 0-1,-3 2 1,3-2-6,0 0-3,0 0-2,0 0 2,0 0-2,0 0 4,0 0-4,0 0-2,0 0 7,0 0-2,0 0-6,0 0 4,0 0-10,0 0 7,0 0-2,0 0 0,0 0-1,0 0 5,0 0-2,0 0 1,0 0 0,0 0-4,0 0 3,0 0-1,0 0-7,0 0 2,0 0 3,0 0 5,0 0-7,0 0 1,0 0 1,0 0-1,0 0-3,0 0 0,0 0 2,0 0-5,0 0 4,0 0-1,0 0 0,0 0 1,0 0-2,0 0 0,0 0 0,0 0 1,0 0 0,0 0-2,0 0 4,0 0-3,0 0 0,0 0-1,0 0 0,0 0 5,0 0-5,0 0 4,0 0-5,0 0 11,0 0-10,0 0 2,0 0-1,0 0 4,0 0-6,0 0 1,0 0 3,0 0-2,0 0 1,0 0-2,0 0 1,0 0-2,0 0 2,0 0-2,0 0 0,0 0 7,0 0-10,0 0 5,0 0-1,0 0 0,0 0 0,0 0 2,0 0-5,0 0 2,0 0 3,0 0-4,0 0 4,0 0-1,0 0 0,0 0-1,0 0 0,0 0 0,0 0 0,0 0 3,0 0-2,0 0-2,0 0-1,0 0 3,0 0-3,0 0 1,0 0-1,0 0-5,0 0 4,0 0-1,0 0-1,0 0 2,0 0-3,0 0-3,0 0-1,0 0-1,0 0 0,0 0 0,0 0 0,0 0 1,0 0-3,0 0 2,0 0-3,0 0-6,0 0-3,0 0-6,0 0-9,0 0-7,0 0-19,0 0-18,0 0-21,0 0-18,-7 2-29,7-2-4,0 0-9,0 0-8,0 0-18,16 1-133,-11 1-354,-5-2 157</inkml:trace>
  <inkml:trace contextRef="#ctx0" brushRef="#br0" timeOffset="79590.7824">21173 14076 160,'4'-10'194,"-2"0"0,1 0 1,-2-1-6,2 1-12,-3 6-5,0-4-12,0 3-20,1 3-15,-1 2-14,-4-5-9,4 5-13,-10 8-8,2 1-8,-6 6-6,4-1-9,-6 10-8,3-2-5,1 3-11,2-2-2,5 2-5,2-8-9,3 1 1,0-2-6,4-2-2,4-2-2,-1-2-1,1 0 1,0-3-2,3-4 0,1-1 1,1-2-1,2-3 4,-1-6 1,4 1 3,-5-4-1,1-2 2,1-8 0,-1-1 8,-8-3-2,2 2 5,-3-2-4,-1 3 1,-4-6 4,-4 11 4,2 1 0,-2-3-3,0 8-6,0 0 4,-4 3-9,2-1 2,-1 3-1,-2 2-5,1 3-5,-6 2-4,4 4-3,-2 0 5,3 2-3,1 2-7,1 1-5,1 3-6,2 0-4,4 2 2,0-2-1,7 3-1,0 1 1,-1-5 6,8 1 0,2-2 0,0-3 5,7 0-3,-4-5 8,12-2-1,-3 0 0,0-9 1,-2 1 4,-1-3-1,0-2 1,-3-1 10,0-6-8,-6 1 12,0-2 0,-2-3 7,3-1 0,-6-2-4,2 1 5,-3-1 6,-1 0 8,-2 3 6,0 5 9,-3 4 5,-1 3 2,-1 3-2,0 1-4,-1 0-8,1 4-6,-3 2-6,1 2-8,0 0 2,-2 26-7,-4 1-1,-2 8 3,-4 15-6,-1 1-1,-3 2-6,4 5-2,-6-1 2,-1-3 1,6 2-4,-4-8 1,2-2 1,0 2-2,4-1-3,-1-17 2,1 2-7,2 1 3,0 1 5,2 1-2,0-5-9,2-2 17,-1-3-16,4 1 3,-2-9-4,3-1 4,-1-3 0,2-2-4,2 0-6,-1-5 4,0 0-5,0 0 0,3-3 4,-1 0-2,0-3 2,-3 0 0,0 0 6,15-6-5,-10-3 2,3-1-7,-2-1 1,3-5-5,-3 0 2,-3-4-12,3-5-3,-2-2-3,-3 0-2,1 1-1,0-2 3,-4 3 1,0-3-1,-3 2 3,1 8-4,-2 0 3,0 1 0,-2 2 5,3 5 4,1-2-1,-1 4 4,5 2 1,-3-1-5,1 2 1,0 1-5,-1 0 5,3 0 0,3 1 2,3-2 3,4 1 1,4-1-3,1-3-5,6-1-19,5-1-11,0-2-19,3 2-29,-7-2-37,8-1-27,-5 0-37,-1 0-24,-7 4-132,2-3-383,0 2 169</inkml:trace>
  <inkml:trace contextRef="#ctx0" brushRef="#br0" timeOffset="80179.9089">22098 13752 122,'6'-15'239,"-3"3"4,2 3-1,-1-1-10,-4 5-10,3 1-30,-1-2-19,-2 6-14,0 0-21,0 0-11,0 0-11,-7 37-7,-3-6-5,-2 1-7,-3 17-6,-2 3-5,-2 4-8,1 0-5,-4 23 10,4-28-19,0 2-1,-1 0 5,1-3-13,3-2 4,2-1 0,2-12-7,0-1-3,1-4-4,4 3-3,-2-5 7,2-1-15,3-2-7,1-6 3,2-5-6,-2 1 1,2-5-3,0-1 1,0-2-3,3-2 5,-2-2-4,4 0-3,0-3 1,-5 0-3,20-6-2,-10-2 5,8-3-2,2-8-3,-1 4-8,-1-6-9,-2 0 3,-1-3-4,-4 1-3,2-3-2,-5-2-2,0 0 0,-5-1 0,-1 2-5,-2-1 3,-4 1-6,-3 0-2,0 4-7,-3 0 6,1 7-3,-2 0 0,-1 2 2,-1-1 1,0 5 0,-4 1-2,4 0 7,2 1-5,3 5 8,3-2-2,-2 1 2,2 2-1,1-1 1,4 3-4,-4-5 4,4 5-1,6-5 1,2 2 5,2-1 0,9-3 0,8-3 0,3 0 3,6 0 0,-1-2 2,2-1 3,14-5-1,-19 11 2,3-5 0,-10 3 4,3 1 8,-11 5 1,-3-2 1,-1 3 1,-3-2 1,-2 3-2,-1 1 0,-7 0-2,6 5 7,-3 2 1,-4 4-1,-1 7 4,0-1-5,-8 9 8,7 1-13,-5-3 6,1 3-6,2-8 2,2 0-3,2-1-3,0-1 2,1-5-2,2 4 2,1-6-6,2 0 6,2 0-7,3-5-1,3-1-10,4-1-28,1-5-33,1-3-48,2-3-52,2-4-53,0-5-46,-3-3-209,-3-2-515,1-2 228</inkml:trace>
  <inkml:trace contextRef="#ctx0" brushRef="#br0" timeOffset="80354.0321">22595 13735 104,'0'-5'125,"-6"-4"-13,2 4-10,-1 2-26,1-1-21,4 4-33,-13 3-37,6 1-83,-1 1-104,-5 7 47</inkml:trace>
  <inkml:trace contextRef="#ctx0" brushRef="#br0" timeOffset="80596.4249">22577 13931 226,'7'-4'253,"-2"1"-17,0 2-25,0 0-17,-5 1-8,12 7-3,-5 0-14,2 7-11,-1-4-9,-3 5-2,-1 1-3,-3 2-7,2 1-9,-2-1-12,-1-2-8,-4-5-7,3 0-8,0-4-7,1 0-3,-3 0 7,3-4 14,0 2 9,3-1 19,-3-4 3,0 0-7,0 0-14,10-12-7,-4-2-11,7-5-9,4-6-6,3-1-14,3-3-8,-3 5-3,2 0-9,-3 4-7,2 3-1,-10 5-8,3 0 0,-1 4-4,-3 4 3,1-1-17,-2 1-19,-1 3-21,4 2-32,-12-1-40,15 6-30,-8-3-29,-1 5-36,-1 0-42,0 1-49,-2 1-40,-2-2-212,3 2-580,0 0 256</inkml:trace>
  <inkml:trace contextRef="#ctx0" brushRef="#br0" timeOffset="80904.1057">23039 13941 162,'6'-12'203,"-2"2"-1,2-2 13,-2-5 11,-1 7 16,-1-4-7,1 2 3,-2 2-4,4 0-6,-5 4-17,0 0-18,0 1-16,0 5-15,0-6-21,0 6-12,0 0-17,0 0-8,-18 11-10,12 0-5,-7 2-18,4 0 3,0 1-16,0 2-4,3 1-5,2-5-4,4 5-1,0-1-9,7 1 2,0-1-9,3 1 2,2 0 3,8 3-1,-7-7-2,4 0-1,-4 0 13,-1 0-22,-3-5 4,-1 1-3,-5-4-2,4 2-1,-3-3 9,-2 2-10,1-3 10,-2 2 16,-2 2 11,-4-2 10,1 2-2,-3-2 1,-1 2-4,-5-1-4,-6 3-3,-8-4-9,-1 2-14,1-1-11,1-1-34,3-4-28,4-1-32,-2 0-41,8-3-35,-5-6-40,3 2-34,4-1-43,1-4-44,6-6-13,2 0-220,3-2-591,7-7 262</inkml:trace>
  <inkml:trace contextRef="#ctx0" brushRef="#br0" timeOffset="81148.0144">23201 13716 84,'29'-22'158,"-3"3"-4,-4 2 26,-6 5 23,-3 2 19,-3 3 8,-1 1-4,-4 1-14,0 3-14,-3-2-24,1 3-19,-3 1-4,0 0-29,6 7-5,-9 1-6,2 5-7,-3 3 5,-2 4-9,-1 4-8,-1-1-4,0 6-7,-1-1-6,2-2-3,1 2-13,-4 0-3,2 0-5,-1-1-6,-1-2-3,2 0-2,3-2-5,-3-4-3,3-2-7,0-2-2,1-1-11,1-2-21,1-3-24,0 0-19,2-3-25,2-2-8,-2 2-17,4-3-26,1-3-21,-5 0-25,19-3-14,-7-4-19,6-1-5,-2-4 2,4 1 3,-4-4-128,-1 1-362,1-1 161</inkml:trace>
  <inkml:trace contextRef="#ctx0" brushRef="#br0" timeOffset="81344.1538">23391 13960 759,'4'-16'-39,"-1"5"31,-3 0 13,0-2 18,-1 4 27,-1-2 16,-1 2 18,0 0 34,0 4 24,1-3 23,0 4 9,2-1 4,0 5-3,-2-9-6,3 3-11,-1 6-4,5-5-1,4 1 0,5-3-1,4 0 3,10-2 4,4-2-8,3 4 2,-1-3-10,3 0-15,2 2-13,0-1-6,-3 1-12,-3 2-9,-5-4-11,1 5-2,-13 3-11,4-2-3,-7 0-7,-4 0-3,0 4-32,-4-3-41,-5 3-48,9-1-52,-9 1-52,0 0-46,0 0-65,0 0-41,0 0-227,0 0-597,-39 18 265</inkml:trace>
  <inkml:trace contextRef="#ctx0" brushRef="#br0" timeOffset="81974.9671">19567 14991 213,'18'-24'223,"-7"10"-18,3 1-21,-1 2-15,-3 3-18,-1 5-12,-2 1-13,-1 5-10,0 3-6,2 2-10,0 9-6,-3-1-7,-3 11-4,-4-5-11,-1 4 1,-7-2-8,5-6-4,0-1-5,-4 0-3,2-4 7,1-2 0,4-2 4,-2-1 2,0-4 10,4 0 11,-1 2 17,-1-3 7,2-3 10,0 0-5,0 0-6,0 0-16,8-12-5,0-3-14,11-3-3,0-3-6,3 3-11,3-2-5,-3 3-7,2 0-3,0 5-4,-7 5-6,4 1-2,-5 2-7,0 4 2,-5 0 5,1 4-11,0-1-2,-4 5-5,3 3-4,-5 1-8,-1 1-10,-3 3 9,-2 0-31,2 2-40,-4-1-38,-4-2-45,1 2-43,3-7-50,-4 1-34,1-3-221,3-2-545,-1-1 241</inkml:trace>
  <inkml:trace contextRef="#ctx0" brushRef="#br0" timeOffset="82243.5875">20023 15103 118,'15'-16'150,"-2"3"9,-1 2 16,-4 2 17,-1 3 5,-3 0-11,0 1-12,0 2-17,-4 3-10,0 0-15,0 0-8,0 14-7,-4-3-6,-3 0-8,1 6-6,-3 1-13,3-1-6,0 2-8,3-5-9,0-3-4,3 4-8,0-4 2,3-1-7,-1-1 3,5-1 0,0-2 0,6-2 8,0-4-1,5-1 2,-2-3 0,3-1 5,-1-5-4,-4 0 0,4-3 0,-5-1 18,0 0-11,-4 0 3,0-4-10,-4 1 1,-4 3-8,-1-3 1,0 5-3,-5-2-9,1 2-5,-9-1-15,-1 4-13,5 2-17,-8-2-19,1 3-25,-2 5-29,-1 1-29,1 5-42,-1 3-24,6-3-58,-2 4-44,2 0-194,5 1-516,3-1 229</inkml:trace>
  <inkml:trace contextRef="#ctx0" brushRef="#br0" timeOffset="82679.8596">20694 15037 50,'9'-17'307,"-2"-1"4,-3-2 6,1 1-16,-3 3 2,0 2-18,-2 1-18,-2 2-7,2 4-21,-3 1-13,-1 0-51,-2 3 5,-6 3-11,-4 5-28,-10 7-15,-2 5-4,1 0-15,1 4-10,0 2-8,5 0-12,2 2-5,5-4-17,0 1 4,5-4-2,4-1-18,0 0 1,5-1-8,0-5 1,8 0-3,-1 1-5,1-7 1,5 1 2,3-5-5,2-2-1,2-4-3,4-4 7,1-4-6,0-2-7,0-4 3,-4-4 1,0 0-4,0-4 5,-2-14-5,1 9-3,-3 0 2,5-11 0,-2 0 2,-6 11 0,0-2-1,-2 5 7,-1 0 6,-3 12 7,-3 4 4,-1 2-2,-3 4-10,3 0 4,-3 1-7,2 5-2,-3-2-8,0 3 5,0 0-4,-8 23 6,-1 0-7,-4 6-4,3 4 1,-3-1 0,-1 2 0,4 1 4,0 0-5,0-4-2,3 1-6,-2-3 0,4 0-6,3-5-19,2-6-35,0-2-46,0-3-45,1-1-46,1-3-36,2 3-35,3-9-43,3 0-26,5 0-265,-2-5-651,5-2 288</inkml:trace>
  <inkml:trace contextRef="#ctx0" brushRef="#br0" timeOffset="83014.3502">21015 15040 119,'5'-4'195,"-1"1"-14,-1 1-19,1 0-6,0-1-10,2 2 1,-6 1-11,0 0 0,9-2-6,-9 2-3,0 0-8,9 2 0,-9-2 1,8 1 0,1 0-4,-3-1 1,6-1-5,-1-2 6,2 0-5,1-3-3,-3 3 5,6-6 16,-8 0-6,1 4 2,-2-4 5,1 2 11,-3-3-5,0 2 9,-3-1 0,1 2-3,-4 2-9,-2-2-12,-3 1-12,-1 2-17,-3 0-4,-6 3-16,-2 1-7,-1 5-10,-2 4-4,2 2-6,-1 7-6,-1 0-4,8-2-4,3 4-5,0 2-2,4-3-1,3-2-7,4 3 1,-1-2-3,8-1-4,0-1-4,3-2-8,7-3 6,5 2-11,-6-6-10,10-2-2,3-2-10,-10-3-6,0-3-18,0 0-21,4-5-23,-3 2-28,3-5-23,-9 2-20,4-3-26,-1 0-10,-5 1-26,1-1-9,1-1-22,-2 1-23,-2 0-21,-5 4-167,-1 1-508,-1 0 225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03T04:18:19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4352 4202 5,'53'-3'96,"-13"1"-3,0 1-11,-3 0 1,1-2-3,3 0 1,-5 1 0,15-1-1,-13-1-4,1 2-3,1-2-5,14 0 2,0 0 3,-2 0-8,0-2-6,0 1-2,-1 0-4,7 0-4,-5 1-9,2 4-2,0-7-4,-5 5-4,1-3-2,1 4 3,-12-3-10,15 2 1,-4-2-6,1 3-1,-12-1 13,13-1-13,0 2-7,-2 1 6,0-2-7,3 2 5,-1 0-5,0-1 2,1-3-8,3 4 7,-3-2-5,-1 2 0,0-3 1,-2 2 1,0-2-4,4 2 1,-17-3 2,16 1 4,-17 3-5,2-4 3,1 3-6,0 0 3,10 0 1,-12 1 3,0-3-11,-3 3 3,1 0-3,-2-3 6,1 2-5,1 0 6,-2-2-3,-1 2-2,2 1 1,-1-2 3,-1 2 5,1-1-8,4-2 1,-2 3-4,2-4-1,-2 3 9,5-1-4,10 0 0,1 1 4,-1 0-3,-15 1-2,1 0 2,1 1-4,1-1 3,-2 0-4,0 1 6,-4-1-1,3 3 1,-4-2 0,2 2 1,-3 0 0,1-1 5,-4-1-9,3 1-1,-2-2 0,2 1-3,0 0 4,-1-1-2,1 2 14,-2-1-13,2-1 4,0 1 1,3 2-5,-2-3 2,4 2-2,-4-1 3,3 1-3,-1-2 0,-2 2-1,-1-2 12,2 1-8,-3-2-2,2 2 2,-1-1-3,6 0 0,-5 2 2,0-2 4,2 0-4,1 0-5,0 0 6,-1 0-3,-2 0 0,5 0 1,-7 2 0,4-1 1,-4 0 3,2 2 0,-2-3-3,1 1 1,-2-1-3,1 2 5,-2-2-6,2 2 5,-2-3 4,1 2-4,2-2 4,3 2 3,-4-1-3,2 0-1,0 0 1,1 0 4,-1-1-2,0 1 2,-1-1 1,-1 3-3,0-3 0,-9 2 0,9-1 2,-11 0 1,1 0-1,-3 1 3,-4-2 0,0 2 6,-3-2-6,0 2 8,2-2-2,-9 1-1,-3 0 1,10 0 7,-10 0 3,8 0-6,-8 0-5,7 1 3,-7-1-6,0 0 1,0 0-4,6 0 2,-6 0-3,0 0 6,0 0-3,0 0 3,0 0-4,0 0 5,0 0-2,0 0 1,0 0 1,0 0 0,8 0-3,-8 0-1,0 0 0,0 0-2,0 0 0,0 0-5,0 0 3,0 0-6,0 0 2,0 0-5,0 0-1,0 0-4,0 0-9,0 0-8,0 0-9,0 0-13,0 0-14,0 0-10,0 0-19,0 0-11,0 0-27,0 0-18,0 0-28,0 0-100,-20-5-291,20 5 130</inkml:trace>
  <inkml:trace contextRef="#ctx0" brushRef="#br0" timeOffset="64167.8824">1271 10851 191,'-1'-7'248,"-2"-3"-3,3-2 1,0 9-6,0-4-8,0 0-13,-2 3-17,2-4-18,0 5-19,2-1-21,-2 4-11,0-7-15,4 6-12,-4 1-6,0 0-13,-1-5-9,1 5-12,0 0-4,0 0-12,0 0-1,0 0-2,5 11-10,2-2 0,1 8 0,4 7-2,-2-1 5,-4 3 11,4 0-7,-4-2-6,2-2 2,4 5-6,-8-8 0,1-5-5,2 1-4,-4-4-2,0-2-1,2-2-1,-4-2 2,3 0 13,-3-1 22,3 0 30,-4-4-5,14-8-4,6-12-4,19-21-10,21-22-4,5 0-11,8-10-9,11-4-8,7-5-17,-3-6-49,3-4-42,0-4-86,-6-6-102,7-1-90,-1 5-244,-2 2-647,-4 16 286</inkml:trace>
  <inkml:trace contextRef="#ctx0" brushRef="#br0" timeOffset="69163.079">15677 13430 183,'-14'-3'226,"1"1"-20,0-2-11,-4 1-5,6 1-6,-4-2-11,2 0-16,-1 0-8,3 4-10,-1-3-10,1 1-5,2-1-7,-3 3-9,6-1-9,-2 0-6,3 1-6,0-3-7,5 3-5,-10-2-2,10 2-5,-8 0-6,8 0-4,0 0-1,-9 0 0,9 0 1,0 0 1,0 0-3,0 0 0,-5 0-1,5 0 0,0 0 3,0 0-2,0 0-1,0 0 6,22 7-6,-6-4 12,11 2-6,8-1-10,4 0-1,20 2-7,-1 2-4,6-1 4,-1-2-5,3 1 1,26 6-5,-31-6 9,5 3 2,-1-3-1,27 5 1,-29-5-5,-2 0 0,-1 1 0,-2-2 3,-2-1-2,-16 0 3,13-1-2,-17-1 0,0 0-1,-4-1 3,-2 4-2,-10-5 2,0 0-3,-6 0 4,4 0-6,-6 1-5,-1-1 3,-6 0-12,4-1-2,-9 1 11,11 0 0,-11 0-4,7 0-5,-7 0 1,5 1-7,-5-1-2,8-1 3,-8 1-4,0 0 4,9 0-6,-9 0-1,0 0 4,0 0-5,0 0-4,0 0 2,0 0-2,0 0 4,0 0-1,0 0-3,0 0-2,0 0 0,0 0-4,0 0 1,0 0-2,0 0-12,0 0 18,0 0-3,0 0-1,0 0-1,0 0-1,0 0 2,0 0-2,0 0-2,0 0 5,0 0 2,0 0-6,5-1-3,-5 1 3,0 0-3,0 0-8,0 0 12,0 0 0,0 0-4,0 0 4,0 0-2,0 0 3,0 0-12,0 0 10,0 0-2,0 0 2,0 0-2,0 0 1,0 0-2,0 0-1,0 0 10,0 0-8,0 0-2,0 0 5,0 0-2,0 0-3,0 0 2,0 0 0,0 0 0,0 0 2,0 0 0,0 0-3,0 0 3,0 0 3,0 0 3,0 0-7,0 0-1,0 0 0,0 0 1,0 0 1,0 0 0,0 0-5,0 0-1,0 0 6,0 0-3,0 0 3,0 0 1,0 0-2,0 0 4,0 0-3,0 0-11,0 0 13,0 0 1,0 0-5,0 0 4,0 0-4,0 0 4,0 0-4,0 0 0,0 0 1,0 0-8,0 0 4,0 0 0,0 0-1,0 0 1,0 0 1,0 0-7,0 0 6,0 0 1,0 0-1,0 0-4,0 0 5,0 0-3,0 0 4,0 0 0,0 0-2,0 0-2,0 0 2,0 0-1,0 0 7,0 0-4,0 0 3,0 0-1,0 0-4,0 0 3,0 0 3,0 0-1,0 0-3,0 0-1,0 0 4,0 0-1,0 0-1,0 0 2,0 0-3,0 0 4,0 0 0,0 0-3,0 0-1,0 0 2,0 0 1,0 0-4,0 0 1,0 0 3,0 0 0,0 0 0,0 0 2,0 0-4,0 0 1,0 0-2,0 0-1,0 0 6,0 0-2,0 0 2,0 0 0,0 0-5,0 0 3,0 0 5,0 0-5,0 0-2,0 0 1,0 0 0,0 0-3,0 0 6,0 0-2,0 0-2,0 0 4,0 0 0,0 0-1,0 0-4,0 0 9,0 0-6,0 0 2,0 0-7,0 0 0,0 0 5,0 0 0,0 0-3,0 0 1,0 0-1,0 0 2,0 0-1,0 0 0,0 0-1,0 0 3,0 0 2,0 0-3,0 0-1,0 0 0,0 0-4,0 0 1,0 0 2,0 0-3,0 0 4,0 0 3,0 0-2,0 0 0,0 0 4,0 0-7,0 0 1,0 0 3,0 0-5,0 0 2,0 0 12,0 0-12,0 0 0,0 0-4,0 0 5,0 0 2,0 0-4,0 0 3,0 0 1,0 0-9,0 0 8,0 0 4,0 0-3,0 0 0,0 0-3,0 0 13,0 0-8,0 0-2,0 0-3,0 0 1,0 0 2,0 0-3,0 0 4,0 0 8,0 0-18,0 0 7,0 0 5,0 0-4,0 0 3,0 0 0,0 0-6,0 0 6,0 0-2,0 0-3,0 0 6,0 0-3,0 0-2,0 0 0,0 0 2,0 0 1,0 0-3,0 0 1,0 0-3,0 0 5,0 0-14,0 0 14,0 0-2,0 0 3,0 0 1,0 0 0,0 0-5,0 0 4,0 0-2,0 0-12,0 0 12,0 0 0,0 0 0,0 0 1,0 0 1,0 0 0,0 0-5,0 0-3,0 0 2,0 0-2,0 0 1,0 0-4,0 0 2,0 0-2,0 0 0,0 0 1,0 0 1,0 0-1,0 0 0,0 0-3,0 0 2,0 0 4,0 0-2,0 0 0,0 0 1,0 0-2,0 0 2,0 0-5,0 0 3,0 0 7,0 0-4,0 0-4,0 0 5,0 0-3,0 0 7,0 0-3,0 0-4,0 0 6,0 0-5,0 0 0,0 0 3,0 0 2,0 0-3,0 0 2,0 0-2,0 0 6,0 0-7,0 0-6,0 0 10,0 0-3,0 0 0,0 0 7,0 0-19,0 0 19,0 0-10,0 0 10,0 0-4,0 0 3,0 0-5,0 0 2,0 0 3,0 0-2,0 0-8,0 0 10,0 0 0,0 0-5,0 0 5,0 0-7,0 0 5,0 0 3,0 0 0,0 0-4,0 0-5,0 0 10,0 0-4,0 0 0,0 0-6,0 0 14,0 0-10,0 0-3,0 0 7,0 0-4,0 0 3,0 0-16,0 0 17,0 0-5,0 0 6,0 0-3,0 0 3,0 0 0,0 0-4,0 0 1,0 0 12,0 0-25,0 0 18,0 0-12,0 0 8,0 0 7,0 0-11,0 0 4,0 0-2,0 0-1,0 0 2,0 0 6,0 0-4,0 0-4,0 0 5,0 0 4,0 0-9,0 0 5,0 0 0,0 0 6,0 0-7,0 0-5,0 0-5,0 0 5,0 0 4,0 0-3,0 0 3,0 0-4,0 0-7,0 0-1,0 0-2,0 0-13,0 0-6,0 0-9,0 0-14,0 0-14,0 0-18,0 0-17,0 0-20,0 0-16,0 0-21,0 0-23,0 0-24,0 0-22,0 0-33,-24 1-18,17-2-198,-5-1-520,-2-1 231</inkml:trace>
  <inkml:trace contextRef="#ctx0" brushRef="#br0" timeOffset="71304.2404">2526 15876 25,'1'-10'297,"-1"3"-7,0-2-5,0 3-7,0-1-11,0 1-13,0 3-22,0-2-18,0 1-20,0 4-16,3-4-15,-3 4-30,0 0-7,0 0-7,0 0-17,0 0-8,0 0-1,0 0-10,0 0 4,5 11-5,-4-6 0,1 5 1,0 1-8,2-1-17,0 0 10,-3 0 4,4-1-12,-3-2 8,0-1-17,-1 1 0,3 0-4,-2 1 2,0 0-3,1 3 16,-1-6-2,0 4-4,0-2-1,-1 1-1,0-1-6,0-2-2,0-3 0,2 5-5,-2-4-4,1-1-5,-2-2 4,2 5-1,-2-5 12,3 5 3,-3-5 3,2 1 0,-2-1 10,0 0 6,7 1-1,-7-1-3,25-12-6,19-17-3,28-19-3,8-5-11,13-9-16,5-10-17,5-6-29,-5-1-23,3 8-29,-3 1-24,-11 10-47,-12 12-73,-28 19-67,-4 2-92,-16 10-372,0 1-808,-8 5 357</inkml:trace>
  <inkml:trace contextRef="#ctx0" brushRef="#br0" timeOffset="79841.4514">7169 15591 20,'-1'-4'109,"1"4"1,-4-3-23,4 3-5,0 0-11,0 0-5,0 0-8,0 0-8,0 0-6,0 0 0,-9 13-1,5-2-9,-1-1 1,3 2 4,-3 5-8,0-1-8,1 1 4,1 3-2,1-4-7,2 2 7,0-2 3,2 2-5,-1-3 2,5 2-2,-1-1 4,2-1-1,1-1 5,0 2 0,3-5-8,4 1 7,2-2-4,0 1 0,8 2-8,-4-5 5,7 3-6,4-1 3,4-3 0,-3-2-1,5 1-2,2-5-5,15 2 3,-5-6-1,4 6 6,4-3-11,1 0 2,1-3-1,0 3-2,4 0 0,-4-3-6,-1 6 2,-3-3 2,-2 5-2,6 2-1,-4 1 0,-5 0-3,0-2 12,0 6-12,-15-5 0,2 3 6,-1-1-6,-1 3-3,2-3 0,-3 5 10,-1 0-12,-4-3 5,-2 3 0,4-4 2,-9 4-1,4-2-5,0 1 5,-12-4-3,4 0 5,-2 0-7,-1-1 8,-4-3-6,0 0 1,-2-2-2,1 3 15,-2-3-11,-1-1-3,-2 0 5,-1 1-5,0-3 7,-1 1-2,-4-1 3,9 1-8,-2-2 4,-7 1-2,11-6 4,-3 1-4,2-1 2,-3 0-2,4-3 1,-2 3-8,5-5 9,1 0-7,2 2 6,7-9-3,1 8 2,0-3-4,4-3 12,1 7-9,-2-1 1,6 4 1,-2-1-4,0 2 3,2 1-8,0 3 8,-5 1-6,6 0-2,-4 1 4,3 5 0,-3-4 9,2 1-9,-1 0 4,0 2-7,-2 1 7,2-2-9,-2 3 3,1 0 6,-1-3-4,4 5 1,-4-5-2,1-2 6,0 0-3,5 6 1,-3-6-5,1 1 2,1 0 3,3-1 0,15-7 2,-16 5-3,3 0 0,11-5-2,3 1 1,-15 0-3,17 0-3,1 0 4,-3-4 4,-1 5-5,2-2 3,2 4 5,-4-4-8,3 7 9,-5-2-10,-10 2 6,13 1 0,-17 1-6,1-2 8,0 4 1,1-2 0,-4 0-7,3 5 0,-3-5 6,3 4-1,-4-1-5,2-3 5,-4 2-5,0-3 13,-1 3-6,-2-2-2,0 2 0,-2-4 2,-1 3-2,-4-3-5,1 0 5,-2-3-4,-1 1 15,-1-1-15,3-1 2,-1-1 4,-1 3 8,2-4-10,-2 1 4,1-5 5,-1 4-6,0-1 0,0 0 11,-2-2-12,-6 3 0,1 1 2,-3-2 4,2 3-1,-1-1 2,-4 1-3,-2-2-2,0 3 0,-1 0 2,-4 1 1,4-4 1,-4 4-8,0 0 1,9 0 4,-9 0-10,0 0 7,0 0-5,5 0-3,-5 0-8,0 0-5,0 0-9,0 0-11,0 0-5,0 0-4,0 0-6,0 0-3,-12-5 4,12 5-13,0 0 5,-5-4-2,5 4 4,-4-2 3,4 2-7,0 0 8,0 0-5,0 0 4,0 0 0,0 0-3,-14 1 0,14-1-33,0 0-100,-9 1 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03T04:19:50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2584 9110 129,'-8'0'159,"5"-3"-14,3 3-1,0 0-22,-10 0-11,10 0-7,-4-1-17,4 1-10,0 0-4,0 0-7,0 0-11,0 0-2,0 0-2,0 0-6,0 0-4,0 0-6,0 0-3,0 0 0,0 0-1,0 0-3,0 0 2,0 0-8,0 0 3,0 0 2,0 0 0,20 8 2,-6-8 1,7 1 1,5-1 3,9 1 2,5-1-2,-1-2 2,14 2-1,0-3-2,-2 1-1,-12-3 4,-1 3-8,1-1-3,-4 3 4,5-5-7,-9 4 2,2 0-3,-10 1-4,-5-3 1,-4 0-2,-2 4-3,0-1 6,-2-1 5,-3 0 10,-1 1 3,-2-3 8,-4 3 4,0 0 3,10 3-7,-10-3 0,0 0 1,6-3-5,-6 3-3,0 0 3,5 0-8,-5 0-1,0 0-4,0 0-5,0 0-1,0 0-3,0 0-2,0 0 2,0 0-5,0 0 1,0 0-6,0 0-3,0 0 0,0 0-3,0 0-7,0 0-9,0 0-13,0 0-14,0 0-21,0 0-15,0 0-23,0 0-22,0 0-14,0 0-26,0 0-26,6-4-175,-2 3-392,1-3 174</inkml:trace>
  <inkml:trace contextRef="#ctx0" brushRef="#br0" timeOffset="1183.5987">6947 9155 42,'-8'-2'200,"8"2"-15,0 0-11,-5 4-10,5-4-9,0 0-14,-6 1-3,6-1-14,0 0-6,0 0-2,0 0-7,0 0-7,0 0-6,0 0-3,0 0-2,19 2-5,-6 2 3,6-3 8,9-1-4,8 2 0,18-3-1,6 0-4,0 3-4,5-3-6,26 2-4,-24-2-8,-3 0-6,1 0 1,0 1-11,-2-4 0,2 4-4,-3 4-7,-1-8-2,2 4-4,-3 0-1,1-3-2,-5 1 0,1 1-4,2-1 1,1 2 3,2-5-4,2 1-1,2 1-7,25-5 4,-25 7-3,2-5-4,-4 4 1,2-2-4,-3 3 4,0-2-3,-5 2-3,1 1-1,-5-3 1,-3 3 3,-10 0-3,-4-1-2,3-2 3,-5 2-1,3-2 0,0 1 0,-6 0 1,3 0-1,-3-1 0,-1 2 0,0-2-2,-2 0 0,-7 2-1,1 0-1,-1-2 2,-3-1-4,2 3 0,-5 0-1,-1-2-2,-2 2 5,-2 0-5,-2 1 4,-1-2 3,-4 1-5,5-2 0,-4 3 7,-5 0-8,9 0 1,-5-1 1,-4 1 2,0 0-2,7-1-1,-7 1-2,0 0 3,7-3 0,-7 3 1,0 0-1,0 0-1,3 0 8,-3 0-10,0 0-2,0 0 2,0 0-5,0 0 3,0 0 1,0 0-1,0 0 0,0 0 3,0 0-4,0 0 1,0 0 4,0 0-6,0 0-3,0 0-10,0 0 7,0 0-22,0 0-8,0 0-12,0 0-5,0 0-24,0 0-23,0 0-13,0 0-25,0 0-27,0 0-30,0 0-14,0 0-23,0 0-188,0 0-458,-20 1 204</inkml:trace>
  <inkml:trace contextRef="#ctx0" brushRef="#br0" timeOffset="2003.3593">4177 10805 53,'-31'0'204,"5"0"-3,7 0 6,4 0-2,6 0 0,-2 2-8,3-4-16,3 2-11,5 0-13,-9 2-12,9-2-11,0 0-14,0 0-8,0 0-10,0 0-6,32 3-6,0-2-7,6 0-2,21-3-5,3-1 0,28-2-4,-25 4-3,30 0-1,-30-2 4,28 3-8,-25 3-7,26-2-5,-29-1 0,1-1-3,26-1-2,-32 1-8,-3 4-3,-1-3-1,-3 0 0,-16 1-5,0-1 3,-4 0-6,-5-1 5,-7 2 6,-5-2 3,-3-1 0,-2 2 14,-2-4 7,-1 3 4,0 1 10,-8 0-1,5-3 5,3 3-3,-8 0-4,4 0 1,-4 0-8,0 0 6,10 0-16,-10 0-4,0 0-3,0 0-11,0 0 0,0 0-7,0 0 0,0 0 3,5 0-11,-5 0-7,0 0-12,0 0-19,0 0-13,0 0-40,0 0-39,0 0-37,0 0-52,0 0-53,0 0-44,-9-7-44,9 7-263,-6-2-649,6 2 288</inkml:trace>
  <inkml:trace contextRef="#ctx0" brushRef="#br0" timeOffset="3219.6767">7047 10880 172,'0'0'284,"-8"3"-14,8-3-4,-4 2-8,4-2-13,-2 4-12,2-4-12,0 0-8,-5 1-17,5-1-3,0 0 1,-6 1-9,6-1-6,0 0-17,-6 1-6,6-1-4,0 0-10,0 0 0,0 0-23,-10-1-12,10 1-3,0 0-9,0 0-10,0 0-6,-8 1-9,8-1-3,0 0-4,0 0-6,0 0-8,0 0 2,0 0-4,0 0-13,0 0 3,0 0 0,0 0-2,0 0-4,0 0-7,22 4-1,-18-3 1,2 1-2,2-1-13,-3 0 7,5 0-3,-1 2 5,4 0-4,0-1 1,6 0-2,-3 0 0,-2 1 1,3 1-8,1-2 3,-2 3-3,5-3 2,8 3 4,-8-2-8,7-1 0,1 1 2,6 2 1,16-1-1,-13-1 0,15-3-7,2 2 7,1 2 0,3-1-3,1-2-1,3 1-1,2-2-4,25 1 14,-29-1-10,6-1 0,2-2-1,24-4 7,-29 5-5,27-2 2,-27 1-3,29-2 0,-2 0-4,-26 0 5,26-2 1,-27 0-1,-3 2-1,2-1 2,-3-1-6,-2 3 4,-2-2 1,-3 0-2,-13 1 0,-3 0 3,-3 1 0,4 0-5,-5 0 4,-3-1 12,1 0-10,-5-3 7,-8 2 7,2 6 5,-8-4-2,4 3 4,-5-2-1,0 0-1,0-1 1,-1 2-1,-2-1 3,-3 3-4,1-1-3,-1-2-1,2 2 2,-2-1-5,-5 2-2,9-2 1,-9 2 0,5-3-1,-5 3 0,0 0-3,8 0-6,-8 0-4,0 0 8,5-2-4,-5 2 3,0 0-4,0 0 3,0 0-3,0 0-2,0 0 4,0 0-3,0 0 1,0 0-4,0 0 5,0 0-2,4 0-1,-4 0 0,0 0 0,0 0 1,0 0-1,0 0-1,0 0 3,0 0-2,0 0-4,0 0 6,0 0 0,0 0-3,0 0 2,0 0-2,0 0 0,0 0-3,10 2 3,-10-2 0,0 0-2,0 0 7,0 0-7,0 0 3,0 0-1,0 0-4,0 0 5,0 0-2,0 0 0,0 0 2,0 0 1,0 0-7,0 0 7,0 0-1,0 0 1,0 0-2,0 0-1,0 0 2,0 0 2,0 0-5,0 0 1,0 0 1,0 0 3,0 0-3,0 0-2,0 0 4,0 0-2,0 0 2,0 0-4,0 0 0,0 0 1,0 0 3,0 0-10,0 0 10,0 0-5,0 0-6,0 0-12,0 0-19,0 0-14,0 0-23,0 0-34,0 0-43,0 0-33,0 0-35,0 0-34,0 0-20,-14 8-25,9-4-23,-6 1-14,-5 2-241,-2 1-626,-8 1 276</inkml:trace>
  <inkml:trace contextRef="#ctx0" brushRef="#br0" timeOffset="4062.0169">3728 12654 8,'-6'0'152,"6"0"-1,-9 0 3,4 1 2,5-1-1,-9 1 7,5 2 1,4-3 6,-7 0-1,7 0 0,0 0 2,-7 1-1,7-1-5,0 0-1,-4 1-1,4-1-5,0 0-3,0 0-3,0 0-8,0 0 4,0 0-3,0 0-8,0 0-12,0 0-3,0 0 0,0 0-23,0 0 15,24-1-6,-3-1-5,9 2 3,9-2-14,15-3 10,8 3-7,-1-5 0,2 4-2,32-2-2,-3 1-4,-24 1-10,27-2-5,0 1-8,-30 2-4,31-4-10,-4 0 0,-32 2-3,32 0-7,-28 1 1,0 1-5,2-5-6,-2 2-1,-2 1-6,0-4 4,-6 5-5,-2-7 0,-1 3-4,-2 0-1,-12-1 4,-3 1-6,6 0-2,-10 0-2,2 0 2,-4 0-1,-2-1 1,0 4 0,-10 1 11,-6 0 1,-1 1 2,-5 1 1,2 0 5,1-2 0,-6 3 2,3-2-2,-6 2-1,7-3-5,-7 3-1,7-1-2,-7 1-1,3-2-3,-3 2-1,0 0-2,0 0-2,0 0 0,0 0-2,6-1-4,-6 1-1,0 0-3,0 0-7,0 0-10,0 0-14,6-1-18,-6 1-19,0 0-31,0 0-29,0 0-32,0 0-39,0 0-40,0 0-48,0 0-42,0 0-51,0 0-42,7 4-237,-7-4-708,3 5 313</inkml:trace>
  <inkml:trace contextRef="#ctx0" brushRef="#br0" timeOffset="5163.9468">7480 14074 129,'-14'3'227,"4"0"2,-1 0-4,5-1 3,1-1-13,-2 2-5,4-2-12,3-1-7,-6 1-7,6-1-5,0 0 1,0 0-8,0 0 6,0 0 1,0 0 2,0 0 12,0 0-8,0 0 1,21 0-4,-11 0-4,4-1-2,3 0-1,13 0-8,2 1-9,-1-2-2,1 4-9,3-2-11,2 1-6,5 1-2,13 3-6,-4 0-10,3-1-2,2-1-6,1 2-7,1 2-8,-3-5 3,10 3-5,-3 1-4,32 6 4,-29-6-5,0 4 4,0-1-12,32 1-5,-6 2-7,-23-4-1,24 1-4,-27-1-2,30 8-7,-30-9 1,27 4-4,-24-4-3,22 4-4,1-3-1,-26 1-5,27 0-4,-24 0-1,-2-1-5,30 3-3,1 1-2,-32-5-8,35 2 9,-34-2 0,28 2 1,-29-3-6,30 1 3,-29-1-1,30 1 1,-37 2-7,31-1 5,-23-1-5,27-1 1,-30 3-1,3-4-1,-1 0-2,-2 4 2,0-3-4,0 0-2,-4-1-2,0 2 7,-1-3-4,-2 1-2,-3 1 2,-3-3-4,-11 1 7,-1 1-2,-1-3-2,1 1-2,-5-2 4,-4 0 2,6-1-7,-6 3 1,0-1 1,0-2-3,-12 0 2,1 3 0,-1-2 3,-5-1 2,2 1-7,-3 1 3,-1-2 1,0 0 2,-3 0-2,1 0-3,-4 0 1,-5 0 6,9 1-4,-3-1-1,-6 0-2,0 0 2,10 0 3,-10 0-6,0 0-3,7 0 6,-7 0 6,0 0 1,0 0-12,5-1 3,-5 1 0,0 0-1,0 0-1,7-2-2,-7 2 10,0 0-10,0 0 8,0 0-1,0 0-4,0 0 4,5 3 0,-5-3-1,0 0 2,0 0-3,0 0-3,0 0 4,0 0-1,0 0-4,0 0 0,0 0-3,0 0-4,0 0-5,0 0-13,0 0-18,0 0-16,0 0-10,0 0-26,8-3-27,-8 3-35,7-5-68,2 0-82,4 0-66,6-4-59,11-6-55,2 3-362,8 1-924,10-6 409</inkml:trace>
  <inkml:trace contextRef="#ctx0" brushRef="#br0" timeOffset="5991.2168">16469 12879 73,'-4'-1'280,"-1"-3"-6,5 4-6,-14-3-9,11 2 3,3 1-17,-6-3-10,0 2-6,6 1-4,0 0-15,0 0-8,0 0 1,-6-1-5,6 1-15,0 0-10,0 0-13,0 0-6,25-4-15,-2 2-13,9-2-4,10-1-12,9-1 0,8-1-12,-3 3-6,7-1 0,-3 2-4,5-6-6,-1 7-6,4-6-7,22 6-14,-1-2 0,-32 0 1,10-1-1,23-2 2,-31 2-6,4-2 10,2 0-6,-4-3-5,2 1 4,0-1-1,-3 0-10,1-1-4,-1 3 0,0 1 1,-3-3-1,-4 2 16,-13 3 3,-5 0-2,4-1-2,-7 0-5,-2 0 0,1 0-4,0 2-3,-2-1 2,-3 0 2,-5 1 7,-4 1 10,-4 1 2,-3-1 5,-3 1 4,6-1-11,-8 2-3,1 0-2,-2-2-2,-2 1-6,-2 2-4,10-2-7,-10 2-5,0 0-3,5 0-3,-5 0-5,0 0 2,0 0-5,5-3-2,-5 3 0,0 0-3,0 0-3,0 0-3,0 0 1,0 0-2,0 0-1,3-4-1,-3 4-5,0 0-13,0 0-12,0 0-16,0 0-12,0 0-23,0 0-22,0 0-29,0 0-24,0 0-24,0 0-39,0 0-53,0 0-32,0 0-50,0 0-25,0 0-29,-6 16-46,-1-8-253,5 1-758,-3-1 336</inkml:trace>
  <inkml:trace contextRef="#ctx0" brushRef="#br0" timeOffset="6971.6737">17361 14229 207,'0'0'277,"0"0"-12,0 0-18,0 0-16,10 5-19,3-4-15,9 0-7,10 2-14,5-3-14,21 2-1,4-2-4,-1 5-4,32-7 0,-27 4-9,26-5 0,1 3 10,2-2-20,4-3-2,-3-1-5,-1 1-3,1 5-3,-2 1 0,-2-2 1,-25 0-10,28-2-7,-5 4-2,-1 2-7,-25-3-3,28-2-6,-30 1-8,5 0 1,25 2-10,-25-2-4,27-1-2,-27 1-8,25-1 0,-26 0-8,26 2-1,0-5-6,-25 8-2,23-6-7,-27 8-2,0-2 7,2 1-10,0-1-4,4 2-6,-5 1 1,-2-2-2,2 0-3,-1 3 8,-5-6-5,-4 6-1,-14-4-6,-3-1 1,3 5-1,-3-5-2,-3 1-2,-4-1 3,0-1-1,1 0-2,-3 2-4,-6-1 1,-3 0-1,0-1 4,-1-1-3,0 0 1,-2 0 1,-4 0-2,-2 0 1,-1 0 0,0 0-3,-1 0-1,-4 0 2,-4 0 2,11 0 0,-11 0 0,5-1-2,-5 1-3,0 0 3,9 0-3,-9 0-5,0 0 4,7 0-2,-7 0-4,0 0-2,0 0-2,0 0-11,0 0-5,5-2-8,-5 2-17,0 0-7,0 0-31,0 0-25,0 0-12,0 0-19,0 0-20,0 0-7,-12-7-14,6 5-12,-2 0-12,-1-1-8,-1 0-39,-2-1-15,1 1-32,-2 1-188,-1-2-534,1 1 236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03T04:20:07.3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1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1" timeString="2022-02-03T04:23:35.041"/>
    </inkml:context>
  </inkml:definitions>
  <inkml:trace contextRef="#ctx0" brushRef="#br0">1374 2007 44,'0'0'108,"0"0"-15,0 0-1,0 0-12,0 0-2,0 0-5,0 0-18,0 0 12,0 0-16,0 0-15,0 0 8,0 0-11,13 10 10,-5-6-19,5 0 8,2 1-1,8-1 2,7 3 1,5 0-11,6-4 1,13 2 9,8-1-12,5 3 5,26-5-5,-3 2 3,1-4-9,-1 1 0,7 2 5,3-3-8,-2 3 17,5-3-19,0 4-1,7 1-5,-7-2-3,-3 2-4,-3-5 11,-1 5-6,-9-1 1,6-1 10,-29-3-4,29 7 1,-34-5-15,5 1 11,0 2-6,-3-2 5,-2 3-7,-4-6 8,-2 3-5,-17-3 1,0 4 9,0-4-10,-8-2-3,4 4 4,-3-4-6,-7 4 5,-5-4 0,4 5 1,-8-3-2,0 0 6,-2 2-4,-4-4-2,3 2 0,-10 0-3,13 3 12,-13-3-9,10 0 0,-10 0-5,4 0 10,-4 0-3,0 0-1,9-1 7,-9 1-12,0 0 5,0 0-4,0 0 0,0 0-10,0 0 12,0 0-6,0 0-3,0 0-4,0 0-16,0 0-26,0 0-14,0 0-24,5-2-94,-5 2-204,0 0 91</inkml:trace>
  <inkml:trace contextRef="#ctx0" brushRef="#br0" timeOffset="23318.6734">1707 10396 40,'0'-3'207,"0"-1"-5,-1-4-8,2-1-15,-1 3-10,0 0-8,0-5-10,0 2-7,0 2-2,0 0-7,-1 0-9,2 2-3,-1 0-7,0 1-14,0 4-7,-1-6-12,1 6-10,0 0-7,0 0-4,-11 15-7,5-1-6,-3 5 2,-5 3-11,7-2-7,0-4 3,-6 9-8,8-6-3,1-1-1,0-1-5,3 0-1,1 0-1,0-6-1,0 6-7,0-6 3,5 0-2,-1-1 1,0-3-4,2-2-2,3 2 4,0-4-1,2 1-5,-2-3 3,3-1-1,0-3-2,4-2 5,-1 0-2,-1-5-2,2 2 5,-6-4-5,-1 1 1,1-5 4,-1 0-4,-4 0 1,-1-3 8,-1 1 0,-3-1 1,-7-6 0,2 8 0,-4 1 2,-1 4 0,-3-1-7,4 4 0,-4 2 0,2 2-1,-2 2 0,-5 3-2,4 3 0,-5 2-4,2 7 1,2 0 3,1 2-6,4 1 2,1 1-2,0-1-3,3 2 8,3-5-11,4 5 1,1-2-6,1-5 6,4 3 1,-1-2 0,3-2-2,0-2 5,5-1 0,-1-4-2,2 0 1,0-2 2,3-2-3,0 0 0,1-3 3,-2 0-2,-2-3 1,1-4 0,-1 3 2,-1-6-1,0 3 0,-1-5 18,-1 2 0,-5 6 4,1 0 1,-4 1-3,1 3 1,1-1-2,-3 2-6,-2-1 2,3 3-5,-4 2-4,2-2 2,-2 2-1,2 10-3,-4-3 2,0 3-2,0 1-2,0 1 2,-2 5 0,3-1-2,-4 2 3,3-1-1,-1-3 2,3 2-6,-2-3 1,0-1 0,2-1-2,-2-4 3,0 0 1,2-1-2,0-1 4,0-1-3,0 0 0,0-4-4,0 6 1,0-6 3,0 0 0,0 0 15,0 0 1,16-10-4,-9 1-4,6-7 1,-1-1-2,4-4-3,2 1 2,-7 3 0,2 3 1,-2-2-3,-3 8-3,0-2 3,2 3-1,-6 2-4,1 2-4,-4 1 3,-1 2-3,4-2 6,-4 2 0,0 0 0,8 8-4,-6 1 2,1-2-1,2 5-3,-5-2 3,1 2-1,2 2 0,1-1 1,-2-3-2,2-1 4,0 2 0,1-3 1,0 2-6,-1-1 3,1-2 0,1-3-3,6 2 0,-3-2 3,0-2 1,2 3 0,0-5 1,3 0-6,1-3 3,-2 1 3,5-3-3,-3-1 1,3-1-1,-4-2 1,1-2-3,3 0 5,-6-2-1,-2-1 7,-1-3-9,1 3 1,-6-1 1,1 5 2,-1-2 1,-2 0-1,-2 3 0,2 4 4,-4-2-5,0 4 0,1 1 0,-3 0 0,4 2 5,-11 5-8,4 1 2,-4 2-4,-1 6 2,-2-1-1,5-1 2,0 3-3,0-1-1,5-1-3,0-2 0,3 1-3,5-1 0,-4-3 3,5 1 3,4-3-6,0-1 0,1 2 0,8-5-6,0 0-1,0-2-7,3 1-10,-4-3-28,6 1-25,-3-4-16,-2-1-15,0 0-35,-1-1-25,-2-3-26,2 1-13,-3 1-21,-3 3-147,-3-3-415,0 4 184</inkml:trace>
  <inkml:trace contextRef="#ctx0" brushRef="#br0" timeOffset="24125.0812">1562 11136 186,'1'-8'236,"-1"2"-5,2 3-12,-1-4-19,-1 7-14,-1-2-20,1 2-16,0 0-17,0 0-14,0 0-12,0 0-10,-8 9-7,5-2-11,1 3-9,-4 1-2,4 0-6,0 6 0,-1-6-5,0 0-9,2 0 1,0-2-7,-1 0-3,-4-1-4,5-2 0,-3 0-3,4-2 0,0 1 2,0 0-5,1-2 6,-1-3-4,0 5-2,0-5-2,0 0 4,0 0-2,11-8 3,-5 5-4,1-4-1,8-7-2,-2 1-5,6-6 1,-1-2-3,-5 6-7,6-6 3,3 1 2,-7 8-3,-1 0-5,-3 5 1,-3 0 2,-2 3-4,-3 0 1,1 1-4,-3 3 0,-1 0-1,0 0 2,0 0 0,8 12-2,-7-2 0,-1 0 0,-1 2 1,-1 5-4,1-1 5,2 0 0,-2-1-7,1-4 4,1 2 1,-1-2-5,3-2 1,-3 3-7,1-3-11,2-3-26,-1 2-24,2-4-24,0 2-22,3-2-26,0-3-23,5-1-22,-2-3-7,4-1-7,-1 0 2,2-3 7,3-4-104,-2 2-318,-1-4 1032,0-4-516,-2 5 30,0-3 29,-1-1 22,-3 3 34,0-3 21,-1 10 21,-2-5 25,-3 7 9,0-2 7,0 3-3,1-2-11,-4 5-7,1-4-7,-1 4-8,0 0-1,0 0-3,-6 18 1,2-10 0,1 4-3,0 0-5,-3 0-5,3 4-3,-1-4-5,0-1 0,4 1-6,-1-1-4,2-3-4,3 2-3,0-3-2,-1 0-3,4-2 3,-1 2 2,0-7-2,4 3 4,0-2 3,-1-1 8,2-1 18,1-2 2,-6 3-1,7-7-1,-5 0 3,-2-1 6,2 4 3,-2-4-4,-2-1 0,0 0-1,-4 0-4,1-2-5,-2 1-9,-3-2-7,-1 1-4,-4-2-8,0 4-3,0 3-11,-1 1-3,-3-3-19,1 4-15,-2 3-13,-4 0-16,1-1-14,2 4-25,-2 0-26,6 1-29,-1 2-31,3 2-37,5-5-224,-3 4-478,2-1 211</inkml:trace>
  <inkml:trace contextRef="#ctx0" brushRef="#br0" timeOffset="24894.7472">2353 11155 67,'1'-4'287,"1"-5"-2,-1 3-16,0-4-20,-2 2-10,0-3-15,-1 6-19,1-1-20,0 0-18,-2 1-14,1 1-17,2 1-15,-2 0-11,2 3-14,-5-6-9,5 6-10,0 0-10,-20 11-3,6-1-7,4 5-6,-3 2-6,-5 5-6,8-5-5,-3 1 3,5-1-10,2-3-7,2-2 5,1 0-5,1 0-3,2-1-5,2-3 2,1-1-3,2-3 0,0 1-5,3-1-1,5-4 1,-3-4-1,8-1-1,-2-2 1,4-2 2,-2 0-1,-1-2-2,-1-3-1,3-5-1,0-2-2,-3-1 4,0-3 1,-3 3-5,2-5 8,-3 1-1,3 1 2,-6-2-1,-1 4 4,-3 3 17,1 4 7,-2 6-1,-2 3 3,-1 0-5,-1 2 1,0 0-5,0 5-6,-1-5-2,1 5-2,0 0-2,-8 20 0,0-3-2,2 1-2,-6 8-2,2 1 3,1-2-6,0 0-6,1 1 7,2-2 6,2-6-13,0 0 0,-1 0 2,5-2-5,-1 0-14,2-6-8,-1 1-16,0-5-15,5 5-25,0-4-36,3 0-20,1-3-26,-4 0-25,7-3-25,-1-2-10,2-3-5,-2-3 12,0 3 13,5-3 26,-1-4 18,-2 2 36,0 1 30,-3 1 33,-1 0 37,0 0 19,-3 3 27,-2 1 15,1-1 12,-1 3 9,-1-2-6,-3 3-3,3-2-5,-3 2-4,7-1 2,-7 1-9,0 0-3,10-1 0,-10 1 3,9 0 1,-1 0 1,2-2 1,2 1 6,3-2 10,-3-1 5,1 0 14,2-4 11,4 3 2,-5-6 10,-2 6 7,-3-3 9,2 0 13,0 4 5,-3-4 12,0 1 14,-5 0 6,1 2-1,-1 2-2,-3-1-12,0 4-8,0 0-18,-4-5-13,4 5-12,0 0-13,0 0-11,-19 12-14,4 0 2,-7 6-9,0-1-6,2 3-2,5-1-7,3-3-4,-1 1-9,4-3-1,4-2-9,1-2-1,2 2-7,2 1-1,2-4-5,2-1-5,5 0-4,-4 2-14,8-7 0,1 1-28,-1-3-42,6-2-31,-1-3-31,-1 2-27,-1-4-29,2-2-28,-7 4-31,7-5-20,-8 4-31,2-2-206,-6 2-572,1 0 254</inkml:trace>
  <inkml:trace contextRef="#ctx0" brushRef="#br0" timeOffset="25747.2588">2397 11117 71,'-4'-4'100,"4"4"-4,0 0-10,0 0-3,0 0-6,0 0 1,0 0 5,0 0-9,0 0-9,0 0 2,0 0-2,0 0-2,0 0-1,0 0 4,0 0-14,0 0 6,0 0-4,0 0 6,0 0-3,0 0-5,-1-3-7,1 3-2,0 0-7,0 0-7,0 0 4,0 0-2,0 0-13,0 0 11,0 0-10,0 0 0,12 0-3,-12 0-2,0 0-2,12 3-1,-8-3-6,0 4 7,2-3-4,-1 0 2,0-1-12,1 3-6,-2 1-11,3 1-31,-5-1-23,2 0-45,0-1-148,-4 3-286,0 1 127</inkml:trace>
  <inkml:trace contextRef="#ctx0" brushRef="#br0" timeOffset="34805.6015">4844 10232 71,'0'0'95,"0"0"-7,0 0-15,0 0-5,0 0-5,0 0-3,0 0-5,0 0-14,0 0-3,0 0 3,0 0-8,0 0-5,0 0 0,0 0-7,0 0-2,0 0 0,0 0-6,0 0 3,0 0-4,0 0 5,0 0-11,0 0 4,0 0-3,0 0 0,0 0 7,0 0-9,0 0 8,0 0-1,0 0-1,0 0 10,0 0-9,0 0 9,0 0-6,0 0-10,0 0 12,0 0-3,0 0-3,0 0 6,0 0-5,0 0 7,0 0-6,0 0-6,0 0-4,0 0 10,0 0-1,0 0 2,0 0 0,0 0 4,0 0 4,0 0-3,0 0-4,0 0 13,0 0-2,0 0-2,0 0 1,0 0-5,0 0 4,0 0-7,0 0-1,0 0 0,0 0 3,0 0-4,0 0-6,0 0 8,0 0-4,0 0-7,0 0 2,0 0 2,-5 2 3,5-2 4,0 0 0,0 0 4,0 0 0,0 0 8,0 0-4,0 0 6,0 0-2,0 0 1,0 0 0,0 0-2,0 0-4,0 0-2,0 0-2,0 0-2,0 0 2,0 0-2,0 0-1,0 0 0,0 0-1,0 0-7,0 0 4,0 0 2,0 0-5,6 2 3,-6-2-6,0 0 9,0 0-3,0 0 0,0 0 6,0 0-2,0 0-2,0 0 0,0 0 1,0 0 2,0 0-1,0 0 3,0 0-5,0 0-2,0 0 5,0 0-2,0 0 3,0 0 1,0 0-4,0 0 5,0 0 1,0 0 0,8 0-2,-8 0 1,0 0-4,0 0-4,0 0 4,0 0-3,0 0-1,0 0 2,0 0-3,0 0 2,0 0-6,0 0-2,0 0 2,0 0-10,0 0-21,0 0-34,0 0-38,0 0-52,0 0-49,0 0-161,0 0-387,0 0 171</inkml:trace>
  <inkml:trace contextRef="#ctx0" brushRef="#br0" timeOffset="35359.1475">5177 10478 27,'0'0'204,"-6"2"-1,6-2-4,0 0-3,0 0-12,0 0-1,-3 3-10,3-3-9,0 0-7,0 0-6,0 0-11,0 0-7,-4 2-15,4-2-9,0 0-10,0 0-9,0 0-11,0 0-5,0 0-8,0 0-4,20 0-8,-15 1-4,-5-1-3,14-1-8,-7 0-4,3 0-1,1 1-3,-1 0-8,3-2 5,-3 1-8,0-1-19,2 0-20,-3 0-30,1 1-39,0 0-41,-2 0-45,3-2-35,-2 2-209,-1 0-453,0 1 202</inkml:trace>
  <inkml:trace contextRef="#ctx0" brushRef="#br0" timeOffset="35634.9626">5451 10460 110,'0'0'219,"0"0"-2,-6 1-12,6-1-12,0 0-7,0 0-16,-1 3-9,1-3-9,0 0-11,0 0-16,0 0-12,0 0-11,0 0-6,0 0-11,22-3-9,-16 2-5,1 1-6,-1-1-7,7-1-7,-3 0-6,2 1-16,2-1-29,0 0-41,0-1-53,0 0-45,6-1-31,-4 2-36,-2-1-131,-3 1-365,2 2 162</inkml:trace>
  <inkml:trace contextRef="#ctx0" brushRef="#br0" timeOffset="35830.5123">5747 10430 20,'0'0'266,"0"0"-9,0 0-13,0 0-18,-4-5-21,4 5-18,0 0-21,4-3-15,-4 3-15,0 0-12,8-1-15,-8 1-15,4-1-21,0-2-32,-4 3-43,0 0-45,7-4-67,-4 2-55,-3 2-160,6-6-354,-6 6 157</inkml:trace>
  <inkml:trace contextRef="#ctx0" brushRef="#br0" timeOffset="36247.7452">5883 10333 157,'0'0'261,"0"-3"-7,0 3-20,0 0-19,0 0-18,0 0-22,0 0-19,0-6-17,0 6-10,0 0-16,0-3-12,0 3-13,0 0-4,0 0-11,0 0-8,0 0-9,0 0-7,0 0-2,0 0-9,0 0-3,0 0-4,0 0-3,0 0-5,0 0-4,0 0-2,0 0-4,0 0 0,0 0-3,0 0 0,0 0 1,0 0-3,0 0 6,0 0-6,0 0-1,0 0 0,0 0-2,0-5 2,0 5-1,0 0-3,0 0 2,0-5-1,0 5-1,0-6-2,0 6-1,0-5-7,-2 2 0,4-1 5,-2-2-4,0 1 1,0 0 2,0-2-3,3 0 0,-4 0 0,2 0 2,-4-3 3,3-1 1,0 5-5,0-1-1,0 2 3,0-3-5,-3 4-4,3 0-2,-1 0-11,-1-1-11,1 2-10,-2-1-16,3 4-20,0 0-29,-3-6-18,3 6-19,-4-5-23,0 5-164,4 0-363,0 0 161</inkml:trace>
  <inkml:trace contextRef="#ctx0" brushRef="#br0" timeOffset="36422.0778">5826 10152 8,'0'0'119,"0"0"-12,-3-5-14,3 5-26,0 0-30,2-7-34,-2 7-37,0 0-33,0 0-72,0 0 31</inkml:trace>
  <inkml:trace contextRef="#ctx0" brushRef="#br0" timeOffset="36589.0386">5833 10139 93,'0'-6'223,"0"6"-6,0 0-16,-5-3-17,5 3-16,0 0-18,0 0-18,-2-4-12,2 4-16,0 0-25,0 0-36,0 0-40,0 0-40,-7-4-32,7 4-31,0 0-25,-9-1-106,9 1-251,0 0 111</inkml:trace>
  <inkml:trace contextRef="#ctx0" brushRef="#br0" timeOffset="36950.2148">5718 10061 2,'0'-6'231,"0"6"-11,0-3-7,0 3-17,0 0-14,-2-4-14,2 4-17,0 0-14,0 0-16,0 0-9,0 0-10,0 0-6,0 0-13,-5-3-11,5 3-4,0 0-9,0 0-3,0 0-4,0 0-5,0 0-5,0 0 0,-1-5-8,1 5-3,-4-5-3,2 3-4,2 2-3,-2-5 2,0 1-6,2 4-1,-4-5-2,3 0 0,-2 5-5,-1-4 2,-1-1-2,3 2-3,-5-2 2,2 1 0,1-2-4,0 1-4,-1 0-4,0 1-12,-1-1-7,1 0-11,-3-2-8,2 2 0,0 0-4,-2 0-6,1 0-8,2 1-4,-5-1-2,4 0 5,2 2-16,-1-1-2,1 1-11,4 3-7,-9-8-2,7 6-6,0-2-4,-4 0-9,6 3-6,0 1-97,-3-4-238,2-2 106</inkml:trace>
  <inkml:trace contextRef="#ctx0" brushRef="#br0" timeOffset="37306.2689">5428 9776 60,'-2'-4'88,"2"4"-13,0 0-8,-3-3-8,3 3-20,-3-5-7,0 2-11,0 2-14,0-4-20,0 2-23,-2-2-31,0 1-72,0-2 32</inkml:trace>
  <inkml:trace contextRef="#ctx0" brushRef="#br0" timeOffset="37550.2475">5323 9642 71,'0'0'102,"-4"-5"-11,4 5 5,-1-4-4,-2 0-26,3 4 15,-1-5-2,1 2-11,0 3-4,-5-5 7,4 1-15,1 2-3,0 2-10,-4-6 16,4 2-14,-3 1-4,2-1-3,1-1-1,-3 2-1,3 3-6,-2-7-9,-2 2-1,4 5-6,0-7-2,0 2-8,-3 1 2,1 1-5,0-4-5,2 4-11,-2-1 6,2 4 6,-4-8-15,4 4-13,0 1-5,0-4-18,-1 3-4,-2-1-9,2 0-10,-1 1-6,-1 0-74,0 0-171,1 1 76</inkml:trace>
  <inkml:trace contextRef="#ctx0" brushRef="#br0" timeOffset="37705.2282">5258 9440 56,'0'0'58,"0"0"-4,0 0-5,0 0-1,0 0-15,0 0 3,-3-4-4,3 4-6,0 0-5,0 0-1,0 0-5,0 0-10,0-5-12,0 5-11,0 0-11,0 0-10,-5-3-21,5 3-65,-2-4 28</inkml:trace>
  <inkml:trace contextRef="#ctx0" brushRef="#br0" timeOffset="38530.7555">5208 9385 50,'0'0'60,"-3"-4"4,3 4 3,0 0-2,0 0-4,0 0 1,0 0 4,0 0-6,0 0 6,0 0-6,0 0-6,0 0-4,0 0 5,0 0-8,-2-3 5,2 3-7,0 0 10,0 0-15,0 0 7,0 0-2,0 0-3,0 0-3,0 0 4,0 0-4,0 0-6,0 0-4,0 0 2,0 0-3,0 0-12,0 0 5,-13 10-1,12-5-4,-6 1-2,2 4 1,-1-4-1,2 3-4,-3-1 0,4 3-9,-2-2 5,0 1 5,1 0 2,-2 4 0,3-4-2,-2 2-2,0-2 2,-1-1-9,4 1 3,-4-3 5,4 4-5,0-2-9,-4-4 14,3 2-8,3-2 5,-3 0-1,1-1-3,2 0-3,-3 0 10,2-2-10,1-2 3,-4 5 5,4-5-6,-4 5 0,4-5-1,0 0 7,-1 2 0,1-2 0,0 0 6,0 0 0,0 0 6,0 0-2,0 0-4,0 0 2,0 0 4,0 0-4,9-12-5,-5 7 2,-3-2-5,3 1 3,-3-2-3,4-1 1,-1 1-3,-3 0 2,3 1-5,0-4-1,0 3 7,1-2-6,-3 1 5,1-1-3,1 4-5,1 1 3,-3-4-3,1 4 0,1 0 0,0-1 4,-2 1 4,1 0-5,0 0-1,1-1 0,-1 1 2,-1 1 0,0-1 4,0 1-6,0 0 2,1 0 4,-1 0 2,0 0-1,-2 4-6,2-6 10,1 6-2,-3 0-1,3-4-3,-3 4 1,6-3-4,-6 3 7,0 0-5,5-2-3,-5 2-1,0 0 3,12 0-3,-12 0 3,13 2-5,-6-2 4,4 3 2,3-2-3,-1 2 3,4 1-3,0 2-5,5-2 5,-3 1 0,1 2-1,1-2 1,2 2 6,-5-2-7,1 2-3,-5-4 2,5 4 2,-9-3-1,2 1 3,2-2-1,-6 0-2,2-1 2,-2 1-1,-1 1-4,1-2 4,-3 1-2,0-3 0,-1 2 0,-4-2 5,7 1-11,-3 1 13,-4-2-4,0 0-1,0 0 3,8 1 1,-8-1-4,0 0 0,6 1 1,-6-1-2,0 0-3,0 0 4,0 0 0,0 0-1,0 0-2,0 0 0,0 0-2,3 3 2,-3-3-4,0 0-14,0 0-20,0 0-16,0 0-24,0 0-18,0 0-29,0 0-14,0 0-149,0 0-311,0 0 139</inkml:trace>
  <inkml:trace contextRef="#ctx0" brushRef="#br0" timeOffset="46281.7268">2941 11575 112,'0'0'140,"0"0"-17,9 4-1,-4-3-17,2 0-12,5 2-5,2-2-4,2 0-8,4 3-11,3-1-3,5 0-3,4-1-12,0 3-1,4-5-1,-2 1-9,3-1 4,0-1-4,2-1 2,-1 2-8,-2-3-2,2 2 1,-3 0-11,-2 2 9,-4-2-7,2-1-4,-8 1-6,-6 0 4,2 1 1,-6-2-1,1 1 6,-4 2-4,-1-2 4,-3 1 3,2 0 3,-2 0-1,-6 0-2,9 0 5,-5 0 3,-4 0-8,9 0 7,-9 0-7,0 0-1,6 1-5,-6-1-3,0 0-1,0 0-2,4 2 1,-4-2-3,0 0 2,0 0-3,0 0-1,0 0-3,0 0-5,0 0 0,0 0-13,0 0-19,0 0-16,0 0-26,0 0-21,0 0-17,0 0-19,0 0-125,0 0-279,0 0 124</inkml:trace>
  <inkml:trace contextRef="#ctx0" brushRef="#br0" timeOffset="55372.7187">4794 10568 140,'-1'4'188,"1"-4"-18,0 0-15,0 0-20,0 6-5,0-6-17,0 0-11,0 0-16,0 0-4,0 0-7,0 0-7,0 0-3,0 0-8,7 0-3,-7 0-13,0 0 1,0 0 0,0 0-1,0 0-5,9-8 2,-4 5 0,-1-2-2,1 0-1,-1-1 0,5-1 7,-4-2 3,0 1-2,2-3-2,0 0 2,0-4-6,-2-2 1,0 0-1,-1 0-2,0-2-1,1 0 1,-5 1 3,5-1-6,-5 0 1,4 2 0,-4 3-7,1 4 5,-1-1-6,2 3 0,-2 3 1,0 0-1,2 0-5,-4 2-4,2 3-4,-2-4 0,2 4-7,0 0-1,0 0 0,-10 9 1,5 1-1,1 5 1,-1 2-4,-3 0 2,-1 5 1,3 3-2,-1-5 3,0 2-1,3-3-2,1-2-3,1 1-3,1-2 0,1-1-2,-2 2-2,2-5-3,2-1-1,1-1-5,-2 0 0,1-3 4,2 0-2,-2-3 0,1 0 0,2-1 3,-1 1-2,2-4 4,3 3 0,-1-4 1,1-1 0,2-2 1,1-1-2,-2 0 4,4-1-1,-1-3 1,2-1 2,-5 1 1,4-3-3,-6 2 3,0 0-1,1-1 0,-2 2 1,2-1-1,-4 4 2,0-4 0,-1 6 2,0 0-3,-2 0-2,-2 4-2,4-2 0,-4 2-2,0 0 5,0 0-3,0 0 5,-2 13-2,-1-4-5,-2 0 5,4 1 0,-2 2 3,1 0-4,1-3 1,-1 3-3,2-2-2,0 0-2,0-3 3,2 0-2,-2-1-3,2-1 2,1 0-5,2 2 4,-3-4 2,1 1 8,0-1-8,3 0 6,0-3-3,1 0 3,0 0-4,0-4 5,2-1-4,-3 1 7,4-3-3,-2 2 1,0-2 2,-3-1-1,3 0 1,-2-3-4,-2 2 4,1-2 5,-3 2 2,1 2 6,0 2 1,1-3-1,-1 4 5,-3-1-2,1 1 0,-1 4-1,1-5-1,-1 5-2,0 0 0,0 0-1,0 0-4,0 0-2,-5 17 3,1-8-2,4 0 1,-3 3-1,0-1 0,1-2-1,0 4-3,0-3 4,-2 1 3,3 1-7,-1-4-2,0 1 3,2-2 0,-2-2-2,0 2-1,2-1 4,0-5-4,0-1 5,2 7 1,0-4-3,-2-3 6,0 0-4,0 0 3,0 0-5,0 0 6,9-10-6,-5 4-1,3-2 1,2 0-1,-2 1-1,2-2 4,-3 3-5,3-2-1,-4 5-1,1-2-1,-2 3-5,0-1 2,-4 3 4,9-1-5,-9 1 2,8 4 0,-4-2 2,-2 3 2,-2 2-3,5 0 1,-2-1 2,-2 1-1,3 2 1,-2-2-3,0 3-5,-2-3-10,2 3-7,-2-3-11,0 0-10,1 3-22,1-3-16,-2-3-16,1 1-23,0 0-17,1-2 1,0 1-15,0 0-2,-2-4-88,0 0-265,0 0 118</inkml:trace>
  <inkml:trace contextRef="#ctx0" brushRef="#br0" timeOffset="55839.4807">5319 10667 96,'8'-12'58,"1"-4"10,1 0 5,-1-1-6,0 5 15,0-4 11,1 2 0,-4 3 8,-2 1 7,1 1 9,-2 2 0,3 2-8,-3 2-11,-1-1-9,0 1-7,-2 3-14,0 0-6,0 0-2,0 0-4,0 12-7,-2-2-5,0-4-2,-1 5-6,-1 1 2,1 0-8,1-2-3,0 2-3,-3 0-7,5-2 6,-4 2-4,1-3-2,2 2 1,-2-2-2,1-2-2,2-2-2,0 0 4,-2-1-7,4 0 5,-2-4 3,0 0-2,0 0 2,0 5 2,2-3 1,-2-2 7,0 0 5,0 0 1,0 0-4,11-10 3,-2 2-8,1-1-4,1-4 2,2 0-5,0 0-3,0 1 5,-1-1-4,0 2-1,-5 3-1,2 1 3,-2 2-5,-3 0 4,-3 1 0,3 1-4,0 1-5,-4 2 5,4-5 0,-4 5-4,0 0-2,0 0 0,0 0 1,0 0-3,-16 13-2,12-7 5,2 1-2,-2-2-4,-4 5-4,4-5 0,2 3-3,-1-2-4,2 0-3,1 1 0,0 3 3,0 0-3,1 1 7,2 1 0,-1-3-3,2 1 1,-1 2 0,2-2 4,-1-1-1,1 3 3,0-2-1,0 1 0,2-1-2,-6-1 3,5 1 0,-2-1 2,1 0-3,-1-1-3,0-2-12,0 0-13,-4-4-8,5 6-7,-4-1-11,3-5 0,0 4-8,-3-4-7,3 0-5,-4-2-19,4 3-17,-4-3-8,0 0-20,0 0-122,0 0-285,0 0 126</inkml:trace>
  <inkml:trace contextRef="#ctx0" brushRef="#br0" timeOffset="56149.7546">5137 10316 212,'0'0'267,"0"0"-6,0 0-11,0 0-10,0 0-23,0 0-25,0 0-18,0 0-16,0 0-21,0 0-10,0 0-17,0 0-12,0 0-29,0 0-44,0 0-44,2 10-33,-2-10-36,0 0-65,4 7-40,-6-5-146,4 2-367,-2 0 162</inkml:trace>
  <inkml:trace contextRef="#ctx0" brushRef="#br0" timeOffset="59580.7625">4508 9440 133,'2'-3'157,"-2"3"-16,1-5-17,-1 5-12,0 0-8,0 0-9,0 0-10,0 0-12,0 0-2,2-4-10,-2 4 2,0 0-1,0 0-20,0 0-5,0 0-1,0 0-7,0 0-2,0 0-1,0 0-4,0 0 4,0 0-1,0 0 1,0 0-2,0 0 5,0 0-6,0 0 7,0 0-5,0 0 2,0 0 0,0 0-4,0 0 2,0 0-2,0 0-3,0 0-4,0 0 4,0 0-5,0 0-4,2-2 2,-2 2 3,0 0-6,0 0 0,0 0 2,0 0 1,0 0-2,0 0 1,7-2-2,-7 2-1,5-3 3,-4 0-1,4-1-2,-2 1-1,2-1 1,-1-1 0,1 0-1,2 1-5,0-4 5,1 1-2,-2-1 3,3-2 1,-2 3-1,0-4 1,0 3-1,1-2 3,0 0 5,-2 0-3,1 0 5,-6 1-1,8 0 2,-8 3-1,2 0 4,-2-2 5,0 1 4,-2 2 1,1 0-4,-1-2-5,-3 3 2,-5 1-7,5-1-1,-2 1 0,-1 0-5,-2-1 3,3 3-5,-2 1-1,8 0-2,-11 3 0,2-1-4,4 3 0,-3 1-2,0-1 1,2 0-2,2 3 4,0-1-7,1 1 0,3-2 1,-4 5-2,4-4 3,0 3-3,4 0 2,-2-3 3,2 5-3,1-2-1,1-1 3,-2 3-3,3-4 3,-1 3-2,2 2-2,-2-4 3,-1 0 1,3 2-1,-3-1 0,1-2 1,1 3 0,-2-2 1,-3 0 1,0-1-6,0-3 2,1 2 1,-3-2-3,0 1 2,0 0-1,0-1-4,-5 1 3,3 0-2,-3 0 1,-2-1 2,0-3-1,1 2 0,-2-4 0,2 5 1,-3-5 1,9 0 0,-13-5-1,7 1 0,-2-2 2,0-2 1,1 0-1,3 1-1,-1-3-1,3 4 7,-1-1-5,1 0 0,0 2-3,2-2-13,2 2-10,-2-2-3,3 2-12,1 0-7,-4 1-20,4-3-21,-1 2-22,3 1-22,-1 0-28,-2-1-146,0 1-331,3 3 147</inkml:trace>
  <inkml:trace contextRef="#ctx0" brushRef="#br0" timeOffset="59930.9196">4776 9326 140,'0'0'154,"0"0"-20,-3 10-9,1-4-17,-3 5-4,1 0-11,-4 6-12,3-1-10,-3 3-8,2 1 1,0-3-8,1-1-9,0 3-3,2-4-7,3-3-5,-1 0 0,1 0 0,1-4-6,1 2 1,-1-3-6,5-2 2,-4 2 0,2-2-1,0-1 5,2-2 14,1 1 7,-1 0 12,2-3 4,3-5-2,0 3 6,-2-3-4,2 0 1,-2-2-6,0-1-6,-1-2 1,1-3-7,1 0-7,-4-2-4,2-1-3,-3 3 5,-1 1-11,-3 0 1,-1 0-7,0 2 0,0-1-3,-4-2-7,2 3 1,-2 2-6,-5 0-4,0 1-4,0 0-18,-1 1-14,1 2-18,-1 2-23,-3 2-16,3 0-19,-2 4-19,1-2-26,-1 4-27,2-1-104,-2-1-309,4 4 136</inkml:trace>
  <inkml:trace contextRef="#ctx0" brushRef="#br0" timeOffset="60380.571">5017 9458 26,'3'-4'194,"3"-2"-8,-2 1-18,0-1-5,1-3-14,3 2-13,-5-3 1,3 2-15,-2-1-10,1 0-10,-1-3-7,2 2-9,-5 1-3,2-1 2,-2 4-3,2 0-1,-3 0-5,0 1-4,-3 1-8,2 1-9,-2-1-3,3 4-5,-7-5-7,4 4-4,3 1-6,-9 0-2,9 0-4,-10 4-1,1 3-7,1-1-2,2-1-3,-1 5-1,-1-2 4,4 2-10,-1-1-1,1 3 1,2-2 0,0 2-3,0 1 1,2 0 0,2-1-2,0 3 2,1 1-2,-2-5 3,1 3-4,-2-2 3,0 0-3,0 0 0,-2 0 1,2 0-2,-1 1 0,-2-3 4,1-1-3,-3 1-2,-2 0 2,0-3-3,-2 0 0,0 0 0,-1 0-1,1-4 0,3 0 9,-1-3-7,1 0 3,6 0-2,-13-1-4,9-3-3,-1 0 0,0-2 2,5 1-2,-5-1 0,5 0 4,0 0-14,0 0-13,0 0-7,0 0-6,1-5-19,3 5-8,1 1-19,0-2-15,-1 2-16,1 0-20,6-2-22,-1 2-114,-2 1-300,4 0 133</inkml:trace>
  <inkml:trace contextRef="#ctx0" brushRef="#br0" timeOffset="60684.7764">5107 9509 19,'-1'5'119,"-5"-1"-10,3 6-5,-2-1-3,-3 1-4,3-1-2,-3 0-10,3 0-15,-1 0-6,6 1-4,-3-1-1,2-1-8,1-2 0,0 0-15,0 0 2,0-1-1,2-1 1,0 1-4,-2-1 1,5-1 2,-1 1 10,-2-4 7,-2 0 10,9 1 6,-1-1 10,-3 0 2,5-3 3,-3 1-1,1-1-2,-1-2-1,2 0 4,-4 1-3,-1-6-6,1 5-7,1-2-7,-4-1-2,-1 0-5,-1 1-4,0 1-2,0-1-5,-1-1-6,-3 3-1,4 1-8,-4-1-5,-1 0-5,1 2-7,-6-1-15,1 2-14,5-1-27,-6 5-19,1-1-20,0 1-25,0 1-24,1-2-36,2 2-22,-2 2-152,1 0-371,4-1 164</inkml:trace>
  <inkml:trace contextRef="#ctx0" brushRef="#br0" timeOffset="61647.4996">4735 10969 43,'0'0'145,"0"0"-7,0 0 3,14-8 8,-7 4 0,2-1-6,2-1-7,0-1-2,5-4 1,-5 4-1,1-4-8,-2 2-4,0 1-6,-1-2-11,3 1-8,-6-1-7,-1 1-5,3-2-7,1 3-7,-5-4-6,-3 7-4,1 0-1,-2-2-3,0 5-7,0 2-3,-2-4-6,-2 1 0,4 3-7,-4-4-5,4 4-5,0 0-4,-15 7-2,6-3-5,0 5-3,3-1-3,-2 2-5,2 1 1,2 3-1,-2 2-1,2 0-2,2-1-2,2 0 2,2 1-4,-2 1 6,2 0 0,1 0-4,0 0 6,-1-6-3,2 5 0,-4-4 1,0 0-1,0-2-2,0 2 4,-2-3 0,-3 2-5,-1 0-1,-2 1 4,-1-4-5,1 1 2,-4-2 2,2 1-1,-1-3 17,0-3-5,0 2 0,0-4 0,3-1-3,0-3 0,5 2-3,2-6 1,-3 0-5,0-4 0,4 3-2,4-4 0,-2-2-4,1 5-5,7-3-7,-1 0-4,2 0-9,1 2-15,2-1-21,-1 1-19,-3 5-15,7-1-22,-3-1-25,2 0-28,-4 4-179,1 2-384,-4-1 169</inkml:trace>
  <inkml:trace contextRef="#ctx0" brushRef="#br0" timeOffset="61980.7415">5143 10901 182,'0'0'203,"0"0"-18,0 0-17,0 0-19,-9 10-12,4-3-12,-4 3-11,4 0-11,-4 3-9,0-3-9,0 5-8,1-2-7,3-1-7,1-2-8,2 1-1,-2-3-9,4-1 0,-3-1-6,6 1-5,-3-1 0,4-2 0,-2 0-3,3-1 3,-1 1 2,4-2 5,-3 0 10,2-4 6,1 1 8,2-2 1,1 1 5,-1-3 2,-1 1 4,0-4-4,0 1 2,-4-1 0,2 1-5,-5-3-10,2-2-3,-4 1-11,0 0-2,-4-1 2,2 0-10,-1 2-5,-3-1-5,1 3-3,-3 1-5,0 2-3,-1 0-4,0 2-13,3 2-15,-6 0-11,0 1-12,1 1-18,1 3-28,-3-1-37,7 1-27,-2-2-35,3 4-10,1-2-23,-1 1-166,5-3-415,0-2 183</inkml:trace>
  <inkml:trace contextRef="#ctx0" brushRef="#br0" timeOffset="62474.2509">5455 10982 53,'0'0'226,"5"-3"-14,-4 0-14,-1 3-14,9-4-21,-7 1-15,2-1-12,1-1 0,0 0-5,2-2-9,0-2-1,0-1-2,-2 0 0,3 2 5,-3-2-5,1 2 0,-2 0 1,0-2-7,-1 3-6,2 0-5,-4 1-9,-1 1-1,-1-1-1,-2 1-7,1 2-2,-1 1-8,-1-1-6,0 0-8,4 3-12,-10-1-4,10 1-6,-10 1-7,1 2-1,0 2-2,1 1 1,0 0-12,2 1-4,1 1-9,-3 0 1,5 0-5,0 0 1,0 1-1,3-1 1,0 2-2,2-2-2,-1 0 0,2 2-4,-1 1 3,2-2-3,-1 3 6,1 0-1,0-1 0,-1 0 5,1 2-6,-3-2 6,-1 2-3,0 1 1,1-3 2,-1 5-1,-2-4 7,-1-1-9,-1 4 8,-2-1-6,0-4-2,-2 0-3,0-2 5,0 0-2,0-1 2,1-3 0,1 0-3,-1-2 1,-1-2 0,8 0-1,-11-6-4,6 2 6,1-3 0,2-2 0,0 1-3,2-4-2,2 3 9,0-6-8,1 3 0,-1 3-6,2-1-4,3 0-12,-3-1-7,4 1-10,-1 0-17,2 2-20,-3-1-24,4 3-21,-1-1-35,0 1-28,3 0-21,-3 0-33,2 1-178,-1 0-455,1 5 202</inkml:trace>
  <inkml:trace contextRef="#ctx0" brushRef="#br0" timeOffset="62841.2348">5803 10875 171,'3'-1'234,"-3"1"-16,0 0-11,0 0-27,0 0-16,0 0-13,-10 9-19,5 0-8,-1 1-5,-3 5-12,1 1-8,-4 1-4,3 0-7,3 0-6,-3 0-7,0 0-10,9-2-3,-5 2-6,3-6-1,1 0-3,2 1 2,2-3-5,-2 1-3,6-1 5,-5-2-1,5 1 8,3 1 8,-1-6 5,1 2 7,1-1 6,0-1 11,-2-3 5,3 0 5,-1-3 3,1 2 8,-1-4 2,-1 2 1,0-8-3,1 1-14,-1-3-15,1-2-2,1 1-7,-6-2-5,0-1-7,0 1-10,0-1-3,-1-1-5,-1 4-4,-3 5-9,-1-3-1,-1 3-6,-3 0-4,3 1 0,-2-1-13,-1 4-6,-1 0-6,0 1-11,-1-2-15,-2 3-26,-1 1-18,0 1-18,0 2-19,-2-1-20,-2 4-22,1-1-34,0 2-46,3 0-29,0-1-28,2 0-259,-3 2-591,6-1 261</inkml:trace>
  <inkml:trace contextRef="#ctx0" brushRef="#br0" timeOffset="72004.4144">3858 8673 140,'2'-4'217,"-2"4"-15,0-5-15,0 5-19,2-3-19,-2 3-16,0 0-12,0 0-11,0 0-20,0 0 0,0 0-8,7 17-10,-3-5-4,1 5-8,5 7-6,-3 3-4,3 0-5,3-1-5,-1 0-3,0 0-3,0 1-1,-3-3-6,3 1 2,-2-3-5,-5-2-5,3-3-1,1 1 1,-4 2 2,4-3-7,-4-2 1,0-5-1,0 2 0,1-1-4,-3-1 0,3-2 1,-2-2-3,-3 0 1,1 0-1,2 0-5,-2-2 1,-2-1 2,0 2 0,2 0-1,-2-5-3,0 4 6,0-4 0,0 3-2,0-3-3,0 0 2,0 5 4,0-5-4,0 0 1,-2 3-3,2-3-1,0 0-3,0 0 0,0 0-11,0 0-4,0 0-10,0 0-17,0 0-25,0 0-21,0 0-18,-9-8-28,9 8-28,-6-7-149,2 4-338,1-2 149</inkml:trace>
  <inkml:trace contextRef="#ctx0" brushRef="#br0" timeOffset="72528.0804">4085 8758 118,'1'-10'163,"-2"3"-5,1 2-15,0 1-15,-2 1-14,2 3-9,0 0-12,0 0-13,-11 19-5,3-2 0,-5 7-14,-4 2-3,-1 3-11,0 1 4,-12 11-9,11-7 1,-4-5-13,2-2 5,0 4-1,0-4 4,0 2-1,-2-3 8,5-4-8,-1 0 8,0-4-1,6-2-1,0-3 0,0 1-3,2-2-2,3-4 0,1 0-2,1-3-5,4 0-1,-3-1-1,1 0-1,1-2 3,-2 3 5,3-3-1,2-2 7,-3 4 0,2-1 1,1-3-2,-5 2 6,5-2-5,0 3 2,0-3-3,0 0-3,0 0-2,-4 3-2,4-3-3,0 0-1,0 0-4,-1 4-1,1-4-2,0 0-3,0 0 1,0 0-3,0 0-3,0 0-1,0 0 0,0 0-3,0 0-2,0 0 4,0 0-2,0 0 1,0 0-2,0 0-2,0 0-4,0 0 1,0 0 0,0 0 1,0 0 0,0 0-2,0 0-2,0 0 3,0 0-1,0 0-2,0 0 2,0 0 1,0 0-4,0 0-1,0 0 5,0 0-5,0 0 4,0 0-6,0 0 3,0 0-2,0 0 2,0 0-7,0 0-3,0 0-10,0 0-23,0 0-19,0 0-27,0 0-7,0 0 12,11 1-1,-7 1 3,1 1-10,0 1-7,3-1-35,1 4-30,0 0-21,-2 2-140,1-1-351,1 5 155</inkml:trace>
  <inkml:trace contextRef="#ctx0" brushRef="#br0" timeOffset="74568.8771">3904 13464 116,'4'-8'126,"-1"2"-9,0-1-2,-2 2-17,-1 0 0,5 0-7,-4 2-13,-1 3-11,1-4-6,-1 4-12,0 0-3,0 0-2,0 12-4,-1 0 2,0 4-3,-4 2 2,-2 8-1,2 3-14,-4 3 2,-1-1-2,0 3-2,-6 13-3,-1 3-2,-1-2 2,-3-1-2,1 2-5,-3 5 0,1 2 0,-12 19 0,13-24-5,-6 0 7,0 4 14,1-4-3,-2 0 4,2 1 14,-1 0 11,0 1-4,3-1 0,0 1 1,-3-3-7,3 1 7,-3-5-5,5 0 4,-5-1-2,7 1 1,4-16-3,-4 15-2,0-15-3,7 3-3,-4-2-1,2 0 1,1 0-6,-2 1 2,0 1-2,-1-4 1,3 3 0,0-3 1,-1 2-3,5-2-1,-1-4-1,-1 1 23,1-3-3,-1-1-5,5-4-5,0 1-1,0-1 0,-4-1 0,7-2-11,-1-6 0,1 7-4,-1-3 3,1-4-3,0 1-2,0 0-5,2-1 1,-2-1-3,3-1-1,-4-1-3,4 2 1,-1 0-1,1-1-2,-3-3 1,4 3-5,-4 1 5,4-5-3,-4 6 4,2-3-1,-2 2 1,4-2-2,-4-2 1,4 6-4,-1-5 4,-3 1-34,4 1 3,-3-1 0,2 2 4,0-1 3,-3 2 1,1-2 2,2 0 1,-3-1-3,1 1 3,3 0 4,-2-2 0,2 0 1,-1 0-1,1-1-1,0-4 0,-3 5 6,3 0 1,0-5 3,0 5 0,0-5 2,0 0 2,0 3 3,0-3 5,0 0-1,3 3 2,-3-3 3,0 0-4,0 0 7,0 0 1,0 0 3,0 0-2,0 0 0,0 0 0,0 0-5,0 0-2,0 0-2,0 0-2,0 0 1,0 0-2,0 0-1,0 0-3,0 0-1,0 0 2,0 0-1,0 0-5,0 0 1,11-1 2,-11 1 3,0 0-7,0 0-3,0 0 1,0 0 6,0 0-4,0 0 2,0 0 3,0 0-11,0 0 6,0 0-3,0 0-1,0 0 8,0 0-7,0 0-2,0 0 5,0 0-3,0 0 0,0 0-1,0 0 0,7-9 0,-7 9 2,9 0 0,-9 0-2,11-4 2,1 2-3,-2 1 5,4 0-1,5-4-4,-1 2 7,4-2-7,3 1 2,-4 0 0,0 1 3,1 1-4,5-3 2,-5 2-1,2 1-6,4 2 6,-8-1-3,-2-1 0,3 4 4,0-4-2,-4 4 2,2-2 1,1-2-4,-5 2 0,-2 0 1,6 0 3,-6 0 1,6 0-1,-5 0-1,2-3 1,-1 3 8,-2 0-10,0-2-1,8 0 1,-2-1 5,-2 1 1,3 0 3,1 1-1,-8-1-2,2-1 3,-1 2 2,0-2 2,2 1-4,-2 2-3,3-6 0,-3 6 4,-1-2-1,2-1 1,-1 1 2,2 0-3,-4 2 1,1-2-3,1-1 6,-1 2-4,0 1-3,-1-3 0,-1 0-5,0 3 3,-1-1 5,-4 0-4,-6 1 2,17 0-3,-17 0 2,11 0 0,-4 0-5,-7 0 8,16-3-8,-16 3 2,15-2 3,-6 1-2,0 0 2,-9 1 0,18-1 0,-18 1 3,15-1-7,-7 1 2,-8 0 1,14-3 3,-14 3-3,14-1-9,-14 1 8,12 0 0,-12 0-2,13 0 4,-13 0-6,11-3 6,-11 3-4,12 0 3,-12 0-1,10-1-6,-10 1 7,10-3-3,-4 3-1,-6 0 0,0 0 0,0 0-1,13-1 1,-13 1-1,6 0 2,-6 0 0,0 0 0,0 0-3,0 0-1,11 0 4,-11 0-2,0 0 3,0 0-3,0 0-3,0 0 9,0 0-8,8 1 3,-8-1-1,0 0 1,0 0 3,0 0-3,0 0 5,0 0-9,0 0 7,0 0-4,0 0-2,0 0 2,0 0 1,0 0-2,0 0-1,0 0 4,0 0-1,0 0-4,0 0 3,0 0-14,0 0-11,0 0-29,-16 7-13,16-7-13,0 0-16,0 0-18,0 0-28,0 0-33,0 0-28,0 0-64,-18-7-218,18 7-526,-12-7 232</inkml:trace>
  <inkml:trace contextRef="#ctx0" brushRef="#br0" timeOffset="75277.1847">3972 15464 11,'-4'-5'164,"2"0"4,2 5-1,-3-8 5,3 8-13,-2-8-4,2 8-11,0 0-15,-3-4-8,3 4-13,0 0-6,0 0-17,0 0-2,0 0-10,0 0-8,0 0-1,0 0-10,0 0 0,0 0-8,0 0-5,0 0 2,0 0-2,1 21 1,2-14-2,1-1-3,0 3-4,1-2 3,0 3-9,0-2-1,0 1-4,3 0 3,-3 0-5,4 0-1,-5-2 0,1 2-4,0-1-4,0-3 3,4 4 0,-5-5-1,1 0 1,-1 3 4,1-4-4,3 1 5,0-1-3,-1 1 0,-2-1 2,3 1-2,2-1 4,-4 0-1,2-1-1,-3 0-5,2 1 3,-7-3-4,10 2 1,-5-1 0,-5-1-5,0 0 4,10 0 2,-10 0-10,6 3 3,-6-3-1,0 0 1,0 0 3,0 0-5,9 0 1,-9 0 2,0 0 0,0 0 1,0 0 6,0 0 1,0 0 13,0 0 2,7 2 4,-7-2 2,0 0 3,0 0 3,0 0-3,0 0-7,0 0 0,0 0 8,0 0-9,0 0-3,-15 9 1,15-9-6,-8 7-4,3 3 1,-7 2 2,-3 8-3,-1 4-1,-4-3 1,0 1-4,5 0 6,-2-3-4,-1 1 0,9-3-5,-3-3-2,2 1 3,0-1-3,1 1 3,-1-3-3,2 2 1,2-4-5,0-3-3,1 0 5,3-2-3,-1 1 1,2-1-2,-2 0-1,3-5 0,-4 4-2,4-4 6,-3 7 0,3-7-1,-3 3-2,3-3-4,0 0 1,0 0 5,0 7-6,0-7 5,0 0-5,0 0 0,0 0 0,0 0 1,0 0 2,0 0 3,0 0-3,0 0-4,0 0-3,0 0 3,0 0 0,0 0 1,-4 2 1,4-2-3,0 0 0,0 0 3,0 0 0,0 0-10,0 0 9,0 0-4,0 0 0,-4 5-1,4-5-8,0 0-10,0 0-27,0 0-22,0 0-21,0 0-24,0 0-23,0 0-28,0 0-34,0 0-24,0 0-19,0 0-185,1-15-465,-1 15 206</inkml:trace>
  <inkml:trace contextRef="#ctx0" brushRef="#br0" timeOffset="77236.3505">3999 12869 8,'0'0'155,"0"0"-17,0 0-19,0 0-7,0 0-11,0 0-8,17-5-4,-7 5-9,9-2-4,10 1-1,2-4-7,5 4 2,5-4-8,11 2-8,1 0-3,5-1-9,-4 1 2,4 1-4,-7-1 1,2 3-7,-18-2-1,-3 2-8,0 0 4,-9 0-4,-5 0 0,-3 0-7,-4 0 0,1 0-4,-5 0 1,-1 0 5,-1 2-9,-5-2-4,6 0-6,-6 0-23,0 0-8,0 0-13,0 0-18,0 0-12,-18 6-30,8-4-21,-1 2-100,-8 0-240,0 0 106</inkml:trace>
  <inkml:trace contextRef="#ctx0" brushRef="#br0" timeOffset="77863.2818">4201 12987 100,'0'0'170,"0"0"-8,0 0-1,0 0-8,17 1-4,-2-2-5,4-2-11,2-1-12,9 4-9,0-3-5,2 1-9,2 0-9,2 0-8,-4 2-5,-2-3-4,4 0-9,-5 3 15,-1-4-13,-2-1-2,-3 3-2,0-1-6,-4 2-3,-1 1 3,0-1-4,-4-1-5,-2 1-1,1-1-6,-2 1 1,-1-1 3,-3 0-1,0 2 5,2-2-6,-4 2 8,-5 0-4,10-3 0,-6 3 4,-4 0-6,5 0 0,-5 0 4,0 0-9,0 0-4,8-1 2,-8 1 1,0 0-4,0 0-4,0 0 2,6-1-3,-6 1-4,0 0-1,0 0-6,0 0 1,0 0 4,0 0-8,0 0-3,0 0 2,0 0-4,0 0 0,0 0 8,3 2 1,-3-2-12,0 0 6,0 0 3,0 0-4,0 0-8,0 0 1,0 0-4,0 0 5,0 0-3,0 0 4,0 0-2,0 0 0,0 0-3,0 0 1,0 0 1,0 0 4,0 0 3,0 0 10,0 0 4,0 0 0,0 0 3,0 0 2,0 0 3,0 0 4,0 0 3,0 0-1,0 0-1,0 0-2,0 0-2,0 0-2,0 0-4,0 0 7,0 0-4,3-7-6,-3 7 8,0 0-7,0 0-2,0 0 2,0 0 3,0 0-9,0 0 5,2-2-1,-2 2 7,0 0-22,0 0 4,0 0 1,0 0-1,0 0-10,0 0 4,0-5 0,0 5-1,0 0-2,0 0 0,0 0-1,0 0 2,0 0 13,5-3-13,-5 3-8,0 0 17,0 0-24,0 0 7,0-2-1,0 2-7,0 0 0,0 0-19,4-3-14,-4 3-26,0 0-21,0 0-18,0 0-24,0 0-22,0 0-21,0 0-15,0 0-39,6-8-39,-2 4-230,0 0-539,-2 1 238</inkml:trace>
  <inkml:trace contextRef="#ctx0" brushRef="#br0" timeOffset="78147.0008">4786 12593 155,'0'0'240,"-1"-4"-13,1 4-17,-1-3-12,1 3-14,0 0-17,2-7-14,-1 6-14,3-2-10,4-2-14,2 1-11,3 0-11,2-3-10,3 2-3,3 2-11,2-4-8,-5 3-9,3 0-6,0 0-20,-2 1-18,1-3-28,-1 5-26,-2-1-28,-3 1-14,-2 0-21,-1 1-15,-2 0-7,-4 1 7,-2 2-9,-3-3-1,0 7-2,-8 0-3,-1-1-75,-5 6-232,-1 2 104</inkml:trace>
  <inkml:trace contextRef="#ctx0" brushRef="#br0" timeOffset="78285.0974">4955 12618 560,'-19'11'-29,"1"-1"11,4-2 5,0 1 4,5 1 0,1-4 6,3-1 3,1-2 8,3 0 5,-3-1 14,4-2 15,-4 4 26,4-4 9,0 0 5,13 3-2,-3-2 2,7-4-1,5 1-14,6-3-6,4 0-4,-2 0-5,6 0-8,0-3-14,-3 2-34,3-2-37,0-1-20,-3 3-26,-1-3-15,-3-1-75,-3-1-190,-7 3 85</inkml:trace>
  <inkml:trace contextRef="#ctx0" brushRef="#br0" timeOffset="78459.0847">5449 12356 47,'0'-14'165,"2"3"3,-2 1-13,-2 2-13,2 3-21,2 2-13,-2 3-10,0 0-14,0 0-6,0 0-6,-6 24-10,5-7-2,-1 8-2,-2 4-10,-3 1-2,2 2-6,0 0 0,1 1-5,-2-1-7,2-3 0,-2-2-5,5-3-1,-1-4-10,1-2-28,-2-1-38,5-4-40,-2-1-44,0-1-102,2-3-260,-2 0 115</inkml:trace>
  <inkml:trace contextRef="#ctx0" brushRef="#br0" timeOffset="79721.1972">5607 12544 124,'0'-2'142,"0"2"-14,0 0-13,0 0-13,0 0-4,9 6-13,-9-1-7,3 3-6,0-4-8,-1 1 0,4 4-10,-4-4-6,3 2 4,0-2 2,-1-2 2,3 3 1,0-3 12,1-2 15,1 0 4,-3 1 3,3-4-3,1 0 3,-2-2 1,1-2-2,-1 1-3,-3-4-2,4 4-7,-4-5-4,-1 2-2,-2-3-1,1 4 0,1-1-9,-4 3 1,0 0-5,-3 1-8,2 1-3,-4 0-9,5 3-4,-13 0-6,3 4-2,-4 4-2,-2 2-4,2 3-3,-1 3-3,-1 4-5,4-5-4,0 4-1,3-5-8,2 3-1,2-2-3,0-4 0,3 0-4,1-1 0,3 3 1,-1-8 3,6 5-5,4-6 3,-1 0-1,1-1 1,4-3-3,1-1 0,5-2 3,-3 0-1,3-1 1,-3-5 3,0 3 1,-1-5-1,1-1-3,-4 2 4,0-3 2,-7 4 1,3 0 3,-1 1 5,-1 0 2,-3 3 5,-2 1 0,0 0-2,1 1 0,-1 1-1,-3 2-4,0-4 1,0 4 0,0 0-3,0 0 4,-4 12-6,1-8 5,-1 2 1,0 2-6,1 0 2,-1 0-3,-2 1 3,2-2-2,1 4 1,-2-5 1,4 0-1,-1 0 1,1-2-1,-2 3 0,5-6-1,-2-1 0,-2 5 2,2-5-1,0 5 1,0-5 5,0 0 4,0 0 7,2 4 6,-2-4-7,0 0-1,11-12-2,-2 2 3,5 0-3,-1 0-4,1-1 3,-5 3-4,0-1 0,4 2-1,-4 0 1,0 2-4,-3 1-1,-1 0-2,2 1 0,-6 2 0,-1 1-1,8 0-1,-8 0-3,0 0 1,5 5 0,-5-1 0,2-1-1,-2 1 3,-2 1 0,2 0 1,0-1-3,0 1 2,0 0-1,0 1 0,2-5-2,-2-1 5,-2 8-4,4-6 1,-2-2 3,2 2 2,-2-2 1,0 0 1,0 0-2,8 1 3,-8-1 1,7-5-4,-3 2 1,6-3-1,1-6 1,4 1-1,-2 0 4,-1-1-4,3 3 1,-4 2-6,-2-1 1,2 3-3,-5 2 0,0 1-3,0 0-1,-2 2 2,-4 0-1,10 2 0,-5 0 0,0 1 1,0 1 0,3 5-20,-4-1 2,1-3 2,-1 4-5,1 1-4,-1-2-2,1-1-11,0 0-6,-1-2-20,0 2-10,1-2-11,-1 0-5,1-1-18,3 0 3,-1-3-6,4-2 1,1 0-18,-1-3 8,0 0 8,1-2 5,-1 0 7,-1-2 9,0-2 5,0-2 11,-1-3 10,1-2 1,-2 0 12,0 0 6,0-9 3,4-1 16,-4 0 3,5-1 11,-7 1 5,2-3 13,0 4 23,-3 9 11,1 0 13,-2 8 2,-3-2-2,2 5-9,-3 3-5,0 3-4,0 0 2,0 0-3,-4 17-7,0 7-3,-4 8 10,-3 16-4,-3 6 4,-3-1-5,-2 5-1,1-2 0,-1-3-6,3 2 0,2-2 0,2-4 6,0-3 15,5-12-6,1-3 3,-1-1 0,1 1-4,0-5 3,4-7 7,-1-1 2,1-6-1,0-3 2,0 0 14,2-3 22,-3-1 27,3 0 17,3-1 22,-3-4 16,0 0 2,0 0-24,0 0-10,4-17-9,1-3-16,1-3-7,0-9-5,3-1-10,0-1-14,5-15-7,2-1-2,0-1-5,2 2-9,1-2-4,6 3-6,-7 4-4,1 12-5,0 4 3,1 1-12,0 6-1,-6 6 0,2 5-4,-2 0-4,3 1-3,-2 4 5,-3 3-5,-1 1-6,1 2-3,-2 4-3,-1 0-5,0 4-5,-3 0 0,-2 2-7,0 6 5,-4-1 1,-5 4 6,-4-3-22,-8 2-19,1 1-23,-7-3-10,-2 1-11,0-3-13,-2-1-11,-2-6-15,1 2-21,-3-6-12,3 0-28,7-4-1,-1 0 1,-1-3 1,2 0 9,-4-6 2,-1 1 8,7-1 15,0 1 15,-1-3 10,-4 0 4,5 1-70,-4-4-217,-2 2 97</inkml:trace>
  <inkml:trace contextRef="#ctx0" brushRef="#br0" timeOffset="80023.8374">5264 12565 20,'-10'-1'107,"1"-1"-1,4 1-3,-2 0 0,2-4-4,0 4-10,5 1-1,-9-2-13,9 2 1,-5-2-12,5 2 1,0 0-7,0 0 1,0 0 3,-2-3-3,2 3-6,0 0 6,0 0-2,11-5-3,0-1-1,6 2-8,8-6 3,8 1-9,-1-3-2,5 0-13,16-2 4,-2-1-4,-1 1-26,-11 6-22,-3 0-32,15-6-42,-13 10-32,-1 0-111,-2 3-261,-2-3 116</inkml:trace>
  <inkml:trace contextRef="#ctx0" brushRef="#br0" timeOffset="81113.225">14246 15536 149,'0'0'291,"0"0"-19,6-3-15,-6 3-9,0 0-5,0 0-1,0 0 1,0 0-12,0 0-3,0-3 0,0 3-21,0 0-21,0 0-16,0 0-15,0 0-19,0 0-10,0 0-21,2 7-5,-2-7-11,0 0-6,-2 8-1,2-5-9,0 2-5,0 1-7,0 0-2,0-1 8,-4 5 9,2-2 2,1 2-1,-3 3-3,5-4-6,-4 1-1,3-2 4,-4 3 0,4-2-7,-3-4 5,2 2-3,-1 0 4,2-3 2,0 2 28,-1-1 5,1-2 3,0-3 3,0 5-3,0-5-3,1 2-4,-1-2-3,0 0-2,7 3-2,-7-3 1,0 0 3,6 0 0,-6 0-11,12-5-7,-5 3-7,7-2-9,16-11-8,27-12-22,42-12-25,17-3-39,23-8-37,15-1-54,12-6-44,6 3-34,13-9-67,-7-3-105,8-5-119,-17 3-400,-17 7-962,-11 6 426</inkml:trace>
  <inkml:trace contextRef="#ctx1" brushRef="#br0">13717 4440</inkml:trace>
  <inkml:trace contextRef="#ctx0" brushRef="#br0" timeOffset="208063.4086">13741 3662 3951,'5'-27'-9,"-1"10"16,0 5 0,-2-1-2,0 4-15,-1 0 39,0 5 1,-1-1-6,2 1-11,-1 1 1,-1 3-12,0 0 3,0 0-13,0 0 11,-1 18-1,-2 10 3,-1-1 2,-2 5 5,0 14-1,-4 3 3,7-3-1,-4-10-1,0-2 1,3 1-35,-4 0-6,6-5-25,-6 3-35,0-8-27,4 1-19,1-7-23,-3-2-26,1-1-33,0-6-40,-2-2-29,2-3-152,-2 0-471,1-6 209</inkml:trace>
  <inkml:trace contextRef="#ctx0" brushRef="#br0" timeOffset="208370.883">13523 3794 92,'-7'-32'183,"2"-3"23,-3 8 7,3 1 20,4 8 9,-1 5 1,-1 1-14,2 2-19,-3 1-20,0 3-21,1-4-21,3 7-20,3 2-16,-3 1-19,0-5-18,0 5-4,0 0-8,0 0-4,17 8-6,-5 1-1,5 1-10,3 0 1,5 4 1,5 3-8,-2-2-1,4 2-5,3 0-2,-4 1 0,1-1-9,0 3 10,-3-4-9,-2 1-4,-2-3-1,-8-3-4,-1 0-4,-5-2-1,-1-1-3,-1-2 0,-2 2 0,-3 0 3,-2 3-2,-2 3 3,-6 3 2,-4 5 3,-7 3 4,-3 1 2,-17 8-5,10-8 0,-10 7-1,11-9 1,-17 6-2,14-10-3,-6 2-9,5-1-17,0-2-19,4 0-18,-4-4-20,7 1-23,5-5-30,4-1-37,4-3-48,3-3-44,0-1-173,1 0-466,6-3 207</inkml:trace>
  <inkml:trace contextRef="#ctx0" brushRef="#br0" timeOffset="208547.5938">13902 3914 2584,'25'-19'146,"-10"4"-36,-5 10-49,-1-4-38,-3 5-1,-1 0-20,1 1-3,-3 1-5,-3 2 1,6 5-4,-4 0 4,-1 7 3,-3 2 3,-1 3 0,-1 8 5,-2 3 0,1-3-1,-1 0-8,2 0-24,-1-5-31,3 0-37,0-3-40,0-1-36,2-2-33,0-3-171,-1-1-406,1-3 181</inkml:trace>
  <inkml:trace contextRef="#ctx1" brushRef="#br0" timeOffset="988.0187">14065 4018</inkml:trace>
  <inkml:trace contextRef="#ctx0" brushRef="#br0" timeOffset="208762.6205">14190 3725 61,'4'-17'255,"-2"5"-17,2 3-22,-4-1-18,3 3-23,-3 1-26,0 3-45,-2-1-45,2 4-40,0 0-39,0 0-48,-15 9-45,10-1-100,-4 0-229,4 2 101</inkml:trace>
  <inkml:trace contextRef="#ctx0" brushRef="#br0" timeOffset="208980.3259">14378 3742 67,'2'-3'296,"-2"3"-12,4-5-18,-4 5-29,0 0-22,0 0-29,0 0-14,0 0-23,-18 17-13,4-1-16,-4 2-5,-4 2-20,12-5-6,-4-1-12,4 1-12,3-5-13,2 6-2,5 2-7,0-1-1,5 0-5,0-1-2,7 0-3,3-2-1,3 3-1,4 1-5,-9-6-4,5 0-4,-8-2-3,5-1 0,-8-1 0,-1-4-2,-2 1-2,1 0 2,-3-3-1,1 1 4,-2 2 3,-1 0 0,-8 0-1,-1 1 3,-8 1-6,0 0-3,-3-2-19,1 1-12,0-3-21,-3-1-27,2-3-43,-2 0-59,4-5-55,1 1-199,1-5-459,3-3 203</inkml:trace>
  <inkml:trace contextRef="#ctx0" brushRef="#br0" timeOffset="209200.563">14712 3541 279,'9'-7'348,"1"1"-6,-3-1-32,-1 3-26,0 3-34,-3-1-29,2 1-34,-5 1-17,2 13-17,-2 3-6,-3 12-6,-4 17-5,-5 7-3,2 8-1,-13 26-6,-2 1-5,2-7-9,3 2-13,-6-3-1,9-24-12,-1 4-10,-2-3-13,4-1-26,0-1-21,4-3-23,-3-16-30,5-3-28,0 2-34,-5-5-32,5-2-44,0-10-37,0 0-35,3-4-35,-6 0-187,4-6-508,3-5 225</inkml:trace>
  <inkml:trace contextRef="#ctx0" brushRef="#br0" timeOffset="209421.2573">14500 4349 126,'15'-53'243,"-3"2"0,8-2 13,-7 6-7,8 2 10,-7 11-7,1 1-8,1 5-16,-4 3-24,7 2-15,-8 9-19,1-1-12,4 3-20,-5 5-13,-2 3-19,5-1-11,-4 5-15,3 4-7,-3 1-8,-1 3-4,5 3-4,-9 5-11,-2 0-7,-2 3-6,-3 5-14,-5 1-6,-9-1-14,-2 0-10,-3-4-20,-2 0-7,-5-4-12,3-2-12,1-1-14,-3-4-23,6-5-21,-2-1-27,-3-4-21,7-2-41,0-5-24,8 3-188,-3-7-457,4-2 202</inkml:trace>
  <inkml:trace contextRef="#ctx0" brushRef="#br0" timeOffset="210529.5522">14919 3507 118,'15'-14'314,"-2"3"7,-5 4-13,-3 0-27,-1 3-31,1 0-31,0 3-29,-5 1-23,0 0-16,5 9-19,-6 5-17,-8 4 0,0 13-11,0 4-13,-8 13 0,2-1-15,-1 4 3,6-1-8,-2-3-25,3-14-22,3 0-13,3 1-25,-2-5-17,4-3-22,-1-6-22,4-3-16,2-1-17,-1 0-21,3-4-3,2-6-21,4 2-8,6-5-5,2-3 4,8-3 12,-1-5 12,1-1 17,2-3 11,-2-2 21,2-6 23,-1-2 28,-1-2 49,2-13 23,-4 12 30,-4-4 24,-1 1 26,-4 4 14,-2 0 11,-3 8 12,-5 5 9,-1 1-1,-5 6-14,1-5-15,-2 6-22,0 3-11,0 0-12,-29 12-4,6 5-5,-6 1-8,-1 3-11,2 1-4,2 0-8,5-1-3,1-1-1,8-6-9,-1 2-6,3-1-7,2-4-16,3-2-14,0 0-8,3-4-4,2 0-1,1 1 3,4-5 1,1 0 5,5-5-1,-1-1 1,5-5 3,-2-2 4,3-1-3,3-6 4,-2-4 2,2-3-1,-6 0 1,5-2 10,-5 0 0,-4 9 6,1 2 12,-2 2 3,-2 7-6,-2 2-4,-2-1-7,1 4-7,-2 0-2,-1 3-1,0 0-2,-5 15 1,1 4 3,-3 4 4,0 2-2,1 0-3,-2-6-1,6 5 4,-2-6-5,1 3 4,3-4-1,3-1-1,-3-3 5,0-1-4,4-3 0,1 2 6,0-6 6,4 0-1,-3-3-1,9-2 1,0-2 1,4-3-3,-1-3-2,3-3 2,-3 0 5,5-6-5,-1-5 0,-2 0 1,0-3-1,-1 0-9,-1-3 10,-4 2-8,0 5 20,-4 4-1,-4 7 5,-2 0-3,1 1-15,-1 6-1,-1 2-16,-3 1 2,1-3-3,-1 3 1,0 0-4,-8 21-10,1-5-16,-2 1-15,-3 0-17,5 0-15,0 0-10,0 0-3,3 0 5,0-4 10,4-1 9,0-2 6,2 2 11,1-5 3,3 0 8,1-3 3,2-1 8,5 0 6,4-2-2,0-4 1,-1-1 2,3-1 4,0-4 3,-1 2 5,-1-4-2,6-4 7,-2 1 2,-7 2 8,6-8 6,-3 3 8,-2-5 8,-3 6 10,-1 1 6,1 5 14,-9-2 10,5 0 9,-3 5 5,-3 0 5,1 1 0,1 0 6,-2 3-4,-3-3-9,0 4-10,6-3-8,-6 5-11,1-4-11,-1 4-5,0 0-3,-7 12 2,4-3-7,-2 3 1,-4 15 0,2 6-3,-3 2-2,-1 16 3,-5-2-8,5 8 16,-5-1 8,3-1-2,-1 4 17,-1-1 0,-1 22 18,0-29-2,-1 6 11,0 25-3,4-33 0,-2 0-5,2-2-22,2-12 20,-2-2-4,2 0-3,-2-2 2,0-2 5,-3-5-17,4-2 18,2-6 1,0-1 4,3-7 10,-2-1 14,4-3 13,-1-1-1,-2-2-10,8-1-4,-20-8-8,8-4-12,-2 0-5,0-12-11,10-5-5,-5-6-12,14-13-6,3-3-2,10-7-7,13-24-9,15 5-7,9 2-13,8 3-15,5 10-17,7 2-6,0 15-8,-19 16-15,-1 3 11,4 8 2,-1 7-6,-2 5-7,-5 2 4,0-1-1,-10 5 2,-6 2 2,5 2-9,-7 3 8,-2-2-19,-11 0-14,-1 2-19,-1-2-22,-8 2-5,0 0-7,0-1-12,-3-1-12,1 2-12,-7-2-9,3 4-14,-4-3-15,-4 0-23,0 3-27,-1-1-201,-5-1-505,3 1 225</inkml:trace>
  <inkml:trace contextRef="#ctx0" brushRef="#br0" timeOffset="214483.0207">5135 2680 148,'4'-24'161,"0"-1"3,-4 8 7,1 5-10,2 1-20,-2 7-17,-1-2-18,0 6-15,0 0-8,0 0-9,-4 27-6,-1 4-3,-5 5-8,-1 10 1,0 5-9,1 2-5,-2-1 1,6-2-2,-4-2-16,1 0-12,5-13-30,-2 0-27,0 2-21,1-4-30,1-5 5,-1-2-28,3-5-21,-3-4-87,-1-1-242,-2-10 107</inkml:trace>
  <inkml:trace contextRef="#ctx0" brushRef="#br0" timeOffset="215521.3893">4900 3088 112,'0'-4'157,"0"4"-29,0 0-7,-1-8-28,1 8-1,0 0-10,0 0-12,14-4 12,-2 1-4,4 1-4,11-6-3,3 4-7,0-6-1,2 0-8,5 1-2,-4-2-7,4-2 5,-3 0-10,-2-1-2,2-3 5,-4 5-8,0-2 6,-4-1 1,-6 5-4,-6 2 3,-1 0-3,-3 5 4,-5 0-1,1 1-5,-2-1 2,-4 3-6,6-3-9,-6 3-4,0 0 4,5 10-6,-5 3 10,-6 11-2,0 6 4,-2-3 4,-1-2-9,2 3-1,-2-4-3,3 2-4,3-6 3,-1-3-4,4-4-2,-5-1 1,3-3-4,2 0 3,-3-3-5,3-3 2,0-3 3,0 8 0,0-8 12,-2 6 8,2-6 16,0 0-2,0 0-5,0 0-5,18-25-4,-4 2-7,2 1-2,0-6 6,2 5-12,-2 1 3,-1 1-6,-4 7 2,-2 4-4,-1 0-6,-3 3-3,0 2-4,-2 3-6,2 0 1,-5 2-1,0 0-3,0 0 6,15 12 2,-11-1 2,0 2-1,0-1 0,2 7 2,-2-7-3,0 3 3,-4-5 0,1 1-3,3-3 3,-3 0 0,2-2-5,-3 0 0,3-2-3,-3-4 5,6 3 0,-6-3 1,0 0 1,0 0 0,18-14 1,-6-1-3,6-7 3,3-2 0,-5-1-1,-3 12 1,-2-3-5,0 3 3,-4 4 0,0 0-5,-2 4 0,0 2-10,-1-2-3,-4 5 1,0 0 6,0 0-1,14 13 1,-13-3 4,2 6 6,-3 4-1,2-4-2,1 3-2,-3 7-1,1-8-19,2 2-8,-2-5-22,3 1-15,0-4-11,1-4-9,4 2 0,0-4-13,1-3-5,2-1-11,3-9 12,4 2 1,5-8 5,-2-3 11,-3 0 7,1-2 12,1-3 16,-3-5 19,1 0 13,-2-5 14,0 1 13,3-17 24,-6 14 25,-1 1 9,-3 0 34,-3 3 14,-2 11 19,-1 5 10,-2 1 1,-1 2-6,2 3-18,-1 2-18,-1 2-10,-1 3-14,0 0-7,0 0-8,-13 29-3,2 3 12,-7 12 5,3 3-7,-6 5 6,6 1-14,-4-2 0,7-1 5,-4 1 1,-1 1-2,3-5 4,3-1-4,3-11-3,0-4-1,0 3-3,2-1 3,0-5-9,-2 2 3,3-11 5,0 0-8,1-3-3,1-4-3,1-3 1,-2 0 2,2-2 14,0-2 11,2-5 17,0 0 10,-2 6 14,2-6 13,0 0 9,0 0-4,0 0-11,0 0-20,0-34-17,5 4-8,4-5-7,2-16-13,1 2-9,3-3-7,-2 1-12,10-3-5,4 4-8,1 4-6,2 8-3,-5 8-7,4 5-7,-4 5-1,-1 2-9,3 4-14,-10 7-13,3 1-1,-1 4-12,0 4 0,-3 2-3,-2 0-10,-3 1 7,0 7 7,-2-3 0,-1 8 0,-4 0-6,-4 3-8,-5 5-9,-8 1-10,1 2-4,-7-6-17,-3 2-1,-1-6 1,-2-2 6,2-1 7,5-7 5,0-3 3,5-1 1,-1-4-17,4 0-17,-3-2-16,3-4-20,4-2-21,2-3-14,4-6-6,4-1-12,9-10 11,3 4-3,7-2-126,9-13-359,8 6 160</inkml:trace>
  <inkml:trace contextRef="#ctx0" brushRef="#br0" timeOffset="215703.3229">6259 2975 1157,'45'-31'-98,"0"6"22,-3 0 26,-11 8 31,1 0 34,-10 3 13,-3 5 26,-3 2 25,-7 0 24,3 4 21,-6-2 7,-1 3 6,0-1-10,-5 3-14,8 0-10,-8 0-14,0 0-9,0 0-9,10 4-10,-6 2 1,-1-1-6,0 0-2,-1 1-3,2 2-9,-2 0 5,1 0-9,2 1-2,-1 0 0,2 0-3,2 2-3,-2-2-8,3-2-19,2 0-16,-1-2-28,5-1-17,4-5-22,0-1-12,-1 0-29,1-3-28,2 2-13,-9-2-9,0 1-138,-4 1-335,-5-2 148</inkml:trace>
  <inkml:trace contextRef="#ctx0" brushRef="#br0" timeOffset="215853.4496">6539 3027 62,'-15'8'129,"6"0"9,0-2 3,5-3-12,-3 0-2,7-3 1,-2 7 5,2-7 22,0 0 7,16 10 1,-3-6-18,6-5-17,9 1-7,4 0-9,-3-4-17,7 2-24,0-3-37,-2 2-39,3-5-39,-1 3-27,0-2-49,-4-1-34,-2 2-143,-9 4-321,-2-3 142</inkml:trace>
  <inkml:trace contextRef="#ctx0" brushRef="#br0" timeOffset="216160.7393">7351 2565 67,'2'-18'271,"-4"2"-7,2 7-27,0 2-29,0 2-28,0 5-22,4-4-24,-4 4-8,0 16-12,0 10-4,0 2-8,0 10-3,-7 12-1,-7 1-8,3 3-2,-7-3-10,4-3-8,0 1 1,-2-3-12,3-13-3,7-3-5,-4-1-14,0 0-22,2-5-28,2-7-24,0 0-30,3-5-32,-2-3-22,1-2-7,1-2-14,3-5-15,-5 7-42,0-7-105,5 0-328,0 0 145</inkml:trace>
  <inkml:trace contextRef="#ctx0" brushRef="#br0" timeOffset="216538.5119">7093 3001 94,'-5'-7'167,"5"1"2,-4 2 6,4 4-13,-4-9-8,4 9-16,-2-5-17,2 5-8,4-7-10,2 3-8,3-1-5,8-5-11,8 0 0,4-4-8,0 4-2,1 0-4,-3 0 2,3 3 0,0-2-1,0 4-6,-1 0 2,-1 0-10,-7 1 1,0 2-9,-10 2-7,1 0-4,-1 3-7,1 0 2,-3 3-1,0 0-6,-3 3 2,0-1-1,-2 4 0,3 5 1,-7-2 0,5-1-1,-3-2-7,0 0 3,-2-1-3,1-3-4,1 2-1,0-3-6,0-3 2,0 2 2,-2-6-1,2 7 1,-2-7 5,7 5 0,-7-5 6,10 3-4,-10-3 4,0 0 0,19-6-4,-13 1 6,-1 0-2,0-6 0,1 1-1,0-4-6,-2-2-1,-3-2-2,-1 1-2,0-2 5,-1 1-11,-2 3 3,-2 0-5,-1-1 4,-1 6-4,-1 1-13,1 0-11,-1 1-7,1 3-23,-3 1-13,-1 1-18,4 1-20,7 2-20,-14 2-32,14-2-17,0 0-10,-12 2-10,12-2-113,0 0-334,0 0 149</inkml:trace>
  <inkml:trace contextRef="#ctx0" brushRef="#br0" timeOffset="217107.6888">8024 2451 203,'1'-18'278,"1"-1"10,-4 7-9,2 2-4,2 0-22,-2 5-32,0-2-18,0 4-31,0 3-23,0 0-19,0 0-19,0 14-6,-3 12-5,1 9-7,-4 21-7,0 1 7,-9 27-4,-4 0 3,2-26-1,-6 23 8,8-23-4,-7 21 0,7-21-1,2-5 1,-5 1-2,5-4 0,-1-1 6,1-2-14,-1-4 4,4-9-6,2-1 1,-4-4-7,5-1-4,0-5-9,3-6-4,0-4-8,0-1-3,0-3 1,2-1-5,0-1 2,0-1 2,1-3 7,1-3 14,-3 7 8,3-7 10,0 0 12,0 0 5,-3 6 7,3-6 7,0 0-2,0 0 2,0 0-3,0 0-6,0 0-14,6-32-18,-6 6-14,5-4-7,-3-4-8,2-2-9,4-13-1,3 1-6,1 3-3,0-2-11,2 0-5,1 15-4,0 0-6,3-2 1,2 4-4,-3 2-2,1 2-2,0 3-4,-4 9-2,0-1-1,-1 6-3,-4 0-1,0 4-8,-1-2-2,-4 3-14,3 0-8,-2 2-11,-5 2-10,6-1-5,-6 1-7,0 0-1,0 0-1,0 0 11,15 5 3,-15-5 14,0 10 4,0-3 6,0-7 7,-1 13 5,-1-8 3,2 1 2,-3 2 5,2-1-4,1-7-4,-7 12-8,6-8-11,1-4-14,-4 6-4,0-2-26,4-4-23,-3 6-9,3-6-10,-7 7-14,1-5-9,1 3-6,5-5-10,-10 6-7,10-6-16,-10 3-8,10-3-21,-20 2-3,14-1 1,6-1-13,-22 0-1,12 3 0,-3-1-144,3-1-417,-4-1 185</inkml:trace>
  <inkml:trace contextRef="#ctx0" brushRef="#br0" timeOffset="218670.7993">4915 3883 171,'-2'-5'197,"0"2"-18,2-4-25,-2 5-19,2 2-14,0 0-15,0 0-1,14 23-2,-1-2 11,6 10 5,8 12-2,3 3 2,3 3 2,5 1-2,-1-5 1,7-1 4,0 4 8,19 11 4,-16-21-8,-4 1-4,4-4-14,-4 1-5,0-3-5,0-4-9,-4 3 2,-8-9-4,-1 0-6,-3-3-4,1-2-8,-5-1-11,-9-5 2,0-4-7,-5 1-6,-1-6-3,0 5-2,-3-2 1,0-3-4,-1-2 9,-4-1 2,9 5 1,-8-3 12,-1-2-6,0 0-1,0 0-2,0 0 1,4 4-4,-4-4-1,0 0-5,0 0-18,0 0 0,0 0-33,-26-11-8,8 6-13,-2-3 0,-7-4-3,-1-1-3,-3 1 5,1 1-3,1-4 2,-6 1 7,8-1-2,0 1 1,-3 4 8,4-1-15,10 4 18,0 0 11,3 0 7,1 2 4,5 1-4,0 4-7,0-1-1,7 1-6,-7-4-5,7 4-2,0 0 1,0 0-3,2 7 2,7 3 7,5-2-6,4 10 4,7-2 14,1 2-16,0 0 8,4 1 2,-2-5 2,3 3 2,-3-2-4,1 0 4,-2-1-2,-3-3 1,-5-3 1,-1-1 0,-6-2-1,1-2 0,-2 0 3,-2 1 3,-2-3 3,-2 0-6,0 2 17,-5-3 12,0 0 17,10 0 7,-10 0-1,6-4-8,-6-2-3,2-6-10,-2-8-9,-2-3-11,0-9 0,-2 1-3,-1 5-1,0-2-1,0 3-1,-3 1-4,7 7 0,-3 4 5,-1 1-3,2 2-6,2 4-5,1 1-12,-3 1-27,3 4-4,-2-5-16,2 5-14,0 0-1,0 0 7,-5 20 6,5-2-11,-4 11-18,4-4-22,-4 3-33,3-3-16,2 0-24,-2 1-12,3-8-22,5 1-21,3-4-15,-1-2-188,-1-3-480,2 0 212</inkml:trace>
  <inkml:trace contextRef="#ctx0" brushRef="#br0" timeOffset="219289.1973">6896 3830 129,'4'-17'253,"-4"6"2,3 2-14,-1 1-18,-2 3-26,0 0-24,2 1-21,0 1-21,-2 3-16,0 0-5,14 20-5,-5-3-8,6 12-3,8 15 28,4 4 1,-2 4-11,5 3 12,6 19-8,-10-19-9,1-4-11,-1 4-7,-2-5-2,2 3-8,-2-3 5,-4-4-15,0-1-6,-5-10-6,-2-4-10,1-3-1,-3-2-9,-1-3-2,-1-10-5,-3 4 2,-1-4-2,-2-6-3,1 1-5,-2-4-1,1 0-1,0 2 0,-3-6 0,1 7-5,-1-7-14,0 0-15,0 0-16,-23-17-14,9 5-7,-3-2 5,-4-4 2,-3-1 9,2-2-1,-3 1 2,2 0 5,2 0 15,0 2-3,5 5 7,2 1 9,3 3 12,1 2 11,4 0-2,-4 0-13,8 3 2,-3 3-6,3-2-5,2 3-1,0 0 4,0 0 0,14 12 2,0-2 16,2 2-17,5 7 3,2-3 1,4 0 0,-1 0 1,-1 2-3,-3-4-7,2 2-12,-6-7-21,0 2-16,-1-5-32,-2 5-23,-2-8-24,-1 1-19,0-4-17,0 0-9,3-6-27,-4-5 15,3 0 10,-1-6 21,0-7 13,-4-1 16,1-1 22,-4-1 30,-2 7 36,-2 4 21,2 1 37,-6 2 16,6 2 21,-4 0 3,0 5-6,1 0-10,3 3-7,-4 3-8,0 0-4,0 0 5,0 0 1,0 16 0,-4 2-1,1 3 0,-3-2-7,1 5 5,1-3-13,-4 5-15,1-2-7,2 0-39,-3-5-33,8 0-29,-5-2-22,2-2-20,-2 2-111,1-6-284,2-3 126</inkml:trace>
  <inkml:trace contextRef="#ctx0" brushRef="#br0" timeOffset="219721.1859">8495 3767 101,'-6'-11'254,"4"1"-28,-1 6-27,2-5-24,-2 6-18,3 3-17,0 0-13,7 15-3,4 8 4,5 5 2,10 14-5,5 3-3,5 6 4,4-4-5,3 2-11,19 17-9,-21-23-6,3 1-11,1-2-12,-4-3 1,1-3-8,4-2-6,-19-7-4,-1-4-7,-1-5-4,-2 1-3,-3-1-7,-2-7 3,-8-2-12,0-2-2,1 2-4,-6-6 4,-1-1-6,-1 3 3,0-1-4,-3-4-2,5 3-12,-5-3-10,0 5-23,0-5-32,0 0-35,-19-2-26,9 2-25,-4 0-30,-3-3-10,-2 0-8,-2 3-8,2-4 2,-5 3-112,-4-1-341,1-2 152</inkml:trace>
  <inkml:trace contextRef="#ctx0" brushRef="#br0" timeOffset="220042.563">8896 4461 501,'-12'-2'84,"-1"-1"27,1-1 16,3 1 10,-2 0 17,3 0-4,4 3 6,-1-2-16,1 0-8,4 2-14,-9-2-11,9 2-12,0 0-12,0 0-5,0 0 1,0 0 1,14 12-9,-5-8 3,7 4-4,0 1-4,2-1-2,5 3-3,2 1-6,0 0-6,0-1-5,-6-1-4,1-2-15,-4-2-17,-2-2-19,1 1-22,-4-1-22,3 0-12,-3-4-12,1-1-14,0-1-4,-1-2-22,0-4-9,-2 4 13,-1-4 3,4-6 8,-5 3 9,1-5 19,-3-3 27,0 0 13,0-5 31,-4 6 18,2 1 17,-1 1 22,1 3 23,-2 3 20,2 3 10,-3-1-3,0 1-8,4 2-17,-4 1-10,0 2-11,0 2-6,0 0-6,0 0-6,0 0-2,0 21-5,-3-8 0,2 5 2,-4 2-2,1 3-5,-9 0-5,10-2-17,1-3-22,-3 2-27,1-1-26,-2-2-34,4-1-29,1-5-31,2 3-38,-3-5-140,-1 2-371,3-6 164</inkml:trace>
  <inkml:trace contextRef="#ctx0" brushRef="#br0" timeOffset="220844.7368">10570 3868 64,'-9'-17'280,"4"7"-5,-1-1-9,3 1-30,0 4-27,0 2-29,4 1-20,-1 3-14,11 10-3,6 4-10,3 10-4,15 14-2,2 3-4,0 0-4,5 4-6,23 23-6,-22-28 2,4 2-8,0-1 0,2-2 4,1 0-6,2-4 3,-3-5-9,-1 0-1,-1-4-5,-5 3-2,-10-14-20,-1 2 0,-6-4-12,1-2 3,-2 1-8,-9-5-1,-1-3-8,-6 1 4,-1 0 0,0-3-1,-2-1 6,2 1 3,-7-2 7,7 2-2,-7-2-1,0 0-8,0 0-4,0 0-7,0 0-16,6-11-49,-8 5-23,-2-1-25,0-4-13,-1 2-7,-1-2-21,-3-3-24,-1-2-14,-2 2-15,3-1-21,-2-1-6,1 2 5,0 1 15,-1-4 20,0 3 16,1 0 13,2 5 12,-1-6 19,3 5 26,-1-5 14,2 5 24,2-1 23,0 1 18,3-2 23,-4 2 16,0 4 9,3-1 7,0 3-3,-1 1-6,1-1-8,1 4-5,0-6-9,0 6-4,0 0-2,0 0 4,0 0-2,13 17 6,-7-2 1,3 2 8,2-1 2,-1 0 7,2 6 0,0-3 4,-3-3-1,0 2 1,-2 0 5,4-2 1,-1-2-2,-3 2 0,0-5-5,-3 0-1,1 2-4,1-3-7,-3-1-3,-1-2 0,0-1-7,0-2 2,-1 1-3,-1-5 1,5 8-17,-3-4 15,-2-4-7,0 0 5,0 0-2,-2 7 1,2-7-4,-5 5-1,2 2 0,-6-2 13,-6 7-10,-5-2-2,-5 2-5,-1 3 1,2-1-19,-1-4-12,5 0-10,2-3-39,1 0-16,-1 3-23,4-4-13,1-1-15,0 1-13,4-1-20,-4 1-10,3-3-23,-4 0-12,3 1-13,2-3-17,-3 0-145,-1-1-411,0 0 182</inkml:trace>
  <inkml:trace contextRef="#ctx0" brushRef="#br0" timeOffset="223267.6471">16722 3272 204,'10'-29'266,"-2"10"-8,-4 8-29,0 3-27,-3 0-27,-1 4-22,0 4-18,0 0-11,-9 44-3,-11 35 11,-13 11 3,-1 7-14,-8 12-4,-1 6-2,-1 4-9,-2 1-7,5-9-10,-4-6-4,1-2-3,4-9-10,8-7 1,-5-10-13,17-24-5,-1-4-7,-1-6-12,5-11-19,-1 1-23,5-4-37,2-4-38,2-8-54,1-3-54,3-4-46,2-3-202,-2-6-474,5-1 211</inkml:trace>
  <inkml:trace contextRef="#ctx0" brushRef="#br0" timeOffset="223665.7921">16933 3633 284,'5'-3'303,"-5"-1"-14,5 1-22,-5-2-25,0 5-24,7-3-22,-5 1-16,6-2-15,7 0-3,12-8-11,8 7-6,4-8-9,24 8-8,0-9-1,1 7-22,-4 0-15,-2 3-4,-7 0-12,-17 2-7,-4 1-15,-2 0-5,-10 0-16,-4 1-14,-5-2-21,-1 3-7,-2-2-11,1 1-12,-7 0-16,0 0-18,0 0-28,0 0-25,0 0-28,-25 7-11,9-3-16,-5 0-1,-9 2 5,9-3 9,-5 2 17,9-1 11,-1-2 19,5-1 18,-1 2 16,1-3 6,2 4 15,-1-2 5,3 1 6,-1 4 21,-1 4 25,-3 6 23,0 7 6,-2 5 7,4 1 1,-1 2 13,-8 11-7,11-11 0,-3 2 0,4-1-6,-3 1-1,1 0 0,-2 1-2,4-5-9,-1 0-23,1-1-31,-1-3-36,1-6-26,4-3-30,-5-2-109,7-6-253,-3 1 112</inkml:trace>
  <inkml:trace contextRef="#ctx0" brushRef="#br0" timeOffset="224168.0101">17324 3956 211,'4'-3'204,"1"0"-10,4 5 3,-3-4-13,2 5-16,-3-1-17,5 2-10,-3 0-18,-1 0-7,-2 3-12,5 1-7,-5 1-9,0 0-4,-2 3-9,2 1 0,-3-4-8,-1 2-4,-1 0-4,0-3-6,1-1-9,0 0 5,-3-2-3,3 1 10,0-2 5,0-1 14,0 1-3,0-4-7,0 6 4,0-6-1,4 4-3,-4-4-7,0 0-4,-1 3-5,1-3-5,0 0-5,0 0-6,0 0-8,0 4-3,0-4-4,0 0-3,0 5-4,-3-2 0,3-3 2,-2 9-3,-1-2-1,-1-2-1,-1 6-1,3-2 5,-5-1-6,7-2 6,-4 1 0,-1-2-3,1 0 7,3-1 4,-3 0 8,2 0 12,-1-1 4,3-1 10,0-2 6,-3 4 2,3-4-1,0 0 9,0 0-2,0 0-5,-2 7 7,2-7-4,0 0-11,0 0 11,0 0-5,0 0 4,0 0-1,0 0 1,0 0 3,0 0 1,0 0-12,8-13-9,-4 2-9,3-6-16,6-5 3,2-2-8,3-3-6,5-1-6,5-10-1,-3 9-5,1 4 2,0-2-9,1 5-2,0 3-3,-7-3-6,-3 10-11,-2 1-13,-4 3-16,-3 1-19,-1 3-26,-2-1-30,1 1-19,-2 0-30,0 3-24,-4 1-17,10-3-11,-10 3-19,12 1-19,-12-1-10,12 6-182,-9-4-501,-3-2 221</inkml:trace>
  <inkml:trace contextRef="#ctx0" brushRef="#br0" timeOffset="224564.4243">18045 3866 169,'2'-6'287,"1"0"-3,-2-2-5,-1 3-9,0-2-10,3 1-10,-3 6-14,-3-11-22,1 7-18,2 4-18,-3-7-26,3 7-15,-10 1-22,-7 6-9,1 4-11,-11 7-12,-3 5-7,-10 11-3,0 1-7,13-9-12,4-3 1,5 2-13,-1-1-5,2 0-12,7-7 5,3-2-13,1-4-6,4 1-6,-1-1 2,3-2-4,2-1-2,1-2 2,1-3 4,2-1-2,7-2-1,5-2 0,8-8 2,3-4-5,1-2 5,-1-2-4,-3 1 0,0-1 9,-6-3 2,-5 2-2,4-2 2,-5-1-5,0 1 1,-1-3 4,-3 9 10,-1 1 20,-4 4-4,-1 1-4,-2 4-4,1-2-10,-1 5-7,-1-2-4,-1 4-12,0 0 1,0 0-4,0 0 9,-3 20-3,0-9-1,1 2-7,-2 2-12,-1 3-8,-1-1-24,3 2-16,2-2-19,0 1-21,-1-3-28,4 2-22,-2-7-30,1 2-21,3 1-29,1-2-26,1-4-170,-1 0-467,2-3 207</inkml:trace>
  <inkml:trace contextRef="#ctx0" brushRef="#br0" timeOffset="224859.5735">18316 3875 263,'6'-12'307,"-2"2"-21,0 2-27,0 5-34,-1-1-25,-3 4-20,4-1-25,-4 1-12,4 12-10,0 1 7,-1 3-14,2 5 5,-1 5-3,2-2-11,-1 1-3,3 0-9,-1-2-11,-3-3 4,1-3-14,0 0 0,-1-5-10,1-2-4,-1-1-5,-2-3 4,1 1 0,0-4 30,3 1 10,-5-3 18,-1-1 0,0 0-12,13-10-9,-4-3-10,5-4-10,-2-9-8,4-2-21,-3 2-4,2 2-3,-6 1-7,-2 7-9,3 1-5,-2 3-14,-3 3-17,-2-1-15,2 3-9,-2 0-24,-1 2-26,2 0-41,-3 0-18,-1 5-33,3-7-34,-3 7-31,2-5-35,-2 5-11,0 0-6,6-2-7,-6 2-174,0 0-505,0 0 225</inkml:trace>
  <inkml:trace contextRef="#ctx0" brushRef="#br0" timeOffset="225704.5423">18725 3863 257,'0'0'271,"0"0"-7,0 0-13,0 0-17,0 0-18,0 0-22,9 4-20,-9-4-17,0 0-19,0 0-16,3 1-12,-3-1-12,0 0-9,6 7-5,-6-7-9,6 3-2,-3-1-1,-3-2 5,7 0-4,-7 0-8,0 0 10,0 0 4,13 0 4,-13 0 12,0 0 9,10-2 9,-10 2-6,7-3-14,-2-1 6,-2-1-3,3-2-8,-2 1-7,1-4-1,-1 4 0,-1-1 1,-1 4-2,1-2-14,-3 5-11,0-6-12,0 6-13,0-5-7,0 5-25,0 0-8,-23 9-10,5-2 5,-7 7-4,3 0-8,-1 6-6,0-2 2,4-1-5,6-2 2,0-2-4,1 2 5,1-1 0,2 1-3,3-4 2,2 5 8,2-4-18,4-1 23,2-1 3,0 0 4,2 0-13,5 1 13,1-5 6,1 3-19,8-5 22,0-1-8,-3-4-5,5-1-8,5-5 1,-3-3-3,-6 1 1,6-5 1,0-3 3,0 0 4,-4-2 0,-1-1 8,0 0 4,-3-1 17,-4 6 1,0-2 15,-2 3 7,-2-3 14,-1 8 6,-3-1 6,-1 5-2,-2 3-7,2-4-11,-1 4-3,-3 2-13,7-4-23,-7 4 6,0 0-2,5 9-1,-3 1 7,0 0-4,0 6 5,1-1-4,-1 2-4,2 3 0,-2-2 3,4-3-4,-2 2 2,3-2 4,-3 2-7,-2-8-5,5 4-13,0-2 9,-2-1-3,0-6 4,-1 4 0,4-3-3,2-2 1,-4-1 13,2 1 2,7-4-18,2-3 14,1 0 4,1-5 3,7-1-8,-1-7 8,3 3-10,-3-7 4,1 1 7,1-3-7,-4 0-1,-1-3-2,4-2 3,-7 2-6,-4 0 7,4 3 1,-9 7 3,-2-1-2,2 0-23,-2 4 25,-5 4-4,0-3 5,0 3-9,-3 2 1,1-1-3,-1 3-6,0 5-9,-5-4-7,5 4-1,0 0 10,0 0-8,-23 14 0,18-4-2,-6 1 2,5 7-2,1-1 5,2 2 0,1-2-2,0-1-4,-1 2 1,8 1 5,-5-3 13,2 1-11,1-1 7,-1-4-4,1 1 5,1-3-6,1 5 7,-1-5 3,0 1-2,-1-2 4,-1 1-1,3-1 2,-2-3-3,-1 2 1,2-3 0,-4 2 1,4-2-3,-3-1 7,-1-4-6,2 8 6,-2-8-2,0 5 3,0-5 3,-2 7 5,-3-4-5,-1 2 0,-2-4 1,0 2 9,0 2-6,-3-3-4,0 0-6,-2 0-21,-7 2-44,-2-2-35,-7 3-39,-1-1-47,2-1-42,0 1-47,7-1-187,2-3-503,4 1 222</inkml:trace>
  <inkml:trace contextRef="#ctx0" brushRef="#br0" timeOffset="226365.6557">20099 3830 292,'13'-23'355,"-6"9"2,-1-1-17,-2 5-6,2 1-24,-4 1-26,0 2-31,-2 3-48,0 3-7,-4-5-27,4 5-14,-32 9-23,0 9-10,-16 10-15,-7 0-9,12 3-17,-2 3 5,3-3-18,15-8-13,1-2-10,7 0-19,0 1 7,6 0-10,4-5-10,4-2-5,1-5-4,2 2-4,2-3-4,3 1 3,0-3 2,2-3 9,4-1-3,1-2-6,3-3 8,6-3 0,0-2-4,1-1 5,1-9-3,4 0-3,-8-3 4,5 0-1,-3-5-3,-1 3-6,2-6 16,-4 0-15,3-2 2,0 4 0,-4 0 5,0 3 12,-7 7 5,-2 5-18,-1 3 15,-1 1-3,0 2-9,-3-1-13,1 2-2,-2 4 3,0 0-7,-3 16 10,-5 1 1,-3 7-7,3-1 5,-5 1-1,8 0 5,-3-5-4,7 3-4,-2-5-6,5 4 10,-1-3-1,4-2 6,3 4 12,2-5 16,2-1-4,2-2 17,5-2-12,1 0 26,7-6-5,2-1 7,3-7 1,0 0-7,1-5-6,-2-1 0,-3-2 5,6-5-6,10-9-6,-16 5-3,11-12-4,-4-2-10,-3-2-1,-2-6 1,-3 2-4,-11 8-5,6-10-2,-8 11 1,1 1-10,-6-1 2,-5 2-2,1 2-2,-2 9 5,-4 2-11,-1 5 4,2 0-8,-1 5 2,-3 2-3,-1 2-8,-8 6-6,-5 4 12,-10 7-12,0 6 12,-1 7-5,-4 9 5,2 3-8,7 1 5,1 5-1,7-12-2,-1 17 2,9-6-3,1-9 4,0 0 4,9-2-4,-1 1-4,3-2-22,-2-2 13,5-1-1,-1-4-10,4 0-7,-3-8-23,-2-2-28,2-5-25,0 5-23,-3-6-26,1-4-19,-1 3-25,-1-1-18,5-3-24,-1-3-27,-2 0-251,-5-1-576,10-1 255</inkml:trace>
  <inkml:trace contextRef="#ctx0" brushRef="#br0" timeOffset="228325.0828">16876 5107 74,'5'-17'215,"2"-3"-18,-5 2-10,4 0-2,-3 6-2,-1 3-7,2 0-14,-3 3-18,-1-1-17,0 2-18,0 3-16,0 2-6,0 0-10,-5 16-6,-2 1-8,-4 6-7,1 7-4,-3-1-3,4 0-5,-3-2-8,4 2-2,0-4-6,2 1-2,2-2 0,2-5-4,0-2-3,2-7 0,3 2-5,-2-4-4,0 1 3,2-3-1,2-2 0,-1 1-1,4-5 5,-2 0 0,7-1-2,0-6-2,-4 1 0,2 0 3,8-6-3,-4 3 2,1-3 1,-1 1 9,-1 1-9,-4 6 2,-2-1-2,-2 2 1,0 1 0,-2-2-4,0 1-3,0 3-10,-4 0-3,0 0 6,0 0-3,7 8 2,-9-3-1,4 2 0,0-1 5,1 6-4,-1-4-3,1 2 3,-1 0-2,1-1 0,2-1 1,1 3-2,0-6 6,3 5-3,1-5 2,-1 0 1,2-4-6,3 3 8,0-7 0,0 1-1,4-1 1,-1-1 3,-5-4-3,0 2 3,2-6 1,-2-1 6,-1 0-3,0-1 4,-1-3 0,-4-2 0,-2 0 2,-2-1 1,2 2-1,-4-3-6,-2 5 1,-1 4-3,1 0-10,-4 2-12,-1-1-37,-2 3-27,-5 0-26,-1 1-27,-6 2-17,4 4-26,0 1-21,3 1-25,-2 2-123,3 0-368,6-2 163</inkml:trace>
  <inkml:trace contextRef="#ctx0" brushRef="#br0" timeOffset="228672.656">17545 4846 26,'3'-12'278,"-2"6"-17,2 2-29,-1-2-29,-1 5-24,-1 1-18,0 0-16,-6 24-11,-1 3-1,-4 6-9,-1 1-6,1-1-12,-3 13-7,2-14-11,1 2-4,2-2-12,-2-2-4,1 1-9,3-5 1,1-1-12,1-7-2,0-1-4,1-5-6,2-3-1,0-1-3,-1-3-1,3 0 1,0 0 7,0-5 10,0 0 22,0 7-5,0-7-2,0 0-11,11-14-8,0 2-3,4-10-5,2 1-4,0-1-4,4 1-4,-1-1-5,1 4-6,-3 5 3,-4 3-8,-2 1-6,-1 4 7,-2 1-16,1 0-7,-1 4-4,0 3 1,1 1 4,-3 2-2,2 4 3,-4 1 2,1 6-11,-3 0-8,-1-2-20,1 2-25,-1 1-32,0-3-35,-4 13-28,5-11-36,-2-4-29,-1 0-175,0-1-440,2-5 196</inkml:trace>
  <inkml:trace contextRef="#ctx0" brushRef="#br0" timeOffset="228871.7134">17869 5153 150,'5'-12'257,"-1"1"6,2 2-4,-2 4-17,-3-2-28,0 5-26,1-2-25,-2 4-18,0 0-16,0 0-9,0 0-14,8 11-8,-9-1-11,1-1-9,1 1-1,1 2-10,-2 0-5,0 2-8,1-4-2,-1 2-12,0 1-15,1-4-37,-1 2-29,3-1-21,-3-3-27,0-1-10,3-2-36,1 2-4,-4-6-13,6 2-17,-6-2-24,0 0-105,16-9-323,-12 1 144</inkml:trace>
  <inkml:trace contextRef="#ctx0" brushRef="#br0" timeOffset="229028.8307">18026 4976 89,'0'-10'111,"0"1"-9,0 2-16,0 2-21,0-2-31,0 4-32,0 3-27,0 0-53,0 0-84,0 0 38</inkml:trace>
  <inkml:trace contextRef="#ctx0" brushRef="#br0" timeOffset="229212.9985">18324 4804 113,'6'-8'306,"-3"3"-14,3 0-21,-3 1-30,0 2-27,0 0-28,-3 2-20,4 6-15,-4 5-13,0 3-16,0 6-4,-2 7-11,0 3-7,-2 2-9,-1-4-4,-3 5-9,2-3-2,-2 0-7,0 0-12,-2-2-5,1 1-14,0-1-22,-1-1-25,4-5-28,-5-2-35,5-2-29,-4-2-38,1-2-40,1-4-22,3 1-33,-6-3-120,6-5-382,5-3 170</inkml:trace>
  <inkml:trace contextRef="#ctx0" brushRef="#br0" timeOffset="229537.2998">18391 5095 188,'8'-3'202,"-8"3"-8,7 0 1,-7 0-8,10 0-2,-4 0-3,1-1-3,2-2-3,4 2 6,-3-1 1,3-4-4,6 1-5,-1 0-10,1-3-6,-2 0-6,1 0 5,-2-1 18,-6 5-6,-1-5-1,-2 3-9,1 2 4,-4-3-6,-1 4-7,1 0-9,-4 0-21,4-1-14,-4 4-20,0 0-15,0 0-25,0 0-14,0 0-9,-34 17-12,11-3-1,2 4-12,1-1-12,0 2-22,8-2-4,-6 2-8,10-3-4,-1-1-10,7-3 2,-1-1 10,3 3 2,1-2 3,1-3-1,3 2 10,1-1 1,2-5 5,5 2 5,-2-3-1,11 1-6,-3-5-15,8-3-10,4 1-3,-3-2-21,-1-3-39,2-1-21,-9 1-19,0 0-10,-1 1-33,-3 1-28,-4-2-15,-1 2 0,2 2-151,-5-2-428,-2 2 190</inkml:trace>
  <inkml:trace contextRef="#ctx0" brushRef="#br0" timeOffset="231591.6051">5674 2295 5,'0'0'86,"9"2"22,-5-1-11,-4-1 9,9 0 2,-9 0 1,6-2 8,-2-3-3,3 2 5,-4 0 0,4 3 1,-3-5-8,1-1-5,-1 1-7,-3-7-11,4 4-6,-1-6-14,-4 2-2,-3-3-4,3 3 2,-1 2-7,0 1-1,-4-1-12,1 5-1,1-2-12,-3 3-4,2 0-13,-2 3-4,-6 3-1,1 3-4,-7 6-1,1 10-2,-2 4-5,-1 4 4,6-3 1,1 5-3,0-3 3,6 0-3,0-3 2,7-8-9,0 0 4,0-4-6,7 3 2,-1-5-2,-1-4 4,5-1 0,0-3-1,2-1 8,7-7-4,-1-4 0,0 0 5,8-13 0,-1 7-2,-2-3 4,-5-3 7,-4 7 4,4-6 12,-6 5 1,-2 4 7,-2-4 3,-3 7 9,2 1 1,-2 1-2,-3 2-11,0 2-5,-2-1-6,0 3-8,0 0-2,0 0-4,-4 28 3,-1-2-2,-9 6-1,5 2 1,-5 14 1,0-2-2,5-12-2,-4 0 2,5-1-2,2-3 2,-3-1-6,8-3 3,-3 1 1,1-3-3,1-5 2,-2-4-3,4 2 0,0-7 2,0 2-5,0-3 3,-3-2 4,6-2-2,-6 0 7,2 2 9,1-7 5,-1 5 14,1-5 5,0 0 7,0 0-2,0 0 0,0 0-4,0 0-10,0 0 2,0 0-13,24-22-10,-6-1-18,5 0-10,13-13-24,-10 10-15,10-8-17,0 0-26,-8 10-23,9-10-30,-11 11-24,15-6-25,-12 6-26,2 3-155,-6-3-405,2 3 180</inkml:trace>
  <inkml:trace contextRef="#ctx0" brushRef="#br0" timeOffset="231834.897">6684 2145 182,'-8'1'288,"0"-1"-21,8 0-25,-12 1-28,9 0-18,3-1-25,0 0-17,0 0-14,0 0-7,15-10-20,4 5-11,11-5-4,4 0-19,4-1-16,-1 1-33,14-5-28,-19 6-27,3-2-35,-2 5-21,-4-1-37,-9 4-14,1-2-25,-7 4-11,-5 1 0,-3-1-94,-6 1-282,0 8 125</inkml:trace>
  <inkml:trace contextRef="#ctx0" brushRef="#br0" timeOffset="231996.4672">7007 2097 526,'-19'18'-42,"-4"-2"28,-1 1 13,6-5 24,0-1 17,3-1 14,0 1 18,6-2 3,-2-4-7,6-1 4,0 0-2,1-1 5,4-3 17,0 6-1,0-6 0,11 4-6,3-4-4,6-3-9,9-4-12,3 3-12,0-6-24,6 5-24,-7-8-22,5 5-30,-4 0-30,0-4-24,2-3-5,-3 4-105,1-2-232,-5-2 104</inkml:trace>
  <inkml:trace contextRef="#ctx0" brushRef="#br0" timeOffset="232170.9666">7394 2005 119,'12'-15'52,"-1"-2"16,-2-8 5,4 4 25,-7 4 16,-2 1 20,0 6 21,-3 2 0,2 3-2,1-2-16,-4 3-15,2 2-19,-2 2-10,0 0-13,2 11-2,-4-1-5,1 7 6,0 10-7,-2 6 17,-3-2-8,2 1-5,-1 4-9,1-2-4,-2 0-4,2 3-8,0-4-4,1-3-9,-1-1-16,2 1-20,3-11-27,-1 6-23,-2-8-28,0-1-27,4-6-26,-2 1-20,1-4-19,-1-2 1,0 2-115,-3-3-305,3-4 135</inkml:trace>
  <inkml:trace contextRef="#ctx0" brushRef="#br0" timeOffset="233005.2006">7326 2296 200,'0'0'194,"-3"-6"-1,3 6-2,-2-5-9,2 5-8,0 0-16,5-12-16,3 7-8,4-9-10,9-1-1,4-2-7,1 0-3,8 1-9,-2 2-6,0 1-15,-2 2-6,-9 5-11,-5-1-9,3 7-4,-6-1-6,-1 6-1,-1 0-3,0 1 0,0 8-3,-3 3 8,3 5 3,-3-3-5,-4 4 3,1-3-5,-1-3-7,0 8 1,1-6-10,1-2 3,-2-5-5,1 2-6,-1-5-1,0-3-2,3 3 3,-3-3-2,4-2 3,-1-1 0,2-3-5,3 0 2,-2-3 1,1-1-3,0-1 5,-1-3-3,-1-4-5,2 3 4,-3-6-1,0 1-1,-4-6-17,-3 2-13,-1-1 1,-4-9-3,-1 10 2,0 0-3,-4 2 4,-3 0-11,3 4 1,-1 2-5,0 4 3,0-1-9,-1 2-12,1 5-4,-2-1-13,12 1-1,-16 1-9,10 3-3,1-2-4,5-2-8,-4 6 6,4-6-22,2 9 12,-2-9-5,11 7 14,1-2 1,1-4 8,6-1-10,0 0 11,2-4-10,7-1 5,-1-3-3,0-3 13,1-1 6,-3 0 7,-3-1 5,-3 2 21,2-7 7,-7 7 22,1-4 4,-3 1 23,-2-2 12,-1 0 16,-2 2 15,0-2 4,-3 3 45,2-2 2,-3 5 7,3 0 6,-3 4-1,-2 0-6,3 1-15,-4 1-15,0 2-17,0 2-11,0 0-7,0 0-4,0 0-10,0 14-1,0 3-8,-3 7-9,1 4 18,-2 3 0,4 2-9,-3 4 15,-3 8 1,5-8-3,1 9 3,-3-12 9,-2 2-3,7 0 4,-4-4-8,2-3-4,0 3 10,-1 1 5,-1-4-6,5-5 5,-3 2-4,0-8 4,0-1-9,-1-3-11,1-4 5,0-2-6,0-1 2,0 2-2,1-6 17,-1 2 10,0-5 17,0 0 1,0 9 21,0-9 11,0 3 6,0-3 9,0 0 8,0 0 0,0 0 1,0 0-10,0 0-22,-5-25-12,2 13 12,1-7-15,0-8-35,0 1-7,2-8-21,2 0-12,2-2-6,3-1-8,6-8 0,-1 13-7,0 3-3,6 0-16,-3 2-10,6 3-3,-1 5-8,-1 2-6,-2 3-6,-6 9-12,2 0-13,-4 0-9,-1 4-22,-1-1 0,-7 2 6,14 7 9,-9 1 10,-3 1 9,-2 3-1,-4 3 19,-3 1-20,-8 5 11,-3 4-1,-1-5-23,-1 0 1,-2-1 10,1-1-10,-2-5-3,3-3-10,1 0-18,0-3-14,1-2-16,0 1-9,5-5-16,-1 2-7,1-3-10,0-3-29,8 1-26,-2-4-41,3 4-178,1-5-499,1-1 221</inkml:trace>
  <inkml:trace contextRef="#ctx0" brushRef="#br0" timeOffset="233963.2128">19848 4845 187,'0'0'219,"0"0"-14,0 0-15,-12 7-12,-4 6-7,-6 7-9,-1 6-11,-5 1-16,-8 9-10,3-1-9,-3 1-11,13-10-11,-1 3-11,5-1-5,2-2-12,-2 4-16,4-5-22,3 3-18,3-3-20,5-6-21,1 0-10,6 1-17,1-5-16,1 1-10,4-1-2,5-6-3,-1-2-7,6-3-11,0-2-19,11-2-7,2-5-6,0 0-75,-2-2-230,4-6 102</inkml:trace>
  <inkml:trace contextRef="#ctx0" brushRef="#br0" timeOffset="234417.1636">20109 5096 100,'20'-25'156,"-1"2"-3,-1-3 21,-11 9 16,-1 0 19,0 7 13,1 0-7,-5 3-18,-2 1-20,0 0-21,-2 2-21,-5 0-15,-5 3-15,-9 3-9,-6 7-13,-7 6-6,-10 7-9,-3 7-5,4-1-10,3 2-4,10-9-6,5 1-10,3-2-10,6 1-6,4-6-14,6 1-1,2-2-5,0 0-11,4-4-2,0-2-1,5-2 8,3-2 3,2-1-2,3 0 4,0-8 1,7 3 7,0-7-4,0-2 1,3-1-2,0-3 6,-8 2 6,9-5-1,-2 1 1,-9 2 0,1 0 5,-1-1 8,-2 4 4,-3 2 3,-2 3-3,2 0-3,-5 2-8,2 1-8,-2 3-9,-3 1-1,0 0-4,7 13 3,-7 4-1,-2 8 6,0 3-1,-6 1 4,3 5 2,-5 14 8,1-12-1,0-2-1,3 1 3,-3 0 4,1-3 3,-1-2 6,3-3-4,-1-4 1,5-4-3,-5-4-1,7-1 0,-5-9 0,5 3 4,-1-2 3,-1-2 17,2 0 5,0-4 14,3 5 2,-3-5 4,0 0 4,18-13-11,6-8-7,4-1 0,10-13-3,1-1-10,-3 4-2,-9 7 0,1-1-14,-2 3-11,-2 3-33,0 2-25,-3 0-23,-5 6-30,-2 3-33,4-2-27,-8 5-21,0-1-41,2 2-31,-2-2-23,0 2-201,-1 0-509,2 2 225</inkml:trace>
  <inkml:trace contextRef="#ctx0" brushRef="#br0" timeOffset="234590.3221">20700 4997 204,'12'-16'251,"-5"-1"13,-1 7 1,-1 1-5,0 2-21,-3 2-27,2 2-27,-1 1-26,-2-1-20,-1 3-3,0 0-22,-4 17-2,0 0-16,-3 2-10,0 6-6,-3 1-8,0-1-6,1 4-23,0-3-36,1 3-43,-1 0-37,2 0-50,-4-1-45,5-2-51,-3 5-177,0-3-428,4-2 190</inkml:trace>
  <inkml:trace contextRef="#ctx0" brushRef="#br0" timeOffset="234767.4685">20735 5634 49,'2'0'409,"-1"2"-4,-1-2-1,6 1-7,-6-1-14,0 0-29,0 0-24,0 0-40,0 0-28,7 0-30,-7 0-42,0 0-42,0 0-46,0 0-56,0 0-59,0 0-57,0 0-78,7-3-92,-5-2-80,-1-2-215,8-2-581,-1 0 257</inkml:trace>
  <inkml:trace contextRef="#ctx0" brushRef="#br0" timeOffset="234972.2192">21288 5185 203,'1'-6'344,"-1"-1"7,0 2 6,0 0-2,3 1-14,-2 1-23,-1 3-22,0-5-22,1 2-27,-1 3-20,3-4-24,-3 4-23,5-2-22,-2-1-20,2 0-11,6 1-16,6-2-24,11-1-29,0-1-38,2 1-26,4 1-33,-2-2-34,-4 2-37,-4 1-27,-6 3-36,2-1-37,-9 2-27,-3 0-19,-5 2 6,-3 1 13,0-4-9,-10 9-158,-5 3-437,-12-1 194</inkml:trace>
  <inkml:trace contextRef="#ctx0" brushRef="#br0" timeOffset="235139.2902">21273 5285 87,'-8'6'90,"2"0"-1,0-3 11,0-1 3,2 1 19,4-3 7,-1 5 6,1-5-2,11 7-9,1-10-10,1 6-11,16-7-11,2 0-5,1-2-30,4-1-25,14-5-25,-11 4-34,10 1-32,2-5-13,-2 1-20,-9 5-19,10-6-97,-14 0-224,0-2 99</inkml:trace>
  <inkml:trace contextRef="#ctx0" brushRef="#br0" timeOffset="235585.2395">22060 5031 199,'6'-11'198,"-1"8"-16,-1 0-23,-2-2-17,1 3-20,-3 2-9,0 0-6,-7 15 1,0-1-1,-6 11 1,1 1-4,-3 0-4,4 2-2,-4-2 1,1 3-6,1-2-1,3-3-1,-2 0-2,2-2 4,5-5-7,-3-1-3,6-7-3,-1 2 1,0-4 12,2-4 6,-4 4 19,5-6 14,-1 3 21,1-4 15,-3 3 18,3-3 8,0 0 0,0 0-5,0 0-19,-1-13-20,6 4-18,0-6-12,4-5-14,-1-6-15,6 0-7,-1-3-7,0 0-11,2 2-7,-4 0-8,3 5-3,-5 6-3,-2 6-4,-1-1-11,-2 2-8,0 2-6,1 2-4,-3 1-10,1 1-2,0 1-16,-3 2-5,7-2-3,-7 2 4,10 9 4,-4-2-4,1 3 1,5 2-3,-1 2 9,-2 1 7,3 0-5,-1-1 4,0 1 2,1 0-1,-4-4-3,1-4 6,-3 1 5,3 0-2,-2-2-1,-6 0 11,7-1 4,-6-3 1,4 1 15,-2-2 16,-4-1 18,0 0 16,8-1 1,-4-3-2,4-4-11,2-5-10,0-2-7,6-2-7,-2-7 0,4 0-11,-1-3-11,-1 0-7,1-2-8,1-1-12,-5 2-3,-2 0-8,0 3-8,-5 8-7,1 3-4,-5 5-14,3 1-25,-2-1-28,-1 6-46,2-2-34,-3 0-36,1 3-35,-2 2-32,0 0-16,0 0-7,0 0-4,0 0-34,-7 12-226,5-8-619,2 2 274</inkml:trace>
  <inkml:trace contextRef="#ctx0" brushRef="#br0" timeOffset="236133.3537">22608 4885 112,'10'-7'213,"-2"-1"8,-5 5 7,3 0 3,-2-1-19,-3 1-20,-1 3-29,5-2-21,-5 2-18,0 0-10,0 13-11,-5 1-5,1 3-1,-6 8-4,-3 0-8,-1 0-5,0 1-7,1 3-6,-1-5-7,4 1 1,2-8-9,3-3-2,1 5-6,-1-2-6,2-5-1,1-2-7,2 4-4,0-6-5,0 2-14,3-6-15,2 4-7,1-5-24,3 3-24,3-3-20,4-3-29,3-3-27,3-1-8,8-1-3,-2-5 2,0-2 6,0-3 20,1 1 17,-2-3 9,-3 0 17,3-2 38,-5-3 30,2 1 27,-2-3 32,-8 4 21,5-2 23,-2 2 13,-6 3 13,-2 1 9,3 4 14,-9 2 10,3 0-2,-2 5-7,2 0-3,-5 1-17,1 0-10,-2 4-11,2-5-16,-2 5-17,0 0-6,0 0-14,0 0-9,0 0 0,0 0-6,0 0-3,0 0-3,0 0-7,-9 19-4,5-10-1,-1 3 2,-6 3 2,4 3 1,-5-1 7,0 9-4,-1 2 1,2-4-5,-3 0 2,2 1 2,1-2-5,3-5 3,2 1-5,-2-2-2,3-2-3,1-3 5,0 1-4,3-4-3,-2 3 0,2-3-2,0 1 5,-2-3-7,3-3 10,0-4-6,-1 11 0,1-11 1,0 0 2,0 5-7,0-5 3,0 0-5,0 0 2,0 0 6,18-3-3,-3-1-15,-2-1-3,6 0-11,1-2-1,0 1-13,0-1-4,0 0-14,-3 1-6,1 0-8,-1 0 0,-2 0-12,-3-1-8,-1 2-16,-1-3-24,3-4-35,-3 5-24,4-7-22,0 2-19,-2-1-202,-2-1-463,1-1 206</inkml:trace>
  <inkml:trace contextRef="#ctx0" brushRef="#br0" timeOffset="236805.7116">23226 4882 138,'4'-5'219,"0"-1"-7,0 2-9,-3 4-18,1-3-5,-2 3-29,2-4-18,-2 4-17,0 0-12,0 0-11,0 0-9,0 0-5,-4 18-3,3-9-4,-6 8 0,2 2 0,-2 4-3,-3 2-5,2-3 0,-3 2-4,2-1-1,2-4-4,1 0-3,-3 0 2,0-2-3,0 0-3,4-2-2,-1-2-7,3-2-2,-4 4-2,4-4-4,0-4-2,2-1-1,-1 1-4,0-4-2,2 3 5,0-6-2,1 7 0,-1-7 6,10 6 3,4-4-1,12-4-4,10 0-9,2-2-15,17-4-27,-17 0-39,15-5-37,-17 6-37,-4-4-37,1 3-34,-6-2-40,-9 3-146,1-1-422,-8 2 186</inkml:trace>
  <inkml:trace contextRef="#ctx0" brushRef="#br0" timeOffset="237359.1968">23706 4860 216,'7'-10'246,"-3"5"-2,2-2-4,-3 2-10,4 1-12,-4 1-19,-1 1-23,-2 2-28,5-3-17,-5 3-17,0 0-13,-7 18-3,1 0-7,-1 9 2,-4 0-10,-3 4-1,1-2-6,-2 0 4,0 0-7,-1-4-5,2 4-4,1-3-7,2-4-1,2-6-3,-1 2 1,3-2-7,2-8-7,1 2 3,1-2-7,0-2 8,2-3 5,-2 2 13,3-5 4,-2 7 12,2-7-2,0 4 1,0-4-1,0 0-4,0 0 7,0 0-20,18-4-22,1 0-21,6-4-34,6-1-24,-2 3-32,6 1-36,-6-5-32,-3 3-37,-4 2-23,7-2-35,2 4-9,-5-3-19,-3 2-191,-2 0-493,1 0 218</inkml:trace>
  <inkml:trace contextRef="#ctx0" brushRef="#br0" timeOffset="238780.4696">24048 4625 139,'0'0'223,"0"-5"-8,0 5-6,0-4-2,0 4-7,0 0-7,0 0-5,0 0-7,0 0-12,1-3-10,-1 3-9,0 0-10,0 0-17,0 0-14,0 0-4,15 4-6,-4 2-3,8 3 7,5 6-20,7 6-4,13 13-3,-5 5-5,-2 3 27,-5 1 1,-4 8-16,-12 2-4,-1-2-6,-14 5-2,-7-1-7,-21 23 6,0-20-8,-23 16-27,-7-7-29,-7-8-32,17-17-45,-2-6-38,-22 15-47,18-17-51,0-4-63,-5 1-267,-21 8-581,22-14 257</inkml:trace>
  <inkml:trace contextRef="#ctx0" brushRef="#br0" timeOffset="240211.1218">18295 5503 134,'4'-4'262,"1"1"0,-1 0-26,-1-1-6,-2 0-17,3 3-21,-4-4-19,0 0-15,-4 1-16,4 4-9,-3-7-12,1 4-12,-4 1-14,0 1-9,-1 1-12,-4 2-12,-4 3-3,-3 3-10,0 4-3,1 0-10,-1 8-3,0-3-6,7 0-6,-1 0-9,5 0-4,2 2-7,3-1-4,0 3 1,2-2 0,2 1 1,1-3-6,-1 1 2,-2-2 0,0-1 1,0 1-4,0-4 0,-2-1 3,0 0-1,-2 2 3,-2 1-1,-1-3-2,-2 2-2,2-4-9,0 1-1,-3-3-6,4 3 7,1-2-3,-3 0 1,2-1-1,-1 1 4,2 2 4,-4 2-2,1 0 1,-2 3 0,1 1 3,0 1 3,-7 7-1,3 0 3,0-2-1,0-1 1,3-3 1,-1-2-3,4 0 3,-1-1-5,1-8 0,4 4-4,2-5 0,0 0 3,1-1-3,1-1 9,4-1 7,3-2-6,2-1 6,2-1 0,5-1-1,3 0-1,-5-3 5,5-3-3,-2 4 2,0 0-3,-2-4-4,0 5-4,-4 1-10,-1-2-10,2-1-25,-2 2-26,0 3-29,0-4-12,2 1-30,-2 3-19,-1-2-146,1-1-339,-2 3 151</inkml:trace>
  <inkml:trace contextRef="#ctx0" brushRef="#br0" timeOffset="240832.7539">18766 6448 11,'14'-12'182,"2"-1"-12,-2-1-2,0-2-11,-4-1-9,2 0-6,-2-1-5,-2-3 6,-2 5 1,-2 1 0,-2 3-1,1 1-18,-4 4-12,-3-1-15,0 3-15,-2 1-9,-4 1-8,-10 6-10,-6 2-2,-1 8-10,-1 0-3,-3 4-4,7 0-5,0 2-7,3-3 0,8-1-5,1-2-1,1 1-5,4-4-7,0 0-5,5-1 0,2-1 2,0-2-5,4-2 2,2 0 2,4-1-1,1-3 6,8-5-1,2 0 3,-3-2 12,9-3 1,-1-1 6,-10 3 2,1 0-3,-4 3 4,-3 1-3,-5 1-2,4 1-7,-3 2-5,-1 0-3,-5 0 1,5 12 0,-8 5 12,-4 9 8,-2 5 3,-5 1 0,-5 9 5,4-7 1,-6 10 3,-4-2-5,8-9 9,1-2-7,0-1-10,2 4-4,3-6-3,-1 1 4,1-2-6,3-3-1,2-7-5,2-5 5,-1 1-8,2-4 1,2-2 3,-2-4 4,1 0 11,2-3 10,-2 7 10,2-7 5,0 0-4,0 0-4,0 0-4,26-12-10,0-5-8,4-8-2,12-3-16,2 0-11,2 2-25,-16 2-40,2 5-25,-4-1-39,-2 3-47,4 1-41,-5 0-43,3 0-32,-2 3-171,-1 1-503,-2-2 222</inkml:trace>
  <inkml:trace contextRef="#ctx0" brushRef="#br0" timeOffset="241045.7756">19301 6543 338,'-6'0'334,"6"0"-24,0 0-12,-7-2-25,7 2-25,0 0-26,-2-3-27,2 3-26,0 0-17,11-2-8,3 2-17,3-2-18,1 0-17,5-1-23,-4 1-25,1 1-32,0-1-26,0 0-32,2 1-35,-9 2-38,0-1-36,-5-1-32,1 1-25,-4 1 0,-5-1-140,5 4-381,-5-4 169</inkml:trace>
  <inkml:trace contextRef="#ctx0" brushRef="#br0" timeOffset="241243.9154">19267 6671 117,'-9'5'127,"1"1"-5,2-4 1,2 2 10,1 1 13,1-2 8,4 3-1,3-4-5,-2 0 3,11 1-2,-1-2-4,7-1-8,0 0-13,11-1-12,-3-2-7,3 0-16,-2-1-17,1-2-27,2 0-41,-2 1-32,2-2-42,-2 2-48,-5-5-30,2 3-41,-8 0-112,2 2-326,-5-2 145</inkml:trace>
  <inkml:trace contextRef="#ctx0" brushRef="#br0" timeOffset="241701.8573">20310 6362 168,'-3'-18'229,"-1"-2"-13,-4 3-2,-2 1-11,-4 3-26,0 1-19,-4 1-14,-4 5-14,-5 3-15,-5 4-8,-1 8-14,-1 3-8,-1 3-7,2 5-13,1-2-2,4 3-12,2 3 1,6-4-9,7-2-5,4-1-4,1 0-1,6-1-7,2 1 1,2-6-3,5 2-5,1-4-1,3-1 0,12-3-3,-2-2 0,9-3-1,-2-3 0,3-3-2,0-2 2,-5-2-4,0-2 1,-7 2 8,-1 0 6,-5-3 2,7 3 4,-7-1 2,0 2 16,-4 2 3,-4 2 1,0 2-1,0 0-7,-1 0-12,-4 3-7,0 0-4,5 8 1,-6 3-4,-4 8 8,-4 8 4,0 4 3,0 1 4,-4 2-3,3-3 4,-2 3 0,-2-3 9,5 0 1,0-1-8,-1-1-7,3 0 6,-1-5 6,3 0-7,-2-8-2,4-5-5,1 0 5,-2-4-3,3-1 14,-1-2 11,2-1 11,-2 0 16,2-3 13,0 5 9,0-5 1,0 0 1,0 0-11,0 0-9,21-15-11,-1-3-8,5-3-4,5-1-11,2 1-13,15-6-11,-13 6-29,8-6-26,-12 7-42,2 3-39,-2-1-35,0 1-44,-3-1-34,0 3-44,0-1-66,-2 1-42,-3-1-209,-6 3-625,-4 0 277</inkml:trace>
  <inkml:trace contextRef="#ctx0" brushRef="#br0" timeOffset="242056.0495">20681 6441 108,'-10'-2'359,"10"2"-27,0 0-14,0 0-12,-8 0-22,8 0-25,0 0-28,0 0-27,0 0-6,22-4-35,-4 0-14,10 4-17,1-3-16,8 3-8,0-1-7,1-1-15,2-1-10,-1 2-12,-7 0-14,0-3-15,-4 4-21,-9 0-8,1-5-7,-11 4 5,5-1-18,-6-2-13,1-3-17,-4 1-9,1-3-5,-3 1 1,-1-1 2,0-1 2,-2 0 6,0 3 3,-3 0 0,1 0 14,-1 0-1,2 2 0,-2 2-5,3 3 4,-1-5-2,1 5 3,0 0 0,0 0 5,4 17 7,-3-4-2,-1-2 2,1 9 4,1-3 1,0 2 1,-2 0 2,-2-3 12,2 4-4,-4-2 1,-1-1 1,0 1 1,-4 0 2,-2 0-1,1-2-1,-4 1-13,3-3-20,-5 1-24,1-3-42,0-2-49,4-1-29,1-2-48,-1-2-118,6-1-373,-2-3 165</inkml:trace>
  <inkml:trace contextRef="#ctx0" brushRef="#br0" timeOffset="243325.2758">21537 6657 59,'-5'1'267,"5"-1"-7,0 0-21,-8-5-27,8 5-16,12-10-27,1-5-21,8-3-23,4-2-15,1-3-13,4-1-11,8-11-9,-2 1-6,-3-2-3,-1-5-9,-5 1-6,5-5 2,-8 5 4,-8 6 6,-2 1 16,2 5 11,-3 4 19,-9 4 2,1 9-1,-1 0-22,-3 3-8,3 1-18,-3 4-6,-1 3-7,-11 11-4,-5 10-2,-3 7-5,-2 3-7,-8 10-1,2 2-3,2 0-8,7-12-7,7 1-6,-2-2-8,1-3-2,7-1-10,1 3-4,4-11-7,3 2-14,1-3-5,2-2 2,6-1 1,4-3 3,5-3-6,5-4-13,4-4-1,4-3-1,-2-4 0,-4-2 5,3-4 6,0-3 3,-4-2 8,-2-1 5,-2-5 10,-2 0 12,-2 0 13,-1-1 16,1 2 15,-10 9 22,0-1 14,-3 6 6,-1 0-12,-1 4-1,0 0-16,0 1-10,-4 3-3,0 1-9,0 0-5,0 0-5,0 22 2,-8-7 0,2 4-6,-6 4 2,3 0 0,3 1-8,2-5-10,-1-2-1,3 0-4,2-1-9,2-3-3,3-1-4,0 0-5,3-5-5,1 2 3,2-5 1,7 1-4,0-1-3,4-9 0,2 1-3,-1-1 1,3-7 2,-1 1 3,-1-2 4,-2-4-1,4 0-6,-6 0 5,-5 2 22,0 1 18,-4 2 12,-2 5 11,0-3 11,-3 5 4,-2 0-3,0 1-9,-2 1-2,1 3-13,-3 0-1,0 0-7,0 0 1,-4 14 0,1-4 3,-5 5-1,1 1-2,-4 0 2,1 2-1,5-3-4,-2-4 2,1 1 3,1-1-5,0-2-4,2-3-1,0 1 2,1-3 4,2-1-1,-1 0 8,1-3 5,0 0-4,0 0-2,19-6 1,-4-2-9,12-8 6,-2 1 0,1-1-3,2-1-7,3 0 3,0 2-3,-7 1-3,-6 5 0,-5 6-2,-2-3-4,-1 2-1,-2 2 6,-3 4-9,1 1-2,-3 1 7,1 4 1,-4 3 0,-3 2 3,1 3 7,0-1-11,-5 1 5,2 1-2,-2 0 4,2-1-2,0-5-1,4 2-4,-3-1-17,3-3-17,-1 1-23,2-2-15,3 1-9,1-6-15,2 1-11,2-1-7,8-2-4,0-2-15,0-4 7,6 1 0,1-9 7,5-1 3,-9 4 1,4-9 16,2-4 12,-5 3 22,-1-4 25,-1-2 12,-3-4 26,2 1 17,-2 1 31,-6 2 13,3-1 18,-7 10 13,1 0 5,-2 7 6,1 3-7,-5 0-15,3 1-15,-2 5-5,-1 1-6,0 0-4,0 0-6,-14 17-3,-1-3 7,2 7-5,-5 4-6,5-1-10,-1-1-1,-1 2-2,4-4 3,3-2-2,-3 5-5,3-7-2,1-1 8,3-2-11,2-3 1,-1-1 1,2-3-1,-1-2 1,1 2 4,0-2 15,2-1 6,2 0 9,1-3 4,0 2 2,11-6 0,-2-1-8,8-1-1,7-8-4,4 1-5,2-3-2,12-6-6,-11 2-2,-1-1-1,-1 3-4,-3 1 1,-3 3-1,-10 4 10,-4 2-7,-6 2-4,1 0 11,-4 0-7,4 1-4,-6 1-9,-2 3-5,0 0 13,0 0-14,0 0-5,-29 16 13,10-5-11,-7 3-3,3 1-2,1 0-1,5-2-3,5 0-3,-1 0 0,3 0-3,5-1 1,0 0 8,2 0-5,3-1-2,5 5 4,0-1 0,3-1 1,5 1-5,-4-1 5,4 1-7,-1-1-8,-1 1-6,-1-6-9,1 3-10,-2-4-11,-1 1-11,2-3-12,-6 3-11,1-4-19,0-1-6,-1 1-7,0-1-5,-2 0-12,2-1 4,-4-3-7,0 0-16,7 0-35,-7 0-108,0 0-328,0 0 145</inkml:trace>
  <inkml:trace contextRef="#ctx0" brushRef="#br0" timeOffset="243524.5902">22703 6269 35,'-7'-3'97,"2"1"-41,1-1-47,-1 2-43,5 1-35,0 0 16</inkml:trace>
  <inkml:trace contextRef="#ctx0" brushRef="#br0" timeOffset="243806.7903">24169 6543 453,'8'-9'441,"-4"4"-26,5-2-20,-5 2-5,2 1-50,-2-2-3,0 2-22,0 1-28,-2-1-26,1 2-32,-1-1-24,-2 3-24,4-3-20,-4 3-18,5-2-25,-5 2-20,0 0-23,0 0-20,0 0-15,0 0-15,0 0-16,5-2-16,-5 2-12,0 0-29,0 0-13,0 0-5,0 0-8,0 0-1,0 0-6,0 0 5,0 0-9,0 0-5,0 0 2,0 0-7,0 0-12,0 0-20,0 0-28,0 0-36,0 0-40,0 0-48,0 0-224,0 0-546,-24 2 242</inkml:trace>
  <inkml:trace contextRef="#ctx0" brushRef="#br0" timeOffset="244029.2489">24053 6747 97,'0'3'342,"0"-3"-27,0 7-14,0-7 3,1 7 0,2-4-3,-3-3-12,3 7-20,-1-3-9,0 1-20,0 0-14,-1 2-16,1-2-8,0 6-26,1 0-11,-6 1-19,1 7-16,-5-1-8,-4 8-6,-7 1-23,-5-1-47,2 1-52,-5-5-54,-4 2-49,-7 6-52,-8 0-49,4 0-71,11-14-48,-15 11-254,13-9-633,-4-2 280</inkml:trace>
  <inkml:trace contextRef="#ctx0" brushRef="#br0" timeOffset="245119.7214">18119 7270 69,'0'-7'201,"0"1"-13,0-1 6,1 1-1,-1 0 3,0 0 6,1-2-6,-1 4-7,3 1-12,-3-3-16,0 2-18,1 1-17,3 1-13,0 0-15,-4 2-13,12 0-10,-7 2-6,2 2-10,2 0-6,0 4-6,-4 2-5,4 1-5,-4 6 0,-1-1-7,-2 3-4,-1-2 0,-4 3-3,-1 8-2,1-5-1,-3-3-2,-2-2 4,2 1-7,-1-1-5,0 2 8,1-2-10,4-6 3,-2 3-7,2-3 3,0 0 0,2 1-4,-2-1 2,2-1-3,0 1 1,2 5 0,-2-7 0,4 4 0,-2-1-1,2-2 4,0 1-5,0 0 1,-4-2 4,3 2-2,-3-1 4,2-2 0,0 1 3,-2-2 0,0 1 0,-2 0 1,0-1-1,-5 1-1,-3 2-1,-1 0 0,-5 3-12,-1-1-20,-8-1-27,-4 1-24,1-2-21,-1-1-34,2-3-32,0-5-27,-2 1-39,1-3-175,-3-3-435,5-4 193</inkml:trace>
  <inkml:trace contextRef="#ctx0" brushRef="#br0" timeOffset="247905.3049">14356 6827 137,'-4'-12'223,"1"2"-17,2-5-19,-3 2-19,3-5-4,-2-1-16,3-5-5,0 0-2,4-3 6,-4 0-11,7-2-13,-2 5-9,5-3-9,0-2-12,2 3-9,4-1-7,2 0-9,2 3-7,2 0-4,7 5-7,2-1-6,4 3-5,2 3-4,14 0-1,0 7-4,1 6-20,0 6 0,0 8 5,-4 5-7,-3 7 4,-1 2-4,1 4 1,-6 3-1,-2 4 2,-5-1 2,0 3-1,-10-10 1,6 9 5,-9-10-3,-2 0-1,-2-1-1,3 2 3,-5 1-1,-3-2 0,0-2-1,0-2-1,-4-7 4,-3-1-5,3 1 1,-5-9 0,1 1 0,0 0 1,0-3-4,-2-3 0,3 1-4,0 0-13,-3 0-13,0-5-15,0 2-16,0-2-28,0 0-47,0 0-43,0 0-29,-16-7-12,11 1-14,-2 2-115,-3 0-366,2-1 162</inkml:trace>
  <inkml:trace contextRef="#ctx0" brushRef="#br0" timeOffset="248245.2609">15165 6984 19,'-7'0'208,"7"0"-2,0 0 5,0 0 0,-10-2 1,10 2-8,0 0-11,0 0-17,0 0-17,0 0-16,0 0-15,0 0-14,0 0-13,-4 4-7,4-4-11,0 0-3,6 8-5,-2-3-1,4 1-7,-3 2-4,3-1-7,2 1-5,-1 2-5,1-1-4,0 1-10,2-1-18,1 2-14,-2-4-20,1 3-11,-1-5-13,5 3-6,-4-5-7,2-2-3,6 0-6,-1-3-1,3-5-4,3-5-9,4-2 5,-2-6 2,-5-4 2,4-1 9,-3-4 12,-3 3 16,-1 0 19,-2 1 30,-4 8 14,-5 3 12,0 4 10,-4 3-5,-1 2 1,0-1-9,1 2-7,-4 1-1,3 1-8,-3 2-2,0 0-1,-9 12-2,2 2-1,-8 8-1,0-2-1,-2 5-23,1-2-23,-2 4-29,4-5-26,-4-1-30,8-4-20,-1-3-26,4-1-27,0-3-109,2-2-323,3-2 143</inkml:trace>
  <inkml:trace contextRef="#ctx0" brushRef="#br0" timeOffset="248608.5253">15727 7011 14,'1'-2'221,"-1"2"4,1-6 5,-1 2 0,-1 0-7,-1 0-8,2-3-8,-3 2 4,3-2-25,-2 0-12,2-4-22,0-2-12,5-6-17,-2-10-8,5-1-10,5-13-7,-2 7-6,9-10-14,1-1-7,2 1 0,1-1-11,2 3-1,5 5-9,0-2-5,3 3-5,0 3-7,-6 16-2,4-1-5,4 3-1,14 3-3,-12 7-6,12 4-1,1 6-1,3 6-1,-4 3-1,-3 8-4,-1 2 4,-14-1-5,7 9-2,-13-6 3,-1 5 0,-4 0 1,0 1 1,-3 2-7,-4 1 7,-3 0-4,1 1-2,-5-5 1,1 3-5,-4 2 12,2-1-5,-5-2 0,1-2-3,-4-2-7,0-2-4,-3-4-11,5-6-14,-4-1-16,0-2-26,-1 0-26,-3-3-30,-1-1-34,1 0-26,-1-2-29,-5-1-15,1-2 1,-5-4-154,-1-2-417,-3-4 185</inkml:trace>
  <inkml:trace contextRef="#ctx0" brushRef="#br0" timeOffset="248908.9855">16488 6974 693,'-19'-9'42,"8"2"30,-1-1 27,3 2 9,0 0 18,-2 1 6,6 0 0,-2 4-19,4-2-6,-1 1-11,4 2-11,0 0-5,0 0-1,0 0 3,0 0 0,5 11 6,1-4-5,2 1-6,3 1-5,2 1-9,1 2-1,0 1-11,-1-1-5,2-1-1,-2-3-9,0 3-6,-3-5-13,-1 2-17,3-2-19,-3 0-22,0-2-14,2 0-10,-1-2-2,6-2-10,-6-1-2,3-4-9,6-3-12,-1-5-24,6-3 9,-1-5 11,1 1 13,2-1 20,-7 0 27,4-2 22,-5 5 29,-3 5 4,0 3 9,-5 3 18,-1-1 5,-1 4 14,-5-2-10,-1 4 1,4-2-7,-6 4-2,0 0 5,2 11 7,-2-3 1,0 4-4,-4 5-3,-3 1 2,-5 7-10,-1 0-7,-1 5-20,-1-7-22,0 4-25,-1-6-43,1 1-30,1 0-37,2-7-23,1-2-130,2-2-324,4-4 144</inkml:trace>
  <inkml:trace contextRef="#ctx0" brushRef="#br0" timeOffset="249253.0927">17037 7095 141,'-3'-4'264,"2"-1"-11,-2 0-2,2 1-3,0-2-14,-1 0-5,0 0-22,3-3-12,-3-2-24,3-6-14,0-2-16,3-6-17,2-7-11,2 0-12,1 0-8,9-13-14,1 2-5,-1-1-10,2 14-6,2-1-9,10-5-2,-6 10-8,1 6-9,-1 0 11,5 1-16,2 5 1,-1 3-2,4 2-5,1 4-1,0 5-4,1 3 1,0 3-2,1 2 3,-6 5-2,2 1 2,-2 3-1,-5 0-4,1 3 3,-2 2-5,-5-1 1,0 1-1,-6 1 3,1 0-2,0-2-5,-5 2 2,0 3-4,-2-2-3,-6-7-14,1 0-14,-1 1-15,-1-3-24,-3-3-26,3-1-23,-6 0-28,-1 0-37,0-2-31,-5 1-45,-8-1-169,1 1-461,-5-4 205</inkml:trace>
  <inkml:trace contextRef="#ctx0" brushRef="#br0" timeOffset="249687.5343">17502 7078 172,'-3'1'239,"3"-1"-25,-2 4-24,2-4-12,5 5-5,1-4-7,1 3-9,5-3-10,1 0-5,6 4-11,3-2-10,5 0-10,0-1-9,2 3-13,1-3-3,0 0-10,2 1-8,2-3-7,-2 3-7,-1-3-7,-9 0-15,0-3-11,-1 3-7,-3 0-6,-1-3-7,-4 1-1,-1-1-3,-1-2-4,0-2 1,-1 3-2,-2-1 1,-3 0 6,0 0 3,4-2 7,-5 1 5,2-2 3,-2 2 3,0 0 3,3-2 12,-1 3-1,-4-2 6,2 2 4,0-1-3,-1 2 3,2-3-4,-3 3-4,2 1-5,0-1 0,-2 0-3,1 0-3,0 1-1,-1 1 7,1-1-11,-3 3-4,5-5 3,-4 1 1,2 1 3,-1 1-2,3 0 3,-2-3 1,-1 1 5,-1 0 0,2-1 2,1 3 0,-1-5-5,1 4-1,1-3 4,0-2-5,0-2-5,1 2 1,3-8-4,1 2-3,-3 1 0,-1 4-2,-1-2 2,-1 5-1,0 1-6,1-1-1,-4 2-4,3 0-5,-3 3-9,-1 1-8,0 0-13,0 0-1,-11 13-2,-2 11-12,-5 0-20,-2 6-25,-12 11-35,0 1-35,1-3-57,4 1-35,-1 2-206,8-15-500,3 2 222</inkml:trace>
  <inkml:trace contextRef="#ctx0" brushRef="#br0" timeOffset="296636.4841">16495 5262 164,'-4'-8'250,"1"3"-15,2 1-26,-4 1-19,5 3-22,-4-5-21,3 4-18,1 1-9,0 0-20,0 0-5,-8 6-7,4-2-4,-1 7-7,-3 6-4,0-3-3,3 1-3,0 2-6,-1-3-3,2 0 3,0-6-1,1 2-1,0-2-6,3 0 4,-3-3 0,1 0 2,1-1 0,1 0 10,0-4 1,-1 7 7,1-5 6,0-2 5,1 5 7,-1-5 3,0 0 6,0 0 2,0 0-13,29-14-18,16-13-1,34-15-23,6-6-14,8-6-43,7-5-30,-1 2-37,-3-2-29,3 7-31,-7 0-12,-9 8-30,-30 13-30,0 4-30,-5 3-40,-17 9-157,-1 2-466,-5 3 207</inkml:trace>
  <inkml:trace contextRef="#ctx0" brushRef="#br0" timeOffset="298634.4391">16923 4449 58,'0'0'180,"-6"3"-8,6-3-5,0 0-5,-2 2-9,2-2 1,0 0-18,0 0-2,0 0-12,0 0-9,0 0-8,0 0-16,0 0-3,0 0-4,0 0 4,9 3 2,5-2 5,8 4 6,5-5-2,7 3 6,8-1-7,14 3-1,6-4-6,3 0-2,25-1-8,2 0-5,-32 0-1,6 0-9,27 0 1,-1 0-7,-28 0-6,28 0-2,2 0-2,-28-1-5,30-3-7,-4 1-4,-28-1 7,1 2-7,33-2-1,-7-3-2,-31 6 0,36-3-2,-5 1 4,-29-2 5,30 0-16,-28 2 4,0-1-7,5-4-1,-4 4 4,3 1-3,26-2 0,-34 0-3,7 3 5,-7-1-4,2 1-7,-4 0 1,-4-3 6,-3 5-5,4-2-3,-15-1 6,14 2-10,-14 1 5,-1-1-1,-2 0-5,2-1 3,1 1 0,-3 0-1,1 2 1,-2-5-2,-3 1-2,0 6 4,-2-6-1,1 3 0,-6-1 10,-6-2-11,-1 3-2,-1 0-4,-6 0 3,-2-1 2,-1 0 1,-4 2 2,3-1 2,-8 0-5,10 1 2,-10-1-1,7-1-2,-7 1 3,5-1 0,-5 1 0,7-1 1,-7 1-2,0 0 4,0 0-4,5-2-7,-5 2 6,0 0-1,0 0 1,0 0-2,0 0-4,0 0-4,0 0-6,0 0-10,0 0-8,0 0-6,0 0-5,0 0-3,0 0-21,0 0-9,0 0-15,0 0-18,0 0-29,0 0-25,0 0-26,0 0-2,0 0-29,-6-8-25,6 8-163,0 0-442,-7-5 196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03T04:21:41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6086 7860 2,'0'0'187,"0"0"-10,0 0-13,0 0-7,0 0-9,0 0-10,17-4-8,-17 4-6,7 0-9,-7 0-8,12 0-5,-6 0-2,3 0-3,0 1-7,-1-1-5,3-1-4,-1 1 1,2 0-8,2 0 1,4 0-1,3 0-3,0 0-6,5 0-7,-5-3 0,-1 3-5,9 0-6,-11 0-3,5-1-5,4 1-2,2 0-6,-7 0-1,8-2-2,0 4-4,4-1-3,-2-1 2,2 0-5,0 0-1,2 3-2,-1-3 5,1 0-7,4 0-1,-3 2-3,3-3-2,12 0 1,-14 1-1,13 0-1,-15 2-5,1 0 4,-1-2 0,0 2 1,-5-2 0,0 1-1,-1 1-5,3 1 3,-4-3-2,-2 0 6,-4 2-8,-2-2-1,0 2 4,7-1 4,2-1-6,-7-1 4,5 2-3,0-1-3,-8-1 2,10 2 1,-9-2 0,2-1-3,7 2 3,-11 0 0,12 0 3,-4 0-1,-5 2-4,1-4 3,6 0 4,-1 4-8,-8-2-2,1 2 2,7-1 1,-5 0-1,-5-1 0,1 1-1,-3 2 2,14-2 2,-12-1 1,-2 3-2,5-3 0,-2 0 1,0 3 0,5-3 3,-3 0-6,0 0 1,10 1-1,-5 0 4,2 1-1,-1-2 0,2 1-4,-7 0 3,5 0 7,3 1-6,-9-1-2,6 3 1,1-4 0,-1 0 0,3 0 0,1 0 0,-2 0 0,1 1 0,3-1 0,-2-1 0,-1 2-1,4-1 0,-2 0-2,-3 0 0,6 0 3,-9 0-1,4 0 0,-9 0 0,9 2-1,-1-4-1,-2 4 1,-4-1-2,4-4 3,-6 3-3,1-1 2,7 1-1,2 0 3,1-2-2,-1 2-1,1-3 0,1 3 3,-4 0-1,-2-2 2,5 2 1,-4 2-1,-6-2-4,-1 0 3,6 0-1,-5 0 0,1 0-5,-5-3 0,4 3 1,-2 0-1,0-1-2,-1 2 2,1-2 0,-3 0-2,6-1 2,-6 2 1,3 0-1,1 0 4,2-1-4,-2 0 2,1-2 2,6 6-1,-2-6 0,-3 3 1,-1 0 3,-1 0-4,2 0 0,-4 0 3,3 0-2,-2 3-4,-2-3 2,1-3-1,-1 3-2,-1 3-3,-2-6-1,4 3 5,-6 0-4,6 0 3,-6 0 0,5 0 2,-2-3-1,3 3-3,-2 0 6,2 0-7,1 0 7,-1-1 0,0 2-2,1-2 2,1 1-4,-1 1 0,-1-2 3,3 1-1,-2 1 4,0-2-2,-2 1-1,1-1 0,-1 3 2,0-2-1,-1 0-1,-1-1 3,0 2-2,2 2-2,0-6 4,-4 6-2,4-3-1,-1-3 1,-1 3 2,4 0-5,-7-1 3,2 2 1,2-1 1,1 0 0,3 0 0,0 0-2,-4 0-5,2 0 8,-1 0 2,-1 0-2,2 0-2,-6 0 2,6 3 0,-2-6-2,-3 3 4,-2 0-4,2 0 2,-1 0 1,4 0-4,-4 0 4,2 0-4,-1-1 4,-2 2-1,2-2 2,5 1 0,-1 0-4,-5 0 3,6 1-2,0-2 2,-3 2-4,3-1 4,-4 0 0,4 3-3,1-3 3,-2 0-1,0 0 1,0 0-1,0-3 0,2 6-2,-2-3 2,-4 0-1,5 0 4,-6 0-2,0 0-3,2 0 4,-1 0 0,1 0 0,2 0-2,-2 0 1,2 3-1,-2-3-2,2 0 2,6 0 1,-5 0-2,4 0 1,-4 0-1,-1-3-1,1 3 4,1 0 0,1 0-1,-2 0 0,2 0-1,3 0-2,-4 0 1,2 3 3,2-3-5,-8 0 5,5 0-2,-3 0 2,2 1-1,2-1-1,-3 0-1,2 3-2,0-3 2,0 1 1,-1 1 0,-1 0-1,3-2 2,-2 1-3,1-1 4,1 0-3,-1 0 3,1 2-2,-2-2 1,2 2-2,-3-2 2,-1 0 0,3 0-2,-3 1 1,2-1 0,-7 2 0,1-4 3,3 4-2,3-1 1,-8-2-2,3 2 0,4 0 3,-4-1-3,-1 2 4,5-2 1,-5 0-3,1 1 3,4-1 1,-1 0-2,-2 0 4,2 1 1,1-1-1,-4 0 3,4 0-3,-2 3 3,0-3-1,-2 2-1,4-2 3,-5 1 1,1-1 3,-1 0-3,3-1 4,-2 1 2,-1 1-3,1-1 6,-1 2-1,2-2 0,-2 0 1,-3 0-1,3 0-2,1-1 4,1 1-4,-2-1 3,5 1-2,-5 0-4,2-1 5,1 1-4,3 0 3,-6 0 2,4 0 2,3 0-11,-5-2-3,-1 2 1,0-3 0,6 3-1,-7 0-1,5 0 5,-5 0-9,7 0 6,-8 0-3,2-1-5,-3 2 4,2-1-1,-2 3 0,3-6-1,-2 3 5,-1 0 5,-2 0-5,-2 0-2,5 0 2,-2 0 1,3-1 3,-2 0-2,-1 1-2,3-2 2,-1 1 3,2 1-7,-3-1 2,10-1-3,-11 2-2,3-1 6,1 1-2,-1 0-1,0-2-2,-1 2-2,-2-2 2,0 2-6,2-1 12,-3 1-7,-4-2-4,1 1 2,-6 1 0,11 1-3,-11-1-4,10-1 7,-10 1 0,5-1 0,-5 1 0,0 0-2,8 1 1,-8-1 3,0 0-2,7 0 0,-7 0-7,0 0 16,0 0-11,0 0 1,8 1 2,-8-1-3,0 0 10,0 0-7,0 0-1,0 0-1,0 0-3,0 0 4,8-2-4,-8 2 7,0 0-4,0 0 4,0 0-3,0 0-2,0 0 2,0 0 1,0 0-4,0 0 0,0 0-1,0 0 5,0 0-1,0 0-2,0 0 1,0 0-2,0 0 1,0 0-2,0 0-1,0 0 1,0 0 3,0 0-1,0 0-1,0 0 0,0 0 11,0 0-14,0 0 3,0 0 3,0 0-5,0 0 3,0 0-3,0 0 2,0 0-4,0 0 6,0 0-5,0 0 1,0 0 1,0 0 11,0 0-11,0 0 0,0 0 2,0 0-2,0 0 2,0 0-6,0 0 19,0 0-16,0 0 0,0 0 4,0 0-4,0 0 4,0 0 9,0 0-15,0 0-2,0 0 5,0 0 2,0 0 0,0 0 13,0 0-18,0 0 6,0 0-5,0 0-2,0 0 2,0 0 0,0 0-1,0 0 6,0 0-5,0 0-1,0 0 16,0 0-12,0 0 0,0 0 0,0 0-1,0 0 1,0 0-2,0 0 1,0 0 0,0 0-1,0 0 1,0 0 2,0 0 3,0 0-6,0 0 2,0 0 3,0 0-2,0 0-4,0 0 2,0 0 4,0 0-4,0 0 6,0 0-1,0 0-8,0 0 8,0 0-4,0 0 0,0 0 0,0 0-1,0 0 2,0 0-6,0 0 10,0 0-1,0 0-5,0 0 2,0 0-1,0 0 1,0 0-3,0 0 1,0 0 2,0 0 1,0 0-4,0 0 6,0 0-3,0 0 1,0 0-5,0 0 4,0 0-2,0 0 1,0 0 1,0 0-3,0 0 1,0 0-1,0 0 0,0 0 3,-17 5 0,17-5-3,0 0-2,0 0 9,0 0-4,0 0-1,0 0-2,0 0 4,0 0-2,0 0-1,0 0 1,0 0 1,0 0-4,0 0 2,0 0-1,0 0 2,0 0 0,0 0 0,0 0 0,0 0 15,0 0-15,0 0-3,0 0 3,0 0-1,0 0 1,0 0-1,0 0 2,0 0-1,0 0-2,0 0 4,0 0-1,0 0-4,0 0 5,0 0 2,0 0-1,0 0-2,0 0-5,0 0 6,0 0-2,0 0-1,0 0 2,0 0-4,0 0 4,0 0-1,0 0 0,0 0 0,0 0 0,0 0 3,0 0 1,0 0-5,0 0-5,0 0 5,0 0 1,0 0 0,0 0-2,0 0 2,0 0-2,0 0 3,0 0 4,0 0-6,0 0 2,0 0-1,0 0 0,0 0-3,0 0 1,0 0 0,0 0 1,0 0-1,0 0 7,0 0-7,0 0-2,0 0 7,0 0-3,0 0-3,0 0 1,0 0 2,0 0 3,0 0-3,0 0-1,0 0 3,0 0 0,0 0-5,0 0 2,0 0 0,0 0-3,0 0-5,0 0 0,0 0-6,0 0-4,0 0-9,0 0-10,0 0-18,0 0-15,-9-4-22,9 4-26,0 0-31,0 0-31,0 0-28,-9-2-38,9 2-179,-13-2-460,6 2 203</inkml:trace>
  <inkml:trace contextRef="#ctx0" brushRef="#br0" timeOffset="3291.2727">8967 9518 11,'0'0'167,"0"0"-5,0 0-4,0 0-9,0 0-1,0 0-9,0 0 0,0 0-4,0 0-9,0 0 1,0 0-8,0 0-4,0 0-3,0 0-5,0 0-2,0 0-1,0 0-8,0 0 2,0 0-8,0 0 0,0 0-2,0 0 0,0 0-3,0 0-5,0 0 1,0 0-1,17 7 1,-17-7-10,9-2 13,-4 4-16,-5-2-1,13-3-5,-5 4-5,2-1 7,-1 0-9,1-1 1,2 1 2,-1-1-5,3 2-1,-3-2 0,2 1-7,4-3 0,2 3-2,-1-1 0,5 1 3,-3-2 3,2 2-7,5-2-1,2-1-6,-8 3-4,7-1 2,-9 1-7,0 0-4,4-1 2,-3-1-2,0-1-5,-1 3 0,-2-2-3,2 1-6,0 0 6,0 0-1,-3-1-6,6 2 4,-6 0-2,3 0-1,-1-2 12,1 1-6,0 0 8,-2 0-7,2-1-6,1 2 6,-2 0 0,-1 0-1,2 0-7,-1-1-2,-5-1 3,6 2 1,-4 0 3,5-2-5,-3 2 5,1 0-10,-5-1 0,1 1-7,-1 0 10,0 0-1,1 0-2,5 1 1,-2-1-1,0-1-2,2 2-1,1-2 0,1 1 5,0 0 9,-3 0-10,5 1-3,-4-2 5,1 2-10,1-1 8,0 0 1,-3-1-4,1 2 3,-1-1-2,-5 0-3,6 2 6,-1-2-3,-4 0 1,-1 0 2,0 0-6,-1 0 1,-1 0 3,3 0 3,-4 0-7,0 0 0,3 0 3,-3 0 2,2 0 0,-5 0-4,1-2 1,1 1 1,0 2 6,-3-2 3,0 2-1,-6-1-2,12-1 0,-6 0-6,-6 1 7,8 1-7,-8-1 9,7-1 1,-7 1-4,9 0-4,-9 0-7,0 0 7,5-1 3,-5 1 1,0 0 0,0 0-10,9 0 11,-9 0 1,0 0-6,3-2-3,-3 2 6,0 0-2,0 0 2,0 0-4,0 0 0,9 0 2,-9 0 2,0 0-3,0 0-1,0 0 3,0 0 5,8 2-2,-8-2-4,0 0 2,0 0-1,5 0 11,-5 0-13,0 0-5,0 0 7,0 0 1,0 0-1,0 0-1,0 0 4,0 0-7,0 0-4,0 0 10,0 0-7,0 0 0,0 0 1,0 0 0,0 0 3,0 0 3,0 0 4,0 0-9,0 0-1,0 0 0,0 0 3,0 0 4,0 0 0,0 0-6,0 0-3,0 0-5,0 0 11,0 0-6,0 0 1,0 0-2,0 0 0,0 0-3,0 0 4,0 0-2,0 0 5,0 0-1,0 0 1,0 0-1,0 0-7,0 0 6,0 0 2,0 0 3,0 0-6,0 0-3,0 0 0,0 0 5,0 0 0,0 0-3,0 0 6,0 0-3,0 0 6,0 0-6,0 0 8,0 0-9,0 0-2,0 0 4,0 0-5,0 0 5,0 0-1,0 0-2,0 0 5,0 0-3,0 0 1,0 0-2,0 0 7,0 0-6,0 0-4,0 0-1,0 0 8,0 0-7,-15 5 5,15-5-2,0 0 1,0 0 3,0 0-2,0 0 0,0 0 1,0 0 3,-7 0-7,7 0 1,0 0 1,0 0-1,0 0 3,0 0-5,-3 2 6,3-2 2,0 0-1,0 0-1,0 0-4,0 0 0,0 0-3,0 0 5,0 0 2,0 0-4,0 0-3,0 0 8,0 0-12,0 0 12,0 0-1,0 0 0,0 0-3,0 0 4,0 0-5,0 0 5,0 0-5,-9-2-1,9 2-3,0 0-3,0 0 5,0 0 0,0 0 1,0 0-15,0 0-29,0 0-16,0 0-28,0 0-26,-3-4-32,3 4-49,0 0-61,0 0-62,-7-1-68,7 1-198,-16 1-632,2 0 281</inkml:trace>
  <inkml:trace contextRef="#ctx0" brushRef="#br0" timeOffset="4439.4816">6506 10164 56,'0'0'216,"0"0"4,-6-3-7,6 3-8,0 0-12,0 0-16,-5-4-11,5 4-12,0 0-12,0 0-11,0 0-5,0 0-7,0 0-5,0 0-7,0 0-6,0 0 2,0 0-6,0 0-1,0 0-8,0 0 0,0 0-3,0 0-5,0 0 0,0 0-5,0 0 4,0 0-6,0 0-3,15-1 2,-15 1-6,0 0 2,5-2-6,-5 2 0,0 0 0,0 0-2,8 0-1,-8 0-1,6-2-2,-2 0-8,-4 2 3,8-1 0,-8 1-6,10 0 5,-4-2-4,3 2 4,4 0-3,0-3 0,5 3 4,1-2-1,4-1-7,-5 1-6,11 0 5,-1 0-12,0 0 2,0 0-4,3-2-3,-3 2-2,2 0-8,5 2 11,-5-3-7,3 3-2,-2 0 0,-2-3-8,2 1 5,-1 1-4,0 1-1,-3 0-3,2-2 2,2 0-5,-2 2 4,-1-2 11,1 2-12,0 0 0,1-5-5,-2 5 2,1 0 1,0 0 0,-1-2 2,-1 1 0,-4 1-5,-1 0 3,-2-2-4,1 1 1,-1 1 3,-2-1-5,1 1 7,-6-1-1,0 1-4,-2-2 10,3 2-11,-2 0 6,-3-4-13,2 3 10,-3 1-6,-1 0 1,-2 0 3,4 0-5,-3-3 3,-6 3 3,11 1-5,-7-2-1,2 0 0,-6 1 12,7 0-9,-7 0 1,7-1 3,-7 1-2,0 0 1,9 0-2,-9 0 1,0 0-4,4-3 3,-4 3-2,0 0 1,0 0-1,5-1-1,-5 1 10,0 0-16,0 0-4,0 0-16,0 0-19,0 0-30,0 0-24,0 0-26,0 0-41,0 0-52,5 5-48,-5-5-49,0 0-305,12 0-672,-1 1 297</inkml:trace>
  <inkml:trace contextRef="#ctx0" brushRef="#br0" timeOffset="5511.366">9372 10293 14,'0'0'256,"0"0"-5,0 0-4,0 0-8,0 0-10,0 0-12,0 0-7,0 0-11,0 0-8,0 0-13,0 0-1,0 0-3,0 0-8,19-3 3,-13 2-3,3 1 6,2-2-9,3 2 3,6-4 0,3 2 1,3 1-15,4-1 2,4-1-13,-2 5 3,0-4-32,0-1-8,0 4 0,0-2-7,0 0-2,1 2-6,0 0-4,-1-2-2,-1 6 2,3-3-5,2-1-4,-4 1-5,1 1-2,0-1-2,2-1-3,2 0-3,-2 2 1,5-1-5,0 3-3,10-3-1,4 4 1,-18 1-10,5-4 0,8 1 3,-13 1-11,-3 0-1,-1-2 1,-3 1 0,-9 1-2,2-5 3,-2 2 1,-1 1 7,-4-3-5,-3 1 3,7 1-3,-6-1 5,0-1-4,-2-1 4,0 2 12,1-1-11,-3 0-2,-1-1 4,1 2-10,-1-1 0,-3-1-7,5 2 2,-10-1-4,12 0-2,-8 0-2,-4 0-1,6 0-5,-6 0-2,9 0 0,-9 0-4,0 0 0,8-1 3,-8 1-8,0 0-2,5-2 2,-5 2-2,0 0 0,0 0-2,0 0 3,0 0-1,0 0 1,0 0-6,0 0 1,0 0 4,0 0-5,0 0 4,0 0-3,8 2-3,-8-2-1,0 0-2,0 0 7,0 0-2,0 0 0,0 0-2,0 0 9,0 0-9,0 0-2,0 0 6,0 0 0,0 0-4,0 0 2,1 2-2,-1-2-1,0 0 5,0 0-4,0 0 4,0 0-2,0 0 0,0 0-4,0 0 2,0 0 1,0 0 0,0 0-5,0 0 4,0 0 4,0 0-6,0 0 1,0 0 4,0 0-7,0 0 8,0 0-8,0 0 6,0 0-6,0 0 2,0 0 4,0 0-2,0 0 0,0 0-3,1 4 4,-1-4 0,0 0 0,0 0 5,0 0-7,0 0-1,0 0 11,0 0-11,0 0 2,0 0 1,0 0-4,0 0-5,0 0 3,0 0-3,0 0 0,0 0 0,0 0-11,0 0-6,0 0-1,0 0-4,0 0-5,0 0 1,0 0-4,0 0-3,0 0-4,0 0-2,0 0-4,0 0-12,0 0-10,0 0-9,0 0-10,0 0-17,0 0-25,-14-5-28,14 5-36,-4-4-29,4 4-20,-8-4-27,2 4-32,-3-1-44,2 1-46,-12 0-310,0 0-765,-2 0 339</inkml:trace>
  <inkml:trace contextRef="#ctx0" brushRef="#br0" timeOffset="6893.4432">6961 11029 115,'0'0'176,"0"0"-18,0 0-10,0 0-10,0 0-12,0 0-8,0 0-10,0 0-3,0 0-11,0 0-7,0 0-3,18-4-5,-18 4-4,0 0 0,0 0 2,0 0 0,0 0 3,0 0-1,0 0 4,0 0 8,0 0 1,0 0 2,0 0-4,0 0 6,0 0 0,0 0-3,0 0 1,0 0-3,0 0-2,0 0-4,0 0-12,0 0 0,0 0-2,9 0-8,-9 0-7,0 0 0,0 0 8,4-2 5,-4 2-5,5-1 5,-5 1 25,9-1-12,-3-2-3,3 2 9,-2-1-5,12-1 3,-8 1-5,2-1 1,4 1 0,3-4-5,0 2 1,2-1-5,8 1 0,-2 0-2,1-2-15,-2 2-8,3 1-6,0 3 2,1-4-5,-2 0-4,2 3-7,-2 1 1,2-3-2,-12 3-7,0 0 0,10 3-6,-7-3 1,-4 0-5,2 0-1,-7 0 7,1-3-10,-3 6 5,-1-3-4,4 0 2,-4 0 4,3 1-4,-3-2-5,-2 2 3,2-2-1,-2 1-1,2 0-2,3-3-1,-4 6 4,0-3-4,-3 1-2,3-1 2,-2 0-3,-2 3 6,2-3-2,-1 1-1,-6-1 5,11 0-5,-11 0-3,6-4-3,-6 4 2,0 0 5,9 3 1,-9-3-4,0 0 3,5 1 0,-5-1-1,0 0-1,0 0-2,0 0-1,5 2-1,-5-2-4,0 0 0,0 0-10,0 0-22,0 0-23,0 0-37,0 0-48,0 0-58,0 0-67,0 0-65,0 0-47,0 0-262,-5 5-698,5-5 309</inkml:trace>
  <inkml:trace contextRef="#ctx0" brushRef="#br0" timeOffset="10557.3751">8882 11047 23,'0'0'240,"0"0"0,0 0-6,0 0-4,0 0-9,0 0-7,-4-1-9,4 1-1,0 0-18,0 0-3,0 0-7,0 0-7,-9-2-8,9 2-1,0 0-3,0 0 1,0 0-3,0 0 0,0 0-11,-10 2 0,10-2-3,0 0-4,-5 1-10,5-1-2,0 0 1,-9 0-12,9 0 2,0 0-11,-8 0-9,8 0-2,0 0-14,0 0-6,-10 0-4,10 0-2,-5 3-11,5-3-7,-4 0-1,4 0-6,0 0 2,0 0-8,-13 0-2,13 0-6,-5 2 2,5-2 0,0 0-5,-7 2 2,7-2-3,0 0 1,-8-2-1,8 2-4,0 0-2,0 0 0,-7 2-1,7-2 1,0 0 0,0 0-7,-5 2 3,5-2-2,0 0 1,0 0 2,0 0-5,0 0 0,0 0 0,0 0-2,0 0 0,0 0-3,0 0 1,0 0 0,0 0-7,0 0 3,0 0-6,0 0-4,20-4 6,-20 4-2,16 0 0,-3 0 0,4 2 1,1-4 0,9 4 1,1 0 3,0-1-3,4 0 5,3-1-1,-1 1-1,0 0-1,5 1-1,-1-2-2,2 2 4,1 1-2,-1-2-4,-2 2-2,-1-1-2,0 1-2,-2-3-4,-2 2-7,-1-1 0,-2 1 2,-3 1-5,-5-3 7,-3 1-8,-1-1 8,-6 0-2,1 3 6,-2-3 3,-5 0 1,2 0 2,-2 0 2,-6 0 4,8-2 1,-3 1 9,-5 1-4,6 3 3,-6-3 3,0 0-2,6 0 0,-6 0-3,0 0 6,0 0-8,0 0-2,8-2 3,-8 2-1,0 0-1,0 0-3,0 0 2,0 0-3,0 0 3,0 0 0,0 0 4,0 0-7,0 0-3,0 0 6,0 0-4,0 0 4,0 0-2,0 0 3,0 0-2,0 0 1,0 0-2,0 0 2,0 0-4,3 4-3,-3-4 5,0 0-1,0 0 3,0 0 5,0 0-7,0 0-8,0 0 8,0 0 4,0 0-2,0 0-3,0 0-6,0 0 8,0 0-5,0 0 2,0 0 4,0 0-4,0 0 1,0 0 0,8 0 0,-8 0-2,0 0-2,0 0 2,0 0-1,0 0 3,0 0 3,0 0-4,0 0-6,0 0 4,0 0 3,7 0 1,-7 0-4,0 0 1,0 0 6,6-2-6,-6 2 0,0 0 5,0 0-4,10 0 1,-10 0 0,0 0 0,0 0 4,0 0-6,6-2 1,-6 2 3,0 0-2,0 0 3,7 0 1,-7 0-5,0 0 6,0 0-3,0 0 3,0 0 6,0 0 2,0 0-1,0 0 5,0 0 1,0 0 2,0 0 0,0 0 2,0 0-1,0 0 0,5-2-1,-5 2-1,0 0-1,0 0-3,0 0 0,0 0 0,0 0-3,0 0-2,0 0 1,0 0 1,0 0-5,0 0 1,0 0-2,0 0 1,0 0-4,0 0-1,0 0-5,0 0-5,0 0-10,0 0-9,0 0-15,0 0-22,-14 6-54,14-6-48,0 0-44,0 0-47,0 0-47,0 0-64,0 0-45,0 0-276,-9 0-747,9 0 331</inkml:trace>
  <inkml:trace contextRef="#ctx0" brushRef="#br0" timeOffset="11713.9121">6425 11848 190,'-11'2'186,"0"-2"2,3 0-2,-2 0-6,3 0 2,0 2-8,1-2-5,6 0-11,-7 2-8,7-2-6,-5 1-14,5-1-12,0 0-9,0 0-11,0 0-10,0 0 0,0 0-5,0 0-2,0 0-2,18 5-3,-8-5 1,-1 0 5,4 0-7,6 2-2,2-2-4,-1-2-1,12 2-1,1 0 14,-1-2-12,1-1-1,3 2-4,3-3 3,14 1-6,-15 2-2,-1-2-3,16 3 15,-2 0-18,0-3-8,-12 3 3,14 0-1,-12-1-1,-2 3-1,12-3-7,-11 2 16,0 1-19,-3 1-9,-4-3 11,5 0-10,-3 0-2,-1 2-3,0 0-2,-1-1-5,-1 0 13,2 1-14,-3-2-3,1 1-4,-2-1-1,1 3 4,0-3 1,-3 0 2,2 0 0,-1 2-2,-5-2 3,-1 2-6,-1-2 6,-1 0-9,-1 0 5,-1 0-3,4 0 13,-7 1-8,-2-1-3,-1 0-1,-3 0-2,-1 0-1,-1 0 4,-2 0-4,-6 0 11,9 1-9,-9-1-2,12-1 1,-12 1-3,5 0 6,-5 0-4,0 0 3,6-1-8,-6 1 7,0 0 3,7 1-4,-7-1-6,0 0 3,0 0-5,0 0 4,0 0-4,0 0 4,0 0-2,0 0-1,0 0-9,0 0 2,0 0-43,0 0-21,0 0-27,-17-5-34,4 2-51,-5 3-41,-3-1-67,-12-3-32,-2 0-258,-16-4-630,-4-1 279</inkml:trace>
  <inkml:trace contextRef="#ctx0" brushRef="#br0" timeOffset="12678.8607">5452 10614 101,'0'0'208,"5"-3"6,-2 1-5,-3 2-1,6-3-1,-5-1-10,-1 4-8,4-5-8,-3 4-13,-1 1-10,3-8-9,-3 3-16,0 2-11,0 3-9,0-12-14,0 7-9,-4-1-3,1 0-3,1 1-7,-3-1-5,1 1-7,-2-2-6,-3-2-6,0 6-6,-1-3-8,-3 1 2,-4 1-9,-3 0 4,-2 2-4,-6 0-9,1 6-5,7-1 3,-1 2-3,1 4-2,-5 3 2,-1 1-6,8-4-2,-5 7-1,7-1 10,-3 2-11,8-4-3,-1 0 1,7 4 0,0-3-2,-1 2 0,2 4 5,8-4-2,-2 1-2,3 0 4,2 1 0,3 1 0,0-2 6,3-3-10,1 7 13,-1-5-12,1-2-5,0 1 0,-1-3 4,-1 2-3,-1-1 8,-4-2-10,-1-1-1,2 0-1,-3 0 0,-2 2-2,-3-3 4,-1 2 1,-1 0 3,-7 3 1,-3 0-3,-1-1 5,-9 4-6,-1 0-1,6-5 3,-2-2-2,-7 2 5,5-4-7,6-2-1,-4-2 8,7 0-4,-1 1 0,-1-3-2,5 0 7,2 1 0,-1-3 1,4 0-2,4 0-2,-5 3 3,4-1-2,1-2-1,0 0 0,0 0-9,0 0 1,1 9-2,2-6 0,-1 3 3,2 0-1,2 2 3,-3 2-3,-1 1-2,-2 2 2,3 2 1,-3 3 14,-5-1-11,2 3 3,-4 5-8,-2-2 4,0-5-1,-5 7 5,5 0 1,-3 1-6,1-1-2,1-3 8,-4 2-3,6-8 1,-1 0-2,4-2 5,1 0-7,-2-3 2,2-2 5,4 3-7,0-3 5,0 1-1,4-5 5,3 5-3,5-3 11,-3 2-4,2-4 11,6-1 1,4 2 14,-1-5-4,0-1-3,7 2-6,2-4 7,1 1-2,-6-6-2,6 5-5,-1-2 2,-1 2-8,-9-1 5,2-4 14,-2 6-23,-4-4 5,0 4-1,-4-2-3,0-1 2,-1 4 17,-3-2-10,-2 1 1,0 0 19,0-1-17,-5 2 9,8-1 0,-8 1-3,0 0 0,0 0-8,6 0 4,-6 0-1,0 0 0,0 0-2,7-1 3,-7 1-4,0 0-19,0 0 12,0 0-3,0 0-4,0 0 3,0 0-3,0 0 1,0 0-2,0 0-3,0 0 4,0 0-7,0 0-1,0 0-3,0 0-6,0 0 2,0 3-30,0-3-12,0 0-16,0 0-23,0 0-21,0 0-27,0 0-38,0 0-31,0 0-48,-16-5-48,16 5-275,-14-3-622,8 2 275</inkml:trace>
  <inkml:trace contextRef="#ctx0" brushRef="#br0" timeOffset="13929.8199">3039 10715 22,'-5'-16'282,"-1"0"-35,2 2-20,-1 5-25,1-1-11,-1 0-13,-1 3-6,4 0-13,0 4-22,2-1-14,0 4-13,-5-2-11,5 2-12,0 13-9,0 4-5,4 3-5,-2 8-9,1 2-5,0 2-6,4 4-4,-3-1-3,-3 0-4,0 1-6,1-4-3,0-2-1,1-2 0,-1-2-5,-2-6-3,2-4 0,-1 1-4,-1-6 0,0-1 3,0-1-2,0 0 0,0-3 4,0 0 10,0-3 15,0 0 13,0-3 13,2 3 8,-2-3 17,0 0 24,0 0-7,0 0 6,0 0 3,0 0-7,0 0-6,0-13-9,-2 3-15,-5-5-5,4-2-10,0-2-12,-2 0 1,-2-10-10,4 1-6,-1 1-5,3-3-4,2 1-13,-1 2-7,2 1-8,3-1-7,-2 8-7,5-5-1,-2 7-16,2-7 0,4 9-4,-1 0-1,0 0-7,-1 1-4,1 7-6,0-2-4,-1 4 1,-1 1-14,3 0 0,-2 2 3,-2 2 0,-3 2 9,0 2 0,4 2 6,-2 1 4,-5 1 2,2 3 7,-4-1 2,0 5 12,-4 2-8,-3 0 2,-4 0 2,1-1 5,1 1 4,-5-1-3,-3 2 2,2-1 4,2-4-2,-1 0 3,1-2-1,0-1 1,3-1 5,2-1-1,1 0-1,-3-2 1,6-2-6,-1 1-12,0-2-18,1 1-21,0 1-29,1-4-27,3-1-21,-2 4-24,2-4-27,0 0-13,0 0-25,14 0-160,-5-1-420,3-2 186</inkml:trace>
  <inkml:trace contextRef="#ctx0" brushRef="#br0" timeOffset="14287.1241">3390 10779 278,'0'0'255,"0"0"-23,0 0-26,0 0-17,-17 4-20,12 1-16,0-3-16,5 8-16,-4-3-9,3 1-13,-4 1-7,2 3-10,3-4-8,0 1-8,0 1-9,1-2 0,1-2-4,4-1-2,-2 3-7,1-4-3,1-1 3,6 0-3,-3-2 6,-1-1-2,3-4-3,-2 0 3,5 0 0,-3-5-5,-2 1-2,1-1 0,-3-1-5,2-4 4,-4 2 0,1 2-4,-3-6-4,-2-2-7,-2 7 1,-2 0-2,2 1-6,-3 3 0,3-2-7,-4 4 6,1 0-5,-1 2-6,-2-1 1,-1 3-6,1-1-8,-1 5-2,-2-1-1,-1 3-8,2 0-5,-2 4-6,-1-1-16,3-1 0,0 3-13,-1-2-28,5 1-26,-2-2-23,6-1-29,1 1-22,0-3-12,3-2-153,2 2-384,-3-1 170</inkml:trace>
  <inkml:trace contextRef="#ctx0" brushRef="#br0" timeOffset="14477.2592">3548 10677 138,'4'-5'177,"-2"2"-10,1 3-10,1-1-14,-4 1-19,0 0-3,6 4-14,-3 1-5,1 1-7,1 5-7,-4-4-4,4 5-3,-1 4-11,0-4-5,-3-1-2,-1 1-8,2 5-2,-2-5-7,2-2-6,-2 2-12,0-3-13,0 2-24,0-4-42,0-1-28,4-1-29,-4-2-15,0-3-31,4 1-96,-4-1-269,0 0 119</inkml:trace>
  <inkml:trace contextRef="#ctx0" brushRef="#br0" timeOffset="14592.3415">3634 10652 50,'0'-24'88,"0"6"-1,0 2-6,-2 4 5,0 0-12,2 3 0,-2 3-12,0 0-14,2 0-19,0 2-23,-1 0-13,1 4-12,0 0-9,0 0-9,-10 14-22,7-5-31,0 1-96,1 1 42</inkml:trace>
  <inkml:trace contextRef="#ctx0" brushRef="#br0" timeOffset="14936.8803">3718 10546 71,'2'-6'250,"1"2"-19,-2 1-20,-1 3-21,3-4-22,-3 4-16,0 0-16,1 13-12,2-2-6,-2 1-10,0 8-1,-1 5-5,0 0-8,0-5 0,-1 6-15,0-7-8,1-1-5,0-1-7,0-1-7,-2-3-7,4-3-1,-4-1-3,2-3-5,0-1-2,0 2 1,0-6 14,0-1 15,2 5 14,-2-5 11,0 0-1,0 0-7,3-13-10,1 3-9,1-6-15,3-3 0,0 0-19,3-3-1,-2 4-3,2 4-4,0-1-6,-3 5-2,-3 2-1,0 3-14,1 0-4,2 3-5,0 1 2,-8 1 0,12 5 7,-5-1-5,-2 1-1,1 4 4,1 2 2,-1-1-5,-1 2 3,0 3-1,-1-3-2,-1-1-15,-2 4-29,-2-3-30,2 1-35,-2-1-59,1-3-42,-2-4-244,2 3-499,-1-5 222</inkml:trace>
  <inkml:trace contextRef="#ctx0" brushRef="#br0" timeOffset="15129.3325">3998 10364 93,'0'-12'163,"0"5"-13,0 2-22,1 4-5,-1 1-9,0 0-9,4 26 10,0-1 4,1 3 16,-1 4 1,-4-1-3,5 2-17,-4 1-7,3 0-11,-2 1-7,0-5-9,-2 0-7,0 1-11,0-6-17,-2-4-28,0-4-24,1 0-39,-3-4-39,4-4-45,-3-1-38,-2-4-133,-1 2-323,1-6 144</inkml:trace>
  <inkml:trace contextRef="#ctx0" brushRef="#br0" timeOffset="15730.919">3904 10636 29,'-1'-5'211,"1"5"-13,0 0-20,5-1-2,-1-1 4,2 0 1,2 2-5,4 0-3,2 0-6,6 0-15,2-5-6,5 1-6,3-2-11,0 0-5,3-2-6,-5 1-9,0-1-9,-1 0-1,0-1-2,-10 5-1,-4-2-2,-2 1-1,-2-1-1,1 1 6,-2-2 2,-1 1-1,-3-1-6,0 3-8,-4-1-6,3-3-6,2 6-9,-5-3-6,0 5-5,1-5-10,0 3-9,-1 2-4,0 0-5,0 0 9,0 0-22,0 0-9,-14 15-4,8-6-5,2 1 5,-2 0-3,2-2-2,-2 3 0,3-1 1,3-3-3,-4 4-1,1-5-5,5 3 2,-2-2-2,0-1 3,4-1 3,-1 1-3,1-1 1,0-2 3,4 2 1,-1-3-1,0-1-2,0 3 15,4-6-9,-4 1-2,2-1 0,3-1-3,-2-3 11,1 0-11,-2-2 2,4-5 8,0 1-1,1-3-1,0 0 0,3-6 0,-3-1 9,-5 5-7,1 3-2,1 0 0,-4 3 0,-1 4-6,-1-2 7,-2 4-2,2 0 3,-1 3-9,-4 1 3,0 1-1,0 0-1,7 6 0,-3-1 4,1 4 0,-1 0-2,1 2 3,0 2-1,2 1 3,-3-5-2,5 7-3,-2-4 1,1-3 4,1 1-3,-3-2 8,4 1-7,-1-2 7,-1-2 15,1 1-9,4-4-3,-3-1 20,3-1-17,0-3-4,-3 0 5,7-2 4,-5-4-4,3-1 3,1 1 0,-2-4-7,-3 1 2,1-2-1,-4 5-5,-1-2-6,4 4-6,-4-3-11,-2 1-10,-1 4-20,-1 0-15,-2 1-20,0 1-24,-1 3-19,3-3-8,-3 3-11,0 0-1,-8 10-10,2 0-22,-2 0-35,-5 6-21,-6 6-191,-3 2-461,-2 2 205</inkml:trace>
  <inkml:trace contextRef="#ctx0" brushRef="#br0" timeOffset="16406.862">2436 11744 64,'-26'-7'152,"8"-1"23,3 1-4,-1-2-2,2 4 11,4 0 4,2 2 1,3 0-6,1 2-6,-1-2-15,0 2-8,5 1-10,0 0-16,-9 0-7,9 0-17,-5 6-8,5 1 2,-2 7-18,0 4-4,1 0-9,-2 2-4,2 7-3,-2-3-2,2-3-9,1-1 0,-4-6-6,4 2-3,-2-4-2,2 1-7,-4-5-2,4 3-5,-4-5 0,8 0 2,-4-1 0,-4-3-4,4-2 7,0 4 11,0-4 18,0 0 16,0 0 19,0 0 7,0 0 2,0 0-6,0 0 11,0 0 7,0-22-25,0 4-28,0-9-10,0-2-12,0 0-1,0 4-9,4 5 0,0 6-12,-2 2-5,2-1 5,0 5-13,0 0-1,-3 4-11,4-1-6,1 1 13,1 3-7,5 1 0,-1 2-1,-1 3 6,-1 2-1,0 1 7,4 2-8,-4 2 2,1 1 3,1 1-1,0 0-5,-2-3 7,-3-2-1,3 1-1,-4-3 3,-1 1-6,1-5 3,-1 2 6,1-1-6,-3-4 3,-2 0-1,4 2 6,-4-2 7,0 0-14,0 0 2,12-11-5,-12-1 8,9-5 0,1-9-10,-5-2 2,4 0 10,5-1-12,-5 3 1,3 2-1,-1 8 7,-3-1-6,-1 3 3,-1 4-7,1 4-10,-3-1 0,1 6-2,1-2 2,1 5 4,2 0 0,0 4 6,0 1-6,-1 4 6,1 2-5,3-1 6,-2 5-4,-1 2 4,-2-4-14,2 1-23,-2 1-32,-3-1-28,0 1-21,1 1-30,-1-4-46,0-2-42,2-3-42,-2-4-165,-1 2-490,1-3 217</inkml:trace>
  <inkml:trace contextRef="#ctx0" brushRef="#br0" timeOffset="17263.455">2931 11584 103,'4'-16'248,"-3"-1"-25,1 2-15,-2 5 9,0 1 6,0 3-1,0 0-14,0 1-16,-2-1-18,2 4-16,0 2-20,-4-3-14,4 3-16,-6 7-6,-2 0-10,-2 7-3,1 2-21,-9 6-6,4 2-2,-2 1-10,2-3-2,5 5 0,2-10-10,2 1-11,0-3 1,5-3 17,-2 0-13,2 0-6,2 0-8,0-5-3,2 0-5,4 1-5,-2-6 4,2 1-4,2-5-5,3 0 5,-4 0 0,6-6 0,-5-2 0,5-2 3,-4-1 6,-1-3 1,2-1 5,-4 0 1,-1-1 7,1 0 4,-3-7 3,5 8 9,-6 1 0,-2 3-4,1 4 8,-2 1 8,-1-1-3,3 3-13,-1 2 0,0-1-3,-2 5-12,0 0 0,0 0-6,0 0 2,0 0-4,2 19 0,1-9-3,-3 2-4,0 6 2,5-1 2,-4 1-5,1-1 5,1-1-10,1-2-6,-1-2 1,3-3-11,-2 0-2,2-3-4,-1 1-7,-1-3 7,1 2-3,5-4-2,-1 0 0,-1-4 2,2 0 3,4-4-2,0-3 4,2-3-1,-1-3 4,5-4 1,-4-3-3,-2 1 6,-1-7 0,-3 4-1,0 7 7,-6 0 11,2 3 6,-2 3 7,-1 3 8,0 0 5,-1 3-3,0 1-4,0-1-7,-2 5-6,0 0 2,0 0 2,0 0-8,0 0-1,2 22 0,-2-7 16,-1 2-16,0 1-3,-3-1 1,4-1-4,4 2 4,-3-3-1,1 2-1,0-8-2,-2 0-4,1-1 3,-1-1-6,0-3 1,5 0 1,-2-1-3,-1-2-2,1 2 3,-3-3 2,10-4 4,-5-2 6,3-3 1,2-2-3,4-2 10,0-8-3,-4 6 6,2-4-11,0 3 3,-1 0 3,-3 3-3,-3 3 4,0 2-7,-2 3 3,1 0-4,-1 2-5,-3 1 1,0 2-2,0 0-1,0 0 4,10 7-2,-7-1 2,1 3-4,3 1 2,-4 1-4,3-3 5,-2 2-1,4-1 0,-3 0 3,4 1-8,-4-1 5,3-3-5,-2 1 2,0-3-10,2-2 7,2-2 1,2 0 4,0-3-1,4-4-3,2-2 6,-3 2-4,2-5 4,-2 2-5,-2-2 1,0-1 9,3 5-1,-7-1-3,1 1 5,-6 4-1,1-1 7,0 2 3,-1 0-6,0 1-6,-4 2-3,5-1 3,-5 1 2,0 0-2,0 0-8,6 9 4,-3-6 0,-3 3-4,3-1 5,-3 2 0,1-2-9,3-2-10,-3 1-19,1 1-19,0-2-23,-1 2-20,2-3-27,-1 1-30,3-2-35,0 2-32,-5-3-30,16-3-23,-6-1-224,-5-1-539,3 0 239</inkml:trace>
  <inkml:trace contextRef="#ctx0" brushRef="#br0" timeOffset="17380.454">3828 11360 235,'-3'-13'249,"1"2"-28,-3 0-19,5 4-17,-4 0-16,2 1-13,2-1-15,-2 2-16,1 1-20,-3 1-36,4 3-47,0-6-46,0 6-53,-3-3-46,3 3-154,0 0-298,0 0 132</inkml:trace>
  <inkml:trace contextRef="#ctx0" brushRef="#br0" timeOffset="17592.1784">3952 11178 82,'4'-7'360,"-4"-1"-28,2 1-10,1 4-13,2 1-31,-5-3-17,0 1-28,0 4-20,0 0-23,0 0-22,9 13-13,-4 0-11,4 9-12,-5 6-16,1 2-9,-1 16-11,-4 1-6,2 4-14,1-3 1,-3 5-5,-4-3-9,0 0-6,0 0-10,2-1-15,-5-4-24,1-9-25,1-2-32,-2-3-27,1-2-29,0-3-38,2-5-32,-4-5-37,6-6-49,-1-2-236,-1-3-539,3-4 238</inkml:trace>
  <inkml:trace contextRef="#ctx0" brushRef="#br0" timeOffset="17804.9942">3975 11636 195,'10'-35'278,"-6"-13"-21,0 17 6,5 1 7,-4 3 6,1-2-4,2 1-4,5 1-16,1 4-15,0 0-15,7-1-10,5 5-19,1 0-25,2 6 0,-12 3-14,2 3-15,-2 2-15,-3 2-15,-2 4-11,-4 1-7,0 0-14,-1 4 6,-1 3-24,-5 4-7,-5 3-2,1 3-2,-8 3-6,-4 0 3,-8 0-17,1-1-15,-3-4-9,0 2-24,1-3-25,0-2-23,5-8-47,-2 1-54,3-2-60,-1-5-77,0-1-66,-1-3-199,1-5-618,5 0 273</inkml:trace>
  <inkml:trace contextRef="#ctx0" brushRef="#br0" timeOffset="19399.1168">4321 11178 87,'-1'-5'124,"-1"0"6,1 0-2,0 0-11,0 0 3,1 3-4,0 2-3,1-9 7,0 6-4,-1 0-3,0 3-2,3-5-4,-3 5-10,0 0-6,-2-6-8,2 6-12,0 0-5,0 0-10,0 0-4,0 0-9,0 0-4,-3 18-1,3-8-3,0-1-1,0 3-7,0-1-4,0 1-5,0 1-1,1-2 5,0-2-4,2 3-1,-1-4-4,0-1-4,1-2 6,0 2-4,2-4-2,0 1 3,4-1-2,-2-1 6,0-2-6,6-2 5,-2-2 2,1-2 1,1 0 0,1-2-9,-3-1 5,0-3 2,3 0-2,-4-1-1,-4 0-3,2 2 3,-2 0 0,0 1 0,0 2 2,-4 3 4,2-2 14,-1 3-4,-3 3-8,4-3-1,-4 4-7,0 0-2,0 0-2,0 0-1,0 9-2,0 2-2,-2-2 0,0 2-1,2 0 2,0 3-1,0-3-2,-2 1 1,4-1 0,-2 1-2,4-3 1,-3 4-1,6-5-3,-5 0 3,3-3 1,-1 0-1,1 2 1,0-4-2,1-1 7,3-2-4,-2 0 2,3-5-3,4-1 1,-4 0-1,4-4 3,-2 0 2,-2-4-4,3 2 5,-4-5-1,-1-1-2,3-5 1,-2-5-2,-4 2-2,3-4 3,-4-2-2,0 4-3,0-2 2,-1 0-2,-3 1 0,0 5 1,0 6-1,0 2 4,-1 4-2,2 4-1,-2 1-3,1 1-1,0 3-8,-4 1-2,4 2-1,0 0-1,-6 18 1,2 0-1,0 1 3,-1 10 2,1 0-1,0 1 2,3-1 2,1-1 0,1-1 2,-1-3 0,4 4-2,3-10 4,0 1-1,2-2 0,-1-5 2,6 1 2,1-1 0,-1-4 2,0-3 3,-1-1-3,6-4 5,-2 0 0,0-1 0,0-5-4,-4 3 3,5-4-2,-6 0-14,-3 0-15,0 1-32,0-6-44,-6 3-41,1-2-45,1 1-195,-3 1-415,-2 1 184</inkml:trace>
  <inkml:trace contextRef="#ctx0" brushRef="#br0" timeOffset="19819.5769">4902 10781 65,'0'0'124,"0"0"-15,0 0-16,16 9-9,-9 1-8,-2-3 0,-1 5-13,0 0-4,-1 0 2,-1-2-8,0 0-1,-2-1 0,0-2-7,0-1-3,0 2-4,-2-4-7,2 3 1,2-2 9,-2-2 17,0-3 18,2 5 16,-2-5 14,0 0 12,0 0-7,0 0-15,0 0-6,3-13-13,2 5-4,-1-1-10,-1-3-9,1-6-5,2 0-5,-1 3-2,5-2-5,-5 7 0,-1-1-6,0 3 0,1 2-5,-1 1-6,-1 0-6,1 5 0,-4 0-5,0 0-2,10 7-3,-6 2 3,1 1-2,-1 5-2,0-1-3,-2 1 5,1 2-4,-2 1 1,-1-3-1,0 3-5,0-6-29,-2 4-26,2-4-32,-2-1-58,1-2-65,1 0-128,-2 1-370,-2-3 164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03T04:22:03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5930 10061 104,'-14'-11'267,"6"4"-32,2 3-22,-2-2-13,3 1-17,-1 1-20,4 1-16,0-1-15,0 1-13,2 3-8,0 0-16,0 0-6,0 0-3,4 14 8,9 1-4,5 8-8,13 12-4,8 8-12,5 6 4,20 14-14,2 2-2,1-1-6,3 1-3,-4-4-3,6-1-5,-5 4-4,1-3-1,4-2 1,-26-17-6,1 0 4,2-3-7,-2 2 0,-2 4-3,-2-6 9,-1-1-8,-2-3-2,-2-1-4,-12-8-1,1 0 1,-3-1-4,-2-4-3,1 0 3,-8-7 0,1 7-2,-5-8 1,-1-4 2,-2 0-2,-1 0 4,0-5-4,-2 1 4,-2 0 2,3-1-1,-6-1-2,2 0-1,-1 1 3,-1-4 4,6 4-6,-6-4 3,0 3-2,0-3 4,0 0-5,0 0-3,0 0 3,5 2-1,-5-2-1,0 0-8,0 0-4,0 0-9,0 0-11,0 0-13,0 0-4,0 0-22,0 0-13,0 0-10,0 0-30,0 0-30,-14-6-30,10 0-31,1 0-13,-3-4-13,-3 2-142,-1-7-402,1 0 179</inkml:trace>
  <inkml:trace contextRef="#ctx0" brushRef="#br0" timeOffset="767.9777">7148 10154 49,'-4'-54'177,"-3"10"2,1 11-16,2 12-10,0 4-2,-1 2-13,3 7-17,0 2-8,-4 4-16,-4 4-9,-3 12 3,-7 10-9,-15 15-2,-15 31-1,2 9 0,-5 7-10,-3 3-1,-1 0-12,-3-2 5,0-1-1,1 3 7,-4-7 1,4-4 2,-3 0 0,0-5 0,0-6 2,2-2 3,15-24-1,-17 19-4,17-18-6,0 1 1,1 1-5,-18 15-3,26-24 1,7-8-3,3 0-2,2-4-6,1-3 1,1 0-1,9-6-4,2-1-4,2-4-2,-1-1-6,7-2-1,-3-1-7,2-2 0,0 0-8,1-1-1,0 1-1,3-3-3,-4 4-2,4-4-2,-4 2-3,4-2 1,0 0-5,-5 4 11,5-4-12,0 0-5,-3 2 0,3-2-1,0 0-2,0 0 4,0 0 0,0 0 3,0 0-12,-2 3 3,2-3 1,0 0 2,0 0-11,0 0 2,0 0 2,0 0 1,0 0 1,0 0 1,0 0 2,0 0-3,0 0 0,0 0 1,0 0 2,0 0-2,0 0 4,0 0 2,0 0 1,0 0-1,0 0 2,0 0 2,0 0-5,0 0 5,0 0-2,0 0-1,0 0 4,0 0-3,0 0-2,0 0 6,0 0-2,0 0-1,0 0 0,0 0 0,0 0-2,0 0 0,0 0-4,0 0 6,0 0-1,0 0-1,0 0-5,0 0-1,0 0-1,0 0 0,0 0 1,0 0-1,0 0 1,0 0-1,0 0-3,0 0 4,0 0-4,0 0 3,0 0 5,0 0-2,0 0 1,0 0-3,0 0 0,0 0 4,0 0-3,0 0 3,0 0-4,0 0 1,0 0 1,0 0 3,0 0 0,0 0 2,0 0-1,0 0 2,0 0-3,0 0 1,0 0 2,0 0-1,0 0 1,0 0-1,0 0-1,0 0 1,0 0 2,0 0-4,0 0 1,0 0-1,0 0 1,0 0 0,0 0-4,0 0 1,0 0-2,0 0 4,0 0-5,0 0 0,0 0 1,0 0-6,0 0 2,0 0-1,0 0-3,2 6 3,-2-6-2,0 0-3,0 0-4,0 0 0,0 0 1,0 0-3,0 0-4,0 0-8,0 0-1,0 0-16,0 0-10,0 0-21,-5 2-24,5-2-17,0 0-41,-2 3-142,-3 0-336,5-3 149</inkml:trace>
  <inkml:trace contextRef="#ctx0" brushRef="#br0" timeOffset="3874.3666">3075 10263 33,'-2'4'107,"2"-4"-1,0 0-2,-1 3 9,1-3-4,0 0-5,0 0 3,0 0 5,0 0-2,0 0 2,0 0-8,0 0 1,10-12-8,-5 5-4,0 0-3,5-3-3,-4 0-5,5-4-6,3-3-4,5 0-6,0-4-6,3 1-3,1 0-7,1 1-3,3 0 2,2-1-7,2 1-6,5-2 4,11-2-4,2 0-1,0 2-5,9-1 1,-5 4 1,3-2-2,0 4-2,3 1-5,2-4 1,3 1 3,24-3-2,-25 7-3,25-4 1,-24 6-3,35-6 3,-8-3-4,1 0-3,2 6-1,-4-2-1,2 3 1,-29 6-1,32-6-4,-5 7-1,1-3 0,-28 2-4,28 1 7,-24 3-7,-3-1 1,2 2 2,-1 1-1,0-3-1,1 3-5,24-1 4,-30 3 0,1-3-2,5 5 1,0-1-3,23-2 4,-24 3-6,-1 0 4,27 0-2,-24 1 4,25 1-3,-29-3 2,-1 3 2,1-1 0,-2 4-3,3-2 3,-1 2-4,-5 0-1,1 1 3,-3 1-1,-2-3-1,-14 1-1,12-2 0,-15 1 3,13 4-4,-13-3 3,3-1-4,-3 4 3,16-6 0,0 8 0,-16-6 7,1 3-11,16-2 2,1 5 1,0-5 1,-5 5 0,4-2 3,-1 0-6,-13-3 4,8 5-4,-12-3 3,0 3-1,-2-1 0,1 0 0,-1 1 2,2-2-1,-4 5-1,-2-6 5,-3 1-2,-1 2-3,1-5 5,0 2-3,1-1 1,-2 1-3,1-1 2,-6-2-3,6 2 0,0 0 3,-6-2 0,9 0 0,-2 1-2,4 3 0,-4 0 2,4-7-2,-4 6-2,-7-4 2,1-1 0,-1 1-2,2-2 2,-12-1-2,2 1 2,-3-2-1,-2 0 0,0 1-4,-2 1 0,-2-2 0,-4-1 1,9 1 0,-5-1 0,-4 0-1,3 3-4,-3-3-6,0 0-11,0 0-15,0 0-10,0 0-13,-16-8-13,12 5-2,-4-3-4,1 1-7,-2-2 1,1-1-2,-2-1-2,0-3 4,2 2 1,-6-7 7,0 1 12,-4-4 3,5 7 4,-7-9 13,1 1 9,6 6 19,-6-6 14,6 9 9,-3-3 16,4 1 2,-1 3 20,-1-1 6,5 1 8,-1 6 11,2-1-2,0 0 1,3 4 2,0-2-7,1 2-5,0-1-6,4 3-5,-5-4-7,3 1-3,2 3 0,0 0-8,0 0-4,0 0 3,0 0-2,0 0-4,7 16 1,1-8 2,1 0 1,3 6-1,3-1 2,-1-1 3,8 6 5,-5 0 1,-2-3 1,2-2-2,1 4 1,3 1-5,-7-6 3,5 6-2,-7-4-2,1 0-3,-2-2-3,3 3-1,-9-6-4,3 1-1,-2 0 3,1 0 0,-5-2-1,3-4 0,0 5 0,-1-4-2,-1 2 2,-2-2-1,1 0 1,0-1 0,-2 2 3,-2 1-6,-1 2 0,-1-1 1,-9 5-3,1 1 1,-4 2-3,-7 1 9,1 1-7,-6 1-3,1-2 0,-3-2-2,1 2 1,4-3-9,-4 1-8,3-4-8,5-1-19,4 0-23,6-6-35,2 2-41,2-2-47,3-2-36,3-1-41,1-1-148,0 0-438,0 0 193</inkml:trace>
  <inkml:trace contextRef="#ctx0" brushRef="#br0" timeOffset="4237.6038">9294 9774 188,'-9'-14'335,"4"2"-30,-1 3-35,1-2-19,0 5-29,2-2-26,-2 5-18,3-2-17,-1 3-18,2-3-11,1 5-14,0 0-6,0 0-16,0 0-9,17 15 1,-6-1-10,7 7-6,2 2 3,8 3-11,8 6 1,1 2-4,3 4 1,-5-7-4,5 3 8,-10-9-2,12 7 4,-12-9-1,1-1 0,0-2-6,-1 6 0,3-6-2,-6-1-8,0-2 1,-3 0-14,0-3 4,-6-2 0,-5-2-11,3-1-14,-5-2 14,-4 1-8,1-5 1,-3 2 11,-1-1-15,2-1-9,-2-1 3,-1 1-3,1-1-12,-4-2-18,5 3-22,-5-3-18,0 0-21,4 2-24,-4-2-30,0 0-22,0 0-30,0 0-32,0 0-17,0 0-15,0 0-232,3-8-522,-6-1 231</inkml:trace>
  <inkml:trace contextRef="#ctx0" brushRef="#br0" timeOffset="4640.0385">9989 10023 72,'3'-18'218,"-2"1"-21,-1 7-15,3 4-1,-3-1-3,1-2-6,0 4-13,-1 3-13,0 2-8,3-3-10,-3 3-10,0 0 8,0 0-8,1 14-3,2-2-6,1 3-6,0 3-1,-2 3-6,3-2-6,-2 1-3,0-1 0,4 5-2,-4-6 13,2 0-17,0-1-5,1-2-4,-3-1-7,2 1-9,-3-3 5,2-1-11,1-2-2,0 0 1,-3-2 4,3-2-9,-3 0 7,1 0 1,-2-1-5,2 1 11,1-2-7,-3-1 4,-1-2 12,4 3 6,-4-3-1,0 0 5,1 3-9,-1-3 8,0 0-2,0 0-5,3 4-5,-3-4-1,0 0-8,0 0-6,0 0-6,-9 2-4,9-2 2,-8 3-14,8-3 2,-13 2-6,2 3 0,-8 2-2,-10 3-6,-3 2-2,-16 7-3,-3-2 2,-3 0-5,2 0 4,3-2 0,11-3 6,2 0-9,2-2-2,3 2 1,4-5 0,5 0-4,4-2-9,6 1-9,0-2-20,2-2-19,5 1-24,0-1-25,1-1-18,4-1-16,-10 0-21,10 0-19,-6 1-21,6-1-16,0 0-19,0 0-22,0 0-17,10-9-36,-4 2-174,1 4-522,0-6 231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DA1AF-E95E-4B32-A40C-9C90E2F1E3F1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BAE7C-2912-4FA5-91F2-18403500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2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5FBCFD6-14AA-4539-8BEC-D08F0543DDEF}" type="datetime1">
              <a:rPr lang="en-IN" smtClean="0"/>
              <a:t>01-09-2022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8AE083A-A8D2-44CB-8B9E-864FBE8ED9CF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F320-7CBB-402E-8AF3-2FBA575E9216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528E-97ED-49D5-9F9B-D1C2AAF06514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B929-E354-432E-8221-6763CE0EAF3E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724-BC02-4785-98F1-26F228807165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5E0D-5B10-466B-A3E7-80501D82B095}" type="datetime1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4789-320F-46D3-AB20-1B61A6EDCF91}" type="datetime1">
              <a:rPr lang="en-IN" smtClean="0"/>
              <a:t>01-09-2022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006C-B462-49DF-AE50-EF5C127657C4}" type="datetime1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A87B-CF82-4536-A92D-E45C9E5CCB5A}" type="datetime1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288E-7EF4-412F-BF40-93EA2B4EE9BD}" type="datetime1">
              <a:rPr lang="en-IN" smtClean="0"/>
              <a:t>01-09-2022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95E1-61EE-416E-853E-70B48C7AA35B}" type="datetime1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EFF85BA-B395-40D1-886F-FAE8080B26BA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8AE083A-A8D2-44CB-8B9E-864FBE8ED9C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customXml" Target="../ink/ink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customXml" Target="../ink/ink7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3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Stacks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BE04-D57B-40E9-B3FB-FBCF5217E7BE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36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Algorithm for PUSH Operation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arenR"/>
            </a:pPr>
            <a:r>
              <a:rPr lang="en-IN" sz="2000" dirty="0" smtClean="0"/>
              <a:t>Check Stack Full condition</a:t>
            </a:r>
          </a:p>
          <a:p>
            <a:pPr marL="365760" lvl="1" indent="0">
              <a:buNone/>
            </a:pPr>
            <a:r>
              <a:rPr lang="en-IN" sz="2000" dirty="0" smtClean="0"/>
              <a:t>If(top==MAX-1)</a:t>
            </a:r>
          </a:p>
          <a:p>
            <a:pPr marL="365760" lvl="1" indent="0">
              <a:buNone/>
            </a:pPr>
            <a:r>
              <a:rPr lang="en-IN" sz="2000" dirty="0" smtClean="0"/>
              <a:t>Then print stack is full or overflow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dirty="0" smtClean="0"/>
              <a:t>Otherwise increase the top value by 1</a:t>
            </a:r>
          </a:p>
          <a:p>
            <a:pPr marL="365760" lvl="1" indent="0">
              <a:buNone/>
            </a:pPr>
            <a:r>
              <a:rPr lang="en-IN" sz="2000" dirty="0" smtClean="0"/>
              <a:t>top=top+1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dirty="0" smtClean="0"/>
              <a:t>Input the value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dirty="0" smtClean="0"/>
              <a:t>Assign the item at top position </a:t>
            </a:r>
            <a:r>
              <a:rPr lang="en-IN" sz="2000" dirty="0" err="1" smtClean="0"/>
              <a:t>stack_arr</a:t>
            </a:r>
            <a:r>
              <a:rPr lang="en-IN" sz="2000" dirty="0" smtClean="0"/>
              <a:t>[top]=</a:t>
            </a:r>
            <a:r>
              <a:rPr lang="en-IN" sz="2000" dirty="0" err="1" smtClean="0"/>
              <a:t>pushed_item</a:t>
            </a:r>
            <a:endParaRPr lang="en-IN" sz="2000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F44A-F5C1-4677-9E35-CD91A3F6A17A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9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Try writing the code for Push Operation function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C00E-946E-43F0-AEBE-3F0A38C8F90B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PUSH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dirty="0"/>
              <a:t>push()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{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pushed_item</a:t>
            </a:r>
            <a:r>
              <a:rPr lang="en-US" dirty="0"/>
              <a:t>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if(top == (MAX-1))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("Stack Overflow\n");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else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{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("Enter the item to be pushed in stack : ");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pushed_item</a:t>
            </a:r>
            <a:r>
              <a:rPr lang="en-US" dirty="0"/>
              <a:t>);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top=top+1;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err="1"/>
              <a:t>stack_arr</a:t>
            </a:r>
            <a:r>
              <a:rPr lang="en-US" dirty="0"/>
              <a:t>[top] = </a:t>
            </a:r>
            <a:r>
              <a:rPr lang="en-US" dirty="0" err="1"/>
              <a:t>pushed_item</a:t>
            </a:r>
            <a:r>
              <a:rPr lang="en-US" dirty="0"/>
              <a:t>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}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}/*End of push()*/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6EB1-8500-4335-B95F-1E727CF0B609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8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490537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3" y="3789040"/>
            <a:ext cx="489585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7" y="5229200"/>
            <a:ext cx="48768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3" y="1052736"/>
            <a:ext cx="489585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67544" y="332656"/>
            <a:ext cx="7024744" cy="45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 smtClean="0"/>
              <a:t>POP Operation on Stack </a:t>
            </a:r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5611040" y="1274857"/>
            <a:ext cx="2426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/>
            <a:r>
              <a:rPr lang="en-IN" dirty="0"/>
              <a:t>Stack Underflow condition</a:t>
            </a:r>
          </a:p>
          <a:p>
            <a:pPr marL="365760" lvl="1" indent="0">
              <a:buNone/>
            </a:pPr>
            <a:r>
              <a:rPr lang="en-IN" dirty="0"/>
              <a:t>If(top== -1)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1D99-1101-4853-A68B-6F301A6BC098}" type="datetime1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98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Algorithm for POP Operation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arenR"/>
            </a:pPr>
            <a:r>
              <a:rPr lang="en-IN" sz="2000" dirty="0" smtClean="0"/>
              <a:t>Check Stack Underflow condition</a:t>
            </a:r>
          </a:p>
          <a:p>
            <a:pPr marL="365760" lvl="1" indent="0">
              <a:buNone/>
            </a:pPr>
            <a:r>
              <a:rPr lang="en-IN" sz="2000" dirty="0" smtClean="0"/>
              <a:t>If(top== -1)</a:t>
            </a:r>
          </a:p>
          <a:p>
            <a:pPr marL="365760" lvl="1" indent="0">
              <a:buNone/>
            </a:pPr>
            <a:r>
              <a:rPr lang="en-IN" sz="2000" dirty="0" smtClean="0"/>
              <a:t>Then print stack is underflow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dirty="0" smtClean="0"/>
              <a:t>Otherwise, delete the top position element</a:t>
            </a:r>
          </a:p>
          <a:p>
            <a:pPr marL="365760" lvl="1" indent="0">
              <a:buNone/>
            </a:pPr>
            <a:r>
              <a:rPr lang="en-IN" sz="1800" dirty="0" err="1" smtClean="0"/>
              <a:t>Popped_item</a:t>
            </a:r>
            <a:r>
              <a:rPr lang="en-IN" sz="1800" dirty="0" smtClean="0"/>
              <a:t>=</a:t>
            </a:r>
            <a:r>
              <a:rPr lang="en-IN" sz="1800" dirty="0" err="1" smtClean="0"/>
              <a:t>stack_arr</a:t>
            </a:r>
            <a:r>
              <a:rPr lang="en-IN" sz="1800" dirty="0" smtClean="0"/>
              <a:t>[top]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dirty="0" smtClean="0"/>
              <a:t>Decrease the position of top </a:t>
            </a:r>
          </a:p>
          <a:p>
            <a:pPr marL="365760" lvl="1" indent="0">
              <a:buNone/>
            </a:pPr>
            <a:r>
              <a:rPr lang="en-IN" sz="1800" dirty="0" smtClean="0"/>
              <a:t>top=top-1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dirty="0" smtClean="0"/>
              <a:t>Print the </a:t>
            </a:r>
            <a:r>
              <a:rPr lang="en-IN" sz="2000" dirty="0" err="1" smtClean="0"/>
              <a:t>popped_item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D131-4DB6-4B32-A1EC-E7EB5F799A3A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3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Try writing the code for Pop Operation function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601B-453D-47D9-B625-D3C9D435C615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1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IN" dirty="0"/>
              <a:t>pop()</a:t>
            </a:r>
          </a:p>
          <a:p>
            <a:pPr marL="68580" indent="0">
              <a:buNone/>
            </a:pPr>
            <a:r>
              <a:rPr lang="en-IN" dirty="0"/>
              <a:t>{</a:t>
            </a:r>
          </a:p>
          <a:p>
            <a:pPr marL="68580" indent="0">
              <a:buNone/>
            </a:pPr>
            <a:r>
              <a:rPr lang="en-IN" dirty="0"/>
              <a:t>	if(top == -1)</a:t>
            </a:r>
          </a:p>
          <a:p>
            <a:pPr marL="6858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("Stack Underflow\n");</a:t>
            </a:r>
          </a:p>
          <a:p>
            <a:pPr marL="68580" indent="0">
              <a:buNone/>
            </a:pPr>
            <a:r>
              <a:rPr lang="en-IN" dirty="0"/>
              <a:t>	else</a:t>
            </a:r>
          </a:p>
          <a:p>
            <a:pPr marL="68580" indent="0">
              <a:buNone/>
            </a:pPr>
            <a:r>
              <a:rPr lang="en-IN" dirty="0"/>
              <a:t>	{</a:t>
            </a:r>
          </a:p>
          <a:p>
            <a:pPr marL="6858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("Popped element is : %d\n",</a:t>
            </a:r>
            <a:r>
              <a:rPr lang="en-IN" dirty="0" err="1"/>
              <a:t>stack_arr</a:t>
            </a:r>
            <a:r>
              <a:rPr lang="en-IN" dirty="0"/>
              <a:t>[top]);</a:t>
            </a:r>
          </a:p>
          <a:p>
            <a:pPr marL="68580" indent="0">
              <a:buNone/>
            </a:pPr>
            <a:r>
              <a:rPr lang="en-IN" dirty="0"/>
              <a:t>		top=top-1;</a:t>
            </a:r>
          </a:p>
          <a:p>
            <a:pPr marL="68580" indent="0">
              <a:buNone/>
            </a:pPr>
            <a:r>
              <a:rPr lang="en-IN" dirty="0"/>
              <a:t>	}</a:t>
            </a:r>
          </a:p>
          <a:p>
            <a:pPr marL="68580" indent="0">
              <a:buNone/>
            </a:pPr>
            <a:r>
              <a:rPr lang="en-IN" dirty="0"/>
              <a:t>}/*End of pop()*/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F719-7A7A-474B-B3E0-858DAA64C3F0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0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Try writing the code for Display Operation function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DA3E-C99E-4633-ADB1-43E3B3EFD659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1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Display </a:t>
            </a:r>
            <a:r>
              <a:rPr lang="en-IN" dirty="0" err="1" smtClean="0"/>
              <a:t>fn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/>
              <a:t>display()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{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if(top == -1)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("Stack is empty\n");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else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{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("Stack elements :\n");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for(</a:t>
            </a:r>
            <a:r>
              <a:rPr lang="en-US" dirty="0" err="1"/>
              <a:t>i</a:t>
            </a:r>
            <a:r>
              <a:rPr lang="en-US" dirty="0"/>
              <a:t> = top; </a:t>
            </a:r>
            <a:r>
              <a:rPr lang="en-US" dirty="0" err="1"/>
              <a:t>i</a:t>
            </a:r>
            <a:r>
              <a:rPr lang="en-US" dirty="0"/>
              <a:t> &gt;=0; </a:t>
            </a:r>
            <a:r>
              <a:rPr lang="en-US" dirty="0" err="1"/>
              <a:t>i</a:t>
            </a:r>
            <a:r>
              <a:rPr lang="en-US" dirty="0"/>
              <a:t>--)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("%d\n", </a:t>
            </a:r>
            <a:r>
              <a:rPr lang="en-US" dirty="0" err="1"/>
              <a:t>stack_arr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);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}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}/*End of display()*/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2D92-97DD-449F-B59E-585A7CA053E4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16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57120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Peek Operation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Autofit/>
          </a:bodyPr>
          <a:lstStyle/>
          <a:p>
            <a:r>
              <a:rPr lang="en-IN" sz="2000" dirty="0" smtClean="0"/>
              <a:t>An </a:t>
            </a:r>
            <a:r>
              <a:rPr lang="en-IN" sz="2000" dirty="0"/>
              <a:t>operation on certain abstract data types, specifically sequential collections such as stacks and queues, </a:t>
            </a:r>
            <a:endParaRPr lang="en-IN" sz="2000" dirty="0" smtClean="0"/>
          </a:p>
          <a:p>
            <a:pPr lvl="1"/>
            <a:r>
              <a:rPr lang="en-IN" sz="1800" dirty="0" smtClean="0"/>
              <a:t>which </a:t>
            </a:r>
            <a:r>
              <a:rPr lang="en-IN" sz="1800" dirty="0"/>
              <a:t>returns the value of the top ("front") of the collection </a:t>
            </a:r>
            <a:endParaRPr lang="en-IN" sz="1800" dirty="0" smtClean="0"/>
          </a:p>
          <a:p>
            <a:pPr lvl="1"/>
            <a:endParaRPr lang="en-IN" sz="1800" dirty="0" smtClean="0"/>
          </a:p>
          <a:p>
            <a:pPr lvl="1"/>
            <a:r>
              <a:rPr lang="en-IN" sz="1800" dirty="0" smtClean="0"/>
              <a:t>without </a:t>
            </a:r>
            <a:r>
              <a:rPr lang="en-IN" sz="1800" dirty="0"/>
              <a:t>removing the element from the collection. </a:t>
            </a:r>
            <a:endParaRPr lang="en-IN" sz="1800" dirty="0" smtClean="0"/>
          </a:p>
          <a:p>
            <a:pPr lvl="1"/>
            <a:endParaRPr lang="en-IN" sz="1800" dirty="0" smtClean="0"/>
          </a:p>
          <a:p>
            <a:pPr lvl="1"/>
            <a:r>
              <a:rPr lang="en-IN" sz="1800" dirty="0" smtClean="0"/>
              <a:t>It </a:t>
            </a:r>
            <a:r>
              <a:rPr lang="en-IN" sz="1800" dirty="0"/>
              <a:t>thus returns the same value as operations such as "pop" or "</a:t>
            </a:r>
            <a:r>
              <a:rPr lang="en-IN" sz="1800" dirty="0" err="1"/>
              <a:t>dequeue</a:t>
            </a:r>
            <a:r>
              <a:rPr lang="en-IN" sz="1800" dirty="0"/>
              <a:t>", but does not modify the data.</a:t>
            </a:r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547D-49DF-44AF-AF93-AEC9692D3F45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5240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Stack is a linear data structure which follows a particular order in which the operations are performed.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order may be LIFO(Last In First Out) or FILO(First In Last Out).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9294" y="332656"/>
            <a:ext cx="8229600" cy="495300"/>
          </a:xfrm>
          <a:prstGeom prst="rect">
            <a:avLst/>
          </a:prstGeom>
        </p:spPr>
        <p:txBody>
          <a:bodyPr vert="horz" lIns="0" rIns="0" bIns="0" anchor="b">
            <a:normAutofit fontScale="70000" lnSpcReduction="20000"/>
          </a:bodyPr>
          <a:lstStyle/>
          <a:p>
            <a:pPr marL="914400" marR="0" lvl="0" indent="-9144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Stacks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52937"/>
            <a:ext cx="476250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2459-0127-460C-A212-3F66F841BAC9}" type="datetime1">
              <a:rPr lang="en-IN" smtClean="0"/>
              <a:t>01-09-2022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57120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Peek Operation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Autofit/>
          </a:bodyPr>
          <a:lstStyle/>
          <a:p>
            <a:r>
              <a:rPr lang="en-IN" sz="1800" dirty="0" smtClean="0"/>
              <a:t>The </a:t>
            </a:r>
            <a:r>
              <a:rPr lang="en-IN" sz="1800" dirty="0"/>
              <a:t>name "peek" </a:t>
            </a:r>
            <a:endParaRPr lang="en-IN" sz="1800" dirty="0" smtClean="0"/>
          </a:p>
          <a:p>
            <a:pPr lvl="1"/>
            <a:r>
              <a:rPr lang="en-IN" sz="1800" dirty="0" smtClean="0"/>
              <a:t>the </a:t>
            </a:r>
            <a:r>
              <a:rPr lang="en-IN" sz="1800" dirty="0"/>
              <a:t>name for this operation varies depending on data type and language. </a:t>
            </a:r>
            <a:endParaRPr lang="en-IN" sz="1800" dirty="0" smtClean="0"/>
          </a:p>
          <a:p>
            <a:endParaRPr lang="en-IN" sz="1800" dirty="0" smtClean="0"/>
          </a:p>
          <a:p>
            <a:r>
              <a:rPr lang="en-IN" sz="1800" dirty="0" smtClean="0"/>
              <a:t>Peek </a:t>
            </a:r>
            <a:r>
              <a:rPr lang="en-IN" sz="1800" dirty="0"/>
              <a:t>is generally considered an inessential operation, </a:t>
            </a:r>
            <a:endParaRPr lang="en-IN" sz="1800" dirty="0" smtClean="0"/>
          </a:p>
          <a:p>
            <a:pPr lvl="1"/>
            <a:r>
              <a:rPr lang="en-IN" sz="1800" dirty="0" smtClean="0"/>
              <a:t>not included </a:t>
            </a:r>
            <a:r>
              <a:rPr lang="en-IN" sz="1800" dirty="0"/>
              <a:t>in the basic definition of these data types.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C129-24E2-4047-B0E9-76BBA9D787A1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4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57120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Peek Operation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Autofit/>
          </a:bodyPr>
          <a:lstStyle/>
          <a:p>
            <a:r>
              <a:rPr lang="en-IN" sz="2000" dirty="0"/>
              <a:t>Sequential types for which peek is often implemented include:</a:t>
            </a:r>
          </a:p>
          <a:p>
            <a:pPr lvl="1"/>
            <a:r>
              <a:rPr lang="en-IN" sz="1800" dirty="0" smtClean="0"/>
              <a:t>    </a:t>
            </a:r>
            <a:r>
              <a:rPr lang="en-IN" sz="1800" dirty="0"/>
              <a:t>Stack</a:t>
            </a:r>
          </a:p>
          <a:p>
            <a:pPr lvl="1"/>
            <a:r>
              <a:rPr lang="en-IN" sz="1800" dirty="0"/>
              <a:t>    Queue</a:t>
            </a:r>
          </a:p>
          <a:p>
            <a:pPr lvl="1"/>
            <a:r>
              <a:rPr lang="en-IN" sz="1800" dirty="0"/>
              <a:t>    Priority queue (such as a heap)</a:t>
            </a:r>
          </a:p>
          <a:p>
            <a:pPr lvl="1"/>
            <a:r>
              <a:rPr lang="en-IN" sz="1800" dirty="0"/>
              <a:t>    Double-ended queue (</a:t>
            </a:r>
            <a:r>
              <a:rPr lang="en-IN" sz="1800" dirty="0" err="1"/>
              <a:t>deque</a:t>
            </a:r>
            <a:r>
              <a:rPr lang="en-IN" sz="1800" dirty="0"/>
              <a:t>)</a:t>
            </a:r>
          </a:p>
          <a:p>
            <a:pPr lvl="1"/>
            <a:r>
              <a:rPr lang="en-IN" sz="1600" dirty="0"/>
              <a:t>    Double-ended priority queue (DEPQ)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40E9-557A-4951-80F4-BD7E10E5CFEA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0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57120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Peek Operation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Autofit/>
          </a:bodyPr>
          <a:lstStyle/>
          <a:p>
            <a:r>
              <a:rPr lang="en-IN" sz="2000" dirty="0"/>
              <a:t>Single-ended types, such as stack, </a:t>
            </a:r>
            <a:endParaRPr lang="en-IN" sz="2000" dirty="0" smtClean="0"/>
          </a:p>
          <a:p>
            <a:pPr lvl="1"/>
            <a:r>
              <a:rPr lang="en-IN" sz="1800" dirty="0" smtClean="0"/>
              <a:t>generally </a:t>
            </a:r>
            <a:r>
              <a:rPr lang="en-IN" sz="1800" dirty="0"/>
              <a:t>only admit a single peek, at the end that is modified. </a:t>
            </a:r>
            <a:endParaRPr lang="en-IN" sz="1800" dirty="0" smtClean="0"/>
          </a:p>
          <a:p>
            <a:r>
              <a:rPr lang="en-IN" sz="2000" dirty="0" smtClean="0"/>
              <a:t>Double-ended </a:t>
            </a:r>
            <a:r>
              <a:rPr lang="en-IN" sz="2000" dirty="0"/>
              <a:t>types, such as </a:t>
            </a:r>
            <a:r>
              <a:rPr lang="en-IN" sz="2000" dirty="0" err="1"/>
              <a:t>deques</a:t>
            </a:r>
            <a:r>
              <a:rPr lang="en-IN" sz="2000" dirty="0"/>
              <a:t>, </a:t>
            </a:r>
            <a:endParaRPr lang="en-IN" sz="2000" dirty="0" smtClean="0"/>
          </a:p>
          <a:p>
            <a:pPr lvl="1"/>
            <a:r>
              <a:rPr lang="en-IN" sz="1800" dirty="0" smtClean="0"/>
              <a:t>admit </a:t>
            </a:r>
            <a:r>
              <a:rPr lang="en-IN" sz="1800" dirty="0"/>
              <a:t>two peeks, one at each end.</a:t>
            </a:r>
          </a:p>
          <a:p>
            <a:endParaRPr lang="en-IN" sz="2000" dirty="0"/>
          </a:p>
          <a:p>
            <a:r>
              <a:rPr lang="en-IN" sz="2000" dirty="0"/>
              <a:t>Names for peek vary. </a:t>
            </a:r>
            <a:endParaRPr lang="en-IN" sz="2000" dirty="0" smtClean="0"/>
          </a:p>
          <a:p>
            <a:pPr lvl="1"/>
            <a:r>
              <a:rPr lang="en-IN" sz="1800" dirty="0" smtClean="0"/>
              <a:t>For </a:t>
            </a:r>
            <a:r>
              <a:rPr lang="en-IN" sz="1800" dirty="0"/>
              <a:t>queues "front" is common. </a:t>
            </a:r>
            <a:endParaRPr lang="en-IN" sz="1800" dirty="0" smtClean="0"/>
          </a:p>
          <a:p>
            <a:pPr lvl="1"/>
            <a:r>
              <a:rPr lang="en-IN" sz="1800" dirty="0" err="1" smtClean="0"/>
              <a:t>Dequeues</a:t>
            </a:r>
            <a:r>
              <a:rPr lang="en-IN" sz="1800" dirty="0" smtClean="0"/>
              <a:t> </a:t>
            </a:r>
            <a:r>
              <a:rPr lang="en-IN" sz="1800" dirty="0"/>
              <a:t>have varied names, often "front" and "back" or "first" and "last". </a:t>
            </a:r>
            <a:endParaRPr lang="en-IN" sz="1800" dirty="0" smtClean="0"/>
          </a:p>
          <a:p>
            <a:pPr lvl="1"/>
            <a:r>
              <a:rPr lang="en-IN" sz="1800" dirty="0" smtClean="0"/>
              <a:t>The </a:t>
            </a:r>
            <a:r>
              <a:rPr lang="en-IN" sz="1800" dirty="0"/>
              <a:t>name "peak" is also occasionally found</a:t>
            </a:r>
            <a:endParaRPr lang="en-IN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017E-E7AD-49A2-841A-6DF931E28878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7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Linked List </a:t>
            </a:r>
            <a:r>
              <a:rPr lang="en-IN" dirty="0" err="1" smtClean="0"/>
              <a:t>Representationof</a:t>
            </a:r>
            <a:r>
              <a:rPr lang="en-IN" dirty="0" smtClean="0"/>
              <a:t> Stack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9A32-FA01-4110-AFE2-BC27A57D4E59}" type="datetime1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23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508920" y="3328920"/>
              <a:ext cx="918720" cy="480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1360" y="3322080"/>
                <a:ext cx="93528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5018400" y="3421440"/>
              <a:ext cx="857520" cy="9486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2640" y="3414600"/>
                <a:ext cx="871200" cy="9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67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Linked List </a:t>
            </a:r>
            <a:r>
              <a:rPr lang="en-IN" sz="3200" dirty="0" smtClean="0"/>
              <a:t>Representation of </a:t>
            </a:r>
            <a:r>
              <a:rPr lang="en-IN" sz="3200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The info field of the node holds the elements of the stack </a:t>
            </a:r>
          </a:p>
          <a:p>
            <a:r>
              <a:rPr lang="en-IN" sz="2000" dirty="0" smtClean="0"/>
              <a:t>Link fields hold pointers to the neighbouring element in the stack</a:t>
            </a:r>
          </a:p>
          <a:p>
            <a:endParaRPr lang="en-IN" sz="2000" dirty="0" smtClean="0"/>
          </a:p>
          <a:p>
            <a:r>
              <a:rPr lang="en-IN" sz="2000" b="1" dirty="0" smtClean="0"/>
              <a:t>The start pointer behaves as the TOP pointer variable of the stack</a:t>
            </a:r>
          </a:p>
          <a:p>
            <a:endParaRPr lang="en-IN" sz="2000" dirty="0" smtClean="0"/>
          </a:p>
          <a:p>
            <a:r>
              <a:rPr lang="en-IN" sz="2000" b="1" dirty="0" smtClean="0"/>
              <a:t>Null pointer of the last node in the linked list signals the bottom of the stack</a:t>
            </a:r>
          </a:p>
          <a:p>
            <a:endParaRPr lang="en-IN" dirty="0"/>
          </a:p>
        </p:txBody>
      </p:sp>
      <p:sp>
        <p:nvSpPr>
          <p:cNvPr id="4" name="Frame 3"/>
          <p:cNvSpPr/>
          <p:nvPr/>
        </p:nvSpPr>
        <p:spPr>
          <a:xfrm>
            <a:off x="611560" y="3933056"/>
            <a:ext cx="7632848" cy="9361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51B8-B69D-48CF-8C24-1ECCC578FB8E}" type="datetime1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24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873000" y="1563120"/>
              <a:ext cx="8034840" cy="3201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4720" y="1555200"/>
                <a:ext cx="8046720" cy="32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75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Linked List Representation of Stack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err="1"/>
              <a:t>struct</a:t>
            </a:r>
            <a:r>
              <a:rPr lang="en-US" dirty="0"/>
              <a:t> node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{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info;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node *link;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} </a:t>
            </a:r>
            <a:r>
              <a:rPr lang="en-US" b="1" dirty="0"/>
              <a:t>*top=NULL;</a:t>
            </a:r>
            <a:endParaRPr lang="en-IN" b="1" dirty="0"/>
          </a:p>
          <a:p>
            <a:pPr marL="6858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4FD5-87A8-4B63-B7DB-87865C69C7C1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25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681120" y="2244240"/>
              <a:ext cx="7915320" cy="32385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640" y="2236320"/>
                <a:ext cx="7931880" cy="32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Push Operation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508977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/>
              <a:t>Inserting a node into the front or start of the list. i.e. at the top of the stack</a:t>
            </a:r>
          </a:p>
          <a:p>
            <a:endParaRPr lang="en-IN" sz="2000" dirty="0"/>
          </a:p>
          <a:p>
            <a:r>
              <a:rPr lang="en-IN" sz="2000" dirty="0" smtClean="0"/>
              <a:t>Stack after Before Push Operation, </a:t>
            </a:r>
            <a:endParaRPr lang="en-IN" sz="2000" dirty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Stack after Push </a:t>
            </a:r>
            <a:r>
              <a:rPr lang="en-IN" sz="2000" dirty="0"/>
              <a:t>Operation, </a:t>
            </a:r>
            <a:r>
              <a:rPr lang="en-IN" sz="2000" b="1" dirty="0"/>
              <a:t>Push www into </a:t>
            </a:r>
            <a:r>
              <a:rPr lang="en-IN" sz="2000" b="1" dirty="0" smtClean="0"/>
              <a:t>stack, inserted at Top</a:t>
            </a:r>
            <a:endParaRPr lang="en-IN" sz="2000" b="1" dirty="0"/>
          </a:p>
          <a:p>
            <a:endParaRPr lang="en-IN" sz="2000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853969"/>
              </p:ext>
            </p:extLst>
          </p:nvPr>
        </p:nvGraphicFramePr>
        <p:xfrm>
          <a:off x="1547664" y="3789040"/>
          <a:ext cx="144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n-IN" dirty="0" smtClean="0"/>
                        <a:t>XXX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85878"/>
              </p:ext>
            </p:extLst>
          </p:nvPr>
        </p:nvGraphicFramePr>
        <p:xfrm>
          <a:off x="3491880" y="3789040"/>
          <a:ext cx="144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n-IN" dirty="0" smtClean="0"/>
                        <a:t>YYY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883492"/>
              </p:ext>
            </p:extLst>
          </p:nvPr>
        </p:nvGraphicFramePr>
        <p:xfrm>
          <a:off x="5436096" y="3789040"/>
          <a:ext cx="144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n-IN" dirty="0" smtClean="0"/>
                        <a:t>ZZZ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987824" y="3933056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4932040" y="3861048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1043608" y="3933056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897352"/>
              </p:ext>
            </p:extLst>
          </p:nvPr>
        </p:nvGraphicFramePr>
        <p:xfrm>
          <a:off x="3059832" y="5223480"/>
          <a:ext cx="144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n-IN" dirty="0" smtClean="0"/>
                        <a:t>XXX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886855"/>
              </p:ext>
            </p:extLst>
          </p:nvPr>
        </p:nvGraphicFramePr>
        <p:xfrm>
          <a:off x="5004048" y="5223480"/>
          <a:ext cx="144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n-IN" dirty="0" smtClean="0"/>
                        <a:t>YYY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265721"/>
              </p:ext>
            </p:extLst>
          </p:nvPr>
        </p:nvGraphicFramePr>
        <p:xfrm>
          <a:off x="6948264" y="5223480"/>
          <a:ext cx="144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n-IN" dirty="0" smtClean="0"/>
                        <a:t>ZZZ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4499992" y="5367496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6444208" y="5295488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2555776" y="5367496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488780"/>
              </p:ext>
            </p:extLst>
          </p:nvPr>
        </p:nvGraphicFramePr>
        <p:xfrm>
          <a:off x="1187624" y="5229200"/>
          <a:ext cx="15121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</a:tblGrid>
              <a:tr h="361781">
                <a:tc>
                  <a:txBody>
                    <a:bodyPr/>
                    <a:lstStyle/>
                    <a:p>
                      <a:r>
                        <a:rPr lang="en-IN" b="0" dirty="0" smtClean="0"/>
                        <a:t>WWW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683568" y="5373216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539552" y="36450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Top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67544" y="50758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Top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03451" y="3460358"/>
            <a:ext cx="21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Bottom of Stack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24328" y="4609626"/>
            <a:ext cx="149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Bottom of Stack</a:t>
            </a:r>
            <a:endParaRPr lang="en-IN" b="1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5775-A290-413A-AE6A-84EB9E9AA93C}" type="datetime1">
              <a:rPr lang="en-IN" smtClean="0"/>
              <a:t>01-09-2022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26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/>
              <p14:cNvContentPartPr/>
              <p14:nvPr/>
            </p14:nvContentPartPr>
            <p14:xfrm>
              <a:off x="455400" y="1456200"/>
              <a:ext cx="5650560" cy="438588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280" y="1450800"/>
                <a:ext cx="5668560" cy="439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78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66"/>
          <a:stretch/>
        </p:blipFill>
        <p:spPr bwMode="auto">
          <a:xfrm>
            <a:off x="899592" y="2060848"/>
            <a:ext cx="7334101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43490" y="1027664"/>
            <a:ext cx="7024744" cy="529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smtClean="0"/>
              <a:t>Linked List Representation of Stack</a:t>
            </a:r>
            <a:endParaRPr lang="en-IN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ED32-3DC7-47ED-AE07-1CA4A42AB87E}" type="datetime1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27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921240" y="3261600"/>
              <a:ext cx="6750720" cy="19666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5840" y="3252240"/>
                <a:ext cx="6768360" cy="199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8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36957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36957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37112"/>
            <a:ext cx="36957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50296" y="2924944"/>
            <a:ext cx="3654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dirty="0" err="1"/>
              <a:t>tmp</a:t>
            </a:r>
            <a:r>
              <a:rPr lang="en-US" dirty="0"/>
              <a:t> = (</a:t>
            </a:r>
            <a:r>
              <a:rPr lang="en-US" dirty="0" err="1"/>
              <a:t>struct</a:t>
            </a:r>
            <a:r>
              <a:rPr lang="en-US" dirty="0"/>
              <a:t> node 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node));</a:t>
            </a:r>
            <a:endParaRPr lang="en-IN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7544" y="332656"/>
            <a:ext cx="7024744" cy="45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 smtClean="0"/>
              <a:t>PUSH Operation on Stack </a:t>
            </a:r>
            <a:endParaRPr lang="en-IN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9521-F2C2-4844-9788-28B3F15BBBB9}" type="datetime1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28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950296" y="4971196"/>
            <a:ext cx="29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dirty="0" err="1"/>
              <a:t>tmp</a:t>
            </a:r>
            <a:r>
              <a:rPr lang="en-US" dirty="0"/>
              <a:t>-&gt;link=top;</a:t>
            </a:r>
            <a:endParaRPr lang="en-IN" dirty="0"/>
          </a:p>
          <a:p>
            <a:pPr marL="68580" indent="0">
              <a:buNone/>
            </a:pPr>
            <a:r>
              <a:rPr lang="en-US" dirty="0" smtClean="0"/>
              <a:t>top=</a:t>
            </a:r>
            <a:r>
              <a:rPr lang="en-US" dirty="0" err="1" smtClean="0"/>
              <a:t>tmp</a:t>
            </a:r>
            <a:r>
              <a:rPr lang="en-US" dirty="0"/>
              <a:t>;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494640" y="668880"/>
              <a:ext cx="8275680" cy="5088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680" y="663480"/>
                <a:ext cx="8288640" cy="510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35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Push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6777317" cy="3508977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600" dirty="0"/>
              <a:t>push()</a:t>
            </a:r>
            <a:endParaRPr lang="en-IN" sz="1600" dirty="0"/>
          </a:p>
          <a:p>
            <a:pPr marL="68580" indent="0">
              <a:buNone/>
            </a:pPr>
            <a:r>
              <a:rPr lang="en-US" sz="1600" dirty="0"/>
              <a:t>{</a:t>
            </a:r>
            <a:endParaRPr lang="en-IN" sz="1600" dirty="0"/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struct</a:t>
            </a:r>
            <a:r>
              <a:rPr lang="en-US" sz="1600" dirty="0"/>
              <a:t> node *</a:t>
            </a:r>
            <a:r>
              <a:rPr lang="en-US" sz="1600" dirty="0" err="1"/>
              <a:t>tmp</a:t>
            </a:r>
            <a:r>
              <a:rPr lang="en-US" sz="1600" dirty="0"/>
              <a:t>;</a:t>
            </a:r>
            <a:endParaRPr lang="en-IN" sz="1600" dirty="0"/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pushed_item</a:t>
            </a:r>
            <a:r>
              <a:rPr lang="en-US" sz="1600" dirty="0"/>
              <a:t>;</a:t>
            </a:r>
            <a:endParaRPr lang="en-IN" sz="1600" dirty="0"/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tmp</a:t>
            </a:r>
            <a:r>
              <a:rPr lang="en-US" sz="1600" dirty="0"/>
              <a:t> = (</a:t>
            </a:r>
            <a:r>
              <a:rPr lang="en-US" sz="1600" dirty="0" err="1"/>
              <a:t>struct</a:t>
            </a:r>
            <a:r>
              <a:rPr lang="en-US" sz="1600" dirty="0"/>
              <a:t> node *)</a:t>
            </a:r>
            <a:r>
              <a:rPr lang="en-US" sz="1600" dirty="0" err="1"/>
              <a:t>malloc</a:t>
            </a:r>
            <a:r>
              <a:rPr lang="en-US" sz="1600" dirty="0"/>
              <a:t>(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struct</a:t>
            </a:r>
            <a:r>
              <a:rPr lang="en-US" sz="1600" dirty="0"/>
              <a:t> node));</a:t>
            </a:r>
            <a:endParaRPr lang="en-IN" sz="1600" dirty="0"/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("Input the new value to be pushed on the stack : ");</a:t>
            </a:r>
            <a:endParaRPr lang="en-IN" sz="1600" dirty="0"/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scanf</a:t>
            </a:r>
            <a:r>
              <a:rPr lang="en-US" sz="1600" dirty="0"/>
              <a:t>("%d",&amp;</a:t>
            </a:r>
            <a:r>
              <a:rPr lang="en-US" sz="1600" dirty="0" err="1"/>
              <a:t>pushed_item</a:t>
            </a:r>
            <a:r>
              <a:rPr lang="en-US" sz="1600" dirty="0"/>
              <a:t>);</a:t>
            </a:r>
            <a:endParaRPr lang="en-IN" sz="1600" dirty="0"/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tmp</a:t>
            </a:r>
            <a:r>
              <a:rPr lang="en-US" sz="1600" dirty="0"/>
              <a:t>-&gt;info=</a:t>
            </a:r>
            <a:r>
              <a:rPr lang="en-US" sz="1600" dirty="0" err="1"/>
              <a:t>pushed_item</a:t>
            </a:r>
            <a:r>
              <a:rPr lang="en-US" sz="1600" dirty="0"/>
              <a:t>;</a:t>
            </a:r>
            <a:endParaRPr lang="en-IN" sz="1600" dirty="0"/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tmp</a:t>
            </a:r>
            <a:r>
              <a:rPr lang="en-US" sz="1600" dirty="0"/>
              <a:t>-&gt;link=top;</a:t>
            </a:r>
            <a:endParaRPr lang="en-IN" sz="1600" dirty="0"/>
          </a:p>
          <a:p>
            <a:pPr marL="68580" indent="0">
              <a:buNone/>
            </a:pPr>
            <a:r>
              <a:rPr lang="en-US" sz="1600" dirty="0"/>
              <a:t>	top=</a:t>
            </a:r>
            <a:r>
              <a:rPr lang="en-US" sz="1600" dirty="0" err="1"/>
              <a:t>tmp</a:t>
            </a:r>
            <a:r>
              <a:rPr lang="en-US" sz="1600" dirty="0"/>
              <a:t>;</a:t>
            </a:r>
            <a:endParaRPr lang="en-IN" sz="1600" dirty="0"/>
          </a:p>
          <a:p>
            <a:pPr marL="68580" indent="0">
              <a:buNone/>
            </a:pPr>
            <a:r>
              <a:rPr lang="en-US" sz="1600" dirty="0"/>
              <a:t>}/*End of push()*/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A999-48BB-42C6-AC08-0C7A27C384A1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29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816840" y="2826000"/>
              <a:ext cx="4060080" cy="1481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760" y="2818440"/>
                <a:ext cx="4079160" cy="149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99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7868" y="228078"/>
            <a:ext cx="8229600" cy="495300"/>
          </a:xfrm>
          <a:prstGeom prst="rect">
            <a:avLst/>
          </a:prstGeom>
        </p:spPr>
        <p:txBody>
          <a:bodyPr vert="horz" lIns="0" rIns="0" bIns="0" anchor="b">
            <a:normAutofit fontScale="70000" lnSpcReduction="20000"/>
          </a:bodyPr>
          <a:lstStyle/>
          <a:p>
            <a:pPr marL="914400" marR="0" lvl="0" indent="-9144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Operation on Stacks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526" y="1143000"/>
            <a:ext cx="8229600" cy="4389120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Push operation</a:t>
            </a:r>
            <a:r>
              <a:rPr lang="en-IN" sz="2000" dirty="0" smtClean="0"/>
              <a:t>-The </a:t>
            </a:r>
            <a:r>
              <a:rPr lang="en-IN" sz="2000" dirty="0"/>
              <a:t>insertion of an element into stack </a:t>
            </a:r>
          </a:p>
          <a:p>
            <a:r>
              <a:rPr lang="en-IN" sz="2000" b="1" dirty="0" smtClean="0"/>
              <a:t>Pop </a:t>
            </a:r>
            <a:r>
              <a:rPr lang="en-IN" sz="2000" b="1" dirty="0"/>
              <a:t>operation </a:t>
            </a:r>
            <a:r>
              <a:rPr lang="en-IN" sz="2000" dirty="0" smtClean="0"/>
              <a:t>- Deletion </a:t>
            </a:r>
            <a:r>
              <a:rPr lang="en-IN" sz="2000" dirty="0"/>
              <a:t>of an element from the stack </a:t>
            </a:r>
          </a:p>
          <a:p>
            <a:endParaRPr lang="en-IN" sz="2000" dirty="0" smtClean="0"/>
          </a:p>
          <a:p>
            <a:r>
              <a:rPr lang="en-IN" sz="2000" dirty="0" smtClean="0"/>
              <a:t>In </a:t>
            </a:r>
            <a:r>
              <a:rPr lang="en-IN" sz="2000" dirty="0"/>
              <a:t>stack we always keep track of the last element present in the list with a pointer called top.</a:t>
            </a:r>
          </a:p>
        </p:txBody>
      </p:sp>
      <p:pic>
        <p:nvPicPr>
          <p:cNvPr id="3077" name="Picture 5" descr="https://lh4.ggpht.com/-yPC1y5pyEK8/UI5YdsZz_oI/AAAAAAAAA1Y/zSzytUOxVWA/clip_image001_thumb%25255B1%25255D.gif?imgmax=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24201"/>
            <a:ext cx="6553200" cy="275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B3DB-546E-4C91-A6DB-5C51CAC0293A}" type="datetime1">
              <a:rPr lang="en-IN" smtClean="0"/>
              <a:t>01-09-2022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7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226" y="332656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Pop Operation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2"/>
            <a:ext cx="7056900" cy="350897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Deleting a node pointed to by start pointer of the list. i.e. at the top of the stack</a:t>
            </a:r>
          </a:p>
          <a:p>
            <a:endParaRPr lang="en-IN" sz="2000" dirty="0"/>
          </a:p>
          <a:p>
            <a:r>
              <a:rPr lang="en-IN" sz="2000" dirty="0" smtClean="0"/>
              <a:t>Stack after Before Pop Operation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Stack after Pop Operation, element at top deleted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76915"/>
              </p:ext>
            </p:extLst>
          </p:nvPr>
        </p:nvGraphicFramePr>
        <p:xfrm>
          <a:off x="1547664" y="3789040"/>
          <a:ext cx="144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n-IN" dirty="0" smtClean="0"/>
                        <a:t>XXX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53950"/>
              </p:ext>
            </p:extLst>
          </p:nvPr>
        </p:nvGraphicFramePr>
        <p:xfrm>
          <a:off x="3491880" y="3789040"/>
          <a:ext cx="144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n-IN" dirty="0" smtClean="0"/>
                        <a:t>YYY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211585"/>
              </p:ext>
            </p:extLst>
          </p:nvPr>
        </p:nvGraphicFramePr>
        <p:xfrm>
          <a:off x="5436096" y="3789040"/>
          <a:ext cx="144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n-IN" dirty="0" smtClean="0"/>
                        <a:t>ZZZ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987824" y="3933056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4932040" y="3861048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1043608" y="3933056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13808"/>
              </p:ext>
            </p:extLst>
          </p:nvPr>
        </p:nvGraphicFramePr>
        <p:xfrm>
          <a:off x="1259632" y="5511512"/>
          <a:ext cx="144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n-IN" dirty="0" smtClean="0"/>
                        <a:t>YYY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030650"/>
              </p:ext>
            </p:extLst>
          </p:nvPr>
        </p:nvGraphicFramePr>
        <p:xfrm>
          <a:off x="3203848" y="5511512"/>
          <a:ext cx="14401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r>
                        <a:rPr lang="en-IN" dirty="0" smtClean="0"/>
                        <a:t>ZZZ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755576" y="5655528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2699792" y="5583520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539552" y="36450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Top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1560" y="50851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Top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457444" y="4195215"/>
            <a:ext cx="149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Bottom of Stack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153188" y="5879013"/>
            <a:ext cx="149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Bottom of Stack</a:t>
            </a:r>
            <a:endParaRPr lang="en-IN" b="1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7417-36BB-4898-A7E9-4C305F711647}" type="datetime1">
              <a:rPr lang="en-IN" smtClean="0"/>
              <a:t>01-09-2022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30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/>
              <p14:cNvContentPartPr/>
              <p14:nvPr/>
            </p14:nvContentPartPr>
            <p14:xfrm>
              <a:off x="1105920" y="3445200"/>
              <a:ext cx="2532240" cy="7624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240" y="3437640"/>
                <a:ext cx="2547720" cy="77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60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3096344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67544" y="332656"/>
            <a:ext cx="7024744" cy="45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 smtClean="0"/>
              <a:t>POP Operation on Stack </a:t>
            </a:r>
            <a:endParaRPr lang="en-IN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47628"/>
            <a:ext cx="3096344" cy="198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96752"/>
            <a:ext cx="36004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24200"/>
            <a:ext cx="3600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>
          <a:xfrm>
            <a:off x="3979916" y="1124744"/>
            <a:ext cx="232044" cy="4104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8300396" y="1124744"/>
            <a:ext cx="232044" cy="4104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0A22-86D2-4D05-9834-7FCF1C5DCCC2}" type="datetime1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31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632520" y="775080"/>
              <a:ext cx="6296040" cy="5370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7120" y="766800"/>
                <a:ext cx="6315120" cy="53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49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dirty="0"/>
              <a:t>POP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628800"/>
            <a:ext cx="6777317" cy="3508977"/>
          </a:xfrm>
        </p:spPr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dirty="0"/>
              <a:t>pop()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{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node *</a:t>
            </a:r>
            <a:r>
              <a:rPr lang="en-US" dirty="0" err="1"/>
              <a:t>tmp</a:t>
            </a:r>
            <a:r>
              <a:rPr lang="en-US" dirty="0"/>
              <a:t>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if(top == NULL)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("Stack is empty\n");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else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{       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tmp</a:t>
            </a:r>
            <a:r>
              <a:rPr lang="en-US" dirty="0" smtClean="0"/>
              <a:t>=top</a:t>
            </a:r>
            <a:r>
              <a:rPr lang="en-US" dirty="0"/>
              <a:t>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("Popped item is %d\n",</a:t>
            </a:r>
            <a:r>
              <a:rPr lang="en-US" dirty="0" err="1"/>
              <a:t>tmp</a:t>
            </a:r>
            <a:r>
              <a:rPr lang="en-US" dirty="0"/>
              <a:t>-&gt;info);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top=top-&gt;link;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free(</a:t>
            </a:r>
            <a:r>
              <a:rPr lang="en-US" dirty="0" err="1"/>
              <a:t>tmp</a:t>
            </a:r>
            <a:r>
              <a:rPr lang="en-US" dirty="0"/>
              <a:t>);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}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}/*End of pop()*/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 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4C4D-EDFE-4AEF-ACE4-CA5852C67973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32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194560" y="2558160"/>
              <a:ext cx="4402800" cy="1548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8800" y="2547720"/>
                <a:ext cx="4424040" cy="156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53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Display </a:t>
            </a:r>
            <a:r>
              <a:rPr lang="en-IN" dirty="0"/>
              <a:t>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40768"/>
            <a:ext cx="6777317" cy="4491861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dirty="0" smtClean="0"/>
              <a:t>display</a:t>
            </a:r>
            <a:r>
              <a:rPr lang="en-US" dirty="0"/>
              <a:t>()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{       </a:t>
            </a:r>
            <a:r>
              <a:rPr lang="en-US" dirty="0" err="1"/>
              <a:t>struct</a:t>
            </a:r>
            <a:r>
              <a:rPr lang="en-US" dirty="0"/>
              <a:t> node *</a:t>
            </a:r>
            <a:r>
              <a:rPr lang="en-US" dirty="0" err="1"/>
              <a:t>ptr</a:t>
            </a:r>
            <a:r>
              <a:rPr lang="en-US" dirty="0"/>
              <a:t>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ptr</a:t>
            </a:r>
            <a:r>
              <a:rPr lang="en-US" dirty="0"/>
              <a:t>=top;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if(top==NULL)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("Stack is empty\n");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else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{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("Stack elements :\n");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while(</a:t>
            </a:r>
            <a:r>
              <a:rPr lang="en-US" dirty="0" err="1"/>
              <a:t>ptr</a:t>
            </a:r>
            <a:r>
              <a:rPr lang="en-US" dirty="0"/>
              <a:t>!= NULL)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{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ptr</a:t>
            </a:r>
            <a:r>
              <a:rPr lang="en-US" dirty="0"/>
              <a:t>-&gt;info);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	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ptr</a:t>
            </a:r>
            <a:r>
              <a:rPr lang="en-US" dirty="0"/>
              <a:t>-&gt;link;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	}/*End of while */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	}/*End of else*/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}/*End of display()*/</a:t>
            </a:r>
            <a:endParaRPr lang="en-IN" dirty="0"/>
          </a:p>
          <a:p>
            <a:pPr marL="68580" indent="0">
              <a:buNone/>
            </a:pPr>
            <a:r>
              <a:rPr lang="en-US" dirty="0"/>
              <a:t> 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322A-0B81-49F5-A9A6-145215D10333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33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583640" y="850680"/>
              <a:ext cx="6631560" cy="3643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7160" y="847080"/>
                <a:ext cx="6643800" cy="36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9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Application of </a:t>
            </a:r>
            <a:r>
              <a:rPr lang="en-IN" dirty="0" smtClean="0"/>
              <a:t>Stack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91FE-DA55-4098-B7FE-A0801F4D8462}" type="datetime1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6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2800" dirty="0" smtClean="0"/>
              <a:t>Application of </a:t>
            </a:r>
            <a:r>
              <a:rPr lang="en-IN" sz="2800" dirty="0"/>
              <a:t>Stack –Reversal of a </a:t>
            </a:r>
            <a:r>
              <a:rPr lang="en-IN" sz="2800" dirty="0" smtClean="0"/>
              <a:t>String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dirty="0" smtClean="0"/>
              <a:t>Push each character of the string on the stack.</a:t>
            </a:r>
          </a:p>
          <a:p>
            <a:r>
              <a:rPr lang="en-IN" dirty="0" smtClean="0"/>
              <a:t>When whole string is pushed on the stack</a:t>
            </a:r>
          </a:p>
          <a:p>
            <a:r>
              <a:rPr lang="en-IN" dirty="0" smtClean="0"/>
              <a:t>Pop the characters from the stack to get the reversed string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E0E2-1C34-48FB-8E5D-C7819C4F7701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8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2800" dirty="0" smtClean="0"/>
              <a:t>Application of </a:t>
            </a:r>
            <a:r>
              <a:rPr lang="en-IN" sz="2800" dirty="0"/>
              <a:t>Stack –Reversal of a </a:t>
            </a:r>
            <a:r>
              <a:rPr lang="en-IN" sz="2800" dirty="0" smtClean="0"/>
              <a:t>String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dirty="0" smtClean="0"/>
              <a:t>Try Writing the Code snippet for it……..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A7E1-4BFC-4345-AA5F-F8C9000B3876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Application of Stack –Polish Notation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dirty="0"/>
              <a:t>Polish notation (PN), also known as </a:t>
            </a:r>
          </a:p>
          <a:p>
            <a:pPr lvl="1"/>
            <a:r>
              <a:rPr lang="en-IN" dirty="0" smtClean="0"/>
              <a:t>normal </a:t>
            </a:r>
            <a:r>
              <a:rPr lang="en-IN" dirty="0"/>
              <a:t>Polish notation (</a:t>
            </a:r>
            <a:r>
              <a:rPr lang="en-IN" dirty="0" smtClean="0"/>
              <a:t>NPN)</a:t>
            </a:r>
          </a:p>
          <a:p>
            <a:pPr lvl="1"/>
            <a:r>
              <a:rPr lang="en-IN" dirty="0" err="1" smtClean="0"/>
              <a:t>Łukasiewicz</a:t>
            </a:r>
            <a:r>
              <a:rPr lang="en-IN" dirty="0" smtClean="0"/>
              <a:t> notation</a:t>
            </a:r>
          </a:p>
          <a:p>
            <a:pPr lvl="1"/>
            <a:r>
              <a:rPr lang="en-IN" dirty="0" smtClean="0"/>
              <a:t>Warsaw </a:t>
            </a:r>
            <a:r>
              <a:rPr lang="en-IN" dirty="0"/>
              <a:t>notation, </a:t>
            </a:r>
            <a:endParaRPr lang="en-IN" dirty="0" smtClean="0"/>
          </a:p>
          <a:p>
            <a:pPr lvl="1"/>
            <a:r>
              <a:rPr lang="en-IN" dirty="0" smtClean="0"/>
              <a:t>Polish </a:t>
            </a:r>
            <a:r>
              <a:rPr lang="en-IN" dirty="0"/>
              <a:t>prefix notation or </a:t>
            </a:r>
            <a:endParaRPr lang="en-IN" dirty="0" smtClean="0"/>
          </a:p>
          <a:p>
            <a:pPr lvl="1"/>
            <a:r>
              <a:rPr lang="en-IN" dirty="0" smtClean="0"/>
              <a:t>simply </a:t>
            </a:r>
            <a:r>
              <a:rPr lang="en-IN" dirty="0"/>
              <a:t>prefix notation, 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131F-796D-45F8-ABFC-1072399428A3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7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Polish Notation-Prefix Notation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Is </a:t>
            </a:r>
            <a:r>
              <a:rPr lang="en-IN" sz="2000" dirty="0"/>
              <a:t>a mathematical notation in which operators precede their operands,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description "Polish" refers to the nationality of logician Jan </a:t>
            </a:r>
            <a:r>
              <a:rPr lang="en-IN" sz="2000" dirty="0" err="1" smtClean="0"/>
              <a:t>Łukasiewicz</a:t>
            </a:r>
            <a:r>
              <a:rPr lang="en-IN" sz="2000" dirty="0" smtClean="0"/>
              <a:t> </a:t>
            </a:r>
            <a:r>
              <a:rPr lang="en-IN" sz="2000" dirty="0"/>
              <a:t>who invented Polish notation in 1924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4D1C-F0A4-4039-B61B-E114714AE989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5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Reverse Polish Notation-Postfix Notation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Reverse </a:t>
            </a:r>
            <a:r>
              <a:rPr lang="en-IN" sz="2000" dirty="0"/>
              <a:t>Polish notation (RPN), in which operators follow their operands.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b="1" dirty="0"/>
              <a:t>The term Polish notation is sometimes taken (as the opposite of infix notation) to also include reverse Polish </a:t>
            </a:r>
            <a:r>
              <a:rPr lang="en-IN" sz="2000" b="1" dirty="0" smtClean="0"/>
              <a:t>notation.</a:t>
            </a:r>
            <a:endParaRPr lang="en-IN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38FD-67EE-492E-ACA8-0AD57E1DFAE6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8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7" r="31783" b="7919"/>
          <a:stretch/>
        </p:blipFill>
        <p:spPr bwMode="auto">
          <a:xfrm>
            <a:off x="1187624" y="2348880"/>
            <a:ext cx="6336704" cy="320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43490" y="1027664"/>
            <a:ext cx="7024744" cy="45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smtClean="0"/>
              <a:t>Array Implementation of Stack </a:t>
            </a:r>
            <a:endParaRPr lang="en-IN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B86-E532-454C-A032-51847482C43E}" type="datetime1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6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Expression Representation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An expression is defined as a number of operands or data items combined using several operators.</a:t>
            </a:r>
          </a:p>
          <a:p>
            <a:r>
              <a:rPr lang="en-IN" sz="2000" dirty="0" smtClean="0"/>
              <a:t>3 popular methods for representation:</a:t>
            </a:r>
          </a:p>
          <a:p>
            <a:pPr lvl="1"/>
            <a:r>
              <a:rPr lang="en-IN" sz="1800" dirty="0" smtClean="0"/>
              <a:t>Infix Notation</a:t>
            </a:r>
          </a:p>
          <a:p>
            <a:pPr lvl="1"/>
            <a:r>
              <a:rPr lang="en-IN" sz="1800" dirty="0" smtClean="0"/>
              <a:t>Prefix Notation</a:t>
            </a:r>
          </a:p>
          <a:p>
            <a:pPr lvl="1"/>
            <a:r>
              <a:rPr lang="en-IN" sz="1800" dirty="0" smtClean="0"/>
              <a:t>Postfix Notation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0BE8-09CA-4782-BE4A-EF3D1D019FEE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71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/>
              <a:t>Infix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Used in General Mathematics</a:t>
            </a:r>
          </a:p>
          <a:p>
            <a:r>
              <a:rPr lang="en-IN" sz="2000" dirty="0" smtClean="0"/>
              <a:t>Operator is written in between the operands</a:t>
            </a:r>
          </a:p>
          <a:p>
            <a:r>
              <a:rPr lang="en-IN" sz="2000" dirty="0" err="1" smtClean="0"/>
              <a:t>Eg</a:t>
            </a:r>
            <a:r>
              <a:rPr lang="en-IN" sz="2000" dirty="0" smtClean="0"/>
              <a:t>- </a:t>
            </a:r>
            <a:r>
              <a:rPr lang="en-IN" sz="2000" dirty="0" err="1" smtClean="0"/>
              <a:t>a+b</a:t>
            </a:r>
            <a:r>
              <a:rPr lang="en-IN" sz="2000" dirty="0" smtClean="0"/>
              <a:t>, </a:t>
            </a:r>
            <a:r>
              <a:rPr lang="en-IN" sz="2000" dirty="0" err="1" smtClean="0"/>
              <a:t>x+y</a:t>
            </a:r>
            <a:r>
              <a:rPr lang="en-IN" sz="2000" dirty="0" smtClean="0"/>
              <a:t>*z</a:t>
            </a:r>
          </a:p>
          <a:p>
            <a:r>
              <a:rPr lang="en-IN" sz="2000" dirty="0" smtClean="0"/>
              <a:t>Called infix because of the position of the operator in expression.</a:t>
            </a:r>
          </a:p>
          <a:p>
            <a:pPr marL="68580" indent="0">
              <a:buNone/>
            </a:pPr>
            <a:r>
              <a:rPr lang="en-IN" sz="2000" b="1" dirty="0" smtClean="0">
                <a:solidFill>
                  <a:schemeClr val="accent1"/>
                </a:solidFill>
              </a:rPr>
              <a:t>Evaluation-</a:t>
            </a:r>
            <a:endParaRPr lang="en-IN" sz="2000" dirty="0" smtClean="0">
              <a:solidFill>
                <a:schemeClr val="tx1"/>
              </a:solidFill>
            </a:endParaRPr>
          </a:p>
          <a:p>
            <a:r>
              <a:rPr lang="en-IN" sz="2000" dirty="0" smtClean="0">
                <a:solidFill>
                  <a:schemeClr val="tx1"/>
                </a:solidFill>
              </a:rPr>
              <a:t>Evaluated left to right but operator precedence must be taken into consideration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Not used inside computer, due to additional complexity of handling of precedence</a:t>
            </a:r>
          </a:p>
          <a:p>
            <a:pPr lvl="1"/>
            <a:endParaRPr lang="en-IN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B62F-D13A-49A2-8A01-40C9F5CEF787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2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Prefix </a:t>
            </a:r>
            <a:r>
              <a:rPr lang="en-IN" sz="2800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Operator is written before the operands</a:t>
            </a:r>
          </a:p>
          <a:p>
            <a:r>
              <a:rPr lang="en-IN" sz="2000" dirty="0" smtClean="0"/>
              <a:t>Also called Polish Notation</a:t>
            </a:r>
          </a:p>
          <a:p>
            <a:r>
              <a:rPr lang="en-IN" sz="2000" dirty="0" err="1" smtClean="0"/>
              <a:t>Eg</a:t>
            </a:r>
            <a:r>
              <a:rPr lang="en-IN" sz="2000" dirty="0" smtClean="0"/>
              <a:t>- +ab, +x*</a:t>
            </a:r>
            <a:r>
              <a:rPr lang="en-IN" sz="2000" dirty="0" err="1" smtClean="0"/>
              <a:t>yz</a:t>
            </a:r>
            <a:endParaRPr lang="en-IN" sz="2000" dirty="0" smtClean="0"/>
          </a:p>
          <a:p>
            <a:endParaRPr lang="en-IN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506F-CDD9-4FAD-BC58-AC91B9AEDFF0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Postfix </a:t>
            </a:r>
            <a:r>
              <a:rPr lang="en-IN" sz="2800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Operator is written after the operands</a:t>
            </a:r>
          </a:p>
          <a:p>
            <a:r>
              <a:rPr lang="en-IN" sz="2000" dirty="0" smtClean="0"/>
              <a:t>Also called Reverse Polish or Suffix Notation</a:t>
            </a:r>
          </a:p>
          <a:p>
            <a:r>
              <a:rPr lang="en-IN" sz="2000" dirty="0" err="1" smtClean="0"/>
              <a:t>Eg</a:t>
            </a:r>
            <a:r>
              <a:rPr lang="en-IN" sz="2000" dirty="0" smtClean="0"/>
              <a:t>- ab+, xyz*+</a:t>
            </a:r>
          </a:p>
          <a:p>
            <a:endParaRPr lang="en-IN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3F26-539F-45F9-B7B1-41AD5F86B831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7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Polish </a:t>
            </a:r>
            <a:r>
              <a:rPr lang="en-IN" sz="2800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Prefix and Postfix are free from any precedence</a:t>
            </a:r>
          </a:p>
          <a:p>
            <a:r>
              <a:rPr lang="en-IN" sz="2000" dirty="0" smtClean="0"/>
              <a:t>Computers use postfix form </a:t>
            </a:r>
            <a:endParaRPr lang="en-IN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83AF-B1A8-42CE-AFD3-BEB81CE4EBB7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Notation Conversion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 fontScale="92500" lnSpcReduction="10000"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Scan the expression from left to right</a:t>
            </a:r>
          </a:p>
          <a:p>
            <a:r>
              <a:rPr lang="en-IN" sz="2000" b="1" dirty="0" smtClean="0">
                <a:solidFill>
                  <a:schemeClr val="accent1"/>
                </a:solidFill>
              </a:rPr>
              <a:t>Operator Precedence-</a:t>
            </a:r>
          </a:p>
          <a:p>
            <a:pPr lvl="1"/>
            <a:r>
              <a:rPr lang="en-IN" sz="1800" b="1" dirty="0" err="1" smtClean="0">
                <a:solidFill>
                  <a:schemeClr val="tx1"/>
                </a:solidFill>
              </a:rPr>
              <a:t>Paranthesis</a:t>
            </a:r>
            <a:r>
              <a:rPr lang="en-IN" sz="1800" b="1" dirty="0" smtClean="0">
                <a:solidFill>
                  <a:schemeClr val="tx1"/>
                </a:solidFill>
              </a:rPr>
              <a:t> evaluated first</a:t>
            </a:r>
          </a:p>
          <a:p>
            <a:pPr lvl="1"/>
            <a:r>
              <a:rPr lang="en-IN" sz="1800" b="1" dirty="0" smtClean="0">
                <a:solidFill>
                  <a:schemeClr val="tx1"/>
                </a:solidFill>
              </a:rPr>
              <a:t>After that evaluation is on the basis of operator precedence</a:t>
            </a:r>
          </a:p>
          <a:p>
            <a:pPr lvl="1"/>
            <a:endParaRPr lang="en-IN" sz="1800" b="1" dirty="0" smtClean="0">
              <a:solidFill>
                <a:schemeClr val="accent1"/>
              </a:solidFill>
            </a:endParaRP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Logical Not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Exponential Operator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Multiplication/division/modulus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Addition/Subtraction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Left </a:t>
            </a:r>
            <a:r>
              <a:rPr lang="en-IN" sz="1400" b="1" dirty="0" err="1" smtClean="0">
                <a:solidFill>
                  <a:schemeClr val="tx1"/>
                </a:solidFill>
              </a:rPr>
              <a:t>shift,Right</a:t>
            </a:r>
            <a:r>
              <a:rPr lang="en-IN" sz="1400" b="1" dirty="0" smtClean="0">
                <a:solidFill>
                  <a:schemeClr val="tx1"/>
                </a:solidFill>
              </a:rPr>
              <a:t> Shift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Relational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Logical And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Logical Or</a:t>
            </a:r>
            <a:endParaRPr lang="en-IN" sz="1000" b="1" dirty="0" smtClean="0">
              <a:solidFill>
                <a:schemeClr val="tx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5796136" y="3284984"/>
            <a:ext cx="432048" cy="2016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8980-941C-48C1-AB15-49D82AE83154}" type="datetime1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024744" cy="385112"/>
          </a:xfrm>
        </p:spPr>
        <p:txBody>
          <a:bodyPr>
            <a:noAutofit/>
          </a:bodyPr>
          <a:lstStyle/>
          <a:p>
            <a:r>
              <a:rPr lang="en-IN" sz="1800" b="1" dirty="0" smtClean="0"/>
              <a:t>Operator Precedence Table              </a:t>
            </a:r>
            <a:endParaRPr lang="en-IN" sz="1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1611" t="7569" r="30243" b="5384"/>
          <a:stretch/>
        </p:blipFill>
        <p:spPr bwMode="auto">
          <a:xfrm>
            <a:off x="467544" y="640705"/>
            <a:ext cx="8208912" cy="3508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33283" t="36342" r="29787" b="16197"/>
          <a:stretch/>
        </p:blipFill>
        <p:spPr bwMode="auto">
          <a:xfrm>
            <a:off x="827584" y="4149080"/>
            <a:ext cx="7848872" cy="1800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C011-09A3-4069-9381-06B9B2AD29C1}" type="datetime1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46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6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Postfix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dirty="0" smtClean="0"/>
              <a:t>A</a:t>
            </a:r>
            <a:r>
              <a:rPr lang="en-IN" dirty="0"/>
              <a:t>+ B * C </a:t>
            </a:r>
            <a:r>
              <a:rPr lang="en-IN" dirty="0" smtClean="0"/>
              <a:t>		Given </a:t>
            </a:r>
            <a:r>
              <a:rPr lang="en-IN" dirty="0"/>
              <a:t>infix </a:t>
            </a:r>
            <a:r>
              <a:rPr lang="en-IN" dirty="0" smtClean="0"/>
              <a:t>form</a:t>
            </a:r>
          </a:p>
          <a:p>
            <a:r>
              <a:rPr lang="en-IN" dirty="0">
                <a:solidFill>
                  <a:schemeClr val="tx1"/>
                </a:solidFill>
              </a:rPr>
              <a:t>Left to right scan, Brackets </a:t>
            </a:r>
            <a:r>
              <a:rPr lang="en-IN" dirty="0" smtClean="0">
                <a:solidFill>
                  <a:schemeClr val="tx1"/>
                </a:solidFill>
              </a:rPr>
              <a:t>first </a:t>
            </a:r>
            <a:r>
              <a:rPr lang="en-IN" dirty="0">
                <a:solidFill>
                  <a:schemeClr val="tx1"/>
                </a:solidFill>
              </a:rPr>
              <a:t>then Operator Precedence</a:t>
            </a:r>
          </a:p>
          <a:p>
            <a:r>
              <a:rPr lang="en-IN" dirty="0" smtClean="0"/>
              <a:t>A </a:t>
            </a:r>
            <a:r>
              <a:rPr lang="en-IN" dirty="0"/>
              <a:t>+ </a:t>
            </a:r>
            <a:r>
              <a:rPr lang="en-IN" u="sng" dirty="0"/>
              <a:t>B C * </a:t>
            </a:r>
            <a:r>
              <a:rPr lang="en-IN" dirty="0" smtClean="0"/>
              <a:t>		Convert </a:t>
            </a:r>
            <a:r>
              <a:rPr lang="en-IN" dirty="0"/>
              <a:t>the </a:t>
            </a:r>
            <a:r>
              <a:rPr lang="en-IN" dirty="0" smtClean="0"/>
              <a:t>multiplication</a:t>
            </a:r>
          </a:p>
          <a:p>
            <a:r>
              <a:rPr lang="en-IN" dirty="0" smtClean="0"/>
              <a:t>A </a:t>
            </a:r>
            <a:r>
              <a:rPr lang="en-IN" dirty="0"/>
              <a:t>B C * + </a:t>
            </a:r>
            <a:r>
              <a:rPr lang="en-IN" dirty="0" smtClean="0"/>
              <a:t>		Convert </a:t>
            </a:r>
            <a:r>
              <a:rPr lang="en-IN" dirty="0"/>
              <a:t>the addition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8D5-D7CA-4955-B0F2-547370A02A02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90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Postfix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A+[(B+C)+(D+E)*F]/G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C51F-26BC-4989-9760-5F731F5FA4D3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4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Postfix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A+[(B+C)+(D+E)*F]/G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Left to right scan, Brackets first then Operator Precedence</a:t>
            </a:r>
          </a:p>
          <a:p>
            <a:r>
              <a:rPr lang="en-IN" dirty="0">
                <a:solidFill>
                  <a:schemeClr val="tx1"/>
                </a:solidFill>
              </a:rPr>
              <a:t>A+[(</a:t>
            </a:r>
            <a:r>
              <a:rPr lang="en-IN" u="sng" dirty="0" smtClean="0">
                <a:solidFill>
                  <a:schemeClr val="tx1"/>
                </a:solidFill>
              </a:rPr>
              <a:t>BC+</a:t>
            </a:r>
            <a:r>
              <a:rPr lang="en-IN" dirty="0" smtClean="0">
                <a:solidFill>
                  <a:schemeClr val="tx1"/>
                </a:solidFill>
              </a:rPr>
              <a:t>)+(</a:t>
            </a:r>
            <a:r>
              <a:rPr lang="en-IN" dirty="0">
                <a:solidFill>
                  <a:schemeClr val="tx1"/>
                </a:solidFill>
              </a:rPr>
              <a:t>D+E)*F]/G</a:t>
            </a:r>
          </a:p>
          <a:p>
            <a:r>
              <a:rPr lang="en-IN" dirty="0">
                <a:solidFill>
                  <a:schemeClr val="tx1"/>
                </a:solidFill>
              </a:rPr>
              <a:t>A+[(</a:t>
            </a:r>
            <a:r>
              <a:rPr lang="en-IN" u="sng" dirty="0">
                <a:solidFill>
                  <a:schemeClr val="tx1"/>
                </a:solidFill>
              </a:rPr>
              <a:t>BC+</a:t>
            </a:r>
            <a:r>
              <a:rPr lang="en-IN" dirty="0">
                <a:solidFill>
                  <a:schemeClr val="tx1"/>
                </a:solidFill>
              </a:rPr>
              <a:t>)+(</a:t>
            </a:r>
            <a:r>
              <a:rPr lang="en-IN" u="sng" dirty="0" smtClean="0">
                <a:solidFill>
                  <a:schemeClr val="tx1"/>
                </a:solidFill>
              </a:rPr>
              <a:t>DE+</a:t>
            </a:r>
            <a:r>
              <a:rPr lang="en-IN" dirty="0" smtClean="0">
                <a:solidFill>
                  <a:schemeClr val="tx1"/>
                </a:solidFill>
              </a:rPr>
              <a:t>)*</a:t>
            </a:r>
            <a:r>
              <a:rPr lang="en-IN" dirty="0">
                <a:solidFill>
                  <a:schemeClr val="tx1"/>
                </a:solidFill>
              </a:rPr>
              <a:t>F]/G</a:t>
            </a:r>
          </a:p>
          <a:p>
            <a:r>
              <a:rPr lang="en-IN" dirty="0">
                <a:solidFill>
                  <a:schemeClr val="tx1"/>
                </a:solidFill>
              </a:rPr>
              <a:t>A+[(</a:t>
            </a:r>
            <a:r>
              <a:rPr lang="en-IN" u="sng" dirty="0">
                <a:solidFill>
                  <a:schemeClr val="tx1"/>
                </a:solidFill>
              </a:rPr>
              <a:t>BC+</a:t>
            </a:r>
            <a:r>
              <a:rPr lang="en-IN" dirty="0">
                <a:solidFill>
                  <a:schemeClr val="tx1"/>
                </a:solidFill>
              </a:rPr>
              <a:t>)+(</a:t>
            </a:r>
            <a:r>
              <a:rPr lang="en-IN" u="sng" dirty="0">
                <a:solidFill>
                  <a:schemeClr val="tx1"/>
                </a:solidFill>
              </a:rPr>
              <a:t>DE</a:t>
            </a:r>
            <a:r>
              <a:rPr lang="en-IN" u="sng" dirty="0" smtClean="0">
                <a:solidFill>
                  <a:schemeClr val="tx1"/>
                </a:solidFill>
              </a:rPr>
              <a:t>+</a:t>
            </a:r>
            <a:r>
              <a:rPr lang="en-IN" dirty="0" smtClean="0">
                <a:solidFill>
                  <a:schemeClr val="tx1"/>
                </a:solidFill>
              </a:rPr>
              <a:t>)F*]/</a:t>
            </a:r>
            <a:r>
              <a:rPr lang="en-IN" dirty="0">
                <a:solidFill>
                  <a:schemeClr val="tx1"/>
                </a:solidFill>
              </a:rPr>
              <a:t>G</a:t>
            </a:r>
          </a:p>
          <a:p>
            <a:r>
              <a:rPr lang="en-IN" dirty="0">
                <a:solidFill>
                  <a:schemeClr val="tx1"/>
                </a:solidFill>
              </a:rPr>
              <a:t>A+[(BC</a:t>
            </a:r>
            <a:r>
              <a:rPr lang="en-IN" dirty="0" smtClean="0">
                <a:solidFill>
                  <a:schemeClr val="tx1"/>
                </a:solidFill>
              </a:rPr>
              <a:t>+)(</a:t>
            </a:r>
            <a:r>
              <a:rPr lang="en-IN" dirty="0">
                <a:solidFill>
                  <a:schemeClr val="tx1"/>
                </a:solidFill>
              </a:rPr>
              <a:t>DE+)F</a:t>
            </a:r>
            <a:r>
              <a:rPr lang="en-IN" dirty="0" smtClean="0">
                <a:solidFill>
                  <a:schemeClr val="tx1"/>
                </a:solidFill>
              </a:rPr>
              <a:t>*+]/</a:t>
            </a:r>
            <a:r>
              <a:rPr lang="en-IN" dirty="0">
                <a:solidFill>
                  <a:schemeClr val="tx1"/>
                </a:solidFill>
              </a:rPr>
              <a:t>G</a:t>
            </a:r>
          </a:p>
          <a:p>
            <a:r>
              <a:rPr lang="en-IN" dirty="0">
                <a:solidFill>
                  <a:schemeClr val="tx1"/>
                </a:solidFill>
              </a:rPr>
              <a:t>A+[(BC+)(DE+)F</a:t>
            </a:r>
            <a:r>
              <a:rPr lang="en-IN" dirty="0" smtClean="0">
                <a:solidFill>
                  <a:schemeClr val="tx1"/>
                </a:solidFill>
              </a:rPr>
              <a:t>*+]G/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A[(</a:t>
            </a:r>
            <a:r>
              <a:rPr lang="en-IN" dirty="0">
                <a:solidFill>
                  <a:schemeClr val="tx1"/>
                </a:solidFill>
              </a:rPr>
              <a:t>BC+)(DE+)F*+]G</a:t>
            </a:r>
            <a:r>
              <a:rPr lang="en-IN" dirty="0" smtClean="0">
                <a:solidFill>
                  <a:schemeClr val="tx1"/>
                </a:solidFill>
              </a:rPr>
              <a:t>/+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ABC+DE+F*+G</a:t>
            </a:r>
            <a:r>
              <a:rPr lang="en-IN" dirty="0">
                <a:solidFill>
                  <a:schemeClr val="tx1"/>
                </a:solidFill>
              </a:rPr>
              <a:t>/+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018E-EFF7-4B57-A548-1AEA40E9CC9F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6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9552" y="404664"/>
            <a:ext cx="7024744" cy="45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 dirty="0" smtClean="0"/>
              <a:t>Array Implementation of Stack </a:t>
            </a:r>
            <a:endParaRPr lang="en-IN" sz="32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B86-E532-454C-A032-51847482C43E}" type="datetime1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7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Postfix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Postfix;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1800" b="1" dirty="0"/>
              <a:t>A + B + C + </a:t>
            </a:r>
            <a:r>
              <a:rPr lang="en-IN" sz="1800" b="1" dirty="0" smtClean="0"/>
              <a:t>D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1800" b="1" dirty="0" smtClean="0"/>
              <a:t> (</a:t>
            </a:r>
            <a:r>
              <a:rPr lang="en-IN" sz="1800" b="1" dirty="0"/>
              <a:t>A + B) / (C – D) </a:t>
            </a:r>
            <a:endParaRPr lang="en-IN" sz="1800" b="1" dirty="0" smtClean="0"/>
          </a:p>
          <a:p>
            <a:pPr marL="525780" indent="-457200">
              <a:buFont typeface="+mj-lt"/>
              <a:buAutoNum type="arabicParenR"/>
            </a:pPr>
            <a:r>
              <a:rPr lang="pt-BR" sz="1800" b="1" dirty="0" smtClean="0">
                <a:solidFill>
                  <a:schemeClr val="tx1"/>
                </a:solidFill>
              </a:rPr>
              <a:t>(</a:t>
            </a:r>
            <a:r>
              <a:rPr lang="pt-BR" sz="1800" b="1" dirty="0">
                <a:solidFill>
                  <a:schemeClr val="tx1"/>
                </a:solidFill>
              </a:rPr>
              <a:t>A + B) * C - (D - E) * (F + G</a:t>
            </a:r>
            <a:r>
              <a:rPr lang="pt-BR" sz="1800" b="1" dirty="0" smtClean="0">
                <a:solidFill>
                  <a:schemeClr val="tx1"/>
                </a:solidFill>
              </a:rPr>
              <a:t>)</a:t>
            </a:r>
          </a:p>
          <a:p>
            <a:pPr marL="525780" indent="-457200">
              <a:buFont typeface="+mj-lt"/>
              <a:buAutoNum type="arabicParenR"/>
            </a:pPr>
            <a:r>
              <a:rPr lang="pt-BR" sz="1800" b="1" dirty="0" smtClean="0">
                <a:solidFill>
                  <a:schemeClr val="tx1"/>
                </a:solidFill>
              </a:rPr>
              <a:t> </a:t>
            </a:r>
            <a:r>
              <a:rPr lang="pt-BR" sz="1800" b="1" dirty="0" smtClean="0"/>
              <a:t>( (A+B) </a:t>
            </a:r>
            <a:r>
              <a:rPr lang="pt-BR" sz="1800" b="1" dirty="0"/>
              <a:t>— C * </a:t>
            </a:r>
            <a:r>
              <a:rPr lang="pt-BR" sz="1800" b="1" dirty="0" smtClean="0"/>
              <a:t>(D/E ) ) </a:t>
            </a:r>
            <a:r>
              <a:rPr lang="pt-BR" sz="1800" b="1" dirty="0"/>
              <a:t>+ </a:t>
            </a:r>
            <a:r>
              <a:rPr lang="pt-BR" sz="1800" b="1" dirty="0" smtClean="0"/>
              <a:t>F</a:t>
            </a:r>
          </a:p>
          <a:p>
            <a:pPr marL="525780" indent="-457200">
              <a:buFont typeface="+mj-lt"/>
              <a:buAutoNum type="arabicParenR"/>
            </a:pPr>
            <a:r>
              <a:rPr lang="pt-BR" sz="1800" b="1" dirty="0" smtClean="0"/>
              <a:t> </a:t>
            </a:r>
            <a:r>
              <a:rPr lang="pt-BR" sz="1800" b="1" dirty="0" smtClean="0">
                <a:solidFill>
                  <a:schemeClr val="tx1"/>
                </a:solidFill>
              </a:rPr>
              <a:t>( (A </a:t>
            </a:r>
            <a:r>
              <a:rPr lang="pt-BR" sz="1800" b="1" dirty="0">
                <a:solidFill>
                  <a:schemeClr val="tx1"/>
                </a:solidFill>
              </a:rPr>
              <a:t>+ </a:t>
            </a:r>
            <a:r>
              <a:rPr lang="pt-BR" sz="1800" b="1" dirty="0" smtClean="0">
                <a:solidFill>
                  <a:schemeClr val="tx1"/>
                </a:solidFill>
              </a:rPr>
              <a:t>B) </a:t>
            </a:r>
            <a:r>
              <a:rPr lang="pt-BR" sz="1800" b="1" dirty="0">
                <a:solidFill>
                  <a:schemeClr val="tx1"/>
                </a:solidFill>
              </a:rPr>
              <a:t>* </a:t>
            </a:r>
            <a:r>
              <a:rPr lang="pt-BR" sz="1800" b="1" dirty="0" smtClean="0">
                <a:solidFill>
                  <a:schemeClr val="tx1"/>
                </a:solidFill>
              </a:rPr>
              <a:t>(C– D) </a:t>
            </a:r>
            <a:r>
              <a:rPr lang="pt-BR" sz="1800" b="1" dirty="0">
                <a:solidFill>
                  <a:schemeClr val="tx1"/>
                </a:solidFill>
              </a:rPr>
              <a:t>+ E ) / (F + G</a:t>
            </a:r>
            <a:r>
              <a:rPr lang="pt-BR" sz="1800" b="1" dirty="0" smtClean="0">
                <a:solidFill>
                  <a:schemeClr val="tx1"/>
                </a:solidFill>
              </a:rPr>
              <a:t>)</a:t>
            </a:r>
            <a:endParaRPr lang="en-IN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2B3D-E66B-4799-B33D-EAE202A38BA9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6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Postfix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Postfix;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1800" b="1" dirty="0"/>
              <a:t>A + B + C + </a:t>
            </a:r>
            <a:r>
              <a:rPr lang="en-IN" sz="1800" b="1" dirty="0" smtClean="0"/>
              <a:t>D=A </a:t>
            </a:r>
            <a:r>
              <a:rPr lang="en-IN" sz="1800" b="1" dirty="0"/>
              <a:t>B + C + D </a:t>
            </a:r>
            <a:r>
              <a:rPr lang="en-IN" sz="1800" b="1" dirty="0" smtClean="0"/>
              <a:t>+</a:t>
            </a:r>
          </a:p>
          <a:p>
            <a:pPr marL="68580" indent="0">
              <a:buNone/>
            </a:pPr>
            <a:r>
              <a:rPr lang="en-IN" sz="1800" b="1" dirty="0" smtClean="0"/>
              <a:t>=</a:t>
            </a:r>
            <a:r>
              <a:rPr lang="en-IN" sz="1800" b="1" u="sng" dirty="0" smtClean="0"/>
              <a:t>AB+ </a:t>
            </a:r>
            <a:r>
              <a:rPr lang="en-IN" sz="1800" b="1" dirty="0" smtClean="0"/>
              <a:t>+C +D</a:t>
            </a:r>
          </a:p>
          <a:p>
            <a:pPr marL="68580" indent="0">
              <a:buNone/>
            </a:pPr>
            <a:r>
              <a:rPr lang="en-IN" sz="1800" b="1" dirty="0" smtClean="0"/>
              <a:t>=</a:t>
            </a:r>
            <a:r>
              <a:rPr lang="en-IN" sz="1800" b="1" u="sng" dirty="0" smtClean="0"/>
              <a:t>AB+C+</a:t>
            </a:r>
            <a:r>
              <a:rPr lang="en-IN" sz="1800" b="1" dirty="0" smtClean="0"/>
              <a:t> +D</a:t>
            </a:r>
          </a:p>
          <a:p>
            <a:pPr marL="68580" indent="0">
              <a:buNone/>
            </a:pPr>
            <a:r>
              <a:rPr lang="en-IN" sz="1800" b="1" dirty="0" smtClean="0"/>
              <a:t>=AB+C+D+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BE9E-B4AD-48D2-ABE7-B07033DCBFF5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5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Postfix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Postfix;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1800" b="1" dirty="0"/>
              <a:t>A + B + C + D=A B + C + D +</a:t>
            </a:r>
            <a:endParaRPr lang="en-IN" sz="1800" b="1" dirty="0" smtClean="0"/>
          </a:p>
          <a:p>
            <a:pPr marL="525780" indent="-457200">
              <a:buFont typeface="+mj-lt"/>
              <a:buAutoNum type="arabicParenR"/>
            </a:pPr>
            <a:r>
              <a:rPr lang="en-IN" sz="1800" b="1" dirty="0" smtClean="0"/>
              <a:t>(</a:t>
            </a:r>
            <a:r>
              <a:rPr lang="en-IN" sz="1800" b="1" dirty="0"/>
              <a:t>A + B) / (C – D) </a:t>
            </a:r>
            <a:r>
              <a:rPr lang="en-IN" sz="1800" b="1" dirty="0" smtClean="0"/>
              <a:t>=</a:t>
            </a:r>
            <a:r>
              <a:rPr lang="en-IN" sz="1800" b="1" dirty="0"/>
              <a:t>A B + C D - </a:t>
            </a:r>
            <a:r>
              <a:rPr lang="en-IN" sz="1800" b="1" dirty="0" smtClean="0"/>
              <a:t>/</a:t>
            </a:r>
            <a:endParaRPr lang="pt-BR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60FB-B137-4A64-99BE-CD3E08778D14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Postfix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Postfix;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1800" b="1" dirty="0"/>
              <a:t>A + B + C + D=A B + C + D +</a:t>
            </a:r>
            <a:endParaRPr lang="en-IN" sz="1800" b="1" dirty="0" smtClean="0"/>
          </a:p>
          <a:p>
            <a:pPr marL="525780" indent="-457200">
              <a:buFont typeface="+mj-lt"/>
              <a:buAutoNum type="arabicParenR"/>
            </a:pPr>
            <a:r>
              <a:rPr lang="en-IN" sz="1800" b="1" dirty="0" smtClean="0"/>
              <a:t>(</a:t>
            </a:r>
            <a:r>
              <a:rPr lang="en-IN" sz="1800" b="1" dirty="0"/>
              <a:t>A + B) / (C – D) </a:t>
            </a:r>
            <a:r>
              <a:rPr lang="en-IN" sz="1800" b="1" dirty="0" smtClean="0"/>
              <a:t>=</a:t>
            </a:r>
            <a:r>
              <a:rPr lang="en-IN" sz="1800" b="1" dirty="0"/>
              <a:t>A B + C D - /</a:t>
            </a:r>
            <a:endParaRPr lang="pt-BR" sz="1800" b="1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r>
              <a:rPr lang="pt-BR" sz="1800" b="1" dirty="0" smtClean="0">
                <a:solidFill>
                  <a:schemeClr val="tx1"/>
                </a:solidFill>
              </a:rPr>
              <a:t>(</a:t>
            </a:r>
            <a:r>
              <a:rPr lang="pt-BR" sz="1800" b="1" dirty="0">
                <a:solidFill>
                  <a:schemeClr val="tx1"/>
                </a:solidFill>
              </a:rPr>
              <a:t>A + B) * C - (D - E) * (F + G</a:t>
            </a:r>
            <a:r>
              <a:rPr lang="pt-BR" sz="1800" b="1" dirty="0" smtClean="0">
                <a:solidFill>
                  <a:schemeClr val="tx1"/>
                </a:solidFill>
              </a:rPr>
              <a:t>)=AB+C*DE-FG+*-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1D6B-6F95-4AA5-8D42-7669EBD36445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Postfix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Postfix;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1800" b="1" dirty="0"/>
              <a:t>A + B + C + D=A B + C + D +</a:t>
            </a:r>
            <a:endParaRPr lang="en-IN" sz="1800" b="1" dirty="0" smtClean="0"/>
          </a:p>
          <a:p>
            <a:pPr marL="525780" indent="-457200">
              <a:buFont typeface="+mj-lt"/>
              <a:buAutoNum type="arabicParenR"/>
            </a:pPr>
            <a:r>
              <a:rPr lang="en-IN" sz="1800" b="1" dirty="0" smtClean="0"/>
              <a:t>(</a:t>
            </a:r>
            <a:r>
              <a:rPr lang="en-IN" sz="1800" b="1" dirty="0"/>
              <a:t>A + B) / (C – D) </a:t>
            </a:r>
            <a:r>
              <a:rPr lang="en-IN" sz="1800" b="1" dirty="0" smtClean="0"/>
              <a:t>=</a:t>
            </a:r>
            <a:r>
              <a:rPr lang="en-IN" sz="1800" b="1" dirty="0"/>
              <a:t>A B + C D - /</a:t>
            </a:r>
            <a:endParaRPr lang="pt-BR" sz="1800" b="1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r>
              <a:rPr lang="pt-BR" sz="1800" b="1" dirty="0" smtClean="0">
                <a:solidFill>
                  <a:schemeClr val="tx1"/>
                </a:solidFill>
              </a:rPr>
              <a:t>(</a:t>
            </a:r>
            <a:r>
              <a:rPr lang="pt-BR" sz="1800" b="1" dirty="0">
                <a:solidFill>
                  <a:schemeClr val="tx1"/>
                </a:solidFill>
              </a:rPr>
              <a:t>A + B) * C - (D - E) * (F + G</a:t>
            </a:r>
            <a:r>
              <a:rPr lang="pt-BR" sz="1800" b="1" dirty="0" smtClean="0">
                <a:solidFill>
                  <a:schemeClr val="tx1"/>
                </a:solidFill>
              </a:rPr>
              <a:t>)=AB+C*DE-FG+*-</a:t>
            </a:r>
          </a:p>
          <a:p>
            <a:pPr marL="525780" indent="-457200">
              <a:buFont typeface="+mj-lt"/>
              <a:buAutoNum type="arabicParenR"/>
            </a:pPr>
            <a:r>
              <a:rPr lang="pt-BR" sz="1800" b="1" dirty="0" smtClean="0"/>
              <a:t>( (A+B) </a:t>
            </a:r>
            <a:r>
              <a:rPr lang="pt-BR" sz="1800" b="1" dirty="0"/>
              <a:t>— C * </a:t>
            </a:r>
            <a:r>
              <a:rPr lang="pt-BR" sz="1800" b="1" dirty="0" smtClean="0"/>
              <a:t>(D/E ) ) </a:t>
            </a:r>
            <a:r>
              <a:rPr lang="pt-BR" sz="1800" b="1" dirty="0"/>
              <a:t>+ F=A B + C D E / * - F </a:t>
            </a:r>
            <a:r>
              <a:rPr lang="pt-BR" sz="1800" b="1" dirty="0" smtClean="0"/>
              <a:t>+</a:t>
            </a:r>
            <a:endParaRPr lang="en-IN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2BF8-B3D4-4045-B18F-48605C7839BF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7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Postfix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Postfix;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1800" b="1" dirty="0"/>
              <a:t>A + B + C + D=A B + C + D +</a:t>
            </a:r>
            <a:endParaRPr lang="en-IN" sz="1800" b="1" dirty="0" smtClean="0"/>
          </a:p>
          <a:p>
            <a:pPr marL="525780" indent="-457200">
              <a:buFont typeface="+mj-lt"/>
              <a:buAutoNum type="arabicParenR"/>
            </a:pPr>
            <a:r>
              <a:rPr lang="en-IN" sz="1800" b="1" dirty="0" smtClean="0"/>
              <a:t>(</a:t>
            </a:r>
            <a:r>
              <a:rPr lang="en-IN" sz="1800" b="1" dirty="0"/>
              <a:t>A + B) / (C – D) </a:t>
            </a:r>
            <a:r>
              <a:rPr lang="en-IN" sz="1800" b="1" dirty="0" smtClean="0"/>
              <a:t>=</a:t>
            </a:r>
            <a:r>
              <a:rPr lang="en-IN" sz="1800" b="1" dirty="0"/>
              <a:t>A B + C D - /</a:t>
            </a:r>
            <a:endParaRPr lang="pt-BR" sz="1800" b="1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r>
              <a:rPr lang="pt-BR" sz="1800" b="1" dirty="0" smtClean="0">
                <a:solidFill>
                  <a:schemeClr val="tx1"/>
                </a:solidFill>
              </a:rPr>
              <a:t>(</a:t>
            </a:r>
            <a:r>
              <a:rPr lang="pt-BR" sz="1800" b="1" dirty="0">
                <a:solidFill>
                  <a:schemeClr val="tx1"/>
                </a:solidFill>
              </a:rPr>
              <a:t>A + B) * C - (D - E) * (F + G</a:t>
            </a:r>
            <a:r>
              <a:rPr lang="pt-BR" sz="1800" b="1" dirty="0" smtClean="0">
                <a:solidFill>
                  <a:schemeClr val="tx1"/>
                </a:solidFill>
              </a:rPr>
              <a:t>)=AB+C*DE-FG+*-</a:t>
            </a:r>
          </a:p>
          <a:p>
            <a:pPr marL="525780" indent="-457200">
              <a:buFont typeface="+mj-lt"/>
              <a:buAutoNum type="arabicParenR"/>
            </a:pPr>
            <a:r>
              <a:rPr lang="pt-BR" sz="1800" b="1" dirty="0" smtClean="0"/>
              <a:t>( (A+B) </a:t>
            </a:r>
            <a:r>
              <a:rPr lang="pt-BR" sz="1800" b="1" dirty="0"/>
              <a:t>— C * </a:t>
            </a:r>
            <a:r>
              <a:rPr lang="pt-BR" sz="1800" b="1" dirty="0" smtClean="0"/>
              <a:t>(D/E ) ) </a:t>
            </a:r>
            <a:r>
              <a:rPr lang="pt-BR" sz="1800" b="1" dirty="0"/>
              <a:t>+ F=A B + C D E / * - F +</a:t>
            </a:r>
            <a:endParaRPr lang="en-IN" sz="1800" b="1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r>
              <a:rPr lang="pt-BR" sz="1800" b="1" dirty="0">
                <a:solidFill>
                  <a:schemeClr val="tx1"/>
                </a:solidFill>
              </a:rPr>
              <a:t>( </a:t>
            </a:r>
            <a:r>
              <a:rPr lang="pt-BR" sz="1800" b="1" dirty="0" smtClean="0">
                <a:solidFill>
                  <a:schemeClr val="tx1"/>
                </a:solidFill>
              </a:rPr>
              <a:t>(A </a:t>
            </a:r>
            <a:r>
              <a:rPr lang="pt-BR" sz="1800" b="1" dirty="0">
                <a:solidFill>
                  <a:schemeClr val="tx1"/>
                </a:solidFill>
              </a:rPr>
              <a:t>+ </a:t>
            </a:r>
            <a:r>
              <a:rPr lang="pt-BR" sz="1800" b="1" dirty="0" smtClean="0">
                <a:solidFill>
                  <a:schemeClr val="tx1"/>
                </a:solidFill>
              </a:rPr>
              <a:t>B) </a:t>
            </a:r>
            <a:r>
              <a:rPr lang="pt-BR" sz="1800" b="1" dirty="0">
                <a:solidFill>
                  <a:schemeClr val="tx1"/>
                </a:solidFill>
              </a:rPr>
              <a:t>* </a:t>
            </a:r>
            <a:r>
              <a:rPr lang="pt-BR" sz="1800" b="1" dirty="0" smtClean="0">
                <a:solidFill>
                  <a:schemeClr val="tx1"/>
                </a:solidFill>
              </a:rPr>
              <a:t>(C– D) </a:t>
            </a:r>
            <a:r>
              <a:rPr lang="pt-BR" sz="1800" b="1" dirty="0">
                <a:solidFill>
                  <a:schemeClr val="tx1"/>
                </a:solidFill>
              </a:rPr>
              <a:t>+ E ) / (F + G</a:t>
            </a:r>
            <a:r>
              <a:rPr lang="pt-BR" sz="1800" b="1" dirty="0" smtClean="0">
                <a:solidFill>
                  <a:schemeClr val="tx1"/>
                </a:solidFill>
              </a:rPr>
              <a:t>)=</a:t>
            </a:r>
            <a:r>
              <a:rPr lang="pt-BR" sz="1800" b="1" dirty="0"/>
              <a:t>A B + C D - * E + F G + /</a:t>
            </a:r>
            <a:endParaRPr lang="en-IN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7314-1B2F-488B-AE49-53BA81DECC38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7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Prefix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A/B^C+D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Left to right scan, Brackets fist then Operator Precedence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A/^BC+D</a:t>
            </a:r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u="sng" dirty="0" smtClean="0">
                <a:solidFill>
                  <a:schemeClr val="tx1"/>
                </a:solidFill>
              </a:rPr>
              <a:t>/A^BC</a:t>
            </a:r>
            <a:r>
              <a:rPr lang="en-IN" sz="2000" dirty="0" smtClean="0">
                <a:solidFill>
                  <a:schemeClr val="tx1"/>
                </a:solidFill>
              </a:rPr>
              <a:t>+D</a:t>
            </a:r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 smtClean="0">
                <a:solidFill>
                  <a:schemeClr val="tx1"/>
                </a:solidFill>
              </a:rPr>
              <a:t>+/A^BCD</a:t>
            </a:r>
            <a:endParaRPr lang="en-IN" sz="2000" dirty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281-3C5B-46CD-A098-6F24D499E93B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4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Prefix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Prefix;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(P*Q^R+S)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(A-B/C)*(D*E-F)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(A*B+(C/D))-F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A+B*C-(D/E^F)*G*H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(A+B)*C/D+E^F/G</a:t>
            </a: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DB2C-7237-43DE-B2BA-D27033134904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7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Prefix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3"/>
            <a:ext cx="6777317" cy="475252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Prefix;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(P*Q^R+S)=+*P^QRS</a:t>
            </a: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1C58-7019-4AB1-B48E-96B6E899A705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4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Prefix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3"/>
            <a:ext cx="6777317" cy="475252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Prefix;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(P*Q^R+S)=+*P^QRS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(A-B/C)*(D*E-F)=*(-A/BC)(-*DEF)</a:t>
            </a: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A524-C25A-4D7D-B07B-D20836207DD2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01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57120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Array Implementation of Stack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1772816"/>
            <a:ext cx="4176580" cy="4059813"/>
          </a:xfrm>
        </p:spPr>
        <p:txBody>
          <a:bodyPr>
            <a:normAutofit/>
          </a:bodyPr>
          <a:lstStyle/>
          <a:p>
            <a:r>
              <a:rPr lang="en-IN" sz="1600" dirty="0" smtClean="0"/>
              <a:t>Push element one by one onto stack from 0</a:t>
            </a:r>
            <a:r>
              <a:rPr lang="en-IN" sz="1600" baseline="30000" dirty="0" smtClean="0"/>
              <a:t>th</a:t>
            </a:r>
            <a:r>
              <a:rPr lang="en-IN" sz="1600" dirty="0" smtClean="0"/>
              <a:t> position to n-1 </a:t>
            </a:r>
            <a:r>
              <a:rPr lang="en-IN" sz="1600" dirty="0" err="1" smtClean="0"/>
              <a:t>th</a:t>
            </a:r>
            <a:r>
              <a:rPr lang="en-IN" sz="1600" dirty="0" smtClean="0"/>
              <a:t> position.</a:t>
            </a:r>
          </a:p>
          <a:p>
            <a:endParaRPr lang="en-IN" sz="1600" dirty="0" smtClean="0"/>
          </a:p>
          <a:p>
            <a:r>
              <a:rPr lang="en-IN" sz="1600" dirty="0" smtClean="0"/>
              <a:t>Variable top=position of the top element in the array</a:t>
            </a:r>
          </a:p>
          <a:p>
            <a:endParaRPr lang="en-IN" sz="1600" dirty="0" smtClean="0"/>
          </a:p>
          <a:p>
            <a:r>
              <a:rPr lang="en-IN" sz="1600" dirty="0" smtClean="0"/>
              <a:t>If there is no element in the stack, value of top will be -1</a:t>
            </a:r>
            <a:endParaRPr lang="en-IN" sz="1600" dirty="0"/>
          </a:p>
        </p:txBody>
      </p:sp>
      <p:pic>
        <p:nvPicPr>
          <p:cNvPr id="1026" name="Picture 2" descr="ds stack,introduction to data structure,file structure,tree,graph,multiple stack,circular linked list,node,stack in data structure,data structures and algorithms lectures,data structures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76872"/>
            <a:ext cx="32194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0C59-5C94-4994-9C70-44EA7443CCC1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75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Prefix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3"/>
            <a:ext cx="6777317" cy="475252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Prefix;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(P*Q^R+S)=+*P^QRS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(A-B/C)*(D*E-F)=*(-A/BC)(-*DEF)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(A*B+(C/D))-F=-+*AB/CDF</a:t>
            </a: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037F-987A-4930-8DF8-E7BC32CAF8C5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01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Prefix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3"/>
            <a:ext cx="6777317" cy="475252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Prefix;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(P*Q^R+S)=+*P^QRS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(A-B/C)*(D*E-F)=*(-A/BC)(-*DEF)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(A*B+(C/D))-F=-+*AB/CDF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A+B*C-(D/E^F)*G*H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=A+</a:t>
            </a:r>
            <a:r>
              <a:rPr lang="en-IN" b="1" u="sng" dirty="0" smtClean="0">
                <a:solidFill>
                  <a:schemeClr val="tx1"/>
                </a:solidFill>
              </a:rPr>
              <a:t>*BC</a:t>
            </a:r>
            <a:r>
              <a:rPr lang="en-IN" b="1" dirty="0" smtClean="0">
                <a:solidFill>
                  <a:schemeClr val="tx1"/>
                </a:solidFill>
              </a:rPr>
              <a:t>-</a:t>
            </a:r>
            <a:r>
              <a:rPr lang="en-IN" b="1" u="sng" dirty="0" smtClean="0">
                <a:solidFill>
                  <a:schemeClr val="tx1"/>
                </a:solidFill>
              </a:rPr>
              <a:t>(/D^EF</a:t>
            </a:r>
            <a:r>
              <a:rPr lang="en-IN" b="1" dirty="0" smtClean="0">
                <a:solidFill>
                  <a:schemeClr val="tx1"/>
                </a:solidFill>
              </a:rPr>
              <a:t>)*G*H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=A+*BC-</a:t>
            </a:r>
            <a:r>
              <a:rPr lang="en-IN" b="1" u="sng" dirty="0" smtClean="0">
                <a:solidFill>
                  <a:schemeClr val="tx1"/>
                </a:solidFill>
              </a:rPr>
              <a:t>*/D^EFG</a:t>
            </a:r>
            <a:r>
              <a:rPr lang="en-IN" b="1" dirty="0" smtClean="0">
                <a:solidFill>
                  <a:schemeClr val="tx1"/>
                </a:solidFill>
              </a:rPr>
              <a:t>*H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=A+</a:t>
            </a:r>
            <a:r>
              <a:rPr lang="en-IN" b="1" u="sng" dirty="0" smtClean="0">
                <a:solidFill>
                  <a:schemeClr val="tx1"/>
                </a:solidFill>
              </a:rPr>
              <a:t>*BC</a:t>
            </a:r>
            <a:r>
              <a:rPr lang="en-IN" b="1" dirty="0" smtClean="0">
                <a:solidFill>
                  <a:schemeClr val="tx1"/>
                </a:solidFill>
              </a:rPr>
              <a:t>-</a:t>
            </a:r>
            <a:r>
              <a:rPr lang="en-IN" b="1" u="sng" dirty="0" smtClean="0">
                <a:solidFill>
                  <a:schemeClr val="tx1"/>
                </a:solidFill>
              </a:rPr>
              <a:t>**/D^EFGH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</a:t>
            </a:r>
            <a:r>
              <a:rPr lang="en-IN" b="1" u="sng" dirty="0" smtClean="0">
                <a:solidFill>
                  <a:schemeClr val="tx1"/>
                </a:solidFill>
              </a:rPr>
              <a:t>+A*BC</a:t>
            </a:r>
            <a:r>
              <a:rPr lang="en-IN" b="1" dirty="0" smtClean="0">
                <a:solidFill>
                  <a:schemeClr val="tx1"/>
                </a:solidFill>
              </a:rPr>
              <a:t>-</a:t>
            </a:r>
            <a:r>
              <a:rPr lang="en-IN" b="1" u="sng" dirty="0" smtClean="0">
                <a:solidFill>
                  <a:schemeClr val="tx1"/>
                </a:solidFill>
              </a:rPr>
              <a:t>**/D^EFGH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=-+A*BC**/D ^EFGH</a:t>
            </a: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5CA0-4CDF-4439-802C-509C6C404A76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Prefix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3"/>
            <a:ext cx="6777317" cy="4752528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Prefix;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(P*Q^R+S)=+*P^QRS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(A-B/C)*(D*E-F)=*(-A/BC)(-*DEF)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(A*B+(C/D))-F=-+*AB/CDF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A+B*C-(D/E^F)*G*H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=A+*BC-(/D^EF)*G*H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=A+*BC-*/D^EFG*H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=A+*BC-**/D^EFGH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=+A*BC-**/D^EFGH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=-+A*BC**/D ^EFGH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(A+B)*C/D+E^F/G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</a:t>
            </a:r>
            <a:r>
              <a:rPr lang="en-IN" b="1" u="sng" dirty="0" smtClean="0">
                <a:solidFill>
                  <a:schemeClr val="tx1"/>
                </a:solidFill>
              </a:rPr>
              <a:t>+AB</a:t>
            </a:r>
            <a:r>
              <a:rPr lang="en-IN" b="1" dirty="0" smtClean="0">
                <a:solidFill>
                  <a:schemeClr val="tx1"/>
                </a:solidFill>
              </a:rPr>
              <a:t>*C/D+E^F/G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</a:t>
            </a:r>
            <a:r>
              <a:rPr lang="en-IN" b="1" u="sng" dirty="0" smtClean="0">
                <a:solidFill>
                  <a:schemeClr val="tx1"/>
                </a:solidFill>
              </a:rPr>
              <a:t>+AB</a:t>
            </a:r>
            <a:r>
              <a:rPr lang="en-IN" b="1" dirty="0" smtClean="0">
                <a:solidFill>
                  <a:schemeClr val="tx1"/>
                </a:solidFill>
              </a:rPr>
              <a:t>*C/D+</a:t>
            </a:r>
            <a:r>
              <a:rPr lang="en-IN" b="1" u="sng" dirty="0" smtClean="0">
                <a:solidFill>
                  <a:schemeClr val="tx1"/>
                </a:solidFill>
              </a:rPr>
              <a:t>^EF</a:t>
            </a:r>
            <a:r>
              <a:rPr lang="en-IN" b="1" dirty="0" smtClean="0">
                <a:solidFill>
                  <a:schemeClr val="tx1"/>
                </a:solidFill>
              </a:rPr>
              <a:t>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</a:t>
            </a:r>
            <a:r>
              <a:rPr lang="en-IN" b="1" u="sng" dirty="0" smtClean="0">
                <a:solidFill>
                  <a:schemeClr val="tx1"/>
                </a:solidFill>
              </a:rPr>
              <a:t>*+ABC</a:t>
            </a:r>
            <a:r>
              <a:rPr lang="en-IN" b="1" dirty="0" smtClean="0">
                <a:solidFill>
                  <a:schemeClr val="tx1"/>
                </a:solidFill>
              </a:rPr>
              <a:t>/D+</a:t>
            </a:r>
            <a:r>
              <a:rPr lang="en-IN" b="1" u="sng" dirty="0" smtClean="0">
                <a:solidFill>
                  <a:schemeClr val="tx1"/>
                </a:solidFill>
              </a:rPr>
              <a:t>^EF</a:t>
            </a:r>
            <a:r>
              <a:rPr lang="en-IN" b="1" dirty="0" smtClean="0">
                <a:solidFill>
                  <a:schemeClr val="tx1"/>
                </a:solidFill>
              </a:rPr>
              <a:t>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</a:t>
            </a:r>
            <a:r>
              <a:rPr lang="en-IN" b="1" u="sng" dirty="0" smtClean="0">
                <a:solidFill>
                  <a:schemeClr val="tx1"/>
                </a:solidFill>
              </a:rPr>
              <a:t>/*+ABCD</a:t>
            </a:r>
            <a:r>
              <a:rPr lang="en-IN" b="1" dirty="0" smtClean="0">
                <a:solidFill>
                  <a:schemeClr val="tx1"/>
                </a:solidFill>
              </a:rPr>
              <a:t>+^EF/G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=/*+ABCD+</a:t>
            </a:r>
            <a:r>
              <a:rPr lang="en-IN" b="1" u="sng" dirty="0" smtClean="0">
                <a:solidFill>
                  <a:schemeClr val="tx1"/>
                </a:solidFill>
              </a:rPr>
              <a:t>/^EFG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=+/*+ABCD/^EFG</a:t>
            </a: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B810-FAA5-4DB2-B2C3-6145354A06D4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62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196800" y="519696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7440" y="51876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024744" cy="457120"/>
          </a:xfrm>
        </p:spPr>
        <p:txBody>
          <a:bodyPr>
            <a:noAutofit/>
          </a:bodyPr>
          <a:lstStyle/>
          <a:p>
            <a:r>
              <a:rPr lang="en-IN" sz="2800" dirty="0" smtClean="0"/>
              <a:t>Algorithm for Infix to Postfix using stack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68760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/>
              <a:t>Step 1-Put the opening bracket ‘(‘ on the start of the expression and add the closing bracket ‘)’ at the end of the input expression ‘P’</a:t>
            </a:r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/>
              <a:t>Step 2-Scan the Expression P from left to right and repeat steps 3 to 6 for each element of P until the stack is empty</a:t>
            </a:r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/>
              <a:t>Step 3-If an operand is encountered, add it to the output expression ‘Q’</a:t>
            </a:r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/>
              <a:t>Step 4-If a left bracket is encountered push it onto the stack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47F7-7327-4BF9-97F7-5F6CB15F39BA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2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024744" cy="457120"/>
          </a:xfrm>
        </p:spPr>
        <p:txBody>
          <a:bodyPr>
            <a:noAutofit/>
          </a:bodyPr>
          <a:lstStyle/>
          <a:p>
            <a:r>
              <a:rPr lang="en-IN" sz="2800" dirty="0"/>
              <a:t>Algorithm for </a:t>
            </a:r>
            <a:r>
              <a:rPr lang="en-IN" sz="2800" dirty="0" smtClean="0"/>
              <a:t>Infix to Postfix </a:t>
            </a:r>
            <a:r>
              <a:rPr lang="en-IN" sz="2800" dirty="0"/>
              <a:t>using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68760"/>
            <a:ext cx="6777317" cy="4563869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IN" sz="2000" dirty="0" smtClean="0"/>
              <a:t>Step 5-If an operator  is encountered then</a:t>
            </a:r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/>
              <a:t>5a)</a:t>
            </a:r>
            <a:r>
              <a:rPr lang="en-IN" sz="2000" dirty="0" err="1" smtClean="0"/>
              <a:t>Repatedly</a:t>
            </a:r>
            <a:r>
              <a:rPr lang="en-IN" sz="2000" dirty="0" smtClean="0"/>
              <a:t> pop from the stack and add to the output expression Q, </a:t>
            </a:r>
            <a:r>
              <a:rPr lang="en-IN" sz="2000" b="1" dirty="0" smtClean="0"/>
              <a:t>each operator which has the same or higher priority </a:t>
            </a:r>
            <a:r>
              <a:rPr lang="en-IN" sz="2000" dirty="0" smtClean="0"/>
              <a:t>compared to the operator just scanned.</a:t>
            </a:r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/>
              <a:t>5b) then Add the operator just scanned to the stack</a:t>
            </a:r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/>
              <a:t>Step 6-Ifa right bracket ‘)’ is encountered then repeatedly pop from the stack and add to the output expression Q until a left bracket is encountered.</a:t>
            </a:r>
            <a:r>
              <a:rPr lang="en-IN" sz="2000" dirty="0"/>
              <a:t> </a:t>
            </a:r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/>
              <a:t>Pop the left bracket also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A2FB-8CEA-49B4-BF3C-DB249C647200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4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67624"/>
            <a:ext cx="7024744" cy="457120"/>
          </a:xfrm>
        </p:spPr>
        <p:txBody>
          <a:bodyPr>
            <a:noAutofit/>
          </a:bodyPr>
          <a:lstStyle/>
          <a:p>
            <a:r>
              <a:rPr lang="en-IN" sz="2800" dirty="0" smtClean="0"/>
              <a:t>Infix to Postfix Conversion </a:t>
            </a:r>
            <a:r>
              <a:rPr lang="en-IN" sz="2800" dirty="0"/>
              <a:t>using stack</a:t>
            </a:r>
            <a:r>
              <a:rPr lang="en-IN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68760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err="1" smtClean="0"/>
              <a:t>Eg</a:t>
            </a:r>
            <a:r>
              <a:rPr lang="en-IN" sz="2000" dirty="0" smtClean="0"/>
              <a:t>- P=(A+B)*C</a:t>
            </a:r>
          </a:p>
          <a:p>
            <a:pPr marL="68580" indent="0">
              <a:buNone/>
            </a:pPr>
            <a:r>
              <a:rPr lang="en-IN" sz="2000" dirty="0"/>
              <a:t>	</a:t>
            </a:r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/>
              <a:t>				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8E4D-690C-4D64-96B9-869A5BB31F6C}" type="datetime1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00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67624"/>
            <a:ext cx="7024744" cy="457120"/>
          </a:xfrm>
        </p:spPr>
        <p:txBody>
          <a:bodyPr>
            <a:noAutofit/>
          </a:bodyPr>
          <a:lstStyle/>
          <a:p>
            <a:r>
              <a:rPr lang="en-IN" sz="2800" dirty="0" smtClean="0"/>
              <a:t>Infix to Postfix Conversion </a:t>
            </a:r>
            <a:r>
              <a:rPr lang="en-IN" sz="2800" dirty="0"/>
              <a:t>using stack</a:t>
            </a:r>
            <a:r>
              <a:rPr lang="en-IN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68760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err="1" smtClean="0"/>
              <a:t>Eg</a:t>
            </a:r>
            <a:r>
              <a:rPr lang="en-IN" sz="2000" dirty="0" smtClean="0"/>
              <a:t>- P=(A+B)*C</a:t>
            </a:r>
          </a:p>
          <a:p>
            <a:pPr marL="6858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P=( (A+B) * C )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				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41765"/>
              </p:ext>
            </p:extLst>
          </p:nvPr>
        </p:nvGraphicFramePr>
        <p:xfrm>
          <a:off x="1475656" y="2276872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Scan 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Expression Q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((+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((+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AB+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AB+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AB+C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AB+C*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8E4D-690C-4D64-96B9-869A5BB31F6C}" type="datetime1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48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024744" cy="457120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Infix to Postfix Conversion </a:t>
            </a:r>
            <a:r>
              <a:rPr lang="en-IN" sz="2000" b="1" dirty="0"/>
              <a:t>using stack</a:t>
            </a:r>
            <a:r>
              <a:rPr lang="en-IN" sz="2000" b="1" dirty="0" smtClean="0"/>
              <a:t> </a:t>
            </a:r>
            <a:endParaRPr lang="en-IN" sz="2000" b="1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11560" y="692696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1800" b="1" dirty="0" smtClean="0"/>
              <a:t>Convert </a:t>
            </a:r>
            <a:r>
              <a:rPr lang="en-IN" sz="1800" b="1" dirty="0" smtClean="0"/>
              <a:t>P</a:t>
            </a:r>
            <a:r>
              <a:rPr lang="en-IN" sz="1800" b="1" dirty="0" smtClean="0"/>
              <a:t>/(Q-R)*</a:t>
            </a:r>
            <a:r>
              <a:rPr lang="en-IN" sz="1800" b="1" dirty="0" smtClean="0"/>
              <a:t>S+T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				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C9A-E177-4ABF-8AB8-A01D268917A7}" type="datetime1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024744" cy="457120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Infix to Postfix Conversion </a:t>
            </a:r>
            <a:r>
              <a:rPr lang="en-IN" sz="2000" b="1" dirty="0"/>
              <a:t>using stack</a:t>
            </a:r>
            <a:r>
              <a:rPr lang="en-IN" sz="2000" b="1" dirty="0" smtClean="0"/>
              <a:t> </a:t>
            </a:r>
            <a:endParaRPr lang="en-IN" sz="2000" b="1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11560" y="692696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1800" b="1" dirty="0" smtClean="0"/>
              <a:t>Convert P/(Q-R)*S+T=</a:t>
            </a:r>
            <a:r>
              <a:rPr lang="en-IN" sz="2000" b="1" dirty="0" smtClean="0"/>
              <a:t>(</a:t>
            </a:r>
            <a:r>
              <a:rPr lang="en-IN" sz="2000" b="1" dirty="0"/>
              <a:t>P/(Q-R)*S+T</a:t>
            </a:r>
            <a:r>
              <a:rPr lang="en-IN" sz="2000" b="1" dirty="0" smtClean="0"/>
              <a:t>)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				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C9A-E177-4ABF-8AB8-A01D268917A7}" type="datetime1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68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787226"/>
              </p:ext>
            </p:extLst>
          </p:nvPr>
        </p:nvGraphicFramePr>
        <p:xfrm>
          <a:off x="755576" y="1268760"/>
          <a:ext cx="7344816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2448272"/>
                <a:gridCol w="2448272"/>
              </a:tblGrid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Scan 	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Stack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Expression Q</a:t>
                      </a:r>
                      <a:endParaRPr lang="en-IN" sz="1600" dirty="0"/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</a:t>
                      </a:r>
                      <a:endParaRPr lang="en-IN" sz="1600" dirty="0"/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/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 /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</a:t>
                      </a:r>
                      <a:endParaRPr lang="en-IN" sz="1600" dirty="0"/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 / (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</a:t>
                      </a:r>
                      <a:endParaRPr lang="en-IN" sz="1600" dirty="0"/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Q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 /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PQ</a:t>
                      </a:r>
                      <a:endParaRPr lang="en-IN" sz="1600" dirty="0"/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-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 / (</a:t>
                      </a:r>
                      <a:r>
                        <a:rPr lang="en-IN" sz="1600" dirty="0"/>
                        <a:t>-</a:t>
                      </a:r>
                      <a:endParaRPr lang="en-I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PQ</a:t>
                      </a:r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 / (</a:t>
                      </a:r>
                      <a:r>
                        <a:rPr lang="en-IN" sz="1600" dirty="0"/>
                        <a:t>-</a:t>
                      </a:r>
                      <a:endParaRPr lang="en-I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PQR</a:t>
                      </a:r>
                      <a:endParaRPr lang="en-IN" sz="1600" dirty="0"/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 /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PQR-</a:t>
                      </a:r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*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PQR-/</a:t>
                      </a:r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PQR-/S</a:t>
                      </a:r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+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PQR-/S*</a:t>
                      </a:r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PQR-/S*T</a:t>
                      </a:r>
                      <a:endParaRPr lang="en-IN" sz="1600" dirty="0"/>
                    </a:p>
                  </a:txBody>
                  <a:tcPr/>
                </a:tc>
              </a:tr>
              <a:tr h="320878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NULL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PQR-/S*T</a:t>
                      </a:r>
                      <a:r>
                        <a:rPr lang="en-IN" sz="1600" dirty="0"/>
                        <a:t>+</a:t>
                      </a:r>
                      <a:endParaRPr lang="en-IN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9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t="18717" r="49521" b="26091"/>
          <a:stretch/>
        </p:blipFill>
        <p:spPr bwMode="auto">
          <a:xfrm>
            <a:off x="1168343" y="1263855"/>
            <a:ext cx="6291619" cy="403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024744" cy="457120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Infix to Postfix Conversion </a:t>
            </a:r>
            <a:r>
              <a:rPr lang="en-IN" sz="2000" b="1" dirty="0"/>
              <a:t>using stack</a:t>
            </a:r>
            <a:r>
              <a:rPr lang="en-IN" sz="2000" b="1" dirty="0" smtClean="0"/>
              <a:t> </a:t>
            </a:r>
            <a:endParaRPr lang="en-IN" sz="2000" b="1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11560" y="692696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1800" b="1" dirty="0" smtClean="0"/>
              <a:t>Convert (P/(Q-R)*S+T)</a:t>
            </a:r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/>
              <a:t>				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5436096" y="5189130"/>
            <a:ext cx="19442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IN" sz="2200" b="1" i="1" dirty="0" smtClean="0"/>
              <a:t>PQR-/S*T+</a:t>
            </a:r>
            <a:endParaRPr lang="en-IN" sz="2200" i="1" dirty="0"/>
          </a:p>
        </p:txBody>
      </p:sp>
      <p:sp>
        <p:nvSpPr>
          <p:cNvPr id="6" name="Rectangle 5"/>
          <p:cNvSpPr/>
          <p:nvPr/>
        </p:nvSpPr>
        <p:spPr>
          <a:xfrm>
            <a:off x="3828098" y="5227744"/>
            <a:ext cx="9721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IN" sz="2200" b="1" i="1" dirty="0" smtClean="0"/>
              <a:t>null</a:t>
            </a:r>
            <a:endParaRPr lang="en-IN" sz="22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986B-3734-4EF7-AB5A-D197EEDEF945}" type="datetime1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3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Stack Overflow /</a:t>
            </a:r>
            <a:r>
              <a:rPr lang="en-IN" sz="3200" dirty="0" err="1" smtClean="0"/>
              <a:t>FullCondition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IN" sz="2000" dirty="0" smtClean="0"/>
              <a:t>If(top==MAX-1)</a:t>
            </a:r>
          </a:p>
          <a:p>
            <a:pPr marL="365760" lvl="1" indent="0">
              <a:buNone/>
            </a:pPr>
            <a:r>
              <a:rPr lang="en-IN" sz="2000" dirty="0" smtClean="0"/>
              <a:t>Then print stack is full or overflowing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F44A-F5C1-4677-9E35-CD91A3F6A17A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6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024744" cy="457120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Infix to Postfix Conversion </a:t>
            </a:r>
            <a:r>
              <a:rPr lang="en-IN" sz="2000" b="1" dirty="0"/>
              <a:t>using stack</a:t>
            </a:r>
            <a:r>
              <a:rPr lang="en-IN" sz="2000" b="1" dirty="0" smtClean="0"/>
              <a:t> 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692696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1800" b="1" dirty="0" smtClean="0"/>
              <a:t>Convert P=(a &amp;&amp; b||c || ! ( e &gt; f ) )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				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3B8C-456C-4E41-9102-F4D005790561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9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Notation Conversion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 fontScale="92500" lnSpcReduction="10000"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Scan the expression from left to right</a:t>
            </a:r>
          </a:p>
          <a:p>
            <a:r>
              <a:rPr lang="en-IN" sz="2000" b="1" dirty="0" smtClean="0">
                <a:solidFill>
                  <a:schemeClr val="accent1"/>
                </a:solidFill>
              </a:rPr>
              <a:t>Operator Precedence-</a:t>
            </a:r>
          </a:p>
          <a:p>
            <a:pPr lvl="1"/>
            <a:r>
              <a:rPr lang="en-IN" sz="1800" b="1" dirty="0" err="1" smtClean="0">
                <a:solidFill>
                  <a:schemeClr val="tx1"/>
                </a:solidFill>
              </a:rPr>
              <a:t>Paranthesis</a:t>
            </a:r>
            <a:r>
              <a:rPr lang="en-IN" sz="1800" b="1" dirty="0" smtClean="0">
                <a:solidFill>
                  <a:schemeClr val="tx1"/>
                </a:solidFill>
              </a:rPr>
              <a:t> evaluated first</a:t>
            </a:r>
          </a:p>
          <a:p>
            <a:pPr lvl="1"/>
            <a:r>
              <a:rPr lang="en-IN" sz="1800" b="1" dirty="0" smtClean="0">
                <a:solidFill>
                  <a:schemeClr val="tx1"/>
                </a:solidFill>
              </a:rPr>
              <a:t>After that evaluation is on the basis of operator precedence</a:t>
            </a:r>
          </a:p>
          <a:p>
            <a:pPr lvl="1"/>
            <a:endParaRPr lang="en-IN" sz="1800" b="1" dirty="0" smtClean="0">
              <a:solidFill>
                <a:schemeClr val="accent1"/>
              </a:solidFill>
            </a:endParaRP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Logical Not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Exponential Operator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Multiplication/division/modulus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Addition/Subtraction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Left </a:t>
            </a:r>
            <a:r>
              <a:rPr lang="en-IN" sz="1400" b="1" dirty="0" err="1" smtClean="0">
                <a:solidFill>
                  <a:schemeClr val="tx1"/>
                </a:solidFill>
              </a:rPr>
              <a:t>shift,Right</a:t>
            </a:r>
            <a:r>
              <a:rPr lang="en-IN" sz="1400" b="1" dirty="0" smtClean="0">
                <a:solidFill>
                  <a:schemeClr val="tx1"/>
                </a:solidFill>
              </a:rPr>
              <a:t> Shift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Relational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Logical And</a:t>
            </a:r>
          </a:p>
          <a:p>
            <a:pPr lvl="3"/>
            <a:r>
              <a:rPr lang="en-IN" sz="1400" b="1" dirty="0" smtClean="0">
                <a:solidFill>
                  <a:schemeClr val="tx1"/>
                </a:solidFill>
              </a:rPr>
              <a:t>Logical Or</a:t>
            </a:r>
            <a:endParaRPr lang="en-IN" sz="1000" b="1" dirty="0" smtClean="0">
              <a:solidFill>
                <a:schemeClr val="tx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5796136" y="3284984"/>
            <a:ext cx="432048" cy="2016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9D1E-E8F2-4E71-B560-6251A4941173}" type="datetime1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6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024744" cy="457120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Infix to Postfix Conversion </a:t>
            </a:r>
            <a:r>
              <a:rPr lang="en-IN" sz="2000" b="1" dirty="0"/>
              <a:t>using stack</a:t>
            </a:r>
            <a:r>
              <a:rPr lang="en-IN" sz="2000" b="1" dirty="0" smtClean="0"/>
              <a:t> 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548680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1800" b="1" dirty="0" smtClean="0"/>
              <a:t>Convert P=(a &amp;&amp; b||c || ! ( e &gt; f ) )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				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071019"/>
              </p:ext>
            </p:extLst>
          </p:nvPr>
        </p:nvGraphicFramePr>
        <p:xfrm>
          <a:off x="755576" y="908720"/>
          <a:ext cx="734481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2448272"/>
                <a:gridCol w="2448272"/>
              </a:tblGrid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Scan 	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Stack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Expression Q</a:t>
                      </a:r>
                      <a:endParaRPr lang="en-IN" sz="1600" dirty="0"/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</a:t>
                      </a:r>
                      <a:endParaRPr lang="en-IN" sz="1600" dirty="0"/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&amp;&amp;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(&amp;&amp;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</a:t>
                      </a:r>
                      <a:endParaRPr lang="en-IN" sz="1600" dirty="0"/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(&amp;&amp;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ab</a:t>
                      </a:r>
                      <a:endParaRPr lang="en-IN" sz="1600" dirty="0"/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||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(||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ab&amp;&amp;</a:t>
                      </a:r>
                      <a:endParaRPr lang="en-IN" sz="1600" dirty="0"/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(||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ab&amp;&amp;c</a:t>
                      </a:r>
                      <a:endParaRPr lang="en-IN" sz="1600" dirty="0"/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||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(||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ab&amp;&amp;c||</a:t>
                      </a:r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!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(||!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ab&amp;&amp;c||</a:t>
                      </a:r>
                      <a:endParaRPr lang="en-IN" sz="1600" dirty="0"/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(||!(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ab&amp;&amp;c||</a:t>
                      </a:r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(||!(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ab&amp;&amp;c||e</a:t>
                      </a:r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&gt;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(||!(&gt;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ab&amp;&amp;c||e</a:t>
                      </a:r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f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(||!(&gt;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ab&amp;&amp;c||</a:t>
                      </a:r>
                      <a:r>
                        <a:rPr lang="en-IN" sz="1600" dirty="0" err="1" smtClean="0"/>
                        <a:t>ef</a:t>
                      </a:r>
                      <a:endParaRPr lang="en-IN" sz="1600" dirty="0" smtClean="0"/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(||!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ab&amp;&amp;c||</a:t>
                      </a:r>
                      <a:r>
                        <a:rPr lang="en-IN" sz="1600" dirty="0" err="1" smtClean="0"/>
                        <a:t>ef</a:t>
                      </a:r>
                      <a:r>
                        <a:rPr lang="en-IN" sz="1600" dirty="0" smtClean="0"/>
                        <a:t>&gt;</a:t>
                      </a:r>
                      <a:endParaRPr lang="en-IN" sz="1600" dirty="0"/>
                    </a:p>
                  </a:txBody>
                  <a:tcPr/>
                </a:tc>
              </a:tr>
              <a:tr h="30723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NULL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ab&amp;&amp;c||</a:t>
                      </a:r>
                      <a:r>
                        <a:rPr lang="en-IN" sz="1600" dirty="0" err="1" smtClean="0"/>
                        <a:t>ef</a:t>
                      </a:r>
                      <a:r>
                        <a:rPr lang="en-IN" sz="1600" dirty="0" smtClean="0"/>
                        <a:t>&gt;!||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A712-4A10-4FDF-BCEC-CB219954FE2C}" type="datetime1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72</a:t>
            </a:fld>
            <a:endParaRPr lang="en-I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60232" y="764704"/>
            <a:ext cx="2483768" cy="2644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 smtClean="0">
                <a:solidFill>
                  <a:schemeClr val="tx1"/>
                </a:solidFill>
              </a:rPr>
              <a:t>Operator Precedence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Logical Not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Exponential Operator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Multiplication/division/modulus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Addition/Subtraction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Left </a:t>
            </a:r>
            <a:r>
              <a:rPr lang="en-IN" sz="2000" b="1" dirty="0" err="1" smtClean="0">
                <a:solidFill>
                  <a:schemeClr val="tx1"/>
                </a:solidFill>
              </a:rPr>
              <a:t>shift,Right</a:t>
            </a:r>
            <a:r>
              <a:rPr lang="en-IN" sz="2000" b="1" dirty="0" smtClean="0">
                <a:solidFill>
                  <a:schemeClr val="tx1"/>
                </a:solidFill>
              </a:rPr>
              <a:t> Shift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Relational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Logical And &amp;&amp;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Logical Or ||</a:t>
            </a:r>
            <a:endParaRPr lang="en-IN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1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024744" cy="457120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Infix to Postfix Conversion </a:t>
            </a:r>
            <a:r>
              <a:rPr lang="en-IN" sz="2000" b="1" dirty="0"/>
              <a:t>using stack</a:t>
            </a:r>
            <a:r>
              <a:rPr lang="en-IN" sz="2000" b="1" dirty="0" smtClean="0"/>
              <a:t> 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692696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1800" b="1" dirty="0" smtClean="0"/>
              <a:t>Convert P=(A+(B*C-(D/E^F)*G*H ))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				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0097-65D2-438D-BC52-38A65E13F5E3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1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024744" cy="457120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Infix to Postfix Conversion </a:t>
            </a:r>
            <a:r>
              <a:rPr lang="en-IN" sz="2000" b="1" dirty="0"/>
              <a:t>using stack</a:t>
            </a:r>
            <a:r>
              <a:rPr lang="en-IN" sz="2000" b="1" dirty="0" smtClean="0"/>
              <a:t> 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692696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1800" b="1" dirty="0" smtClean="0"/>
              <a:t>Convert P=(A+(B*C-(D/E^F)*G*H ))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				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03841"/>
              </p:ext>
            </p:extLst>
          </p:nvPr>
        </p:nvGraphicFramePr>
        <p:xfrm>
          <a:off x="899593" y="1085634"/>
          <a:ext cx="7416822" cy="5511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4"/>
                <a:gridCol w="2472274"/>
                <a:gridCol w="2472274"/>
              </a:tblGrid>
              <a:tr h="231059">
                <a:tc>
                  <a:txBody>
                    <a:bodyPr/>
                    <a:lstStyle/>
                    <a:p>
                      <a:r>
                        <a:rPr lang="en-IN" sz="900" dirty="0" smtClean="0"/>
                        <a:t>Scan 	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 smtClean="0"/>
                        <a:t>Stack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 smtClean="0"/>
                        <a:t>Expression Q</a:t>
                      </a:r>
                      <a:endParaRPr lang="en-IN" sz="900" dirty="0"/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(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(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A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(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A</a:t>
                      </a:r>
                      <a:endParaRPr lang="en-IN" sz="1050" dirty="0"/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+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(+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A</a:t>
                      </a:r>
                      <a:endParaRPr lang="en-IN" sz="1050" dirty="0"/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(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(+(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AB</a:t>
                      </a:r>
                      <a:endParaRPr lang="en-IN" sz="1050" dirty="0"/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B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AB</a:t>
                      </a:r>
                      <a:endParaRPr lang="en-IN" sz="1050" dirty="0"/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*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(+(*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AB</a:t>
                      </a:r>
                      <a:endParaRPr lang="en-IN" sz="1050" dirty="0"/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C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(+(*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</a:t>
                      </a:r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-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(+(-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ABC*</a:t>
                      </a:r>
                      <a:endParaRPr lang="en-IN" sz="1050" dirty="0"/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(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(+(-(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</a:t>
                      </a:r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(+(-(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ABC*D</a:t>
                      </a:r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/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(+(-(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ABC*D</a:t>
                      </a:r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(+(-(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ABC*DE</a:t>
                      </a:r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^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(+(-( / 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ABC*DE</a:t>
                      </a:r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F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(+(-(/^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ABC*DEF</a:t>
                      </a:r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)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(+(-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ABC*DEF^/</a:t>
                      </a:r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*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(+(-*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ABC*DEF^/</a:t>
                      </a:r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G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(+(-*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ABC*DEF^/G</a:t>
                      </a:r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*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(+(-*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ABC*DEF^/G*</a:t>
                      </a:r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H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(+(-*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ABC*DEF^/G*H</a:t>
                      </a:r>
                    </a:p>
                  </a:txBody>
                  <a:tcPr/>
                </a:tc>
              </a:tr>
              <a:tr h="231059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)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(+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ABC*DEF^/G*H*-</a:t>
                      </a:r>
                    </a:p>
                  </a:txBody>
                  <a:tcPr/>
                </a:tc>
              </a:tr>
              <a:tr h="212354">
                <a:tc>
                  <a:txBody>
                    <a:bodyPr/>
                    <a:lstStyle/>
                    <a:p>
                      <a:r>
                        <a:rPr lang="en-IN" sz="1050" dirty="0" smtClean="0"/>
                        <a:t>)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/>
                        <a:t>ABC*DEF^/G*H*-+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6F65-CD41-41FD-88E0-3850F89C668F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19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2" t="22656" r="27087" b="21094"/>
          <a:stretch/>
        </p:blipFill>
        <p:spPr bwMode="auto">
          <a:xfrm>
            <a:off x="827584" y="908720"/>
            <a:ext cx="756084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27584" y="404664"/>
            <a:ext cx="407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</a:pPr>
            <a:r>
              <a:rPr lang="en-IN" b="1" dirty="0"/>
              <a:t>Convert P=(A+(B*C-(D/E^F)*G*H ))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E8F3-4AF1-4748-9B7F-8D1F6117C1DD}" type="datetime1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9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Manual Evaluation of a Prefix notation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239"/>
            <a:ext cx="6777317" cy="350897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Lets </a:t>
            </a:r>
            <a:r>
              <a:rPr lang="en-IN" dirty="0">
                <a:solidFill>
                  <a:schemeClr val="tx1"/>
                </a:solidFill>
              </a:rPr>
              <a:t>take an </a:t>
            </a:r>
            <a:r>
              <a:rPr lang="en-IN" dirty="0" err="1">
                <a:solidFill>
                  <a:schemeClr val="tx1"/>
                </a:solidFill>
              </a:rPr>
              <a:t>eg</a:t>
            </a:r>
            <a:r>
              <a:rPr lang="en-IN" dirty="0">
                <a:solidFill>
                  <a:schemeClr val="tx1"/>
                </a:solidFill>
              </a:rPr>
              <a:t>:  +5*32</a:t>
            </a:r>
          </a:p>
          <a:p>
            <a:r>
              <a:rPr lang="en-IN" dirty="0">
                <a:solidFill>
                  <a:schemeClr val="tx1"/>
                </a:solidFill>
              </a:rPr>
              <a:t>Find </a:t>
            </a:r>
            <a:r>
              <a:rPr lang="en-IN" dirty="0" smtClean="0">
                <a:solidFill>
                  <a:schemeClr val="tx1"/>
                </a:solidFill>
              </a:rPr>
              <a:t>an </a:t>
            </a:r>
            <a:r>
              <a:rPr lang="en-IN" dirty="0">
                <a:solidFill>
                  <a:schemeClr val="tx1"/>
                </a:solidFill>
              </a:rPr>
              <a:t>operator from left to right having 2 operands after it</a:t>
            </a:r>
          </a:p>
          <a:p>
            <a:r>
              <a:rPr lang="en-IN" dirty="0">
                <a:solidFill>
                  <a:schemeClr val="tx1"/>
                </a:solidFill>
              </a:rPr>
              <a:t>Multiplication of 3 and 2 is carried out</a:t>
            </a:r>
          </a:p>
          <a:p>
            <a:r>
              <a:rPr lang="en-IN" dirty="0">
                <a:solidFill>
                  <a:schemeClr val="tx1"/>
                </a:solidFill>
              </a:rPr>
              <a:t>Expression becomes +56</a:t>
            </a:r>
          </a:p>
          <a:p>
            <a:r>
              <a:rPr lang="en-IN" dirty="0">
                <a:solidFill>
                  <a:schemeClr val="tx1"/>
                </a:solidFill>
              </a:rPr>
              <a:t>Now + has two operands so evaluated </a:t>
            </a:r>
          </a:p>
          <a:p>
            <a:r>
              <a:rPr lang="en-IN" dirty="0" err="1">
                <a:solidFill>
                  <a:schemeClr val="tx1"/>
                </a:solidFill>
              </a:rPr>
              <a:t>Exp</a:t>
            </a:r>
            <a:r>
              <a:rPr lang="en-IN" dirty="0">
                <a:solidFill>
                  <a:schemeClr val="tx1"/>
                </a:solidFill>
              </a:rPr>
              <a:t>=11</a:t>
            </a:r>
          </a:p>
          <a:p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E21-0F07-4C7D-8C7B-932E10C27EB2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11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b="1" dirty="0"/>
              <a:t>Manual Evaluation of a </a:t>
            </a:r>
            <a:r>
              <a:rPr lang="en-IN" sz="2800" b="1" dirty="0" smtClean="0"/>
              <a:t>Postfix </a:t>
            </a:r>
            <a:r>
              <a:rPr lang="en-IN" sz="2800" b="1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2231"/>
            <a:ext cx="6777317" cy="350897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Lets </a:t>
            </a:r>
            <a:r>
              <a:rPr lang="en-IN" dirty="0">
                <a:solidFill>
                  <a:schemeClr val="tx1"/>
                </a:solidFill>
              </a:rPr>
              <a:t>take an </a:t>
            </a:r>
            <a:r>
              <a:rPr lang="en-IN" dirty="0" err="1">
                <a:solidFill>
                  <a:schemeClr val="tx1"/>
                </a:solidFill>
              </a:rPr>
              <a:t>eg</a:t>
            </a:r>
            <a:r>
              <a:rPr lang="en-IN" dirty="0">
                <a:solidFill>
                  <a:schemeClr val="tx1"/>
                </a:solidFill>
              </a:rPr>
              <a:t>:  532*+</a:t>
            </a:r>
            <a:endParaRPr lang="en-IN" sz="1800" dirty="0"/>
          </a:p>
          <a:p>
            <a:r>
              <a:rPr lang="en-IN" dirty="0">
                <a:solidFill>
                  <a:schemeClr val="tx1"/>
                </a:solidFill>
              </a:rPr>
              <a:t>Find first operator from left to right having 2 operands </a:t>
            </a:r>
            <a:r>
              <a:rPr lang="en-IN" dirty="0" smtClean="0">
                <a:solidFill>
                  <a:schemeClr val="tx1"/>
                </a:solidFill>
              </a:rPr>
              <a:t>before </a:t>
            </a:r>
            <a:r>
              <a:rPr lang="en-IN" dirty="0">
                <a:solidFill>
                  <a:schemeClr val="tx1"/>
                </a:solidFill>
              </a:rPr>
              <a:t>it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perform the operation</a:t>
            </a:r>
          </a:p>
          <a:p>
            <a:r>
              <a:rPr lang="en-IN" dirty="0">
                <a:solidFill>
                  <a:schemeClr val="tx1"/>
                </a:solidFill>
              </a:rPr>
              <a:t>Multiplication of 3 and 2 is carried out</a:t>
            </a:r>
          </a:p>
          <a:p>
            <a:r>
              <a:rPr lang="en-IN" dirty="0">
                <a:solidFill>
                  <a:schemeClr val="tx1"/>
                </a:solidFill>
              </a:rPr>
              <a:t>Expression becomes 56+</a:t>
            </a:r>
          </a:p>
          <a:p>
            <a:r>
              <a:rPr lang="en-IN" dirty="0">
                <a:solidFill>
                  <a:schemeClr val="tx1"/>
                </a:solidFill>
              </a:rPr>
              <a:t>Now + is evaluated </a:t>
            </a:r>
          </a:p>
          <a:p>
            <a:r>
              <a:rPr lang="en-IN" dirty="0" err="1">
                <a:solidFill>
                  <a:schemeClr val="tx1"/>
                </a:solidFill>
              </a:rPr>
              <a:t>Exp</a:t>
            </a:r>
            <a:r>
              <a:rPr lang="en-IN" dirty="0">
                <a:solidFill>
                  <a:schemeClr val="tx1"/>
                </a:solidFill>
              </a:rPr>
              <a:t>=11</a:t>
            </a:r>
          </a:p>
          <a:p>
            <a:pPr marL="6858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4760-B8B5-4FE5-B4E6-07D67917F1F2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920880" cy="457120"/>
          </a:xfrm>
        </p:spPr>
        <p:txBody>
          <a:bodyPr>
            <a:noAutofit/>
          </a:bodyPr>
          <a:lstStyle/>
          <a:p>
            <a:r>
              <a:rPr lang="en-IN" sz="2800" dirty="0" smtClean="0"/>
              <a:t>Algorithm for Evaluation of Postfix using stack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035" y="1268760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1800" dirty="0" smtClean="0"/>
              <a:t>Step </a:t>
            </a:r>
            <a:r>
              <a:rPr lang="en-IN" sz="1800" dirty="0"/>
              <a:t>1-Scan the Expression P from left to right and repeat steps </a:t>
            </a:r>
            <a:r>
              <a:rPr lang="en-IN" sz="1800" dirty="0" smtClean="0"/>
              <a:t>2 and 3 for each element of ‘P’ until the last element</a:t>
            </a:r>
          </a:p>
          <a:p>
            <a:pPr marL="68580" indent="0">
              <a:buNone/>
            </a:pPr>
            <a:endParaRPr lang="en-IN" sz="1800" dirty="0" smtClean="0"/>
          </a:p>
          <a:p>
            <a:pPr marL="68580" indent="0">
              <a:buNone/>
            </a:pPr>
            <a:r>
              <a:rPr lang="en-IN" sz="1800" dirty="0" smtClean="0"/>
              <a:t>Step 2- If </a:t>
            </a:r>
            <a:r>
              <a:rPr lang="en-IN" sz="1800" dirty="0"/>
              <a:t>an operand is encountered, </a:t>
            </a:r>
            <a:r>
              <a:rPr lang="en-IN" sz="1800" dirty="0" smtClean="0"/>
              <a:t>push it on the stack</a:t>
            </a:r>
            <a:endParaRPr lang="en-IN" sz="1800" dirty="0"/>
          </a:p>
          <a:p>
            <a:pPr marL="68580" indent="0">
              <a:buNone/>
            </a:pPr>
            <a:r>
              <a:rPr lang="en-IN" sz="1800" dirty="0" smtClean="0"/>
              <a:t>	</a:t>
            </a:r>
            <a:r>
              <a:rPr lang="en-IN" sz="1800" b="1" dirty="0" smtClean="0"/>
              <a:t>1</a:t>
            </a:r>
            <a:r>
              <a:rPr lang="en-IN" sz="1800" b="1" baseline="30000" dirty="0" smtClean="0"/>
              <a:t>st</a:t>
            </a:r>
            <a:r>
              <a:rPr lang="en-IN" sz="1800" b="1" dirty="0" smtClean="0"/>
              <a:t> operand  say ‘a’ is pushed</a:t>
            </a:r>
          </a:p>
          <a:p>
            <a:pPr marL="68580" indent="0">
              <a:buNone/>
            </a:pPr>
            <a:r>
              <a:rPr lang="en-IN" sz="1800" b="1" dirty="0"/>
              <a:t>	</a:t>
            </a:r>
            <a:r>
              <a:rPr lang="en-IN" sz="1800" b="1" dirty="0" smtClean="0"/>
              <a:t>2</a:t>
            </a:r>
            <a:r>
              <a:rPr lang="en-IN" sz="1800" b="1" baseline="30000" dirty="0" smtClean="0"/>
              <a:t>nd</a:t>
            </a:r>
            <a:r>
              <a:rPr lang="en-IN" sz="1800" b="1" dirty="0" smtClean="0"/>
              <a:t> operand say ‘b’ is pushed</a:t>
            </a:r>
          </a:p>
          <a:p>
            <a:pPr marL="68580" indent="0">
              <a:buNone/>
            </a:pPr>
            <a:endParaRPr lang="en-IN" sz="1800" dirty="0" smtClean="0"/>
          </a:p>
          <a:p>
            <a:pPr marL="68580" indent="0">
              <a:buNone/>
            </a:pPr>
            <a:r>
              <a:rPr lang="en-IN" sz="1800" dirty="0" smtClean="0"/>
              <a:t>Step 3-If an operator is encountered then</a:t>
            </a:r>
          </a:p>
          <a:p>
            <a:pPr marL="68580" indent="0">
              <a:buNone/>
            </a:pPr>
            <a:r>
              <a:rPr lang="en-IN" sz="1800" dirty="0" smtClean="0"/>
              <a:t>3a) Remove the top two elements of stack and perform </a:t>
            </a:r>
          </a:p>
          <a:p>
            <a:pPr marL="68580" indent="0" algn="ctr">
              <a:buNone/>
            </a:pPr>
            <a:r>
              <a:rPr lang="en-IN" sz="1800" b="1" dirty="0"/>
              <a:t>a</a:t>
            </a:r>
            <a:r>
              <a:rPr lang="en-IN" sz="1800" b="1" dirty="0" smtClean="0"/>
              <a:t> operator b</a:t>
            </a:r>
            <a:endParaRPr lang="en-IN" sz="1800" b="1" dirty="0"/>
          </a:p>
          <a:p>
            <a:pPr marL="68580" indent="0">
              <a:buNone/>
            </a:pPr>
            <a:r>
              <a:rPr lang="en-IN" sz="1800" dirty="0" smtClean="0"/>
              <a:t>(where b is the top element and a is the next element to top element)</a:t>
            </a:r>
          </a:p>
          <a:p>
            <a:pPr marL="68580" indent="0">
              <a:buNone/>
            </a:pPr>
            <a:r>
              <a:rPr lang="en-IN" sz="1800" dirty="0" smtClean="0"/>
              <a:t>3b)Push the result onto the stack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27926"/>
              </p:ext>
            </p:extLst>
          </p:nvPr>
        </p:nvGraphicFramePr>
        <p:xfrm>
          <a:off x="7596336" y="2420888"/>
          <a:ext cx="9361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8172400" y="2924944"/>
            <a:ext cx="216024" cy="1944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A0AA-4134-4A17-B68C-37B39B442B91}" type="datetime1">
              <a:rPr lang="en-IN" smtClean="0"/>
              <a:t>01-09-2022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6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920880" cy="457120"/>
          </a:xfrm>
        </p:spPr>
        <p:txBody>
          <a:bodyPr>
            <a:noAutofit/>
          </a:bodyPr>
          <a:lstStyle/>
          <a:p>
            <a:r>
              <a:rPr lang="en-IN" sz="2800" dirty="0" smtClean="0"/>
              <a:t>Algorithm for Evaluation of Postfix using stack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035" y="1268760"/>
            <a:ext cx="6777317" cy="4563869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IN" sz="1800" dirty="0" smtClean="0"/>
              <a:t>P=653+9*+</a:t>
            </a:r>
          </a:p>
          <a:p>
            <a:pPr marL="68580" indent="0">
              <a:buNone/>
            </a:pPr>
            <a:r>
              <a:rPr lang="en-IN" sz="1800" dirty="0" smtClean="0"/>
              <a:t>P=53+9</a:t>
            </a:r>
            <a:r>
              <a:rPr lang="en-IN" sz="1800" dirty="0"/>
              <a:t>*+</a:t>
            </a:r>
          </a:p>
          <a:p>
            <a:pPr marL="68580" indent="0">
              <a:buNone/>
            </a:pPr>
            <a:r>
              <a:rPr lang="en-IN" sz="1800" dirty="0" smtClean="0"/>
              <a:t>P=3+9</a:t>
            </a:r>
            <a:r>
              <a:rPr lang="en-IN" sz="1800" dirty="0"/>
              <a:t>*+</a:t>
            </a:r>
          </a:p>
          <a:p>
            <a:pPr marL="68580" indent="0">
              <a:buNone/>
            </a:pPr>
            <a:r>
              <a:rPr lang="en-IN" sz="1800" dirty="0" smtClean="0"/>
              <a:t>P=+9</a:t>
            </a:r>
            <a:r>
              <a:rPr lang="en-IN" sz="1800" dirty="0"/>
              <a:t>*+</a:t>
            </a:r>
          </a:p>
          <a:p>
            <a:pPr marL="68580" indent="0">
              <a:buNone/>
            </a:pPr>
            <a:r>
              <a:rPr lang="en-IN" sz="1800" dirty="0" smtClean="0"/>
              <a:t>Evaluate 5+3=8</a:t>
            </a:r>
          </a:p>
          <a:p>
            <a:pPr marL="68580" indent="0">
              <a:buNone/>
            </a:pPr>
            <a:r>
              <a:rPr lang="en-IN" sz="1800" dirty="0" smtClean="0"/>
              <a:t>Push </a:t>
            </a:r>
            <a:r>
              <a:rPr lang="en-IN" sz="1800" dirty="0"/>
              <a:t>8</a:t>
            </a:r>
            <a:endParaRPr lang="en-IN" sz="1800" dirty="0" smtClean="0"/>
          </a:p>
          <a:p>
            <a:pPr marL="68580" indent="0">
              <a:buNone/>
            </a:pPr>
            <a:r>
              <a:rPr lang="en-IN" sz="1800" dirty="0" smtClean="0"/>
              <a:t>P=9</a:t>
            </a:r>
            <a:r>
              <a:rPr lang="en-IN" sz="1800" dirty="0"/>
              <a:t>*+</a:t>
            </a:r>
          </a:p>
          <a:p>
            <a:pPr marL="68580" indent="0">
              <a:buNone/>
            </a:pPr>
            <a:r>
              <a:rPr lang="en-IN" sz="1800" dirty="0" smtClean="0"/>
              <a:t>P=*+</a:t>
            </a:r>
            <a:endParaRPr lang="en-IN" sz="1800" dirty="0"/>
          </a:p>
          <a:p>
            <a:pPr marL="68580" indent="0">
              <a:buNone/>
            </a:pPr>
            <a:r>
              <a:rPr lang="en-IN" sz="1800" dirty="0" smtClean="0"/>
              <a:t>Evaluate</a:t>
            </a:r>
          </a:p>
          <a:p>
            <a:pPr marL="68580" indent="0">
              <a:buNone/>
            </a:pPr>
            <a:r>
              <a:rPr lang="en-IN" sz="1800" dirty="0" smtClean="0"/>
              <a:t>8*9=72</a:t>
            </a:r>
          </a:p>
          <a:p>
            <a:pPr marL="68580" indent="0">
              <a:buNone/>
            </a:pPr>
            <a:r>
              <a:rPr lang="en-IN" sz="1800" dirty="0" smtClean="0"/>
              <a:t>Push 72</a:t>
            </a:r>
          </a:p>
          <a:p>
            <a:pPr marL="68580" indent="0">
              <a:buNone/>
            </a:pPr>
            <a:r>
              <a:rPr lang="en-IN" sz="1800" dirty="0" smtClean="0"/>
              <a:t>P=+</a:t>
            </a:r>
          </a:p>
          <a:p>
            <a:pPr marL="68580" indent="0">
              <a:buNone/>
            </a:pPr>
            <a:r>
              <a:rPr lang="en-IN" sz="1800" dirty="0" smtClean="0"/>
              <a:t>Evaluate 6+72=78</a:t>
            </a:r>
          </a:p>
          <a:p>
            <a:pPr marL="68580" indent="0">
              <a:buNone/>
            </a:pPr>
            <a:r>
              <a:rPr lang="en-IN" sz="1800" dirty="0" err="1" smtClean="0"/>
              <a:t>Ans</a:t>
            </a:r>
            <a:r>
              <a:rPr lang="en-IN" sz="1800" dirty="0" smtClean="0"/>
              <a:t>=78</a:t>
            </a:r>
          </a:p>
          <a:p>
            <a:pPr marL="68580" indent="0">
              <a:buNone/>
            </a:pPr>
            <a:endParaRPr lang="en-IN" sz="1800" dirty="0" smtClean="0"/>
          </a:p>
          <a:p>
            <a:pPr marL="68580" indent="0">
              <a:buNone/>
            </a:pPr>
            <a:endParaRPr lang="en-IN" sz="1800" dirty="0" smtClean="0"/>
          </a:p>
          <a:p>
            <a:pPr marL="68580" indent="0">
              <a:buNone/>
            </a:pPr>
            <a:endParaRPr lang="en-IN" sz="1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74746"/>
              </p:ext>
            </p:extLst>
          </p:nvPr>
        </p:nvGraphicFramePr>
        <p:xfrm>
          <a:off x="3635896" y="836712"/>
          <a:ext cx="9361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4716016" y="1921414"/>
            <a:ext cx="216024" cy="3883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737187"/>
              </p:ext>
            </p:extLst>
          </p:nvPr>
        </p:nvGraphicFramePr>
        <p:xfrm>
          <a:off x="3635896" y="2060848"/>
          <a:ext cx="9361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644696"/>
              </p:ext>
            </p:extLst>
          </p:nvPr>
        </p:nvGraphicFramePr>
        <p:xfrm>
          <a:off x="3635896" y="3340792"/>
          <a:ext cx="9361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14376"/>
              </p:ext>
            </p:extLst>
          </p:nvPr>
        </p:nvGraphicFramePr>
        <p:xfrm>
          <a:off x="3635896" y="4581128"/>
          <a:ext cx="9361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75723"/>
              </p:ext>
            </p:extLst>
          </p:nvPr>
        </p:nvGraphicFramePr>
        <p:xfrm>
          <a:off x="5076056" y="836712"/>
          <a:ext cx="9361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74547"/>
              </p:ext>
            </p:extLst>
          </p:nvPr>
        </p:nvGraphicFramePr>
        <p:xfrm>
          <a:off x="5076056" y="2924944"/>
          <a:ext cx="9361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78059"/>
              </p:ext>
            </p:extLst>
          </p:nvPr>
        </p:nvGraphicFramePr>
        <p:xfrm>
          <a:off x="6372200" y="836712"/>
          <a:ext cx="9361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>
            <a:off x="6084168" y="1988840"/>
            <a:ext cx="216024" cy="3883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7524328" y="1988840"/>
            <a:ext cx="216024" cy="3883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6A48-ED16-48BE-94F9-C6A5224F0B76}" type="datetime1">
              <a:rPr lang="en-IN" smtClean="0"/>
              <a:t>01-09-2022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5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Stack Underflow /Empty Condition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IN" sz="2000" dirty="0"/>
              <a:t>If(top== -1)</a:t>
            </a:r>
          </a:p>
          <a:p>
            <a:pPr marL="365760" lvl="1" indent="0">
              <a:buNone/>
            </a:pPr>
            <a:r>
              <a:rPr lang="en-IN" sz="2000" dirty="0"/>
              <a:t>Then print stack is </a:t>
            </a:r>
            <a:r>
              <a:rPr lang="en-IN" sz="2000" dirty="0" smtClean="0"/>
              <a:t>empty or </a:t>
            </a:r>
            <a:r>
              <a:rPr lang="en-IN" sz="2000" dirty="0" err="1" smtClean="0"/>
              <a:t>underflowing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F44A-F5C1-4677-9E35-CD91A3F6A17A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8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IN" dirty="0" smtClean="0"/>
              <a:t>Evaluate the following expression-</a:t>
            </a:r>
          </a:p>
          <a:p>
            <a:pPr marL="525780" indent="-457200">
              <a:buFont typeface="+mj-lt"/>
              <a:buAutoNum type="arabicParenR"/>
            </a:pPr>
            <a:r>
              <a:rPr lang="en-IN" dirty="0" smtClean="0"/>
              <a:t>432</a:t>
            </a:r>
            <a:r>
              <a:rPr lang="en-IN" dirty="0"/>
              <a:t>*+5-</a:t>
            </a:r>
          </a:p>
          <a:p>
            <a:pPr marL="525780" indent="-457200">
              <a:buFont typeface="+mj-lt"/>
              <a:buAutoNum type="arabicParenR"/>
            </a:pPr>
            <a:r>
              <a:rPr lang="en-IN" dirty="0" smtClean="0"/>
              <a:t>532*+4-5+</a:t>
            </a:r>
          </a:p>
          <a:p>
            <a:pPr marL="525780" indent="-457200">
              <a:buFont typeface="+mj-lt"/>
              <a:buAutoNum type="arabicParenR"/>
            </a:pPr>
            <a:r>
              <a:rPr lang="en-IN" dirty="0" smtClean="0"/>
              <a:t>53+82-*</a:t>
            </a:r>
          </a:p>
          <a:p>
            <a:pPr marL="525780" indent="-457200">
              <a:buFont typeface="+mj-lt"/>
              <a:buAutoNum type="arabicParenR"/>
            </a:pPr>
            <a:r>
              <a:rPr lang="en-IN" dirty="0"/>
              <a:t>Evaluate 562+*(12)4/-</a:t>
            </a:r>
            <a:br>
              <a:rPr lang="en-IN" dirty="0"/>
            </a:br>
            <a:r>
              <a:rPr lang="en-IN" dirty="0"/>
              <a:t>taking 12 as a single number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332656"/>
            <a:ext cx="7920880" cy="457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smtClean="0"/>
              <a:t>Algorithm for Evaluation of Postfix using stack</a:t>
            </a:r>
            <a:endParaRPr lang="en-IN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6931-6041-4936-8904-111EECF12D39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6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Evaluate 432*+5-</a:t>
            </a:r>
            <a:endParaRPr lang="en-IN" sz="24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768752" cy="37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96F7-4720-44BF-ABB9-D1BBAD7A38F7}" type="datetime1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4" name="Picture 4" descr="https://files.transtutors.com/book/qimg/544ee96b-e2d7-4e22-bc22-19d4e890faf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6552728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71D2-DAE0-44CE-9855-146C45071353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65"/>
          <a:stretch/>
        </p:blipFill>
        <p:spPr bwMode="auto">
          <a:xfrm>
            <a:off x="1043608" y="1916832"/>
            <a:ext cx="302433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35"/>
          <a:stretch/>
        </p:blipFill>
        <p:spPr bwMode="auto">
          <a:xfrm>
            <a:off x="4788024" y="1916832"/>
            <a:ext cx="280831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532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51408" y="5661248"/>
            <a:ext cx="73448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 smtClean="0"/>
              <a:t>Courtesy:http</a:t>
            </a:r>
            <a:r>
              <a:rPr lang="en-IN" sz="1400" dirty="0"/>
              <a:t>://btechsmartclass.com/data_structures/postfix-evaluation.html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7860-6001-4D5E-B8CF-4D39320735E7}" type="datetime1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2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Evaluate 562+*(12)4/-</a:t>
            </a:r>
            <a:br>
              <a:rPr lang="en-IN" sz="2000" b="1" dirty="0" smtClean="0"/>
            </a:br>
            <a:r>
              <a:rPr lang="en-IN" sz="2000" b="1" dirty="0" smtClean="0"/>
              <a:t>taking 12 as a single number</a:t>
            </a:r>
            <a:endParaRPr lang="en-IN" sz="20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7"/>
          <a:stretch/>
        </p:blipFill>
        <p:spPr bwMode="auto">
          <a:xfrm>
            <a:off x="1043608" y="1772816"/>
            <a:ext cx="6912768" cy="397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9870" y="561566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 smtClean="0"/>
              <a:t>Courtesy:https</a:t>
            </a:r>
            <a:r>
              <a:rPr lang="en-IN" sz="1400" dirty="0"/>
              <a:t>://unacademy.com/lesson/evaluation-of-a-postfix-expression-in-tabular-form/8Z5PDFL5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172D-0C2F-4FA0-8F08-F96E35C2588F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47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052736"/>
            <a:ext cx="6777317" cy="3508977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332656"/>
            <a:ext cx="7024744" cy="529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 smtClean="0"/>
              <a:t>Application of Stack –Recursion</a:t>
            </a:r>
            <a:endParaRPr lang="en-IN" sz="2800" dirty="0"/>
          </a:p>
        </p:txBody>
      </p:sp>
      <p:pic>
        <p:nvPicPr>
          <p:cNvPr id="4098" name="Picture 2" descr="Activation Reco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7"/>
            <a:ext cx="727280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D231-DED2-4DBE-AAE5-CF102E7624AB}" type="datetime1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4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052736"/>
            <a:ext cx="7416824" cy="3508977"/>
          </a:xfrm>
        </p:spPr>
        <p:txBody>
          <a:bodyPr>
            <a:noAutofit/>
          </a:bodyPr>
          <a:lstStyle/>
          <a:p>
            <a:r>
              <a:rPr lang="en-IN" sz="1800" dirty="0"/>
              <a:t>Many programming languages implement recursion by means of </a:t>
            </a:r>
            <a:r>
              <a:rPr lang="en-IN" sz="1800" b="1" dirty="0"/>
              <a:t>stacks</a:t>
            </a:r>
            <a:r>
              <a:rPr lang="en-IN" sz="1800" dirty="0"/>
              <a:t>. </a:t>
            </a:r>
            <a:endParaRPr lang="en-IN" sz="1800" dirty="0" smtClean="0"/>
          </a:p>
          <a:p>
            <a:endParaRPr lang="en-IN" sz="1800" dirty="0" smtClean="0"/>
          </a:p>
          <a:p>
            <a:r>
              <a:rPr lang="en-IN" sz="1800" dirty="0" smtClean="0"/>
              <a:t>A </a:t>
            </a:r>
            <a:r>
              <a:rPr lang="en-IN" sz="1800" dirty="0"/>
              <a:t>function (</a:t>
            </a:r>
            <a:r>
              <a:rPr lang="en-IN" sz="1800" b="1" dirty="0"/>
              <a:t>caller</a:t>
            </a:r>
            <a:r>
              <a:rPr lang="en-IN" sz="1800" dirty="0"/>
              <a:t>) calls another function (</a:t>
            </a:r>
            <a:r>
              <a:rPr lang="en-IN" sz="1800" b="1" dirty="0" err="1"/>
              <a:t>callee</a:t>
            </a:r>
            <a:r>
              <a:rPr lang="en-IN" sz="1800" dirty="0"/>
              <a:t>) or itself as </a:t>
            </a:r>
            <a:r>
              <a:rPr lang="en-IN" sz="1800" dirty="0" err="1"/>
              <a:t>callee</a:t>
            </a:r>
            <a:r>
              <a:rPr lang="en-IN" sz="1800" dirty="0"/>
              <a:t>, </a:t>
            </a:r>
            <a:endParaRPr lang="en-IN" sz="1800" dirty="0" smtClean="0"/>
          </a:p>
          <a:p>
            <a:pPr lvl="1"/>
            <a:r>
              <a:rPr lang="en-IN" sz="1800" dirty="0" smtClean="0"/>
              <a:t>The </a:t>
            </a:r>
            <a:r>
              <a:rPr lang="en-IN" sz="1800" dirty="0"/>
              <a:t>caller function transfers execution control to the </a:t>
            </a:r>
            <a:r>
              <a:rPr lang="en-IN" sz="1800" dirty="0" err="1"/>
              <a:t>callee</a:t>
            </a:r>
            <a:r>
              <a:rPr lang="en-IN" sz="1800" dirty="0"/>
              <a:t>. </a:t>
            </a:r>
            <a:endParaRPr lang="en-IN" sz="1800" dirty="0" smtClean="0"/>
          </a:p>
          <a:p>
            <a:pPr lvl="1"/>
            <a:r>
              <a:rPr lang="en-IN" sz="1800" dirty="0" smtClean="0"/>
              <a:t>This </a:t>
            </a:r>
            <a:r>
              <a:rPr lang="en-IN" sz="1800" dirty="0"/>
              <a:t>transfer process may also involve some data to be passed from the caller to the </a:t>
            </a:r>
            <a:r>
              <a:rPr lang="en-IN" sz="1800" dirty="0" err="1"/>
              <a:t>callee</a:t>
            </a:r>
            <a:r>
              <a:rPr lang="en-IN" sz="1800" dirty="0"/>
              <a:t>.</a:t>
            </a:r>
          </a:p>
          <a:p>
            <a:endParaRPr lang="en-IN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332656"/>
            <a:ext cx="7024744" cy="529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 smtClean="0"/>
              <a:t>Application of Stack –Recursion</a:t>
            </a:r>
            <a:endParaRPr lang="en-IN" sz="2800" dirty="0"/>
          </a:p>
        </p:txBody>
      </p:sp>
      <p:pic>
        <p:nvPicPr>
          <p:cNvPr id="4098" name="Picture 2" descr="Activation Reco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919" y="3789040"/>
            <a:ext cx="6048672" cy="167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2827-124F-4C9D-9617-97EF9A8C97C0}" type="datetime1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4008" y="5805264"/>
            <a:ext cx="3502152" cy="365125"/>
          </a:xfrm>
        </p:spPr>
        <p:txBody>
          <a:bodyPr/>
          <a:lstStyle/>
          <a:p>
            <a:r>
              <a:rPr lang="en-IN" dirty="0" err="1" smtClean="0"/>
              <a:t>Prof.</a:t>
            </a:r>
            <a:r>
              <a:rPr lang="en-IN" dirty="0" smtClean="0"/>
              <a:t> Shweta Dhawan </a:t>
            </a:r>
            <a:r>
              <a:rPr lang="en-IN" dirty="0" err="1" smtClean="0"/>
              <a:t>Chachrawwwwwwwqq</a:t>
            </a:r>
            <a:r>
              <a:rPr lang="en-IN" dirty="0" smtClean="0"/>
              <a:t>```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2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052736"/>
            <a:ext cx="7416824" cy="3508977"/>
          </a:xfrm>
        </p:spPr>
        <p:txBody>
          <a:bodyPr>
            <a:normAutofit/>
          </a:bodyPr>
          <a:lstStyle/>
          <a:p>
            <a:r>
              <a:rPr lang="en-IN" sz="1800" dirty="0" smtClean="0"/>
              <a:t>The </a:t>
            </a:r>
            <a:r>
              <a:rPr lang="en-IN" sz="1800" dirty="0"/>
              <a:t>caller function has </a:t>
            </a:r>
            <a:endParaRPr lang="en-IN" sz="1800" dirty="0" smtClean="0"/>
          </a:p>
          <a:p>
            <a:pPr lvl="1"/>
            <a:r>
              <a:rPr lang="en-IN" sz="1600" dirty="0" smtClean="0"/>
              <a:t>to </a:t>
            </a:r>
            <a:r>
              <a:rPr lang="en-IN" sz="1600" dirty="0"/>
              <a:t>suspend its execution temporarily and </a:t>
            </a:r>
            <a:endParaRPr lang="en-IN" sz="1600" dirty="0" smtClean="0"/>
          </a:p>
          <a:p>
            <a:pPr lvl="1"/>
            <a:r>
              <a:rPr lang="en-IN" sz="1600" dirty="0" smtClean="0"/>
              <a:t>resume </a:t>
            </a:r>
            <a:r>
              <a:rPr lang="en-IN" sz="1600" dirty="0"/>
              <a:t>later </a:t>
            </a:r>
            <a:endParaRPr lang="en-IN" sz="1600" dirty="0" smtClean="0"/>
          </a:p>
          <a:p>
            <a:pPr lvl="1"/>
            <a:r>
              <a:rPr lang="en-IN" sz="1600" dirty="0" smtClean="0"/>
              <a:t>when </a:t>
            </a:r>
            <a:r>
              <a:rPr lang="en-IN" sz="1600" dirty="0"/>
              <a:t>the execution control returns from the </a:t>
            </a:r>
            <a:r>
              <a:rPr lang="en-IN" sz="1600" dirty="0" err="1"/>
              <a:t>callee</a:t>
            </a:r>
            <a:r>
              <a:rPr lang="en-IN" sz="1600" dirty="0"/>
              <a:t> function. </a:t>
            </a:r>
            <a:endParaRPr lang="en-IN" sz="1600" dirty="0" smtClean="0"/>
          </a:p>
          <a:p>
            <a:pPr lvl="1"/>
            <a:endParaRPr lang="en-IN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332656"/>
            <a:ext cx="7024744" cy="529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 smtClean="0"/>
              <a:t>Application of Stack –Recursion</a:t>
            </a:r>
            <a:endParaRPr lang="en-IN" sz="2800" dirty="0"/>
          </a:p>
        </p:txBody>
      </p:sp>
      <p:pic>
        <p:nvPicPr>
          <p:cNvPr id="4098" name="Picture 2" descr="Activation Reco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24944"/>
            <a:ext cx="6048672" cy="167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2F8A-8672-4202-9677-D643E4C8B4F7}" type="datetime1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4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052736"/>
            <a:ext cx="7416824" cy="3508977"/>
          </a:xfrm>
        </p:spPr>
        <p:txBody>
          <a:bodyPr>
            <a:normAutofit/>
          </a:bodyPr>
          <a:lstStyle/>
          <a:p>
            <a:r>
              <a:rPr lang="en-IN" sz="1800" dirty="0" smtClean="0"/>
              <a:t>Here, the caller function needs to start exactly from the point of execution where it puts itself on hold. </a:t>
            </a:r>
          </a:p>
          <a:p>
            <a:pPr lvl="1"/>
            <a:r>
              <a:rPr lang="en-IN" sz="1600" dirty="0" smtClean="0"/>
              <a:t>It also needs the exact same data values it was working on. </a:t>
            </a:r>
          </a:p>
          <a:p>
            <a:pPr lvl="1"/>
            <a:r>
              <a:rPr lang="en-IN" sz="1600" dirty="0" smtClean="0"/>
              <a:t>So, an activation record (or stack frame) is created for the caller function.</a:t>
            </a:r>
          </a:p>
          <a:p>
            <a:pPr lvl="1"/>
            <a:r>
              <a:rPr lang="en-IN" sz="1600" dirty="0"/>
              <a:t>A</a:t>
            </a:r>
            <a:r>
              <a:rPr lang="en-IN" sz="1600" dirty="0" smtClean="0"/>
              <a:t>ctivation </a:t>
            </a:r>
            <a:r>
              <a:rPr lang="en-IN" sz="1600" dirty="0"/>
              <a:t>record keeps the information about </a:t>
            </a:r>
            <a:endParaRPr lang="en-IN" sz="1600" dirty="0" smtClean="0"/>
          </a:p>
          <a:p>
            <a:pPr lvl="2"/>
            <a:r>
              <a:rPr lang="en-IN" sz="1400" dirty="0" smtClean="0"/>
              <a:t>local </a:t>
            </a:r>
            <a:r>
              <a:rPr lang="en-IN" sz="1400" dirty="0"/>
              <a:t>variables, </a:t>
            </a:r>
            <a:endParaRPr lang="en-IN" sz="1400" dirty="0" smtClean="0"/>
          </a:p>
          <a:p>
            <a:pPr lvl="2"/>
            <a:r>
              <a:rPr lang="en-IN" sz="1400" dirty="0" smtClean="0"/>
              <a:t>formal </a:t>
            </a:r>
            <a:r>
              <a:rPr lang="en-IN" sz="1400" dirty="0"/>
              <a:t>parameters, </a:t>
            </a:r>
          </a:p>
          <a:p>
            <a:pPr lvl="2"/>
            <a:r>
              <a:rPr lang="en-IN" sz="1400" dirty="0" smtClean="0"/>
              <a:t>return </a:t>
            </a:r>
            <a:r>
              <a:rPr lang="en-IN" sz="1400" dirty="0"/>
              <a:t>address and </a:t>
            </a:r>
            <a:endParaRPr lang="en-IN" sz="1400" dirty="0" smtClean="0"/>
          </a:p>
          <a:p>
            <a:pPr lvl="2"/>
            <a:r>
              <a:rPr lang="en-IN" sz="1400" dirty="0" smtClean="0"/>
              <a:t>all </a:t>
            </a:r>
            <a:r>
              <a:rPr lang="en-IN" sz="1400" dirty="0"/>
              <a:t>information passed to the </a:t>
            </a:r>
            <a:r>
              <a:rPr lang="en-IN" sz="1400" dirty="0" err="1" smtClean="0"/>
              <a:t>callee</a:t>
            </a:r>
            <a:r>
              <a:rPr lang="en-IN" sz="1400" dirty="0" smtClean="0"/>
              <a:t> </a:t>
            </a:r>
            <a:r>
              <a:rPr lang="en-IN" sz="1400" dirty="0"/>
              <a:t>function.</a:t>
            </a:r>
          </a:p>
          <a:p>
            <a:pPr lvl="1"/>
            <a:endParaRPr lang="en-IN" sz="1600" dirty="0"/>
          </a:p>
          <a:p>
            <a:pPr lvl="1"/>
            <a:endParaRPr lang="en-IN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332656"/>
            <a:ext cx="7024744" cy="529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 smtClean="0"/>
              <a:t>Application of Stack –Recursion</a:t>
            </a:r>
            <a:endParaRPr lang="en-IN" sz="2800" dirty="0"/>
          </a:p>
        </p:txBody>
      </p:sp>
      <p:pic>
        <p:nvPicPr>
          <p:cNvPr id="4098" name="Picture 2" descr="Activation Reco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77072"/>
            <a:ext cx="6048672" cy="167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B27F-B48C-4E19-BE96-4DF6221D244D}" type="datetime1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79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Application of Stack –Recursion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916832"/>
            <a:ext cx="6552728" cy="3508977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IN" sz="1600" dirty="0"/>
              <a:t>A recursive function to find the factorial of a positive whole </a:t>
            </a:r>
            <a:r>
              <a:rPr lang="en-IN" sz="1600" dirty="0" smtClean="0"/>
              <a:t>number</a:t>
            </a:r>
          </a:p>
          <a:p>
            <a:pPr marL="68580" indent="0">
              <a:buNone/>
            </a:pPr>
            <a:endParaRPr lang="en-IN" sz="1600" dirty="0"/>
          </a:p>
          <a:p>
            <a:pPr marL="68580" indent="0">
              <a:buNone/>
            </a:pPr>
            <a:r>
              <a:rPr lang="en-IN" sz="1600" dirty="0" smtClean="0"/>
              <a:t> </a:t>
            </a:r>
            <a:r>
              <a:rPr lang="en-IN" sz="1600" dirty="0" err="1"/>
              <a:t>int</a:t>
            </a:r>
            <a:r>
              <a:rPr lang="en-IN" sz="1600" dirty="0"/>
              <a:t> factorial(n) </a:t>
            </a:r>
            <a:endParaRPr lang="en-IN" sz="1600" dirty="0" smtClean="0"/>
          </a:p>
          <a:p>
            <a:pPr marL="68580" indent="0">
              <a:buNone/>
            </a:pPr>
            <a:r>
              <a:rPr lang="en-IN" sz="1600" dirty="0" smtClean="0"/>
              <a:t>{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 smtClean="0"/>
              <a:t>	if </a:t>
            </a:r>
            <a:r>
              <a:rPr lang="en-IN" sz="1600" dirty="0"/>
              <a:t>(n == 1) </a:t>
            </a:r>
            <a:endParaRPr lang="en-IN" sz="1600" dirty="0" smtClean="0"/>
          </a:p>
          <a:p>
            <a:pPr marL="68580" indent="0">
              <a:buNone/>
            </a:pPr>
            <a:r>
              <a:rPr lang="en-IN" sz="1600" dirty="0"/>
              <a:t>	</a:t>
            </a:r>
            <a:r>
              <a:rPr lang="en-IN" sz="1600" dirty="0" smtClean="0"/>
              <a:t>{ </a:t>
            </a:r>
          </a:p>
          <a:p>
            <a:pPr marL="68580" indent="0">
              <a:buNone/>
            </a:pPr>
            <a:r>
              <a:rPr lang="en-IN" sz="1600" dirty="0"/>
              <a:t>	</a:t>
            </a:r>
            <a:r>
              <a:rPr lang="en-IN" sz="1600" dirty="0" smtClean="0"/>
              <a:t>	// </a:t>
            </a:r>
            <a:r>
              <a:rPr lang="en-IN" sz="1600" dirty="0"/>
              <a:t>base case</a:t>
            </a:r>
            <a:br>
              <a:rPr lang="en-IN" sz="1600" dirty="0"/>
            </a:br>
            <a:r>
              <a:rPr lang="en-IN" sz="1600" dirty="0" smtClean="0"/>
              <a:t>		return </a:t>
            </a:r>
            <a:r>
              <a:rPr lang="en-IN" sz="1600" dirty="0"/>
              <a:t>1;</a:t>
            </a:r>
            <a:br>
              <a:rPr lang="en-IN" sz="1600" dirty="0"/>
            </a:br>
            <a:r>
              <a:rPr lang="en-IN" sz="1600" dirty="0" smtClean="0"/>
              <a:t>	} </a:t>
            </a:r>
          </a:p>
          <a:p>
            <a:pPr marL="68580" indent="0">
              <a:buNone/>
            </a:pPr>
            <a:r>
              <a:rPr lang="en-IN" sz="1600" dirty="0" smtClean="0"/>
              <a:t>	else </a:t>
            </a:r>
          </a:p>
          <a:p>
            <a:pPr marL="68580" indent="0">
              <a:buNone/>
            </a:pPr>
            <a:r>
              <a:rPr lang="en-IN" sz="1600" dirty="0" smtClean="0"/>
              <a:t>	{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 smtClean="0"/>
              <a:t>		return </a:t>
            </a:r>
            <a:r>
              <a:rPr lang="en-IN" sz="1600" dirty="0"/>
              <a:t>n * factorial(n - 1); </a:t>
            </a:r>
            <a:endParaRPr lang="en-IN" sz="1600" dirty="0" smtClean="0"/>
          </a:p>
          <a:p>
            <a:pPr marL="68580" indent="0">
              <a:buNone/>
            </a:pPr>
            <a:r>
              <a:rPr lang="en-IN" sz="1600" dirty="0"/>
              <a:t>	</a:t>
            </a:r>
            <a:r>
              <a:rPr lang="en-IN" sz="1600" dirty="0" smtClean="0"/>
              <a:t>	// </a:t>
            </a:r>
            <a:r>
              <a:rPr lang="en-IN" sz="1600" dirty="0"/>
              <a:t>function calls itself</a:t>
            </a:r>
            <a:br>
              <a:rPr lang="en-IN" sz="1600" dirty="0"/>
            </a:br>
            <a:r>
              <a:rPr lang="en-IN" sz="1600" dirty="0" smtClean="0"/>
              <a:t>	}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69A0-341D-427D-8A02-4686159C6E53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0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44184" y="620688"/>
            <a:ext cx="7024744" cy="45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 smtClean="0"/>
              <a:t>PUSH Operation on Stack </a:t>
            </a:r>
            <a:endParaRPr lang="en-IN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6" y="1365840"/>
            <a:ext cx="3528392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0" y="2884085"/>
            <a:ext cx="3520978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6" y="4439686"/>
            <a:ext cx="3456384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34" y="1365840"/>
            <a:ext cx="3743722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34" y="3022025"/>
            <a:ext cx="3724325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34" y="4593227"/>
            <a:ext cx="3715147" cy="123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own Arrow 8"/>
          <p:cNvSpPr/>
          <p:nvPr/>
        </p:nvSpPr>
        <p:spPr>
          <a:xfrm>
            <a:off x="4340650" y="1509856"/>
            <a:ext cx="232044" cy="4104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A6-BDF7-4A65-BFDB-60669B8D08D7}" type="datetime1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8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840760" cy="468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7544" y="332656"/>
            <a:ext cx="7024744" cy="529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 smtClean="0"/>
              <a:t>Application of Stack –Recursion</a:t>
            </a:r>
            <a:endParaRPr lang="en-IN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B111-106C-4EDA-A437-A7AA34FBD22E}" type="datetime1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08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861784"/>
            <a:ext cx="6777317" cy="3508977"/>
          </a:xfrm>
        </p:spPr>
        <p:txBody>
          <a:bodyPr>
            <a:normAutofit/>
          </a:bodyPr>
          <a:lstStyle/>
          <a:p>
            <a:r>
              <a:rPr lang="en-IN" sz="1800" dirty="0" smtClean="0"/>
              <a:t>Functions </a:t>
            </a:r>
            <a:r>
              <a:rPr lang="en-IN" sz="1800" dirty="0"/>
              <a:t>calls are ‘stacked’ one on top of the other, </a:t>
            </a:r>
            <a:endParaRPr lang="en-IN" sz="1800" dirty="0" smtClean="0"/>
          </a:p>
          <a:p>
            <a:endParaRPr lang="en-IN" sz="1800" dirty="0" smtClean="0"/>
          </a:p>
          <a:p>
            <a:r>
              <a:rPr lang="en-IN" sz="1800" dirty="0" smtClean="0"/>
              <a:t>This </a:t>
            </a:r>
            <a:r>
              <a:rPr lang="en-IN" sz="1800" dirty="0"/>
              <a:t>is called the call stack (or execution stack</a:t>
            </a:r>
            <a:r>
              <a:rPr lang="en-IN" sz="1800" dirty="0" smtClean="0"/>
              <a:t>)</a:t>
            </a:r>
          </a:p>
          <a:p>
            <a:endParaRPr lang="en-IN" sz="1800" dirty="0" smtClean="0"/>
          </a:p>
          <a:p>
            <a:r>
              <a:rPr lang="en-IN" sz="1800" dirty="0" smtClean="0"/>
              <a:t>The </a:t>
            </a:r>
            <a:r>
              <a:rPr lang="en-IN" sz="1800" dirty="0"/>
              <a:t>call stack operates on a “Last In, First Out” basis. An item is “pushed” onto a stack  </a:t>
            </a:r>
            <a:r>
              <a:rPr lang="en-IN" sz="1800" dirty="0" smtClean="0"/>
              <a:t>on function call, </a:t>
            </a:r>
            <a:r>
              <a:rPr lang="en-IN" sz="1800" dirty="0"/>
              <a:t>and an item is “popped” off the stack when </a:t>
            </a:r>
            <a:r>
              <a:rPr lang="en-IN" sz="1800" dirty="0" smtClean="0"/>
              <a:t>that </a:t>
            </a:r>
            <a:r>
              <a:rPr lang="en-IN" sz="1800" dirty="0"/>
              <a:t>function returns a </a:t>
            </a:r>
            <a:r>
              <a:rPr lang="en-IN" sz="1800" dirty="0" smtClean="0"/>
              <a:t>value.</a:t>
            </a:r>
            <a:endParaRPr lang="en-IN" sz="1800" dirty="0"/>
          </a:p>
        </p:txBody>
      </p:sp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01008"/>
            <a:ext cx="5664637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7544" y="332656"/>
            <a:ext cx="7024744" cy="529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 smtClean="0"/>
              <a:t>Application of Stack –Recursion</a:t>
            </a:r>
            <a:endParaRPr lang="en-IN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4F08-1209-427A-82CE-D090A09867A0}" type="datetime1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1196752"/>
            <a:ext cx="3419856" cy="460968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1600" b="1" dirty="0"/>
              <a:t>Time Complexity</a:t>
            </a:r>
          </a:p>
          <a:p>
            <a:r>
              <a:rPr lang="en-IN" sz="2000" dirty="0"/>
              <a:t>In </a:t>
            </a:r>
            <a:r>
              <a:rPr lang="en-IN" sz="2000" dirty="0" smtClean="0"/>
              <a:t>iterations</a:t>
            </a:r>
            <a:r>
              <a:rPr lang="en-IN" sz="2000" dirty="0"/>
              <a:t>, </a:t>
            </a:r>
            <a:endParaRPr lang="en-IN" sz="2000" dirty="0" smtClean="0"/>
          </a:p>
          <a:p>
            <a:pPr lvl="1"/>
            <a:r>
              <a:rPr lang="en-IN" sz="1800" dirty="0" smtClean="0"/>
              <a:t>we </a:t>
            </a:r>
            <a:r>
              <a:rPr lang="en-IN" sz="1800" dirty="0"/>
              <a:t>take number of iterations to count the time complexity. </a:t>
            </a:r>
            <a:endParaRPr lang="en-IN" sz="1800" dirty="0" smtClean="0"/>
          </a:p>
          <a:p>
            <a:r>
              <a:rPr lang="en-IN" sz="2000" dirty="0" smtClean="0"/>
              <a:t>In recursion</a:t>
            </a:r>
            <a:r>
              <a:rPr lang="en-IN" sz="2000" dirty="0"/>
              <a:t>, </a:t>
            </a:r>
            <a:endParaRPr lang="en-IN" sz="2000" dirty="0" smtClean="0"/>
          </a:p>
          <a:p>
            <a:pPr lvl="1"/>
            <a:r>
              <a:rPr lang="en-IN" sz="1800" dirty="0" smtClean="0"/>
              <a:t>assuming </a:t>
            </a:r>
            <a:r>
              <a:rPr lang="en-IN" sz="1800" dirty="0"/>
              <a:t>everything is constant, </a:t>
            </a:r>
            <a:endParaRPr lang="en-IN" sz="1800" dirty="0" smtClean="0"/>
          </a:p>
          <a:p>
            <a:pPr lvl="1"/>
            <a:r>
              <a:rPr lang="en-IN" sz="1800" dirty="0" smtClean="0"/>
              <a:t>count </a:t>
            </a:r>
            <a:r>
              <a:rPr lang="en-IN" sz="1800" dirty="0"/>
              <a:t>the number of times a recursive call is being made</a:t>
            </a:r>
            <a:r>
              <a:rPr lang="en-IN" sz="1800" dirty="0" smtClean="0"/>
              <a:t>. </a:t>
            </a:r>
          </a:p>
          <a:p>
            <a:pPr marL="68580" indent="0">
              <a:buNone/>
            </a:pPr>
            <a:endParaRPr lang="en-IN" sz="2800" b="1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45152" y="1268760"/>
            <a:ext cx="3743272" cy="468052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IN" sz="1600" b="1" dirty="0"/>
              <a:t>Space Complexity</a:t>
            </a:r>
          </a:p>
          <a:p>
            <a:r>
              <a:rPr lang="en-IN" sz="2000" dirty="0"/>
              <a:t>Space complexity is counted as </a:t>
            </a:r>
            <a:endParaRPr lang="en-IN" sz="2000" dirty="0" smtClean="0"/>
          </a:p>
          <a:p>
            <a:pPr lvl="1"/>
            <a:r>
              <a:rPr lang="en-IN" sz="1800" dirty="0" smtClean="0"/>
              <a:t>what </a:t>
            </a:r>
            <a:r>
              <a:rPr lang="en-IN" sz="1800" dirty="0"/>
              <a:t>amount of extra space is required for a module to execute. </a:t>
            </a:r>
          </a:p>
          <a:p>
            <a:r>
              <a:rPr lang="en-IN" sz="2000" dirty="0"/>
              <a:t>In iterations, </a:t>
            </a:r>
            <a:endParaRPr lang="en-IN" sz="2000" dirty="0" smtClean="0"/>
          </a:p>
          <a:p>
            <a:pPr lvl="1"/>
            <a:r>
              <a:rPr lang="en-IN" sz="1800" dirty="0" smtClean="0"/>
              <a:t>the </a:t>
            </a:r>
            <a:r>
              <a:rPr lang="en-IN" sz="1800" dirty="0"/>
              <a:t>compiler hardly requires any extra space. </a:t>
            </a:r>
            <a:endParaRPr lang="en-IN" sz="1800" dirty="0" smtClean="0"/>
          </a:p>
          <a:p>
            <a:pPr lvl="1"/>
            <a:r>
              <a:rPr lang="en-IN" sz="1800" dirty="0" smtClean="0"/>
              <a:t>The </a:t>
            </a:r>
            <a:r>
              <a:rPr lang="en-IN" sz="1800" dirty="0"/>
              <a:t>compiler keeps updating the values of variables used in the iterations.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332656"/>
            <a:ext cx="7024744" cy="529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 smtClean="0"/>
              <a:t>Application of Stack –Recursion</a:t>
            </a:r>
            <a:endParaRPr lang="en-IN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2A3B-E657-4273-A1A6-F701984FB70D}" type="datetime1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1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1196752"/>
            <a:ext cx="3419856" cy="460968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1600" b="1" dirty="0"/>
              <a:t>Time Complexity</a:t>
            </a:r>
          </a:p>
          <a:p>
            <a:pPr lvl="1"/>
            <a:r>
              <a:rPr lang="en-IN" sz="2000" dirty="0" smtClean="0"/>
              <a:t>A call made to a function is Ο(1), </a:t>
            </a:r>
          </a:p>
          <a:p>
            <a:pPr lvl="2"/>
            <a:endParaRPr lang="en-IN" sz="1800" dirty="0" smtClean="0"/>
          </a:p>
          <a:p>
            <a:pPr lvl="2"/>
            <a:r>
              <a:rPr lang="en-IN" sz="1800" dirty="0" smtClean="0"/>
              <a:t>hence the (n) number of times a recursive call is made </a:t>
            </a:r>
          </a:p>
          <a:p>
            <a:pPr lvl="2"/>
            <a:r>
              <a:rPr lang="en-IN" sz="1800" dirty="0" smtClean="0"/>
              <a:t>makes the recursive function Ο(n).</a:t>
            </a:r>
          </a:p>
          <a:p>
            <a:pPr marL="68580" indent="0">
              <a:buNone/>
            </a:pPr>
            <a:endParaRPr lang="en-IN" sz="2800" b="1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45152" y="1268760"/>
            <a:ext cx="3743272" cy="468052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IN" sz="1600" b="1" dirty="0"/>
              <a:t>Space Complexity</a:t>
            </a:r>
          </a:p>
          <a:p>
            <a:r>
              <a:rPr lang="en-IN" sz="2000" dirty="0" smtClean="0"/>
              <a:t>In recursion, </a:t>
            </a:r>
          </a:p>
          <a:p>
            <a:pPr lvl="1"/>
            <a:r>
              <a:rPr lang="en-IN" sz="1800" dirty="0" smtClean="0"/>
              <a:t>the system needs to store activation record each time a recursive call is made. 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Thus, space complexity of recursive function </a:t>
            </a:r>
          </a:p>
          <a:p>
            <a:pPr lvl="2"/>
            <a:r>
              <a:rPr lang="en-IN" sz="1800" dirty="0" smtClean="0"/>
              <a:t>may go higher than that of a function with iteration.</a:t>
            </a:r>
          </a:p>
          <a:p>
            <a:endParaRPr lang="en-IN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332656"/>
            <a:ext cx="7024744" cy="529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 smtClean="0"/>
              <a:t>Application of Stack –Recursion</a:t>
            </a:r>
            <a:endParaRPr lang="en-IN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E9A4-32B3-4EBB-AC28-5D067A30FB4A}" type="datetime1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t>93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2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4483</TotalTime>
  <Words>3935</Words>
  <Application>Microsoft Office PowerPoint</Application>
  <PresentationFormat>On-screen Show (4:3)</PresentationFormat>
  <Paragraphs>1075</Paragraphs>
  <Slides>93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Austin</vt:lpstr>
      <vt:lpstr>Stacks</vt:lpstr>
      <vt:lpstr>PowerPoint Presentation</vt:lpstr>
      <vt:lpstr>PowerPoint Presentation</vt:lpstr>
      <vt:lpstr>PowerPoint Presentation</vt:lpstr>
      <vt:lpstr>PowerPoint Presentation</vt:lpstr>
      <vt:lpstr>Array Implementation of Stack </vt:lpstr>
      <vt:lpstr>Stack Overflow /FullCondition</vt:lpstr>
      <vt:lpstr>Stack Underflow /Empty Condition</vt:lpstr>
      <vt:lpstr>PowerPoint Presentation</vt:lpstr>
      <vt:lpstr>Algorithm for PUSH Operation</vt:lpstr>
      <vt:lpstr>Try writing the code for Push Operation function</vt:lpstr>
      <vt:lpstr>PUSH Operation</vt:lpstr>
      <vt:lpstr>PowerPoint Presentation</vt:lpstr>
      <vt:lpstr>Algorithm for POP Operation</vt:lpstr>
      <vt:lpstr>Try writing the code for Pop Operation function</vt:lpstr>
      <vt:lpstr>POP Operation</vt:lpstr>
      <vt:lpstr>Try writing the code for Display Operation function</vt:lpstr>
      <vt:lpstr>Display fn</vt:lpstr>
      <vt:lpstr>Peek Operation</vt:lpstr>
      <vt:lpstr>Peek Operation</vt:lpstr>
      <vt:lpstr>Peek Operation</vt:lpstr>
      <vt:lpstr>Peek Operation</vt:lpstr>
      <vt:lpstr>Linked List Representationof Stack</vt:lpstr>
      <vt:lpstr>Linked List Representation of Stack</vt:lpstr>
      <vt:lpstr>Linked List Representation of Stack</vt:lpstr>
      <vt:lpstr>Push Operation</vt:lpstr>
      <vt:lpstr>PowerPoint Presentation</vt:lpstr>
      <vt:lpstr>PowerPoint Presentation</vt:lpstr>
      <vt:lpstr>Push Operation</vt:lpstr>
      <vt:lpstr>Pop Operation</vt:lpstr>
      <vt:lpstr>PowerPoint Presentation</vt:lpstr>
      <vt:lpstr>POP Operation</vt:lpstr>
      <vt:lpstr>Display Operation</vt:lpstr>
      <vt:lpstr>Application of Stack</vt:lpstr>
      <vt:lpstr>Application of Stack –Reversal of a String</vt:lpstr>
      <vt:lpstr>Application of Stack –Reversal of a String</vt:lpstr>
      <vt:lpstr>Application of Stack –Polish Notation</vt:lpstr>
      <vt:lpstr>Polish Notation-Prefix Notation</vt:lpstr>
      <vt:lpstr>Reverse Polish Notation-Postfix Notation</vt:lpstr>
      <vt:lpstr>Expression Representation</vt:lpstr>
      <vt:lpstr>Infix Notation</vt:lpstr>
      <vt:lpstr>Prefix Notation</vt:lpstr>
      <vt:lpstr>Postfix Notation</vt:lpstr>
      <vt:lpstr>Polish Notation</vt:lpstr>
      <vt:lpstr>Notation Conversion</vt:lpstr>
      <vt:lpstr>Operator Precedence Table              </vt:lpstr>
      <vt:lpstr>Manual Conversion -Infix to Postfix</vt:lpstr>
      <vt:lpstr>Manual Conversion -Infix to Postfix</vt:lpstr>
      <vt:lpstr>Manual Conversion -Infix to Postfix</vt:lpstr>
      <vt:lpstr>Manual Conversion -Infix to Postfix</vt:lpstr>
      <vt:lpstr>Manual Conversion -Infix to Postfix</vt:lpstr>
      <vt:lpstr>Manual Conversion -Infix to Postfix</vt:lpstr>
      <vt:lpstr>Manual Conversion -Infix to Postfix</vt:lpstr>
      <vt:lpstr>Manual Conversion -Infix to Postfix</vt:lpstr>
      <vt:lpstr>Manual Conversion -Infix to Postfix</vt:lpstr>
      <vt:lpstr>Manual Conversion -Infix to Prefix</vt:lpstr>
      <vt:lpstr>Manual Conversion -Infix to Prefix</vt:lpstr>
      <vt:lpstr>Manual Conversion -Infix to Prefix</vt:lpstr>
      <vt:lpstr>Manual Conversion -Infix to Prefix</vt:lpstr>
      <vt:lpstr>Manual Conversion -Infix to Prefix</vt:lpstr>
      <vt:lpstr>Manual Conversion -Infix to Prefix</vt:lpstr>
      <vt:lpstr>Manual Conversion -Infix to Prefix</vt:lpstr>
      <vt:lpstr>Algorithm for Infix to Postfix using stack</vt:lpstr>
      <vt:lpstr>Algorithm for Infix to Postfix using stack</vt:lpstr>
      <vt:lpstr>Infix to Postfix Conversion using stack </vt:lpstr>
      <vt:lpstr>Infix to Postfix Conversion using stack </vt:lpstr>
      <vt:lpstr>Infix to Postfix Conversion using stack </vt:lpstr>
      <vt:lpstr>Infix to Postfix Conversion using stack </vt:lpstr>
      <vt:lpstr>Infix to Postfix Conversion using stack </vt:lpstr>
      <vt:lpstr>Infix to Postfix Conversion using stack </vt:lpstr>
      <vt:lpstr>Notation Conversion</vt:lpstr>
      <vt:lpstr>Infix to Postfix Conversion using stack </vt:lpstr>
      <vt:lpstr>Infix to Postfix Conversion using stack </vt:lpstr>
      <vt:lpstr>Infix to Postfix Conversion using stack </vt:lpstr>
      <vt:lpstr>PowerPoint Presentation</vt:lpstr>
      <vt:lpstr>Manual Evaluation of a Prefix notation</vt:lpstr>
      <vt:lpstr>Manual Evaluation of a Postfix notation</vt:lpstr>
      <vt:lpstr>Algorithm for Evaluation of Postfix using stack</vt:lpstr>
      <vt:lpstr>Algorithm for Evaluation of Postfix using stack</vt:lpstr>
      <vt:lpstr>PowerPoint Presentation</vt:lpstr>
      <vt:lpstr>Evaluate 432*+5-</vt:lpstr>
      <vt:lpstr>PowerPoint Presentation</vt:lpstr>
      <vt:lpstr>PowerPoint Presentation</vt:lpstr>
      <vt:lpstr>Evaluate 562+*(12)4/- taking 12 as a single number</vt:lpstr>
      <vt:lpstr>PowerPoint Presentation</vt:lpstr>
      <vt:lpstr>PowerPoint Presentation</vt:lpstr>
      <vt:lpstr>PowerPoint Presentation</vt:lpstr>
      <vt:lpstr>PowerPoint Presentation</vt:lpstr>
      <vt:lpstr>Application of Stack –Recursion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Admin</dc:creator>
  <cp:lastModifiedBy>Admin</cp:lastModifiedBy>
  <cp:revision>179</cp:revision>
  <dcterms:created xsi:type="dcterms:W3CDTF">2020-07-23T11:45:28Z</dcterms:created>
  <dcterms:modified xsi:type="dcterms:W3CDTF">2022-09-01T08:04:24Z</dcterms:modified>
</cp:coreProperties>
</file>