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E56A1-14D3-4374-AC63-7923AE0BE5F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0D138-2E15-478E-977F-F454E5575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0D138-2E15-478E-977F-F454E5575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90599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72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599" cy="586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9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86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91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2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00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59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28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25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68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00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59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29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58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63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Garima</dc:creator>
  <cp:lastModifiedBy>Garima</cp:lastModifiedBy>
  <cp:revision>3</cp:revision>
  <dcterms:created xsi:type="dcterms:W3CDTF">2006-08-16T00:00:00Z</dcterms:created>
  <dcterms:modified xsi:type="dcterms:W3CDTF">2017-01-09T05:52:27Z</dcterms:modified>
</cp:coreProperties>
</file>