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82C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1ADE0-7AC2-4D75-AC7A-2DB7223907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1102-A6D4-4A75-ADAC-92E1BB0938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Simulation and Modeling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Simulation and Modeling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Simulation and Modeling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Simulation and Modeling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D58F-EB2A-4647-9CDD-1E13E8C7C640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21F1-DA45-4EE8-A0BC-939D428E0050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7D1C-2E8D-4686-9FDD-FE76661107E7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F0E6-BBE1-4E43-9AD2-2C19403402D3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A2-EE70-40EA-B404-0ACD28A90C5E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D15C-09AF-4580-8EBC-92CADE82420F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3B05-C781-459E-B19F-948078B4CD81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D975-76D1-460D-8C2F-E32165E6C7E3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C136-ECD1-4DCE-9703-886FFB04CE16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673E-D111-4817-809C-6C882DA65FA5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F1BA-B940-400E-AC6C-068DD359A358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A9FB-99F3-4548-8A55-5DE30F1E4B94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74F3-F2B3-4146-B00C-D8BE580DA5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Searching and sorting technique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181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It uses the elementary Data structure like Stack , Queue and linked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List.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each of the data structure used we have different operation to be performed which are classified as follows: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Insertion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Deletion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Search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Sort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Insertion is easier if the element is inserted at the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start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or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end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of any one of data structure, but if in the midway then need to handle DS.                     </a:t>
            </a:r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AAAE-8457-4055-8057-487281C2E76E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Double hashing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4953000" cy="14478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h(k ,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= ( h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(k) +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h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(k) )  mod m</a:t>
            </a: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2400" i="1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(k)=h’(k)= k mod 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</a:t>
            </a: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2400" i="1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(k) = k mod(m-1)</a:t>
            </a:r>
            <a:endParaRPr lang="en-US" sz="2400" i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F788-D973-412A-BA1F-F9D891CFE35D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" y="2362200"/>
            <a:ext cx="5486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H(10,0) = ( h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(k) +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(k) ) mod m</a:t>
            </a:r>
          </a:p>
          <a:p>
            <a:pPr lvl="0" algn="just">
              <a:spcBef>
                <a:spcPct val="20000"/>
              </a:spcBef>
            </a:pP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        =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(10 mod 11 + 0 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2400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(k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))mod 11 </a:t>
            </a: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6200" y="3733800"/>
            <a:ext cx="4800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Collision will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occur for 15,17,88,59,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29400" y="685800"/>
          <a:ext cx="990600" cy="51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43800" y="609600"/>
            <a:ext cx="60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0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1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2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3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4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5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6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7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8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9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More question on hashing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2743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Insert the following keys using hashing algorithms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10, -22, 31,-4 ,15 m=15 ,c1=1 c2=3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23,52,68,-11,25,-2,78,-13,112,0,11 m=11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c1=1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c2=3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c)6,22,-59,18,111,-2,7,20,32,0,4  m=11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c1=1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c2=3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d) 52,23,78,3,0,69,29,11,13,-2,-7 m=11 c1=1 c2=3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423-93A9-431E-B756-E61990589C13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Searching and sorting ………….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610600" cy="51816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Deletion of an element is again easier if standard terminology are followed, but DS integrity need to be maintained.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Searching an element or sorting data structure plays crucial role in searching and sorting technique.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Many application require a dynamic set that support only the dictionary operation  INSERT, SEARCH and DELETE.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For example a compiler for a computer language maintains a symbol table, in which keys of the element are character string that corresponds to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arbitrary identifiers in the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language.   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F8C-CFCC-46EC-A9C6-B5C10C116D95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Hash tables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32766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hash table is effective data structure for implementing dictionaries.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hash table is generalization of simpler notion of an ordinary array.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 hash function is any algorithm or subroutine that maps large data set of variable length called keys to smaller data set of fixed length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example a person’s name of variable length can be mapped to single integer.</a:t>
            </a:r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E0F-E475-4778-BA27-F1B056DD3BDB}" type="datetime2">
              <a:rPr lang="en-US" smtClean="0"/>
              <a:t>Thursday, July 26, 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038600"/>
            <a:ext cx="2590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Hash table Continued</a:t>
            </a:r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………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181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 we use generalized hashing, then it may happen that all keys hash to same slot, which result in average retrieval time of </a:t>
            </a:r>
            <a:r>
              <a:rPr lang="el-GR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Any hashing function is vulnerable to such terrible worst case behavior.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only effective method is to choose hash function randomly in way that is independent of keys that are actually going to be stored.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This 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approach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is termed as 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universal hashing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.( open addressing)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There are three different methods: 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a) Linear Probing b) quadratic probing c) double hashing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  </a:t>
            </a:r>
            <a:endParaRPr lang="en-US" sz="2400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55B-A074-43DC-BE41-65885D603E88}" type="datetime2">
              <a:rPr lang="en-US" smtClean="0"/>
              <a:t>Thursday, July 26, 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Mathematical formulae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"/>
            <a:ext cx="8534400" cy="563880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Linear probing</a:t>
            </a:r>
          </a:p>
          <a:p>
            <a:pPr marL="457200" indent="-457200">
              <a:buClr>
                <a:srgbClr val="FF0000"/>
              </a:buClr>
            </a:pP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 h(k ,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= (h’(k) +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mod m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k : Key to be inserted 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: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baseline="30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location for key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m : no of elements or it is prime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buClr>
                <a:srgbClr val="FF0000"/>
              </a:buClr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2.Qaudratic Hashing</a:t>
            </a:r>
          </a:p>
          <a:p>
            <a:pPr marL="457200" indent="-457200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h(k ,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= (h’(k)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+ C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 + C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baseline="30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)+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mod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&amp; C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 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are constant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3. Double hashing</a:t>
            </a:r>
          </a:p>
          <a:p>
            <a:pPr marL="457200" indent="-457200">
              <a:buClr>
                <a:srgbClr val="FF0000"/>
              </a:buClr>
            </a:pP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h(k ,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=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 h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(k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+</a:t>
            </a:r>
            <a:r>
              <a:rPr lang="en-US" sz="2400" i="1" dirty="0" err="1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h</a:t>
            </a:r>
            <a:r>
              <a:rPr lang="en-US" sz="2400" i="1" baseline="-250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(k) ) 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mod </a:t>
            </a:r>
            <a:r>
              <a:rPr lang="en-US" sz="2400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2400" i="1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(k)=h’(k)= k mod m  &amp;  h</a:t>
            </a:r>
            <a:r>
              <a:rPr lang="en-US" sz="2400" i="1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(k) = k mod(m-1)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buClr>
                <a:srgbClr val="FF0000"/>
              </a:buClr>
            </a:pPr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C7F0-7AC2-4C5D-9D8B-2971CB802B10}" type="datetime2">
              <a:rPr lang="en-US" smtClean="0"/>
              <a:t>Thursday, July 26, 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Problem based on Hashing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838200"/>
            <a:ext cx="8915400" cy="518160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Consider inserting keys 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         {10,22,31,4,15,28,17,88,59} into hash table of length m=11. use open addressing with primary hash function as </a:t>
            </a:r>
          </a:p>
          <a:p>
            <a:pPr marL="457200" indent="-457200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h’(k) = k mod m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Illustrate the result of inserting keys using</a:t>
            </a:r>
          </a:p>
          <a:p>
            <a:pPr marL="457200" indent="-457200" algn="just">
              <a:buClr>
                <a:srgbClr val="FF0000"/>
              </a:buClr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Linear probing</a:t>
            </a:r>
          </a:p>
          <a:p>
            <a:pPr marL="457200" indent="-457200" algn="just">
              <a:buClr>
                <a:srgbClr val="FF0000"/>
              </a:buClr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Quadratic probing with c</a:t>
            </a:r>
            <a:r>
              <a:rPr lang="en-US" sz="24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=1 and c</a:t>
            </a:r>
            <a:r>
              <a:rPr lang="en-US" sz="24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=3</a:t>
            </a:r>
          </a:p>
          <a:p>
            <a:pPr marL="457200" indent="-457200" algn="just">
              <a:buClr>
                <a:srgbClr val="FF0000"/>
              </a:buClr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Double hashing where h</a:t>
            </a:r>
            <a:r>
              <a:rPr lang="en-US" sz="24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(k) =k mod(m-1)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4D05-FFA4-47AA-8E8B-8B90A0D91A37}" type="datetime2">
              <a:rPr lang="en-US" smtClean="0"/>
              <a:t>Thursday, July 26, 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Solution linear probing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5410200" cy="16764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h(k ,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= ( h’(k) +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) mod m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h(10,0)= (k mod m +0)mod 11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= (10 mod 11+0)mod 11 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 =  10</a:t>
            </a:r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0E0F-CE36-4F98-9BF5-D3195A582C79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29400" y="838200"/>
          <a:ext cx="990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00" y="893832"/>
            <a:ext cx="60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0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1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2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3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4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5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6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7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8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9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10</a:t>
            </a:r>
          </a:p>
          <a:p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400" y="25146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h(k ,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 ( h’(k)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h(22,0)= (k mod m +0)mod 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(22 mod 11+0)mod 11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52400" y="44196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h(k ,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 ( h’(k)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h(31,0)= (k mod m +0)mod 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(31 mod 11+0)mod 11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 9 mod 11 =9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uiExpand="1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153400" cy="685799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782C2A"/>
                </a:solidFill>
                <a:latin typeface="Algerian" pitchFamily="82" charset="0"/>
              </a:rPr>
              <a:t>contd</a:t>
            </a:r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…………….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68E-4053-452B-BB91-A70F90C031EE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-76200" y="762000"/>
            <a:ext cx="5410200" cy="16764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h(k ,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= ( h’(k) +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) mod m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h(4,0)= (k mod m +0)mod 11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= (4 mod 11+0)mod 11 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 =  4</a:t>
            </a:r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76200" y="25146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h(k ,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 ( h’(k)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h(15,0)= (k mod m +0)mod 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(15 mod 11+0)mod 11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=4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--------- collision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76200" y="44196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h(k ,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 ( h’(k)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h(15,1)= (k mod m +1)mod 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(10 mod 11+1)mod 11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 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495800" y="8382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h(k ,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 ( h’(k)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h(28,0)= (k mod m +0)mod 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(28 mod 11+0)mod 11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 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572000" y="27432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h(k ,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 ( h’(k) +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h(59,0)= (k mod m +0)mod 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(59 mod 11+0)mod11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= 4 ------------ collision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15" name="Straight Connector 14"/>
          <p:cNvCxnSpPr>
            <a:endCxn id="7" idx="0"/>
          </p:cNvCxnSpPr>
          <p:nvPr/>
        </p:nvCxnSpPr>
        <p:spPr>
          <a:xfrm rot="5400000">
            <a:off x="1774848" y="3559152"/>
            <a:ext cx="5594350" cy="46"/>
          </a:xfrm>
          <a:prstGeom prst="line">
            <a:avLst/>
          </a:prstGeom>
          <a:ln w="571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Quadratic probing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4800600" cy="990600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h(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k,i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=(h’(k) + c</a:t>
            </a:r>
            <a:r>
              <a:rPr lang="en-US" sz="24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 +c</a:t>
            </a:r>
            <a:r>
              <a:rPr lang="en-US" sz="24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i</a:t>
            </a:r>
            <a:r>
              <a:rPr lang="en-US" sz="2400" baseline="30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mod m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h(10,0)=((10 mod 11)+0+0) mod11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 = 10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buClr>
                <a:srgbClr val="FF0000"/>
              </a:buClr>
            </a:pPr>
            <a:endParaRPr lang="en-US" sz="2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AD9-F0F1-47B0-B40A-FD1F52867D65}" type="datetime2">
              <a:rPr lang="en-US" smtClean="0"/>
              <a:t>Thursday, July 26, 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74F3-F2B3-4146-B00C-D8BE580DA5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1981200"/>
            <a:ext cx="4800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h(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k,i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=(h’(k) + 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 +c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h(22,0)=((22 mod 11)+0+0) mod11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 = 0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124200"/>
            <a:ext cx="4800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h(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k,i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=(h’(k) + 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 +c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h(31,0)=((31 mod 11)+0+0) mod11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 = 9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4419600"/>
            <a:ext cx="4800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h(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k,i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=(h’(k) + 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 +c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 mod 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h(4,0)=((4 mod 11)+0+0) mod11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         = 4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29400" y="685800"/>
          <a:ext cx="990600" cy="51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43800" y="609600"/>
            <a:ext cx="60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0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1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2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3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4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5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6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7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8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9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10</a:t>
            </a:r>
          </a:p>
          <a:p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6200" y="5257800"/>
            <a:ext cx="4800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collision for following key will occur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15,17,88,59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  <p:bldP spid="9" grpId="0" build="p"/>
      <p:bldP spid="10" grpId="0" build="p"/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1216</Words>
  <Application>Microsoft Office PowerPoint</Application>
  <PresentationFormat>On-screen Show (4:3)</PresentationFormat>
  <Paragraphs>236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Searching and sorting technique</vt:lpstr>
      <vt:lpstr>Searching and sorting ………….</vt:lpstr>
      <vt:lpstr>Hash tables</vt:lpstr>
      <vt:lpstr>Hash table Continued………</vt:lpstr>
      <vt:lpstr>Mathematical formulae</vt:lpstr>
      <vt:lpstr>Problem based on Hashing</vt:lpstr>
      <vt:lpstr>Solution linear probing</vt:lpstr>
      <vt:lpstr>contd…………….</vt:lpstr>
      <vt:lpstr>Quadratic probing</vt:lpstr>
      <vt:lpstr>Double hashing</vt:lpstr>
      <vt:lpstr>More question on hashing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Administrator</dc:creator>
  <cp:lastModifiedBy>Nikhilesh Joshi</cp:lastModifiedBy>
  <cp:revision>75</cp:revision>
  <dcterms:created xsi:type="dcterms:W3CDTF">2012-05-08T09:57:08Z</dcterms:created>
  <dcterms:modified xsi:type="dcterms:W3CDTF">2012-07-26T08:03:48Z</dcterms:modified>
</cp:coreProperties>
</file>