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2DB-A7BD-4892-AA06-A26E071A5E9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6475-F9A8-4919-A52C-C493766C72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Congestion </a:t>
            </a:r>
            <a:r>
              <a:rPr lang="en-US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4. Discarding Policy:</a:t>
            </a:r>
          </a:p>
          <a:p>
            <a:pPr>
              <a:buFontTx/>
              <a:buChar char="-"/>
            </a:pPr>
            <a:r>
              <a:rPr lang="en-US" dirty="0" smtClean="0"/>
              <a:t>A good discarding policy of routers may prevent congestion.</a:t>
            </a:r>
          </a:p>
          <a:p>
            <a:pPr>
              <a:buNone/>
            </a:pPr>
            <a:r>
              <a:rPr lang="en-US" b="1" dirty="0" smtClean="0"/>
              <a:t>5. Admission Policy:</a:t>
            </a:r>
          </a:p>
          <a:p>
            <a:pPr>
              <a:buFontTx/>
              <a:buChar char="-"/>
            </a:pPr>
            <a:r>
              <a:rPr lang="en-US" dirty="0" smtClean="0"/>
              <a:t>Can also prevent congestion in virtual network circuits.</a:t>
            </a:r>
          </a:p>
          <a:p>
            <a:pPr>
              <a:buFontTx/>
              <a:buChar char="-"/>
            </a:pPr>
            <a:r>
              <a:rPr lang="en-US" dirty="0" smtClean="0"/>
              <a:t>Router can deny establishing virtual connection if there is congestion or possibility of congestion over the network.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loop congestion control will try to reduce congestion after it happens.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Backpressure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81724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Choke Packet</a:t>
            </a:r>
          </a:p>
          <a:p>
            <a:pPr marL="514350" indent="-514350">
              <a:buNone/>
            </a:pPr>
            <a:r>
              <a:rPr lang="en-US" dirty="0" smtClean="0"/>
              <a:t>- Choke packet directly from congested node to source- ICMP message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8210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b="1" dirty="0" smtClean="0"/>
              <a:t>3. Implicit Signaling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No communication between congested node or nodes and source.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Source guesses congestion in the network from other symptoms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Example: Packet sent by source but no ACK.</a:t>
            </a:r>
          </a:p>
          <a:p>
            <a:pPr marL="514350" indent="-51435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                Delay in ACK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                  NAK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 Explicit Signaling</a:t>
            </a:r>
          </a:p>
          <a:p>
            <a:pPr>
              <a:buFontTx/>
              <a:buChar char="-"/>
            </a:pPr>
            <a:r>
              <a:rPr lang="en-US" dirty="0" smtClean="0"/>
              <a:t>Node that experiences explicitly sends signal to source or destination.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Choke packet separate packet is sent.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Explicit signaling: congestion related signal is included in data packet.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b="1" dirty="0" smtClean="0"/>
              <a:t>Backward Signaling</a:t>
            </a:r>
          </a:p>
          <a:p>
            <a:pPr>
              <a:buFontTx/>
              <a:buChar char="-"/>
            </a:pPr>
            <a:r>
              <a:rPr lang="en-US" dirty="0" smtClean="0"/>
              <a:t>Bit set in packet moving in direction opposite to the congestion.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Bit warns source about congestion signaling it to slow down.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Close-Loop Congestion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Forward Signaling</a:t>
            </a:r>
          </a:p>
          <a:p>
            <a:pPr>
              <a:buFontTx/>
              <a:buChar char="-"/>
            </a:pPr>
            <a:r>
              <a:rPr lang="en-US" dirty="0" smtClean="0"/>
              <a:t>Bit set in packet moving in direction of  congestion.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Bit warns destination about congestion.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Rx can thus slow down ACK to alleviate congestion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 and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control and </a:t>
            </a:r>
            <a:r>
              <a:rPr lang="en-US" dirty="0" err="1" smtClean="0"/>
              <a:t>QoS</a:t>
            </a:r>
            <a:r>
              <a:rPr lang="en-US" dirty="0" smtClean="0"/>
              <a:t> are closely bonded.</a:t>
            </a:r>
          </a:p>
          <a:p>
            <a:endParaRPr lang="en-US" dirty="0" smtClean="0"/>
          </a:p>
          <a:p>
            <a:r>
              <a:rPr lang="en-US" dirty="0" smtClean="0"/>
              <a:t>Congestion Control-try to avoid traffic.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QoS</a:t>
            </a:r>
            <a:r>
              <a:rPr lang="en-US" dirty="0" smtClean="0"/>
              <a:t>- create appropriate environment to maintain flow of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Data Rate:</a:t>
            </a:r>
          </a:p>
          <a:p>
            <a:pPr>
              <a:buNone/>
            </a:pPr>
            <a:r>
              <a:rPr lang="en-US" dirty="0" smtClean="0"/>
              <a:t>                     Amt of data/time</a:t>
            </a:r>
          </a:p>
          <a:p>
            <a:pPr>
              <a:buNone/>
            </a:pPr>
            <a:r>
              <a:rPr lang="en-US" dirty="0" smtClean="0"/>
              <a:t>Indicates average bandwidth needed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Peak Data Rate:</a:t>
            </a:r>
          </a:p>
          <a:p>
            <a:pPr>
              <a:buNone/>
            </a:pPr>
            <a:r>
              <a:rPr lang="en-US" dirty="0" smtClean="0"/>
              <a:t>Defines max data rate(speed) of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Maximum Burst Size:</a:t>
            </a:r>
          </a:p>
          <a:p>
            <a:pPr>
              <a:buNone/>
            </a:pPr>
            <a:r>
              <a:rPr lang="en-US" dirty="0" smtClean="0"/>
              <a:t>Max length of time the traffic is generated at peak rate</a:t>
            </a:r>
          </a:p>
          <a:p>
            <a:endParaRPr lang="en-US" b="1" dirty="0" smtClean="0"/>
          </a:p>
          <a:p>
            <a:r>
              <a:rPr lang="en-US" b="1" dirty="0" smtClean="0"/>
              <a:t>Effective Bandwidth: </a:t>
            </a:r>
          </a:p>
          <a:p>
            <a:pPr>
              <a:buNone/>
            </a:pPr>
            <a:r>
              <a:rPr lang="en-US" dirty="0" smtClean="0"/>
              <a:t>B/W that network needs to allocate for flow of traffic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Congestion:</a:t>
            </a:r>
            <a:r>
              <a:rPr lang="en-US" dirty="0" smtClean="0"/>
              <a:t> packets sent to network greater than the capacity of network.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Congestion Control:</a:t>
            </a:r>
            <a:r>
              <a:rPr lang="en-US" dirty="0" smtClean="0"/>
              <a:t> techniques or mechanism that either prevent congestion or remove congestion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 Categories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534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Here policies are applied to prevent congestion before it happens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Retransmission Policy: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Sometimes unavoidable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Sender feels sent packet is lost: initiates retransmission.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May increase network congestion.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Retransmission policy and timers to be designed to increase efficiency and avoid congestion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Window Policy: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Type of window at sender side and receiver side.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Selective Repeat window better than Go-Back-N</a:t>
            </a:r>
          </a:p>
          <a:p>
            <a:pPr marL="514350" indent="-514350">
              <a:buNone/>
            </a:pPr>
            <a:r>
              <a:rPr lang="en-US" b="1" dirty="0" smtClean="0"/>
              <a:t>3. Acknowledgment Policy:</a:t>
            </a:r>
          </a:p>
          <a:p>
            <a:pPr marL="514350" indent="-514350">
              <a:buNone/>
            </a:pPr>
            <a:r>
              <a:rPr lang="en-US" dirty="0" smtClean="0"/>
              <a:t>- ACK policy of receiver may also affect congestion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Open-Loop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Rx does not acknowledging every packet may slow down sender.</a:t>
            </a:r>
          </a:p>
          <a:p>
            <a:pPr>
              <a:buFontTx/>
              <a:buChar char="-"/>
            </a:pPr>
            <a:r>
              <a:rPr lang="en-US" dirty="0" smtClean="0"/>
              <a:t>Rx may send NAK for only lost packets.</a:t>
            </a:r>
          </a:p>
          <a:p>
            <a:pPr>
              <a:buFontTx/>
              <a:buChar char="-"/>
            </a:pPr>
            <a:r>
              <a:rPr lang="en-US" dirty="0" smtClean="0"/>
              <a:t>Rx may decide to acknowledge N frames together.</a:t>
            </a:r>
          </a:p>
          <a:p>
            <a:pPr>
              <a:buFontTx/>
              <a:buChar char="-"/>
            </a:pPr>
            <a:r>
              <a:rPr lang="en-US" dirty="0" smtClean="0"/>
              <a:t>ACKs are part of load on network.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462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Congestion Control</vt:lpstr>
      <vt:lpstr>Congestion Control and QoS</vt:lpstr>
      <vt:lpstr>Traffic Descriptors</vt:lpstr>
      <vt:lpstr>Traffic Descriptors</vt:lpstr>
      <vt:lpstr>Congestion </vt:lpstr>
      <vt:lpstr>Congestion Control Categories </vt:lpstr>
      <vt:lpstr>Open-Loop Congestion Control</vt:lpstr>
      <vt:lpstr>Open-Loop Congestion Control</vt:lpstr>
      <vt:lpstr>Open-Loop Congestion Control</vt:lpstr>
      <vt:lpstr>Open-Loop Congestion Control</vt:lpstr>
      <vt:lpstr>Close-Loop Congestion Control</vt:lpstr>
      <vt:lpstr>Close-Loop Congestion Control</vt:lpstr>
      <vt:lpstr>Close-Loop Congestion Control</vt:lpstr>
      <vt:lpstr>Close-Loop Congestion Control</vt:lpstr>
      <vt:lpstr>Close-Loop Congestion Control</vt:lpstr>
      <vt:lpstr>Close-Loop Congestion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 and QoS</dc:title>
  <dc:creator>poonam madam</dc:creator>
  <cp:lastModifiedBy>Admin</cp:lastModifiedBy>
  <cp:revision>20</cp:revision>
  <dcterms:created xsi:type="dcterms:W3CDTF">2014-09-22T15:57:20Z</dcterms:created>
  <dcterms:modified xsi:type="dcterms:W3CDTF">2018-08-13T04:46:56Z</dcterms:modified>
</cp:coreProperties>
</file>