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71C0-E344-434C-BB7F-5AE3198D90B0}" type="datetimeFigureOut">
              <a:rPr lang="en-US" smtClean="0"/>
              <a:pPr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4FFC-42CB-4B15-A719-25A45CFE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dirty="0" smtClean="0"/>
              <a:t>Weighted fair queuing</a:t>
            </a:r>
          </a:p>
          <a:p>
            <a:pPr>
              <a:buNone/>
            </a:pPr>
            <a:r>
              <a:rPr lang="en-US" dirty="0" smtClean="0"/>
              <a:t>-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629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A better scheduling method is weighted fair queuing.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packets </a:t>
            </a:r>
            <a:r>
              <a:rPr lang="en-US" dirty="0" smtClean="0"/>
              <a:t>are still </a:t>
            </a:r>
            <a:r>
              <a:rPr lang="en-US" dirty="0"/>
              <a:t>assigned to different classes and admitted to different queues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If the system does </a:t>
            </a:r>
            <a:r>
              <a:rPr lang="en-US" dirty="0" smtClean="0"/>
              <a:t>not impose </a:t>
            </a:r>
            <a:r>
              <a:rPr lang="en-US" dirty="0"/>
              <a:t>priority on the classes, all weights can be </a:t>
            </a:r>
            <a:r>
              <a:rPr lang="en-US" dirty="0" smtClean="0"/>
              <a:t>equal.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b="1" dirty="0"/>
              <a:t>Traffic </a:t>
            </a:r>
            <a:r>
              <a:rPr lang="en-US" b="1" dirty="0" smtClean="0"/>
              <a:t>Shaping</a:t>
            </a:r>
          </a:p>
          <a:p>
            <a:pPr>
              <a:buFontTx/>
              <a:buChar char="-"/>
            </a:pPr>
            <a:r>
              <a:rPr lang="en-US" dirty="0" smtClean="0"/>
              <a:t>Traffic </a:t>
            </a:r>
            <a:r>
              <a:rPr lang="en-US" dirty="0"/>
              <a:t>shaping is a mechanism to control the amount and the rate of the traffic sent </a:t>
            </a:r>
            <a:r>
              <a:rPr lang="en-US" dirty="0" smtClean="0"/>
              <a:t>to the </a:t>
            </a:r>
            <a:r>
              <a:rPr lang="en-US" dirty="0"/>
              <a:t>network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Leaky </a:t>
            </a:r>
            <a:r>
              <a:rPr lang="en-US" dirty="0"/>
              <a:t>bucket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Token </a:t>
            </a:r>
            <a:r>
              <a:rPr lang="en-US" dirty="0"/>
              <a:t>bucket.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Leaky bucket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86800" cy="5181600"/>
          </a:xfrm>
        </p:spPr>
        <p:txBody>
          <a:bodyPr>
            <a:normAutofit/>
          </a:bodyPr>
          <a:lstStyle/>
          <a:p>
            <a:r>
              <a:rPr lang="en-US" b="1" dirty="0"/>
              <a:t>Leaky bucket </a:t>
            </a:r>
            <a:r>
              <a:rPr lang="en-US" b="1" dirty="0" smtClean="0"/>
              <a:t>implementation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A leaky bucket algorithm shapes </a:t>
            </a:r>
            <a:r>
              <a:rPr lang="en-US" dirty="0" err="1"/>
              <a:t>bursty</a:t>
            </a:r>
            <a:r>
              <a:rPr lang="en-US" dirty="0"/>
              <a:t> traffic into fixed-rate traffic </a:t>
            </a:r>
            <a:r>
              <a:rPr lang="en-US" dirty="0" smtClean="0"/>
              <a:t>by averaging </a:t>
            </a:r>
            <a:r>
              <a:rPr lang="en-US" dirty="0"/>
              <a:t>the data </a:t>
            </a:r>
            <a:r>
              <a:rPr lang="en-US" dirty="0" smtClean="0"/>
              <a:t>rate. It </a:t>
            </a:r>
            <a:r>
              <a:rPr lang="en-US" dirty="0"/>
              <a:t>may drop the packets if the bucket is full.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6781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Token </a:t>
            </a:r>
            <a:r>
              <a:rPr lang="en-US" b="1" dirty="0" smtClean="0"/>
              <a:t>bucket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A token is added at every t time.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63150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token </a:t>
            </a:r>
            <a:r>
              <a:rPr lang="en-US" smtClean="0"/>
              <a:t>bucket algorithm </a:t>
            </a:r>
            <a:r>
              <a:rPr lang="en-US" dirty="0" smtClean="0"/>
              <a:t>as compared to leaky bucket allows output rate vary depending on size of burst.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token bucket allows </a:t>
            </a:r>
            <a:r>
              <a:rPr lang="en-US" dirty="0" err="1"/>
              <a:t>bursty</a:t>
            </a:r>
            <a:r>
              <a:rPr lang="en-US" dirty="0"/>
              <a:t> traffic at a regulated maximum rate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Resource Reservation</a:t>
            </a:r>
          </a:p>
          <a:p>
            <a:r>
              <a:rPr lang="en-US" dirty="0" smtClean="0"/>
              <a:t>A flow of data needs resources such as a buffer, bandwidth, CPU time, and so 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The quality of service is improved if these resources are reserved beforehand.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Admission Control</a:t>
            </a:r>
          </a:p>
          <a:p>
            <a:pPr algn="just"/>
            <a:r>
              <a:rPr lang="en-US" dirty="0" smtClean="0"/>
              <a:t>Admission control refers to the mechanism used by a router, or a switch, to accept or reject a flow based on predefined parameters called flow specifications.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</a:t>
            </a:r>
            <a:r>
              <a:rPr lang="en-US" dirty="0" smtClean="0"/>
              <a:t>Characteristics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1054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Reliability</a:t>
            </a:r>
          </a:p>
          <a:p>
            <a:pPr algn="just">
              <a:buFontTx/>
              <a:buChar char="-"/>
            </a:pPr>
            <a:r>
              <a:rPr lang="en-US" dirty="0" smtClean="0"/>
              <a:t>Lack </a:t>
            </a:r>
            <a:r>
              <a:rPr lang="en-US" dirty="0"/>
              <a:t>of reliability means losing </a:t>
            </a:r>
            <a:r>
              <a:rPr lang="en-US" dirty="0" smtClean="0"/>
              <a:t>a packet or acknowledgment, which entails retransmission.</a:t>
            </a:r>
          </a:p>
          <a:p>
            <a:pPr algn="just">
              <a:buFontTx/>
              <a:buChar char="-"/>
            </a:pPr>
            <a:r>
              <a:rPr lang="en-US" dirty="0" err="1" smtClean="0"/>
              <a:t>Relibility</a:t>
            </a:r>
            <a:r>
              <a:rPr lang="en-US" dirty="0" smtClean="0"/>
              <a:t> is more important in email than in audio conferencing.</a:t>
            </a:r>
          </a:p>
          <a:p>
            <a:pPr algn="just"/>
            <a:r>
              <a:rPr lang="en-US" b="1" i="1" dirty="0"/>
              <a:t>Delay</a:t>
            </a:r>
            <a:endParaRPr lang="en-US" b="1" dirty="0" smtClean="0"/>
          </a:p>
          <a:p>
            <a:pPr algn="just">
              <a:buFontTx/>
              <a:buChar char="-"/>
            </a:pPr>
            <a:r>
              <a:rPr lang="en-US" dirty="0"/>
              <a:t>Source-to-destination </a:t>
            </a:r>
            <a:r>
              <a:rPr lang="en-US" dirty="0" smtClean="0"/>
              <a:t>delay</a:t>
            </a:r>
          </a:p>
          <a:p>
            <a:pPr>
              <a:buNone/>
            </a:pPr>
            <a:r>
              <a:rPr lang="en-US" dirty="0" smtClean="0"/>
              <a:t>-  Applications can tolerate delay in different degrees.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dirty="0" smtClean="0"/>
              <a:t>Telephony</a:t>
            </a:r>
            <a:r>
              <a:rPr lang="en-US" dirty="0"/>
              <a:t>, audio conferencing, </a:t>
            </a:r>
            <a:r>
              <a:rPr lang="en-US" dirty="0" smtClean="0"/>
              <a:t>video conferencing, and </a:t>
            </a:r>
            <a:r>
              <a:rPr lang="en-US" dirty="0"/>
              <a:t>remote log-in need minimum </a:t>
            </a:r>
            <a:r>
              <a:rPr lang="en-US" dirty="0" smtClean="0"/>
              <a:t>delay.</a:t>
            </a:r>
          </a:p>
          <a:p>
            <a:pPr>
              <a:buFontTx/>
              <a:buChar char="-"/>
            </a:pPr>
            <a:r>
              <a:rPr lang="en-US" dirty="0" smtClean="0"/>
              <a:t>Delay </a:t>
            </a:r>
            <a:r>
              <a:rPr lang="en-US" dirty="0"/>
              <a:t>in file transfer or e-mail is </a:t>
            </a:r>
            <a:r>
              <a:rPr lang="en-US" dirty="0" smtClean="0"/>
              <a:t>less important.</a:t>
            </a:r>
          </a:p>
          <a:p>
            <a:r>
              <a:rPr lang="en-US" b="1" i="1" dirty="0" smtClean="0"/>
              <a:t>Jitter</a:t>
            </a:r>
          </a:p>
          <a:p>
            <a:pPr>
              <a:buFontTx/>
              <a:buChar char="-"/>
            </a:pPr>
            <a:r>
              <a:rPr lang="en-US" dirty="0" smtClean="0"/>
              <a:t>Jitter </a:t>
            </a:r>
            <a:r>
              <a:rPr lang="en-US" dirty="0"/>
              <a:t>is the variation in delay for </a:t>
            </a:r>
            <a:r>
              <a:rPr lang="en-US" dirty="0" smtClean="0"/>
              <a:t>packets belonging </a:t>
            </a:r>
            <a:r>
              <a:rPr lang="en-US" dirty="0"/>
              <a:t>to the same flow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Example 1: packets 0,1,2,3 arrive at 20, 21,22,23</a:t>
            </a:r>
          </a:p>
          <a:p>
            <a:pPr>
              <a:buNone/>
            </a:pPr>
            <a:r>
              <a:rPr lang="en-US" dirty="0" smtClean="0"/>
              <a:t>    time of arrival 20.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Example 2: 0,1,2,3 arrive at 20,22,21,23.</a:t>
            </a:r>
          </a:p>
          <a:p>
            <a:pPr>
              <a:buFontTx/>
              <a:buChar char="-"/>
            </a:pPr>
            <a:r>
              <a:rPr lang="en-US" dirty="0" smtClean="0"/>
              <a:t>Applications : audio and video uniform delay is important between the packets.</a:t>
            </a:r>
          </a:p>
          <a:p>
            <a:pPr>
              <a:buFontTx/>
              <a:buChar char="-"/>
            </a:pPr>
            <a:r>
              <a:rPr lang="en-US" dirty="0" smtClean="0"/>
              <a:t>High </a:t>
            </a:r>
            <a:r>
              <a:rPr lang="en-US" dirty="0"/>
              <a:t>jitter means the </a:t>
            </a:r>
            <a:r>
              <a:rPr lang="en-US" dirty="0" smtClean="0"/>
              <a:t>difference between </a:t>
            </a:r>
            <a:r>
              <a:rPr lang="en-US" dirty="0"/>
              <a:t>delays is large; low jitter means the variation is small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Bandwidth</a:t>
            </a:r>
          </a:p>
          <a:p>
            <a:pPr>
              <a:buFontTx/>
              <a:buChar char="-"/>
            </a:pPr>
            <a:r>
              <a:rPr lang="en-US" dirty="0" smtClean="0"/>
              <a:t>Different </a:t>
            </a:r>
            <a:r>
              <a:rPr lang="en-US" dirty="0"/>
              <a:t>applications need different bandwidths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  Video </a:t>
            </a:r>
            <a:r>
              <a:rPr lang="en-US" dirty="0"/>
              <a:t>conferencing we need </a:t>
            </a:r>
            <a:r>
              <a:rPr lang="en-US" dirty="0" smtClean="0"/>
              <a:t>to send </a:t>
            </a:r>
            <a:r>
              <a:rPr lang="en-US" dirty="0"/>
              <a:t>millions of bits per second to refresh a color </a:t>
            </a:r>
            <a:r>
              <a:rPr lang="en-US" dirty="0" smtClean="0"/>
              <a:t>screen.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</a:t>
            </a:r>
            <a:r>
              <a:rPr lang="en-US" dirty="0"/>
              <a:t>TO IMPROVE </a:t>
            </a:r>
            <a:r>
              <a:rPr lang="en-US" dirty="0" err="1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/>
          <a:lstStyle/>
          <a:p>
            <a:r>
              <a:rPr lang="en-US" b="1" dirty="0" smtClean="0"/>
              <a:t>Scheduling</a:t>
            </a:r>
          </a:p>
          <a:p>
            <a:pPr algn="just">
              <a:buFontTx/>
              <a:buChar char="-"/>
            </a:pPr>
            <a:r>
              <a:rPr lang="en-US" dirty="0" smtClean="0"/>
              <a:t>Packets </a:t>
            </a:r>
            <a:r>
              <a:rPr lang="en-US" dirty="0"/>
              <a:t>from different flows arrive at a switch or router for processing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A </a:t>
            </a:r>
            <a:r>
              <a:rPr lang="en-US" dirty="0"/>
              <a:t>good </a:t>
            </a:r>
            <a:r>
              <a:rPr lang="en-US" dirty="0" smtClean="0"/>
              <a:t>scheduling technique </a:t>
            </a:r>
            <a:r>
              <a:rPr lang="en-US" dirty="0"/>
              <a:t>treats the different flows in a fair and appropriate manner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FIFO </a:t>
            </a:r>
            <a:r>
              <a:rPr lang="en-US" dirty="0" smtClean="0"/>
              <a:t>queuing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riority queuing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eighted </a:t>
            </a:r>
            <a:r>
              <a:rPr lang="en-US" dirty="0"/>
              <a:t>fair </a:t>
            </a:r>
            <a:r>
              <a:rPr lang="en-US" dirty="0" smtClean="0"/>
              <a:t>queuing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b="1" dirty="0" smtClean="0"/>
              <a:t>FIFO queuing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Node(Router or S/W)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wait for a bus at bus stop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352800"/>
            <a:ext cx="7162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>
            <a:off x="5525294" y="3466306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Priority queuing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3534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IMPROVE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priority queue can provide better </a:t>
            </a:r>
            <a:r>
              <a:rPr lang="en-US" dirty="0" err="1" smtClean="0"/>
              <a:t>QoS</a:t>
            </a:r>
            <a:r>
              <a:rPr lang="en-US" dirty="0" smtClean="0"/>
              <a:t> than the FIFO queue because higher priority traffic, such as multimedia, can reach the destination with less delay.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Drawback of Priority Queuing</a:t>
            </a:r>
          </a:p>
          <a:p>
            <a:pPr>
              <a:buNone/>
            </a:pPr>
            <a:r>
              <a:rPr lang="en-US" b="1" i="1" dirty="0" smtClean="0"/>
              <a:t>Starvation:</a:t>
            </a:r>
            <a:r>
              <a:rPr lang="en-US" i="1" dirty="0" smtClean="0"/>
              <a:t> </a:t>
            </a:r>
            <a:r>
              <a:rPr lang="en-US" dirty="0" smtClean="0"/>
              <a:t>of low priority queuing packets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528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Quality Of Service</vt:lpstr>
      <vt:lpstr>Flow Characteristics</vt:lpstr>
      <vt:lpstr>Flow Characteristics</vt:lpstr>
      <vt:lpstr>Flow Characteristics</vt:lpstr>
      <vt:lpstr>Flow Characteristics</vt:lpstr>
      <vt:lpstr>TECHNIQUES TO IMPROVE QoS</vt:lpstr>
      <vt:lpstr>TECHNIQUES TO IMPROVE QoS</vt:lpstr>
      <vt:lpstr>TECHNIQUES TO IMPROVE QoS</vt:lpstr>
      <vt:lpstr>TECHNIQUES TO IMPROVE QoS</vt:lpstr>
      <vt:lpstr>TECHNIQUES TO IMPROVE QoS</vt:lpstr>
      <vt:lpstr>TECHNIQUES TO IMPROVE QoS</vt:lpstr>
      <vt:lpstr>TECHNIQUES TO IMPROVE QoS</vt:lpstr>
      <vt:lpstr>TECHNIQUES TO IMPROVE QoS</vt:lpstr>
      <vt:lpstr>TECHNIQUES TO IMPROVE QoS</vt:lpstr>
      <vt:lpstr>TECHNIQUES TO IMPROVE QoS</vt:lpstr>
      <vt:lpstr>TECHNIQUES TO IMPROVE QoS</vt:lpstr>
      <vt:lpstr>Slide 17</vt:lpstr>
      <vt:lpstr>TECHNIQUES TO IMPROVE QoS</vt:lpstr>
      <vt:lpstr>TECHNIQUES TO IMPROVE QoS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Service</dc:title>
  <dc:creator>poonam madam</dc:creator>
  <cp:lastModifiedBy>poonam madam</cp:lastModifiedBy>
  <cp:revision>42</cp:revision>
  <dcterms:created xsi:type="dcterms:W3CDTF">2014-10-04T13:41:57Z</dcterms:created>
  <dcterms:modified xsi:type="dcterms:W3CDTF">2014-10-04T18:12:57Z</dcterms:modified>
</cp:coreProperties>
</file>