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hOJVEg6e9ldpU56B6Acj6PBsBX+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69"/>
  </p:normalViewPr>
  <p:slideViewPr>
    <p:cSldViewPr snapToGrid="0">
      <p:cViewPr varScale="1">
        <p:scale>
          <a:sx n="114" d="100"/>
          <a:sy n="114" d="100"/>
        </p:scale>
        <p:origin x="576" y="168"/>
      </p:cViewPr>
      <p:guideLst>
        <p:guide orient="horz" pos="33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eam Slide 4 People">
  <p:cSld name="Team Slide 4 People">
    <p:bg>
      <p:bgPr>
        <a:solidFill>
          <a:schemeClr val="lt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a:spLocks noGrp="1"/>
          </p:cNvSpPr>
          <p:nvPr>
            <p:ph type="pic" idx="2"/>
          </p:nvPr>
        </p:nvSpPr>
        <p:spPr>
          <a:xfrm>
            <a:off x="1487181" y="2886074"/>
            <a:ext cx="1845511" cy="1845511"/>
          </a:xfrm>
          <a:prstGeom prst="rect">
            <a:avLst/>
          </a:prstGeom>
          <a:solidFill>
            <a:srgbClr val="F2F2F2"/>
          </a:solidFill>
          <a:ln>
            <a:noFill/>
          </a:ln>
        </p:spPr>
      </p:sp>
      <p:sp>
        <p:nvSpPr>
          <p:cNvPr id="18" name="Google Shape;18;p3"/>
          <p:cNvSpPr>
            <a:spLocks noGrp="1"/>
          </p:cNvSpPr>
          <p:nvPr>
            <p:ph type="pic" idx="3"/>
          </p:nvPr>
        </p:nvSpPr>
        <p:spPr>
          <a:xfrm>
            <a:off x="3836914" y="2886074"/>
            <a:ext cx="1845511" cy="1845511"/>
          </a:xfrm>
          <a:prstGeom prst="rect">
            <a:avLst/>
          </a:prstGeom>
          <a:solidFill>
            <a:srgbClr val="F2F2F2"/>
          </a:solidFill>
          <a:ln>
            <a:noFill/>
          </a:ln>
        </p:spPr>
      </p:sp>
      <p:sp>
        <p:nvSpPr>
          <p:cNvPr id="19" name="Google Shape;19;p3"/>
          <p:cNvSpPr>
            <a:spLocks noGrp="1"/>
          </p:cNvSpPr>
          <p:nvPr>
            <p:ph type="pic" idx="4"/>
          </p:nvPr>
        </p:nvSpPr>
        <p:spPr>
          <a:xfrm>
            <a:off x="6327578" y="2886074"/>
            <a:ext cx="1845511" cy="1845511"/>
          </a:xfrm>
          <a:prstGeom prst="rect">
            <a:avLst/>
          </a:prstGeom>
          <a:solidFill>
            <a:srgbClr val="F2F2F2"/>
          </a:solidFill>
          <a:ln>
            <a:noFill/>
          </a:ln>
        </p:spPr>
      </p:sp>
      <p:sp>
        <p:nvSpPr>
          <p:cNvPr id="20" name="Google Shape;20;p3"/>
          <p:cNvSpPr>
            <a:spLocks noGrp="1"/>
          </p:cNvSpPr>
          <p:nvPr>
            <p:ph type="pic" idx="5"/>
          </p:nvPr>
        </p:nvSpPr>
        <p:spPr>
          <a:xfrm>
            <a:off x="8747458" y="2886074"/>
            <a:ext cx="1845511" cy="1845511"/>
          </a:xfrm>
          <a:prstGeom prst="rect">
            <a:avLst/>
          </a:prstGeom>
          <a:solidFill>
            <a:srgbClr val="F2F2F2"/>
          </a:solidFill>
          <a:ln>
            <a:noFill/>
          </a:ln>
        </p:spPr>
      </p:sp>
      <p:sp>
        <p:nvSpPr>
          <p:cNvPr id="21" name="Google Shape;21;p3"/>
          <p:cNvSpPr txBox="1">
            <a:spLocks noGrp="1"/>
          </p:cNvSpPr>
          <p:nvPr>
            <p:ph type="body" idx="1"/>
          </p:nvPr>
        </p:nvSpPr>
        <p:spPr>
          <a:xfrm>
            <a:off x="1343248" y="5084524"/>
            <a:ext cx="2123743"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2" name="Google Shape;22;p3"/>
          <p:cNvSpPr txBox="1">
            <a:spLocks noGrp="1"/>
          </p:cNvSpPr>
          <p:nvPr>
            <p:ph type="body" idx="6"/>
          </p:nvPr>
        </p:nvSpPr>
        <p:spPr>
          <a:xfrm>
            <a:off x="3692980" y="5099206"/>
            <a:ext cx="2135755"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3" name="Google Shape;23;p3"/>
          <p:cNvSpPr txBox="1">
            <a:spLocks noGrp="1"/>
          </p:cNvSpPr>
          <p:nvPr>
            <p:ph type="body" idx="7"/>
          </p:nvPr>
        </p:nvSpPr>
        <p:spPr>
          <a:xfrm>
            <a:off x="6183644" y="5099206"/>
            <a:ext cx="2123743"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4" name="Google Shape;24;p3"/>
          <p:cNvSpPr txBox="1">
            <a:spLocks noGrp="1"/>
          </p:cNvSpPr>
          <p:nvPr>
            <p:ph type="body" idx="8"/>
          </p:nvPr>
        </p:nvSpPr>
        <p:spPr>
          <a:xfrm>
            <a:off x="8603525" y="5084524"/>
            <a:ext cx="2123742"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5" name="Google Shape;25;p3"/>
          <p:cNvSpPr txBox="1">
            <a:spLocks noGrp="1"/>
          </p:cNvSpPr>
          <p:nvPr>
            <p:ph type="body" idx="9"/>
          </p:nvPr>
        </p:nvSpPr>
        <p:spPr>
          <a:xfrm>
            <a:off x="1487181" y="5464114"/>
            <a:ext cx="1845511"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 name="Google Shape;26;p3"/>
          <p:cNvSpPr txBox="1">
            <a:spLocks noGrp="1"/>
          </p:cNvSpPr>
          <p:nvPr>
            <p:ph type="body" idx="13"/>
          </p:nvPr>
        </p:nvSpPr>
        <p:spPr>
          <a:xfrm>
            <a:off x="3836913" y="5478796"/>
            <a:ext cx="1855949"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7" name="Google Shape;27;p3"/>
          <p:cNvSpPr txBox="1">
            <a:spLocks noGrp="1"/>
          </p:cNvSpPr>
          <p:nvPr>
            <p:ph type="body" idx="14"/>
          </p:nvPr>
        </p:nvSpPr>
        <p:spPr>
          <a:xfrm>
            <a:off x="6327577" y="5478796"/>
            <a:ext cx="1845511"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8" name="Google Shape;28;p3"/>
          <p:cNvSpPr txBox="1">
            <a:spLocks noGrp="1"/>
          </p:cNvSpPr>
          <p:nvPr>
            <p:ph type="body" idx="15"/>
          </p:nvPr>
        </p:nvSpPr>
        <p:spPr>
          <a:xfrm>
            <a:off x="8747458" y="5464114"/>
            <a:ext cx="184551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9" name="Google Shape;2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32" name="Google Shape;32;p3"/>
          <p:cNvCxnSpPr/>
          <p:nvPr/>
        </p:nvCxnSpPr>
        <p:spPr>
          <a:xfrm rot="10800000">
            <a:off x="7334250" y="0"/>
            <a:ext cx="4857750" cy="762000"/>
          </a:xfrm>
          <a:prstGeom prst="straightConnector1">
            <a:avLst/>
          </a:prstGeom>
          <a:noFill/>
          <a:ln w="9525" cap="flat" cmpd="sng">
            <a:solidFill>
              <a:srgbClr val="C5BEA9"/>
            </a:solidFill>
            <a:prstDash val="solid"/>
            <a:miter lim="800000"/>
            <a:headEnd type="none" w="sm" len="sm"/>
            <a:tailEnd type="none" w="sm" len="sm"/>
          </a:ln>
        </p:spPr>
      </p:cxnSp>
      <p:cxnSp>
        <p:nvCxnSpPr>
          <p:cNvPr id="33" name="Google Shape;33;p3"/>
          <p:cNvCxnSpPr/>
          <p:nvPr/>
        </p:nvCxnSpPr>
        <p:spPr>
          <a:xfrm>
            <a:off x="11487150" y="0"/>
            <a:ext cx="704850" cy="1724025"/>
          </a:xfrm>
          <a:prstGeom prst="straightConnector1">
            <a:avLst/>
          </a:prstGeom>
          <a:noFill/>
          <a:ln w="9525" cap="flat" cmpd="sng">
            <a:solidFill>
              <a:srgbClr val="C5BEA9"/>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pos="93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ntent">
  <p:cSld name="Three Content">
    <p:bg>
      <p:bgPr>
        <a:solidFill>
          <a:schemeClr val="lt1"/>
        </a:solidFill>
        <a:effectLst/>
      </p:bgPr>
    </p:bg>
    <p:spTree>
      <p:nvGrpSpPr>
        <p:cNvPr id="1" name="Shape 118"/>
        <p:cNvGrpSpPr/>
        <p:nvPr/>
      </p:nvGrpSpPr>
      <p:grpSpPr>
        <a:xfrm>
          <a:off x="0" y="0"/>
          <a:ext cx="0" cy="0"/>
          <a:chOff x="0" y="0"/>
          <a:chExt cx="0" cy="0"/>
        </a:xfrm>
      </p:grpSpPr>
      <p:sp>
        <p:nvSpPr>
          <p:cNvPr id="119" name="Google Shape;119;p12"/>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2"/>
          <p:cNvSpPr txBox="1">
            <a:spLocks noGrp="1"/>
          </p:cNvSpPr>
          <p:nvPr>
            <p:ph type="body" idx="1"/>
          </p:nvPr>
        </p:nvSpPr>
        <p:spPr>
          <a:xfrm>
            <a:off x="1243104" y="2776936"/>
            <a:ext cx="288247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1" name="Google Shape;121;p12"/>
          <p:cNvSpPr txBox="1">
            <a:spLocks noGrp="1"/>
          </p:cNvSpPr>
          <p:nvPr>
            <p:ph type="body" idx="2"/>
          </p:nvPr>
        </p:nvSpPr>
        <p:spPr>
          <a:xfrm>
            <a:off x="1243104" y="3834606"/>
            <a:ext cx="2882475"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solidFill>
                  <a:srgbClr val="3F3F3F"/>
                </a:solidFill>
              </a:defRPr>
            </a:lvl2pPr>
            <a:lvl3pPr marL="1371600" lvl="2" indent="-228600" algn="l">
              <a:lnSpc>
                <a:spcPct val="100000"/>
              </a:lnSpc>
              <a:spcBef>
                <a:spcPts val="500"/>
              </a:spcBef>
              <a:spcAft>
                <a:spcPts val="0"/>
              </a:spcAft>
              <a:buClr>
                <a:srgbClr val="3F3F3F"/>
              </a:buClr>
              <a:buSzPts val="1400"/>
              <a:buNone/>
              <a:defRPr sz="1400">
                <a:solidFill>
                  <a:srgbClr val="3F3F3F"/>
                </a:solidFill>
              </a:defRPr>
            </a:lvl3pPr>
            <a:lvl4pPr marL="1828800" lvl="3" indent="-228600" algn="l">
              <a:lnSpc>
                <a:spcPct val="100000"/>
              </a:lnSpc>
              <a:spcBef>
                <a:spcPts val="500"/>
              </a:spcBef>
              <a:spcAft>
                <a:spcPts val="0"/>
              </a:spcAft>
              <a:buClr>
                <a:srgbClr val="3F3F3F"/>
              </a:buClr>
              <a:buSzPts val="1400"/>
              <a:buNone/>
              <a:defRPr sz="1400">
                <a:solidFill>
                  <a:srgbClr val="3F3F3F"/>
                </a:solidFill>
              </a:defRPr>
            </a:lvl4pPr>
            <a:lvl5pPr marL="2286000" lvl="4" indent="-228600" algn="l">
              <a:lnSpc>
                <a:spcPct val="100000"/>
              </a:lnSpc>
              <a:spcBef>
                <a:spcPts val="500"/>
              </a:spcBef>
              <a:spcAft>
                <a:spcPts val="0"/>
              </a:spcAft>
              <a:buClr>
                <a:srgbClr val="3F3F3F"/>
              </a:buClr>
              <a:buSzPts val="1400"/>
              <a:buNone/>
              <a:defRPr sz="1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2"/>
          <p:cNvSpPr txBox="1">
            <a:spLocks noGrp="1"/>
          </p:cNvSpPr>
          <p:nvPr>
            <p:ph type="body" idx="3"/>
          </p:nvPr>
        </p:nvSpPr>
        <p:spPr>
          <a:xfrm>
            <a:off x="4647665" y="2776936"/>
            <a:ext cx="289667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3" name="Google Shape;123;p12"/>
          <p:cNvSpPr txBox="1">
            <a:spLocks noGrp="1"/>
          </p:cNvSpPr>
          <p:nvPr>
            <p:ph type="body" idx="4"/>
          </p:nvPr>
        </p:nvSpPr>
        <p:spPr>
          <a:xfrm>
            <a:off x="4647665" y="3834606"/>
            <a:ext cx="2896671"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solidFill>
                  <a:srgbClr val="3F3F3F"/>
                </a:solidFill>
              </a:defRPr>
            </a:lvl2pPr>
            <a:lvl3pPr marL="1371600" lvl="2" indent="-228600" algn="l">
              <a:lnSpc>
                <a:spcPct val="100000"/>
              </a:lnSpc>
              <a:spcBef>
                <a:spcPts val="500"/>
              </a:spcBef>
              <a:spcAft>
                <a:spcPts val="0"/>
              </a:spcAft>
              <a:buClr>
                <a:srgbClr val="3F3F3F"/>
              </a:buClr>
              <a:buSzPts val="1400"/>
              <a:buNone/>
              <a:defRPr sz="1400">
                <a:solidFill>
                  <a:srgbClr val="3F3F3F"/>
                </a:solidFill>
              </a:defRPr>
            </a:lvl3pPr>
            <a:lvl4pPr marL="1828800" lvl="3" indent="-228600" algn="l">
              <a:lnSpc>
                <a:spcPct val="100000"/>
              </a:lnSpc>
              <a:spcBef>
                <a:spcPts val="500"/>
              </a:spcBef>
              <a:spcAft>
                <a:spcPts val="0"/>
              </a:spcAft>
              <a:buClr>
                <a:srgbClr val="3F3F3F"/>
              </a:buClr>
              <a:buSzPts val="1400"/>
              <a:buNone/>
              <a:defRPr sz="1400">
                <a:solidFill>
                  <a:srgbClr val="3F3F3F"/>
                </a:solidFill>
              </a:defRPr>
            </a:lvl4pPr>
            <a:lvl5pPr marL="2286000" lvl="4" indent="-228600" algn="l">
              <a:lnSpc>
                <a:spcPct val="100000"/>
              </a:lnSpc>
              <a:spcBef>
                <a:spcPts val="500"/>
              </a:spcBef>
              <a:spcAft>
                <a:spcPts val="0"/>
              </a:spcAft>
              <a:buClr>
                <a:srgbClr val="3F3F3F"/>
              </a:buClr>
              <a:buSzPts val="1400"/>
              <a:buNone/>
              <a:defRPr sz="1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12"/>
          <p:cNvSpPr txBox="1">
            <a:spLocks noGrp="1"/>
          </p:cNvSpPr>
          <p:nvPr>
            <p:ph type="body" idx="5"/>
          </p:nvPr>
        </p:nvSpPr>
        <p:spPr>
          <a:xfrm>
            <a:off x="8066421" y="2776936"/>
            <a:ext cx="288247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5" name="Google Shape;125;p12"/>
          <p:cNvSpPr txBox="1">
            <a:spLocks noGrp="1"/>
          </p:cNvSpPr>
          <p:nvPr>
            <p:ph type="body" idx="6"/>
          </p:nvPr>
        </p:nvSpPr>
        <p:spPr>
          <a:xfrm>
            <a:off x="8066421" y="3834606"/>
            <a:ext cx="2882475"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solidFill>
                  <a:srgbClr val="3F3F3F"/>
                </a:solidFill>
              </a:defRPr>
            </a:lvl2pPr>
            <a:lvl3pPr marL="1371600" lvl="2" indent="-228600" algn="l">
              <a:lnSpc>
                <a:spcPct val="100000"/>
              </a:lnSpc>
              <a:spcBef>
                <a:spcPts val="500"/>
              </a:spcBef>
              <a:spcAft>
                <a:spcPts val="0"/>
              </a:spcAft>
              <a:buClr>
                <a:srgbClr val="3F3F3F"/>
              </a:buClr>
              <a:buSzPts val="1400"/>
              <a:buNone/>
              <a:defRPr sz="1400">
                <a:solidFill>
                  <a:srgbClr val="3F3F3F"/>
                </a:solidFill>
              </a:defRPr>
            </a:lvl3pPr>
            <a:lvl4pPr marL="1828800" lvl="3" indent="-228600" algn="l">
              <a:lnSpc>
                <a:spcPct val="100000"/>
              </a:lnSpc>
              <a:spcBef>
                <a:spcPts val="500"/>
              </a:spcBef>
              <a:spcAft>
                <a:spcPts val="0"/>
              </a:spcAft>
              <a:buClr>
                <a:srgbClr val="3F3F3F"/>
              </a:buClr>
              <a:buSzPts val="1400"/>
              <a:buNone/>
              <a:defRPr sz="1400">
                <a:solidFill>
                  <a:srgbClr val="3F3F3F"/>
                </a:solidFill>
              </a:defRPr>
            </a:lvl4pPr>
            <a:lvl5pPr marL="2286000" lvl="4" indent="-228600" algn="l">
              <a:lnSpc>
                <a:spcPct val="100000"/>
              </a:lnSpc>
              <a:spcBef>
                <a:spcPts val="500"/>
              </a:spcBef>
              <a:spcAft>
                <a:spcPts val="0"/>
              </a:spcAft>
              <a:buClr>
                <a:srgbClr val="3F3F3F"/>
              </a:buClr>
              <a:buSzPts val="1400"/>
              <a:buNone/>
              <a:defRPr sz="1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29" name="Google Shape;129;p12"/>
          <p:cNvCxnSpPr/>
          <p:nvPr/>
        </p:nvCxnSpPr>
        <p:spPr>
          <a:xfrm flipH="1">
            <a:off x="0" y="0"/>
            <a:ext cx="1238250" cy="3105150"/>
          </a:xfrm>
          <a:prstGeom prst="straightConnector1">
            <a:avLst/>
          </a:prstGeom>
          <a:noFill/>
          <a:ln w="9525" cap="flat" cmpd="sng">
            <a:solidFill>
              <a:srgbClr val="E2B08C"/>
            </a:solidFill>
            <a:prstDash val="solid"/>
            <a:miter lim="800000"/>
            <a:headEnd type="none" w="sm" len="sm"/>
            <a:tailEnd type="none" w="sm" len="sm"/>
          </a:ln>
        </p:spPr>
      </p:cxnSp>
      <p:cxnSp>
        <p:nvCxnSpPr>
          <p:cNvPr id="130" name="Google Shape;130;p12"/>
          <p:cNvCxnSpPr/>
          <p:nvPr/>
        </p:nvCxnSpPr>
        <p:spPr>
          <a:xfrm flipH="1">
            <a:off x="0" y="0"/>
            <a:ext cx="2238376" cy="2476500"/>
          </a:xfrm>
          <a:prstGeom prst="straightConnector1">
            <a:avLst/>
          </a:prstGeom>
          <a:noFill/>
          <a:ln w="9525" cap="flat" cmpd="sng">
            <a:solidFill>
              <a:srgbClr val="E2B08C"/>
            </a:solidFill>
            <a:prstDash val="solid"/>
            <a:miter lim="800000"/>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rket comparison">
  <p:cSld name="Market comparison">
    <p:bg>
      <p:bgPr>
        <a:solidFill>
          <a:schemeClr val="accent2"/>
        </a:solidFill>
        <a:effectLst/>
      </p:bgPr>
    </p:bg>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13"/>
          <p:cNvSpPr txBox="1">
            <a:spLocks noGrp="1"/>
          </p:cNvSpPr>
          <p:nvPr>
            <p:ph type="body" idx="1"/>
          </p:nvPr>
        </p:nvSpPr>
        <p:spPr>
          <a:xfrm>
            <a:off x="2063855" y="3064615"/>
            <a:ext cx="1240971" cy="823912"/>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4000"/>
              <a:buNone/>
              <a:defRPr sz="4000" cap="none">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4" name="Google Shape;134;p13"/>
          <p:cNvSpPr txBox="1">
            <a:spLocks noGrp="1"/>
          </p:cNvSpPr>
          <p:nvPr>
            <p:ph type="body" idx="2"/>
          </p:nvPr>
        </p:nvSpPr>
        <p:spPr>
          <a:xfrm>
            <a:off x="5475514" y="3064615"/>
            <a:ext cx="1240971" cy="823912"/>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4000"/>
              <a:buNone/>
              <a:defRPr sz="4000" cap="none">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5" name="Google Shape;135;p13"/>
          <p:cNvSpPr txBox="1">
            <a:spLocks noGrp="1"/>
          </p:cNvSpPr>
          <p:nvPr>
            <p:ph type="body" idx="3"/>
          </p:nvPr>
        </p:nvSpPr>
        <p:spPr>
          <a:xfrm>
            <a:off x="8887174" y="3064615"/>
            <a:ext cx="1240971" cy="823912"/>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4000"/>
              <a:buNone/>
              <a:defRPr sz="4000" cap="none">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6" name="Google Shape;136;p13"/>
          <p:cNvSpPr txBox="1">
            <a:spLocks noGrp="1"/>
          </p:cNvSpPr>
          <p:nvPr>
            <p:ph type="body" idx="4"/>
          </p:nvPr>
        </p:nvSpPr>
        <p:spPr>
          <a:xfrm>
            <a:off x="1129698" y="4824188"/>
            <a:ext cx="3124093" cy="462927"/>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rgbClr val="3F3F3F"/>
              </a:buClr>
              <a:buSzPts val="2000"/>
              <a:buNone/>
              <a:defRPr sz="2000" cap="none">
                <a:solidFill>
                  <a:srgbClr val="3F3F3F"/>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3"/>
          <p:cNvSpPr txBox="1">
            <a:spLocks noGrp="1"/>
          </p:cNvSpPr>
          <p:nvPr>
            <p:ph type="body" idx="5"/>
          </p:nvPr>
        </p:nvSpPr>
        <p:spPr>
          <a:xfrm>
            <a:off x="4526261" y="4824188"/>
            <a:ext cx="3139479" cy="462927"/>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2000"/>
              <a:buNone/>
              <a:defRPr sz="2000" cap="none">
                <a:solidFill>
                  <a:srgbClr val="3F3F3F"/>
                </a:solidFill>
              </a:defRPr>
            </a:lvl1pPr>
            <a:lvl2pPr marL="914400" lvl="1" indent="-228600" algn="l">
              <a:lnSpc>
                <a:spcPct val="100000"/>
              </a:lnSpc>
              <a:spcBef>
                <a:spcPts val="500"/>
              </a:spcBef>
              <a:spcAft>
                <a:spcPts val="0"/>
              </a:spcAft>
              <a:buClr>
                <a:schemeClr val="lt1"/>
              </a:buClr>
              <a:buSzPts val="2000"/>
              <a:buNone/>
              <a:defRPr sz="2000" cap="none">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13"/>
          <p:cNvSpPr txBox="1">
            <a:spLocks noGrp="1"/>
          </p:cNvSpPr>
          <p:nvPr>
            <p:ph type="body" idx="6"/>
          </p:nvPr>
        </p:nvSpPr>
        <p:spPr>
          <a:xfrm>
            <a:off x="7938210" y="4824188"/>
            <a:ext cx="3124093" cy="462927"/>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rgbClr val="3F3F3F"/>
              </a:buClr>
              <a:buSzPts val="2000"/>
              <a:buNone/>
              <a:defRPr sz="2000" cap="none">
                <a:solidFill>
                  <a:srgbClr val="3F3F3F"/>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39" name="Google Shape;139;p13"/>
          <p:cNvPicPr preferRelativeResize="0"/>
          <p:nvPr/>
        </p:nvPicPr>
        <p:blipFill rotWithShape="1">
          <a:blip r:embed="rId2">
            <a:alphaModFix/>
          </a:blip>
          <a:srcRect/>
          <a:stretch/>
        </p:blipFill>
        <p:spPr>
          <a:xfrm>
            <a:off x="1465141" y="2358007"/>
            <a:ext cx="2438400" cy="2019300"/>
          </a:xfrm>
          <a:prstGeom prst="rect">
            <a:avLst/>
          </a:prstGeom>
          <a:noFill/>
          <a:ln>
            <a:noFill/>
          </a:ln>
        </p:spPr>
      </p:pic>
      <p:pic>
        <p:nvPicPr>
          <p:cNvPr id="140" name="Google Shape;140;p13"/>
          <p:cNvPicPr preferRelativeResize="0"/>
          <p:nvPr/>
        </p:nvPicPr>
        <p:blipFill rotWithShape="1">
          <a:blip r:embed="rId3">
            <a:alphaModFix/>
          </a:blip>
          <a:srcRect/>
          <a:stretch/>
        </p:blipFill>
        <p:spPr>
          <a:xfrm>
            <a:off x="5000625" y="2531837"/>
            <a:ext cx="2190750" cy="1943100"/>
          </a:xfrm>
          <a:prstGeom prst="rect">
            <a:avLst/>
          </a:prstGeom>
          <a:noFill/>
          <a:ln>
            <a:noFill/>
          </a:ln>
        </p:spPr>
      </p:pic>
      <p:pic>
        <p:nvPicPr>
          <p:cNvPr id="141" name="Google Shape;141;p13"/>
          <p:cNvPicPr preferRelativeResize="0"/>
          <p:nvPr/>
        </p:nvPicPr>
        <p:blipFill rotWithShape="1">
          <a:blip r:embed="rId4">
            <a:alphaModFix/>
          </a:blip>
          <a:srcRect/>
          <a:stretch/>
        </p:blipFill>
        <p:spPr>
          <a:xfrm>
            <a:off x="8345608" y="2421056"/>
            <a:ext cx="2324100" cy="2057400"/>
          </a:xfrm>
          <a:prstGeom prst="rect">
            <a:avLst/>
          </a:prstGeom>
          <a:noFill/>
          <a:ln>
            <a:noFill/>
          </a:ln>
        </p:spPr>
      </p:pic>
      <p:sp>
        <p:nvSpPr>
          <p:cNvPr id="142" name="Google Shape;142;p13"/>
          <p:cNvSpPr txBox="1">
            <a:spLocks noGrp="1"/>
          </p:cNvSpPr>
          <p:nvPr>
            <p:ph type="body" idx="7"/>
          </p:nvPr>
        </p:nvSpPr>
        <p:spPr>
          <a:xfrm>
            <a:off x="1129698" y="5280763"/>
            <a:ext cx="3124093" cy="462927"/>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None/>
              <a:defRPr sz="1400" cap="none">
                <a:solidFill>
                  <a:srgbClr val="3F3F3F"/>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3"/>
          <p:cNvSpPr txBox="1">
            <a:spLocks noGrp="1"/>
          </p:cNvSpPr>
          <p:nvPr>
            <p:ph type="body" idx="8"/>
          </p:nvPr>
        </p:nvSpPr>
        <p:spPr>
          <a:xfrm>
            <a:off x="4526261" y="5280763"/>
            <a:ext cx="3139479" cy="462927"/>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None/>
              <a:defRPr sz="1400" cap="none">
                <a:solidFill>
                  <a:srgbClr val="3F3F3F"/>
                </a:solidFill>
              </a:defRPr>
            </a:lvl1pPr>
            <a:lvl2pPr marL="914400" lvl="1" indent="-228600" algn="ctr">
              <a:lnSpc>
                <a:spcPct val="100000"/>
              </a:lnSpc>
              <a:spcBef>
                <a:spcPts val="500"/>
              </a:spcBef>
              <a:spcAft>
                <a:spcPts val="0"/>
              </a:spcAft>
              <a:buClr>
                <a:srgbClr val="3F3F3F"/>
              </a:buClr>
              <a:buSzPts val="1400"/>
              <a:buNone/>
              <a:defRPr sz="1400" cap="none">
                <a:solidFill>
                  <a:srgbClr val="3F3F3F"/>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13"/>
          <p:cNvSpPr txBox="1">
            <a:spLocks noGrp="1"/>
          </p:cNvSpPr>
          <p:nvPr>
            <p:ph type="body" idx="9"/>
          </p:nvPr>
        </p:nvSpPr>
        <p:spPr>
          <a:xfrm>
            <a:off x="7938210" y="5280763"/>
            <a:ext cx="3124093" cy="462927"/>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None/>
              <a:defRPr sz="1400" cap="none">
                <a:solidFill>
                  <a:srgbClr val="3F3F3F"/>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TxTwoObj">
  <p:cSld name="TWO_OBJECTS_WITH_TEXT">
    <p:bg>
      <p:bgPr>
        <a:solidFill>
          <a:schemeClr val="accent1"/>
        </a:solidFill>
        <a:effectLst/>
      </p:bgPr>
    </p:bg>
    <p:spTree>
      <p:nvGrpSpPr>
        <p:cNvPr id="1" name="Shape 148"/>
        <p:cNvGrpSpPr/>
        <p:nvPr/>
      </p:nvGrpSpPr>
      <p:grpSpPr>
        <a:xfrm>
          <a:off x="0" y="0"/>
          <a:ext cx="0" cy="0"/>
          <a:chOff x="0" y="0"/>
          <a:chExt cx="0" cy="0"/>
        </a:xfrm>
      </p:grpSpPr>
      <p:sp>
        <p:nvSpPr>
          <p:cNvPr id="149" name="Google Shape;149;p14"/>
          <p:cNvSpPr txBox="1">
            <a:spLocks noGrp="1"/>
          </p:cNvSpPr>
          <p:nvPr>
            <p:ph type="title"/>
          </p:nvPr>
        </p:nvSpPr>
        <p:spPr>
          <a:xfrm>
            <a:off x="2933700" y="892177"/>
            <a:ext cx="842168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14"/>
          <p:cNvSpPr txBox="1">
            <a:spLocks noGrp="1"/>
          </p:cNvSpPr>
          <p:nvPr>
            <p:ph type="body" idx="1"/>
          </p:nvPr>
        </p:nvSpPr>
        <p:spPr>
          <a:xfrm>
            <a:off x="2933700" y="2776936"/>
            <a:ext cx="392430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1" name="Google Shape;151;p14"/>
          <p:cNvSpPr txBox="1">
            <a:spLocks noGrp="1"/>
          </p:cNvSpPr>
          <p:nvPr>
            <p:ph type="body" idx="2"/>
          </p:nvPr>
        </p:nvSpPr>
        <p:spPr>
          <a:xfrm>
            <a:off x="2933700" y="3834606"/>
            <a:ext cx="3924300"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solidFill>
                  <a:srgbClr val="3F3F3F"/>
                </a:solidFill>
              </a:defRPr>
            </a:lvl2pPr>
            <a:lvl3pPr marL="1371600" lvl="2" indent="-228600" algn="l">
              <a:lnSpc>
                <a:spcPct val="100000"/>
              </a:lnSpc>
              <a:spcBef>
                <a:spcPts val="500"/>
              </a:spcBef>
              <a:spcAft>
                <a:spcPts val="0"/>
              </a:spcAft>
              <a:buClr>
                <a:srgbClr val="3F3F3F"/>
              </a:buClr>
              <a:buSzPts val="1400"/>
              <a:buNone/>
              <a:defRPr sz="1400">
                <a:solidFill>
                  <a:srgbClr val="3F3F3F"/>
                </a:solidFill>
              </a:defRPr>
            </a:lvl3pPr>
            <a:lvl4pPr marL="1828800" lvl="3" indent="-228600" algn="l">
              <a:lnSpc>
                <a:spcPct val="100000"/>
              </a:lnSpc>
              <a:spcBef>
                <a:spcPts val="500"/>
              </a:spcBef>
              <a:spcAft>
                <a:spcPts val="0"/>
              </a:spcAft>
              <a:buClr>
                <a:srgbClr val="3F3F3F"/>
              </a:buClr>
              <a:buSzPts val="1400"/>
              <a:buNone/>
              <a:defRPr sz="1400">
                <a:solidFill>
                  <a:srgbClr val="3F3F3F"/>
                </a:solidFill>
              </a:defRPr>
            </a:lvl4pPr>
            <a:lvl5pPr marL="2286000" lvl="4" indent="-228600" algn="l">
              <a:lnSpc>
                <a:spcPct val="100000"/>
              </a:lnSpc>
              <a:spcBef>
                <a:spcPts val="500"/>
              </a:spcBef>
              <a:spcAft>
                <a:spcPts val="0"/>
              </a:spcAft>
              <a:buClr>
                <a:srgbClr val="3F3F3F"/>
              </a:buClr>
              <a:buSzPts val="1400"/>
              <a:buNone/>
              <a:defRPr sz="1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4"/>
          <p:cNvSpPr txBox="1">
            <a:spLocks noGrp="1"/>
          </p:cNvSpPr>
          <p:nvPr>
            <p:ph type="body" idx="3"/>
          </p:nvPr>
        </p:nvSpPr>
        <p:spPr>
          <a:xfrm>
            <a:off x="7410173" y="2776936"/>
            <a:ext cx="394362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3" name="Google Shape;153;p14"/>
          <p:cNvSpPr txBox="1">
            <a:spLocks noGrp="1"/>
          </p:cNvSpPr>
          <p:nvPr>
            <p:ph type="body" idx="4"/>
          </p:nvPr>
        </p:nvSpPr>
        <p:spPr>
          <a:xfrm>
            <a:off x="7410173" y="3834606"/>
            <a:ext cx="3943627"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solidFill>
                  <a:srgbClr val="3F3F3F"/>
                </a:solidFill>
              </a:defRPr>
            </a:lvl2pPr>
            <a:lvl3pPr marL="1371600" lvl="2" indent="-228600" algn="l">
              <a:lnSpc>
                <a:spcPct val="100000"/>
              </a:lnSpc>
              <a:spcBef>
                <a:spcPts val="500"/>
              </a:spcBef>
              <a:spcAft>
                <a:spcPts val="0"/>
              </a:spcAft>
              <a:buClr>
                <a:srgbClr val="3F3F3F"/>
              </a:buClr>
              <a:buSzPts val="1400"/>
              <a:buNone/>
              <a:defRPr sz="1400">
                <a:solidFill>
                  <a:srgbClr val="3F3F3F"/>
                </a:solidFill>
              </a:defRPr>
            </a:lvl3pPr>
            <a:lvl4pPr marL="1828800" lvl="3" indent="-228600" algn="l">
              <a:lnSpc>
                <a:spcPct val="100000"/>
              </a:lnSpc>
              <a:spcBef>
                <a:spcPts val="500"/>
              </a:spcBef>
              <a:spcAft>
                <a:spcPts val="0"/>
              </a:spcAft>
              <a:buClr>
                <a:srgbClr val="3F3F3F"/>
              </a:buClr>
              <a:buSzPts val="1400"/>
              <a:buNone/>
              <a:defRPr sz="1400">
                <a:solidFill>
                  <a:srgbClr val="3F3F3F"/>
                </a:solidFill>
              </a:defRPr>
            </a:lvl4pPr>
            <a:lvl5pPr marL="2286000" lvl="4" indent="-228600" algn="l">
              <a:lnSpc>
                <a:spcPct val="100000"/>
              </a:lnSpc>
              <a:spcBef>
                <a:spcPts val="500"/>
              </a:spcBef>
              <a:spcAft>
                <a:spcPts val="0"/>
              </a:spcAft>
              <a:buClr>
                <a:srgbClr val="3F3F3F"/>
              </a:buClr>
              <a:buSzPts val="1400"/>
              <a:buNone/>
              <a:defRPr sz="1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7" name="Google Shape;157;p14"/>
          <p:cNvPicPr preferRelativeResize="0"/>
          <p:nvPr/>
        </p:nvPicPr>
        <p:blipFill rotWithShape="1">
          <a:blip r:embed="rId2">
            <a:alphaModFix/>
          </a:blip>
          <a:srcRect l="39434" t="20278" b="22673"/>
          <a:stretch/>
        </p:blipFill>
        <p:spPr>
          <a:xfrm>
            <a:off x="25785" y="0"/>
            <a:ext cx="4368030" cy="391239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158"/>
        <p:cNvGrpSpPr/>
        <p:nvPr/>
      </p:nvGrpSpPr>
      <p:grpSpPr>
        <a:xfrm>
          <a:off x="0" y="0"/>
          <a:ext cx="0" cy="0"/>
          <a:chOff x="0" y="0"/>
          <a:chExt cx="0" cy="0"/>
        </a:xfrm>
      </p:grpSpPr>
      <p:pic>
        <p:nvPicPr>
          <p:cNvPr id="159" name="Google Shape;159;p15"/>
          <p:cNvPicPr preferRelativeResize="0"/>
          <p:nvPr/>
        </p:nvPicPr>
        <p:blipFill rotWithShape="1">
          <a:blip r:embed="rId2">
            <a:alphaModFix/>
          </a:blip>
          <a:srcRect t="18301" r="41824" b="23070"/>
          <a:stretch/>
        </p:blipFill>
        <p:spPr>
          <a:xfrm flipH="1">
            <a:off x="0" y="0"/>
            <a:ext cx="5441888" cy="6858000"/>
          </a:xfrm>
          <a:custGeom>
            <a:avLst/>
            <a:gdLst/>
            <a:ahLst/>
            <a:cxnLst/>
            <a:rect l="l" t="t" r="r" b="b"/>
            <a:pathLst>
              <a:path w="5441888" h="6858000" extrusionOk="0">
                <a:moveTo>
                  <a:pt x="5441888" y="0"/>
                </a:moveTo>
                <a:lnTo>
                  <a:pt x="0" y="0"/>
                </a:lnTo>
                <a:lnTo>
                  <a:pt x="0" y="6858000"/>
                </a:lnTo>
                <a:lnTo>
                  <a:pt x="5441888" y="6858000"/>
                </a:lnTo>
                <a:close/>
              </a:path>
            </a:pathLst>
          </a:custGeom>
          <a:noFill/>
          <a:ln>
            <a:noFill/>
          </a:ln>
        </p:spPr>
      </p:pic>
      <p:sp>
        <p:nvSpPr>
          <p:cNvPr id="160" name="Google Shape;160;p15"/>
          <p:cNvSpPr txBox="1">
            <a:spLocks noGrp="1"/>
          </p:cNvSpPr>
          <p:nvPr>
            <p:ph type="title"/>
          </p:nvPr>
        </p:nvSpPr>
        <p:spPr>
          <a:xfrm>
            <a:off x="5920169" y="1152771"/>
            <a:ext cx="5431971" cy="84630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15"/>
          <p:cNvSpPr txBox="1">
            <a:spLocks noGrp="1"/>
          </p:cNvSpPr>
          <p:nvPr>
            <p:ph type="body" idx="1"/>
          </p:nvPr>
        </p:nvSpPr>
        <p:spPr>
          <a:xfrm>
            <a:off x="5922254" y="2469515"/>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15"/>
          <p:cNvSpPr txBox="1">
            <a:spLocks noGrp="1"/>
          </p:cNvSpPr>
          <p:nvPr>
            <p:ph type="body" idx="2"/>
          </p:nvPr>
        </p:nvSpPr>
        <p:spPr>
          <a:xfrm>
            <a:off x="5921828" y="2798940"/>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15"/>
          <p:cNvSpPr txBox="1">
            <a:spLocks noGrp="1"/>
          </p:cNvSpPr>
          <p:nvPr>
            <p:ph type="body" idx="3"/>
          </p:nvPr>
        </p:nvSpPr>
        <p:spPr>
          <a:xfrm>
            <a:off x="5922254" y="3569311"/>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15"/>
          <p:cNvSpPr txBox="1">
            <a:spLocks noGrp="1"/>
          </p:cNvSpPr>
          <p:nvPr>
            <p:ph type="body" idx="4"/>
          </p:nvPr>
        </p:nvSpPr>
        <p:spPr>
          <a:xfrm>
            <a:off x="5921828" y="3898736"/>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15"/>
          <p:cNvSpPr txBox="1">
            <a:spLocks noGrp="1"/>
          </p:cNvSpPr>
          <p:nvPr>
            <p:ph type="body" idx="5"/>
          </p:nvPr>
        </p:nvSpPr>
        <p:spPr>
          <a:xfrm>
            <a:off x="5922254" y="4669107"/>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15"/>
          <p:cNvSpPr txBox="1">
            <a:spLocks noGrp="1"/>
          </p:cNvSpPr>
          <p:nvPr>
            <p:ph type="body" idx="6"/>
          </p:nvPr>
        </p:nvSpPr>
        <p:spPr>
          <a:xfrm>
            <a:off x="5921828" y="4998532"/>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meline 2">
  <p:cSld name="Timeline 2">
    <p:spTree>
      <p:nvGrpSpPr>
        <p:cNvPr id="1" name="Shape 170"/>
        <p:cNvGrpSpPr/>
        <p:nvPr/>
      </p:nvGrpSpPr>
      <p:grpSpPr>
        <a:xfrm>
          <a:off x="0" y="0"/>
          <a:ext cx="0" cy="0"/>
          <a:chOff x="0" y="0"/>
          <a:chExt cx="0" cy="0"/>
        </a:xfrm>
      </p:grpSpPr>
      <p:sp>
        <p:nvSpPr>
          <p:cNvPr id="171" name="Google Shape;171;p16"/>
          <p:cNvSpPr/>
          <p:nvPr/>
        </p:nvSpPr>
        <p:spPr>
          <a:xfrm>
            <a:off x="0" y="3057683"/>
            <a:ext cx="12191998" cy="201019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172" name="Google Shape;17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16"/>
          <p:cNvSpPr txBox="1">
            <a:spLocks noGrp="1"/>
          </p:cNvSpPr>
          <p:nvPr>
            <p:ph type="body" idx="1"/>
          </p:nvPr>
        </p:nvSpPr>
        <p:spPr>
          <a:xfrm>
            <a:off x="914399" y="3354712"/>
            <a:ext cx="731520" cy="457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rgbClr val="3F3F3F"/>
              </a:buClr>
              <a:buSzPts val="1400"/>
              <a:buNone/>
              <a:defRPr sz="1400" b="1">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16"/>
          <p:cNvSpPr txBox="1">
            <a:spLocks noGrp="1"/>
          </p:cNvSpPr>
          <p:nvPr>
            <p:ph type="body" idx="2"/>
          </p:nvPr>
        </p:nvSpPr>
        <p:spPr>
          <a:xfrm>
            <a:off x="196596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16"/>
          <p:cNvSpPr txBox="1">
            <a:spLocks noGrp="1"/>
          </p:cNvSpPr>
          <p:nvPr>
            <p:ph type="body" idx="3"/>
          </p:nvPr>
        </p:nvSpPr>
        <p:spPr>
          <a:xfrm>
            <a:off x="275388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p16"/>
          <p:cNvSpPr txBox="1">
            <a:spLocks noGrp="1"/>
          </p:cNvSpPr>
          <p:nvPr>
            <p:ph type="body" idx="4"/>
          </p:nvPr>
        </p:nvSpPr>
        <p:spPr>
          <a:xfrm>
            <a:off x="354180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16"/>
          <p:cNvSpPr txBox="1">
            <a:spLocks noGrp="1"/>
          </p:cNvSpPr>
          <p:nvPr>
            <p:ph type="body" idx="5"/>
          </p:nvPr>
        </p:nvSpPr>
        <p:spPr>
          <a:xfrm>
            <a:off x="432972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16"/>
          <p:cNvSpPr txBox="1">
            <a:spLocks noGrp="1"/>
          </p:cNvSpPr>
          <p:nvPr>
            <p:ph type="body" idx="6"/>
          </p:nvPr>
        </p:nvSpPr>
        <p:spPr>
          <a:xfrm>
            <a:off x="914400" y="4292468"/>
            <a:ext cx="731520" cy="457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rgbClr val="3F3F3F"/>
              </a:buClr>
              <a:buSzPts val="1400"/>
              <a:buNone/>
              <a:defRPr sz="1400" b="1">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9" name="Google Shape;179;p16"/>
          <p:cNvSpPr txBox="1">
            <a:spLocks noGrp="1"/>
          </p:cNvSpPr>
          <p:nvPr>
            <p:ph type="body" idx="7"/>
          </p:nvPr>
        </p:nvSpPr>
        <p:spPr>
          <a:xfrm>
            <a:off x="511764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0" name="Google Shape;180;p16"/>
          <p:cNvSpPr txBox="1">
            <a:spLocks noGrp="1"/>
          </p:cNvSpPr>
          <p:nvPr>
            <p:ph type="body" idx="8"/>
          </p:nvPr>
        </p:nvSpPr>
        <p:spPr>
          <a:xfrm>
            <a:off x="590556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16"/>
          <p:cNvSpPr txBox="1">
            <a:spLocks noGrp="1"/>
          </p:cNvSpPr>
          <p:nvPr>
            <p:ph type="body" idx="9"/>
          </p:nvPr>
        </p:nvSpPr>
        <p:spPr>
          <a:xfrm>
            <a:off x="669348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16"/>
          <p:cNvSpPr txBox="1">
            <a:spLocks noGrp="1"/>
          </p:cNvSpPr>
          <p:nvPr>
            <p:ph type="body" idx="13"/>
          </p:nvPr>
        </p:nvSpPr>
        <p:spPr>
          <a:xfrm>
            <a:off x="905724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16"/>
          <p:cNvSpPr txBox="1">
            <a:spLocks noGrp="1"/>
          </p:cNvSpPr>
          <p:nvPr>
            <p:ph type="body" idx="14"/>
          </p:nvPr>
        </p:nvSpPr>
        <p:spPr>
          <a:xfrm>
            <a:off x="748140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16"/>
          <p:cNvSpPr txBox="1">
            <a:spLocks noGrp="1"/>
          </p:cNvSpPr>
          <p:nvPr>
            <p:ph type="body" idx="15"/>
          </p:nvPr>
        </p:nvSpPr>
        <p:spPr>
          <a:xfrm>
            <a:off x="826932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16"/>
          <p:cNvSpPr txBox="1">
            <a:spLocks noGrp="1"/>
          </p:cNvSpPr>
          <p:nvPr>
            <p:ph type="body" idx="16"/>
          </p:nvPr>
        </p:nvSpPr>
        <p:spPr>
          <a:xfrm>
            <a:off x="984516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16"/>
          <p:cNvSpPr txBox="1">
            <a:spLocks noGrp="1"/>
          </p:cNvSpPr>
          <p:nvPr>
            <p:ph type="body" idx="17"/>
          </p:nvPr>
        </p:nvSpPr>
        <p:spPr>
          <a:xfrm>
            <a:off x="10633085"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16"/>
          <p:cNvSpPr txBox="1">
            <a:spLocks noGrp="1"/>
          </p:cNvSpPr>
          <p:nvPr>
            <p:ph type="body" idx="18"/>
          </p:nvPr>
        </p:nvSpPr>
        <p:spPr>
          <a:xfrm>
            <a:off x="1969915"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16"/>
          <p:cNvSpPr txBox="1">
            <a:spLocks noGrp="1"/>
          </p:cNvSpPr>
          <p:nvPr>
            <p:ph type="body" idx="19"/>
          </p:nvPr>
        </p:nvSpPr>
        <p:spPr>
          <a:xfrm>
            <a:off x="2757602"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9" name="Google Shape;189;p16"/>
          <p:cNvSpPr txBox="1">
            <a:spLocks noGrp="1"/>
          </p:cNvSpPr>
          <p:nvPr>
            <p:ph type="body" idx="20"/>
          </p:nvPr>
        </p:nvSpPr>
        <p:spPr>
          <a:xfrm>
            <a:off x="3545289"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16"/>
          <p:cNvSpPr txBox="1">
            <a:spLocks noGrp="1"/>
          </p:cNvSpPr>
          <p:nvPr>
            <p:ph type="body" idx="21"/>
          </p:nvPr>
        </p:nvSpPr>
        <p:spPr>
          <a:xfrm>
            <a:off x="4332976"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1" name="Google Shape;191;p16"/>
          <p:cNvSpPr txBox="1">
            <a:spLocks noGrp="1"/>
          </p:cNvSpPr>
          <p:nvPr>
            <p:ph type="body" idx="22"/>
          </p:nvPr>
        </p:nvSpPr>
        <p:spPr>
          <a:xfrm>
            <a:off x="5120663"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2" name="Google Shape;192;p16"/>
          <p:cNvSpPr txBox="1">
            <a:spLocks noGrp="1"/>
          </p:cNvSpPr>
          <p:nvPr>
            <p:ph type="body" idx="23"/>
          </p:nvPr>
        </p:nvSpPr>
        <p:spPr>
          <a:xfrm>
            <a:off x="5908350"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3" name="Google Shape;193;p16"/>
          <p:cNvSpPr txBox="1">
            <a:spLocks noGrp="1"/>
          </p:cNvSpPr>
          <p:nvPr>
            <p:ph type="body" idx="24"/>
          </p:nvPr>
        </p:nvSpPr>
        <p:spPr>
          <a:xfrm>
            <a:off x="6696037"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16"/>
          <p:cNvSpPr txBox="1">
            <a:spLocks noGrp="1"/>
          </p:cNvSpPr>
          <p:nvPr>
            <p:ph type="body" idx="25"/>
          </p:nvPr>
        </p:nvSpPr>
        <p:spPr>
          <a:xfrm>
            <a:off x="9059098"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5" name="Google Shape;195;p16"/>
          <p:cNvSpPr txBox="1">
            <a:spLocks noGrp="1"/>
          </p:cNvSpPr>
          <p:nvPr>
            <p:ph type="body" idx="26"/>
          </p:nvPr>
        </p:nvSpPr>
        <p:spPr>
          <a:xfrm>
            <a:off x="7483724"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6" name="Google Shape;196;p16"/>
          <p:cNvSpPr txBox="1">
            <a:spLocks noGrp="1"/>
          </p:cNvSpPr>
          <p:nvPr>
            <p:ph type="body" idx="27"/>
          </p:nvPr>
        </p:nvSpPr>
        <p:spPr>
          <a:xfrm>
            <a:off x="8271411"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7" name="Google Shape;197;p16"/>
          <p:cNvSpPr txBox="1">
            <a:spLocks noGrp="1"/>
          </p:cNvSpPr>
          <p:nvPr>
            <p:ph type="body" idx="28"/>
          </p:nvPr>
        </p:nvSpPr>
        <p:spPr>
          <a:xfrm>
            <a:off x="9846785"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8" name="Google Shape;198;p16"/>
          <p:cNvSpPr txBox="1">
            <a:spLocks noGrp="1"/>
          </p:cNvSpPr>
          <p:nvPr>
            <p:ph type="body" idx="29"/>
          </p:nvPr>
        </p:nvSpPr>
        <p:spPr>
          <a:xfrm>
            <a:off x="10634472"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9" name="Google Shape;199;p16"/>
          <p:cNvSpPr/>
          <p:nvPr/>
        </p:nvSpPr>
        <p:spPr>
          <a:xfrm>
            <a:off x="929640" y="4034785"/>
            <a:ext cx="10332720" cy="45719"/>
          </a:xfrm>
          <a:prstGeom prst="rect">
            <a:avLst/>
          </a:prstGeom>
          <a:solidFill>
            <a:srgbClr val="E2B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200" name="Google Shape;20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mart Art">
  <p:cSld name="Smart Art">
    <p:bg>
      <p:bgPr>
        <a:solidFill>
          <a:schemeClr val="lt1"/>
        </a:solidFill>
        <a:effectLst/>
      </p:bgPr>
    </p:bg>
    <p:spTree>
      <p:nvGrpSpPr>
        <p:cNvPr id="1" name="Shape 203"/>
        <p:cNvGrpSpPr/>
        <p:nvPr/>
      </p:nvGrpSpPr>
      <p:grpSpPr>
        <a:xfrm>
          <a:off x="0" y="0"/>
          <a:ext cx="0" cy="0"/>
          <a:chOff x="0" y="0"/>
          <a:chExt cx="0" cy="0"/>
        </a:xfrm>
      </p:grpSpPr>
      <p:sp>
        <p:nvSpPr>
          <p:cNvPr id="204" name="Google Shape;204;p17"/>
          <p:cNvSpPr>
            <a:spLocks noGrp="1"/>
          </p:cNvSpPr>
          <p:nvPr>
            <p:ph type="dgm" idx="2"/>
          </p:nvPr>
        </p:nvSpPr>
        <p:spPr>
          <a:xfrm>
            <a:off x="838200" y="2136776"/>
            <a:ext cx="10515600" cy="369764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Arial"/>
                <a:ea typeface="Arial"/>
                <a:cs typeface="Arial"/>
                <a:sym typeface="Arial"/>
              </a:defRPr>
            </a:lvl2pPr>
            <a:lvl3pPr marR="0" lvl="2"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Arial"/>
                <a:ea typeface="Arial"/>
                <a:cs typeface="Arial"/>
                <a:sym typeface="Arial"/>
              </a:defRPr>
            </a:lvl3pPr>
            <a:lvl4pPr marR="0" lvl="3"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4pPr>
            <a:lvl5pPr marR="0" lvl="4"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5" name="Google Shape;205;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8" name="Google Shape;208;p17"/>
          <p:cNvCxnSpPr/>
          <p:nvPr/>
        </p:nvCxnSpPr>
        <p:spPr>
          <a:xfrm rot="10800000" flipH="1">
            <a:off x="0" y="0"/>
            <a:ext cx="2590800" cy="762000"/>
          </a:xfrm>
          <a:prstGeom prst="straightConnector1">
            <a:avLst/>
          </a:prstGeom>
          <a:noFill/>
          <a:ln w="9525" cap="flat" cmpd="sng">
            <a:solidFill>
              <a:srgbClr val="E2B08C"/>
            </a:solidFill>
            <a:prstDash val="solid"/>
            <a:miter lim="800000"/>
            <a:headEnd type="none" w="sm" len="sm"/>
            <a:tailEnd type="none" w="sm" len="sm"/>
          </a:ln>
        </p:spPr>
      </p:cxnSp>
      <p:cxnSp>
        <p:nvCxnSpPr>
          <p:cNvPr id="209" name="Google Shape;209;p17"/>
          <p:cNvCxnSpPr/>
          <p:nvPr/>
        </p:nvCxnSpPr>
        <p:spPr>
          <a:xfrm flipH="1">
            <a:off x="0" y="0"/>
            <a:ext cx="704850" cy="1027906"/>
          </a:xfrm>
          <a:prstGeom prst="straightConnector1">
            <a:avLst/>
          </a:prstGeom>
          <a:noFill/>
          <a:ln w="9525" cap="flat" cmpd="sng">
            <a:solidFill>
              <a:srgbClr val="E2B08C"/>
            </a:solidFill>
            <a:prstDash val="solid"/>
            <a:miter lim="800000"/>
            <a:headEnd type="none" w="sm" len="sm"/>
            <a:tailEnd type="none" w="sm" len="sm"/>
          </a:ln>
        </p:spPr>
      </p:cxnSp>
      <p:sp>
        <p:nvSpPr>
          <p:cNvPr id="210" name="Google Shape;21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eam Slide 8 People">
  <p:cSld name="Team Slide 8 People">
    <p:bg>
      <p:bgPr>
        <a:solidFill>
          <a:schemeClr val="accent2"/>
        </a:solidFill>
        <a:effectLst/>
      </p:bgPr>
    </p:bg>
    <p:spTree>
      <p:nvGrpSpPr>
        <p:cNvPr id="1" name="Shape 211"/>
        <p:cNvGrpSpPr/>
        <p:nvPr/>
      </p:nvGrpSpPr>
      <p:grpSpPr>
        <a:xfrm>
          <a:off x="0" y="0"/>
          <a:ext cx="0" cy="0"/>
          <a:chOff x="0" y="0"/>
          <a:chExt cx="0" cy="0"/>
        </a:xfrm>
      </p:grpSpPr>
      <p:sp>
        <p:nvSpPr>
          <p:cNvPr id="212" name="Google Shape;212;p18"/>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3" name="Google Shape;213;p18"/>
          <p:cNvSpPr>
            <a:spLocks noGrp="1"/>
          </p:cNvSpPr>
          <p:nvPr>
            <p:ph type="pic" idx="2"/>
          </p:nvPr>
        </p:nvSpPr>
        <p:spPr>
          <a:xfrm>
            <a:off x="1877176" y="2428875"/>
            <a:ext cx="1066800" cy="1066800"/>
          </a:xfrm>
          <a:prstGeom prst="rect">
            <a:avLst/>
          </a:prstGeom>
          <a:solidFill>
            <a:schemeClr val="lt1"/>
          </a:solidFill>
          <a:ln>
            <a:noFill/>
          </a:ln>
        </p:spPr>
      </p:sp>
      <p:sp>
        <p:nvSpPr>
          <p:cNvPr id="214" name="Google Shape;214;p18"/>
          <p:cNvSpPr>
            <a:spLocks noGrp="1"/>
          </p:cNvSpPr>
          <p:nvPr>
            <p:ph type="pic" idx="3"/>
          </p:nvPr>
        </p:nvSpPr>
        <p:spPr>
          <a:xfrm>
            <a:off x="4226270" y="2428875"/>
            <a:ext cx="1066800" cy="1066800"/>
          </a:xfrm>
          <a:prstGeom prst="rect">
            <a:avLst/>
          </a:prstGeom>
          <a:solidFill>
            <a:schemeClr val="lt1"/>
          </a:solidFill>
          <a:ln>
            <a:noFill/>
          </a:ln>
        </p:spPr>
      </p:sp>
      <p:sp>
        <p:nvSpPr>
          <p:cNvPr id="215" name="Google Shape;215;p18"/>
          <p:cNvSpPr>
            <a:spLocks noGrp="1"/>
          </p:cNvSpPr>
          <p:nvPr>
            <p:ph type="pic" idx="4"/>
          </p:nvPr>
        </p:nvSpPr>
        <p:spPr>
          <a:xfrm>
            <a:off x="6716934" y="2428875"/>
            <a:ext cx="1066800" cy="1066800"/>
          </a:xfrm>
          <a:prstGeom prst="rect">
            <a:avLst/>
          </a:prstGeom>
          <a:solidFill>
            <a:schemeClr val="lt1"/>
          </a:solidFill>
          <a:ln>
            <a:noFill/>
          </a:ln>
        </p:spPr>
      </p:sp>
      <p:sp>
        <p:nvSpPr>
          <p:cNvPr id="216" name="Google Shape;216;p18"/>
          <p:cNvSpPr>
            <a:spLocks noGrp="1"/>
          </p:cNvSpPr>
          <p:nvPr>
            <p:ph type="pic" idx="5"/>
          </p:nvPr>
        </p:nvSpPr>
        <p:spPr>
          <a:xfrm>
            <a:off x="9136814" y="2428875"/>
            <a:ext cx="1066800" cy="1066800"/>
          </a:xfrm>
          <a:prstGeom prst="rect">
            <a:avLst/>
          </a:prstGeom>
          <a:solidFill>
            <a:schemeClr val="lt1"/>
          </a:solidFill>
          <a:ln>
            <a:noFill/>
          </a:ln>
        </p:spPr>
      </p:sp>
      <p:sp>
        <p:nvSpPr>
          <p:cNvPr id="217" name="Google Shape;217;p18"/>
          <p:cNvSpPr txBox="1">
            <a:spLocks noGrp="1"/>
          </p:cNvSpPr>
          <p:nvPr>
            <p:ph type="body" idx="1"/>
          </p:nvPr>
        </p:nvSpPr>
        <p:spPr>
          <a:xfrm>
            <a:off x="1500168" y="3654378"/>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18" name="Google Shape;218;p18"/>
          <p:cNvSpPr txBox="1">
            <a:spLocks noGrp="1"/>
          </p:cNvSpPr>
          <p:nvPr>
            <p:ph type="body" idx="6"/>
          </p:nvPr>
        </p:nvSpPr>
        <p:spPr>
          <a:xfrm>
            <a:off x="1390120" y="3782039"/>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19" name="Google Shape;219;p18"/>
          <p:cNvSpPr txBox="1">
            <a:spLocks noGrp="1"/>
          </p:cNvSpPr>
          <p:nvPr>
            <p:ph type="body" idx="7"/>
          </p:nvPr>
        </p:nvSpPr>
        <p:spPr>
          <a:xfrm>
            <a:off x="3849262" y="3669060"/>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20" name="Google Shape;220;p18"/>
          <p:cNvSpPr txBox="1">
            <a:spLocks noGrp="1"/>
          </p:cNvSpPr>
          <p:nvPr>
            <p:ph type="body" idx="8"/>
          </p:nvPr>
        </p:nvSpPr>
        <p:spPr>
          <a:xfrm>
            <a:off x="3739214" y="3796721"/>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21" name="Google Shape;221;p18"/>
          <p:cNvSpPr txBox="1">
            <a:spLocks noGrp="1"/>
          </p:cNvSpPr>
          <p:nvPr>
            <p:ph type="body" idx="9"/>
          </p:nvPr>
        </p:nvSpPr>
        <p:spPr>
          <a:xfrm>
            <a:off x="6339926" y="3669060"/>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22" name="Google Shape;222;p18"/>
          <p:cNvSpPr txBox="1">
            <a:spLocks noGrp="1"/>
          </p:cNvSpPr>
          <p:nvPr>
            <p:ph type="body" idx="13"/>
          </p:nvPr>
        </p:nvSpPr>
        <p:spPr>
          <a:xfrm>
            <a:off x="6217963" y="3796721"/>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23" name="Google Shape;223;p18"/>
          <p:cNvSpPr txBox="1">
            <a:spLocks noGrp="1"/>
          </p:cNvSpPr>
          <p:nvPr>
            <p:ph type="body" idx="14"/>
          </p:nvPr>
        </p:nvSpPr>
        <p:spPr>
          <a:xfrm>
            <a:off x="8759806" y="3654378"/>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24" name="Google Shape;224;p18"/>
          <p:cNvSpPr txBox="1">
            <a:spLocks noGrp="1"/>
          </p:cNvSpPr>
          <p:nvPr>
            <p:ph type="body" idx="15"/>
          </p:nvPr>
        </p:nvSpPr>
        <p:spPr>
          <a:xfrm>
            <a:off x="8634432" y="3782039"/>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25" name="Google Shape;225;p18"/>
          <p:cNvSpPr>
            <a:spLocks noGrp="1"/>
          </p:cNvSpPr>
          <p:nvPr>
            <p:ph type="pic" idx="16"/>
          </p:nvPr>
        </p:nvSpPr>
        <p:spPr>
          <a:xfrm>
            <a:off x="1877176" y="4287711"/>
            <a:ext cx="1066800" cy="1066800"/>
          </a:xfrm>
          <a:prstGeom prst="rect">
            <a:avLst/>
          </a:prstGeom>
          <a:solidFill>
            <a:schemeClr val="lt1"/>
          </a:solidFill>
          <a:ln>
            <a:noFill/>
          </a:ln>
        </p:spPr>
      </p:sp>
      <p:sp>
        <p:nvSpPr>
          <p:cNvPr id="226" name="Google Shape;226;p18"/>
          <p:cNvSpPr>
            <a:spLocks noGrp="1"/>
          </p:cNvSpPr>
          <p:nvPr>
            <p:ph type="pic" idx="17"/>
          </p:nvPr>
        </p:nvSpPr>
        <p:spPr>
          <a:xfrm>
            <a:off x="4226270" y="4287711"/>
            <a:ext cx="1066800" cy="1066800"/>
          </a:xfrm>
          <a:prstGeom prst="rect">
            <a:avLst/>
          </a:prstGeom>
          <a:solidFill>
            <a:schemeClr val="lt1"/>
          </a:solidFill>
          <a:ln>
            <a:noFill/>
          </a:ln>
        </p:spPr>
      </p:sp>
      <p:sp>
        <p:nvSpPr>
          <p:cNvPr id="227" name="Google Shape;227;p18"/>
          <p:cNvSpPr>
            <a:spLocks noGrp="1"/>
          </p:cNvSpPr>
          <p:nvPr>
            <p:ph type="pic" idx="18"/>
          </p:nvPr>
        </p:nvSpPr>
        <p:spPr>
          <a:xfrm>
            <a:off x="6716934" y="4287711"/>
            <a:ext cx="1066800" cy="1066800"/>
          </a:xfrm>
          <a:prstGeom prst="rect">
            <a:avLst/>
          </a:prstGeom>
          <a:solidFill>
            <a:schemeClr val="lt1"/>
          </a:solidFill>
          <a:ln>
            <a:noFill/>
          </a:ln>
        </p:spPr>
      </p:sp>
      <p:sp>
        <p:nvSpPr>
          <p:cNvPr id="228" name="Google Shape;228;p18"/>
          <p:cNvSpPr>
            <a:spLocks noGrp="1"/>
          </p:cNvSpPr>
          <p:nvPr>
            <p:ph type="pic" idx="19"/>
          </p:nvPr>
        </p:nvSpPr>
        <p:spPr>
          <a:xfrm>
            <a:off x="9136814" y="4287711"/>
            <a:ext cx="1066800" cy="1066800"/>
          </a:xfrm>
          <a:prstGeom prst="rect">
            <a:avLst/>
          </a:prstGeom>
          <a:solidFill>
            <a:schemeClr val="lt1"/>
          </a:solidFill>
          <a:ln>
            <a:noFill/>
          </a:ln>
        </p:spPr>
      </p:sp>
      <p:sp>
        <p:nvSpPr>
          <p:cNvPr id="229" name="Google Shape;229;p18"/>
          <p:cNvSpPr txBox="1">
            <a:spLocks noGrp="1"/>
          </p:cNvSpPr>
          <p:nvPr>
            <p:ph type="body" idx="20"/>
          </p:nvPr>
        </p:nvSpPr>
        <p:spPr>
          <a:xfrm>
            <a:off x="1500168"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30" name="Google Shape;230;p18"/>
          <p:cNvSpPr txBox="1">
            <a:spLocks noGrp="1"/>
          </p:cNvSpPr>
          <p:nvPr>
            <p:ph type="body" idx="21"/>
          </p:nvPr>
        </p:nvSpPr>
        <p:spPr>
          <a:xfrm>
            <a:off x="1390120" y="5640875"/>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31" name="Google Shape;231;p18"/>
          <p:cNvSpPr txBox="1">
            <a:spLocks noGrp="1"/>
          </p:cNvSpPr>
          <p:nvPr>
            <p:ph type="body" idx="22"/>
          </p:nvPr>
        </p:nvSpPr>
        <p:spPr>
          <a:xfrm>
            <a:off x="3849262" y="5527896"/>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32" name="Google Shape;232;p18"/>
          <p:cNvSpPr txBox="1">
            <a:spLocks noGrp="1"/>
          </p:cNvSpPr>
          <p:nvPr>
            <p:ph type="body" idx="23"/>
          </p:nvPr>
        </p:nvSpPr>
        <p:spPr>
          <a:xfrm>
            <a:off x="3739214" y="5655557"/>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33" name="Google Shape;233;p18"/>
          <p:cNvSpPr txBox="1">
            <a:spLocks noGrp="1"/>
          </p:cNvSpPr>
          <p:nvPr>
            <p:ph type="body" idx="24"/>
          </p:nvPr>
        </p:nvSpPr>
        <p:spPr>
          <a:xfrm>
            <a:off x="6339926" y="5527896"/>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34" name="Google Shape;234;p18"/>
          <p:cNvSpPr txBox="1">
            <a:spLocks noGrp="1"/>
          </p:cNvSpPr>
          <p:nvPr>
            <p:ph type="body" idx="25"/>
          </p:nvPr>
        </p:nvSpPr>
        <p:spPr>
          <a:xfrm>
            <a:off x="6229878" y="5655557"/>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35" name="Google Shape;235;p18"/>
          <p:cNvSpPr txBox="1">
            <a:spLocks noGrp="1"/>
          </p:cNvSpPr>
          <p:nvPr>
            <p:ph type="body" idx="26"/>
          </p:nvPr>
        </p:nvSpPr>
        <p:spPr>
          <a:xfrm>
            <a:off x="8759806"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36" name="Google Shape;236;p18"/>
          <p:cNvSpPr txBox="1">
            <a:spLocks noGrp="1"/>
          </p:cNvSpPr>
          <p:nvPr>
            <p:ph type="body" idx="27"/>
          </p:nvPr>
        </p:nvSpPr>
        <p:spPr>
          <a:xfrm>
            <a:off x="8634432" y="5640875"/>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37" name="Google Shape;2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9" name="Google Shape;2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98989"/>
                </a:solidFill>
                <a:latin typeface="Arial"/>
                <a:ea typeface="Arial"/>
                <a:cs typeface="Arial"/>
                <a:sym typeface="Arial"/>
              </a:defRPr>
            </a:lvl1pPr>
            <a:lvl2pPr marL="0" lvl="1" indent="0" algn="r">
              <a:spcBef>
                <a:spcPts val="0"/>
              </a:spcBef>
              <a:buNone/>
              <a:defRPr sz="900">
                <a:solidFill>
                  <a:srgbClr val="898989"/>
                </a:solidFill>
                <a:latin typeface="Arial"/>
                <a:ea typeface="Arial"/>
                <a:cs typeface="Arial"/>
                <a:sym typeface="Arial"/>
              </a:defRPr>
            </a:lvl2pPr>
            <a:lvl3pPr marL="0" lvl="2" indent="0" algn="r">
              <a:spcBef>
                <a:spcPts val="0"/>
              </a:spcBef>
              <a:buNone/>
              <a:defRPr sz="900">
                <a:solidFill>
                  <a:srgbClr val="898989"/>
                </a:solidFill>
                <a:latin typeface="Arial"/>
                <a:ea typeface="Arial"/>
                <a:cs typeface="Arial"/>
                <a:sym typeface="Arial"/>
              </a:defRPr>
            </a:lvl3pPr>
            <a:lvl4pPr marL="0" lvl="3" indent="0" algn="r">
              <a:spcBef>
                <a:spcPts val="0"/>
              </a:spcBef>
              <a:buNone/>
              <a:defRPr sz="900">
                <a:solidFill>
                  <a:srgbClr val="898989"/>
                </a:solidFill>
                <a:latin typeface="Arial"/>
                <a:ea typeface="Arial"/>
                <a:cs typeface="Arial"/>
                <a:sym typeface="Arial"/>
              </a:defRPr>
            </a:lvl4pPr>
            <a:lvl5pPr marL="0" lvl="4" indent="0" algn="r">
              <a:spcBef>
                <a:spcPts val="0"/>
              </a:spcBef>
              <a:buNone/>
              <a:defRPr sz="900">
                <a:solidFill>
                  <a:srgbClr val="898989"/>
                </a:solidFill>
                <a:latin typeface="Arial"/>
                <a:ea typeface="Arial"/>
                <a:cs typeface="Arial"/>
                <a:sym typeface="Arial"/>
              </a:defRPr>
            </a:lvl5pPr>
            <a:lvl6pPr marL="0" lvl="5" indent="0" algn="r">
              <a:spcBef>
                <a:spcPts val="0"/>
              </a:spcBef>
              <a:buNone/>
              <a:defRPr sz="900">
                <a:solidFill>
                  <a:srgbClr val="898989"/>
                </a:solidFill>
                <a:latin typeface="Arial"/>
                <a:ea typeface="Arial"/>
                <a:cs typeface="Arial"/>
                <a:sym typeface="Arial"/>
              </a:defRPr>
            </a:lvl6pPr>
            <a:lvl7pPr marL="0" lvl="6" indent="0" algn="r">
              <a:spcBef>
                <a:spcPts val="0"/>
              </a:spcBef>
              <a:buNone/>
              <a:defRPr sz="900">
                <a:solidFill>
                  <a:srgbClr val="898989"/>
                </a:solidFill>
                <a:latin typeface="Arial"/>
                <a:ea typeface="Arial"/>
                <a:cs typeface="Arial"/>
                <a:sym typeface="Arial"/>
              </a:defRPr>
            </a:lvl7pPr>
            <a:lvl8pPr marL="0" lvl="7" indent="0" algn="r">
              <a:spcBef>
                <a:spcPts val="0"/>
              </a:spcBef>
              <a:buNone/>
              <a:defRPr sz="900">
                <a:solidFill>
                  <a:srgbClr val="898989"/>
                </a:solidFill>
                <a:latin typeface="Arial"/>
                <a:ea typeface="Arial"/>
                <a:cs typeface="Arial"/>
                <a:sym typeface="Arial"/>
              </a:defRPr>
            </a:lvl8pPr>
            <a:lvl9pPr marL="0" lvl="8" indent="0" algn="r">
              <a:spcBef>
                <a:spcPts val="0"/>
              </a:spcBef>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40" name="Google Shape;240;p18"/>
          <p:cNvPicPr preferRelativeResize="0"/>
          <p:nvPr/>
        </p:nvPicPr>
        <p:blipFill rotWithShape="1">
          <a:blip r:embed="rId2">
            <a:alphaModFix/>
          </a:blip>
          <a:srcRect/>
          <a:stretch/>
        </p:blipFill>
        <p:spPr>
          <a:xfrm>
            <a:off x="0" y="473953"/>
            <a:ext cx="2057400" cy="1647825"/>
          </a:xfrm>
          <a:prstGeom prst="rect">
            <a:avLst/>
          </a:prstGeom>
          <a:noFill/>
          <a:ln>
            <a:noFill/>
          </a:ln>
        </p:spPr>
      </p:pic>
      <p:pic>
        <p:nvPicPr>
          <p:cNvPr id="241" name="Google Shape;241;p18"/>
          <p:cNvPicPr preferRelativeResize="0"/>
          <p:nvPr/>
        </p:nvPicPr>
        <p:blipFill rotWithShape="1">
          <a:blip r:embed="rId3">
            <a:alphaModFix/>
          </a:blip>
          <a:srcRect/>
          <a:stretch/>
        </p:blipFill>
        <p:spPr>
          <a:xfrm>
            <a:off x="11049000" y="5180889"/>
            <a:ext cx="1143000" cy="9144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  Content">
  <p:cSld name="3  Content">
    <p:bg>
      <p:bgPr>
        <a:solidFill>
          <a:schemeClr val="lt1"/>
        </a:solidFill>
        <a:effectLst/>
      </p:bgPr>
    </p:bg>
    <p:spTree>
      <p:nvGrpSpPr>
        <p:cNvPr id="1" name="Shape 242"/>
        <p:cNvGrpSpPr/>
        <p:nvPr/>
      </p:nvGrpSpPr>
      <p:grpSpPr>
        <a:xfrm>
          <a:off x="0" y="0"/>
          <a:ext cx="0" cy="0"/>
          <a:chOff x="0" y="0"/>
          <a:chExt cx="0" cy="0"/>
        </a:xfrm>
      </p:grpSpPr>
      <p:sp>
        <p:nvSpPr>
          <p:cNvPr id="243" name="Google Shape;243;p19"/>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19"/>
          <p:cNvSpPr txBox="1">
            <a:spLocks noGrp="1"/>
          </p:cNvSpPr>
          <p:nvPr>
            <p:ph type="body" idx="1"/>
          </p:nvPr>
        </p:nvSpPr>
        <p:spPr>
          <a:xfrm>
            <a:off x="1075447" y="2370670"/>
            <a:ext cx="1856232" cy="166420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400"/>
              <a:buNone/>
              <a:defRPr sz="1400"/>
            </a:lvl1pPr>
            <a:lvl2pPr marL="914400" lvl="1" indent="-228600" algn="l">
              <a:lnSpc>
                <a:spcPct val="90000"/>
              </a:lnSpc>
              <a:spcBef>
                <a:spcPts val="500"/>
              </a:spcBef>
              <a:spcAft>
                <a:spcPts val="0"/>
              </a:spcAft>
              <a:buClr>
                <a:srgbClr val="3F3F3F"/>
              </a:buClr>
              <a:buSzPts val="1200"/>
              <a:buNone/>
              <a:defRPr sz="1200"/>
            </a:lvl2pPr>
            <a:lvl3pPr marL="1371600" lvl="2" indent="-228600" algn="l">
              <a:lnSpc>
                <a:spcPct val="90000"/>
              </a:lnSpc>
              <a:spcBef>
                <a:spcPts val="500"/>
              </a:spcBef>
              <a:spcAft>
                <a:spcPts val="0"/>
              </a:spcAft>
              <a:buClr>
                <a:srgbClr val="3F3F3F"/>
              </a:buClr>
              <a:buSzPts val="1100"/>
              <a:buNone/>
              <a:defRPr sz="1100"/>
            </a:lvl3pPr>
            <a:lvl4pPr marL="1828800" lvl="3" indent="-228600" algn="l">
              <a:lnSpc>
                <a:spcPct val="90000"/>
              </a:lnSpc>
              <a:spcBef>
                <a:spcPts val="500"/>
              </a:spcBef>
              <a:spcAft>
                <a:spcPts val="0"/>
              </a:spcAft>
              <a:buClr>
                <a:srgbClr val="3F3F3F"/>
              </a:buClr>
              <a:buSzPts val="1050"/>
              <a:buNone/>
              <a:defRPr sz="1050"/>
            </a:lvl4pPr>
            <a:lvl5pPr marL="2286000" lvl="4" indent="-228600" algn="l">
              <a:lnSpc>
                <a:spcPct val="90000"/>
              </a:lnSpc>
              <a:spcBef>
                <a:spcPts val="500"/>
              </a:spcBef>
              <a:spcAft>
                <a:spcPts val="0"/>
              </a:spcAft>
              <a:buClr>
                <a:srgbClr val="3F3F3F"/>
              </a:buClr>
              <a:buSzPts val="1050"/>
              <a:buNone/>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19"/>
          <p:cNvSpPr txBox="1">
            <a:spLocks noGrp="1"/>
          </p:cNvSpPr>
          <p:nvPr>
            <p:ph type="body" idx="2"/>
          </p:nvPr>
        </p:nvSpPr>
        <p:spPr>
          <a:xfrm>
            <a:off x="838200" y="3788813"/>
            <a:ext cx="2330726"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3200"/>
              <a:buNone/>
              <a:defRPr sz="32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46" name="Google Shape;246;p19"/>
          <p:cNvSpPr txBox="1">
            <a:spLocks noGrp="1"/>
          </p:cNvSpPr>
          <p:nvPr>
            <p:ph type="body" idx="3"/>
          </p:nvPr>
        </p:nvSpPr>
        <p:spPr>
          <a:xfrm>
            <a:off x="838200" y="4464810"/>
            <a:ext cx="2330726"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47" name="Google Shape;247;p19"/>
          <p:cNvSpPr txBox="1">
            <a:spLocks noGrp="1"/>
          </p:cNvSpPr>
          <p:nvPr>
            <p:ph type="body" idx="4"/>
          </p:nvPr>
        </p:nvSpPr>
        <p:spPr>
          <a:xfrm>
            <a:off x="838200" y="5120722"/>
            <a:ext cx="2330726"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lvl2pPr>
            <a:lvl3pPr marL="1371600" lvl="2" indent="-228600" algn="l">
              <a:lnSpc>
                <a:spcPct val="100000"/>
              </a:lnSpc>
              <a:spcBef>
                <a:spcPts val="500"/>
              </a:spcBef>
              <a:spcAft>
                <a:spcPts val="0"/>
              </a:spcAft>
              <a:buClr>
                <a:srgbClr val="3F3F3F"/>
              </a:buClr>
              <a:buSzPts val="1400"/>
              <a:buNone/>
              <a:defRPr sz="1400"/>
            </a:lvl3pPr>
            <a:lvl4pPr marL="1828800" lvl="3" indent="-228600" algn="l">
              <a:lnSpc>
                <a:spcPct val="100000"/>
              </a:lnSpc>
              <a:spcBef>
                <a:spcPts val="500"/>
              </a:spcBef>
              <a:spcAft>
                <a:spcPts val="0"/>
              </a:spcAft>
              <a:buClr>
                <a:srgbClr val="3F3F3F"/>
              </a:buClr>
              <a:buSzPts val="1400"/>
              <a:buNone/>
              <a:defRPr sz="1400"/>
            </a:lvl4pPr>
            <a:lvl5pPr marL="2286000" lvl="4" indent="-228600" algn="l">
              <a:lnSpc>
                <a:spcPct val="100000"/>
              </a:lnSpc>
              <a:spcBef>
                <a:spcPts val="500"/>
              </a:spcBef>
              <a:spcAft>
                <a:spcPts val="0"/>
              </a:spcAft>
              <a:buClr>
                <a:srgbClr val="3F3F3F"/>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8" name="Google Shape;248;p19"/>
          <p:cNvSpPr txBox="1">
            <a:spLocks noGrp="1"/>
          </p:cNvSpPr>
          <p:nvPr>
            <p:ph type="body" idx="5"/>
          </p:nvPr>
        </p:nvSpPr>
        <p:spPr>
          <a:xfrm>
            <a:off x="3805651" y="2370670"/>
            <a:ext cx="1856232" cy="166420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400"/>
              <a:buNone/>
              <a:defRPr sz="1400"/>
            </a:lvl1pPr>
            <a:lvl2pPr marL="914400" lvl="1" indent="-228600" algn="l">
              <a:lnSpc>
                <a:spcPct val="90000"/>
              </a:lnSpc>
              <a:spcBef>
                <a:spcPts val="500"/>
              </a:spcBef>
              <a:spcAft>
                <a:spcPts val="0"/>
              </a:spcAft>
              <a:buClr>
                <a:srgbClr val="3F3F3F"/>
              </a:buClr>
              <a:buSzPts val="1200"/>
              <a:buNone/>
              <a:defRPr sz="1200"/>
            </a:lvl2pPr>
            <a:lvl3pPr marL="1371600" lvl="2" indent="-228600" algn="l">
              <a:lnSpc>
                <a:spcPct val="90000"/>
              </a:lnSpc>
              <a:spcBef>
                <a:spcPts val="500"/>
              </a:spcBef>
              <a:spcAft>
                <a:spcPts val="0"/>
              </a:spcAft>
              <a:buClr>
                <a:srgbClr val="3F3F3F"/>
              </a:buClr>
              <a:buSzPts val="1100"/>
              <a:buNone/>
              <a:defRPr sz="1100"/>
            </a:lvl3pPr>
            <a:lvl4pPr marL="1828800" lvl="3" indent="-228600" algn="l">
              <a:lnSpc>
                <a:spcPct val="90000"/>
              </a:lnSpc>
              <a:spcBef>
                <a:spcPts val="500"/>
              </a:spcBef>
              <a:spcAft>
                <a:spcPts val="0"/>
              </a:spcAft>
              <a:buClr>
                <a:srgbClr val="3F3F3F"/>
              </a:buClr>
              <a:buSzPts val="1050"/>
              <a:buNone/>
              <a:defRPr sz="1050"/>
            </a:lvl4pPr>
            <a:lvl5pPr marL="2286000" lvl="4" indent="-228600" algn="l">
              <a:lnSpc>
                <a:spcPct val="90000"/>
              </a:lnSpc>
              <a:spcBef>
                <a:spcPts val="500"/>
              </a:spcBef>
              <a:spcAft>
                <a:spcPts val="0"/>
              </a:spcAft>
              <a:buClr>
                <a:srgbClr val="3F3F3F"/>
              </a:buClr>
              <a:buSzPts val="1050"/>
              <a:buNone/>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9" name="Google Shape;249;p19"/>
          <p:cNvSpPr txBox="1">
            <a:spLocks noGrp="1"/>
          </p:cNvSpPr>
          <p:nvPr>
            <p:ph type="body" idx="6"/>
          </p:nvPr>
        </p:nvSpPr>
        <p:spPr>
          <a:xfrm>
            <a:off x="3562665" y="3788813"/>
            <a:ext cx="2342205"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3200"/>
              <a:buNone/>
              <a:defRPr sz="32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50" name="Google Shape;250;p19"/>
          <p:cNvSpPr txBox="1">
            <a:spLocks noGrp="1"/>
          </p:cNvSpPr>
          <p:nvPr>
            <p:ph type="body" idx="7"/>
          </p:nvPr>
        </p:nvSpPr>
        <p:spPr>
          <a:xfrm>
            <a:off x="3562665" y="4464810"/>
            <a:ext cx="2342205"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51" name="Google Shape;251;p19"/>
          <p:cNvSpPr txBox="1">
            <a:spLocks noGrp="1"/>
          </p:cNvSpPr>
          <p:nvPr>
            <p:ph type="body" idx="8"/>
          </p:nvPr>
        </p:nvSpPr>
        <p:spPr>
          <a:xfrm>
            <a:off x="3562665" y="5120722"/>
            <a:ext cx="2342205"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lvl2pPr>
            <a:lvl3pPr marL="1371600" lvl="2" indent="-228600" algn="l">
              <a:lnSpc>
                <a:spcPct val="100000"/>
              </a:lnSpc>
              <a:spcBef>
                <a:spcPts val="500"/>
              </a:spcBef>
              <a:spcAft>
                <a:spcPts val="0"/>
              </a:spcAft>
              <a:buClr>
                <a:srgbClr val="3F3F3F"/>
              </a:buClr>
              <a:buSzPts val="1400"/>
              <a:buNone/>
              <a:defRPr sz="1400"/>
            </a:lvl3pPr>
            <a:lvl4pPr marL="1828800" lvl="3" indent="-228600" algn="l">
              <a:lnSpc>
                <a:spcPct val="100000"/>
              </a:lnSpc>
              <a:spcBef>
                <a:spcPts val="500"/>
              </a:spcBef>
              <a:spcAft>
                <a:spcPts val="0"/>
              </a:spcAft>
              <a:buClr>
                <a:srgbClr val="3F3F3F"/>
              </a:buClr>
              <a:buSzPts val="1400"/>
              <a:buNone/>
              <a:defRPr sz="1400"/>
            </a:lvl4pPr>
            <a:lvl5pPr marL="2286000" lvl="4" indent="-228600" algn="l">
              <a:lnSpc>
                <a:spcPct val="100000"/>
              </a:lnSpc>
              <a:spcBef>
                <a:spcPts val="500"/>
              </a:spcBef>
              <a:spcAft>
                <a:spcPts val="0"/>
              </a:spcAft>
              <a:buClr>
                <a:srgbClr val="3F3F3F"/>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2" name="Google Shape;252;p19"/>
          <p:cNvSpPr txBox="1">
            <a:spLocks noGrp="1"/>
          </p:cNvSpPr>
          <p:nvPr>
            <p:ph type="body" idx="9"/>
          </p:nvPr>
        </p:nvSpPr>
        <p:spPr>
          <a:xfrm>
            <a:off x="6530117" y="2370670"/>
            <a:ext cx="1856232" cy="166420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400"/>
              <a:buNone/>
              <a:defRPr sz="1400"/>
            </a:lvl1pPr>
            <a:lvl2pPr marL="914400" lvl="1" indent="-228600" algn="l">
              <a:lnSpc>
                <a:spcPct val="90000"/>
              </a:lnSpc>
              <a:spcBef>
                <a:spcPts val="500"/>
              </a:spcBef>
              <a:spcAft>
                <a:spcPts val="0"/>
              </a:spcAft>
              <a:buClr>
                <a:srgbClr val="3F3F3F"/>
              </a:buClr>
              <a:buSzPts val="1200"/>
              <a:buNone/>
              <a:defRPr sz="1200"/>
            </a:lvl2pPr>
            <a:lvl3pPr marL="1371600" lvl="2" indent="-228600" algn="l">
              <a:lnSpc>
                <a:spcPct val="90000"/>
              </a:lnSpc>
              <a:spcBef>
                <a:spcPts val="500"/>
              </a:spcBef>
              <a:spcAft>
                <a:spcPts val="0"/>
              </a:spcAft>
              <a:buClr>
                <a:srgbClr val="3F3F3F"/>
              </a:buClr>
              <a:buSzPts val="1100"/>
              <a:buNone/>
              <a:defRPr sz="1100"/>
            </a:lvl3pPr>
            <a:lvl4pPr marL="1828800" lvl="3" indent="-228600" algn="l">
              <a:lnSpc>
                <a:spcPct val="90000"/>
              </a:lnSpc>
              <a:spcBef>
                <a:spcPts val="500"/>
              </a:spcBef>
              <a:spcAft>
                <a:spcPts val="0"/>
              </a:spcAft>
              <a:buClr>
                <a:srgbClr val="3F3F3F"/>
              </a:buClr>
              <a:buSzPts val="1050"/>
              <a:buNone/>
              <a:defRPr sz="1050"/>
            </a:lvl4pPr>
            <a:lvl5pPr marL="2286000" lvl="4" indent="-228600" algn="l">
              <a:lnSpc>
                <a:spcPct val="90000"/>
              </a:lnSpc>
              <a:spcBef>
                <a:spcPts val="500"/>
              </a:spcBef>
              <a:spcAft>
                <a:spcPts val="0"/>
              </a:spcAft>
              <a:buClr>
                <a:srgbClr val="3F3F3F"/>
              </a:buClr>
              <a:buSzPts val="1050"/>
              <a:buNone/>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3" name="Google Shape;253;p19"/>
          <p:cNvSpPr txBox="1">
            <a:spLocks noGrp="1"/>
          </p:cNvSpPr>
          <p:nvPr>
            <p:ph type="body" idx="13"/>
          </p:nvPr>
        </p:nvSpPr>
        <p:spPr>
          <a:xfrm>
            <a:off x="6298609" y="3788813"/>
            <a:ext cx="2330726"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3200"/>
              <a:buNone/>
              <a:defRPr sz="32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54" name="Google Shape;254;p19"/>
          <p:cNvSpPr txBox="1">
            <a:spLocks noGrp="1"/>
          </p:cNvSpPr>
          <p:nvPr>
            <p:ph type="body" idx="14"/>
          </p:nvPr>
        </p:nvSpPr>
        <p:spPr>
          <a:xfrm>
            <a:off x="6298609" y="4464810"/>
            <a:ext cx="2330726"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55" name="Google Shape;255;p19"/>
          <p:cNvSpPr txBox="1">
            <a:spLocks noGrp="1"/>
          </p:cNvSpPr>
          <p:nvPr>
            <p:ph type="body" idx="15"/>
          </p:nvPr>
        </p:nvSpPr>
        <p:spPr>
          <a:xfrm>
            <a:off x="6298609" y="5120722"/>
            <a:ext cx="2330726"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lvl2pPr>
            <a:lvl3pPr marL="1371600" lvl="2" indent="-228600" algn="l">
              <a:lnSpc>
                <a:spcPct val="100000"/>
              </a:lnSpc>
              <a:spcBef>
                <a:spcPts val="500"/>
              </a:spcBef>
              <a:spcAft>
                <a:spcPts val="0"/>
              </a:spcAft>
              <a:buClr>
                <a:srgbClr val="3F3F3F"/>
              </a:buClr>
              <a:buSzPts val="1400"/>
              <a:buNone/>
              <a:defRPr sz="1400"/>
            </a:lvl3pPr>
            <a:lvl4pPr marL="1828800" lvl="3" indent="-228600" algn="l">
              <a:lnSpc>
                <a:spcPct val="100000"/>
              </a:lnSpc>
              <a:spcBef>
                <a:spcPts val="500"/>
              </a:spcBef>
              <a:spcAft>
                <a:spcPts val="0"/>
              </a:spcAft>
              <a:buClr>
                <a:srgbClr val="3F3F3F"/>
              </a:buClr>
              <a:buSzPts val="1400"/>
              <a:buNone/>
              <a:defRPr sz="1400"/>
            </a:lvl4pPr>
            <a:lvl5pPr marL="2286000" lvl="4" indent="-228600" algn="l">
              <a:lnSpc>
                <a:spcPct val="100000"/>
              </a:lnSpc>
              <a:spcBef>
                <a:spcPts val="500"/>
              </a:spcBef>
              <a:spcAft>
                <a:spcPts val="0"/>
              </a:spcAft>
              <a:buClr>
                <a:srgbClr val="3F3F3F"/>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6" name="Google Shape;256;p19"/>
          <p:cNvSpPr txBox="1">
            <a:spLocks noGrp="1"/>
          </p:cNvSpPr>
          <p:nvPr>
            <p:ph type="body" idx="16"/>
          </p:nvPr>
        </p:nvSpPr>
        <p:spPr>
          <a:xfrm>
            <a:off x="9260321" y="2370670"/>
            <a:ext cx="1856232" cy="166420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400"/>
              <a:buNone/>
              <a:defRPr sz="1400"/>
            </a:lvl1pPr>
            <a:lvl2pPr marL="914400" lvl="1" indent="-228600" algn="l">
              <a:lnSpc>
                <a:spcPct val="90000"/>
              </a:lnSpc>
              <a:spcBef>
                <a:spcPts val="500"/>
              </a:spcBef>
              <a:spcAft>
                <a:spcPts val="0"/>
              </a:spcAft>
              <a:buClr>
                <a:srgbClr val="3F3F3F"/>
              </a:buClr>
              <a:buSzPts val="1200"/>
              <a:buNone/>
              <a:defRPr sz="1200"/>
            </a:lvl2pPr>
            <a:lvl3pPr marL="1371600" lvl="2" indent="-228600" algn="l">
              <a:lnSpc>
                <a:spcPct val="90000"/>
              </a:lnSpc>
              <a:spcBef>
                <a:spcPts val="500"/>
              </a:spcBef>
              <a:spcAft>
                <a:spcPts val="0"/>
              </a:spcAft>
              <a:buClr>
                <a:srgbClr val="3F3F3F"/>
              </a:buClr>
              <a:buSzPts val="1100"/>
              <a:buNone/>
              <a:defRPr sz="1100"/>
            </a:lvl3pPr>
            <a:lvl4pPr marL="1828800" lvl="3" indent="-228600" algn="l">
              <a:lnSpc>
                <a:spcPct val="90000"/>
              </a:lnSpc>
              <a:spcBef>
                <a:spcPts val="500"/>
              </a:spcBef>
              <a:spcAft>
                <a:spcPts val="0"/>
              </a:spcAft>
              <a:buClr>
                <a:srgbClr val="3F3F3F"/>
              </a:buClr>
              <a:buSzPts val="1050"/>
              <a:buNone/>
              <a:defRPr sz="1050"/>
            </a:lvl4pPr>
            <a:lvl5pPr marL="2286000" lvl="4" indent="-228600" algn="l">
              <a:lnSpc>
                <a:spcPct val="90000"/>
              </a:lnSpc>
              <a:spcBef>
                <a:spcPts val="500"/>
              </a:spcBef>
              <a:spcAft>
                <a:spcPts val="0"/>
              </a:spcAft>
              <a:buClr>
                <a:srgbClr val="3F3F3F"/>
              </a:buClr>
              <a:buSzPts val="1050"/>
              <a:buNone/>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7" name="Google Shape;257;p19"/>
          <p:cNvSpPr txBox="1">
            <a:spLocks noGrp="1"/>
          </p:cNvSpPr>
          <p:nvPr>
            <p:ph type="body" idx="17"/>
          </p:nvPr>
        </p:nvSpPr>
        <p:spPr>
          <a:xfrm>
            <a:off x="9023074" y="3788457"/>
            <a:ext cx="2330726"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3200"/>
              <a:buNone/>
              <a:defRPr sz="32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58" name="Google Shape;258;p19"/>
          <p:cNvSpPr txBox="1">
            <a:spLocks noGrp="1"/>
          </p:cNvSpPr>
          <p:nvPr>
            <p:ph type="body" idx="18"/>
          </p:nvPr>
        </p:nvSpPr>
        <p:spPr>
          <a:xfrm>
            <a:off x="9023074" y="4464454"/>
            <a:ext cx="2330726"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cxnSp>
        <p:nvCxnSpPr>
          <p:cNvPr id="259" name="Google Shape;259;p19"/>
          <p:cNvCxnSpPr/>
          <p:nvPr/>
        </p:nvCxnSpPr>
        <p:spPr>
          <a:xfrm flipH="1">
            <a:off x="0" y="0"/>
            <a:ext cx="1238250" cy="1328057"/>
          </a:xfrm>
          <a:prstGeom prst="straightConnector1">
            <a:avLst/>
          </a:prstGeom>
          <a:noFill/>
          <a:ln w="9525" cap="flat" cmpd="sng">
            <a:solidFill>
              <a:srgbClr val="E2B08C"/>
            </a:solidFill>
            <a:prstDash val="solid"/>
            <a:miter lim="800000"/>
            <a:headEnd type="none" w="sm" len="sm"/>
            <a:tailEnd type="none" w="sm" len="sm"/>
          </a:ln>
        </p:spPr>
      </p:cxnSp>
      <p:cxnSp>
        <p:nvCxnSpPr>
          <p:cNvPr id="260" name="Google Shape;260;p19"/>
          <p:cNvCxnSpPr/>
          <p:nvPr/>
        </p:nvCxnSpPr>
        <p:spPr>
          <a:xfrm flipH="1">
            <a:off x="0" y="0"/>
            <a:ext cx="3790950" cy="892177"/>
          </a:xfrm>
          <a:prstGeom prst="straightConnector1">
            <a:avLst/>
          </a:prstGeom>
          <a:noFill/>
          <a:ln w="9525" cap="flat" cmpd="sng">
            <a:solidFill>
              <a:srgbClr val="E2B08C"/>
            </a:solidFill>
            <a:prstDash val="solid"/>
            <a:miter lim="800000"/>
            <a:headEnd type="none" w="sm" len="sm"/>
            <a:tailEnd type="none" w="sm" len="sm"/>
          </a:ln>
        </p:spPr>
      </p:cxnSp>
      <p:sp>
        <p:nvSpPr>
          <p:cNvPr id="261" name="Google Shape;261;p19"/>
          <p:cNvSpPr txBox="1">
            <a:spLocks noGrp="1"/>
          </p:cNvSpPr>
          <p:nvPr>
            <p:ph type="body" idx="19"/>
          </p:nvPr>
        </p:nvSpPr>
        <p:spPr>
          <a:xfrm>
            <a:off x="9023074" y="5120366"/>
            <a:ext cx="2330726"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lvl2pPr>
            <a:lvl3pPr marL="1371600" lvl="2" indent="-228600" algn="l">
              <a:lnSpc>
                <a:spcPct val="100000"/>
              </a:lnSpc>
              <a:spcBef>
                <a:spcPts val="500"/>
              </a:spcBef>
              <a:spcAft>
                <a:spcPts val="0"/>
              </a:spcAft>
              <a:buClr>
                <a:srgbClr val="3F3F3F"/>
              </a:buClr>
              <a:buSzPts val="1400"/>
              <a:buNone/>
              <a:defRPr sz="1400"/>
            </a:lvl3pPr>
            <a:lvl4pPr marL="1828800" lvl="3" indent="-228600" algn="l">
              <a:lnSpc>
                <a:spcPct val="100000"/>
              </a:lnSpc>
              <a:spcBef>
                <a:spcPts val="500"/>
              </a:spcBef>
              <a:spcAft>
                <a:spcPts val="0"/>
              </a:spcAft>
              <a:buClr>
                <a:srgbClr val="3F3F3F"/>
              </a:buClr>
              <a:buSzPts val="1400"/>
              <a:buNone/>
              <a:defRPr sz="1400"/>
            </a:lvl4pPr>
            <a:lvl5pPr marL="2286000" lvl="4" indent="-228600" algn="l">
              <a:lnSpc>
                <a:spcPct val="100000"/>
              </a:lnSpc>
              <a:spcBef>
                <a:spcPts val="500"/>
              </a:spcBef>
              <a:spcAft>
                <a:spcPts val="0"/>
              </a:spcAft>
              <a:buClr>
                <a:srgbClr val="3F3F3F"/>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2" name="Google Shape;2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3" name="Google Shape;2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265"/>
        <p:cNvGrpSpPr/>
        <p:nvPr/>
      </p:nvGrpSpPr>
      <p:grpSpPr>
        <a:xfrm>
          <a:off x="0" y="0"/>
          <a:ext cx="0" cy="0"/>
          <a:chOff x="0" y="0"/>
          <a:chExt cx="0" cy="0"/>
        </a:xfrm>
      </p:grpSpPr>
      <p:sp>
        <p:nvSpPr>
          <p:cNvPr id="266" name="Google Shape;266;p20"/>
          <p:cNvSpPr txBox="1">
            <a:spLocks noGrp="1"/>
          </p:cNvSpPr>
          <p:nvPr>
            <p:ph type="title"/>
          </p:nvPr>
        </p:nvSpPr>
        <p:spPr>
          <a:xfrm>
            <a:off x="5476875" y="1671639"/>
            <a:ext cx="5111750" cy="12049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7" name="Google Shape;267;p20"/>
          <p:cNvSpPr txBox="1">
            <a:spLocks noGrp="1"/>
          </p:cNvSpPr>
          <p:nvPr>
            <p:ph type="body" idx="1"/>
          </p:nvPr>
        </p:nvSpPr>
        <p:spPr>
          <a:xfrm>
            <a:off x="5476875" y="3682546"/>
            <a:ext cx="5111750" cy="1525588"/>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268" name="Google Shape;268;p20"/>
          <p:cNvCxnSpPr/>
          <p:nvPr/>
        </p:nvCxnSpPr>
        <p:spPr>
          <a:xfrm rot="10800000">
            <a:off x="0" y="876300"/>
            <a:ext cx="4762500" cy="1628775"/>
          </a:xfrm>
          <a:prstGeom prst="straightConnector1">
            <a:avLst/>
          </a:prstGeom>
          <a:noFill/>
          <a:ln w="9525" cap="flat" cmpd="sng">
            <a:solidFill>
              <a:srgbClr val="E2B08C"/>
            </a:solidFill>
            <a:prstDash val="solid"/>
            <a:miter lim="800000"/>
            <a:headEnd type="none" w="sm" len="sm"/>
            <a:tailEnd type="none" w="sm" len="sm"/>
          </a:ln>
        </p:spPr>
      </p:cxnSp>
      <p:cxnSp>
        <p:nvCxnSpPr>
          <p:cNvPr id="269" name="Google Shape;269;p20"/>
          <p:cNvCxnSpPr/>
          <p:nvPr/>
        </p:nvCxnSpPr>
        <p:spPr>
          <a:xfrm rot="10800000">
            <a:off x="2638425" y="0"/>
            <a:ext cx="2124076" cy="5186363"/>
          </a:xfrm>
          <a:prstGeom prst="straightConnector1">
            <a:avLst/>
          </a:prstGeom>
          <a:noFill/>
          <a:ln w="9525" cap="flat" cmpd="sng">
            <a:solidFill>
              <a:srgbClr val="E2B08C"/>
            </a:solidFill>
            <a:prstDash val="solid"/>
            <a:miter lim="800000"/>
            <a:headEnd type="none" w="sm" len="sm"/>
            <a:tailEnd type="none" w="sm" len="sm"/>
          </a:ln>
        </p:spPr>
      </p:cxnSp>
      <p:sp>
        <p:nvSpPr>
          <p:cNvPr id="270" name="Google Shape;27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1" name="Google Shape;27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accent2"/>
        </a:solidFill>
        <a:effectLst/>
      </p:bgPr>
    </p:bg>
    <p:spTree>
      <p:nvGrpSpPr>
        <p:cNvPr id="1" name="Shape 273"/>
        <p:cNvGrpSpPr/>
        <p:nvPr/>
      </p:nvGrpSpPr>
      <p:grpSpPr>
        <a:xfrm>
          <a:off x="0" y="0"/>
          <a:ext cx="0" cy="0"/>
          <a:chOff x="0" y="0"/>
          <a:chExt cx="0" cy="0"/>
        </a:xfrm>
      </p:grpSpPr>
      <p:sp>
        <p:nvSpPr>
          <p:cNvPr id="274" name="Google Shape;274;p21"/>
          <p:cNvSpPr txBox="1">
            <a:spLocks noGrp="1"/>
          </p:cNvSpPr>
          <p:nvPr>
            <p:ph type="ctrTitle"/>
          </p:nvPr>
        </p:nvSpPr>
        <p:spPr>
          <a:xfrm>
            <a:off x="4267200" y="1615736"/>
            <a:ext cx="4179570" cy="152473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3200"/>
              <a:buFont typeface="Arial"/>
              <a:buNone/>
              <a:defRPr sz="32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5" name="Google Shape;275;p21"/>
          <p:cNvSpPr txBox="1">
            <a:spLocks noGrp="1"/>
          </p:cNvSpPr>
          <p:nvPr>
            <p:ph type="subTitle" idx="1"/>
          </p:nvPr>
        </p:nvSpPr>
        <p:spPr>
          <a:xfrm>
            <a:off x="4267200" y="3238103"/>
            <a:ext cx="4179570" cy="2004161"/>
          </a:xfrm>
          <a:prstGeom prst="rect">
            <a:avLst/>
          </a:prstGeom>
          <a:noFill/>
          <a:ln>
            <a:noFill/>
          </a:ln>
        </p:spPr>
        <p:txBody>
          <a:bodyPr spcFirstLastPara="1" wrap="square" lIns="91425" tIns="45700" rIns="91425" bIns="45700" anchor="t" anchorCtr="0">
            <a:normAutofit/>
          </a:bodyPr>
          <a:lstStyle>
            <a:lvl1pPr lvl="0" algn="l">
              <a:lnSpc>
                <a:spcPct val="150000"/>
              </a:lnSpc>
              <a:spcBef>
                <a:spcPts val="1000"/>
              </a:spcBef>
              <a:spcAft>
                <a:spcPts val="0"/>
              </a:spcAft>
              <a:buClr>
                <a:srgbClr val="3F3F3F"/>
              </a:buClr>
              <a:buSzPts val="1400"/>
              <a:buNone/>
              <a:defRPr sz="1400">
                <a:solidFill>
                  <a:srgbClr val="3F3F3F"/>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76" name="Google Shape;276;p21"/>
          <p:cNvPicPr preferRelativeResize="0"/>
          <p:nvPr/>
        </p:nvPicPr>
        <p:blipFill rotWithShape="1">
          <a:blip r:embed="rId2">
            <a:alphaModFix/>
          </a:blip>
          <a:srcRect/>
          <a:stretch/>
        </p:blipFill>
        <p:spPr>
          <a:xfrm>
            <a:off x="0" y="0"/>
            <a:ext cx="3176938" cy="6858000"/>
          </a:xfrm>
          <a:prstGeom prst="rect">
            <a:avLst/>
          </a:prstGeom>
          <a:noFill/>
          <a:ln>
            <a:noFill/>
          </a:ln>
        </p:spPr>
      </p:pic>
      <p:sp>
        <p:nvSpPr>
          <p:cNvPr id="277" name="Google Shape;277;p21"/>
          <p:cNvSpPr txBox="1">
            <a:spLocks noGrp="1"/>
          </p:cNvSpPr>
          <p:nvPr>
            <p:ph type="dt" idx="10"/>
          </p:nvPr>
        </p:nvSpPr>
        <p:spPr>
          <a:xfrm>
            <a:off x="4267200" y="6356350"/>
            <a:ext cx="17743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8" name="Google Shape;278;p21"/>
          <p:cNvSpPr txBox="1">
            <a:spLocks noGrp="1"/>
          </p:cNvSpPr>
          <p:nvPr>
            <p:ph type="ftr" idx="11"/>
          </p:nvPr>
        </p:nvSpPr>
        <p:spPr>
          <a:xfrm>
            <a:off x="6479721" y="6356350"/>
            <a:ext cx="266155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21"/>
          <p:cNvSpPr txBox="1">
            <a:spLocks noGrp="1"/>
          </p:cNvSpPr>
          <p:nvPr>
            <p:ph type="sldNum" idx="12"/>
          </p:nvPr>
        </p:nvSpPr>
        <p:spPr>
          <a:xfrm>
            <a:off x="9579428" y="6356350"/>
            <a:ext cx="17743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34"/>
        <p:cNvGrpSpPr/>
        <p:nvPr/>
      </p:nvGrpSpPr>
      <p:grpSpPr>
        <a:xfrm>
          <a:off x="0" y="0"/>
          <a:ext cx="0" cy="0"/>
          <a:chOff x="0" y="0"/>
          <a:chExt cx="0" cy="0"/>
        </a:xfrm>
      </p:grpSpPr>
      <p:sp>
        <p:nvSpPr>
          <p:cNvPr id="35" name="Google Shape;35;p4"/>
          <p:cNvSpPr txBox="1">
            <a:spLocks noGrp="1"/>
          </p:cNvSpPr>
          <p:nvPr>
            <p:ph type="ctrTitle"/>
          </p:nvPr>
        </p:nvSpPr>
        <p:spPr>
          <a:xfrm>
            <a:off x="6416040" y="4434840"/>
            <a:ext cx="4941771" cy="112220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3600"/>
              <a:buFont typeface="Arial"/>
              <a:buNone/>
              <a:defRPr sz="3600" cap="none">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
          <p:cNvSpPr txBox="1">
            <a:spLocks noGrp="1"/>
          </p:cNvSpPr>
          <p:nvPr>
            <p:ph type="subTitle" idx="1"/>
          </p:nvPr>
        </p:nvSpPr>
        <p:spPr>
          <a:xfrm>
            <a:off x="6416041" y="5586890"/>
            <a:ext cx="4941770" cy="39666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rgbClr val="3F3F3F"/>
              </a:buClr>
              <a:buSzPts val="1600"/>
              <a:buNone/>
              <a:defRPr sz="1600">
                <a:solidFill>
                  <a:srgbClr val="3F3F3F"/>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37" name="Google Shape;37;p4"/>
          <p:cNvPicPr preferRelativeResize="0"/>
          <p:nvPr/>
        </p:nvPicPr>
        <p:blipFill rotWithShape="1">
          <a:blip r:embed="rId2">
            <a:alphaModFix/>
          </a:blip>
          <a:srcRect l="9358" t="23650" b="-1"/>
          <a:stretch/>
        </p:blipFill>
        <p:spPr>
          <a:xfrm>
            <a:off x="0" y="0"/>
            <a:ext cx="9488312" cy="505432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type="obj">
  <p:cSld name="OBJECT">
    <p:bg>
      <p:bgPr>
        <a:solidFill>
          <a:schemeClr val="lt1"/>
        </a:solidFill>
        <a:effectLst/>
      </p:bgPr>
    </p:bg>
    <p:spTree>
      <p:nvGrpSpPr>
        <p:cNvPr id="1" name="Shape 38"/>
        <p:cNvGrpSpPr/>
        <p:nvPr/>
      </p:nvGrpSpPr>
      <p:grpSpPr>
        <a:xfrm>
          <a:off x="0" y="0"/>
          <a:ext cx="0" cy="0"/>
          <a:chOff x="0" y="0"/>
          <a:chExt cx="0" cy="0"/>
        </a:xfrm>
      </p:grpSpPr>
      <p:pic>
        <p:nvPicPr>
          <p:cNvPr id="39" name="Google Shape;39;p5"/>
          <p:cNvPicPr preferRelativeResize="0"/>
          <p:nvPr/>
        </p:nvPicPr>
        <p:blipFill rotWithShape="1">
          <a:blip r:embed="rId2">
            <a:alphaModFix/>
          </a:blip>
          <a:srcRect t="18301" r="28340" b="23070"/>
          <a:stretch/>
        </p:blipFill>
        <p:spPr>
          <a:xfrm>
            <a:off x="5488815" y="0"/>
            <a:ext cx="6703185" cy="6858000"/>
          </a:xfrm>
          <a:prstGeom prst="rect">
            <a:avLst/>
          </a:prstGeom>
          <a:noFill/>
          <a:ln>
            <a:noFill/>
          </a:ln>
        </p:spPr>
      </p:pic>
      <p:sp>
        <p:nvSpPr>
          <p:cNvPr id="40" name="Google Shape;40;p5"/>
          <p:cNvSpPr txBox="1">
            <a:spLocks noGrp="1"/>
          </p:cNvSpPr>
          <p:nvPr>
            <p:ph type="title"/>
          </p:nvPr>
        </p:nvSpPr>
        <p:spPr>
          <a:xfrm>
            <a:off x="1333499" y="1020445"/>
            <a:ext cx="3171825"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2800"/>
              <a:buFont typeface="Arial"/>
              <a:buNone/>
              <a:defRPr sz="28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1333499" y="2924175"/>
            <a:ext cx="3171825" cy="251936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rgbClr val="3F3F3F"/>
              </a:buClr>
              <a:buSzPts val="1400"/>
              <a:buNone/>
              <a:defRPr sz="1400">
                <a:solidFill>
                  <a:srgbClr val="3F3F3F"/>
                </a:solidFill>
              </a:defRPr>
            </a:lvl1pPr>
            <a:lvl2pPr marL="914400" lvl="1" indent="-228600" algn="l">
              <a:lnSpc>
                <a:spcPct val="120000"/>
              </a:lnSpc>
              <a:spcBef>
                <a:spcPts val="1000"/>
              </a:spcBef>
              <a:spcAft>
                <a:spcPts val="0"/>
              </a:spcAft>
              <a:buClr>
                <a:srgbClr val="3F3F3F"/>
              </a:buClr>
              <a:buSzPts val="1400"/>
              <a:buNone/>
              <a:defRPr sz="1400">
                <a:solidFill>
                  <a:srgbClr val="3F3F3F"/>
                </a:solidFill>
              </a:defRPr>
            </a:lvl2pPr>
            <a:lvl3pPr marL="1371600" lvl="2" indent="-228600" algn="l">
              <a:lnSpc>
                <a:spcPct val="120000"/>
              </a:lnSpc>
              <a:spcBef>
                <a:spcPts val="1000"/>
              </a:spcBef>
              <a:spcAft>
                <a:spcPts val="0"/>
              </a:spcAft>
              <a:buClr>
                <a:srgbClr val="3F3F3F"/>
              </a:buClr>
              <a:buSzPts val="1400"/>
              <a:buNone/>
              <a:defRPr sz="1400">
                <a:solidFill>
                  <a:srgbClr val="3F3F3F"/>
                </a:solidFill>
              </a:defRPr>
            </a:lvl3pPr>
            <a:lvl4pPr marL="1828800" lvl="3" indent="-228600" algn="l">
              <a:lnSpc>
                <a:spcPct val="120000"/>
              </a:lnSpc>
              <a:spcBef>
                <a:spcPts val="1000"/>
              </a:spcBef>
              <a:spcAft>
                <a:spcPts val="0"/>
              </a:spcAft>
              <a:buClr>
                <a:srgbClr val="3F3F3F"/>
              </a:buClr>
              <a:buSzPts val="1400"/>
              <a:buNone/>
              <a:defRPr sz="1400">
                <a:solidFill>
                  <a:srgbClr val="3F3F3F"/>
                </a:solidFill>
              </a:defRPr>
            </a:lvl4pPr>
            <a:lvl5pPr marL="2286000" lvl="4" indent="-228600" algn="l">
              <a:lnSpc>
                <a:spcPct val="120000"/>
              </a:lnSpc>
              <a:spcBef>
                <a:spcPts val="1000"/>
              </a:spcBef>
              <a:spcAft>
                <a:spcPts val="0"/>
              </a:spcAft>
              <a:buClr>
                <a:srgbClr val="3F3F3F"/>
              </a:buClr>
              <a:buSzPts val="1400"/>
              <a:buNone/>
              <a:defRPr sz="1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5"/>
          <p:cNvSpPr txBox="1">
            <a:spLocks noGrp="1"/>
          </p:cNvSpPr>
          <p:nvPr>
            <p:ph type="dt" idx="10"/>
          </p:nvPr>
        </p:nvSpPr>
        <p:spPr>
          <a:xfrm>
            <a:off x="1333500" y="6356350"/>
            <a:ext cx="98515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2669886" y="6356349"/>
            <a:ext cx="248284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5536305" y="6356350"/>
            <a:ext cx="98755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45"/>
        <p:cNvGrpSpPr/>
        <p:nvPr/>
      </p:nvGrpSpPr>
      <p:grpSpPr>
        <a:xfrm>
          <a:off x="0" y="0"/>
          <a:ext cx="0" cy="0"/>
          <a:chOff x="0" y="0"/>
          <a:chExt cx="0" cy="0"/>
        </a:xfrm>
      </p:grpSpPr>
      <p:sp>
        <p:nvSpPr>
          <p:cNvPr id="46" name="Google Shape;46;p6"/>
          <p:cNvSpPr/>
          <p:nvPr/>
        </p:nvSpPr>
        <p:spPr>
          <a:xfrm>
            <a:off x="2113884" y="0"/>
            <a:ext cx="10078116" cy="6858000"/>
          </a:xfrm>
          <a:custGeom>
            <a:avLst/>
            <a:gdLst/>
            <a:ahLst/>
            <a:cxnLst/>
            <a:rect l="l" t="t" r="r" b="b"/>
            <a:pathLst>
              <a:path w="10078116" h="6858000" extrusionOk="0">
                <a:moveTo>
                  <a:pt x="3793236" y="6858000"/>
                </a:moveTo>
                <a:lnTo>
                  <a:pt x="0" y="0"/>
                </a:lnTo>
                <a:lnTo>
                  <a:pt x="10078116" y="0"/>
                </a:lnTo>
                <a:lnTo>
                  <a:pt x="10078116"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6"/>
          <p:cNvSpPr txBox="1">
            <a:spLocks noGrp="1"/>
          </p:cNvSpPr>
          <p:nvPr>
            <p:ph type="title"/>
          </p:nvPr>
        </p:nvSpPr>
        <p:spPr>
          <a:xfrm>
            <a:off x="838200" y="5509419"/>
            <a:ext cx="4082142" cy="58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body" idx="1"/>
          </p:nvPr>
        </p:nvSpPr>
        <p:spPr>
          <a:xfrm>
            <a:off x="148318" y="1481138"/>
            <a:ext cx="2141764" cy="51435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rgbClr val="3F3F3F"/>
              </a:buClr>
              <a:buSzPts val="1600"/>
              <a:buNone/>
              <a:defRPr sz="1600" cap="none">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714375" y="2557463"/>
            <a:ext cx="2141764" cy="51435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rgbClr val="3F3F3F"/>
              </a:buClr>
              <a:buSzPts val="1600"/>
              <a:buNone/>
              <a:defRPr sz="1600" cap="none">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1320800" y="3633788"/>
            <a:ext cx="2141764" cy="51435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rgbClr val="3F3F3F"/>
              </a:buClr>
              <a:buSzPts val="1600"/>
              <a:buNone/>
              <a:defRPr sz="1600" cap="none">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
          <p:cNvSpPr txBox="1">
            <a:spLocks noGrp="1"/>
          </p:cNvSpPr>
          <p:nvPr>
            <p:ph type="body" idx="4"/>
          </p:nvPr>
        </p:nvSpPr>
        <p:spPr>
          <a:xfrm>
            <a:off x="1905000" y="4710114"/>
            <a:ext cx="2141764" cy="51435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rgbClr val="3F3F3F"/>
              </a:buClr>
              <a:buSzPts val="1600"/>
              <a:buNone/>
              <a:defRPr sz="1600" cap="none">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6"/>
          <p:cNvSpPr txBox="1">
            <a:spLocks noGrp="1"/>
          </p:cNvSpPr>
          <p:nvPr>
            <p:ph type="body" idx="5"/>
          </p:nvPr>
        </p:nvSpPr>
        <p:spPr>
          <a:xfrm>
            <a:off x="4401535" y="1594478"/>
            <a:ext cx="5539095"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
          <p:cNvSpPr txBox="1">
            <a:spLocks noGrp="1"/>
          </p:cNvSpPr>
          <p:nvPr>
            <p:ph type="body" idx="6"/>
          </p:nvPr>
        </p:nvSpPr>
        <p:spPr>
          <a:xfrm>
            <a:off x="4986028" y="2682564"/>
            <a:ext cx="5539095"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6"/>
          <p:cNvSpPr txBox="1">
            <a:spLocks noGrp="1"/>
          </p:cNvSpPr>
          <p:nvPr>
            <p:ph type="body" idx="7"/>
          </p:nvPr>
        </p:nvSpPr>
        <p:spPr>
          <a:xfrm>
            <a:off x="5576937" y="3755394"/>
            <a:ext cx="5539095"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
          <p:cNvSpPr txBox="1">
            <a:spLocks noGrp="1"/>
          </p:cNvSpPr>
          <p:nvPr>
            <p:ph type="body" idx="8"/>
          </p:nvPr>
        </p:nvSpPr>
        <p:spPr>
          <a:xfrm>
            <a:off x="6175279" y="4824430"/>
            <a:ext cx="5539095"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56" name="Google Shape;56;p6"/>
          <p:cNvCxnSpPr/>
          <p:nvPr/>
        </p:nvCxnSpPr>
        <p:spPr>
          <a:xfrm>
            <a:off x="4353515" y="5023933"/>
            <a:ext cx="1513211" cy="0"/>
          </a:xfrm>
          <a:prstGeom prst="straightConnector1">
            <a:avLst/>
          </a:prstGeom>
          <a:noFill/>
          <a:ln w="9525" cap="flat" cmpd="sng">
            <a:solidFill>
              <a:srgbClr val="E2B08C"/>
            </a:solidFill>
            <a:prstDash val="solid"/>
            <a:miter lim="800000"/>
            <a:headEnd type="none" w="sm" len="sm"/>
            <a:tailEnd type="none" w="sm" len="sm"/>
          </a:ln>
        </p:spPr>
      </p:cxnSp>
      <p:cxnSp>
        <p:nvCxnSpPr>
          <p:cNvPr id="57" name="Google Shape;57;p6"/>
          <p:cNvCxnSpPr/>
          <p:nvPr/>
        </p:nvCxnSpPr>
        <p:spPr>
          <a:xfrm>
            <a:off x="3759917" y="3948451"/>
            <a:ext cx="1513211" cy="0"/>
          </a:xfrm>
          <a:prstGeom prst="straightConnector1">
            <a:avLst/>
          </a:prstGeom>
          <a:noFill/>
          <a:ln w="9525" cap="flat" cmpd="sng">
            <a:solidFill>
              <a:srgbClr val="E2B08C"/>
            </a:solidFill>
            <a:prstDash val="solid"/>
            <a:miter lim="800000"/>
            <a:headEnd type="none" w="sm" len="sm"/>
            <a:tailEnd type="none" w="sm" len="sm"/>
          </a:ln>
        </p:spPr>
      </p:cxnSp>
      <p:cxnSp>
        <p:nvCxnSpPr>
          <p:cNvPr id="58" name="Google Shape;58;p6"/>
          <p:cNvCxnSpPr/>
          <p:nvPr/>
        </p:nvCxnSpPr>
        <p:spPr>
          <a:xfrm>
            <a:off x="3173453" y="2872686"/>
            <a:ext cx="1513211" cy="0"/>
          </a:xfrm>
          <a:prstGeom prst="straightConnector1">
            <a:avLst/>
          </a:prstGeom>
          <a:noFill/>
          <a:ln w="9525" cap="flat" cmpd="sng">
            <a:solidFill>
              <a:srgbClr val="E2B08C"/>
            </a:solidFill>
            <a:prstDash val="solid"/>
            <a:miter lim="800000"/>
            <a:headEnd type="none" w="sm" len="sm"/>
            <a:tailEnd type="none" w="sm" len="sm"/>
          </a:ln>
        </p:spPr>
      </p:cxnSp>
      <p:cxnSp>
        <p:nvCxnSpPr>
          <p:cNvPr id="59" name="Google Shape;59;p6"/>
          <p:cNvCxnSpPr/>
          <p:nvPr/>
        </p:nvCxnSpPr>
        <p:spPr>
          <a:xfrm>
            <a:off x="2586263" y="1796083"/>
            <a:ext cx="1513211" cy="0"/>
          </a:xfrm>
          <a:prstGeom prst="straightConnector1">
            <a:avLst/>
          </a:prstGeom>
          <a:noFill/>
          <a:ln w="9525" cap="flat" cmpd="sng">
            <a:solidFill>
              <a:srgbClr val="E2B08C"/>
            </a:solidFill>
            <a:prstDash val="solid"/>
            <a:miter lim="800000"/>
            <a:headEnd type="none" w="sm" len="sm"/>
            <a:tailEnd type="none" w="sm" len="sm"/>
          </a:ln>
        </p:spPr>
      </p:cxnSp>
      <p:sp>
        <p:nvSpPr>
          <p:cNvPr id="60" name="Google Shape;6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ftr" idx="11"/>
          </p:nvPr>
        </p:nvSpPr>
        <p:spPr>
          <a:xfrm>
            <a:off x="6155823" y="6356350"/>
            <a:ext cx="18087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sldNum" idx="12"/>
          </p:nvPr>
        </p:nvSpPr>
        <p:spPr>
          <a:xfrm>
            <a:off x="10810874" y="6356350"/>
            <a:ext cx="5429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
  <p:cSld name="Content 3 Column">
    <p:bg>
      <p:bgPr>
        <a:solidFill>
          <a:schemeClr val="accent2"/>
        </a:solidFill>
        <a:effectLst/>
      </p:bgPr>
    </p:bg>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7"/>
          <p:cNvSpPr txBox="1">
            <a:spLocks noGrp="1"/>
          </p:cNvSpPr>
          <p:nvPr>
            <p:ph type="body" idx="1"/>
          </p:nvPr>
        </p:nvSpPr>
        <p:spPr>
          <a:xfrm>
            <a:off x="1485900" y="2563123"/>
            <a:ext cx="4031945"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7"/>
          <p:cNvSpPr txBox="1">
            <a:spLocks noGrp="1"/>
          </p:cNvSpPr>
          <p:nvPr>
            <p:ph type="body" idx="2"/>
          </p:nvPr>
        </p:nvSpPr>
        <p:spPr>
          <a:xfrm>
            <a:off x="1485664" y="3070348"/>
            <a:ext cx="4031030" cy="105730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7"/>
          <p:cNvSpPr txBox="1">
            <a:spLocks noGrp="1"/>
          </p:cNvSpPr>
          <p:nvPr>
            <p:ph type="body" idx="3"/>
          </p:nvPr>
        </p:nvSpPr>
        <p:spPr>
          <a:xfrm>
            <a:off x="6673004" y="2563123"/>
            <a:ext cx="4031945"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7"/>
          <p:cNvSpPr txBox="1">
            <a:spLocks noGrp="1"/>
          </p:cNvSpPr>
          <p:nvPr>
            <p:ph type="body" idx="4"/>
          </p:nvPr>
        </p:nvSpPr>
        <p:spPr>
          <a:xfrm>
            <a:off x="6673143" y="3070348"/>
            <a:ext cx="4031030" cy="105730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7"/>
          <p:cNvSpPr txBox="1">
            <a:spLocks noGrp="1"/>
          </p:cNvSpPr>
          <p:nvPr>
            <p:ph type="body" idx="5"/>
          </p:nvPr>
        </p:nvSpPr>
        <p:spPr>
          <a:xfrm>
            <a:off x="1485899" y="4319431"/>
            <a:ext cx="4031945"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7"/>
          <p:cNvSpPr txBox="1">
            <a:spLocks noGrp="1"/>
          </p:cNvSpPr>
          <p:nvPr>
            <p:ph type="body" idx="6"/>
          </p:nvPr>
        </p:nvSpPr>
        <p:spPr>
          <a:xfrm>
            <a:off x="1486412" y="4826656"/>
            <a:ext cx="4031030" cy="105730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7"/>
          <p:cNvSpPr txBox="1">
            <a:spLocks noGrp="1"/>
          </p:cNvSpPr>
          <p:nvPr>
            <p:ph type="body" idx="7"/>
          </p:nvPr>
        </p:nvSpPr>
        <p:spPr>
          <a:xfrm>
            <a:off x="6672630" y="4319431"/>
            <a:ext cx="4031945"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7"/>
          <p:cNvSpPr txBox="1">
            <a:spLocks noGrp="1"/>
          </p:cNvSpPr>
          <p:nvPr>
            <p:ph type="body" idx="8"/>
          </p:nvPr>
        </p:nvSpPr>
        <p:spPr>
          <a:xfrm>
            <a:off x="6673143" y="4826656"/>
            <a:ext cx="4031030" cy="105730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6" name="Google Shape;76;p7"/>
          <p:cNvCxnSpPr/>
          <p:nvPr/>
        </p:nvCxnSpPr>
        <p:spPr>
          <a:xfrm>
            <a:off x="8688388" y="0"/>
            <a:ext cx="3503612" cy="2352957"/>
          </a:xfrm>
          <a:prstGeom prst="straightConnector1">
            <a:avLst/>
          </a:prstGeom>
          <a:noFill/>
          <a:ln w="9525" cap="flat" cmpd="sng">
            <a:solidFill>
              <a:schemeClr val="accent1"/>
            </a:solidFill>
            <a:prstDash val="solid"/>
            <a:miter lim="800000"/>
            <a:headEnd type="none" w="sm" len="sm"/>
            <a:tailEnd type="none" w="sm" len="sm"/>
          </a:ln>
        </p:spPr>
      </p:cxnSp>
      <p:cxnSp>
        <p:nvCxnSpPr>
          <p:cNvPr id="77" name="Google Shape;77;p7"/>
          <p:cNvCxnSpPr/>
          <p:nvPr/>
        </p:nvCxnSpPr>
        <p:spPr>
          <a:xfrm>
            <a:off x="9720943" y="0"/>
            <a:ext cx="2471057" cy="2699032"/>
          </a:xfrm>
          <a:prstGeom prst="straightConnector1">
            <a:avLst/>
          </a:prstGeom>
          <a:noFill/>
          <a:ln w="9525" cap="flat" cmpd="sng">
            <a:solidFill>
              <a:schemeClr val="accent1"/>
            </a:solidFill>
            <a:prstDash val="solid"/>
            <a:miter lim="800000"/>
            <a:headEnd type="none" w="sm" len="sm"/>
            <a:tailEnd type="none" w="sm" len="sm"/>
          </a:ln>
        </p:spPr>
      </p:cxnSp>
      <p:pic>
        <p:nvPicPr>
          <p:cNvPr id="78" name="Google Shape;78;p7"/>
          <p:cNvPicPr preferRelativeResize="0"/>
          <p:nvPr/>
        </p:nvPicPr>
        <p:blipFill rotWithShape="1">
          <a:blip r:embed="rId2">
            <a:alphaModFix/>
          </a:blip>
          <a:srcRect/>
          <a:stretch/>
        </p:blipFill>
        <p:spPr>
          <a:xfrm>
            <a:off x="0" y="473953"/>
            <a:ext cx="2057400" cy="1647825"/>
          </a:xfrm>
          <a:prstGeom prst="rect">
            <a:avLst/>
          </a:prstGeom>
          <a:noFill/>
          <a:ln>
            <a:noFill/>
          </a:ln>
        </p:spPr>
      </p:pic>
      <p:pic>
        <p:nvPicPr>
          <p:cNvPr id="79" name="Google Shape;79;p7"/>
          <p:cNvPicPr preferRelativeResize="0"/>
          <p:nvPr/>
        </p:nvPicPr>
        <p:blipFill rotWithShape="1">
          <a:blip r:embed="rId3">
            <a:alphaModFix/>
          </a:blip>
          <a:srcRect/>
          <a:stretch/>
        </p:blipFill>
        <p:spPr>
          <a:xfrm>
            <a:off x="11049000" y="5180889"/>
            <a:ext cx="1143000" cy="914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2 Column">
  <p:cSld name="Content 2 Column">
    <p:bg>
      <p:bgPr>
        <a:solidFill>
          <a:schemeClr val="lt1"/>
        </a:solidFill>
        <a:effectLst/>
      </p:bgPr>
    </p:bg>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1508760" y="4156405"/>
            <a:ext cx="313944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8"/>
          <p:cNvSpPr txBox="1">
            <a:spLocks noGrp="1"/>
          </p:cNvSpPr>
          <p:nvPr>
            <p:ph type="body" idx="1"/>
          </p:nvPr>
        </p:nvSpPr>
        <p:spPr>
          <a:xfrm>
            <a:off x="5922254" y="1530635"/>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8"/>
          <p:cNvSpPr txBox="1">
            <a:spLocks noGrp="1"/>
          </p:cNvSpPr>
          <p:nvPr>
            <p:ph type="body" idx="2"/>
          </p:nvPr>
        </p:nvSpPr>
        <p:spPr>
          <a:xfrm>
            <a:off x="5921828" y="1860060"/>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
          <p:cNvSpPr txBox="1">
            <a:spLocks noGrp="1"/>
          </p:cNvSpPr>
          <p:nvPr>
            <p:ph type="body" idx="3"/>
          </p:nvPr>
        </p:nvSpPr>
        <p:spPr>
          <a:xfrm>
            <a:off x="5922254" y="2630431"/>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8"/>
          <p:cNvSpPr txBox="1">
            <a:spLocks noGrp="1"/>
          </p:cNvSpPr>
          <p:nvPr>
            <p:ph type="body" idx="4"/>
          </p:nvPr>
        </p:nvSpPr>
        <p:spPr>
          <a:xfrm>
            <a:off x="5921828" y="2959856"/>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8"/>
          <p:cNvSpPr txBox="1">
            <a:spLocks noGrp="1"/>
          </p:cNvSpPr>
          <p:nvPr>
            <p:ph type="body" idx="5"/>
          </p:nvPr>
        </p:nvSpPr>
        <p:spPr>
          <a:xfrm>
            <a:off x="5922254" y="3730227"/>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8"/>
          <p:cNvSpPr txBox="1">
            <a:spLocks noGrp="1"/>
          </p:cNvSpPr>
          <p:nvPr>
            <p:ph type="body" idx="6"/>
          </p:nvPr>
        </p:nvSpPr>
        <p:spPr>
          <a:xfrm>
            <a:off x="5921828" y="4059652"/>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8"/>
          <p:cNvSpPr txBox="1">
            <a:spLocks noGrp="1"/>
          </p:cNvSpPr>
          <p:nvPr>
            <p:ph type="body" idx="7"/>
          </p:nvPr>
        </p:nvSpPr>
        <p:spPr>
          <a:xfrm>
            <a:off x="5920106" y="4830024"/>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8"/>
          <p:cNvSpPr txBox="1">
            <a:spLocks noGrp="1"/>
          </p:cNvSpPr>
          <p:nvPr>
            <p:ph type="body" idx="8"/>
          </p:nvPr>
        </p:nvSpPr>
        <p:spPr>
          <a:xfrm>
            <a:off x="5919680" y="5159449"/>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8"/>
          <p:cNvSpPr txBox="1">
            <a:spLocks noGrp="1"/>
          </p:cNvSpPr>
          <p:nvPr>
            <p:ph type="dt" idx="10"/>
          </p:nvPr>
        </p:nvSpPr>
        <p:spPr>
          <a:xfrm>
            <a:off x="5919680" y="6356350"/>
            <a:ext cx="94751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8"/>
          <p:cNvSpPr txBox="1">
            <a:spLocks noGrp="1"/>
          </p:cNvSpPr>
          <p:nvPr>
            <p:ph type="ftr" idx="11"/>
          </p:nvPr>
        </p:nvSpPr>
        <p:spPr>
          <a:xfrm>
            <a:off x="7161955" y="6356350"/>
            <a:ext cx="324394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8"/>
          <p:cNvSpPr txBox="1">
            <a:spLocks noGrp="1"/>
          </p:cNvSpPr>
          <p:nvPr>
            <p:ph type="sldNum" idx="12"/>
          </p:nvPr>
        </p:nvSpPr>
        <p:spPr>
          <a:xfrm>
            <a:off x="10700656" y="6356350"/>
            <a:ext cx="65314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3" name="Google Shape;93;p8"/>
          <p:cNvPicPr preferRelativeResize="0"/>
          <p:nvPr/>
        </p:nvPicPr>
        <p:blipFill rotWithShape="1">
          <a:blip r:embed="rId2">
            <a:alphaModFix/>
          </a:blip>
          <a:srcRect l="39434" t="20278" b="22673"/>
          <a:stretch/>
        </p:blipFill>
        <p:spPr>
          <a:xfrm>
            <a:off x="-4696" y="-1"/>
            <a:ext cx="4896735" cy="438594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ntroduction" type="secHead">
  <p:cSld name="SECTION_HEADER">
    <p:bg>
      <p:bgPr>
        <a:solidFill>
          <a:schemeClr val="accent1"/>
        </a:solidFill>
        <a:effectLst/>
      </p:bgPr>
    </p:bg>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1362075" y="1671639"/>
            <a:ext cx="5111750" cy="12049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9"/>
          <p:cNvSpPr txBox="1">
            <a:spLocks noGrp="1"/>
          </p:cNvSpPr>
          <p:nvPr>
            <p:ph type="body" idx="1"/>
          </p:nvPr>
        </p:nvSpPr>
        <p:spPr>
          <a:xfrm>
            <a:off x="1362075" y="3660774"/>
            <a:ext cx="5111750" cy="1525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97" name="Google Shape;97;p9"/>
          <p:cNvCxnSpPr/>
          <p:nvPr/>
        </p:nvCxnSpPr>
        <p:spPr>
          <a:xfrm>
            <a:off x="9096375" y="1497012"/>
            <a:ext cx="3095625" cy="0"/>
          </a:xfrm>
          <a:prstGeom prst="straightConnector1">
            <a:avLst/>
          </a:prstGeom>
          <a:noFill/>
          <a:ln w="9525" cap="flat" cmpd="sng">
            <a:solidFill>
              <a:srgbClr val="E2B08C"/>
            </a:solidFill>
            <a:prstDash val="solid"/>
            <a:miter lim="800000"/>
            <a:headEnd type="none" w="sm" len="sm"/>
            <a:tailEnd type="none" w="sm" len="sm"/>
          </a:ln>
        </p:spPr>
      </p:cxnSp>
      <p:cxnSp>
        <p:nvCxnSpPr>
          <p:cNvPr id="98" name="Google Shape;98;p9"/>
          <p:cNvCxnSpPr/>
          <p:nvPr/>
        </p:nvCxnSpPr>
        <p:spPr>
          <a:xfrm flipH="1">
            <a:off x="6953250" y="-25401"/>
            <a:ext cx="3790950" cy="6902451"/>
          </a:xfrm>
          <a:prstGeom prst="straightConnector1">
            <a:avLst/>
          </a:prstGeom>
          <a:noFill/>
          <a:ln w="9525" cap="flat" cmpd="sng">
            <a:solidFill>
              <a:srgbClr val="E2B08C"/>
            </a:solidFill>
            <a:prstDash val="solid"/>
            <a:miter lim="800000"/>
            <a:headEnd type="none" w="sm" len="sm"/>
            <a:tailEnd type="none" w="sm" len="sm"/>
          </a:ln>
        </p:spPr>
      </p:cxnSp>
      <p:sp>
        <p:nvSpPr>
          <p:cNvPr id="99" name="Google Shape;9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9"/>
          <p:cNvSpPr txBox="1">
            <a:spLocks noGrp="1"/>
          </p:cNvSpPr>
          <p:nvPr>
            <p:ph type="ftr" idx="11"/>
          </p:nvPr>
        </p:nvSpPr>
        <p:spPr>
          <a:xfrm>
            <a:off x="5224463" y="6356350"/>
            <a:ext cx="17430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Break">
  <p:cSld name="Section Break">
    <p:bg>
      <p:bgPr>
        <a:solidFill>
          <a:schemeClr val="accent2"/>
        </a:solidFill>
        <a:effectLst/>
      </p:bgPr>
    </p:bg>
    <p:spTree>
      <p:nvGrpSpPr>
        <p:cNvPr id="1" name="Shape 102"/>
        <p:cNvGrpSpPr/>
        <p:nvPr/>
      </p:nvGrpSpPr>
      <p:grpSpPr>
        <a:xfrm>
          <a:off x="0" y="0"/>
          <a:ext cx="0" cy="0"/>
          <a:chOff x="0" y="0"/>
          <a:chExt cx="0" cy="0"/>
        </a:xfrm>
      </p:grpSpPr>
      <p:sp>
        <p:nvSpPr>
          <p:cNvPr id="103" name="Google Shape;103;p10"/>
          <p:cNvSpPr txBox="1">
            <a:spLocks noGrp="1"/>
          </p:cNvSpPr>
          <p:nvPr>
            <p:ph type="ctrTitle"/>
          </p:nvPr>
        </p:nvSpPr>
        <p:spPr>
          <a:xfrm>
            <a:off x="6991350" y="2571235"/>
            <a:ext cx="4179570" cy="1715531"/>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3F3F3F"/>
              </a:buClr>
              <a:buSzPts val="3600"/>
              <a:buFont typeface="Arial"/>
              <a:buNone/>
              <a:defRPr sz="36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4" name="Google Shape;104;p10"/>
          <p:cNvPicPr preferRelativeResize="0"/>
          <p:nvPr/>
        </p:nvPicPr>
        <p:blipFill rotWithShape="1">
          <a:blip r:embed="rId2">
            <a:alphaModFix/>
          </a:blip>
          <a:srcRect/>
          <a:stretch/>
        </p:blipFill>
        <p:spPr>
          <a:xfrm>
            <a:off x="0" y="828675"/>
            <a:ext cx="5876925" cy="52006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5"/>
        <p:cNvGrpSpPr/>
        <p:nvPr/>
      </p:nvGrpSpPr>
      <p:grpSpPr>
        <a:xfrm>
          <a:off x="0" y="0"/>
          <a:ext cx="0" cy="0"/>
          <a:chOff x="0" y="0"/>
          <a:chExt cx="0" cy="0"/>
        </a:xfrm>
      </p:grpSpPr>
      <p:pic>
        <p:nvPicPr>
          <p:cNvPr id="106" name="Google Shape;106;p11"/>
          <p:cNvPicPr preferRelativeResize="0"/>
          <p:nvPr/>
        </p:nvPicPr>
        <p:blipFill rotWithShape="1">
          <a:blip r:embed="rId2">
            <a:alphaModFix/>
          </a:blip>
          <a:srcRect/>
          <a:stretch/>
        </p:blipFill>
        <p:spPr>
          <a:xfrm>
            <a:off x="0" y="0"/>
            <a:ext cx="5581650" cy="6858000"/>
          </a:xfrm>
          <a:prstGeom prst="rect">
            <a:avLst/>
          </a:prstGeom>
          <a:noFill/>
          <a:ln>
            <a:noFill/>
          </a:ln>
        </p:spPr>
      </p:pic>
      <p:sp>
        <p:nvSpPr>
          <p:cNvPr id="107" name="Google Shape;107;p11"/>
          <p:cNvSpPr txBox="1">
            <a:spLocks noGrp="1"/>
          </p:cNvSpPr>
          <p:nvPr>
            <p:ph type="title"/>
          </p:nvPr>
        </p:nvSpPr>
        <p:spPr>
          <a:xfrm>
            <a:off x="5920169" y="1152771"/>
            <a:ext cx="5431971" cy="84630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08" name="Google Shape;108;p11"/>
          <p:cNvCxnSpPr/>
          <p:nvPr/>
        </p:nvCxnSpPr>
        <p:spPr>
          <a:xfrm rot="10800000" flipH="1">
            <a:off x="2209800" y="0"/>
            <a:ext cx="2438400" cy="6858000"/>
          </a:xfrm>
          <a:prstGeom prst="straightConnector1">
            <a:avLst/>
          </a:prstGeom>
          <a:noFill/>
          <a:ln w="9525" cap="flat" cmpd="sng">
            <a:solidFill>
              <a:srgbClr val="E2B08C"/>
            </a:solidFill>
            <a:prstDash val="solid"/>
            <a:miter lim="800000"/>
            <a:headEnd type="none" w="sm" len="sm"/>
            <a:tailEnd type="none" w="sm" len="sm"/>
          </a:ln>
        </p:spPr>
      </p:cxnSp>
      <p:sp>
        <p:nvSpPr>
          <p:cNvPr id="109" name="Google Shape;109;p11"/>
          <p:cNvSpPr txBox="1">
            <a:spLocks noGrp="1"/>
          </p:cNvSpPr>
          <p:nvPr>
            <p:ph type="body" idx="1"/>
          </p:nvPr>
        </p:nvSpPr>
        <p:spPr>
          <a:xfrm>
            <a:off x="5922254" y="2469515"/>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11"/>
          <p:cNvSpPr txBox="1">
            <a:spLocks noGrp="1"/>
          </p:cNvSpPr>
          <p:nvPr>
            <p:ph type="body" idx="2"/>
          </p:nvPr>
        </p:nvSpPr>
        <p:spPr>
          <a:xfrm>
            <a:off x="5921828" y="2798940"/>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1"/>
          <p:cNvSpPr txBox="1">
            <a:spLocks noGrp="1"/>
          </p:cNvSpPr>
          <p:nvPr>
            <p:ph type="body" idx="3"/>
          </p:nvPr>
        </p:nvSpPr>
        <p:spPr>
          <a:xfrm>
            <a:off x="5922254" y="3569311"/>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1"/>
          <p:cNvSpPr txBox="1">
            <a:spLocks noGrp="1"/>
          </p:cNvSpPr>
          <p:nvPr>
            <p:ph type="body" idx="4"/>
          </p:nvPr>
        </p:nvSpPr>
        <p:spPr>
          <a:xfrm>
            <a:off x="5921828" y="3898736"/>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1"/>
          <p:cNvSpPr txBox="1">
            <a:spLocks noGrp="1"/>
          </p:cNvSpPr>
          <p:nvPr>
            <p:ph type="body" idx="5"/>
          </p:nvPr>
        </p:nvSpPr>
        <p:spPr>
          <a:xfrm>
            <a:off x="5922254" y="4669107"/>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11"/>
          <p:cNvSpPr txBox="1">
            <a:spLocks noGrp="1"/>
          </p:cNvSpPr>
          <p:nvPr>
            <p:ph type="body" idx="6"/>
          </p:nvPr>
        </p:nvSpPr>
        <p:spPr>
          <a:xfrm>
            <a:off x="5921828" y="4998532"/>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1"/>
          <p:cNvSpPr txBox="1">
            <a:spLocks noGrp="1"/>
          </p:cNvSpPr>
          <p:nvPr>
            <p:ph type="dt" idx="10"/>
          </p:nvPr>
        </p:nvSpPr>
        <p:spPr>
          <a:xfrm>
            <a:off x="5919680" y="6356350"/>
            <a:ext cx="94751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1"/>
          <p:cNvSpPr txBox="1">
            <a:spLocks noGrp="1"/>
          </p:cNvSpPr>
          <p:nvPr>
            <p:ph type="ftr" idx="11"/>
          </p:nvPr>
        </p:nvSpPr>
        <p:spPr>
          <a:xfrm>
            <a:off x="7161955" y="6356350"/>
            <a:ext cx="324394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1"/>
          <p:cNvSpPr txBox="1">
            <a:spLocks noGrp="1"/>
          </p:cNvSpPr>
          <p:nvPr>
            <p:ph type="sldNum" idx="12"/>
          </p:nvPr>
        </p:nvSpPr>
        <p:spPr>
          <a:xfrm>
            <a:off x="10700656" y="6356350"/>
            <a:ext cx="65314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Arial"/>
                <a:ea typeface="Arial"/>
                <a:cs typeface="Arial"/>
                <a:sym typeface="Arial"/>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Arial"/>
                <a:ea typeface="Arial"/>
                <a:cs typeface="Arial"/>
                <a:sym typeface="Arial"/>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Arial"/>
                <a:ea typeface="Arial"/>
                <a:cs typeface="Arial"/>
                <a:sym typeface="Arial"/>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85" name="Google Shape;285;p1"/>
          <p:cNvSpPr txBox="1">
            <a:spLocks noGrp="1"/>
          </p:cNvSpPr>
          <p:nvPr>
            <p:ph type="title"/>
          </p:nvPr>
        </p:nvSpPr>
        <p:spPr>
          <a:xfrm>
            <a:off x="7179577" y="2437185"/>
            <a:ext cx="3413391" cy="4399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EE599"/>
              </a:buClr>
              <a:buSzPts val="2400"/>
              <a:buFont typeface="Arial"/>
              <a:buNone/>
            </a:pPr>
            <a:r>
              <a:rPr lang="en-US" sz="2400" b="1" u="sng">
                <a:solidFill>
                  <a:srgbClr val="FEE599"/>
                </a:solidFill>
              </a:rPr>
              <a:t>MEET THE TEAM</a:t>
            </a:r>
            <a:endParaRPr/>
          </a:p>
        </p:txBody>
      </p:sp>
      <p:sp>
        <p:nvSpPr>
          <p:cNvPr id="286" name="Google Shape;286;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287" name="Google Shape;287;p1"/>
          <p:cNvSpPr txBox="1"/>
          <p:nvPr/>
        </p:nvSpPr>
        <p:spPr>
          <a:xfrm>
            <a:off x="5922803" y="4541722"/>
            <a:ext cx="5916273" cy="1927095"/>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FEE599"/>
              </a:buClr>
              <a:buSzPts val="1400"/>
              <a:buFont typeface="Arial"/>
              <a:buNone/>
            </a:pPr>
            <a:r>
              <a:rPr lang="en-US" sz="1200" b="1" i="0" u="none" strike="noStrike" cap="none" dirty="0">
                <a:solidFill>
                  <a:srgbClr val="FEE599"/>
                </a:solidFill>
                <a:latin typeface="Arial"/>
                <a:ea typeface="Arial"/>
                <a:cs typeface="Arial"/>
                <a:sym typeface="Arial"/>
              </a:rPr>
              <a:t>IDEA SUMMARY</a:t>
            </a:r>
            <a:endParaRPr sz="1200" dirty="0"/>
          </a:p>
          <a:p>
            <a:pPr marL="0" marR="0" lvl="0" indent="0" algn="l" rtl="0">
              <a:lnSpc>
                <a:spcPct val="90000"/>
              </a:lnSpc>
              <a:spcBef>
                <a:spcPts val="1000"/>
              </a:spcBef>
              <a:spcAft>
                <a:spcPts val="0"/>
              </a:spcAft>
              <a:buClr>
                <a:srgbClr val="FEE599"/>
              </a:buClr>
              <a:buSzPts val="1400"/>
              <a:buFont typeface="Arial"/>
              <a:buNone/>
            </a:pPr>
            <a:r>
              <a:rPr lang="en-US" sz="1200" b="1" i="0" u="none" strike="noStrike" cap="none" dirty="0">
                <a:solidFill>
                  <a:srgbClr val="FEE599"/>
                </a:solidFill>
                <a:latin typeface="Arial"/>
                <a:ea typeface="Arial"/>
                <a:cs typeface="Arial"/>
                <a:sym typeface="Arial"/>
              </a:rPr>
              <a:t>The system leverages OCR to standardize transaction data, applying advanced algorithms for insights like abnormal pattern recognition and risk assessment. Its primary objective is to combat illicit money transactions, safeguard financial systems, and promote transparency.</a:t>
            </a:r>
          </a:p>
        </p:txBody>
      </p:sp>
      <p:grpSp>
        <p:nvGrpSpPr>
          <p:cNvPr id="288" name="Google Shape;288;p1"/>
          <p:cNvGrpSpPr/>
          <p:nvPr/>
        </p:nvGrpSpPr>
        <p:grpSpPr>
          <a:xfrm>
            <a:off x="352922" y="2724151"/>
            <a:ext cx="4880473" cy="3495674"/>
            <a:chOff x="-1" y="0"/>
            <a:chExt cx="4880473" cy="3495674"/>
          </a:xfrm>
        </p:grpSpPr>
        <p:sp>
          <p:nvSpPr>
            <p:cNvPr id="289" name="Google Shape;289;p1"/>
            <p:cNvSpPr/>
            <p:nvPr/>
          </p:nvSpPr>
          <p:spPr>
            <a:xfrm rot="-5400000">
              <a:off x="346199" y="-346199"/>
              <a:ext cx="1747837" cy="2440236"/>
            </a:xfrm>
            <a:prstGeom prst="round1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
            <p:cNvSpPr txBox="1"/>
            <p:nvPr/>
          </p:nvSpPr>
          <p:spPr>
            <a:xfrm>
              <a:off x="0" y="0"/>
              <a:ext cx="2440236" cy="1310877"/>
            </a:xfrm>
            <a:prstGeom prst="rect">
              <a:avLst/>
            </a:prstGeom>
            <a:noFill/>
            <a:ln>
              <a:noFill/>
            </a:ln>
          </p:spPr>
          <p:txBody>
            <a:bodyPr spcFirstLastPara="1" wrap="square" lIns="163575" tIns="163575" rIns="163575" bIns="163575" anchor="ctr" anchorCtr="0">
              <a:noAutofit/>
            </a:bodyPr>
            <a:lstStyle/>
            <a:p>
              <a:pPr marL="0" marR="0" lvl="0" indent="0" algn="ctr" rtl="0">
                <a:lnSpc>
                  <a:spcPct val="90000"/>
                </a:lnSpc>
                <a:spcBef>
                  <a:spcPts val="0"/>
                </a:spcBef>
                <a:spcAft>
                  <a:spcPts val="0"/>
                </a:spcAft>
                <a:buNone/>
              </a:pPr>
              <a:r>
                <a:rPr lang="en-US" sz="2300" b="0" i="0" u="none" strike="noStrike" cap="none" dirty="0">
                  <a:solidFill>
                    <a:schemeClr val="lt1"/>
                  </a:solidFill>
                  <a:latin typeface="Arial"/>
                  <a:ea typeface="Arial"/>
                  <a:cs typeface="Arial"/>
                  <a:sym typeface="Arial"/>
                </a:rPr>
                <a:t>Team </a:t>
              </a:r>
              <a:r>
                <a:rPr lang="en-US" sz="2300" dirty="0">
                  <a:solidFill>
                    <a:schemeClr val="lt1"/>
                  </a:solidFill>
                </a:rPr>
                <a:t>O</a:t>
              </a:r>
              <a:r>
                <a:rPr lang="en-US" sz="2300" b="0" i="0" u="none" strike="noStrike" cap="none" dirty="0">
                  <a:solidFill>
                    <a:schemeClr val="lt1"/>
                  </a:solidFill>
                  <a:latin typeface="Arial"/>
                  <a:ea typeface="Arial"/>
                  <a:cs typeface="Arial"/>
                  <a:sym typeface="Arial"/>
                </a:rPr>
                <a:t>bviously </a:t>
              </a:r>
              <a:endParaRPr dirty="0"/>
            </a:p>
          </p:txBody>
        </p:sp>
        <p:sp>
          <p:nvSpPr>
            <p:cNvPr id="291" name="Google Shape;291;p1"/>
            <p:cNvSpPr/>
            <p:nvPr/>
          </p:nvSpPr>
          <p:spPr>
            <a:xfrm>
              <a:off x="2440236" y="0"/>
              <a:ext cx="2440236" cy="1747837"/>
            </a:xfrm>
            <a:prstGeom prst="round1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
            <p:cNvSpPr txBox="1"/>
            <p:nvPr/>
          </p:nvSpPr>
          <p:spPr>
            <a:xfrm>
              <a:off x="2440236" y="0"/>
              <a:ext cx="2440236" cy="1310877"/>
            </a:xfrm>
            <a:prstGeom prst="rect">
              <a:avLst/>
            </a:prstGeom>
            <a:noFill/>
            <a:ln>
              <a:noFill/>
            </a:ln>
          </p:spPr>
          <p:txBody>
            <a:bodyPr spcFirstLastPara="1" wrap="square" lIns="163575" tIns="163575" rIns="163575" bIns="163575" anchor="ctr" anchorCtr="0">
              <a:noAutofit/>
            </a:bodyPr>
            <a:lstStyle/>
            <a:p>
              <a:pPr marL="0" marR="0" lvl="0" indent="0" algn="ctr" rtl="0">
                <a:lnSpc>
                  <a:spcPct val="90000"/>
                </a:lnSpc>
                <a:spcBef>
                  <a:spcPts val="0"/>
                </a:spcBef>
                <a:spcAft>
                  <a:spcPts val="0"/>
                </a:spcAft>
                <a:buNone/>
              </a:pPr>
              <a:r>
                <a:rPr lang="en-US" sz="2300" b="0" i="0" u="none" strike="noStrike" cap="none" dirty="0">
                  <a:solidFill>
                    <a:schemeClr val="lt1"/>
                  </a:solidFill>
                  <a:latin typeface="Arial"/>
                  <a:ea typeface="Arial"/>
                  <a:cs typeface="Arial"/>
                  <a:sym typeface="Arial"/>
                </a:rPr>
                <a:t>KVH-012</a:t>
              </a:r>
              <a:endParaRPr dirty="0"/>
            </a:p>
          </p:txBody>
        </p:sp>
        <p:sp>
          <p:nvSpPr>
            <p:cNvPr id="293" name="Google Shape;293;p1"/>
            <p:cNvSpPr/>
            <p:nvPr/>
          </p:nvSpPr>
          <p:spPr>
            <a:xfrm rot="10800000">
              <a:off x="0" y="1747837"/>
              <a:ext cx="2440236" cy="1747837"/>
            </a:xfrm>
            <a:prstGeom prst="round1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
            <p:cNvSpPr txBox="1"/>
            <p:nvPr/>
          </p:nvSpPr>
          <p:spPr>
            <a:xfrm>
              <a:off x="0" y="2184796"/>
              <a:ext cx="2440236" cy="1310877"/>
            </a:xfrm>
            <a:prstGeom prst="rect">
              <a:avLst/>
            </a:prstGeom>
            <a:noFill/>
            <a:ln>
              <a:noFill/>
            </a:ln>
          </p:spPr>
          <p:txBody>
            <a:bodyPr spcFirstLastPara="1" wrap="square" lIns="163575" tIns="163575" rIns="163575" bIns="163575" anchor="ctr" anchorCtr="0">
              <a:noAutofit/>
            </a:bodyPr>
            <a:lstStyle/>
            <a:p>
              <a:pPr marL="0" marR="0" lvl="0" indent="0" algn="ctr" rtl="0">
                <a:lnSpc>
                  <a:spcPct val="90000"/>
                </a:lnSpc>
                <a:spcBef>
                  <a:spcPts val="0"/>
                </a:spcBef>
                <a:spcAft>
                  <a:spcPts val="0"/>
                </a:spcAft>
                <a:buNone/>
              </a:pPr>
              <a:r>
                <a:rPr lang="en-US" sz="2300" b="0" i="0" u="none" strike="noStrike" cap="none" dirty="0">
                  <a:solidFill>
                    <a:schemeClr val="lt1"/>
                  </a:solidFill>
                  <a:latin typeface="Arial"/>
                  <a:ea typeface="Arial"/>
                  <a:cs typeface="Arial"/>
                  <a:sym typeface="Arial"/>
                </a:rPr>
                <a:t>Fund Trail Analysis Tool</a:t>
              </a:r>
              <a:endParaRPr lang="en-US" dirty="0"/>
            </a:p>
          </p:txBody>
        </p:sp>
        <p:sp>
          <p:nvSpPr>
            <p:cNvPr id="295" name="Google Shape;295;p1"/>
            <p:cNvSpPr/>
            <p:nvPr/>
          </p:nvSpPr>
          <p:spPr>
            <a:xfrm rot="5400000">
              <a:off x="2786435" y="1401637"/>
              <a:ext cx="1747837" cy="2440236"/>
            </a:xfrm>
            <a:prstGeom prst="round1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
            <p:cNvSpPr txBox="1"/>
            <p:nvPr/>
          </p:nvSpPr>
          <p:spPr>
            <a:xfrm>
              <a:off x="2440236" y="2184796"/>
              <a:ext cx="2440236" cy="1310877"/>
            </a:xfrm>
            <a:prstGeom prst="rect">
              <a:avLst/>
            </a:prstGeom>
            <a:noFill/>
            <a:ln>
              <a:noFill/>
            </a:ln>
          </p:spPr>
          <p:txBody>
            <a:bodyPr spcFirstLastPara="1" wrap="square" lIns="163575" tIns="163575" rIns="163575" bIns="163575" anchor="ctr" anchorCtr="0">
              <a:noAutofit/>
            </a:bodyPr>
            <a:lstStyle/>
            <a:p>
              <a:pPr marL="0" marR="0" lvl="0" indent="0" algn="ctr" rtl="0">
                <a:lnSpc>
                  <a:spcPct val="90000"/>
                </a:lnSpc>
                <a:spcBef>
                  <a:spcPts val="0"/>
                </a:spcBef>
                <a:spcAft>
                  <a:spcPts val="0"/>
                </a:spcAft>
                <a:buNone/>
              </a:pPr>
              <a:r>
                <a:rPr lang="en-US" sz="2300" b="0" i="0" u="none" strike="noStrike" cap="none" dirty="0">
                  <a:solidFill>
                    <a:schemeClr val="lt1"/>
                  </a:solidFill>
                  <a:latin typeface="Arial"/>
                  <a:ea typeface="Arial"/>
                  <a:cs typeface="Arial"/>
                  <a:sym typeface="Arial"/>
                </a:rPr>
                <a:t>KJSCE</a:t>
              </a:r>
              <a:endParaRPr lang="en-US" dirty="0"/>
            </a:p>
          </p:txBody>
        </p:sp>
        <p:sp>
          <p:nvSpPr>
            <p:cNvPr id="297" name="Google Shape;297;p1"/>
            <p:cNvSpPr/>
            <p:nvPr/>
          </p:nvSpPr>
          <p:spPr>
            <a:xfrm>
              <a:off x="1708165" y="1310877"/>
              <a:ext cx="1464141" cy="873918"/>
            </a:xfrm>
            <a:prstGeom prst="roundRect">
              <a:avLst>
                <a:gd name="adj" fmla="val 16667"/>
              </a:avLst>
            </a:prstGeom>
            <a:solidFill>
              <a:srgbClr val="AEB2B8"/>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
            <p:cNvSpPr txBox="1"/>
            <p:nvPr/>
          </p:nvSpPr>
          <p:spPr>
            <a:xfrm>
              <a:off x="1750826" y="1353538"/>
              <a:ext cx="1378819" cy="788596"/>
            </a:xfrm>
            <a:prstGeom prst="rect">
              <a:avLst/>
            </a:prstGeom>
            <a:noFill/>
            <a:ln>
              <a:noFill/>
            </a:ln>
          </p:spPr>
          <p:txBody>
            <a:bodyPr spcFirstLastPara="1" wrap="square" lIns="87625" tIns="87625" rIns="87625" bIns="87625" anchor="ctr" anchorCtr="0">
              <a:noAutofit/>
            </a:bodyPr>
            <a:lstStyle/>
            <a:p>
              <a:pPr marL="0" marR="0" lvl="0" indent="0" algn="ctr" rtl="0">
                <a:lnSpc>
                  <a:spcPct val="90000"/>
                </a:lnSpc>
                <a:spcBef>
                  <a:spcPts val="0"/>
                </a:spcBef>
                <a:spcAft>
                  <a:spcPts val="0"/>
                </a:spcAft>
                <a:buNone/>
              </a:pPr>
              <a:r>
                <a:rPr lang="en-US" sz="2300" b="0" i="0" u="none" strike="noStrike" cap="none">
                  <a:solidFill>
                    <a:schemeClr val="lt1"/>
                  </a:solidFill>
                  <a:latin typeface="Arial"/>
                  <a:ea typeface="Arial"/>
                  <a:cs typeface="Arial"/>
                  <a:sym typeface="Arial"/>
                </a:rPr>
                <a:t>Details of Team</a:t>
              </a:r>
              <a:endParaRPr/>
            </a:p>
          </p:txBody>
        </p:sp>
      </p:grpSp>
      <p:sp>
        <p:nvSpPr>
          <p:cNvPr id="14" name="Rectangle 13">
            <a:extLst>
              <a:ext uri="{FF2B5EF4-FFF2-40B4-BE49-F238E27FC236}">
                <a16:creationId xmlns:a16="http://schemas.microsoft.com/office/drawing/2014/main" id="{32F3F570-999B-C761-EF98-46137F21360A}"/>
              </a:ext>
            </a:extLst>
          </p:cNvPr>
          <p:cNvSpPr/>
          <p:nvPr/>
        </p:nvSpPr>
        <p:spPr>
          <a:xfrm>
            <a:off x="5720062" y="3542400"/>
            <a:ext cx="6119013" cy="137083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group of men smiling&#10;&#10;Description automatically generated">
            <a:extLst>
              <a:ext uri="{FF2B5EF4-FFF2-40B4-BE49-F238E27FC236}">
                <a16:creationId xmlns:a16="http://schemas.microsoft.com/office/drawing/2014/main" id="{30872EEC-CB48-D6B9-3D59-8A5B04AF1D68}"/>
              </a:ext>
            </a:extLst>
          </p:cNvPr>
          <p:cNvPicPr>
            <a:picLocks noChangeAspect="1"/>
          </p:cNvPicPr>
          <p:nvPr/>
        </p:nvPicPr>
        <p:blipFill>
          <a:blip r:embed="rId4"/>
          <a:stretch>
            <a:fillRect/>
          </a:stretch>
        </p:blipFill>
        <p:spPr>
          <a:xfrm>
            <a:off x="5436135" y="1470449"/>
            <a:ext cx="6553125" cy="3686133"/>
          </a:xfrm>
          <a:prstGeom prst="rect">
            <a:avLst/>
          </a:prstGeom>
        </p:spPr>
      </p:pic>
    </p:spTree>
  </p:cSld>
  <p:clrMapOvr>
    <a:masterClrMapping/>
  </p:clrMapOvr>
</p:sld>
</file>

<file path=ppt/theme/theme1.xml><?xml version="1.0" encoding="utf-8"?>
<a:theme xmlns:a="http://schemas.openxmlformats.org/drawingml/2006/main" name="tf56180624_win32">
  <a:themeElements>
    <a:clrScheme name="Custom 167">
      <a:dk1>
        <a:srgbClr val="000000"/>
      </a:dk1>
      <a:lt1>
        <a:srgbClr val="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Words>
  <Application>Microsoft Macintosh PowerPoint</Application>
  <PresentationFormat>Widescreen</PresentationFormat>
  <Paragraphs>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tf56180624_win32</vt:lpstr>
      <vt:lpstr>MEET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 THE TEAM</dc:title>
  <cp:lastModifiedBy>Pargat  Singh</cp:lastModifiedBy>
  <cp:revision>1</cp:revision>
  <dcterms:created xsi:type="dcterms:W3CDTF">2022-01-08T12:09:59Z</dcterms:created>
  <dcterms:modified xsi:type="dcterms:W3CDTF">2023-08-04T14:27:23Z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