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68" r:id="rId6"/>
    <p:sldId id="266" r:id="rId7"/>
    <p:sldId id="265" r:id="rId8"/>
    <p:sldId id="267" r:id="rId9"/>
    <p:sldId id="278" r:id="rId10"/>
    <p:sldId id="271" r:id="rId11"/>
    <p:sldId id="272" r:id="rId12"/>
    <p:sldId id="277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605E986-C832-47D2-9532-D4A56F34E8C6}">
          <p14:sldIdLst>
            <p14:sldId id="256"/>
            <p14:sldId id="269"/>
            <p14:sldId id="270"/>
            <p14:sldId id="257"/>
            <p14:sldId id="268"/>
            <p14:sldId id="266"/>
            <p14:sldId id="265"/>
            <p14:sldId id="267"/>
            <p14:sldId id="278"/>
            <p14:sldId id="271"/>
            <p14:sldId id="272"/>
            <p14:sldId id="27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CAD0E-5EA4-4BCC-B16B-B8156C0D0431}" v="1" dt="2024-03-09T11:11:1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 Hariharan" userId="1b0de08ee315818a" providerId="LiveId" clId="{197BA7B7-E3BF-4612-BEB8-775B3C8B45B1}"/>
    <pc:docChg chg="undo custSel addSld modSld sldOrd">
      <pc:chgData name="Arya Hariharan" userId="1b0de08ee315818a" providerId="LiveId" clId="{197BA7B7-E3BF-4612-BEB8-775B3C8B45B1}" dt="2024-02-15T03:35:32.178" v="631" actId="1076"/>
      <pc:docMkLst>
        <pc:docMk/>
      </pc:docMkLst>
      <pc:sldChg chg="addSp delSp modSp mod">
        <pc:chgData name="Arya Hariharan" userId="1b0de08ee315818a" providerId="LiveId" clId="{197BA7B7-E3BF-4612-BEB8-775B3C8B45B1}" dt="2024-02-13T11:15:15.061" v="139" actId="20577"/>
        <pc:sldMkLst>
          <pc:docMk/>
          <pc:sldMk cId="0" sldId="256"/>
        </pc:sldMkLst>
        <pc:spChg chg="mod">
          <ac:chgData name="Arya Hariharan" userId="1b0de08ee315818a" providerId="LiveId" clId="{197BA7B7-E3BF-4612-BEB8-775B3C8B45B1}" dt="2024-02-13T11:13:59.963" v="114" actId="1076"/>
          <ac:spMkLst>
            <pc:docMk/>
            <pc:sldMk cId="0" sldId="256"/>
            <ac:spMk id="2" creationId="{52F5642A-CBAD-6EE0-2796-D807106F41AE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3" creationId="{ABE698C5-8483-E88D-E2AE-5D39C25A03E4}"/>
          </ac:spMkLst>
        </pc:spChg>
        <pc:spChg chg="del">
          <ac:chgData name="Arya Hariharan" userId="1b0de08ee315818a" providerId="LiveId" clId="{197BA7B7-E3BF-4612-BEB8-775B3C8B45B1}" dt="2024-02-13T11:08:58.422" v="51" actId="478"/>
          <ac:spMkLst>
            <pc:docMk/>
            <pc:sldMk cId="0" sldId="256"/>
            <ac:spMk id="4" creationId="{60C1A9E8-6E16-E2D0-7D46-FE5CC88DA4CD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5" creationId="{6B54D850-3B59-8DB8-75B2-0A5DC793B96F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6" creationId="{FC66A7BC-7690-2918-30AA-03A137C17144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7" creationId="{5D77F90F-8CCC-7B83-6265-C5900B9BFE40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8" creationId="{977E3D0B-405B-E30C-0F34-519A507D74B7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7" creationId="{9458B044-2270-DAE6-4730-04D20E740816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8" creationId="{B10A7032-7661-8560-F890-E5F94D4F62D0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9" creationId="{02F10E42-972F-C392-ACF9-606724CCC679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20" creationId="{8E62D375-488B-B16F-63CA-DC3C781870F1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21" creationId="{B5761F8A-BAFF-5801-D9B0-75188C1B3A4D}"/>
          </ac:spMkLst>
        </pc:spChg>
        <pc:spChg chg="add mod">
          <ac:chgData name="Arya Hariharan" userId="1b0de08ee315818a" providerId="LiveId" clId="{197BA7B7-E3BF-4612-BEB8-775B3C8B45B1}" dt="2024-02-13T11:14:12.905" v="117" actId="1076"/>
          <ac:spMkLst>
            <pc:docMk/>
            <pc:sldMk cId="0" sldId="256"/>
            <ac:spMk id="41" creationId="{023B0835-53F3-112E-6C10-109DBF98B533}"/>
          </ac:spMkLst>
        </pc:spChg>
        <pc:spChg chg="add mod">
          <ac:chgData name="Arya Hariharan" userId="1b0de08ee315818a" providerId="LiveId" clId="{197BA7B7-E3BF-4612-BEB8-775B3C8B45B1}" dt="2024-02-13T11:15:15.061" v="139" actId="20577"/>
          <ac:spMkLst>
            <pc:docMk/>
            <pc:sldMk cId="0" sldId="256"/>
            <ac:spMk id="42" creationId="{01EA244C-A2B6-4EA0-0CDC-67A394D2337C}"/>
          </ac:spMkLst>
        </pc:spChg>
        <pc:picChg chg="add del mod">
          <ac:chgData name="Arya Hariharan" userId="1b0de08ee315818a" providerId="LiveId" clId="{197BA7B7-E3BF-4612-BEB8-775B3C8B45B1}" dt="2024-02-13T11:12:48.438" v="101" actId="478"/>
          <ac:picMkLst>
            <pc:docMk/>
            <pc:sldMk cId="0" sldId="256"/>
            <ac:picMk id="38" creationId="{684121C7-FF77-4B0F-24DA-91196F41268D}"/>
          </ac:picMkLst>
        </pc:picChg>
        <pc:picChg chg="add del mod">
          <ac:chgData name="Arya Hariharan" userId="1b0de08ee315818a" providerId="LiveId" clId="{197BA7B7-E3BF-4612-BEB8-775B3C8B45B1}" dt="2024-02-13T11:13:33.408" v="111" actId="478"/>
          <ac:picMkLst>
            <pc:docMk/>
            <pc:sldMk cId="0" sldId="256"/>
            <ac:picMk id="40" creationId="{41F9AB68-9E73-718E-2BA1-89BA867E01B6}"/>
          </ac:picMkLst>
        </pc:pic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9" creationId="{ED17CEA8-B54A-2AEA-2B0F-2C22E79CEE36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0" creationId="{92CAC9CB-0413-0EEC-EADA-9BD2EC1F48DB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1" creationId="{056CEDE6-2D93-8B0A-2E3A-F0BF80368EDC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2" creationId="{4AAB6467-5ADC-8CF3-AE9D-4988FBC4E268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3" creationId="{F876B720-9099-E2CE-ECF6-34BC041D70CD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4" creationId="{A40680AA-8480-5FA6-45BB-BD8024D12168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5" creationId="{CA5E4B46-F48A-638F-F671-58544FAE6E16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6" creationId="{3629A85B-84B3-032F-9BB2-49CC9B238FED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2" creationId="{CDE34A0C-0D91-2C3F-2952-75D24A3B2243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3" creationId="{1AB8310E-5F0C-FF83-5F48-369DB18DC22E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4" creationId="{05446743-A3B0-2E28-E69F-F8D6E1242067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5" creationId="{77EFD5D4-F054-1998-1323-2B5039E01DAB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6" creationId="{D8A534A9-10E1-F989-F194-93DCFA6DF5A9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7" creationId="{7A305AE0-71A0-75C0-8110-2AE771F5598C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8" creationId="{FDF73285-9BDC-A0AA-F8C0-05EBDAAEC78D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9" creationId="{2334ED12-2943-0D41-3F3E-BFBE9D273EF9}"/>
          </ac:cxnSpMkLst>
        </pc:cxnChg>
      </pc:sldChg>
      <pc:sldChg chg="addSp delSp modSp mod">
        <pc:chgData name="Arya Hariharan" userId="1b0de08ee315818a" providerId="LiveId" clId="{197BA7B7-E3BF-4612-BEB8-775B3C8B45B1}" dt="2024-02-13T11:33:13.247" v="463" actId="1076"/>
        <pc:sldMkLst>
          <pc:docMk/>
          <pc:sldMk cId="0" sldId="257"/>
        </pc:sldMkLst>
        <pc:spChg chg="mod">
          <ac:chgData name="Arya Hariharan" userId="1b0de08ee315818a" providerId="LiveId" clId="{197BA7B7-E3BF-4612-BEB8-775B3C8B45B1}" dt="2024-02-13T11:33:06.997" v="460" actId="1076"/>
          <ac:spMkLst>
            <pc:docMk/>
            <pc:sldMk cId="0" sldId="257"/>
            <ac:spMk id="2" creationId="{14B67595-1B51-83EF-7FC9-8270560311A2}"/>
          </ac:spMkLst>
        </pc:spChg>
        <pc:spChg chg="del">
          <ac:chgData name="Arya Hariharan" userId="1b0de08ee315818a" providerId="LiveId" clId="{197BA7B7-E3BF-4612-BEB8-775B3C8B45B1}" dt="2024-02-13T11:16:17.102" v="140" actId="478"/>
          <ac:spMkLst>
            <pc:docMk/>
            <pc:sldMk cId="0" sldId="257"/>
            <ac:spMk id="3" creationId="{1C6535F3-EE55-3BB0-8314-AEE11BB14C2A}"/>
          </ac:spMkLst>
        </pc:spChg>
        <pc:spChg chg="add mod">
          <ac:chgData name="Arya Hariharan" userId="1b0de08ee315818a" providerId="LiveId" clId="{197BA7B7-E3BF-4612-BEB8-775B3C8B45B1}" dt="2024-02-13T11:16:25.091" v="143" actId="1076"/>
          <ac:spMkLst>
            <pc:docMk/>
            <pc:sldMk cId="0" sldId="257"/>
            <ac:spMk id="6" creationId="{DC7D9382-4AA1-6218-7180-7D9BDBF4B912}"/>
          </ac:spMkLst>
        </pc:spChg>
        <pc:spChg chg="add mod">
          <ac:chgData name="Arya Hariharan" userId="1b0de08ee315818a" providerId="LiveId" clId="{197BA7B7-E3BF-4612-BEB8-775B3C8B45B1}" dt="2024-02-13T11:16:17.948" v="141"/>
          <ac:spMkLst>
            <pc:docMk/>
            <pc:sldMk cId="0" sldId="257"/>
            <ac:spMk id="7" creationId="{71F4B808-2C64-5130-A940-503DF9676FF6}"/>
          </ac:spMkLst>
        </pc:spChg>
        <pc:spChg chg="add mod">
          <ac:chgData name="Arya Hariharan" userId="1b0de08ee315818a" providerId="LiveId" clId="{197BA7B7-E3BF-4612-BEB8-775B3C8B45B1}" dt="2024-02-13T11:33:06.909" v="459" actId="255"/>
          <ac:spMkLst>
            <pc:docMk/>
            <pc:sldMk cId="0" sldId="257"/>
            <ac:spMk id="10" creationId="{0F068B67-ACC4-F8AA-FFD8-B4BCCF4DB086}"/>
          </ac:spMkLst>
        </pc:spChg>
        <pc:spChg chg="add mod">
          <ac:chgData name="Arya Hariharan" userId="1b0de08ee315818a" providerId="LiveId" clId="{197BA7B7-E3BF-4612-BEB8-775B3C8B45B1}" dt="2024-02-13T11:18:13.222" v="187" actId="20577"/>
          <ac:spMkLst>
            <pc:docMk/>
            <pc:sldMk cId="0" sldId="257"/>
            <ac:spMk id="11" creationId="{4EEE7147-1EB9-91DE-2F24-61E2EAD21563}"/>
          </ac:spMkLst>
        </pc:spChg>
        <pc:picChg chg="add mod">
          <ac:chgData name="Arya Hariharan" userId="1b0de08ee315818a" providerId="LiveId" clId="{197BA7B7-E3BF-4612-BEB8-775B3C8B45B1}" dt="2024-02-13T11:16:17.948" v="141"/>
          <ac:picMkLst>
            <pc:docMk/>
            <pc:sldMk cId="0" sldId="257"/>
            <ac:picMk id="4" creationId="{CCEA6C13-AD13-E57C-E562-5C24A2FF71C3}"/>
          </ac:picMkLst>
        </pc:picChg>
        <pc:picChg chg="add mod">
          <ac:chgData name="Arya Hariharan" userId="1b0de08ee315818a" providerId="LiveId" clId="{197BA7B7-E3BF-4612-BEB8-775B3C8B45B1}" dt="2024-02-13T11:17:10.870" v="159" actId="1076"/>
          <ac:picMkLst>
            <pc:docMk/>
            <pc:sldMk cId="0" sldId="257"/>
            <ac:picMk id="8" creationId="{9DEDE8BE-81D2-656C-F9E4-D1C2A2ADC00A}"/>
          </ac:picMkLst>
        </pc:picChg>
        <pc:cxnChg chg="add mod">
          <ac:chgData name="Arya Hariharan" userId="1b0de08ee315818a" providerId="LiveId" clId="{197BA7B7-E3BF-4612-BEB8-775B3C8B45B1}" dt="2024-02-13T11:16:17.948" v="141"/>
          <ac:cxnSpMkLst>
            <pc:docMk/>
            <pc:sldMk cId="0" sldId="257"/>
            <ac:cxnSpMk id="5" creationId="{8D0F9953-CD95-896B-E380-AB2A27A794F9}"/>
          </ac:cxnSpMkLst>
        </pc:cxnChg>
        <pc:cxnChg chg="add mod">
          <ac:chgData name="Arya Hariharan" userId="1b0de08ee315818a" providerId="LiveId" clId="{197BA7B7-E3BF-4612-BEB8-775B3C8B45B1}" dt="2024-02-13T11:33:13.247" v="463" actId="1076"/>
          <ac:cxnSpMkLst>
            <pc:docMk/>
            <pc:sldMk cId="0" sldId="257"/>
            <ac:cxnSpMk id="9" creationId="{8318864C-0618-DDC8-82A8-2E02EF4F4C8B}"/>
          </ac:cxnSpMkLst>
        </pc:cxnChg>
      </pc:sldChg>
      <pc:sldChg chg="modSp mod">
        <pc:chgData name="Arya Hariharan" userId="1b0de08ee315818a" providerId="LiveId" clId="{197BA7B7-E3BF-4612-BEB8-775B3C8B45B1}" dt="2024-02-15T03:25:55.494" v="618" actId="403"/>
        <pc:sldMkLst>
          <pc:docMk/>
          <pc:sldMk cId="1744255904" sldId="264"/>
        </pc:sldMkLst>
        <pc:spChg chg="mod">
          <ac:chgData name="Arya Hariharan" userId="1b0de08ee315818a" providerId="LiveId" clId="{197BA7B7-E3BF-4612-BEB8-775B3C8B45B1}" dt="2024-02-14T03:38:31.424" v="597" actId="1076"/>
          <ac:spMkLst>
            <pc:docMk/>
            <pc:sldMk cId="1744255904" sldId="264"/>
            <ac:spMk id="4" creationId="{F9726A4B-30D1-C534-7278-D26E1E0EAFAD}"/>
          </ac:spMkLst>
        </pc:spChg>
        <pc:spChg chg="mod">
          <ac:chgData name="Arya Hariharan" userId="1b0de08ee315818a" providerId="LiveId" clId="{197BA7B7-E3BF-4612-BEB8-775B3C8B45B1}" dt="2024-02-15T03:25:55.494" v="618" actId="403"/>
          <ac:spMkLst>
            <pc:docMk/>
            <pc:sldMk cId="1744255904" sldId="264"/>
            <ac:spMk id="8" creationId="{1334BA72-5426-61AE-1B85-1816C6E3669F}"/>
          </ac:spMkLst>
        </pc:spChg>
      </pc:sldChg>
      <pc:sldChg chg="addSp delSp modSp mod">
        <pc:chgData name="Arya Hariharan" userId="1b0de08ee315818a" providerId="LiveId" clId="{197BA7B7-E3BF-4612-BEB8-775B3C8B45B1}" dt="2024-02-15T03:25:10.806" v="613" actId="1076"/>
        <pc:sldMkLst>
          <pc:docMk/>
          <pc:sldMk cId="849155216" sldId="265"/>
        </pc:sldMkLst>
        <pc:spChg chg="del">
          <ac:chgData name="Arya Hariharan" userId="1b0de08ee315818a" providerId="LiveId" clId="{197BA7B7-E3BF-4612-BEB8-775B3C8B45B1}" dt="2024-02-13T11:20:44.793" v="218" actId="478"/>
          <ac:spMkLst>
            <pc:docMk/>
            <pc:sldMk cId="849155216" sldId="265"/>
            <ac:spMk id="3" creationId="{AEE631E5-0C94-6499-B2A9-7D4F3056F819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5" creationId="{6A3CE525-86E0-6C69-4244-5D4144E73912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6" creationId="{0083AE29-BEB3-6FA2-0C24-47BDBB58025A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7" creationId="{A0BB2287-63BC-A145-B50E-9FFD8CA0AD2C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8" creationId="{D0F9DB30-AC47-6EA8-C84B-471E808AB8BD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9" creationId="{5C61A68E-793A-B82A-69FF-5A2AED54E873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0" creationId="{72BF7DD2-133F-60C0-27BB-B11A8C8A5292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1" creationId="{B276983F-AEE9-7AB2-DBA4-70947D4029DD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2" creationId="{5FFCD170-D7EC-42E3-7DC8-AC5291294387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3" creationId="{0655B400-EA48-C2BC-7C0C-0B89965A8DF6}"/>
          </ac:spMkLst>
        </pc:spChg>
        <pc:spChg chg="add mod">
          <ac:chgData name="Arya Hariharan" userId="1b0de08ee315818a" providerId="LiveId" clId="{197BA7B7-E3BF-4612-BEB8-775B3C8B45B1}" dt="2024-02-13T11:32:28.420" v="449" actId="255"/>
          <ac:spMkLst>
            <pc:docMk/>
            <pc:sldMk cId="849155216" sldId="265"/>
            <ac:spMk id="16" creationId="{AD4F995C-04FF-D95C-49D6-B6CF6A9C5C40}"/>
          </ac:spMkLst>
        </pc:spChg>
        <pc:spChg chg="add mod">
          <ac:chgData name="Arya Hariharan" userId="1b0de08ee315818a" providerId="LiveId" clId="{197BA7B7-E3BF-4612-BEB8-775B3C8B45B1}" dt="2024-02-13T11:23:11.992" v="297" actId="1036"/>
          <ac:spMkLst>
            <pc:docMk/>
            <pc:sldMk cId="849155216" sldId="265"/>
            <ac:spMk id="17" creationId="{3E47A745-72C0-D8BC-5B97-57A0F79DD0E9}"/>
          </ac:spMkLst>
        </pc:spChg>
        <pc:spChg chg="add mod">
          <ac:chgData name="Arya Hariharan" userId="1b0de08ee315818a" providerId="LiveId" clId="{197BA7B7-E3BF-4612-BEB8-775B3C8B45B1}" dt="2024-02-13T11:23:35.671" v="299" actId="1076"/>
          <ac:spMkLst>
            <pc:docMk/>
            <pc:sldMk cId="849155216" sldId="265"/>
            <ac:spMk id="18" creationId="{7624437F-3512-6869-F3D7-75D68CE1FB96}"/>
          </ac:spMkLst>
        </pc:spChg>
        <pc:spChg chg="add mod">
          <ac:chgData name="Arya Hariharan" userId="1b0de08ee315818a" providerId="LiveId" clId="{197BA7B7-E3BF-4612-BEB8-775B3C8B45B1}" dt="2024-02-13T11:24:13.586" v="305" actId="1076"/>
          <ac:spMkLst>
            <pc:docMk/>
            <pc:sldMk cId="849155216" sldId="265"/>
            <ac:spMk id="19" creationId="{29AC7D77-4ED3-9388-B54C-6A3576B9B833}"/>
          </ac:spMkLst>
        </pc:spChg>
        <pc:spChg chg="add mod">
          <ac:chgData name="Arya Hariharan" userId="1b0de08ee315818a" providerId="LiveId" clId="{197BA7B7-E3BF-4612-BEB8-775B3C8B45B1}" dt="2024-02-13T11:24:02.561" v="304" actId="1076"/>
          <ac:spMkLst>
            <pc:docMk/>
            <pc:sldMk cId="849155216" sldId="265"/>
            <ac:spMk id="20" creationId="{7B7184D9-B7F1-24A3-0FF0-720AF378BA2B}"/>
          </ac:spMkLst>
        </pc:spChg>
        <pc:spChg chg="add mod">
          <ac:chgData name="Arya Hariharan" userId="1b0de08ee315818a" providerId="LiveId" clId="{197BA7B7-E3BF-4612-BEB8-775B3C8B45B1}" dt="2024-02-15T03:23:17.654" v="598" actId="1076"/>
          <ac:spMkLst>
            <pc:docMk/>
            <pc:sldMk cId="849155216" sldId="265"/>
            <ac:spMk id="21" creationId="{99F2DE6B-995C-824E-596B-8285E764A5F0}"/>
          </ac:spMkLst>
        </pc:spChg>
        <pc:spChg chg="add mod">
          <ac:chgData name="Arya Hariharan" userId="1b0de08ee315818a" providerId="LiveId" clId="{197BA7B7-E3BF-4612-BEB8-775B3C8B45B1}" dt="2024-02-13T11:24:35.398" v="311" actId="1076"/>
          <ac:spMkLst>
            <pc:docMk/>
            <pc:sldMk cId="849155216" sldId="265"/>
            <ac:spMk id="22" creationId="{BCB08132-E214-CEE1-1B82-BDD67944AECB}"/>
          </ac:spMkLst>
        </pc:spChg>
        <pc:spChg chg="add mod">
          <ac:chgData name="Arya Hariharan" userId="1b0de08ee315818a" providerId="LiveId" clId="{197BA7B7-E3BF-4612-BEB8-775B3C8B45B1}" dt="2024-02-13T11:23:40.853" v="300" actId="1076"/>
          <ac:spMkLst>
            <pc:docMk/>
            <pc:sldMk cId="849155216" sldId="265"/>
            <ac:spMk id="23" creationId="{4775266F-E2DD-7288-22F0-43E490CE9F25}"/>
          </ac:spMkLst>
        </pc:spChg>
        <pc:spChg chg="add mod">
          <ac:chgData name="Arya Hariharan" userId="1b0de08ee315818a" providerId="LiveId" clId="{197BA7B7-E3BF-4612-BEB8-775B3C8B45B1}" dt="2024-02-13T11:23:46.224" v="302" actId="1076"/>
          <ac:spMkLst>
            <pc:docMk/>
            <pc:sldMk cId="849155216" sldId="265"/>
            <ac:spMk id="24" creationId="{738C8EBE-5535-B382-DD6D-EB4D322D3D96}"/>
          </ac:spMkLst>
        </pc:spChg>
        <pc:picChg chg="add mod">
          <ac:chgData name="Arya Hariharan" userId="1b0de08ee315818a" providerId="LiveId" clId="{197BA7B7-E3BF-4612-BEB8-775B3C8B45B1}" dt="2024-02-13T11:20:46.022" v="219"/>
          <ac:picMkLst>
            <pc:docMk/>
            <pc:sldMk cId="849155216" sldId="265"/>
            <ac:picMk id="2" creationId="{D47FB90E-82A6-0F2E-333A-DFAD10BCFED2}"/>
          </ac:picMkLst>
        </pc:picChg>
        <pc:picChg chg="add mod">
          <ac:chgData name="Arya Hariharan" userId="1b0de08ee315818a" providerId="LiveId" clId="{197BA7B7-E3BF-4612-BEB8-775B3C8B45B1}" dt="2024-02-15T03:25:10.806" v="613" actId="1076"/>
          <ac:picMkLst>
            <pc:docMk/>
            <pc:sldMk cId="849155216" sldId="265"/>
            <ac:picMk id="14" creationId="{385FBB8B-9958-29A9-7574-4A9BA4941DC4}"/>
          </ac:picMkLst>
        </pc:picChg>
        <pc:cxnChg chg="add mod">
          <ac:chgData name="Arya Hariharan" userId="1b0de08ee315818a" providerId="LiveId" clId="{197BA7B7-E3BF-4612-BEB8-775B3C8B45B1}" dt="2024-02-13T11:20:46.022" v="219"/>
          <ac:cxnSpMkLst>
            <pc:docMk/>
            <pc:sldMk cId="849155216" sldId="265"/>
            <ac:cxnSpMk id="4" creationId="{2C87AA09-5B15-2789-FE97-5B8784EB5E05}"/>
          </ac:cxnSpMkLst>
        </pc:cxnChg>
        <pc:cxnChg chg="add mod">
          <ac:chgData name="Arya Hariharan" userId="1b0de08ee315818a" providerId="LiveId" clId="{197BA7B7-E3BF-4612-BEB8-775B3C8B45B1}" dt="2024-02-13T11:32:36.215" v="451" actId="1076"/>
          <ac:cxnSpMkLst>
            <pc:docMk/>
            <pc:sldMk cId="849155216" sldId="265"/>
            <ac:cxnSpMk id="15" creationId="{4FBD4C24-950E-FFBC-29AA-63386DA0217C}"/>
          </ac:cxnSpMkLst>
        </pc:cxnChg>
      </pc:sldChg>
      <pc:sldChg chg="modSp add mod">
        <pc:chgData name="Arya Hariharan" userId="1b0de08ee315818a" providerId="LiveId" clId="{197BA7B7-E3BF-4612-BEB8-775B3C8B45B1}" dt="2024-02-13T11:32:51.462" v="455" actId="1076"/>
        <pc:sldMkLst>
          <pc:docMk/>
          <pc:sldMk cId="2365517668" sldId="266"/>
        </pc:sldMkLst>
        <pc:spChg chg="mod">
          <ac:chgData name="Arya Hariharan" userId="1b0de08ee315818a" providerId="LiveId" clId="{197BA7B7-E3BF-4612-BEB8-775B3C8B45B1}" dt="2024-02-13T11:32:45.905" v="453" actId="255"/>
          <ac:spMkLst>
            <pc:docMk/>
            <pc:sldMk cId="2365517668" sldId="266"/>
            <ac:spMk id="10" creationId="{E14AB451-8A0E-D7DD-F183-097343AC30C7}"/>
          </ac:spMkLst>
        </pc:spChg>
        <pc:cxnChg chg="mod">
          <ac:chgData name="Arya Hariharan" userId="1b0de08ee315818a" providerId="LiveId" clId="{197BA7B7-E3BF-4612-BEB8-775B3C8B45B1}" dt="2024-02-13T11:32:51.462" v="455" actId="1076"/>
          <ac:cxnSpMkLst>
            <pc:docMk/>
            <pc:sldMk cId="2365517668" sldId="266"/>
            <ac:cxnSpMk id="9" creationId="{EB85F0AD-1EFC-50EF-CC6B-938A7510C80D}"/>
          </ac:cxnSpMkLst>
        </pc:cxnChg>
      </pc:sldChg>
      <pc:sldChg chg="addSp delSp modSp add mod">
        <pc:chgData name="Arya Hariharan" userId="1b0de08ee315818a" providerId="LiveId" clId="{197BA7B7-E3BF-4612-BEB8-775B3C8B45B1}" dt="2024-02-15T03:25:04.764" v="612" actId="1076"/>
        <pc:sldMkLst>
          <pc:docMk/>
          <pc:sldMk cId="2183251295" sldId="267"/>
        </pc:sldMkLst>
        <pc:spChg chg="add mod">
          <ac:chgData name="Arya Hariharan" userId="1b0de08ee315818a" providerId="LiveId" clId="{197BA7B7-E3BF-4612-BEB8-775B3C8B45B1}" dt="2024-02-13T11:26:25.949" v="334" actId="1076"/>
          <ac:spMkLst>
            <pc:docMk/>
            <pc:sldMk cId="2183251295" sldId="267"/>
            <ac:spMk id="2" creationId="{0ACA91AE-605E-C97E-2E9D-EC9BEE6BDBA8}"/>
          </ac:spMkLst>
        </pc:spChg>
        <pc:spChg chg="add mod">
          <ac:chgData name="Arya Hariharan" userId="1b0de08ee315818a" providerId="LiveId" clId="{197BA7B7-E3BF-4612-BEB8-775B3C8B45B1}" dt="2024-02-13T11:26:21.363" v="332" actId="1076"/>
          <ac:spMkLst>
            <pc:docMk/>
            <pc:sldMk cId="2183251295" sldId="267"/>
            <ac:spMk id="3" creationId="{F4DBCB15-173C-E353-FB86-185337FD3065}"/>
          </ac:spMkLst>
        </pc:spChg>
        <pc:spChg chg="add mod">
          <ac:chgData name="Arya Hariharan" userId="1b0de08ee315818a" providerId="LiveId" clId="{197BA7B7-E3BF-4612-BEB8-775B3C8B45B1}" dt="2024-02-13T11:26:28.594" v="335" actId="1076"/>
          <ac:spMkLst>
            <pc:docMk/>
            <pc:sldMk cId="2183251295" sldId="267"/>
            <ac:spMk id="4" creationId="{BA7FA0A0-05EA-9014-7E54-784ADB9F6330}"/>
          </ac:spMkLst>
        </pc:spChg>
        <pc:spChg chg="add mod">
          <ac:chgData name="Arya Hariharan" userId="1b0de08ee315818a" providerId="LiveId" clId="{197BA7B7-E3BF-4612-BEB8-775B3C8B45B1}" dt="2024-02-13T11:26:32.335" v="336" actId="1076"/>
          <ac:spMkLst>
            <pc:docMk/>
            <pc:sldMk cId="2183251295" sldId="267"/>
            <ac:spMk id="5" creationId="{6EA232CD-3089-2554-2351-C677FC040F58}"/>
          </ac:spMkLst>
        </pc:spChg>
        <pc:spChg chg="mod">
          <ac:chgData name="Arya Hariharan" userId="1b0de08ee315818a" providerId="LiveId" clId="{197BA7B7-E3BF-4612-BEB8-775B3C8B45B1}" dt="2024-02-13T11:32:13.329" v="446" actId="255"/>
          <ac:spMkLst>
            <pc:docMk/>
            <pc:sldMk cId="2183251295" sldId="267"/>
            <ac:spMk id="16" creationId="{31B6D789-DBEA-3C0F-E9F5-6340B8B1F8BE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7" creationId="{094E8DAA-6BF1-6F29-4B73-0BA65BF0C390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8" creationId="{8B439CEA-7BA0-B6FD-1D4F-ED9FB0DF064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9" creationId="{673173DF-1C17-708D-3452-2043EA37CB89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0" creationId="{47DBBF5B-7A30-EDB1-13AE-3399DD70C32C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1" creationId="{554D4102-8B9A-24F9-4415-878588D3D00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2" creationId="{141FA62E-B849-D301-F4C4-FC45E72C0E4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3" creationId="{F01215F6-EA38-C566-3DF4-A629A25BF425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4" creationId="{614839F0-E418-DCAB-6DF9-888898E719D4}"/>
          </ac:spMkLst>
        </pc:spChg>
        <pc:picChg chg="mod">
          <ac:chgData name="Arya Hariharan" userId="1b0de08ee315818a" providerId="LiveId" clId="{197BA7B7-E3BF-4612-BEB8-775B3C8B45B1}" dt="2024-02-15T03:25:04.764" v="612" actId="1076"/>
          <ac:picMkLst>
            <pc:docMk/>
            <pc:sldMk cId="2183251295" sldId="267"/>
            <ac:picMk id="14" creationId="{39FB2425-F155-00B5-388D-8892C014DDCB}"/>
          </ac:picMkLst>
        </pc:picChg>
        <pc:cxnChg chg="add del mod">
          <ac:chgData name="Arya Hariharan" userId="1b0de08ee315818a" providerId="LiveId" clId="{197BA7B7-E3BF-4612-BEB8-775B3C8B45B1}" dt="2024-02-15T03:24:02.077" v="603" actId="478"/>
          <ac:cxnSpMkLst>
            <pc:docMk/>
            <pc:sldMk cId="2183251295" sldId="267"/>
            <ac:cxnSpMk id="7" creationId="{72F7F54D-FA3B-BCB4-BDAB-9BFF50DC6847}"/>
          </ac:cxnSpMkLst>
        </pc:cxnChg>
        <pc:cxnChg chg="add mod">
          <ac:chgData name="Arya Hariharan" userId="1b0de08ee315818a" providerId="LiveId" clId="{197BA7B7-E3BF-4612-BEB8-775B3C8B45B1}" dt="2024-02-15T03:24:31.010" v="608" actId="1582"/>
          <ac:cxnSpMkLst>
            <pc:docMk/>
            <pc:sldMk cId="2183251295" sldId="267"/>
            <ac:cxnSpMk id="12" creationId="{E2E0EB99-2783-5ACD-3446-5F578E6487CA}"/>
          </ac:cxnSpMkLst>
        </pc:cxnChg>
        <pc:cxnChg chg="mod">
          <ac:chgData name="Arya Hariharan" userId="1b0de08ee315818a" providerId="LiveId" clId="{197BA7B7-E3BF-4612-BEB8-775B3C8B45B1}" dt="2024-02-13T11:32:20.990" v="448" actId="1076"/>
          <ac:cxnSpMkLst>
            <pc:docMk/>
            <pc:sldMk cId="2183251295" sldId="267"/>
            <ac:cxnSpMk id="15" creationId="{7A94B269-11C8-621D-1F14-5877F8917127}"/>
          </ac:cxnSpMkLst>
        </pc:cxnChg>
        <pc:cxnChg chg="add mod">
          <ac:chgData name="Arya Hariharan" userId="1b0de08ee315818a" providerId="LiveId" clId="{197BA7B7-E3BF-4612-BEB8-775B3C8B45B1}" dt="2024-02-15T03:24:53.588" v="611" actId="1582"/>
          <ac:cxnSpMkLst>
            <pc:docMk/>
            <pc:sldMk cId="2183251295" sldId="267"/>
            <ac:cxnSpMk id="19" creationId="{523322E7-C6F8-19AF-3B1C-941650CDA6FB}"/>
          </ac:cxnSpMkLst>
        </pc:cxnChg>
      </pc:sldChg>
      <pc:sldChg chg="modSp add mod">
        <pc:chgData name="Arya Hariharan" userId="1b0de08ee315818a" providerId="LiveId" clId="{197BA7B7-E3BF-4612-BEB8-775B3C8B45B1}" dt="2024-02-13T11:33:02.552" v="458" actId="1076"/>
        <pc:sldMkLst>
          <pc:docMk/>
          <pc:sldMk cId="1157068746" sldId="268"/>
        </pc:sldMkLst>
        <pc:spChg chg="mod">
          <ac:chgData name="Arya Hariharan" userId="1b0de08ee315818a" providerId="LiveId" clId="{197BA7B7-E3BF-4612-BEB8-775B3C8B45B1}" dt="2024-02-13T11:27:37.852" v="355" actId="1076"/>
          <ac:spMkLst>
            <pc:docMk/>
            <pc:sldMk cId="1157068746" sldId="268"/>
            <ac:spMk id="2" creationId="{ECE40220-FE05-60B2-061D-EA48997C9331}"/>
          </ac:spMkLst>
        </pc:spChg>
        <pc:spChg chg="mod">
          <ac:chgData name="Arya Hariharan" userId="1b0de08ee315818a" providerId="LiveId" clId="{197BA7B7-E3BF-4612-BEB8-775B3C8B45B1}" dt="2024-02-13T11:32:57.912" v="456" actId="255"/>
          <ac:spMkLst>
            <pc:docMk/>
            <pc:sldMk cId="1157068746" sldId="268"/>
            <ac:spMk id="10" creationId="{1C4AC926-49DF-DBA9-A426-222B7E9DE136}"/>
          </ac:spMkLst>
        </pc:spChg>
        <pc:spChg chg="mod">
          <ac:chgData name="Arya Hariharan" userId="1b0de08ee315818a" providerId="LiveId" clId="{197BA7B7-E3BF-4612-BEB8-775B3C8B45B1}" dt="2024-02-13T11:28:08.548" v="360" actId="1076"/>
          <ac:spMkLst>
            <pc:docMk/>
            <pc:sldMk cId="1157068746" sldId="268"/>
            <ac:spMk id="11" creationId="{17DB8F65-60FF-CDD9-DA40-5276CDF0F0E4}"/>
          </ac:spMkLst>
        </pc:spChg>
        <pc:cxnChg chg="mod">
          <ac:chgData name="Arya Hariharan" userId="1b0de08ee315818a" providerId="LiveId" clId="{197BA7B7-E3BF-4612-BEB8-775B3C8B45B1}" dt="2024-02-13T11:33:02.552" v="458" actId="1076"/>
          <ac:cxnSpMkLst>
            <pc:docMk/>
            <pc:sldMk cId="1157068746" sldId="268"/>
            <ac:cxnSpMk id="9" creationId="{B87CA792-2C94-9F4C-07F8-24941AE0E862}"/>
          </ac:cxnSpMkLst>
        </pc:cxnChg>
      </pc:sldChg>
      <pc:sldChg chg="addSp delSp modSp add mod ord">
        <pc:chgData name="Arya Hariharan" userId="1b0de08ee315818a" providerId="LiveId" clId="{197BA7B7-E3BF-4612-BEB8-775B3C8B45B1}" dt="2024-02-15T03:35:32.178" v="631" actId="1076"/>
        <pc:sldMkLst>
          <pc:docMk/>
          <pc:sldMk cId="3016462211" sldId="269"/>
        </pc:sldMkLst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2" creationId="{57035E1A-406E-F8F1-1F57-6FF23EDAA8F0}"/>
          </ac:spMkLst>
        </pc:spChg>
        <pc:spChg chg="add mod">
          <ac:chgData name="Arya Hariharan" userId="1b0de08ee315818a" providerId="LiveId" clId="{197BA7B7-E3BF-4612-BEB8-775B3C8B45B1}" dt="2024-02-13T11:29:16.138" v="365"/>
          <ac:spMkLst>
            <pc:docMk/>
            <pc:sldMk cId="3016462211" sldId="269"/>
            <ac:spMk id="4" creationId="{582AACEB-0534-E1B6-B53C-00BF88BC28AB}"/>
          </ac:spMkLst>
        </pc:spChg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10" creationId="{6E2C6471-4688-A1D2-C31B-719C08C5E9DF}"/>
          </ac:spMkLst>
        </pc:spChg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11" creationId="{D4685AEA-8345-3F19-C629-F07B4FBBB150}"/>
          </ac:spMkLst>
        </pc:spChg>
        <pc:spChg chg="add mod">
          <ac:chgData name="Arya Hariharan" userId="1b0de08ee315818a" providerId="LiveId" clId="{197BA7B7-E3BF-4612-BEB8-775B3C8B45B1}" dt="2024-02-13T11:33:22.480" v="467" actId="1076"/>
          <ac:spMkLst>
            <pc:docMk/>
            <pc:sldMk cId="3016462211" sldId="269"/>
            <ac:spMk id="12" creationId="{9BF378B1-ED1D-4961-B475-26A5863661D1}"/>
          </ac:spMkLst>
        </pc:spChg>
        <pc:picChg chg="add mod">
          <ac:chgData name="Arya Hariharan" userId="1b0de08ee315818a" providerId="LiveId" clId="{197BA7B7-E3BF-4612-BEB8-775B3C8B45B1}" dt="2024-02-13T11:29:16.138" v="365"/>
          <ac:picMkLst>
            <pc:docMk/>
            <pc:sldMk cId="3016462211" sldId="269"/>
            <ac:picMk id="5" creationId="{12FA431D-BE91-3CD7-3008-3E7BB108ECAF}"/>
          </ac:picMkLst>
        </pc:picChg>
        <pc:picChg chg="add mod">
          <ac:chgData name="Arya Hariharan" userId="1b0de08ee315818a" providerId="LiveId" clId="{197BA7B7-E3BF-4612-BEB8-775B3C8B45B1}" dt="2024-02-13T11:29:16.138" v="365"/>
          <ac:picMkLst>
            <pc:docMk/>
            <pc:sldMk cId="3016462211" sldId="269"/>
            <ac:picMk id="6" creationId="{7B1F2A6A-A765-1FEF-AAC2-36F23AABCE20}"/>
          </ac:picMkLst>
        </pc:picChg>
        <pc:picChg chg="del">
          <ac:chgData name="Arya Hariharan" userId="1b0de08ee315818a" providerId="LiveId" clId="{197BA7B7-E3BF-4612-BEB8-775B3C8B45B1}" dt="2024-02-13T11:29:07.888" v="364" actId="478"/>
          <ac:picMkLst>
            <pc:docMk/>
            <pc:sldMk cId="3016462211" sldId="269"/>
            <ac:picMk id="8" creationId="{B9194424-F3C1-5866-C714-F4A3170DC5B0}"/>
          </ac:picMkLst>
        </pc:picChg>
        <pc:picChg chg="add mod">
          <ac:chgData name="Arya Hariharan" userId="1b0de08ee315818a" providerId="LiveId" clId="{197BA7B7-E3BF-4612-BEB8-775B3C8B45B1}" dt="2024-02-13T11:30:06.020" v="385" actId="1076"/>
          <ac:picMkLst>
            <pc:docMk/>
            <pc:sldMk cId="3016462211" sldId="269"/>
            <ac:picMk id="13" creationId="{666D3442-A310-E1CF-9270-281850884E70}"/>
          </ac:picMkLst>
        </pc:picChg>
        <pc:picChg chg="add mod">
          <ac:chgData name="Arya Hariharan" userId="1b0de08ee315818a" providerId="LiveId" clId="{197BA7B7-E3BF-4612-BEB8-775B3C8B45B1}" dt="2024-02-15T03:35:32.178" v="631" actId="1076"/>
          <ac:picMkLst>
            <pc:docMk/>
            <pc:sldMk cId="3016462211" sldId="269"/>
            <ac:picMk id="14" creationId="{45011469-0368-B203-D1E9-42AF3D4746D7}"/>
          </ac:picMkLst>
        </pc:picChg>
        <pc:cxnChg chg="add mod">
          <ac:chgData name="Arya Hariharan" userId="1b0de08ee315818a" providerId="LiveId" clId="{197BA7B7-E3BF-4612-BEB8-775B3C8B45B1}" dt="2024-02-13T11:29:16.138" v="365"/>
          <ac:cxnSpMkLst>
            <pc:docMk/>
            <pc:sldMk cId="3016462211" sldId="269"/>
            <ac:cxnSpMk id="3" creationId="{92DF2217-2C6C-6496-80EC-440E7E0028C4}"/>
          </ac:cxnSpMkLst>
        </pc:cxnChg>
        <pc:cxnChg chg="add mod">
          <ac:chgData name="Arya Hariharan" userId="1b0de08ee315818a" providerId="LiveId" clId="{197BA7B7-E3BF-4612-BEB8-775B3C8B45B1}" dt="2024-02-13T11:33:30.020" v="470" actId="1076"/>
          <ac:cxnSpMkLst>
            <pc:docMk/>
            <pc:sldMk cId="3016462211" sldId="269"/>
            <ac:cxnSpMk id="7" creationId="{63654C28-02B7-C4F6-29BF-C8EB05E16524}"/>
          </ac:cxnSpMkLst>
        </pc:cxnChg>
        <pc:cxnChg chg="del">
          <ac:chgData name="Arya Hariharan" userId="1b0de08ee315818a" providerId="LiveId" clId="{197BA7B7-E3BF-4612-BEB8-775B3C8B45B1}" dt="2024-02-13T11:29:07.888" v="364" actId="478"/>
          <ac:cxnSpMkLst>
            <pc:docMk/>
            <pc:sldMk cId="3016462211" sldId="269"/>
            <ac:cxnSpMk id="9" creationId="{85878C80-1779-FF7A-8B10-A8F3296B9DAE}"/>
          </ac:cxnSpMkLst>
        </pc:cxnChg>
      </pc:sldChg>
      <pc:sldChg chg="addSp delSp modSp add mod">
        <pc:chgData name="Arya Hariharan" userId="1b0de08ee315818a" providerId="LiveId" clId="{197BA7B7-E3BF-4612-BEB8-775B3C8B45B1}" dt="2024-02-13T11:31:01.579" v="405" actId="1076"/>
        <pc:sldMkLst>
          <pc:docMk/>
          <pc:sldMk cId="2895218189" sldId="270"/>
        </pc:sldMkLst>
        <pc:spChg chg="add mod">
          <ac:chgData name="Arya Hariharan" userId="1b0de08ee315818a" providerId="LiveId" clId="{197BA7B7-E3BF-4612-BEB8-775B3C8B45B1}" dt="2024-02-13T11:30:53.928" v="402" actId="1076"/>
          <ac:spMkLst>
            <pc:docMk/>
            <pc:sldMk cId="2895218189" sldId="270"/>
            <ac:spMk id="4" creationId="{62235EAE-9F5A-1EAD-9FFC-C1C133F238F7}"/>
          </ac:spMkLst>
        </pc:spChg>
        <pc:spChg chg="add mod">
          <ac:chgData name="Arya Hariharan" userId="1b0de08ee315818a" providerId="LiveId" clId="{197BA7B7-E3BF-4612-BEB8-775B3C8B45B1}" dt="2024-02-13T11:30:58.724" v="404" actId="1076"/>
          <ac:spMkLst>
            <pc:docMk/>
            <pc:sldMk cId="2895218189" sldId="270"/>
            <ac:spMk id="5" creationId="{5035FA06-F3F8-2B4C-2575-0805E501FC76}"/>
          </ac:spMkLst>
        </pc:spChg>
        <pc:spChg chg="del">
          <ac:chgData name="Arya Hariharan" userId="1b0de08ee315818a" providerId="LiveId" clId="{197BA7B7-E3BF-4612-BEB8-775B3C8B45B1}" dt="2024-02-13T11:30:13.813" v="387" actId="478"/>
          <ac:spMkLst>
            <pc:docMk/>
            <pc:sldMk cId="2895218189" sldId="270"/>
            <ac:spMk id="12" creationId="{195D68B5-8809-7804-A4EB-8CCBD3C3A162}"/>
          </ac:spMkLst>
        </pc:spChg>
        <pc:picChg chg="add mod">
          <ac:chgData name="Arya Hariharan" userId="1b0de08ee315818a" providerId="LiveId" clId="{197BA7B7-E3BF-4612-BEB8-775B3C8B45B1}" dt="2024-02-13T11:30:51.838" v="401" actId="1076"/>
          <ac:picMkLst>
            <pc:docMk/>
            <pc:sldMk cId="2895218189" sldId="270"/>
            <ac:picMk id="2" creationId="{0C723709-FD0E-9216-787F-E5BEFA101F6A}"/>
          </ac:picMkLst>
        </pc:picChg>
        <pc:picChg chg="add mod">
          <ac:chgData name="Arya Hariharan" userId="1b0de08ee315818a" providerId="LiveId" clId="{197BA7B7-E3BF-4612-BEB8-775B3C8B45B1}" dt="2024-02-13T11:31:01.579" v="405" actId="1076"/>
          <ac:picMkLst>
            <pc:docMk/>
            <pc:sldMk cId="2895218189" sldId="270"/>
            <ac:picMk id="3" creationId="{1DCF24AD-0538-0F34-2EDB-1F7373E580C7}"/>
          </ac:picMkLst>
        </pc:picChg>
        <pc:picChg chg="del">
          <ac:chgData name="Arya Hariharan" userId="1b0de08ee315818a" providerId="LiveId" clId="{197BA7B7-E3BF-4612-BEB8-775B3C8B45B1}" dt="2024-02-13T11:30:13.813" v="387" actId="478"/>
          <ac:picMkLst>
            <pc:docMk/>
            <pc:sldMk cId="2895218189" sldId="270"/>
            <ac:picMk id="13" creationId="{A75C3610-33BB-90EA-1B54-5401B9DB1EF1}"/>
          </ac:picMkLst>
        </pc:picChg>
        <pc:picChg chg="del">
          <ac:chgData name="Arya Hariharan" userId="1b0de08ee315818a" providerId="LiveId" clId="{197BA7B7-E3BF-4612-BEB8-775B3C8B45B1}" dt="2024-02-13T11:30:13.813" v="387" actId="478"/>
          <ac:picMkLst>
            <pc:docMk/>
            <pc:sldMk cId="2895218189" sldId="270"/>
            <ac:picMk id="14" creationId="{0838856C-4504-A459-D07C-38BC47D48912}"/>
          </ac:picMkLst>
        </pc:picChg>
        <pc:cxnChg chg="del">
          <ac:chgData name="Arya Hariharan" userId="1b0de08ee315818a" providerId="LiveId" clId="{197BA7B7-E3BF-4612-BEB8-775B3C8B45B1}" dt="2024-02-13T11:30:13.813" v="387" actId="478"/>
          <ac:cxnSpMkLst>
            <pc:docMk/>
            <pc:sldMk cId="2895218189" sldId="270"/>
            <ac:cxnSpMk id="7" creationId="{5C76D007-633E-6307-7E3F-6D7B3A0DC0C2}"/>
          </ac:cxnSpMkLst>
        </pc:cxnChg>
      </pc:sldChg>
      <pc:sldChg chg="delSp add mod ord">
        <pc:chgData name="Arya Hariharan" userId="1b0de08ee315818a" providerId="LiveId" clId="{197BA7B7-E3BF-4612-BEB8-775B3C8B45B1}" dt="2024-02-15T03:25:45.543" v="615"/>
        <pc:sldMkLst>
          <pc:docMk/>
          <pc:sldMk cId="987328545" sldId="271"/>
        </pc:sldMkLst>
        <pc:picChg chg="del">
          <ac:chgData name="Arya Hariharan" userId="1b0de08ee315818a" providerId="LiveId" clId="{197BA7B7-E3BF-4612-BEB8-775B3C8B45B1}" dt="2024-02-13T11:31:24.060" v="407" actId="478"/>
          <ac:picMkLst>
            <pc:docMk/>
            <pc:sldMk cId="987328545" sldId="271"/>
            <ac:picMk id="11" creationId="{BA770086-31A8-C919-1F0A-801CC6A4D6F7}"/>
          </ac:picMkLst>
        </pc:picChg>
      </pc:sldChg>
      <pc:sldChg chg="delSp modSp add mod">
        <pc:chgData name="Arya Hariharan" userId="1b0de08ee315818a" providerId="LiveId" clId="{197BA7B7-E3BF-4612-BEB8-775B3C8B45B1}" dt="2024-02-13T11:31:51.280" v="427" actId="20577"/>
        <pc:sldMkLst>
          <pc:docMk/>
          <pc:sldMk cId="3484135951" sldId="272"/>
        </pc:sldMkLst>
        <pc:spChg chg="mod">
          <ac:chgData name="Arya Hariharan" userId="1b0de08ee315818a" providerId="LiveId" clId="{197BA7B7-E3BF-4612-BEB8-775B3C8B45B1}" dt="2024-02-13T11:31:51.280" v="427" actId="20577"/>
          <ac:spMkLst>
            <pc:docMk/>
            <pc:sldMk cId="3484135951" sldId="272"/>
            <ac:spMk id="20" creationId="{6F69BA0F-2C7C-F1F8-70DF-E2D26A9E0EA8}"/>
          </ac:spMkLst>
        </pc:spChg>
        <pc:picChg chg="del">
          <ac:chgData name="Arya Hariharan" userId="1b0de08ee315818a" providerId="LiveId" clId="{197BA7B7-E3BF-4612-BEB8-775B3C8B45B1}" dt="2024-02-13T11:31:34.206" v="408" actId="478"/>
          <ac:picMkLst>
            <pc:docMk/>
            <pc:sldMk cId="3484135951" sldId="272"/>
            <ac:picMk id="11" creationId="{BE310F24-6E11-7592-3591-D0C2C7F77601}"/>
          </ac:picMkLst>
        </pc:picChg>
      </pc:sldChg>
      <pc:sldChg chg="delSp modSp add mod">
        <pc:chgData name="Arya Hariharan" userId="1b0de08ee315818a" providerId="LiveId" clId="{197BA7B7-E3BF-4612-BEB8-775B3C8B45B1}" dt="2024-02-13T11:32:03.195" v="443" actId="20577"/>
        <pc:sldMkLst>
          <pc:docMk/>
          <pc:sldMk cId="2185883291" sldId="277"/>
        </pc:sldMkLst>
        <pc:spChg chg="mod">
          <ac:chgData name="Arya Hariharan" userId="1b0de08ee315818a" providerId="LiveId" clId="{197BA7B7-E3BF-4612-BEB8-775B3C8B45B1}" dt="2024-02-13T11:32:03.195" v="443" actId="20577"/>
          <ac:spMkLst>
            <pc:docMk/>
            <pc:sldMk cId="2185883291" sldId="277"/>
            <ac:spMk id="20" creationId="{1D33A73C-AF6C-0627-F8D9-421CAA520BFA}"/>
          </ac:spMkLst>
        </pc:spChg>
        <pc:picChg chg="del">
          <ac:chgData name="Arya Hariharan" userId="1b0de08ee315818a" providerId="LiveId" clId="{197BA7B7-E3BF-4612-BEB8-775B3C8B45B1}" dt="2024-02-13T11:31:35.763" v="409" actId="478"/>
          <ac:picMkLst>
            <pc:docMk/>
            <pc:sldMk cId="2185883291" sldId="277"/>
            <ac:picMk id="11" creationId="{CC0C4344-EB3E-1D5A-FF2F-F1F1DA0F4029}"/>
          </ac:picMkLst>
        </pc:picChg>
      </pc:sldChg>
      <pc:sldChg chg="addSp delSp modSp add mod ord">
        <pc:chgData name="Arya Hariharan" userId="1b0de08ee315818a" providerId="LiveId" clId="{197BA7B7-E3BF-4612-BEB8-775B3C8B45B1}" dt="2024-02-15T03:34:31.248" v="627" actId="1076"/>
        <pc:sldMkLst>
          <pc:docMk/>
          <pc:sldMk cId="3590197663" sldId="279"/>
        </pc:sldMkLst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7" creationId="{DB420B87-C37E-7A95-4061-80AC8420A759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8" creationId="{B117CE2D-C476-7F35-D5E0-176BA7C9F673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9" creationId="{687B8230-28BC-E548-9A46-0BBB0F42955F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0" creationId="{58A1B8E1-6AD8-1FD8-64C0-C7218ABF584C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1" creationId="{5EB69D36-5994-C739-235D-B7CCBA48F6B7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2" creationId="{DC821F92-6A16-14CC-A8A3-4743C0CECD2D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3" creationId="{150A3807-8C0E-90BC-1592-09B52315D517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4" creationId="{2E9030A4-E0A3-4E63-C718-6D43731FF3CE}"/>
          </ac:spMkLst>
        </pc:spChg>
        <pc:picChg chg="add mod">
          <ac:chgData name="Arya Hariharan" userId="1b0de08ee315818a" providerId="LiveId" clId="{197BA7B7-E3BF-4612-BEB8-775B3C8B45B1}" dt="2024-02-15T03:34:31.248" v="627" actId="1076"/>
          <ac:picMkLst>
            <pc:docMk/>
            <pc:sldMk cId="3590197663" sldId="279"/>
            <ac:picMk id="3" creationId="{06F0D899-2CB8-839C-585A-11321419154F}"/>
          </ac:picMkLst>
        </pc:picChg>
      </pc:sldChg>
    </pc:docChg>
  </pc:docChgLst>
  <pc:docChgLst>
    <pc:chgData name="Arya Hariharan" userId="1b0de08ee315818a" providerId="LiveId" clId="{CD6CAD0E-5EA4-4BCC-B16B-B8156C0D0431}"/>
    <pc:docChg chg="undo custSel delSld modSld addSection delSection modSection">
      <pc:chgData name="Arya Hariharan" userId="1b0de08ee315818a" providerId="LiveId" clId="{CD6CAD0E-5EA4-4BCC-B16B-B8156C0D0431}" dt="2024-03-09T12:14:59.167" v="3401" actId="20577"/>
      <pc:docMkLst>
        <pc:docMk/>
      </pc:docMkLst>
      <pc:sldChg chg="modSp mod">
        <pc:chgData name="Arya Hariharan" userId="1b0de08ee315818a" providerId="LiveId" clId="{CD6CAD0E-5EA4-4BCC-B16B-B8156C0D0431}" dt="2024-03-09T11:00:34.160" v="835" actId="20577"/>
        <pc:sldMkLst>
          <pc:docMk/>
          <pc:sldMk cId="0" sldId="257"/>
        </pc:sldMkLst>
        <pc:spChg chg="mod">
          <ac:chgData name="Arya Hariharan" userId="1b0de08ee315818a" providerId="LiveId" clId="{CD6CAD0E-5EA4-4BCC-B16B-B8156C0D0431}" dt="2024-03-09T11:00:34.160" v="835" actId="20577"/>
          <ac:spMkLst>
            <pc:docMk/>
            <pc:sldMk cId="0" sldId="257"/>
            <ac:spMk id="11" creationId="{4EEE7147-1EB9-91DE-2F24-61E2EAD21563}"/>
          </ac:spMkLst>
        </pc:spChg>
      </pc:sldChg>
      <pc:sldChg chg="addSp delSp modSp mod">
        <pc:chgData name="Arya Hariharan" userId="1b0de08ee315818a" providerId="LiveId" clId="{CD6CAD0E-5EA4-4BCC-B16B-B8156C0D0431}" dt="2024-03-09T11:02:06.239" v="1082" actId="1076"/>
        <pc:sldMkLst>
          <pc:docMk/>
          <pc:sldMk cId="1744255904" sldId="264"/>
        </pc:sldMkLst>
        <pc:spChg chg="add del mod">
          <ac:chgData name="Arya Hariharan" userId="1b0de08ee315818a" providerId="LiveId" clId="{CD6CAD0E-5EA4-4BCC-B16B-B8156C0D0431}" dt="2024-03-09T11:02:06.239" v="1082" actId="1076"/>
          <ac:spMkLst>
            <pc:docMk/>
            <pc:sldMk cId="1744255904" sldId="264"/>
            <ac:spMk id="8" creationId="{1334BA72-5426-61AE-1B85-1816C6E3669F}"/>
          </ac:spMkLst>
        </pc:spChg>
      </pc:sldChg>
      <pc:sldChg chg="modSp mod">
        <pc:chgData name="Arya Hariharan" userId="1b0de08ee315818a" providerId="LiveId" clId="{CD6CAD0E-5EA4-4BCC-B16B-B8156C0D0431}" dt="2024-03-09T11:38:46.042" v="2709" actId="20577"/>
        <pc:sldMkLst>
          <pc:docMk/>
          <pc:sldMk cId="849155216" sldId="265"/>
        </pc:sldMkLst>
        <pc:spChg chg="mod">
          <ac:chgData name="Arya Hariharan" userId="1b0de08ee315818a" providerId="LiveId" clId="{CD6CAD0E-5EA4-4BCC-B16B-B8156C0D0431}" dt="2024-03-09T11:17:58.223" v="1858" actId="1076"/>
          <ac:spMkLst>
            <pc:docMk/>
            <pc:sldMk cId="849155216" sldId="265"/>
            <ac:spMk id="18" creationId="{7624437F-3512-6869-F3D7-75D68CE1FB96}"/>
          </ac:spMkLst>
        </pc:spChg>
        <pc:spChg chg="mod">
          <ac:chgData name="Arya Hariharan" userId="1b0de08ee315818a" providerId="LiveId" clId="{CD6CAD0E-5EA4-4BCC-B16B-B8156C0D0431}" dt="2024-03-09T11:36:50.268" v="2512" actId="14100"/>
          <ac:spMkLst>
            <pc:docMk/>
            <pc:sldMk cId="849155216" sldId="265"/>
            <ac:spMk id="19" creationId="{29AC7D77-4ED3-9388-B54C-6A3576B9B833}"/>
          </ac:spMkLst>
        </pc:spChg>
        <pc:spChg chg="mod">
          <ac:chgData name="Arya Hariharan" userId="1b0de08ee315818a" providerId="LiveId" clId="{CD6CAD0E-5EA4-4BCC-B16B-B8156C0D0431}" dt="2024-03-09T11:12:27.854" v="1630" actId="1076"/>
          <ac:spMkLst>
            <pc:docMk/>
            <pc:sldMk cId="849155216" sldId="265"/>
            <ac:spMk id="20" creationId="{7B7184D9-B7F1-24A3-0FF0-720AF378BA2B}"/>
          </ac:spMkLst>
        </pc:spChg>
        <pc:spChg chg="mod">
          <ac:chgData name="Arya Hariharan" userId="1b0de08ee315818a" providerId="LiveId" clId="{CD6CAD0E-5EA4-4BCC-B16B-B8156C0D0431}" dt="2024-03-09T11:38:46.042" v="2709" actId="20577"/>
          <ac:spMkLst>
            <pc:docMk/>
            <pc:sldMk cId="849155216" sldId="265"/>
            <ac:spMk id="21" creationId="{99F2DE6B-995C-824E-596B-8285E764A5F0}"/>
          </ac:spMkLst>
        </pc:spChg>
        <pc:spChg chg="mod">
          <ac:chgData name="Arya Hariharan" userId="1b0de08ee315818a" providerId="LiveId" clId="{CD6CAD0E-5EA4-4BCC-B16B-B8156C0D0431}" dt="2024-03-09T11:18:24.251" v="1874" actId="1035"/>
          <ac:spMkLst>
            <pc:docMk/>
            <pc:sldMk cId="849155216" sldId="265"/>
            <ac:spMk id="23" creationId="{4775266F-E2DD-7288-22F0-43E490CE9F25}"/>
          </ac:spMkLst>
        </pc:spChg>
        <pc:spChg chg="mod">
          <ac:chgData name="Arya Hariharan" userId="1b0de08ee315818a" providerId="LiveId" clId="{CD6CAD0E-5EA4-4BCC-B16B-B8156C0D0431}" dt="2024-03-09T11:18:24.251" v="1874" actId="1035"/>
          <ac:spMkLst>
            <pc:docMk/>
            <pc:sldMk cId="849155216" sldId="265"/>
            <ac:spMk id="24" creationId="{738C8EBE-5535-B382-DD6D-EB4D322D3D96}"/>
          </ac:spMkLst>
        </pc:spChg>
      </pc:sldChg>
      <pc:sldChg chg="modSp mod">
        <pc:chgData name="Arya Hariharan" userId="1b0de08ee315818a" providerId="LiveId" clId="{CD6CAD0E-5EA4-4BCC-B16B-B8156C0D0431}" dt="2024-03-09T11:01:33.305" v="1075" actId="20577"/>
        <pc:sldMkLst>
          <pc:docMk/>
          <pc:sldMk cId="2365517668" sldId="266"/>
        </pc:sldMkLst>
        <pc:spChg chg="mod">
          <ac:chgData name="Arya Hariharan" userId="1b0de08ee315818a" providerId="LiveId" clId="{CD6CAD0E-5EA4-4BCC-B16B-B8156C0D0431}" dt="2024-03-09T11:01:33.305" v="1075" actId="20577"/>
          <ac:spMkLst>
            <pc:docMk/>
            <pc:sldMk cId="2365517668" sldId="266"/>
            <ac:spMk id="11" creationId="{2486224A-DA47-0BA7-1107-27C79BCB86B3}"/>
          </ac:spMkLst>
        </pc:spChg>
      </pc:sldChg>
      <pc:sldChg chg="delSp modSp mod">
        <pc:chgData name="Arya Hariharan" userId="1b0de08ee315818a" providerId="LiveId" clId="{CD6CAD0E-5EA4-4BCC-B16B-B8156C0D0431}" dt="2024-03-09T12:14:05.152" v="3397" actId="14100"/>
        <pc:sldMkLst>
          <pc:docMk/>
          <pc:sldMk cId="2183251295" sldId="267"/>
        </pc:sldMkLst>
        <pc:spChg chg="mod">
          <ac:chgData name="Arya Hariharan" userId="1b0de08ee315818a" providerId="LiveId" clId="{CD6CAD0E-5EA4-4BCC-B16B-B8156C0D0431}" dt="2024-03-09T12:13:53.214" v="3394" actId="1076"/>
          <ac:spMkLst>
            <pc:docMk/>
            <pc:sldMk cId="2183251295" sldId="267"/>
            <ac:spMk id="2" creationId="{0ACA91AE-605E-C97E-2E9D-EC9BEE6BDBA8}"/>
          </ac:spMkLst>
        </pc:spChg>
        <pc:spChg chg="mod">
          <ac:chgData name="Arya Hariharan" userId="1b0de08ee315818a" providerId="LiveId" clId="{CD6CAD0E-5EA4-4BCC-B16B-B8156C0D0431}" dt="2024-03-09T12:13:48.840" v="3393" actId="1076"/>
          <ac:spMkLst>
            <pc:docMk/>
            <pc:sldMk cId="2183251295" sldId="267"/>
            <ac:spMk id="3" creationId="{F4DBCB15-173C-E353-FB86-185337FD3065}"/>
          </ac:spMkLst>
        </pc:spChg>
        <pc:spChg chg="mod">
          <ac:chgData name="Arya Hariharan" userId="1b0de08ee315818a" providerId="LiveId" clId="{CD6CAD0E-5EA4-4BCC-B16B-B8156C0D0431}" dt="2024-03-09T12:13:44.867" v="3392" actId="1076"/>
          <ac:spMkLst>
            <pc:docMk/>
            <pc:sldMk cId="2183251295" sldId="267"/>
            <ac:spMk id="4" creationId="{BA7FA0A0-05EA-9014-7E54-784ADB9F6330}"/>
          </ac:spMkLst>
        </pc:spChg>
        <pc:spChg chg="mod">
          <ac:chgData name="Arya Hariharan" userId="1b0de08ee315818a" providerId="LiveId" clId="{CD6CAD0E-5EA4-4BCC-B16B-B8156C0D0431}" dt="2024-03-09T12:14:05.152" v="3397" actId="14100"/>
          <ac:spMkLst>
            <pc:docMk/>
            <pc:sldMk cId="2183251295" sldId="267"/>
            <ac:spMk id="5" creationId="{6EA232CD-3089-2554-2351-C677FC040F58}"/>
          </ac:spMkLst>
        </pc:spChg>
        <pc:cxnChg chg="del">
          <ac:chgData name="Arya Hariharan" userId="1b0de08ee315818a" providerId="LiveId" clId="{CD6CAD0E-5EA4-4BCC-B16B-B8156C0D0431}" dt="2024-03-09T12:09:41.123" v="3088" actId="478"/>
          <ac:cxnSpMkLst>
            <pc:docMk/>
            <pc:sldMk cId="2183251295" sldId="267"/>
            <ac:cxnSpMk id="12" creationId="{E2E0EB99-2783-5ACD-3446-5F578E6487CA}"/>
          </ac:cxnSpMkLst>
        </pc:cxnChg>
        <pc:cxnChg chg="del">
          <ac:chgData name="Arya Hariharan" userId="1b0de08ee315818a" providerId="LiveId" clId="{CD6CAD0E-5EA4-4BCC-B16B-B8156C0D0431}" dt="2024-03-09T12:13:12.603" v="3297" actId="478"/>
          <ac:cxnSpMkLst>
            <pc:docMk/>
            <pc:sldMk cId="2183251295" sldId="267"/>
            <ac:cxnSpMk id="19" creationId="{523322E7-C6F8-19AF-3B1C-941650CDA6FB}"/>
          </ac:cxnSpMkLst>
        </pc:cxnChg>
      </pc:sldChg>
      <pc:sldChg chg="modSp mod">
        <pc:chgData name="Arya Hariharan" userId="1b0de08ee315818a" providerId="LiveId" clId="{CD6CAD0E-5EA4-4BCC-B16B-B8156C0D0431}" dt="2024-03-01T16:39:46.646" v="282" actId="20577"/>
        <pc:sldMkLst>
          <pc:docMk/>
          <pc:sldMk cId="1157068746" sldId="268"/>
        </pc:sldMkLst>
        <pc:spChg chg="mod">
          <ac:chgData name="Arya Hariharan" userId="1b0de08ee315818a" providerId="LiveId" clId="{CD6CAD0E-5EA4-4BCC-B16B-B8156C0D0431}" dt="2024-03-01T16:39:46.646" v="282" actId="20577"/>
          <ac:spMkLst>
            <pc:docMk/>
            <pc:sldMk cId="1157068746" sldId="268"/>
            <ac:spMk id="11" creationId="{17DB8F65-60FF-CDD9-DA40-5276CDF0F0E4}"/>
          </ac:spMkLst>
        </pc:spChg>
      </pc:sldChg>
      <pc:sldChg chg="modSp mod">
        <pc:chgData name="Arya Hariharan" userId="1b0de08ee315818a" providerId="LiveId" clId="{CD6CAD0E-5EA4-4BCC-B16B-B8156C0D0431}" dt="2024-03-09T12:14:59.167" v="3401" actId="20577"/>
        <pc:sldMkLst>
          <pc:docMk/>
          <pc:sldMk cId="1816691612" sldId="278"/>
        </pc:sldMkLst>
        <pc:spChg chg="mod">
          <ac:chgData name="Arya Hariharan" userId="1b0de08ee315818a" providerId="LiveId" clId="{CD6CAD0E-5EA4-4BCC-B16B-B8156C0D0431}" dt="2024-03-09T12:14:59.167" v="3401" actId="20577"/>
          <ac:spMkLst>
            <pc:docMk/>
            <pc:sldMk cId="1816691612" sldId="278"/>
            <ac:spMk id="24" creationId="{65C898B3-FF8A-6D46-8D87-8588EB411728}"/>
          </ac:spMkLst>
        </pc:spChg>
      </pc:sldChg>
      <pc:sldChg chg="delSp del mod">
        <pc:chgData name="Arya Hariharan" userId="1b0de08ee315818a" providerId="LiveId" clId="{CD6CAD0E-5EA4-4BCC-B16B-B8156C0D0431}" dt="2024-03-09T12:14:23.493" v="3398" actId="47"/>
        <pc:sldMkLst>
          <pc:docMk/>
          <pc:sldMk cId="3590197663" sldId="279"/>
        </pc:sldMkLst>
        <pc:picChg chg="del">
          <ac:chgData name="Arya Hariharan" userId="1b0de08ee315818a" providerId="LiveId" clId="{CD6CAD0E-5EA4-4BCC-B16B-B8156C0D0431}" dt="2024-03-01T16:41:42.386" v="569" actId="478"/>
          <ac:picMkLst>
            <pc:docMk/>
            <pc:sldMk cId="3590197663" sldId="279"/>
            <ac:picMk id="3" creationId="{06F0D899-2CB8-839C-585A-113214191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75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28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6FB3B9A-8024-4D2A-9FBA-97F59D86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0CF09627-A910-6CE4-5194-D28C17F7C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D4422062-BCAB-32A9-3575-C69845DBA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3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4C277A0-21A3-0B7C-622D-A3CEE782B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BB014F38-22F4-1EAC-66C0-4DFEA5F5DE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CF064278-E562-7681-B737-7F90F6D2B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92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B7FF50F4-C86C-69D9-428B-A47BB6A6F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5A4EF3C9-E72C-4C7F-4970-BB8C9A0F8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190D98A7-55EA-2A51-3A00-3FA5D4E6C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7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5E77EE3-4608-156B-92C2-21B8F2632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C274690F-0F8F-F17C-A901-0C2CF0043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53996335-8189-9754-129A-8DC317052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5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2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69BEBCEA-E4A0-8F0F-123C-1A46068B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113CBBF4-F721-71A1-DFB5-54DAB49B00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30AE2A02-4A34-C7DC-831F-E8983AC0A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2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AEEC025A-114D-049E-4A9F-121746FE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7AACF52D-5BCB-3866-1A62-A1E5BE849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0593A52-4EA8-7036-6166-AFBA50EF1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9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349" y="455719"/>
            <a:ext cx="458730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Experiential Learning Phase - 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kern="0" dirty="0">
                <a:cs typeface="Times New Roman" panose="02020603050405020304" pitchFamily="18" charset="0"/>
              </a:rPr>
              <a:t>Operating Systems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CS235AI</a:t>
            </a: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B0835-53F3-112E-6C10-109DBF98B533}"/>
              </a:ext>
            </a:extLst>
          </p:cNvPr>
          <p:cNvSpPr txBox="1"/>
          <p:nvPr/>
        </p:nvSpPr>
        <p:spPr>
          <a:xfrm>
            <a:off x="1026159" y="2187029"/>
            <a:ext cx="7091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Aptos Narrow" panose="020B0004020202020204" pitchFamily="34" charset="0"/>
                <a:cs typeface="Times New Roman" panose="02020603050405020304" pitchFamily="18" charset="0"/>
              </a:rPr>
              <a:t>Distributed Shared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A244C-A2B6-4EA0-0CDC-67A394D2337C}"/>
              </a:ext>
            </a:extLst>
          </p:cNvPr>
          <p:cNvSpPr txBox="1"/>
          <p:nvPr/>
        </p:nvSpPr>
        <p:spPr>
          <a:xfrm>
            <a:off x="1427478" y="3452661"/>
            <a:ext cx="628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hnschrift SemiLight Condensed" panose="020B0502040204020203" pitchFamily="34" charset="0"/>
              </a:rPr>
              <a:t>ARYA HARIHARAN (1RV22CS029)</a:t>
            </a:r>
          </a:p>
          <a:p>
            <a:pPr algn="ctr"/>
            <a:r>
              <a:rPr lang="en-IN" sz="2000" dirty="0">
                <a:latin typeface="Bahnschrift SemiLight Condensed" panose="020B0502040204020203" pitchFamily="34" charset="0"/>
              </a:rPr>
              <a:t>PROFESSOR – Dr. PAVITHRA 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1563DE-52C6-7B7D-A8DB-592832124A3C}"/>
              </a:ext>
            </a:extLst>
          </p:cNvPr>
          <p:cNvCxnSpPr>
            <a:cxnSpLocks/>
          </p:cNvCxnSpPr>
          <p:nvPr/>
        </p:nvCxnSpPr>
        <p:spPr>
          <a:xfrm>
            <a:off x="3903880" y="1344434"/>
            <a:ext cx="133624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B59688-C148-5F84-4355-900C788F13A9}"/>
              </a:ext>
            </a:extLst>
          </p:cNvPr>
          <p:cNvSpPr txBox="1"/>
          <p:nvPr/>
        </p:nvSpPr>
        <p:spPr>
          <a:xfrm>
            <a:off x="2711907" y="688220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WHY DSM?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6F8AAA-52E5-664C-FC46-ED431056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E5448-1951-7F8A-B75C-293A165BAC71}"/>
              </a:ext>
            </a:extLst>
          </p:cNvPr>
          <p:cNvSpPr txBox="1"/>
          <p:nvPr/>
        </p:nvSpPr>
        <p:spPr>
          <a:xfrm>
            <a:off x="411479" y="1432579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1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DEC55-1F49-31F1-38D3-B103E9B12C86}"/>
              </a:ext>
            </a:extLst>
          </p:cNvPr>
          <p:cNvSpPr txBox="1"/>
          <p:nvPr/>
        </p:nvSpPr>
        <p:spPr>
          <a:xfrm>
            <a:off x="1454606" y="1676919"/>
            <a:ext cx="2687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Aptos Display" panose="020B0004020202020204" pitchFamily="34" charset="0"/>
              </a:rPr>
              <a:t>Simplified Parallel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55BE7-45BF-DCCA-D7B2-0E44E4622DB1}"/>
              </a:ext>
            </a:extLst>
          </p:cNvPr>
          <p:cNvSpPr txBox="1"/>
          <p:nvPr/>
        </p:nvSpPr>
        <p:spPr>
          <a:xfrm>
            <a:off x="1454607" y="1938776"/>
            <a:ext cx="287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 A DSM system allows extending these familiar models (like pthreads and OpenMP) to a distributed environment, simplifying the transition to distributed computing.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9F944-E309-B172-15EF-81E86A01C3A1}"/>
              </a:ext>
            </a:extLst>
          </p:cNvPr>
          <p:cNvSpPr txBox="1"/>
          <p:nvPr/>
        </p:nvSpPr>
        <p:spPr>
          <a:xfrm>
            <a:off x="4328160" y="1432579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2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EA572-5569-E574-D062-3500E0A3174A}"/>
              </a:ext>
            </a:extLst>
          </p:cNvPr>
          <p:cNvSpPr txBox="1"/>
          <p:nvPr/>
        </p:nvSpPr>
        <p:spPr>
          <a:xfrm>
            <a:off x="5514741" y="1677687"/>
            <a:ext cx="2730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Aptos Display" panose="020B0004020202020204" pitchFamily="34" charset="0"/>
              </a:rPr>
              <a:t>Utilization of Cluster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D0C7E-A76B-45FC-2606-0FC515E5A7CE}"/>
              </a:ext>
            </a:extLst>
          </p:cNvPr>
          <p:cNvSpPr txBox="1"/>
          <p:nvPr/>
        </p:nvSpPr>
        <p:spPr>
          <a:xfrm>
            <a:off x="5514741" y="2031108"/>
            <a:ext cx="273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Clusters of machines offer a cost-effective way to increase computing power and resources.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EB6B2-7320-6CE6-6E63-3117D101D087}"/>
              </a:ext>
            </a:extLst>
          </p:cNvPr>
          <p:cNvSpPr txBox="1"/>
          <p:nvPr/>
        </p:nvSpPr>
        <p:spPr>
          <a:xfrm>
            <a:off x="411479" y="2869286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3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FE450-6623-1157-57F2-58265E5ACD0A}"/>
              </a:ext>
            </a:extLst>
          </p:cNvPr>
          <p:cNvSpPr txBox="1"/>
          <p:nvPr/>
        </p:nvSpPr>
        <p:spPr>
          <a:xfrm>
            <a:off x="1454606" y="3214926"/>
            <a:ext cx="2622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>
                <a:latin typeface="Aptos Display" panose="020B0004020202020204" pitchFamily="34" charset="0"/>
              </a:rPr>
              <a:t>Resource Efficiency</a:t>
            </a:r>
            <a:endParaRPr lang="en-IN" sz="1500" dirty="0"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8B21-633F-72BE-AD6B-E6BB6134C5E4}"/>
              </a:ext>
            </a:extLst>
          </p:cNvPr>
          <p:cNvSpPr txBox="1"/>
          <p:nvPr/>
        </p:nvSpPr>
        <p:spPr>
          <a:xfrm>
            <a:off x="1454607" y="3506041"/>
            <a:ext cx="287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DSM systems can help in efficient resource utilization.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FE5B8-4309-42E8-1573-0B466B3CE4C2}"/>
              </a:ext>
            </a:extLst>
          </p:cNvPr>
          <p:cNvSpPr txBox="1"/>
          <p:nvPr/>
        </p:nvSpPr>
        <p:spPr>
          <a:xfrm>
            <a:off x="4351019" y="2854046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4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22F48-AB92-73E7-91D5-FB2532E4BB00}"/>
              </a:ext>
            </a:extLst>
          </p:cNvPr>
          <p:cNvSpPr txBox="1"/>
          <p:nvPr/>
        </p:nvSpPr>
        <p:spPr>
          <a:xfrm>
            <a:off x="5514741" y="3150978"/>
            <a:ext cx="2622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 Display" panose="020B0004020202020204" pitchFamily="34" charset="0"/>
              </a:rPr>
              <a:t>Load Balancing and Scalability</a:t>
            </a:r>
            <a:endParaRPr lang="en-IN" sz="1500" dirty="0">
              <a:latin typeface="Aptos Display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5D487-91C8-F19C-33A7-ED6E9C479B7F}"/>
              </a:ext>
            </a:extLst>
          </p:cNvPr>
          <p:cNvSpPr txBox="1"/>
          <p:nvPr/>
        </p:nvSpPr>
        <p:spPr>
          <a:xfrm>
            <a:off x="5514741" y="3413707"/>
            <a:ext cx="287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A DSM system can intelligently distribute memory pages across machines, achieving load balancing and improving scalability.</a:t>
            </a:r>
            <a:endParaRPr lang="en-IN" sz="1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2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86F8AAA-52E5-664C-FC46-ED431056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9E758-742D-DD38-B3D4-632CAD345F8F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69BA0F-2C7C-F1F8-70DF-E2D26A9E0EA8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A22A06-EBD0-01A2-22C2-F8757F3E79CE}"/>
              </a:ext>
            </a:extLst>
          </p:cNvPr>
          <p:cNvSpPr txBox="1"/>
          <p:nvPr/>
        </p:nvSpPr>
        <p:spPr>
          <a:xfrm>
            <a:off x="1701800" y="1323590"/>
            <a:ext cx="5740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Computationally Intensive Tasks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C46F8-B014-A783-272F-1FDFEA5B7215}"/>
              </a:ext>
            </a:extLst>
          </p:cNvPr>
          <p:cNvSpPr txBox="1"/>
          <p:nvPr/>
        </p:nvSpPr>
        <p:spPr>
          <a:xfrm>
            <a:off x="454968" y="2056602"/>
            <a:ext cx="836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A scientific research project requires running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computationally intensive simulations or numerical computations</a:t>
            </a:r>
            <a:r>
              <a:rPr lang="en-US" sz="1800" dirty="0">
                <a:latin typeface="Aptos Narrow" panose="020B0004020202020204" pitchFamily="34" charset="0"/>
              </a:rPr>
              <a:t>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These simulations often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involve complex mathematical models</a:t>
            </a:r>
            <a:r>
              <a:rPr lang="en-US" sz="1800" dirty="0">
                <a:latin typeface="Aptos Narrow" panose="020B0004020202020204" pitchFamily="34" charset="0"/>
              </a:rPr>
              <a:t> and require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significant computational resources </a:t>
            </a:r>
            <a:r>
              <a:rPr lang="en-US" sz="1800" dirty="0">
                <a:latin typeface="Aptos Narrow" panose="020B0004020202020204" pitchFamily="34" charset="0"/>
              </a:rPr>
              <a:t>to execute.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Computational workload can be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distributed across multiple nodes </a:t>
            </a:r>
            <a:r>
              <a:rPr lang="en-US" sz="1800" dirty="0">
                <a:latin typeface="Aptos Narrow" panose="020B0004020202020204" pitchFamily="34" charset="0"/>
              </a:rPr>
              <a:t>or clusters.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To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coordinate data access </a:t>
            </a:r>
            <a:r>
              <a:rPr lang="en-US" sz="1800" dirty="0">
                <a:latin typeface="Aptos Narrow" panose="020B0004020202020204" pitchFamily="34" charset="0"/>
              </a:rPr>
              <a:t>and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sharing of intermediate results </a:t>
            </a:r>
            <a:r>
              <a:rPr lang="en-US" sz="1800" dirty="0">
                <a:latin typeface="Aptos Narrow" panose="020B0004020202020204" pitchFamily="34" charset="0"/>
              </a:rPr>
              <a:t>between distributed nodes, DSM can be employed.</a:t>
            </a: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3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4F8D6-4ADF-CB04-B688-E90B71081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3E979F7-4EE3-38FB-A49B-93A7AE14E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A62CCC-782A-4439-7F15-09428E3471A6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33A73C-AF6C-0627-F8D9-421CAA520BFA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040E91-B2A9-0E07-4E97-6F692088BBA5}"/>
              </a:ext>
            </a:extLst>
          </p:cNvPr>
          <p:cNvSpPr txBox="1"/>
          <p:nvPr/>
        </p:nvSpPr>
        <p:spPr>
          <a:xfrm>
            <a:off x="1701800" y="1323590"/>
            <a:ext cx="5740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Computationally Intensive Tasks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8065D-3B55-6D33-36B3-602E179A09B2}"/>
              </a:ext>
            </a:extLst>
          </p:cNvPr>
          <p:cNvSpPr txBox="1"/>
          <p:nvPr/>
        </p:nvSpPr>
        <p:spPr>
          <a:xfrm>
            <a:off x="454968" y="2056602"/>
            <a:ext cx="836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Lighting and illumination effects in virtual environments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Simulating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the propagation of light rays through a scene</a:t>
            </a:r>
            <a:r>
              <a:rPr lang="en-US" sz="1800" dirty="0">
                <a:latin typeface="Aptos Narrow" panose="020B0004020202020204" pitchFamily="34" charset="0"/>
              </a:rPr>
              <a:t>, accounting for factors such as reflection, refraction, and scattering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Typically involves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ray tracing or radiosity methods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DSM can aid in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distributing the computational workload </a:t>
            </a:r>
            <a:r>
              <a:rPr lang="en-US" sz="1800" dirty="0">
                <a:latin typeface="Aptos Narrow" panose="020B0004020202020204" pitchFamily="34" charset="0"/>
              </a:rPr>
              <a:t>across multiple nodes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Distribution and sharing of scene data using DSM</a:t>
            </a: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8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EA875527-519A-EE6C-AC76-00EE724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26A4B-30D1-C534-7278-D26E1E0EAFAD}"/>
              </a:ext>
            </a:extLst>
          </p:cNvPr>
          <p:cNvSpPr txBox="1"/>
          <p:nvPr/>
        </p:nvSpPr>
        <p:spPr>
          <a:xfrm>
            <a:off x="1637414" y="307965"/>
            <a:ext cx="5869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4BA72-5426-61AE-1B85-1816C6E3669F}"/>
              </a:ext>
            </a:extLst>
          </p:cNvPr>
          <p:cNvSpPr/>
          <p:nvPr/>
        </p:nvSpPr>
        <p:spPr>
          <a:xfrm>
            <a:off x="181903" y="831185"/>
            <a:ext cx="8780194" cy="4073803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60359" lvl="1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Nelson J, Holt B, Myers B, Briggs P, Ceze L, Kahan S, Oskin M. {Latency-Tolerant} software distributed shared memory. In2015 USENIX Annual Technical Conference (USENIX ATC 15) 2015 (pp. 291-305).</a:t>
            </a:r>
          </a:p>
          <a:p>
            <a:pPr marL="560359" lvl="1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Ghazawi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Tarek, William Carlson, Thomas Sterling, and Katherine Yelick. </a:t>
            </a:r>
            <a:r>
              <a:rPr lang="en-IN" sz="16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UPC: distributed shared memory programming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2005.</a:t>
            </a:r>
          </a:p>
          <a:p>
            <a:pPr marL="560359" lvl="1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Wu J. Distributed system design. CRC press; 2017 Dec 14.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359" lvl="1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Nitzberg and V. Lo, "Distributed shared memory: a survey of issues and algorithms," in Computer, vol. 24, no. 8, pp. 52-60, Aug. 1991, doi: 10.1109/2.84877.</a:t>
            </a:r>
          </a:p>
          <a:p>
            <a:pPr marL="560359" lvl="1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Stumm and S. Zhou, "Algorithms Implementing Distributed Shared Memory",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5, pp. 54-64, May 1990.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3406D5F6-56D0-99A8-A670-77E21BA9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54C28-02B7-C4F6-29BF-C8EB05E16524}"/>
              </a:ext>
            </a:extLst>
          </p:cNvPr>
          <p:cNvCxnSpPr>
            <a:cxnSpLocks/>
          </p:cNvCxnSpPr>
          <p:nvPr/>
        </p:nvCxnSpPr>
        <p:spPr>
          <a:xfrm>
            <a:off x="3527739" y="1051118"/>
            <a:ext cx="20885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F378B1-ED1D-4961-B475-26A5863661D1}"/>
              </a:ext>
            </a:extLst>
          </p:cNvPr>
          <p:cNvSpPr txBox="1"/>
          <p:nvPr/>
        </p:nvSpPr>
        <p:spPr>
          <a:xfrm>
            <a:off x="2035997" y="445496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INTRODUCTION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6D3442-A310-E1CF-9270-28185088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24467" y="4277008"/>
            <a:ext cx="1553232" cy="647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011469-0368-B203-D1E9-42AF3D474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3" y="908564"/>
            <a:ext cx="5574414" cy="37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AD6B4FA6-D2BA-8456-8CFD-F82B1154E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23709-FD0E-9216-787F-E5BEFA101F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00721" y="4258821"/>
            <a:ext cx="1553232" cy="647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F24AD-0538-0F34-2EDB-1F7373E58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8" y="857193"/>
            <a:ext cx="3563824" cy="2422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35EAE-9F5A-1EAD-9FFC-C1C133F238F7}"/>
              </a:ext>
            </a:extLst>
          </p:cNvPr>
          <p:cNvSpPr txBox="1"/>
          <p:nvPr/>
        </p:nvSpPr>
        <p:spPr>
          <a:xfrm>
            <a:off x="200721" y="1176342"/>
            <a:ext cx="4975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A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cluster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of computers </a:t>
            </a:r>
            <a:r>
              <a:rPr lang="en-IN" sz="1800" dirty="0">
                <a:latin typeface="Aptos Narrow" panose="020B0004020202020204" pitchFamily="34" charset="0"/>
              </a:rPr>
              <a:t>are present, each with its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own physical memory</a:t>
            </a:r>
            <a:r>
              <a:rPr lang="en-IN" sz="1800" b="1" dirty="0">
                <a:latin typeface="Aptos Narrow" panose="020B0004020202020204" pitchFamily="34" charset="0"/>
              </a:rPr>
              <a:t>.</a:t>
            </a:r>
            <a:endParaRPr lang="en-IN" sz="1800" b="1" dirty="0">
              <a:solidFill>
                <a:srgbClr val="00B0F0"/>
              </a:solidFill>
              <a:latin typeface="Aptos Narrow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Through DSM, each computer/node can also access a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shared memory space</a:t>
            </a:r>
            <a:r>
              <a:rPr lang="en-IN" sz="1800" dirty="0">
                <a:latin typeface="Aptos Narrow" panose="020B00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It creates the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illusion of a single, coherent memory space </a:t>
            </a:r>
            <a:r>
              <a:rPr lang="en-IN" sz="1800" dirty="0">
                <a:latin typeface="Aptos Narrow" panose="020B0004020202020204" pitchFamily="34" charset="0"/>
              </a:rPr>
              <a:t>across the network, allowing access to shared data as if it were local.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5FA06-F3F8-2B4C-2575-0805E501FC76}"/>
              </a:ext>
            </a:extLst>
          </p:cNvPr>
          <p:cNvSpPr txBox="1"/>
          <p:nvPr/>
        </p:nvSpPr>
        <p:spPr>
          <a:xfrm>
            <a:off x="122868" y="3352034"/>
            <a:ext cx="8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effectLst/>
                <a:latin typeface="Aptos Narrow" panose="020B0004020202020204" pitchFamily="34" charset="0"/>
              </a:rPr>
              <a:t>Distributed shared memory is a service that manages memory across multiple nodes so that applications will have the illusion that they are running on a single shared-memory machine.</a:t>
            </a:r>
            <a:endParaRPr lang="en-IN" sz="18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6" y="1246415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DE8BE-81D2-656C-F9E4-D1C2A2ADC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18864C-0618-DDC8-82A8-2E02EF4F4C8B}"/>
              </a:ext>
            </a:extLst>
          </p:cNvPr>
          <p:cNvCxnSpPr>
            <a:cxnSpLocks/>
          </p:cNvCxnSpPr>
          <p:nvPr/>
        </p:nvCxnSpPr>
        <p:spPr>
          <a:xfrm>
            <a:off x="3021591" y="1164772"/>
            <a:ext cx="320746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068B67-ACC4-F8AA-FFD8-B4BCCF4DB086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E7147-1EB9-91DE-2F24-61E2EAD21563}"/>
              </a:ext>
            </a:extLst>
          </p:cNvPr>
          <p:cNvSpPr txBox="1"/>
          <p:nvPr/>
        </p:nvSpPr>
        <p:spPr>
          <a:xfrm>
            <a:off x="317246" y="2165356"/>
            <a:ext cx="850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ptos Narrow" panose="020B0004020202020204" pitchFamily="34" charset="0"/>
              </a:rPr>
              <a:t>To simulate Distributed Shared Memory (DSM) architecture by implementing the central server algorithm using sockets in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B0F3B377-B05A-B8A8-D1C1-2B9E1585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E40220-FE05-60B2-061D-EA48997C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29" y="1150753"/>
            <a:ext cx="6440932" cy="21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7E59C-9291-F828-5196-5312F7CC1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7CA792-2C94-9F4C-07F8-24941AE0E862}"/>
              </a:ext>
            </a:extLst>
          </p:cNvPr>
          <p:cNvCxnSpPr>
            <a:cxnSpLocks/>
          </p:cNvCxnSpPr>
          <p:nvPr/>
        </p:nvCxnSpPr>
        <p:spPr>
          <a:xfrm>
            <a:off x="3732238" y="1175041"/>
            <a:ext cx="167952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4AC926-49DF-DBA9-A426-222B7E9DE136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8F65-60FF-CDD9-DA40-5276CDF0F0E4}"/>
              </a:ext>
            </a:extLst>
          </p:cNvPr>
          <p:cNvSpPr txBox="1"/>
          <p:nvPr/>
        </p:nvSpPr>
        <p:spPr>
          <a:xfrm>
            <a:off x="317246" y="1870404"/>
            <a:ext cx="850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Simulate the working of a distributed shared memory system using socket programming in Python.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Implement the central server DSM algorithm.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Clearly define read and write accesses for different clients.</a:t>
            </a:r>
          </a:p>
        </p:txBody>
      </p:sp>
    </p:spTree>
    <p:extLst>
      <p:ext uri="{BB962C8B-B14F-4D97-AF65-F5344CB8AC3E}">
        <p14:creationId xmlns:p14="http://schemas.microsoft.com/office/powerpoint/2010/main" val="115706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09B8AEC5-206C-B7D5-C38D-A2D7ED8F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34C35C-7D40-FE5C-B226-4CBDEF3C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EFADE-C023-2774-9924-7E17EA01D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5F0AD-1EFC-50EF-CC6B-938A7510C80D}"/>
              </a:ext>
            </a:extLst>
          </p:cNvPr>
          <p:cNvCxnSpPr>
            <a:cxnSpLocks/>
          </p:cNvCxnSpPr>
          <p:nvPr/>
        </p:nvCxnSpPr>
        <p:spPr>
          <a:xfrm>
            <a:off x="2890708" y="1188853"/>
            <a:ext cx="336258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4AB451-8A0E-D7DD-F183-097343AC30C7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RELEVANCE TO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6224A-DA47-0BA7-1107-27C79BCB86B3}"/>
              </a:ext>
            </a:extLst>
          </p:cNvPr>
          <p:cNvSpPr txBox="1"/>
          <p:nvPr/>
        </p:nvSpPr>
        <p:spPr>
          <a:xfrm>
            <a:off x="317248" y="1756142"/>
            <a:ext cx="8509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ptos Narrow" panose="020B0004020202020204" pitchFamily="34" charset="0"/>
              </a:rPr>
              <a:t>This project involves several concepts that are core OS concepts or are deeply interconnected to the OS course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It simulates a memory management technique, generally applied among various nodes accessing the same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It employs sockets to simulate the client and server processes.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It uses threads to process the requests of each client.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It uses mutex locks to control writing to resources.</a:t>
            </a:r>
          </a:p>
        </p:txBody>
      </p:sp>
    </p:spTree>
    <p:extLst>
      <p:ext uri="{BB962C8B-B14F-4D97-AF65-F5344CB8AC3E}">
        <p14:creationId xmlns:p14="http://schemas.microsoft.com/office/powerpoint/2010/main" val="23655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5FBB8B-9958-29A9-7574-4A9BA4941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80292" y="4383838"/>
            <a:ext cx="1553232" cy="6475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BD4C24-950E-FFBC-29AA-63386DA0217C}"/>
              </a:ext>
            </a:extLst>
          </p:cNvPr>
          <p:cNvCxnSpPr>
            <a:cxnSpLocks/>
          </p:cNvCxnSpPr>
          <p:nvPr/>
        </p:nvCxnSpPr>
        <p:spPr>
          <a:xfrm>
            <a:off x="3467615" y="928320"/>
            <a:ext cx="2208766" cy="35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4F995C-04FF-D95C-49D6-B6CF6A9C5C40}"/>
              </a:ext>
            </a:extLst>
          </p:cNvPr>
          <p:cNvSpPr txBox="1"/>
          <p:nvPr/>
        </p:nvSpPr>
        <p:spPr>
          <a:xfrm>
            <a:off x="2035995" y="236762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7A745-72C0-D8BC-5B97-57A0F79DD0E9}"/>
              </a:ext>
            </a:extLst>
          </p:cNvPr>
          <p:cNvSpPr txBox="1"/>
          <p:nvPr/>
        </p:nvSpPr>
        <p:spPr>
          <a:xfrm>
            <a:off x="279259" y="969606"/>
            <a:ext cx="1155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1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4437F-3512-6869-F3D7-75D68CE1FB96}"/>
              </a:ext>
            </a:extLst>
          </p:cNvPr>
          <p:cNvSpPr txBox="1"/>
          <p:nvPr/>
        </p:nvSpPr>
        <p:spPr>
          <a:xfrm>
            <a:off x="5571214" y="1312949"/>
            <a:ext cx="3251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Set Up the Communication channel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Using the in-built functions in Python, set up communication between the client sockets and server sockets. Define exit conditions and entry channels.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C7D77-4ED3-9388-B54C-6A3576B9B833}"/>
              </a:ext>
            </a:extLst>
          </p:cNvPr>
          <p:cNvSpPr txBox="1"/>
          <p:nvPr/>
        </p:nvSpPr>
        <p:spPr>
          <a:xfrm>
            <a:off x="1144669" y="3015766"/>
            <a:ext cx="3240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Define Different Accesses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Clearly define the different accesses and allowances for different modes such as read and write. Create threads for each client to process the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184D9-B7F1-24A3-0FF0-720AF378BA2B}"/>
              </a:ext>
            </a:extLst>
          </p:cNvPr>
          <p:cNvSpPr txBox="1"/>
          <p:nvPr/>
        </p:nvSpPr>
        <p:spPr>
          <a:xfrm>
            <a:off x="1144669" y="1223171"/>
            <a:ext cx="34064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Create Sockets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Create two different .py files, one for defining server behaviour and the other, for client behaviour. Create a server socket and client socket in the programs respectively using the socket library. Perform the necessary connection and binding.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2DE6B-995C-824E-596B-8285E764A5F0}"/>
              </a:ext>
            </a:extLst>
          </p:cNvPr>
          <p:cNvSpPr txBox="1"/>
          <p:nvPr/>
        </p:nvSpPr>
        <p:spPr>
          <a:xfrm>
            <a:off x="5571214" y="2995739"/>
            <a:ext cx="3324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Initialize Page Table and Mutex Locks for Each File for Writing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Maintain a page table using a two dimensional list to maintain a list of clients, files it has access to and what operation it can perform. Mutex locks have to be implemented to ensure only one client can write at a time.</a:t>
            </a:r>
          </a:p>
          <a:p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08132-E214-CEE1-1B82-BDD67944AECB}"/>
              </a:ext>
            </a:extLst>
          </p:cNvPr>
          <p:cNvSpPr txBox="1"/>
          <p:nvPr/>
        </p:nvSpPr>
        <p:spPr>
          <a:xfrm>
            <a:off x="4551159" y="949387"/>
            <a:ext cx="1155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2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5266F-E2DD-7288-22F0-43E490CE9F25}"/>
              </a:ext>
            </a:extLst>
          </p:cNvPr>
          <p:cNvSpPr txBox="1"/>
          <p:nvPr/>
        </p:nvSpPr>
        <p:spPr>
          <a:xfrm>
            <a:off x="397934" y="2769545"/>
            <a:ext cx="926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3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C8EBE-5535-B382-DD6D-EB4D322D3D96}"/>
              </a:ext>
            </a:extLst>
          </p:cNvPr>
          <p:cNvSpPr txBox="1"/>
          <p:nvPr/>
        </p:nvSpPr>
        <p:spPr>
          <a:xfrm>
            <a:off x="4571999" y="2769545"/>
            <a:ext cx="1076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4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5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FD982B4D-B6A0-BE73-A4F7-C01944C9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FB2425-F155-00B5-388D-8892C014D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44272" y="4259171"/>
            <a:ext cx="1553232" cy="6475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94B269-11C8-621D-1F14-5877F8917127}"/>
              </a:ext>
            </a:extLst>
          </p:cNvPr>
          <p:cNvCxnSpPr>
            <a:cxnSpLocks/>
          </p:cNvCxnSpPr>
          <p:nvPr/>
        </p:nvCxnSpPr>
        <p:spPr>
          <a:xfrm>
            <a:off x="3552349" y="850927"/>
            <a:ext cx="203930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B6D789-DBEA-3C0F-E9F5-6340B8B1F8BE}"/>
              </a:ext>
            </a:extLst>
          </p:cNvPr>
          <p:cNvSpPr txBox="1"/>
          <p:nvPr/>
        </p:nvSpPr>
        <p:spPr>
          <a:xfrm>
            <a:off x="2035995" y="236762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A91AE-605E-C97E-2E9D-EC9BEE6BDBA8}"/>
              </a:ext>
            </a:extLst>
          </p:cNvPr>
          <p:cNvSpPr txBox="1"/>
          <p:nvPr/>
        </p:nvSpPr>
        <p:spPr>
          <a:xfrm>
            <a:off x="595993" y="1235094"/>
            <a:ext cx="123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5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BCB15-173C-E353-FB86-185337FD3065}"/>
              </a:ext>
            </a:extLst>
          </p:cNvPr>
          <p:cNvSpPr txBox="1"/>
          <p:nvPr/>
        </p:nvSpPr>
        <p:spPr>
          <a:xfrm>
            <a:off x="1697504" y="1544130"/>
            <a:ext cx="3346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Create the Files for Sharing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Implement a number of files present in the shared memory space. These files can be written by only one client at a time, but can be read by multiple clients at a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FA0A0-05EA-9014-7E54-784ADB9F6330}"/>
              </a:ext>
            </a:extLst>
          </p:cNvPr>
          <p:cNvSpPr txBox="1"/>
          <p:nvPr/>
        </p:nvSpPr>
        <p:spPr>
          <a:xfrm>
            <a:off x="3094914" y="3013294"/>
            <a:ext cx="1140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6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232CD-3089-2554-2351-C677FC040F58}"/>
              </a:ext>
            </a:extLst>
          </p:cNvPr>
          <p:cNvSpPr txBox="1"/>
          <p:nvPr/>
        </p:nvSpPr>
        <p:spPr>
          <a:xfrm>
            <a:off x="4235279" y="3400021"/>
            <a:ext cx="3716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Run the Simulation</a:t>
            </a: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Run the simulation. Ensure edge case conflicts are rectified to ensure the integrity of data, such as multiple write, read-write at the same time, etc.</a:t>
            </a:r>
            <a:endParaRPr lang="en-IN" sz="1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5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E1F5-471F-BFA4-3C64-7A076E1A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9C3A1BD-E0DE-5996-ACF9-DEB4C610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8B2427-A6EC-6282-212C-AAE73202C7D3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5E3930-C5AB-CD28-779E-FBE1B71A4D6A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TOOLS/API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75CF8-1568-3857-2300-7193D9295935}"/>
              </a:ext>
            </a:extLst>
          </p:cNvPr>
          <p:cNvSpPr txBox="1"/>
          <p:nvPr/>
        </p:nvSpPr>
        <p:spPr>
          <a:xfrm>
            <a:off x="1078384" y="1349406"/>
            <a:ext cx="6987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Some of the tools and APIs that will be used in this project are -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898B3-FF8A-6D46-8D87-8588EB411728}"/>
              </a:ext>
            </a:extLst>
          </p:cNvPr>
          <p:cNvSpPr txBox="1"/>
          <p:nvPr/>
        </p:nvSpPr>
        <p:spPr>
          <a:xfrm>
            <a:off x="387437" y="2300682"/>
            <a:ext cx="8369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Python</a:t>
            </a:r>
          </a:p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socket API in Python</a:t>
            </a:r>
          </a:p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thread API in Python</a:t>
            </a:r>
          </a:p>
        </p:txBody>
      </p:sp>
    </p:spTree>
    <p:extLst>
      <p:ext uri="{BB962C8B-B14F-4D97-AF65-F5344CB8AC3E}">
        <p14:creationId xmlns:p14="http://schemas.microsoft.com/office/powerpoint/2010/main" val="18166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872</Words>
  <Application>Microsoft Office PowerPoint</Application>
  <PresentationFormat>On-screen Show (16:9)</PresentationFormat>
  <Paragraphs>85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Display</vt:lpstr>
      <vt:lpstr>Aptos Narrow</vt:lpstr>
      <vt:lpstr>Arial</vt:lpstr>
      <vt:lpstr>Bahnschrift</vt:lpstr>
      <vt:lpstr>Bahnschrift SemiLight Condensed</vt:lpstr>
      <vt:lpstr>Cambria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Hariharan</dc:creator>
  <cp:lastModifiedBy>Arya Hariharan</cp:lastModifiedBy>
  <cp:revision>10</cp:revision>
  <dcterms:modified xsi:type="dcterms:W3CDTF">2024-03-09T12:15:03Z</dcterms:modified>
</cp:coreProperties>
</file>