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7" r:id="rId3"/>
    <p:sldId id="265" r:id="rId4"/>
    <p:sldId id="278" r:id="rId5"/>
    <p:sldId id="275" r:id="rId6"/>
    <p:sldId id="276" r:id="rId7"/>
    <p:sldId id="268" r:id="rId8"/>
    <p:sldId id="272" r:id="rId9"/>
    <p:sldId id="274" r:id="rId10"/>
    <p:sldId id="273" r:id="rId11"/>
    <p:sldId id="279" r:id="rId12"/>
    <p:sldId id="267" r:id="rId13"/>
    <p:sldId id="266" r:id="rId14"/>
    <p:sldId id="269" r:id="rId15"/>
    <p:sldId id="280" r:id="rId16"/>
    <p:sldId id="270" r:id="rId17"/>
    <p:sldId id="271" r:id="rId18"/>
    <p:sldId id="29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AF485C7-6A18-4560-8303-CB5C2DF99307}">
          <p14:sldIdLst>
            <p14:sldId id="256"/>
            <p14:sldId id="257"/>
            <p14:sldId id="265"/>
            <p14:sldId id="278"/>
            <p14:sldId id="275"/>
            <p14:sldId id="276"/>
            <p14:sldId id="268"/>
            <p14:sldId id="272"/>
            <p14:sldId id="274"/>
            <p14:sldId id="273"/>
            <p14:sldId id="279"/>
            <p14:sldId id="267"/>
            <p14:sldId id="266"/>
            <p14:sldId id="269"/>
            <p14:sldId id="280"/>
            <p14:sldId id="270"/>
            <p14:sldId id="271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430F9-F590-4ACF-B8AB-535439734508}" v="72" dt="2025-02-05T17:13:05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 Hariharan" userId="1b0de08ee315818a" providerId="LiveId" clId="{D0D430F9-F590-4ACF-B8AB-535439734508}"/>
    <pc:docChg chg="undo custSel addSld delSld modSld sldOrd addSection delSection modSection">
      <pc:chgData name="Arya Hariharan" userId="1b0de08ee315818a" providerId="LiveId" clId="{D0D430F9-F590-4ACF-B8AB-535439734508}" dt="2025-02-05T17:13:12.695" v="2982" actId="2696"/>
      <pc:docMkLst>
        <pc:docMk/>
      </pc:docMkLst>
      <pc:sldChg chg="modSp add del mod">
        <pc:chgData name="Arya Hariharan" userId="1b0de08ee315818a" providerId="LiveId" clId="{D0D430F9-F590-4ACF-B8AB-535439734508}" dt="2025-02-05T17:12:36.982" v="2976" actId="2696"/>
        <pc:sldMkLst>
          <pc:docMk/>
          <pc:sldMk cId="0" sldId="256"/>
        </pc:sldMkLst>
      </pc:sldChg>
      <pc:sldChg chg="addSp modSp mod">
        <pc:chgData name="Arya Hariharan" userId="1b0de08ee315818a" providerId="LiveId" clId="{D0D430F9-F590-4ACF-B8AB-535439734508}" dt="2025-01-22T14:36:50.096" v="160" actId="2711"/>
        <pc:sldMkLst>
          <pc:docMk/>
          <pc:sldMk cId="0" sldId="257"/>
        </pc:sldMkLst>
        <pc:spChg chg="mod">
          <ac:chgData name="Arya Hariharan" userId="1b0de08ee315818a" providerId="LiveId" clId="{D0D430F9-F590-4ACF-B8AB-535439734508}" dt="2025-01-22T14:35:07.501" v="0" actId="1076"/>
          <ac:spMkLst>
            <pc:docMk/>
            <pc:sldMk cId="0" sldId="257"/>
            <ac:spMk id="3" creationId="{1C6535F3-EE55-3BB0-8314-AEE11BB14C2A}"/>
          </ac:spMkLst>
        </pc:spChg>
        <pc:spChg chg="add mod">
          <ac:chgData name="Arya Hariharan" userId="1b0de08ee315818a" providerId="LiveId" clId="{D0D430F9-F590-4ACF-B8AB-535439734508}" dt="2025-01-22T14:36:50.096" v="160" actId="2711"/>
          <ac:spMkLst>
            <pc:docMk/>
            <pc:sldMk cId="0" sldId="257"/>
            <ac:spMk id="4" creationId="{DADEAEDF-8F4C-3A39-1E84-A4046E039C7E}"/>
          </ac:spMkLst>
        </pc:spChg>
      </pc:sldChg>
      <pc:sldChg chg="del">
        <pc:chgData name="Arya Hariharan" userId="1b0de08ee315818a" providerId="LiveId" clId="{D0D430F9-F590-4ACF-B8AB-535439734508}" dt="2025-01-22T14:46:35.636" v="560" actId="2696"/>
        <pc:sldMkLst>
          <pc:docMk/>
          <pc:sldMk cId="1744255904" sldId="264"/>
        </pc:sldMkLst>
      </pc:sldChg>
      <pc:sldChg chg="addSp modSp mod modNotesTx">
        <pc:chgData name="Arya Hariharan" userId="1b0de08ee315818a" providerId="LiveId" clId="{D0D430F9-F590-4ACF-B8AB-535439734508}" dt="2025-01-22T15:34:20.310" v="631" actId="20577"/>
        <pc:sldMkLst>
          <pc:docMk/>
          <pc:sldMk cId="849155216" sldId="265"/>
        </pc:sldMkLst>
        <pc:spChg chg="add mod">
          <ac:chgData name="Arya Hariharan" userId="1b0de08ee315818a" providerId="LiveId" clId="{D0D430F9-F590-4ACF-B8AB-535439734508}" dt="2025-01-22T15:30:36.902" v="627" actId="5793"/>
          <ac:spMkLst>
            <pc:docMk/>
            <pc:sldMk cId="849155216" sldId="265"/>
            <ac:spMk id="2" creationId="{BEBAB2CE-5D4F-FF3B-5662-920FC40B1E17}"/>
          </ac:spMkLst>
        </pc:spChg>
        <pc:spChg chg="mod">
          <ac:chgData name="Arya Hariharan" userId="1b0de08ee315818a" providerId="LiveId" clId="{D0D430F9-F590-4ACF-B8AB-535439734508}" dt="2025-01-22T14:36:57.342" v="180" actId="20577"/>
          <ac:spMkLst>
            <pc:docMk/>
            <pc:sldMk cId="849155216" sldId="265"/>
            <ac:spMk id="3" creationId="{AEE631E5-0C94-6499-B2A9-7D4F3056F819}"/>
          </ac:spMkLst>
        </pc:spChg>
      </pc:sldChg>
      <pc:sldChg chg="addSp delSp modSp add mod modNotesTx">
        <pc:chgData name="Arya Hariharan" userId="1b0de08ee315818a" providerId="LiveId" clId="{D0D430F9-F590-4ACF-B8AB-535439734508}" dt="2025-01-23T06:44:26.880" v="1912" actId="20577"/>
        <pc:sldMkLst>
          <pc:docMk/>
          <pc:sldMk cId="1758688898" sldId="266"/>
        </pc:sldMkLst>
      </pc:sldChg>
      <pc:sldChg chg="modSp add mod ord modNotesTx">
        <pc:chgData name="Arya Hariharan" userId="1b0de08ee315818a" providerId="LiveId" clId="{D0D430F9-F590-4ACF-B8AB-535439734508}" dt="2025-01-22T15:34:25.565" v="639" actId="20577"/>
        <pc:sldMkLst>
          <pc:docMk/>
          <pc:sldMk cId="1089929457" sldId="267"/>
        </pc:sldMkLst>
      </pc:sldChg>
      <pc:sldChg chg="addSp delSp modSp add mod">
        <pc:chgData name="Arya Hariharan" userId="1b0de08ee315818a" providerId="LiveId" clId="{D0D430F9-F590-4ACF-B8AB-535439734508}" dt="2025-01-23T03:23:06.501" v="709" actId="1076"/>
        <pc:sldMkLst>
          <pc:docMk/>
          <pc:sldMk cId="1526740815" sldId="268"/>
        </pc:sldMkLst>
        <pc:spChg chg="mod">
          <ac:chgData name="Arya Hariharan" userId="1b0de08ee315818a" providerId="LiveId" clId="{D0D430F9-F590-4ACF-B8AB-535439734508}" dt="2025-01-22T14:46:26.183" v="558" actId="20577"/>
          <ac:spMkLst>
            <pc:docMk/>
            <pc:sldMk cId="1526740815" sldId="268"/>
            <ac:spMk id="3" creationId="{BDCF5335-80AF-385A-643E-97DA10694590}"/>
          </ac:spMkLst>
        </pc:spChg>
        <pc:picChg chg="add mod modCrop">
          <ac:chgData name="Arya Hariharan" userId="1b0de08ee315818a" providerId="LiveId" clId="{D0D430F9-F590-4ACF-B8AB-535439734508}" dt="2025-01-23T03:23:06.501" v="709" actId="1076"/>
          <ac:picMkLst>
            <pc:docMk/>
            <pc:sldMk cId="1526740815" sldId="268"/>
            <ac:picMk id="4" creationId="{B9031E2B-B937-B982-4B2D-4E3E5A3C7982}"/>
          </ac:picMkLst>
        </pc:picChg>
      </pc:sldChg>
      <pc:sldChg chg="addSp delSp modSp add mod modNotesTx">
        <pc:chgData name="Arya Hariharan" userId="1b0de08ee315818a" providerId="LiveId" clId="{D0D430F9-F590-4ACF-B8AB-535439734508}" dt="2025-01-23T03:37:37.810" v="1498" actId="1076"/>
        <pc:sldMkLst>
          <pc:docMk/>
          <pc:sldMk cId="344748026" sldId="269"/>
        </pc:sldMkLst>
        <pc:spChg chg="add del mod">
          <ac:chgData name="Arya Hariharan" userId="1b0de08ee315818a" providerId="LiveId" clId="{D0D430F9-F590-4ACF-B8AB-535439734508}" dt="2025-01-23T03:37:37.810" v="1498" actId="1076"/>
          <ac:spMkLst>
            <pc:docMk/>
            <pc:sldMk cId="344748026" sldId="269"/>
            <ac:spMk id="2" creationId="{EE95A144-34A1-7BFE-551B-CF15A9188D80}"/>
          </ac:spMkLst>
        </pc:spChg>
        <pc:spChg chg="mod">
          <ac:chgData name="Arya Hariharan" userId="1b0de08ee315818a" providerId="LiveId" clId="{D0D430F9-F590-4ACF-B8AB-535439734508}" dt="2025-01-22T14:46:48.401" v="578" actId="20577"/>
          <ac:spMkLst>
            <pc:docMk/>
            <pc:sldMk cId="344748026" sldId="269"/>
            <ac:spMk id="3" creationId="{F1612B5C-CE36-7CB4-045F-35956A482936}"/>
          </ac:spMkLst>
        </pc:spChg>
      </pc:sldChg>
      <pc:sldChg chg="addSp modSp add mod modNotesTx">
        <pc:chgData name="Arya Hariharan" userId="1b0de08ee315818a" providerId="LiveId" clId="{D0D430F9-F590-4ACF-B8AB-535439734508}" dt="2025-01-23T03:43:33.968" v="1709" actId="1076"/>
        <pc:sldMkLst>
          <pc:docMk/>
          <pc:sldMk cId="1080668509" sldId="270"/>
        </pc:sldMkLst>
        <pc:spChg chg="mod">
          <ac:chgData name="Arya Hariharan" userId="1b0de08ee315818a" providerId="LiveId" clId="{D0D430F9-F590-4ACF-B8AB-535439734508}" dt="2025-01-22T14:47:00.549" v="600" actId="20577"/>
          <ac:spMkLst>
            <pc:docMk/>
            <pc:sldMk cId="1080668509" sldId="270"/>
            <ac:spMk id="3" creationId="{7BE3731B-734D-B4F7-45DF-751D160E517F}"/>
          </ac:spMkLst>
        </pc:spChg>
        <pc:spChg chg="add mod">
          <ac:chgData name="Arya Hariharan" userId="1b0de08ee315818a" providerId="LiveId" clId="{D0D430F9-F590-4ACF-B8AB-535439734508}" dt="2025-01-23T03:43:33.968" v="1709" actId="1076"/>
          <ac:spMkLst>
            <pc:docMk/>
            <pc:sldMk cId="1080668509" sldId="270"/>
            <ac:spMk id="4" creationId="{69B8A992-C1B0-EE50-FD30-FE13B9EA67D4}"/>
          </ac:spMkLst>
        </pc:spChg>
      </pc:sldChg>
      <pc:sldChg chg="addSp modSp add mod modNotesTx">
        <pc:chgData name="Arya Hariharan" userId="1b0de08ee315818a" providerId="LiveId" clId="{D0D430F9-F590-4ACF-B8AB-535439734508}" dt="2025-01-23T03:50:02.056" v="1769" actId="1076"/>
        <pc:sldMkLst>
          <pc:docMk/>
          <pc:sldMk cId="2034752833" sldId="271"/>
        </pc:sldMkLst>
        <pc:spChg chg="mod">
          <ac:chgData name="Arya Hariharan" userId="1b0de08ee315818a" providerId="LiveId" clId="{D0D430F9-F590-4ACF-B8AB-535439734508}" dt="2025-01-22T14:47:09.195" v="626" actId="20577"/>
          <ac:spMkLst>
            <pc:docMk/>
            <pc:sldMk cId="2034752833" sldId="271"/>
            <ac:spMk id="3" creationId="{28ECB22C-190B-8274-01D3-311F8F31DEAD}"/>
          </ac:spMkLst>
        </pc:spChg>
        <pc:spChg chg="add mod">
          <ac:chgData name="Arya Hariharan" userId="1b0de08ee315818a" providerId="LiveId" clId="{D0D430F9-F590-4ACF-B8AB-535439734508}" dt="2025-01-23T03:50:02.056" v="1769" actId="1076"/>
          <ac:spMkLst>
            <pc:docMk/>
            <pc:sldMk cId="2034752833" sldId="271"/>
            <ac:spMk id="5" creationId="{4FF9E7EF-56CC-43A5-C43A-365AF0F096AF}"/>
          </ac:spMkLst>
        </pc:spChg>
      </pc:sldChg>
      <pc:sldChg chg="addSp delSp modSp add mod">
        <pc:chgData name="Arya Hariharan" userId="1b0de08ee315818a" providerId="LiveId" clId="{D0D430F9-F590-4ACF-B8AB-535439734508}" dt="2025-01-23T03:24:08.055" v="726" actId="1076"/>
        <pc:sldMkLst>
          <pc:docMk/>
          <pc:sldMk cId="4080020957" sldId="272"/>
        </pc:sldMkLst>
        <pc:picChg chg="add mod modCrop">
          <ac:chgData name="Arya Hariharan" userId="1b0de08ee315818a" providerId="LiveId" clId="{D0D430F9-F590-4ACF-B8AB-535439734508}" dt="2025-01-23T03:24:08.055" v="726" actId="1076"/>
          <ac:picMkLst>
            <pc:docMk/>
            <pc:sldMk cId="4080020957" sldId="272"/>
            <ac:picMk id="5" creationId="{53626A33-8A0B-0F2A-0CA0-67048E248D1E}"/>
          </ac:picMkLst>
        </pc:picChg>
      </pc:sldChg>
      <pc:sldChg chg="addSp delSp modSp add mod">
        <pc:chgData name="Arya Hariharan" userId="1b0de08ee315818a" providerId="LiveId" clId="{D0D430F9-F590-4ACF-B8AB-535439734508}" dt="2025-01-23T03:25:04.021" v="739" actId="1076"/>
        <pc:sldMkLst>
          <pc:docMk/>
          <pc:sldMk cId="1257834624" sldId="273"/>
        </pc:sldMkLst>
        <pc:picChg chg="add mod modCrop">
          <ac:chgData name="Arya Hariharan" userId="1b0de08ee315818a" providerId="LiveId" clId="{D0D430F9-F590-4ACF-B8AB-535439734508}" dt="2025-01-23T03:25:04.021" v="739" actId="1076"/>
          <ac:picMkLst>
            <pc:docMk/>
            <pc:sldMk cId="1257834624" sldId="273"/>
            <ac:picMk id="4" creationId="{243F3537-130F-D82B-D40B-399A023AF8BD}"/>
          </ac:picMkLst>
        </pc:picChg>
      </pc:sldChg>
      <pc:sldChg chg="addSp delSp modSp add mod ord">
        <pc:chgData name="Arya Hariharan" userId="1b0de08ee315818a" providerId="LiveId" clId="{D0D430F9-F590-4ACF-B8AB-535439734508}" dt="2025-01-23T06:46:51.795" v="1916"/>
        <pc:sldMkLst>
          <pc:docMk/>
          <pc:sldMk cId="3619552408" sldId="274"/>
        </pc:sldMkLst>
        <pc:picChg chg="add mod modCrop">
          <ac:chgData name="Arya Hariharan" userId="1b0de08ee315818a" providerId="LiveId" clId="{D0D430F9-F590-4ACF-B8AB-535439734508}" dt="2025-01-23T03:25:42.200" v="748" actId="1076"/>
          <ac:picMkLst>
            <pc:docMk/>
            <pc:sldMk cId="3619552408" sldId="274"/>
            <ac:picMk id="5" creationId="{C9D9C9B1-36B5-B532-05FF-CBADC314A8A9}"/>
          </ac:picMkLst>
        </pc:picChg>
      </pc:sldChg>
      <pc:sldChg chg="addSp delSp modSp add mod ord">
        <pc:chgData name="Arya Hariharan" userId="1b0de08ee315818a" providerId="LiveId" clId="{D0D430F9-F590-4ACF-B8AB-535439734508}" dt="2025-01-23T06:46:32.555" v="1914"/>
        <pc:sldMkLst>
          <pc:docMk/>
          <pc:sldMk cId="3250889529" sldId="275"/>
        </pc:sldMkLst>
        <pc:graphicFrameChg chg="add mod modGraphic">
          <ac:chgData name="Arya Hariharan" userId="1b0de08ee315818a" providerId="LiveId" clId="{D0D430F9-F590-4ACF-B8AB-535439734508}" dt="2025-01-23T03:29:16.853" v="781" actId="1076"/>
          <ac:graphicFrameMkLst>
            <pc:docMk/>
            <pc:sldMk cId="3250889529" sldId="275"/>
            <ac:graphicFrameMk id="8" creationId="{4D6328FE-771C-3759-4B0E-D4D4E4A4A2EB}"/>
          </ac:graphicFrameMkLst>
        </pc:graphicFrameChg>
      </pc:sldChg>
      <pc:sldChg chg="addSp delSp modSp add mod ord">
        <pc:chgData name="Arya Hariharan" userId="1b0de08ee315818a" providerId="LiveId" clId="{D0D430F9-F590-4ACF-B8AB-535439734508}" dt="2025-01-23T04:38:57.021" v="1817"/>
        <pc:sldMkLst>
          <pc:docMk/>
          <pc:sldMk cId="3328190536" sldId="276"/>
        </pc:sldMkLst>
        <pc:graphicFrameChg chg="add mod modGraphic">
          <ac:chgData name="Arya Hariharan" userId="1b0de08ee315818a" providerId="LiveId" clId="{D0D430F9-F590-4ACF-B8AB-535439734508}" dt="2025-01-23T03:31:32.929" v="814" actId="1076"/>
          <ac:graphicFrameMkLst>
            <pc:docMk/>
            <pc:sldMk cId="3328190536" sldId="276"/>
            <ac:graphicFrameMk id="2" creationId="{E3A33CA7-3EED-7853-2BBB-A3DC19AAB796}"/>
          </ac:graphicFrameMkLst>
        </pc:graphicFrameChg>
      </pc:sldChg>
      <pc:sldChg chg="delSp modSp add del mod">
        <pc:chgData name="Arya Hariharan" userId="1b0de08ee315818a" providerId="LiveId" clId="{D0D430F9-F590-4ACF-B8AB-535439734508}" dt="2025-02-05T17:12:44.827" v="2978" actId="47"/>
        <pc:sldMkLst>
          <pc:docMk/>
          <pc:sldMk cId="1316806027" sldId="277"/>
        </pc:sldMkLst>
        <pc:spChg chg="mod">
          <ac:chgData name="Arya Hariharan" userId="1b0de08ee315818a" providerId="LiveId" clId="{D0D430F9-F590-4ACF-B8AB-535439734508}" dt="2025-02-05T15:41:12.108" v="1924" actId="20577"/>
          <ac:spMkLst>
            <pc:docMk/>
            <pc:sldMk cId="1316806027" sldId="277"/>
            <ac:spMk id="3" creationId="{594774DD-38BD-B94B-7FE6-CCD76A8408EF}"/>
          </ac:spMkLst>
        </pc:spChg>
      </pc:sldChg>
      <pc:sldChg chg="addSp delSp modSp add mod ord">
        <pc:chgData name="Arya Hariharan" userId="1b0de08ee315818a" providerId="LiveId" clId="{D0D430F9-F590-4ACF-B8AB-535439734508}" dt="2025-01-23T06:36:04.719" v="1909" actId="20577"/>
        <pc:sldMkLst>
          <pc:docMk/>
          <pc:sldMk cId="84795161" sldId="278"/>
        </pc:sldMkLst>
        <pc:graphicFrameChg chg="add del mod modGraphic">
          <ac:chgData name="Arya Hariharan" userId="1b0de08ee315818a" providerId="LiveId" clId="{D0D430F9-F590-4ACF-B8AB-535439734508}" dt="2025-01-23T06:36:04.719" v="1909" actId="20577"/>
          <ac:graphicFrameMkLst>
            <pc:docMk/>
            <pc:sldMk cId="84795161" sldId="278"/>
            <ac:graphicFrameMk id="2" creationId="{D0F36E0B-41EE-8BC5-93C6-DB2E25DBA7FA}"/>
          </ac:graphicFrameMkLst>
        </pc:graphicFrameChg>
      </pc:sldChg>
      <pc:sldChg chg="del">
        <pc:chgData name="Arya Hariharan" userId="1b0de08ee315818a" providerId="LiveId" clId="{D0D430F9-F590-4ACF-B8AB-535439734508}" dt="2025-02-05T15:41:16.131" v="1925" actId="47"/>
        <pc:sldMkLst>
          <pc:docMk/>
          <pc:sldMk cId="791077286" sldId="281"/>
        </pc:sldMkLst>
      </pc:sldChg>
      <pc:sldChg chg="del">
        <pc:chgData name="Arya Hariharan" userId="1b0de08ee315818a" providerId="LiveId" clId="{D0D430F9-F590-4ACF-B8AB-535439734508}" dt="2025-02-05T15:41:16.131" v="1925" actId="47"/>
        <pc:sldMkLst>
          <pc:docMk/>
          <pc:sldMk cId="2689504484" sldId="282"/>
        </pc:sldMkLst>
      </pc:sldChg>
      <pc:sldChg chg="del">
        <pc:chgData name="Arya Hariharan" userId="1b0de08ee315818a" providerId="LiveId" clId="{D0D430F9-F590-4ACF-B8AB-535439734508}" dt="2025-02-05T15:41:18.398" v="1926" actId="47"/>
        <pc:sldMkLst>
          <pc:docMk/>
          <pc:sldMk cId="3775273407" sldId="283"/>
        </pc:sldMkLst>
      </pc:sldChg>
      <pc:sldChg chg="del">
        <pc:chgData name="Arya Hariharan" userId="1b0de08ee315818a" providerId="LiveId" clId="{D0D430F9-F590-4ACF-B8AB-535439734508}" dt="2025-02-05T17:13:12.695" v="2982" actId="2696"/>
        <pc:sldMkLst>
          <pc:docMk/>
          <pc:sldMk cId="3963608370" sldId="284"/>
        </pc:sldMkLst>
      </pc:sldChg>
      <pc:sldChg chg="modSp del mod">
        <pc:chgData name="Arya Hariharan" userId="1b0de08ee315818a" providerId="LiveId" clId="{D0D430F9-F590-4ACF-B8AB-535439734508}" dt="2025-02-05T17:13:12.695" v="2982" actId="2696"/>
        <pc:sldMkLst>
          <pc:docMk/>
          <pc:sldMk cId="1364752948" sldId="285"/>
        </pc:sldMkLst>
        <pc:spChg chg="mod">
          <ac:chgData name="Arya Hariharan" userId="1b0de08ee315818a" providerId="LiveId" clId="{D0D430F9-F590-4ACF-B8AB-535439734508}" dt="2025-02-05T15:41:41.666" v="1962" actId="1076"/>
          <ac:spMkLst>
            <pc:docMk/>
            <pc:sldMk cId="1364752948" sldId="285"/>
            <ac:spMk id="5" creationId="{C1983CA4-038D-3BFB-7D1E-5CDD28ACAEDA}"/>
          </ac:spMkLst>
        </pc:spChg>
      </pc:sldChg>
      <pc:sldChg chg="del">
        <pc:chgData name="Arya Hariharan" userId="1b0de08ee315818a" providerId="LiveId" clId="{D0D430F9-F590-4ACF-B8AB-535439734508}" dt="2025-02-05T17:13:12.695" v="2982" actId="2696"/>
        <pc:sldMkLst>
          <pc:docMk/>
          <pc:sldMk cId="2364033538" sldId="286"/>
        </pc:sldMkLst>
      </pc:sldChg>
      <pc:sldChg chg="del">
        <pc:chgData name="Arya Hariharan" userId="1b0de08ee315818a" providerId="LiveId" clId="{D0D430F9-F590-4ACF-B8AB-535439734508}" dt="2025-02-05T17:03:48.191" v="2764" actId="47"/>
        <pc:sldMkLst>
          <pc:docMk/>
          <pc:sldMk cId="237492502" sldId="287"/>
        </pc:sldMkLst>
      </pc:sldChg>
      <pc:sldChg chg="del">
        <pc:chgData name="Arya Hariharan" userId="1b0de08ee315818a" providerId="LiveId" clId="{D0D430F9-F590-4ACF-B8AB-535439734508}" dt="2025-02-05T17:13:12.695" v="2982" actId="2696"/>
        <pc:sldMkLst>
          <pc:docMk/>
          <pc:sldMk cId="752422672" sldId="288"/>
        </pc:sldMkLst>
      </pc:sldChg>
      <pc:sldChg chg="modSp del mod">
        <pc:chgData name="Arya Hariharan" userId="1b0de08ee315818a" providerId="LiveId" clId="{D0D430F9-F590-4ACF-B8AB-535439734508}" dt="2025-02-05T17:13:12.695" v="2982" actId="2696"/>
        <pc:sldMkLst>
          <pc:docMk/>
          <pc:sldMk cId="1723680009" sldId="289"/>
        </pc:sldMkLst>
        <pc:spChg chg="mod">
          <ac:chgData name="Arya Hariharan" userId="1b0de08ee315818a" providerId="LiveId" clId="{D0D430F9-F590-4ACF-B8AB-535439734508}" dt="2025-02-05T17:07:00.912" v="2961" actId="313"/>
          <ac:spMkLst>
            <pc:docMk/>
            <pc:sldMk cId="1723680009" sldId="289"/>
            <ac:spMk id="4" creationId="{B4B0444B-8A45-B5D4-554E-C92CA040F14C}"/>
          </ac:spMkLst>
        </pc:spChg>
      </pc:sldChg>
      <pc:sldChg chg="modSp del mod">
        <pc:chgData name="Arya Hariharan" userId="1b0de08ee315818a" providerId="LiveId" clId="{D0D430F9-F590-4ACF-B8AB-535439734508}" dt="2025-02-05T17:13:12.695" v="2982" actId="2696"/>
        <pc:sldMkLst>
          <pc:docMk/>
          <pc:sldMk cId="3721219973" sldId="291"/>
        </pc:sldMkLst>
        <pc:spChg chg="mod">
          <ac:chgData name="Arya Hariharan" userId="1b0de08ee315818a" providerId="LiveId" clId="{D0D430F9-F590-4ACF-B8AB-535439734508}" dt="2025-02-05T17:07:18.561" v="2972" actId="313"/>
          <ac:spMkLst>
            <pc:docMk/>
            <pc:sldMk cId="3721219973" sldId="291"/>
            <ac:spMk id="4" creationId="{1282E81B-4BB7-F5D4-8B53-AC5E53D8D7D5}"/>
          </ac:spMkLst>
        </pc:spChg>
      </pc:sldChg>
      <pc:sldChg chg="modSp del mod">
        <pc:chgData name="Arya Hariharan" userId="1b0de08ee315818a" providerId="LiveId" clId="{D0D430F9-F590-4ACF-B8AB-535439734508}" dt="2025-02-05T17:13:12.695" v="2982" actId="2696"/>
        <pc:sldMkLst>
          <pc:docMk/>
          <pc:sldMk cId="2229459529" sldId="292"/>
        </pc:sldMkLst>
        <pc:spChg chg="mod">
          <ac:chgData name="Arya Hariharan" userId="1b0de08ee315818a" providerId="LiveId" clId="{D0D430F9-F590-4ACF-B8AB-535439734508}" dt="2025-02-05T17:07:08.732" v="2966" actId="313"/>
          <ac:spMkLst>
            <pc:docMk/>
            <pc:sldMk cId="2229459529" sldId="292"/>
            <ac:spMk id="4" creationId="{B4651C42-9D3F-B8AF-D015-DC121D965118}"/>
          </ac:spMkLst>
        </pc:spChg>
      </pc:sldChg>
      <pc:sldChg chg="add">
        <pc:chgData name="Arya Hariharan" userId="1b0de08ee315818a" providerId="LiveId" clId="{D0D430F9-F590-4ACF-B8AB-535439734508}" dt="2025-02-05T17:12:30.627" v="2974"/>
        <pc:sldMkLst>
          <pc:docMk/>
          <pc:sldMk cId="2320348219" sldId="293"/>
        </pc:sldMkLst>
      </pc:sldChg>
      <pc:sldChg chg="modSp add del mod">
        <pc:chgData name="Arya Hariharan" userId="1b0de08ee315818a" providerId="LiveId" clId="{D0D430F9-F590-4ACF-B8AB-535439734508}" dt="2025-02-05T17:12:27.835" v="2973" actId="2696"/>
        <pc:sldMkLst>
          <pc:docMk/>
          <pc:sldMk cId="3039773033" sldId="293"/>
        </pc:sldMkLst>
        <pc:spChg chg="mod">
          <ac:chgData name="Arya Hariharan" userId="1b0de08ee315818a" providerId="LiveId" clId="{D0D430F9-F590-4ACF-B8AB-535439734508}" dt="2025-02-05T15:42:29.782" v="1975" actId="20577"/>
          <ac:spMkLst>
            <pc:docMk/>
            <pc:sldMk cId="3039773033" sldId="293"/>
            <ac:spMk id="3" creationId="{AF2FB388-0426-8D8E-0132-62A2B8EA2CC7}"/>
          </ac:spMkLst>
        </pc:spChg>
      </pc:sldChg>
      <pc:sldChg chg="addSp delSp modSp add del mod ord">
        <pc:chgData name="Arya Hariharan" userId="1b0de08ee315818a" providerId="LiveId" clId="{D0D430F9-F590-4ACF-B8AB-535439734508}" dt="2025-02-05T17:13:12.695" v="2982" actId="2696"/>
        <pc:sldMkLst>
          <pc:docMk/>
          <pc:sldMk cId="848275069" sldId="294"/>
        </pc:sldMkLst>
        <pc:spChg chg="mod">
          <ac:chgData name="Arya Hariharan" userId="1b0de08ee315818a" providerId="LiveId" clId="{D0D430F9-F590-4ACF-B8AB-535439734508}" dt="2025-02-05T15:42:45.142" v="1992" actId="20577"/>
          <ac:spMkLst>
            <pc:docMk/>
            <pc:sldMk cId="848275069" sldId="294"/>
            <ac:spMk id="3" creationId="{4F44BBBA-6EE0-8717-01A0-BA6C3F1C98D3}"/>
          </ac:spMkLst>
        </pc:spChg>
        <pc:spChg chg="mod">
          <ac:chgData name="Arya Hariharan" userId="1b0de08ee315818a" providerId="LiveId" clId="{D0D430F9-F590-4ACF-B8AB-535439734508}" dt="2025-02-05T16:57:32.256" v="2727" actId="20577"/>
          <ac:spMkLst>
            <pc:docMk/>
            <pc:sldMk cId="848275069" sldId="294"/>
            <ac:spMk id="5" creationId="{D308B677-F712-B4C7-D5C8-91C2A05CACE6}"/>
          </ac:spMkLst>
        </pc:spChg>
        <pc:spChg chg="add mod">
          <ac:chgData name="Arya Hariharan" userId="1b0de08ee315818a" providerId="LiveId" clId="{D0D430F9-F590-4ACF-B8AB-535439734508}" dt="2025-02-05T16:57:12.501" v="2714" actId="20577"/>
          <ac:spMkLst>
            <pc:docMk/>
            <pc:sldMk cId="848275069" sldId="294"/>
            <ac:spMk id="10" creationId="{B6237197-5274-2370-525E-42633AEA811C}"/>
          </ac:spMkLst>
        </pc:spChg>
        <pc:spChg chg="add mod">
          <ac:chgData name="Arya Hariharan" userId="1b0de08ee315818a" providerId="LiveId" clId="{D0D430F9-F590-4ACF-B8AB-535439734508}" dt="2025-02-05T15:56:23.337" v="2281" actId="2711"/>
          <ac:spMkLst>
            <pc:docMk/>
            <pc:sldMk cId="848275069" sldId="294"/>
            <ac:spMk id="11" creationId="{512FAF1D-9CB1-26E8-09D6-AA27CE4802A2}"/>
          </ac:spMkLst>
        </pc:spChg>
        <pc:spChg chg="add mod">
          <ac:chgData name="Arya Hariharan" userId="1b0de08ee315818a" providerId="LiveId" clId="{D0D430F9-F590-4ACF-B8AB-535439734508}" dt="2025-02-05T15:57:00.751" v="2331" actId="20577"/>
          <ac:spMkLst>
            <pc:docMk/>
            <pc:sldMk cId="848275069" sldId="294"/>
            <ac:spMk id="12" creationId="{E4AEA5DB-A37C-2052-372E-1913D1A125DD}"/>
          </ac:spMkLst>
        </pc:spChg>
        <pc:picChg chg="del">
          <ac:chgData name="Arya Hariharan" userId="1b0de08ee315818a" providerId="LiveId" clId="{D0D430F9-F590-4ACF-B8AB-535439734508}" dt="2025-02-05T15:43:46.316" v="2211" actId="478"/>
          <ac:picMkLst>
            <pc:docMk/>
            <pc:sldMk cId="848275069" sldId="294"/>
            <ac:picMk id="4" creationId="{F3D41495-CE52-423F-22A8-DBE829F0CE98}"/>
          </ac:picMkLst>
        </pc:picChg>
        <pc:picChg chg="add mod">
          <ac:chgData name="Arya Hariharan" userId="1b0de08ee315818a" providerId="LiveId" clId="{D0D430F9-F590-4ACF-B8AB-535439734508}" dt="2025-02-05T15:51:23.692" v="2220" actId="1076"/>
          <ac:picMkLst>
            <pc:docMk/>
            <pc:sldMk cId="848275069" sldId="294"/>
            <ac:picMk id="6" creationId="{C083D582-E1DD-68A9-6200-6AD41ECE5927}"/>
          </ac:picMkLst>
        </pc:picChg>
        <pc:picChg chg="del">
          <ac:chgData name="Arya Hariharan" userId="1b0de08ee315818a" providerId="LiveId" clId="{D0D430F9-F590-4ACF-B8AB-535439734508}" dt="2025-02-05T15:43:46.316" v="2211" actId="478"/>
          <ac:picMkLst>
            <pc:docMk/>
            <pc:sldMk cId="848275069" sldId="294"/>
            <ac:picMk id="7" creationId="{DD184A0B-267D-ACCA-76E4-9BD56933B215}"/>
          </ac:picMkLst>
        </pc:picChg>
        <pc:picChg chg="add mod">
          <ac:chgData name="Arya Hariharan" userId="1b0de08ee315818a" providerId="LiveId" clId="{D0D430F9-F590-4ACF-B8AB-535439734508}" dt="2025-02-05T15:54:17.934" v="2251" actId="1076"/>
          <ac:picMkLst>
            <pc:docMk/>
            <pc:sldMk cId="848275069" sldId="294"/>
            <ac:picMk id="9" creationId="{4040711B-58AD-038A-4469-631524B4A228}"/>
          </ac:picMkLst>
        </pc:picChg>
        <pc:picChg chg="add mod">
          <ac:chgData name="Arya Hariharan" userId="1b0de08ee315818a" providerId="LiveId" clId="{D0D430F9-F590-4ACF-B8AB-535439734508}" dt="2025-02-05T16:57:03.050" v="2708" actId="1076"/>
          <ac:picMkLst>
            <pc:docMk/>
            <pc:sldMk cId="848275069" sldId="294"/>
            <ac:picMk id="14" creationId="{AA489E46-0FC9-C124-12AB-D5A1B3B5EA0F}"/>
          </ac:picMkLst>
        </pc:picChg>
      </pc:sldChg>
      <pc:sldChg chg="addSp delSp modSp add del mod">
        <pc:chgData name="Arya Hariharan" userId="1b0de08ee315818a" providerId="LiveId" clId="{D0D430F9-F590-4ACF-B8AB-535439734508}" dt="2025-02-05T17:13:12.695" v="2982" actId="2696"/>
        <pc:sldMkLst>
          <pc:docMk/>
          <pc:sldMk cId="1021050950" sldId="295"/>
        </pc:sldMkLst>
        <pc:spChg chg="mod">
          <ac:chgData name="Arya Hariharan" userId="1b0de08ee315818a" providerId="LiveId" clId="{D0D430F9-F590-4ACF-B8AB-535439734508}" dt="2025-02-05T17:01:48.980" v="2752" actId="1076"/>
          <ac:spMkLst>
            <pc:docMk/>
            <pc:sldMk cId="1021050950" sldId="295"/>
            <ac:spMk id="5" creationId="{4085AADF-4057-4034-D5C7-9B299E1B62F9}"/>
          </ac:spMkLst>
        </pc:spChg>
        <pc:spChg chg="mod">
          <ac:chgData name="Arya Hariharan" userId="1b0de08ee315818a" providerId="LiveId" clId="{D0D430F9-F590-4ACF-B8AB-535439734508}" dt="2025-02-05T17:01:55.833" v="2763" actId="1036"/>
          <ac:spMkLst>
            <pc:docMk/>
            <pc:sldMk cId="1021050950" sldId="295"/>
            <ac:spMk id="10" creationId="{4E24EB67-39CE-6480-17CC-0F99BF7FA55B}"/>
          </ac:spMkLst>
        </pc:spChg>
        <pc:spChg chg="mod">
          <ac:chgData name="Arya Hariharan" userId="1b0de08ee315818a" providerId="LiveId" clId="{D0D430F9-F590-4ACF-B8AB-535439734508}" dt="2025-02-05T17:01:55.833" v="2763" actId="1036"/>
          <ac:spMkLst>
            <pc:docMk/>
            <pc:sldMk cId="1021050950" sldId="295"/>
            <ac:spMk id="11" creationId="{1BB8C7F5-21D2-97C7-1232-2C1B96808A9E}"/>
          </ac:spMkLst>
        </pc:spChg>
        <pc:spChg chg="del">
          <ac:chgData name="Arya Hariharan" userId="1b0de08ee315818a" providerId="LiveId" clId="{D0D430F9-F590-4ACF-B8AB-535439734508}" dt="2025-02-05T16:57:51.543" v="2728" actId="478"/>
          <ac:spMkLst>
            <pc:docMk/>
            <pc:sldMk cId="1021050950" sldId="295"/>
            <ac:spMk id="12" creationId="{FA4866EA-C449-F38A-D59F-53849A9BE239}"/>
          </ac:spMkLst>
        </pc:spChg>
        <pc:picChg chg="add mod">
          <ac:chgData name="Arya Hariharan" userId="1b0de08ee315818a" providerId="LiveId" clId="{D0D430F9-F590-4ACF-B8AB-535439734508}" dt="2025-02-05T17:01:55.833" v="2763" actId="1036"/>
          <ac:picMkLst>
            <pc:docMk/>
            <pc:sldMk cId="1021050950" sldId="295"/>
            <ac:picMk id="4" creationId="{96C1B91A-4D50-17BB-826B-6880205DFF52}"/>
          </ac:picMkLst>
        </pc:picChg>
        <pc:picChg chg="del">
          <ac:chgData name="Arya Hariharan" userId="1b0de08ee315818a" providerId="LiveId" clId="{D0D430F9-F590-4ACF-B8AB-535439734508}" dt="2025-02-05T15:58:06.940" v="2560" actId="478"/>
          <ac:picMkLst>
            <pc:docMk/>
            <pc:sldMk cId="1021050950" sldId="295"/>
            <ac:picMk id="6" creationId="{D7CA5ED6-14F8-0B94-6633-CDFFDE25CCE2}"/>
          </ac:picMkLst>
        </pc:picChg>
        <pc:picChg chg="add mod">
          <ac:chgData name="Arya Hariharan" userId="1b0de08ee315818a" providerId="LiveId" clId="{D0D430F9-F590-4ACF-B8AB-535439734508}" dt="2025-02-05T17:01:55.833" v="2763" actId="1036"/>
          <ac:picMkLst>
            <pc:docMk/>
            <pc:sldMk cId="1021050950" sldId="295"/>
            <ac:picMk id="8" creationId="{354FFF06-9318-A2E7-31B6-600792C97FA5}"/>
          </ac:picMkLst>
        </pc:picChg>
        <pc:picChg chg="del">
          <ac:chgData name="Arya Hariharan" userId="1b0de08ee315818a" providerId="LiveId" clId="{D0D430F9-F590-4ACF-B8AB-535439734508}" dt="2025-02-05T15:58:07.533" v="2561" actId="478"/>
          <ac:picMkLst>
            <pc:docMk/>
            <pc:sldMk cId="1021050950" sldId="295"/>
            <ac:picMk id="9" creationId="{F3CD9002-91E9-695F-A92F-EBF177140503}"/>
          </ac:picMkLst>
        </pc:picChg>
      </pc:sldChg>
      <pc:sldChg chg="addSp delSp modSp add del mod">
        <pc:chgData name="Arya Hariharan" userId="1b0de08ee315818a" providerId="LiveId" clId="{D0D430F9-F590-4ACF-B8AB-535439734508}" dt="2025-02-05T17:13:12.695" v="2982" actId="2696"/>
        <pc:sldMkLst>
          <pc:docMk/>
          <pc:sldMk cId="4254376362" sldId="296"/>
        </pc:sldMkLst>
        <pc:spChg chg="mod">
          <ac:chgData name="Arya Hariharan" userId="1b0de08ee315818a" providerId="LiveId" clId="{D0D430F9-F590-4ACF-B8AB-535439734508}" dt="2025-02-05T17:04:01.573" v="2780" actId="20577"/>
          <ac:spMkLst>
            <pc:docMk/>
            <pc:sldMk cId="4254376362" sldId="296"/>
            <ac:spMk id="3" creationId="{AE4DEBDB-345C-9870-E747-6D646030D0CF}"/>
          </ac:spMkLst>
        </pc:spChg>
        <pc:spChg chg="del">
          <ac:chgData name="Arya Hariharan" userId="1b0de08ee315818a" providerId="LiveId" clId="{D0D430F9-F590-4ACF-B8AB-535439734508}" dt="2025-02-05T17:04:04.702" v="2781" actId="478"/>
          <ac:spMkLst>
            <pc:docMk/>
            <pc:sldMk cId="4254376362" sldId="296"/>
            <ac:spMk id="4" creationId="{80766FAE-BD8D-E2D1-CC00-BD5660CA7CF1}"/>
          </ac:spMkLst>
        </pc:spChg>
        <pc:spChg chg="add mod">
          <ac:chgData name="Arya Hariharan" userId="1b0de08ee315818a" providerId="LiveId" clId="{D0D430F9-F590-4ACF-B8AB-535439734508}" dt="2025-02-05T17:05:56.730" v="2844" actId="20577"/>
          <ac:spMkLst>
            <pc:docMk/>
            <pc:sldMk cId="4254376362" sldId="296"/>
            <ac:spMk id="10" creationId="{C529C79A-B30B-7F26-BE96-EE77D4E89C8F}"/>
          </ac:spMkLst>
        </pc:spChg>
        <pc:spChg chg="add mod">
          <ac:chgData name="Arya Hariharan" userId="1b0de08ee315818a" providerId="LiveId" clId="{D0D430F9-F590-4ACF-B8AB-535439734508}" dt="2025-02-05T17:06:35.029" v="2909" actId="1076"/>
          <ac:spMkLst>
            <pc:docMk/>
            <pc:sldMk cId="4254376362" sldId="296"/>
            <ac:spMk id="11" creationId="{C94E532C-C60B-1540-B335-5734BE48E895}"/>
          </ac:spMkLst>
        </pc:spChg>
        <pc:spChg chg="add mod">
          <ac:chgData name="Arya Hariharan" userId="1b0de08ee315818a" providerId="LiveId" clId="{D0D430F9-F590-4ACF-B8AB-535439734508}" dt="2025-02-05T17:06:50.002" v="2960" actId="20577"/>
          <ac:spMkLst>
            <pc:docMk/>
            <pc:sldMk cId="4254376362" sldId="296"/>
            <ac:spMk id="12" creationId="{262BD5A3-3195-4A7E-5A2E-08E2B8D65C47}"/>
          </ac:spMkLst>
        </pc:spChg>
        <pc:picChg chg="add mod modCrop">
          <ac:chgData name="Arya Hariharan" userId="1b0de08ee315818a" providerId="LiveId" clId="{D0D430F9-F590-4ACF-B8AB-535439734508}" dt="2025-02-05T17:05:26.836" v="2804" actId="1076"/>
          <ac:picMkLst>
            <pc:docMk/>
            <pc:sldMk cId="4254376362" sldId="296"/>
            <ac:picMk id="5" creationId="{962814BC-2DA0-E01A-12CF-F331B52C97A9}"/>
          </ac:picMkLst>
        </pc:picChg>
        <pc:picChg chg="add mod modCrop">
          <ac:chgData name="Arya Hariharan" userId="1b0de08ee315818a" providerId="LiveId" clId="{D0D430F9-F590-4ACF-B8AB-535439734508}" dt="2025-02-05T17:05:28.089" v="2805" actId="1076"/>
          <ac:picMkLst>
            <pc:docMk/>
            <pc:sldMk cId="4254376362" sldId="296"/>
            <ac:picMk id="7" creationId="{7661A13B-7D86-2A95-037E-3890F0DF4E5A}"/>
          </ac:picMkLst>
        </pc:picChg>
        <pc:picChg chg="add mod modCrop">
          <ac:chgData name="Arya Hariharan" userId="1b0de08ee315818a" providerId="LiveId" clId="{D0D430F9-F590-4ACF-B8AB-535439734508}" dt="2025-02-05T17:05:32.181" v="2807" actId="1076"/>
          <ac:picMkLst>
            <pc:docMk/>
            <pc:sldMk cId="4254376362" sldId="296"/>
            <ac:picMk id="9" creationId="{D3F0ED5F-F37B-BB98-F5FA-0ECFAD363A51}"/>
          </ac:picMkLst>
        </pc:picChg>
      </pc:sldChg>
      <pc:sldChg chg="modSp add del mod">
        <pc:chgData name="Arya Hariharan" userId="1b0de08ee315818a" providerId="LiveId" clId="{D0D430F9-F590-4ACF-B8AB-535439734508}" dt="2025-02-05T17:13:12.695" v="2982" actId="2696"/>
        <pc:sldMkLst>
          <pc:docMk/>
          <pc:sldMk cId="1787086094" sldId="297"/>
        </pc:sldMkLst>
        <pc:spChg chg="mod">
          <ac:chgData name="Arya Hariharan" userId="1b0de08ee315818a" providerId="LiveId" clId="{D0D430F9-F590-4ACF-B8AB-535439734508}" dt="2025-02-05T17:12:48.886" v="2980" actId="20577"/>
          <ac:spMkLst>
            <pc:docMk/>
            <pc:sldMk cId="1787086094" sldId="297"/>
            <ac:spMk id="2" creationId="{70D5EADE-4B87-4366-4611-83596DB088DD}"/>
          </ac:spMkLst>
        </pc:spChg>
      </pc:sldChg>
      <pc:sldChg chg="add del">
        <pc:chgData name="Arya Hariharan" userId="1b0de08ee315818a" providerId="LiveId" clId="{D0D430F9-F590-4ACF-B8AB-535439734508}" dt="2025-02-05T17:13:12.695" v="2982" actId="2696"/>
        <pc:sldMkLst>
          <pc:docMk/>
          <pc:sldMk cId="4008718261" sldId="298"/>
        </pc:sldMkLst>
      </pc:sldChg>
      <pc:sldMasterChg chg="addSldLayout delSldLayout">
        <pc:chgData name="Arya Hariharan" userId="1b0de08ee315818a" providerId="LiveId" clId="{D0D430F9-F590-4ACF-B8AB-535439734508}" dt="2025-02-05T17:12:36.982" v="2976" actId="2696"/>
        <pc:sldMasterMkLst>
          <pc:docMk/>
          <pc:sldMasterMk cId="0" sldId="2147483658"/>
        </pc:sldMasterMkLst>
        <pc:sldLayoutChg chg="add del">
          <pc:chgData name="Arya Hariharan" userId="1b0de08ee315818a" providerId="LiveId" clId="{D0D430F9-F590-4ACF-B8AB-535439734508}" dt="2025-02-05T17:12:36.982" v="2976" actId="2696"/>
          <pc:sldLayoutMkLst>
            <pc:docMk/>
            <pc:sldMasterMk cId="0" sldId="2147483658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375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280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30666479-7F05-96E6-F69A-E34D0730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345EFE-332C-C937-985A-72C5A7ED0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0DFE87C6-8487-9117-CE18-9B0B4C3CC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022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822868E3-A70A-89C2-3106-DCE6887D0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BB277A2-0C98-D785-1C41-B1068D38E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EEC79798-C868-7869-1CEA-B73CFD2CF7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Gagana and </a:t>
            </a:r>
            <a:r>
              <a:rPr lang="en-US" dirty="0" err="1"/>
              <a:t>aditya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73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BAA5409A-6B71-178D-DC03-7766595B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BE3F4FBC-7B87-17B0-DD1D-E86AB29B65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9C21211-F0B9-8346-A5A8-59CECFCA8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akshatha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49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A8D496AB-CE68-FF00-8C40-BE1DDAEF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90B79B73-9D39-B066-7974-B5285CD0B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C3252812-32B7-3077-8D60-CE1C472E2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akshatha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242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7055F9A4-858F-FB5C-937E-B9CDF7A10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F29AA2FA-CE5A-08C6-2111-03527EF3D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C8C25B95-9687-D3FB-7042-0D73B5E4AF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Gagana and </a:t>
            </a:r>
            <a:r>
              <a:rPr lang="en-US" dirty="0" err="1"/>
              <a:t>aditya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050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7E572946-502F-1B06-AAC7-3D3E2EAB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EC0246F6-45D5-C90B-AF17-F2C97214D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C5EAAF2-533F-6A3C-00A9-72455BBFC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Gagana and </a:t>
            </a:r>
            <a:r>
              <a:rPr lang="en-US" dirty="0" err="1"/>
              <a:t>aditya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17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16EC277-AE96-B4CB-06B0-AA029DB0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87B8DB9-2BAA-56A0-4704-3E348F2B96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D8E851-C98B-82FC-0501-AE9CF257D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Gagana and </a:t>
            </a:r>
            <a:r>
              <a:rPr lang="en-US" dirty="0" err="1"/>
              <a:t>aditya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786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BC6E1D4-2D93-342C-6725-47442EE83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5A50130-2EE7-2A77-8212-69882D1FE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093C03E5-2E7D-C1F7-B166-CA93E0CD4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09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67E5A500-A713-0DAD-CB48-2B07B2EF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B2AC6A3F-ABDF-E66F-6EE0-E2D29C845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A0A2370-9716-0434-16C2-3B6DA140D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579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2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39FFCDE-8230-07DA-F4D0-C30E4F78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99224A8-15D8-2232-1C64-19C2CECDA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D72C5FA7-2525-C856-0398-785CE1AFE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arya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92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DF18652-A582-95AD-8333-09281DBF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5A3A2F0F-DF32-541A-CCC0-10D8487D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70C82F16-2F09-715D-CFE8-708875B4F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918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03F1A931-D015-9D97-AE59-8419E153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9377B16D-C2CC-A69E-E7E7-074F5BF7A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97AB89-0002-85BA-19C1-AA0C2D045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38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4E768543-AEDA-D16C-E5B4-7C8737DF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AEE1AD78-6434-87C4-ED5F-B9EB19641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C3134C38-FF0B-83CD-502E-210A2D551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46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A47300C1-A501-954A-44DF-7C692C4A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31D7837-3F4F-8E21-4BB3-B6C9951E6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313016FB-39DC-3CBB-23A7-4DAB44FBFD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10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8AAC11B3-967A-102D-44EB-C56562F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B52D148-20C6-E9B0-C473-8D2841C057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7ABFB1BA-B342-A476-C99E-601F3C8EE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30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910DBBFE-7172-7CAF-E87B-7C646313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436D9B1E-45D2-F573-026E-881A63937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75EF4469-C3E2-F133-F469-85F5CBA4A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7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0.0185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3062"/>
            <a:ext cx="749481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Experiential Learning Phase -I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cs typeface="Times New Roman" panose="02020603050405020304" pitchFamily="18" charset="0"/>
              </a:rPr>
              <a:t>Advanced Algorithms (CS355TBB)</a:t>
            </a:r>
            <a:endParaRPr lang="en-US" altLang="en-US" sz="2000" b="1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kern="0" dirty="0">
                <a:cs typeface="Times New Roman" panose="02020603050405020304" pitchFamily="18" charset="0"/>
              </a:rPr>
              <a:t>Neurosymbolic AI in Healthcare for Low Grade Glioma Segmentation and Analysis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0C1A9E8-6E16-E2D0-7D46-FE5CC88D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34" y="1700334"/>
            <a:ext cx="7728246" cy="5539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Verma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1RV22CS011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Akshatha A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1RV22CS017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 Hariharan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1RV22CS029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Gagana M V</a:t>
            </a:r>
          </a:p>
          <a:p>
            <a:pPr algn="ctr">
              <a:defRPr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1RV22CS054</a:t>
            </a:r>
          </a:p>
          <a:p>
            <a:pPr algn="ctr">
              <a:defRPr/>
            </a:pPr>
            <a:endParaRPr lang="en-US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9B137DCD-5D7A-0ECA-C5F8-9E4C45BAC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280852-8F5B-C374-A305-00545BCD0B7C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F3537-130F-D82B-D40B-399A023AF8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5" t="1783" r="4018" b="3086"/>
          <a:stretch/>
        </p:blipFill>
        <p:spPr>
          <a:xfrm>
            <a:off x="822551" y="841446"/>
            <a:ext cx="7498897" cy="41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FF1130D3-4579-F528-2BA3-E29961BD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FADC2-C5ED-A308-CDAC-8F85F57AE595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E8531-A593-019B-039E-EA6F3AD10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2063918"/>
            <a:ext cx="79193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an interpretable and efficient Neurosymbolic AI framework for accurate segmentation and analysis of low-grade gliomas in MRI images by integrating deep learning with domain knowledge."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DB9BC31B-336C-8DD3-C87B-3D2D021E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C8FF4-B46A-42D3-9CA5-8007BBC24338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6E813-4A24-3E3C-8F72-D644ED0B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2" y="1276031"/>
            <a:ext cx="40331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Neurosymbolic AI?</a:t>
            </a:r>
          </a:p>
          <a:p>
            <a:pPr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sz="18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excels in pattern recognition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18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interpretability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Neurosymbolic AI bridges this gap by –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clinical rules and medical guidelines as a </a:t>
            </a:r>
            <a:r>
              <a:rPr lang="en-US" sz="18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for decision-making that </a:t>
            </a:r>
            <a:r>
              <a:rPr lang="en-US" sz="18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mimics human reasoning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 descr="Neuro-Symbolic AI: Bridging the Gap Between Traditional and Modern AI  Approaches | Bhavana Chamoli">
            <a:extLst>
              <a:ext uri="{FF2B5EF4-FFF2-40B4-BE49-F238E27FC236}">
                <a16:creationId xmlns:a16="http://schemas.microsoft.com/office/drawing/2014/main" id="{0C8B8713-6A1C-E4FB-8CBB-3104B07A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557" y="1495864"/>
            <a:ext cx="4054885" cy="26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1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A66168BA-6451-87FE-8DD0-6F9CC4F9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E793B4-B068-C4BE-6EB5-FA99C333380A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8058-A33D-85DD-CA59-379CCA7FB9D8}"/>
              </a:ext>
            </a:extLst>
          </p:cNvPr>
          <p:cNvSpPr txBox="1"/>
          <p:nvPr/>
        </p:nvSpPr>
        <p:spPr>
          <a:xfrm>
            <a:off x="714375" y="1544517"/>
            <a:ext cx="77152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prototype for –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LGG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MRI images using </a:t>
            </a:r>
            <a:r>
              <a:rPr lang="en-US" sz="16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clinical knowledge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enhanced interpretability using </a:t>
            </a:r>
            <a:r>
              <a:rPr lang="en-US" sz="16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feasibility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approach on a small dataset and verifying the results against clinical results.</a:t>
            </a:r>
          </a:p>
        </p:txBody>
      </p:sp>
    </p:spTree>
    <p:extLst>
      <p:ext uri="{BB962C8B-B14F-4D97-AF65-F5344CB8AC3E}">
        <p14:creationId xmlns:p14="http://schemas.microsoft.com/office/powerpoint/2010/main" val="21733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BC212ED5-4BB8-1477-2BCF-D5331C16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12B5C-CE36-7CB4-045F-35956A482936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5A144-34A1-7BFE-551B-CF15A918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992829"/>
            <a:ext cx="79193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(e.g., U-Net) for MRI segmentation to identify tumor regions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 and preprocess the dataset from the Cancer Imaging Archive.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spread of data, the type of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it covers and remove any redundancies.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U-Net model for image segmentation, the goal being to get the segmentation masks of the tumor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with symbolic rules (e.g., tumor growth patterns, clinical guidelines) to validate and interpret the segmentation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 data from public repositories and represent as a knowledge graph.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graph algorithms to traverse and extract data efficiently based on context.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Symbolic Rules Example: "If segmentation shows a tumor region overlapping critical brain areas, apply additional verification steps from the knowledge graph. Provide information on further tests required, giving guidance on steps to be taken."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A93FB594-B7A7-8BBE-52C9-A4B6CEF4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933F59-FFB4-A851-99E9-0418F684DFF2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E60F2-DBF3-8878-AA68-5DD63698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9" y="1055677"/>
            <a:ext cx="8430802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6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9FF64EF-3397-F109-D529-AFAE3ABC4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E3731B-734D-B4F7-45DF-751D160E517F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Tools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8A992-C1B0-EE50-FD30-FE13B9EA67D4}"/>
              </a:ext>
            </a:extLst>
          </p:cNvPr>
          <p:cNvSpPr txBox="1"/>
          <p:nvPr/>
        </p:nvSpPr>
        <p:spPr>
          <a:xfrm>
            <a:off x="901700" y="1280236"/>
            <a:ext cx="7340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Imaging Archive LGG Dataset with 110 patient entries, complete with patient details and MRI scans and masks.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and augmentation (rotation, flipping). 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Framework – PyTorch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Representation - Neo4j for knowledge graph creation.</a:t>
            </a:r>
          </a:p>
        </p:txBody>
      </p:sp>
    </p:spTree>
    <p:extLst>
      <p:ext uri="{BB962C8B-B14F-4D97-AF65-F5344CB8AC3E}">
        <p14:creationId xmlns:p14="http://schemas.microsoft.com/office/powerpoint/2010/main" val="108066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1AC8B630-5E65-A322-F940-0DF6AFC6A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CB22C-190B-8274-01D3-311F8F31DEAD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9E7EF-56CC-43A5-C43A-365AF0F096AF}"/>
              </a:ext>
            </a:extLst>
          </p:cNvPr>
          <p:cNvSpPr txBox="1"/>
          <p:nvPr/>
        </p:nvSpPr>
        <p:spPr>
          <a:xfrm>
            <a:off x="969434" y="1280696"/>
            <a:ext cx="72051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Component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segmentation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masks for LGG regions from MRI images.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Component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in segmentation results using </a:t>
            </a:r>
            <a:r>
              <a:rPr lang="en-IN" sz="1800" b="1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clinical rules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Outcome 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like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"Tumour detected in left frontal lobe with low likelihood of progression."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"Segmentation validated with clinical knowledge, suggesting further biopsy."</a:t>
            </a:r>
          </a:p>
        </p:txBody>
      </p:sp>
    </p:spTree>
    <p:extLst>
      <p:ext uri="{BB962C8B-B14F-4D97-AF65-F5344CB8AC3E}">
        <p14:creationId xmlns:p14="http://schemas.microsoft.com/office/powerpoint/2010/main" val="203475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1E0E2279-24A5-9C14-BEA4-FBBB3BD1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2FB388-0426-8D8E-0132-62A2B8EA2CC7}"/>
              </a:ext>
            </a:extLst>
          </p:cNvPr>
          <p:cNvSpPr txBox="1"/>
          <p:nvPr/>
        </p:nvSpPr>
        <p:spPr>
          <a:xfrm>
            <a:off x="2286000" y="213777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6" y="1150752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C6535F3-EE55-3BB0-8314-AEE11BB1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625" y="372226"/>
            <a:ext cx="4610750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EAEDF-8F4C-3A39-1E84-A4046E039C7E}"/>
              </a:ext>
            </a:extLst>
          </p:cNvPr>
          <p:cNvSpPr txBox="1"/>
          <p:nvPr/>
        </p:nvSpPr>
        <p:spPr>
          <a:xfrm>
            <a:off x="1363436" y="1315092"/>
            <a:ext cx="6417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ctr">
              <a:buFont typeface="Arial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 algn="ctr">
              <a:buFont typeface="Arial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</a:t>
            </a: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Tools</a:t>
            </a:r>
          </a:p>
          <a:p>
            <a:pPr marL="342900" indent="-342900" algn="ctr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8213C10-07DF-B85C-6A7C-566A3BF2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631E5-0C94-6499-B2A9-7D4F3056F819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BAB2CE-5D4F-FF3B-5662-920FC40B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1" y="952867"/>
            <a:ext cx="79193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Low-Grade Glioma 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(LGG)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Low-Grade Gliomas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slow-growing brain tumors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primarily affecting young adults, with significant implications for quality of life and survival.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 to distinguish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tumor regions in MRI.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clinical outcomes.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Neurosymbolic AI?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AI approach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merges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7C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symbolic reasoning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interpretable and efficient models.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glioma segmentation models often lack transparency, struggle with limited data, and fail to incorporate expert medical knowledge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5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C1411CCA-CE2D-B9A9-45B3-7554FC04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79650-D0A0-329B-903D-2EEA20BEB939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F36E0B-41EE-8BC5-93C6-DB2E25DBA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34993"/>
              </p:ext>
            </p:extLst>
          </p:nvPr>
        </p:nvGraphicFramePr>
        <p:xfrm>
          <a:off x="597318" y="955418"/>
          <a:ext cx="7949363" cy="391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363">
                  <a:extLst>
                    <a:ext uri="{9D8B030D-6E8A-4147-A177-3AD203B41FA5}">
                      <a16:colId xmlns:a16="http://schemas.microsoft.com/office/drawing/2014/main" val="4146021363"/>
                    </a:ext>
                  </a:extLst>
                </a:gridCol>
              </a:tblGrid>
              <a:tr h="359729">
                <a:tc>
                  <a:txBody>
                    <a:bodyPr/>
                    <a:lstStyle/>
                    <a:p>
                      <a:pPr algn="just"/>
                      <a:r>
                        <a:rPr lang="en-US" sz="1000" dirty="0"/>
                        <a:t>Title: Opportunities and challenges of artificial intelligence in the medical field: current application, emerging problems, and problem-solving strategies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43007"/>
                  </a:ext>
                </a:extLst>
              </a:tr>
              <a:tr h="498086">
                <a:tc>
                  <a:txBody>
                    <a:bodyPr/>
                    <a:lstStyle/>
                    <a:p>
                      <a:pPr algn="just"/>
                      <a:r>
                        <a:rPr lang="en-US" sz="1000" b="1" dirty="0"/>
                        <a:t>Citation: </a:t>
                      </a:r>
                      <a:r>
                        <a:rPr lang="en-US" sz="1000" dirty="0"/>
                        <a:t>Jiang L, Wu Z, Xu X, Zhan Y, Jin X, Wang L, Qiu Y. Opportunities and challenges of artificial intelligence in the medical field: current application, emerging problems, and problem-solving strategies. J Int Med Res. 2021 Mar;49(3):3000605211000157. doi: 10.1177/03000605211000157. PMID: 33771068; PMCID: PMC8165857.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91426"/>
                  </a:ext>
                </a:extLst>
              </a:tr>
              <a:tr h="2965248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latin typeface="+mn-lt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AI in COVID-19 - </a:t>
                      </a:r>
                      <a:r>
                        <a:rPr lang="en-US" sz="1200" dirty="0">
                          <a:latin typeface="+mn-lt"/>
                        </a:rPr>
                        <a:t>AI aided in rapid COVID-19 diagnosis, drug discovery, virus prediction, and resource management​.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Ethical Issues - </a:t>
                      </a:r>
                      <a:r>
                        <a:rPr lang="en-US" sz="1200" dirty="0">
                          <a:latin typeface="+mn-lt"/>
                        </a:rPr>
                        <a:t>Challenges include data privacy, ownership, bias, and fairness in underserved communities​.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Legal Gaps - </a:t>
                      </a:r>
                      <a:r>
                        <a:rPr lang="en-US" sz="1200" dirty="0">
                          <a:latin typeface="+mn-lt"/>
                        </a:rPr>
                        <a:t>Lack of global laws creates ambiguity in AI accountability and liability in healthcare​.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Security Concerns - </a:t>
                      </a:r>
                      <a:r>
                        <a:rPr lang="en-US" sz="1200" dirty="0">
                          <a:latin typeface="+mn-lt"/>
                        </a:rPr>
                        <a:t>Risks include hardware flaws, algorithm vulnerabilities, genetic data misuse, and human errors​.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Acceptance Issues - </a:t>
                      </a:r>
                      <a:r>
                        <a:rPr lang="en-US" sz="1200" dirty="0">
                          <a:latin typeface="+mn-lt"/>
                        </a:rPr>
                        <a:t>Patients trust doctors over AI; medical workers worry about job replacement. More AI education is needed​.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Ethics Focus - </a:t>
                      </a:r>
                      <a:r>
                        <a:rPr lang="en-US" sz="1200" dirty="0">
                          <a:latin typeface="+mn-lt"/>
                        </a:rPr>
                        <a:t>Independent committees should ensure fairness, transparency, and inclusion for marginalized populations​.</a:t>
                      </a:r>
                    </a:p>
                    <a:p>
                      <a:pPr algn="just"/>
                      <a:r>
                        <a:rPr lang="en-US" sz="1200" b="1" dirty="0">
                          <a:latin typeface="+mn-lt"/>
                        </a:rPr>
                        <a:t>Improving Feasibility - </a:t>
                      </a:r>
                      <a:r>
                        <a:rPr lang="en-US" sz="1200" dirty="0">
                          <a:latin typeface="+mn-lt"/>
                        </a:rPr>
                        <a:t>AI must be reliable, user-friendly, and refined through real-world feedback to gain public trust​.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5BBF3852-49B4-E0E0-125B-25A21A5ED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59BB6-EBB4-7200-C0E7-4EF2C7535BA7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6328FE-771C-3759-4B0E-D4D4E4A4A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73629"/>
              </p:ext>
            </p:extLst>
          </p:nvPr>
        </p:nvGraphicFramePr>
        <p:xfrm>
          <a:off x="367393" y="920031"/>
          <a:ext cx="8409214" cy="4075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28">
                  <a:extLst>
                    <a:ext uri="{9D8B030D-6E8A-4147-A177-3AD203B41FA5}">
                      <a16:colId xmlns:a16="http://schemas.microsoft.com/office/drawing/2014/main" val="4146021363"/>
                    </a:ext>
                  </a:extLst>
                </a:gridCol>
                <a:gridCol w="3107263">
                  <a:extLst>
                    <a:ext uri="{9D8B030D-6E8A-4147-A177-3AD203B41FA5}">
                      <a16:colId xmlns:a16="http://schemas.microsoft.com/office/drawing/2014/main" val="208189786"/>
                    </a:ext>
                  </a:extLst>
                </a:gridCol>
                <a:gridCol w="2930123">
                  <a:extLst>
                    <a:ext uri="{9D8B030D-6E8A-4147-A177-3AD203B41FA5}">
                      <a16:colId xmlns:a16="http://schemas.microsoft.com/office/drawing/2014/main" val="2188521247"/>
                    </a:ext>
                  </a:extLst>
                </a:gridCol>
              </a:tblGrid>
              <a:tr h="289577">
                <a:tc gridSpan="3">
                  <a:txBody>
                    <a:bodyPr/>
                    <a:lstStyle/>
                    <a:p>
                      <a:r>
                        <a:rPr lang="en-US" sz="1100" dirty="0"/>
                        <a:t>Title:  Explainable Diagnosis Prediction through Neuro-Symbolic Integration</a:t>
                      </a:r>
                      <a:endParaRPr lang="en-IN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43007"/>
                  </a:ext>
                </a:extLst>
              </a:tr>
              <a:tr h="492281"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Citation: </a:t>
                      </a:r>
                      <a:r>
                        <a:rPr lang="en-IN" sz="1200" dirty="0"/>
                        <a:t>Q. Lu, R. Li, E. Sagheb, A. Wen, J. Wang, L. Wang, J. W. Fan, and H. Liu, "Explainable Diagnosis Prediction through Neuro-Symbolic Integration," </a:t>
                      </a:r>
                      <a:r>
                        <a:rPr lang="en-IN" sz="1200" i="1" dirty="0"/>
                        <a:t>arXiv</a:t>
                      </a:r>
                      <a:r>
                        <a:rPr lang="en-IN" sz="1200" dirty="0"/>
                        <a:t>, 2025. </a:t>
                      </a:r>
                      <a:r>
                        <a:rPr lang="en-IN" sz="1200" dirty="0">
                          <a:hlinkClick r:id="rId3"/>
                        </a:rPr>
                        <a:t>https://arxiv.org/abs/2410.01855</a:t>
                      </a:r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91426"/>
                  </a:ext>
                </a:extLst>
              </a:tr>
              <a:tr h="3293445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Develop explainable AI models for healthcare diagnosis prediction using neuro-symbolic methods.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Address the "black-box" nature of traditional machine learning and deep learning models by integrating domain-specific logical rules with neural networks.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Demonstrate the use of Logical Neural Networks (LNNs) to balance accuracy and interpretability in diagnosis tasks.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Highlight the potential of neuro-symbolic approaches in precision medicine and equitable healthcare solutions.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Neuro-Symbolic Framework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LNNs combine logical reasoning with learnable parameters for flexibility and explainability.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Differentiable logic operators (e.g., conjunction, disjunction) enable gradient-based optimization.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Model Development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rules derived from domain knowledge were encoded into LNNs.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included feature thresholds and logical combinations for diagnosis prediction.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models: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Mglucose-bmi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Mfamily-insulin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Mmulti-pathway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Mcomprehensive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 Model Evaluation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were evaluated using accuracy, precision, recall, F1-score, and area under the ROC curve (AUC).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LNN rules, such as those relying on strict conjunctions, resulted in low sensitivity (e.g., the 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Mfamily-insulin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Heavily reliant on expert-defined rules, which may introduce biases and reduce scalability to other medical conditions with less-established knowledge.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Mmulti-pathway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the highest F1-score (0.6875) and AUC (0.8457), effectively balancing sensitivity and specificity. 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Mcomprehensive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achieved the highest precision (0.8788) and shared the highest accuracy (80.52%)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LNN models outperformed traditional machine learning models (e.g., Random Forest, SVM) in both accuracy and interpretability.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models offered direct insights into feature contributions, enhancing trust and transparency.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8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F6AA9E5F-573E-7D1A-D672-6ED5E422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5BB71F-A1DA-9632-79E9-52D7DAEE6929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A33CA7-3EED-7853-2BBB-A3DC19AAB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54767"/>
              </p:ext>
            </p:extLst>
          </p:nvPr>
        </p:nvGraphicFramePr>
        <p:xfrm>
          <a:off x="427194" y="937259"/>
          <a:ext cx="828961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630">
                  <a:extLst>
                    <a:ext uri="{9D8B030D-6E8A-4147-A177-3AD203B41FA5}">
                      <a16:colId xmlns:a16="http://schemas.microsoft.com/office/drawing/2014/main" val="4146021363"/>
                    </a:ext>
                  </a:extLst>
                </a:gridCol>
                <a:gridCol w="2732315">
                  <a:extLst>
                    <a:ext uri="{9D8B030D-6E8A-4147-A177-3AD203B41FA5}">
                      <a16:colId xmlns:a16="http://schemas.microsoft.com/office/drawing/2014/main" val="208189786"/>
                    </a:ext>
                  </a:extLst>
                </a:gridCol>
                <a:gridCol w="3259666">
                  <a:extLst>
                    <a:ext uri="{9D8B030D-6E8A-4147-A177-3AD203B41FA5}">
                      <a16:colId xmlns:a16="http://schemas.microsoft.com/office/drawing/2014/main" val="2188521247"/>
                    </a:ext>
                  </a:extLst>
                </a:gridCol>
              </a:tblGrid>
              <a:tr h="223331">
                <a:tc gridSpan="3">
                  <a:txBody>
                    <a:bodyPr/>
                    <a:lstStyle/>
                    <a:p>
                      <a:r>
                        <a:rPr lang="en-US" sz="1000" dirty="0"/>
                        <a:t>Title: NEURO-SYMBOLIC AI: REVOLUTIONIZING ADVANCED REASONING IN AI ASSISTANTS</a:t>
                      </a:r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43007"/>
                  </a:ext>
                </a:extLst>
              </a:tr>
              <a:tr h="502494">
                <a:tc gridSpan="3">
                  <a:txBody>
                    <a:bodyPr/>
                    <a:lstStyle/>
                    <a:p>
                      <a:r>
                        <a:rPr lang="en-US" sz="1000" dirty="0"/>
                        <a:t>Citation: </a:t>
                      </a:r>
                      <a:r>
                        <a:rPr lang="en-IN" sz="1000" dirty="0"/>
                        <a:t>Raj Agrawal, Nakul Pandey, ”Neuro-symbolic AI: revolutionizing advanced reasoning in AI assistants”, </a:t>
                      </a:r>
                      <a:r>
                        <a:rPr lang="en-US" sz="1000" dirty="0"/>
                        <a:t>International Journal of Research In Computer Applications and Information Technology (IJRCAIT) Volume 7, Issue 1, January-June 2024, pp. 30-40, Article ID: IJRCAIT_07_01_004</a:t>
                      </a:r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91426"/>
                  </a:ext>
                </a:extLst>
              </a:tr>
              <a:tr h="3266209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 the integration of deep learning and symbolic reasoning in neuro-symbolic AI.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 how neuro-symbolic AI enhances decision-making, reasoning, and interpretability in AI assistants.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applications in critical domains such as healthcare, explainability and logical reasoning are essential.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 the potential for neuro-symbolic AI to foster human-like understanding and collaborative problem-solving between humans and AI.</a:t>
                      </a:r>
                      <a:endParaRPr lang="en-US" sz="1100" u="sng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Neural networks extract patterns and insights from large-scale data, excelling in tasks like image and sequence analysis.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Reasoning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Knowledge representations (e.g., first-order logic and knowledge graphs) enable logical reasoning and explicit rule encoding.</a:t>
                      </a:r>
                      <a:endParaRPr lang="en-US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The hybrid neuro-symbolic framework combines neural network learning with structured symbolic rules for advanced reasoning and explainability.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knowledge structures are represented by embedding symbolic knowledge into neural frameworks.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neuro-symbolic AI systems face challenges in handling large, complex datasets efficiently.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reasoning heavily relies on accurate domain-specific rules, which may introduce biases or require extensive manual effort.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neuro-symbolic systems aim for human-like reasoning, achieving seamless natural language interaction and context understanding remains a challenge.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05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combining pattern recognition with logical reasoning, neuro-symbolic AI enables context-aware, accurate, and interpretable decisions.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Symbolic reasoning provides explainable frameworks, helping AI assistants justify decisions in human-understandable terms.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success in domains requiring transparency and logical rigor, such as healthcare diagnostics.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7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1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D9FD3FCD-BAF5-41D0-E283-32686DF59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CF5335-80AF-385A-643E-97DA10694590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31E2B-B937-B982-4B2D-4E3E5A3C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7" r="982"/>
          <a:stretch/>
        </p:blipFill>
        <p:spPr>
          <a:xfrm>
            <a:off x="963992" y="858310"/>
            <a:ext cx="7216015" cy="41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4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A26ACAC0-42E7-0BC3-4336-B76AD210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4AB31-01D8-D765-800D-5BF5750C7BE2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26A33-8A0B-0F2A-0CA0-67048E248D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1" t="1325" r="2143" b="1556"/>
          <a:stretch/>
        </p:blipFill>
        <p:spPr>
          <a:xfrm>
            <a:off x="918482" y="857249"/>
            <a:ext cx="7307036" cy="40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C03B1E2B-538D-0DD3-2E93-D318BE7B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DF7570-D0BE-2537-6DCE-BA1EBCCC6D23}"/>
              </a:ext>
            </a:extLst>
          </p:cNvPr>
          <p:cNvSpPr txBox="1"/>
          <p:nvPr/>
        </p:nvSpPr>
        <p:spPr>
          <a:xfrm>
            <a:off x="2286000" y="3650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9C9B1-36B5-B532-05FF-CBADC314A8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4" t="1230" r="2947" b="1551"/>
          <a:stretch/>
        </p:blipFill>
        <p:spPr>
          <a:xfrm>
            <a:off x="930728" y="860284"/>
            <a:ext cx="7282543" cy="41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524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1445</Words>
  <Application>Microsoft Office PowerPoint</Application>
  <PresentationFormat>On-screen Show (16:9)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 Hariharan</dc:creator>
  <cp:lastModifiedBy>Arya Hariharan</cp:lastModifiedBy>
  <cp:revision>14</cp:revision>
  <dcterms:modified xsi:type="dcterms:W3CDTF">2025-02-05T17:13:16Z</dcterms:modified>
</cp:coreProperties>
</file>