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c25e7f56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c25e7f56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c25e7f56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ec25e7f56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c25e7f56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c25e7f56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c25e7f56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ec25e7f56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c25e7f56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c25e7f56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c25e7f56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c25e7f56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75" y="4701800"/>
            <a:ext cx="9144000" cy="4416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71950" y="185975"/>
            <a:ext cx="5649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</a:rPr>
              <a:t>Problem Statement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92550" y="1952850"/>
            <a:ext cx="7758900" cy="12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Fine-tuning the Tiny Llama LLM model to act as a recipe generator</a:t>
            </a:r>
            <a:endParaRPr sz="3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75" y="4701800"/>
            <a:ext cx="9144000" cy="4416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371950" y="185975"/>
            <a:ext cx="70614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</a:rPr>
              <a:t>Unique Idea Brief (Solution)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74600" y="1319250"/>
            <a:ext cx="8194800" cy="25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Cooking at home became a popular activity during the pandemic. Many people sought to enter their kitchens and cook for themselves but faced a major problem - where to start? The plethora of of available resources can often become a burden for a </a:t>
            </a:r>
            <a:r>
              <a:rPr lang="en" sz="1900">
                <a:solidFill>
                  <a:schemeClr val="dk1"/>
                </a:solidFill>
              </a:rPr>
              <a:t>beginner.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Hence, introducing this recipe generator. A one-stop solution for all cooking recipes. Made by fine-tuning the Tiny Llama model, this solution can be configured as a chatbot to ask for any recipe you need.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75" y="4701800"/>
            <a:ext cx="9144000" cy="4416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371950" y="185975"/>
            <a:ext cx="5649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</a:rPr>
              <a:t>Features Offered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474675" y="1734900"/>
            <a:ext cx="8194800" cy="16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Fine-tuned Tiny Llama Chat model on an open-source dataset.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Option for the user to enter in the name of the dish whose recipe is required.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Generated </a:t>
            </a:r>
            <a:r>
              <a:rPr lang="en" sz="2100">
                <a:solidFill>
                  <a:schemeClr val="dk1"/>
                </a:solidFill>
              </a:rPr>
              <a:t>recipe is displayed to the user.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Easy to use GUI built using Streamlit.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75" y="4701800"/>
            <a:ext cx="9144000" cy="4416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371950" y="185975"/>
            <a:ext cx="5649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</a:rPr>
              <a:t>Process Flow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474675" y="1089775"/>
            <a:ext cx="8194800" cy="16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Cloned the intel-extension-for-transformers repository.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Utilised the in-built model fine-tuning function and </a:t>
            </a:r>
            <a:r>
              <a:rPr lang="en" sz="2100">
                <a:solidFill>
                  <a:schemeClr val="dk1"/>
                </a:solidFill>
              </a:rPr>
              <a:t>methods</a:t>
            </a:r>
            <a:r>
              <a:rPr lang="en" sz="2100">
                <a:solidFill>
                  <a:schemeClr val="dk1"/>
                </a:solidFill>
              </a:rPr>
              <a:t>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Imported the dataset from </a:t>
            </a:r>
            <a:r>
              <a:rPr lang="en" sz="2100">
                <a:solidFill>
                  <a:schemeClr val="dk1"/>
                </a:solidFill>
              </a:rPr>
              <a:t>Hugging Face</a:t>
            </a:r>
            <a:r>
              <a:rPr lang="en" sz="2100">
                <a:solidFill>
                  <a:schemeClr val="dk1"/>
                </a:solidFill>
              </a:rPr>
              <a:t> Hub.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Ran the fine-tuning training loop.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Pushed the fine-tuned model onto Hugging Face Hub.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In a Google Colab notebook, loaded the model using Transformers and PEFT, and ran human evaluation.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From Colab, used localtunnel to create a GUI interface using Streamlit.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75" y="4701800"/>
            <a:ext cx="9144000" cy="4416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371950" y="185975"/>
            <a:ext cx="5649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</a:rPr>
              <a:t>Architecture Diagram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929900" y="1528525"/>
            <a:ext cx="1412400" cy="73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Tiny Llama model</a:t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3998575" y="1528525"/>
            <a:ext cx="1412400" cy="73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 tuned </a:t>
            </a:r>
            <a:r>
              <a:rPr lang="en"/>
              <a:t>Tiny Llama model</a:t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6718525" y="627575"/>
            <a:ext cx="1900476" cy="1464588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HuggingFace Hub</a:t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6753400" y="3289525"/>
            <a:ext cx="1412400" cy="73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Loaded model on Colab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4190375" y="3324400"/>
            <a:ext cx="1412400" cy="73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Streamlit app with localtunnel</a:t>
            </a:r>
            <a:endParaRPr/>
          </a:p>
        </p:txBody>
      </p:sp>
      <p:pic>
        <p:nvPicPr>
          <p:cNvPr id="89" name="Google Shape;89;p17" title="Computer icon | Free SV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375" y="2775113"/>
            <a:ext cx="1412400" cy="141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7"/>
          <p:cNvCxnSpPr>
            <a:stCxn id="84" idx="3"/>
            <a:endCxn id="85" idx="1"/>
          </p:cNvCxnSpPr>
          <p:nvPr/>
        </p:nvCxnSpPr>
        <p:spPr>
          <a:xfrm>
            <a:off x="2342300" y="1894675"/>
            <a:ext cx="165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7"/>
          <p:cNvCxnSpPr>
            <a:stCxn id="85" idx="3"/>
            <a:endCxn id="86" idx="2"/>
          </p:cNvCxnSpPr>
          <p:nvPr/>
        </p:nvCxnSpPr>
        <p:spPr>
          <a:xfrm flipH="1" rot="10800000">
            <a:off x="5410975" y="1359775"/>
            <a:ext cx="1313400" cy="53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7"/>
          <p:cNvSpPr/>
          <p:nvPr/>
        </p:nvSpPr>
        <p:spPr>
          <a:xfrm>
            <a:off x="2464250" y="918175"/>
            <a:ext cx="1412400" cy="44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Recipe dataset</a:t>
            </a:r>
            <a:endParaRPr/>
          </a:p>
        </p:txBody>
      </p:sp>
      <p:cxnSp>
        <p:nvCxnSpPr>
          <p:cNvPr id="93" name="Google Shape;93;p17"/>
          <p:cNvCxnSpPr>
            <a:stCxn id="92" idx="2"/>
          </p:cNvCxnSpPr>
          <p:nvPr/>
        </p:nvCxnSpPr>
        <p:spPr>
          <a:xfrm flipH="1">
            <a:off x="3161750" y="1359775"/>
            <a:ext cx="8700" cy="5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7"/>
          <p:cNvSpPr/>
          <p:nvPr/>
        </p:nvSpPr>
        <p:spPr>
          <a:xfrm>
            <a:off x="2464238" y="2122800"/>
            <a:ext cx="1412400" cy="44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 Tuning</a:t>
            </a:r>
            <a:endParaRPr/>
          </a:p>
        </p:txBody>
      </p:sp>
      <p:cxnSp>
        <p:nvCxnSpPr>
          <p:cNvPr id="95" name="Google Shape;95;p17"/>
          <p:cNvCxnSpPr>
            <a:endCxn id="87" idx="0"/>
          </p:cNvCxnSpPr>
          <p:nvPr/>
        </p:nvCxnSpPr>
        <p:spPr>
          <a:xfrm flipH="1">
            <a:off x="7459600" y="2090725"/>
            <a:ext cx="209100" cy="11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7"/>
          <p:cNvCxnSpPr>
            <a:stCxn id="87" idx="1"/>
            <a:endCxn id="88" idx="3"/>
          </p:cNvCxnSpPr>
          <p:nvPr/>
        </p:nvCxnSpPr>
        <p:spPr>
          <a:xfrm flipH="1">
            <a:off x="5602900" y="3655675"/>
            <a:ext cx="1150500" cy="3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7"/>
          <p:cNvCxnSpPr>
            <a:stCxn id="88" idx="1"/>
            <a:endCxn id="89" idx="3"/>
          </p:cNvCxnSpPr>
          <p:nvPr/>
        </p:nvCxnSpPr>
        <p:spPr>
          <a:xfrm rot="10800000">
            <a:off x="2523875" y="3481450"/>
            <a:ext cx="1666500" cy="20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7"/>
          <p:cNvSpPr/>
          <p:nvPr/>
        </p:nvSpPr>
        <p:spPr>
          <a:xfrm>
            <a:off x="1121688" y="4075600"/>
            <a:ext cx="1412400" cy="44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75" y="4701800"/>
            <a:ext cx="9144000" cy="4416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371950" y="185975"/>
            <a:ext cx="5649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</a:rPr>
              <a:t>Technologies Used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1346475" y="1211750"/>
            <a:ext cx="6451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Open source LLMs and datasets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i</a:t>
            </a:r>
            <a:r>
              <a:rPr lang="en" sz="2500">
                <a:solidFill>
                  <a:schemeClr val="dk1"/>
                </a:solidFill>
              </a:rPr>
              <a:t>ntel-extension-for -transformers module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Intel Developer Cloud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Hugging Face Hub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Transformers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Google Colab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Streamlit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75" y="4701800"/>
            <a:ext cx="9144000" cy="4416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371950" y="185975"/>
            <a:ext cx="5649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</a:rPr>
              <a:t>Conclusion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893100" y="1214700"/>
            <a:ext cx="73578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Through this project, a recipe chatbot has been built that </a:t>
            </a:r>
            <a:r>
              <a:rPr lang="en" sz="2600">
                <a:solidFill>
                  <a:schemeClr val="dk1"/>
                </a:solidFill>
              </a:rPr>
              <a:t>utilities</a:t>
            </a:r>
            <a:r>
              <a:rPr lang="en" sz="2600">
                <a:solidFill>
                  <a:schemeClr val="dk1"/>
                </a:solidFill>
              </a:rPr>
              <a:t> the Tiny Llama model </a:t>
            </a:r>
            <a:r>
              <a:rPr lang="en" sz="2600">
                <a:solidFill>
                  <a:schemeClr val="dk1"/>
                </a:solidFill>
              </a:rPr>
              <a:t>fine tuned</a:t>
            </a:r>
            <a:r>
              <a:rPr lang="en" sz="2600">
                <a:solidFill>
                  <a:schemeClr val="dk1"/>
                </a:solidFill>
              </a:rPr>
              <a:t> on a recipe dataset to act as a recipe generator.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A more </a:t>
            </a:r>
            <a:r>
              <a:rPr lang="en" sz="2600">
                <a:solidFill>
                  <a:schemeClr val="dk1"/>
                </a:solidFill>
              </a:rPr>
              <a:t>comprehensive</a:t>
            </a:r>
            <a:r>
              <a:rPr lang="en" sz="2600">
                <a:solidFill>
                  <a:schemeClr val="dk1"/>
                </a:solidFill>
              </a:rPr>
              <a:t> analysis of the project has been provided in the report in the GitHub repository.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