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4" r:id="rId4"/>
    <p:sldId id="257" r:id="rId5"/>
    <p:sldId id="258" r:id="rId6"/>
    <p:sldId id="259" r:id="rId7"/>
    <p:sldId id="260" r:id="rId8"/>
    <p:sldId id="267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56C62-139B-453A-9B4C-5546FE117550}" v="72" dt="2022-05-10T14:58:04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6aryaadesh@gmail.com" userId="199c240d719b623d" providerId="LiveId" clId="{65056C62-139B-453A-9B4C-5546FE117550}"/>
    <pc:docChg chg="undo custSel addSld delSld modSld sldOrd">
      <pc:chgData name="6aryaadesh@gmail.com" userId="199c240d719b623d" providerId="LiveId" clId="{65056C62-139B-453A-9B4C-5546FE117550}" dt="2022-05-10T14:58:28.189" v="524" actId="1076"/>
      <pc:docMkLst>
        <pc:docMk/>
      </pc:docMkLst>
      <pc:sldChg chg="del">
        <pc:chgData name="6aryaadesh@gmail.com" userId="199c240d719b623d" providerId="LiveId" clId="{65056C62-139B-453A-9B4C-5546FE117550}" dt="2022-05-10T14:37:57.662" v="48" actId="47"/>
        <pc:sldMkLst>
          <pc:docMk/>
          <pc:sldMk cId="1527953401" sldId="256"/>
        </pc:sldMkLst>
      </pc:sldChg>
      <pc:sldChg chg="addSp modSp mod">
        <pc:chgData name="6aryaadesh@gmail.com" userId="199c240d719b623d" providerId="LiveId" clId="{65056C62-139B-453A-9B4C-5546FE117550}" dt="2022-05-10T14:53:44.868" v="435" actId="1076"/>
        <pc:sldMkLst>
          <pc:docMk/>
          <pc:sldMk cId="463356891" sldId="257"/>
        </pc:sldMkLst>
        <pc:spChg chg="mod">
          <ac:chgData name="6aryaadesh@gmail.com" userId="199c240d719b623d" providerId="LiveId" clId="{65056C62-139B-453A-9B4C-5546FE117550}" dt="2022-05-10T14:35:48.710" v="27" actId="113"/>
          <ac:spMkLst>
            <pc:docMk/>
            <pc:sldMk cId="463356891" sldId="257"/>
            <ac:spMk id="2" creationId="{90E78162-3CE0-3193-DEC2-291A3A82B755}"/>
          </ac:spMkLst>
        </pc:spChg>
        <pc:spChg chg="mod">
          <ac:chgData name="6aryaadesh@gmail.com" userId="199c240d719b623d" providerId="LiveId" clId="{65056C62-139B-453A-9B4C-5546FE117550}" dt="2022-05-10T14:53:25.653" v="424" actId="1076"/>
          <ac:spMkLst>
            <pc:docMk/>
            <pc:sldMk cId="463356891" sldId="257"/>
            <ac:spMk id="5" creationId="{019D2ECE-33F7-CDB4-968F-7267E8273C5B}"/>
          </ac:spMkLst>
        </pc:spChg>
        <pc:spChg chg="add mod">
          <ac:chgData name="6aryaadesh@gmail.com" userId="199c240d719b623d" providerId="LiveId" clId="{65056C62-139B-453A-9B4C-5546FE117550}" dt="2022-05-10T14:53:44.868" v="435" actId="1076"/>
          <ac:spMkLst>
            <pc:docMk/>
            <pc:sldMk cId="463356891" sldId="257"/>
            <ac:spMk id="6" creationId="{C8291FE7-6D5B-8D1D-D873-B78398042F33}"/>
          </ac:spMkLst>
        </pc:spChg>
      </pc:sldChg>
      <pc:sldChg chg="modSp mod">
        <pc:chgData name="6aryaadesh@gmail.com" userId="199c240d719b623d" providerId="LiveId" clId="{65056C62-139B-453A-9B4C-5546FE117550}" dt="2022-05-10T14:54:07.944" v="472" actId="20577"/>
        <pc:sldMkLst>
          <pc:docMk/>
          <pc:sldMk cId="323790248" sldId="258"/>
        </pc:sldMkLst>
        <pc:spChg chg="mod">
          <ac:chgData name="6aryaadesh@gmail.com" userId="199c240d719b623d" providerId="LiveId" clId="{65056C62-139B-453A-9B4C-5546FE117550}" dt="2022-05-10T14:54:07.944" v="472" actId="20577"/>
          <ac:spMkLst>
            <pc:docMk/>
            <pc:sldMk cId="323790248" sldId="258"/>
            <ac:spMk id="2" creationId="{D1997146-81C2-97F4-2DF4-06C5878E8CAE}"/>
          </ac:spMkLst>
        </pc:spChg>
      </pc:sldChg>
      <pc:sldChg chg="addSp delSp modSp mod">
        <pc:chgData name="6aryaadesh@gmail.com" userId="199c240d719b623d" providerId="LiveId" clId="{65056C62-139B-453A-9B4C-5546FE117550}" dt="2022-05-10T14:54:40.058" v="477" actId="478"/>
        <pc:sldMkLst>
          <pc:docMk/>
          <pc:sldMk cId="1432185655" sldId="259"/>
        </pc:sldMkLst>
        <pc:spChg chg="del mod">
          <ac:chgData name="6aryaadesh@gmail.com" userId="199c240d719b623d" providerId="LiveId" clId="{65056C62-139B-453A-9B4C-5546FE117550}" dt="2022-05-10T14:04:32.301" v="10" actId="478"/>
          <ac:spMkLst>
            <pc:docMk/>
            <pc:sldMk cId="1432185655" sldId="259"/>
            <ac:spMk id="2" creationId="{8F7EC2C0-34D2-4A72-AE90-597CFDC60C7C}"/>
          </ac:spMkLst>
        </pc:spChg>
        <pc:spChg chg="add del mod">
          <ac:chgData name="6aryaadesh@gmail.com" userId="199c240d719b623d" providerId="LiveId" clId="{65056C62-139B-453A-9B4C-5546FE117550}" dt="2022-05-10T14:54:40.058" v="477" actId="478"/>
          <ac:spMkLst>
            <pc:docMk/>
            <pc:sldMk cId="1432185655" sldId="259"/>
            <ac:spMk id="5" creationId="{02709EBB-5450-1A78-4B9C-59743FFA177A}"/>
          </ac:spMkLst>
        </pc:spChg>
        <pc:picChg chg="mod">
          <ac:chgData name="6aryaadesh@gmail.com" userId="199c240d719b623d" providerId="LiveId" clId="{65056C62-139B-453A-9B4C-5546FE117550}" dt="2022-05-10T14:54:19.599" v="474" actId="1076"/>
          <ac:picMkLst>
            <pc:docMk/>
            <pc:sldMk cId="1432185655" sldId="259"/>
            <ac:picMk id="4" creationId="{6DBA7BF1-3869-293C-A440-607AF50BFFA7}"/>
          </ac:picMkLst>
        </pc:picChg>
      </pc:sldChg>
      <pc:sldChg chg="addSp delSp modSp mod">
        <pc:chgData name="6aryaadesh@gmail.com" userId="199c240d719b623d" providerId="LiveId" clId="{65056C62-139B-453A-9B4C-5546FE117550}" dt="2022-05-10T14:54:47.259" v="479" actId="478"/>
        <pc:sldMkLst>
          <pc:docMk/>
          <pc:sldMk cId="2512578747" sldId="260"/>
        </pc:sldMkLst>
        <pc:spChg chg="del">
          <ac:chgData name="6aryaadesh@gmail.com" userId="199c240d719b623d" providerId="LiveId" clId="{65056C62-139B-453A-9B4C-5546FE117550}" dt="2022-05-10T14:03:47.402" v="0" actId="478"/>
          <ac:spMkLst>
            <pc:docMk/>
            <pc:sldMk cId="2512578747" sldId="260"/>
            <ac:spMk id="2" creationId="{358D0CEC-07BE-97A7-A79F-60F9015255D8}"/>
          </ac:spMkLst>
        </pc:spChg>
        <pc:spChg chg="add del mod">
          <ac:chgData name="6aryaadesh@gmail.com" userId="199c240d719b623d" providerId="LiveId" clId="{65056C62-139B-453A-9B4C-5546FE117550}" dt="2022-05-10T14:54:47.259" v="479" actId="478"/>
          <ac:spMkLst>
            <pc:docMk/>
            <pc:sldMk cId="2512578747" sldId="260"/>
            <ac:spMk id="6" creationId="{00476A58-AA66-B73D-EA8D-0AB0AED0C188}"/>
          </ac:spMkLst>
        </pc:spChg>
        <pc:picChg chg="add mod">
          <ac:chgData name="6aryaadesh@gmail.com" userId="199c240d719b623d" providerId="LiveId" clId="{65056C62-139B-453A-9B4C-5546FE117550}" dt="2022-05-10T14:04:06.768" v="5" actId="1076"/>
          <ac:picMkLst>
            <pc:docMk/>
            <pc:sldMk cId="2512578747" sldId="260"/>
            <ac:picMk id="1026" creationId="{7D93FFC0-322E-4C74-227F-C8733C94CCE0}"/>
          </ac:picMkLst>
        </pc:picChg>
        <pc:picChg chg="add del">
          <ac:chgData name="6aryaadesh@gmail.com" userId="199c240d719b623d" providerId="LiveId" clId="{65056C62-139B-453A-9B4C-5546FE117550}" dt="2022-05-10T14:04:15.864" v="7" actId="478"/>
          <ac:picMkLst>
            <pc:docMk/>
            <pc:sldMk cId="2512578747" sldId="260"/>
            <ac:picMk id="1028" creationId="{E0380A58-7311-5160-950D-CA134271C9E6}"/>
          </ac:picMkLst>
        </pc:picChg>
      </pc:sldChg>
      <pc:sldChg chg="addSp delSp modSp new mod">
        <pc:chgData name="6aryaadesh@gmail.com" userId="199c240d719b623d" providerId="LiveId" clId="{65056C62-139B-453A-9B4C-5546FE117550}" dt="2022-05-10T14:50:01.935" v="411" actId="20577"/>
        <pc:sldMkLst>
          <pc:docMk/>
          <pc:sldMk cId="1001991422" sldId="261"/>
        </pc:sldMkLst>
        <pc:spChg chg="del">
          <ac:chgData name="6aryaadesh@gmail.com" userId="199c240d719b623d" providerId="LiveId" clId="{65056C62-139B-453A-9B4C-5546FE117550}" dt="2022-05-10T14:45:45.163" v="379" actId="478"/>
          <ac:spMkLst>
            <pc:docMk/>
            <pc:sldMk cId="1001991422" sldId="261"/>
            <ac:spMk id="2" creationId="{EE39856F-45EB-5484-193B-5E4E185C441E}"/>
          </ac:spMkLst>
        </pc:spChg>
        <pc:spChg chg="del">
          <ac:chgData name="6aryaadesh@gmail.com" userId="199c240d719b623d" providerId="LiveId" clId="{65056C62-139B-453A-9B4C-5546FE117550}" dt="2022-05-10T14:45:40.028" v="378" actId="478"/>
          <ac:spMkLst>
            <pc:docMk/>
            <pc:sldMk cId="1001991422" sldId="261"/>
            <ac:spMk id="3" creationId="{F0825357-BE15-1B12-9F31-DE033010E394}"/>
          </ac:spMkLst>
        </pc:spChg>
        <pc:spChg chg="mod">
          <ac:chgData name="6aryaadesh@gmail.com" userId="199c240d719b623d" providerId="LiveId" clId="{65056C62-139B-453A-9B4C-5546FE117550}" dt="2022-05-10T14:48:57.230" v="384" actId="1076"/>
          <ac:spMkLst>
            <pc:docMk/>
            <pc:sldMk cId="1001991422" sldId="261"/>
            <ac:spMk id="4" creationId="{58EF80F6-96BA-8B7F-BE3C-11146C99B00E}"/>
          </ac:spMkLst>
        </pc:spChg>
        <pc:spChg chg="add mod">
          <ac:chgData name="6aryaadesh@gmail.com" userId="199c240d719b623d" providerId="LiveId" clId="{65056C62-139B-453A-9B4C-5546FE117550}" dt="2022-05-10T14:49:14.713" v="389" actId="1076"/>
          <ac:spMkLst>
            <pc:docMk/>
            <pc:sldMk cId="1001991422" sldId="261"/>
            <ac:spMk id="6" creationId="{C9DA12E5-A584-C0DD-0A52-D23A7D0597AB}"/>
          </ac:spMkLst>
        </pc:spChg>
        <pc:spChg chg="add mod">
          <ac:chgData name="6aryaadesh@gmail.com" userId="199c240d719b623d" providerId="LiveId" clId="{65056C62-139B-453A-9B4C-5546FE117550}" dt="2022-05-10T14:49:26.964" v="395" actId="20577"/>
          <ac:spMkLst>
            <pc:docMk/>
            <pc:sldMk cId="1001991422" sldId="261"/>
            <ac:spMk id="7" creationId="{770076B0-11CE-83C3-F158-653585FF2619}"/>
          </ac:spMkLst>
        </pc:spChg>
        <pc:spChg chg="add mod">
          <ac:chgData name="6aryaadesh@gmail.com" userId="199c240d719b623d" providerId="LiveId" clId="{65056C62-139B-453A-9B4C-5546FE117550}" dt="2022-05-10T14:49:42.883" v="403" actId="20577"/>
          <ac:spMkLst>
            <pc:docMk/>
            <pc:sldMk cId="1001991422" sldId="261"/>
            <ac:spMk id="8" creationId="{9DBD2ACB-41F9-68FA-DE81-D08DB17AA2DF}"/>
          </ac:spMkLst>
        </pc:spChg>
        <pc:spChg chg="add mod">
          <ac:chgData name="6aryaadesh@gmail.com" userId="199c240d719b623d" providerId="LiveId" clId="{65056C62-139B-453A-9B4C-5546FE117550}" dt="2022-05-10T14:50:01.935" v="411" actId="20577"/>
          <ac:spMkLst>
            <pc:docMk/>
            <pc:sldMk cId="1001991422" sldId="261"/>
            <ac:spMk id="9" creationId="{E0CCF7B5-B9A3-B060-0712-C73D68AE3C8D}"/>
          </ac:spMkLst>
        </pc:spChg>
        <pc:picChg chg="add ord">
          <ac:chgData name="6aryaadesh@gmail.com" userId="199c240d719b623d" providerId="LiveId" clId="{65056C62-139B-453A-9B4C-5546FE117550}" dt="2022-05-10T14:48:53.599" v="383" actId="167"/>
          <ac:picMkLst>
            <pc:docMk/>
            <pc:sldMk cId="1001991422" sldId="261"/>
            <ac:picMk id="5" creationId="{622E5691-B282-F0C6-06A4-E6AB2CB34541}"/>
          </ac:picMkLst>
        </pc:picChg>
      </pc:sldChg>
      <pc:sldChg chg="new del">
        <pc:chgData name="6aryaadesh@gmail.com" userId="199c240d719b623d" providerId="LiveId" clId="{65056C62-139B-453A-9B4C-5546FE117550}" dt="2022-05-10T14:37:55.960" v="46" actId="47"/>
        <pc:sldMkLst>
          <pc:docMk/>
          <pc:sldMk cId="2299544569" sldId="262"/>
        </pc:sldMkLst>
      </pc:sldChg>
      <pc:sldChg chg="addSp delSp modSp new del mod">
        <pc:chgData name="6aryaadesh@gmail.com" userId="199c240d719b623d" providerId="LiveId" clId="{65056C62-139B-453A-9B4C-5546FE117550}" dt="2022-05-10T14:37:56.868" v="47" actId="47"/>
        <pc:sldMkLst>
          <pc:docMk/>
          <pc:sldMk cId="166622600" sldId="263"/>
        </pc:sldMkLst>
        <pc:spChg chg="del">
          <ac:chgData name="6aryaadesh@gmail.com" userId="199c240d719b623d" providerId="LiveId" clId="{65056C62-139B-453A-9B4C-5546FE117550}" dt="2022-05-10T14:31:02.567" v="14"/>
          <ac:spMkLst>
            <pc:docMk/>
            <pc:sldMk cId="166622600" sldId="263"/>
            <ac:spMk id="3" creationId="{C8F902A1-9F0D-723F-928F-D179610B1ED7}"/>
          </ac:spMkLst>
        </pc:spChg>
        <pc:spChg chg="add del mod">
          <ac:chgData name="6aryaadesh@gmail.com" userId="199c240d719b623d" providerId="LiveId" clId="{65056C62-139B-453A-9B4C-5546FE117550}" dt="2022-05-10T14:31:26.996" v="16" actId="478"/>
          <ac:spMkLst>
            <pc:docMk/>
            <pc:sldMk cId="166622600" sldId="263"/>
            <ac:spMk id="4" creationId="{496D569C-767B-F5E1-46BF-767C765C3B80}"/>
          </ac:spMkLst>
        </pc:spChg>
        <pc:picChg chg="add del mod">
          <ac:chgData name="6aryaadesh@gmail.com" userId="199c240d719b623d" providerId="LiveId" clId="{65056C62-139B-453A-9B4C-5546FE117550}" dt="2022-05-10T14:31:04.829" v="15" actId="478"/>
          <ac:picMkLst>
            <pc:docMk/>
            <pc:sldMk cId="166622600" sldId="263"/>
            <ac:picMk id="2050" creationId="{C703155F-98E3-CFB8-24E8-E9C46C1C6872}"/>
          </ac:picMkLst>
        </pc:picChg>
      </pc:sldChg>
      <pc:sldChg chg="addSp delSp modSp new mod ord">
        <pc:chgData name="6aryaadesh@gmail.com" userId="199c240d719b623d" providerId="LiveId" clId="{65056C62-139B-453A-9B4C-5546FE117550}" dt="2022-05-10T14:51:00.903" v="416"/>
        <pc:sldMkLst>
          <pc:docMk/>
          <pc:sldMk cId="1323722095" sldId="264"/>
        </pc:sldMkLst>
        <pc:spChg chg="del">
          <ac:chgData name="6aryaadesh@gmail.com" userId="199c240d719b623d" providerId="LiveId" clId="{65056C62-139B-453A-9B4C-5546FE117550}" dt="2022-05-10T14:31:38.569" v="19" actId="478"/>
          <ac:spMkLst>
            <pc:docMk/>
            <pc:sldMk cId="1323722095" sldId="264"/>
            <ac:spMk id="2" creationId="{E68F10E2-B38D-F3D3-C3A2-6AF203F54F3F}"/>
          </ac:spMkLst>
        </pc:spChg>
        <pc:spChg chg="del">
          <ac:chgData name="6aryaadesh@gmail.com" userId="199c240d719b623d" providerId="LiveId" clId="{65056C62-139B-453A-9B4C-5546FE117550}" dt="2022-05-10T14:31:30.974" v="17" actId="478"/>
          <ac:spMkLst>
            <pc:docMk/>
            <pc:sldMk cId="1323722095" sldId="264"/>
            <ac:spMk id="3" creationId="{1D7869F1-ABD8-55E3-2123-087E259BDF6D}"/>
          </ac:spMkLst>
        </pc:spChg>
        <pc:picChg chg="add mod">
          <ac:chgData name="6aryaadesh@gmail.com" userId="199c240d719b623d" providerId="LiveId" clId="{65056C62-139B-453A-9B4C-5546FE117550}" dt="2022-05-10T14:31:46.263" v="22" actId="14100"/>
          <ac:picMkLst>
            <pc:docMk/>
            <pc:sldMk cId="1323722095" sldId="264"/>
            <ac:picMk id="5" creationId="{5688280C-0C1B-0018-61AB-7AE23F3C01F7}"/>
          </ac:picMkLst>
        </pc:picChg>
        <pc:picChg chg="add del">
          <ac:chgData name="6aryaadesh@gmail.com" userId="199c240d719b623d" providerId="LiveId" clId="{65056C62-139B-453A-9B4C-5546FE117550}" dt="2022-05-10T14:41:47.285" v="358" actId="478"/>
          <ac:picMkLst>
            <pc:docMk/>
            <pc:sldMk cId="1323722095" sldId="264"/>
            <ac:picMk id="4098" creationId="{E826654C-E7BD-DB19-1A0E-52290628AF62}"/>
          </ac:picMkLst>
        </pc:picChg>
      </pc:sldChg>
      <pc:sldChg chg="addSp delSp modSp add mod">
        <pc:chgData name="6aryaadesh@gmail.com" userId="199c240d719b623d" providerId="LiveId" clId="{65056C62-139B-453A-9B4C-5546FE117550}" dt="2022-05-10T14:41:29.274" v="356" actId="20577"/>
        <pc:sldMkLst>
          <pc:docMk/>
          <pc:sldMk cId="2278161011" sldId="265"/>
        </pc:sldMkLst>
        <pc:spChg chg="mod">
          <ac:chgData name="6aryaadesh@gmail.com" userId="199c240d719b623d" providerId="LiveId" clId="{65056C62-139B-453A-9B4C-5546FE117550}" dt="2022-05-10T14:41:06.727" v="347" actId="20577"/>
          <ac:spMkLst>
            <pc:docMk/>
            <pc:sldMk cId="2278161011" sldId="265"/>
            <ac:spMk id="2" creationId="{90E78162-3CE0-3193-DEC2-291A3A82B755}"/>
          </ac:spMkLst>
        </pc:spChg>
        <pc:spChg chg="add del">
          <ac:chgData name="6aryaadesh@gmail.com" userId="199c240d719b623d" providerId="LiveId" clId="{65056C62-139B-453A-9B4C-5546FE117550}" dt="2022-05-10T14:37:15.082" v="41"/>
          <ac:spMkLst>
            <pc:docMk/>
            <pc:sldMk cId="2278161011" sldId="265"/>
            <ac:spMk id="3" creationId="{8BD195F8-D27A-3D91-AA4A-8C25698B83A8}"/>
          </ac:spMkLst>
        </pc:spChg>
        <pc:spChg chg="add del mod">
          <ac:chgData name="6aryaadesh@gmail.com" userId="199c240d719b623d" providerId="LiveId" clId="{65056C62-139B-453A-9B4C-5546FE117550}" dt="2022-05-10T14:41:29.274" v="356" actId="20577"/>
          <ac:spMkLst>
            <pc:docMk/>
            <pc:sldMk cId="2278161011" sldId="265"/>
            <ac:spMk id="7" creationId="{F2221C0E-A330-61F5-9EEB-3161F0719D34}"/>
          </ac:spMkLst>
        </pc:spChg>
        <pc:picChg chg="del">
          <ac:chgData name="6aryaadesh@gmail.com" userId="199c240d719b623d" providerId="LiveId" clId="{65056C62-139B-453A-9B4C-5546FE117550}" dt="2022-05-10T14:36:02.713" v="30" actId="478"/>
          <ac:picMkLst>
            <pc:docMk/>
            <pc:sldMk cId="2278161011" sldId="265"/>
            <ac:picMk id="4" creationId="{0AA9F26C-8863-D422-757E-EF38306F5DE7}"/>
          </ac:picMkLst>
        </pc:picChg>
        <pc:picChg chg="add del mod">
          <ac:chgData name="6aryaadesh@gmail.com" userId="199c240d719b623d" providerId="LiveId" clId="{65056C62-139B-453A-9B4C-5546FE117550}" dt="2022-05-10T14:37:06.772" v="37"/>
          <ac:picMkLst>
            <pc:docMk/>
            <pc:sldMk cId="2278161011" sldId="265"/>
            <ac:picMk id="5" creationId="{E081052F-FAF6-1151-EADF-4A1D446F9272}"/>
          </ac:picMkLst>
        </pc:picChg>
        <pc:picChg chg="add del mod">
          <ac:chgData name="6aryaadesh@gmail.com" userId="199c240d719b623d" providerId="LiveId" clId="{65056C62-139B-453A-9B4C-5546FE117550}" dt="2022-05-10T14:37:11.893" v="40"/>
          <ac:picMkLst>
            <pc:docMk/>
            <pc:sldMk cId="2278161011" sldId="265"/>
            <ac:picMk id="6" creationId="{B7BBB034-1E1E-3288-0C92-013D9A16B623}"/>
          </ac:picMkLst>
        </pc:picChg>
        <pc:picChg chg="add mod">
          <ac:chgData name="6aryaadesh@gmail.com" userId="199c240d719b623d" providerId="LiveId" clId="{65056C62-139B-453A-9B4C-5546FE117550}" dt="2022-05-10T14:37:23.428" v="45" actId="1076"/>
          <ac:picMkLst>
            <pc:docMk/>
            <pc:sldMk cId="2278161011" sldId="265"/>
            <ac:picMk id="3074" creationId="{6C0498BA-6873-F36A-8184-08BED2A6405B}"/>
          </ac:picMkLst>
        </pc:picChg>
        <pc:picChg chg="add del">
          <ac:chgData name="6aryaadesh@gmail.com" userId="199c240d719b623d" providerId="LiveId" clId="{65056C62-139B-453A-9B4C-5546FE117550}" dt="2022-05-10T14:38:15.987" v="53" actId="478"/>
          <ac:picMkLst>
            <pc:docMk/>
            <pc:sldMk cId="2278161011" sldId="265"/>
            <ac:picMk id="3076" creationId="{B465FA88-32ED-8C19-37A0-D0A8FF8D2DBD}"/>
          </ac:picMkLst>
        </pc:picChg>
      </pc:sldChg>
      <pc:sldChg chg="addSp delSp modSp new mod">
        <pc:chgData name="6aryaadesh@gmail.com" userId="199c240d719b623d" providerId="LiveId" clId="{65056C62-139B-453A-9B4C-5546FE117550}" dt="2022-05-10T14:51:22.576" v="418" actId="5793"/>
        <pc:sldMkLst>
          <pc:docMk/>
          <pc:sldMk cId="942965969" sldId="266"/>
        </pc:sldMkLst>
        <pc:spChg chg="add del mod">
          <ac:chgData name="6aryaadesh@gmail.com" userId="199c240d719b623d" providerId="LiveId" clId="{65056C62-139B-453A-9B4C-5546FE117550}" dt="2022-05-10T14:50:57.144" v="414" actId="1076"/>
          <ac:spMkLst>
            <pc:docMk/>
            <pc:sldMk cId="942965969" sldId="266"/>
            <ac:spMk id="2" creationId="{D57E03E7-30AC-0241-A9DD-01F8578583AB}"/>
          </ac:spMkLst>
        </pc:spChg>
        <pc:spChg chg="add del mod">
          <ac:chgData name="6aryaadesh@gmail.com" userId="199c240d719b623d" providerId="LiveId" clId="{65056C62-139B-453A-9B4C-5546FE117550}" dt="2022-05-10T14:51:22.576" v="418" actId="5793"/>
          <ac:spMkLst>
            <pc:docMk/>
            <pc:sldMk cId="942965969" sldId="266"/>
            <ac:spMk id="3" creationId="{18924029-8A84-E1DD-4D35-138031372875}"/>
          </ac:spMkLst>
        </pc:spChg>
      </pc:sldChg>
      <pc:sldChg chg="addSp delSp modSp new mod">
        <pc:chgData name="6aryaadesh@gmail.com" userId="199c240d719b623d" providerId="LiveId" clId="{65056C62-139B-453A-9B4C-5546FE117550}" dt="2022-05-10T14:58:28.189" v="524" actId="1076"/>
        <pc:sldMkLst>
          <pc:docMk/>
          <pc:sldMk cId="1225812398" sldId="267"/>
        </pc:sldMkLst>
        <pc:spChg chg="add del mod">
          <ac:chgData name="6aryaadesh@gmail.com" userId="199c240d719b623d" providerId="LiveId" clId="{65056C62-139B-453A-9B4C-5546FE117550}" dt="2022-05-10T14:58:23.074" v="522" actId="20577"/>
          <ac:spMkLst>
            <pc:docMk/>
            <pc:sldMk cId="1225812398" sldId="267"/>
            <ac:spMk id="2" creationId="{D6F8A7A3-3799-DBCD-0D2D-E6529B696FB0}"/>
          </ac:spMkLst>
        </pc:spChg>
        <pc:spChg chg="del">
          <ac:chgData name="6aryaadesh@gmail.com" userId="199c240d719b623d" providerId="LiveId" clId="{65056C62-139B-453A-9B4C-5546FE117550}" dt="2022-05-10T14:58:03.850" v="483" actId="478"/>
          <ac:spMkLst>
            <pc:docMk/>
            <pc:sldMk cId="1225812398" sldId="267"/>
            <ac:spMk id="3" creationId="{497D3075-17BE-4F90-2F2B-6B2EE8FB2638}"/>
          </ac:spMkLst>
        </pc:spChg>
        <pc:picChg chg="add mod">
          <ac:chgData name="6aryaadesh@gmail.com" userId="199c240d719b623d" providerId="LiveId" clId="{65056C62-139B-453A-9B4C-5546FE117550}" dt="2022-05-10T14:58:28.189" v="524" actId="1076"/>
          <ac:picMkLst>
            <pc:docMk/>
            <pc:sldMk cId="1225812398" sldId="267"/>
            <ac:picMk id="5" creationId="{B3168291-5336-FA30-F657-660677F385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403F-4DA7-D2B9-8ADF-759AA7F05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94187-75F3-D48A-3D95-42CA2E7A3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1FDE-DD71-2BF3-7DAC-B2A17D94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DA6F-B8BA-4454-A34C-B8EDE0F0925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45849-47BF-6293-1209-2AD403CD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EAFAB-6D5B-C0E5-5520-9168A5AC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A4022-4CE9-45B9-B337-7ECB0ECF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20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F654-837B-CD65-0A95-6549E9A1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F2E81-B6F7-1A39-543F-CF3AFAA47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661F5-0D86-7445-460D-1785C9DE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DA6F-B8BA-4454-A34C-B8EDE0F0925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CE8AC-EF69-7973-1FFB-433D3629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BD5FA-F051-E885-C08F-4AECFC1E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A4022-4CE9-45B9-B337-7ECB0ECF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15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E6541-EE04-CAFC-4399-B00F75F9F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D8D52-D88F-E2C0-55BA-A75CA541F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83FD-199E-9E43-16B4-353FA06E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DA6F-B8BA-4454-A34C-B8EDE0F0925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AD9D7-AD59-9580-7A37-6408B2B7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9309C-F45F-353D-DA24-68549753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A4022-4CE9-45B9-B337-7ECB0ECF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02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609B-DEEE-AD0F-1A30-16A69CCF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EFC3-69A6-07F2-3199-025D86FD7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A758D-56CA-370D-C5BE-DDDB2057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DA6F-B8BA-4454-A34C-B8EDE0F0925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503D4-B8C1-0C13-DF48-819D7452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55AC9-B79B-9A1B-C1A8-94E3699D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A4022-4CE9-45B9-B337-7ECB0ECF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4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0A03-FD59-0B79-C864-F0C03902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3293-C8EA-AD7D-4895-309D3B0B9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525E6-C5BD-A55E-5D89-6D6BE1F2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DA6F-B8BA-4454-A34C-B8EDE0F0925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13EBB-5415-D553-692F-6DC1A4A1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EE20E-9BCA-E0A4-F7C8-B6AD2D86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A4022-4CE9-45B9-B337-7ECB0ECF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08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1A5B-9A9C-2F52-4061-953B9044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B091-0801-F56C-AE21-413F71E16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CFF7D-FABE-74CF-B798-AB2C398EF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F7909-6464-90F5-D63F-CB5B604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DA6F-B8BA-4454-A34C-B8EDE0F0925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252F1-A49D-1437-DFC9-D74CC73E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F3912-AF10-97F4-DCCE-9605D063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A4022-4CE9-45B9-B337-7ECB0ECF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33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5EC9-65B2-BCE4-5415-C43CF221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95BC5-6623-EA96-8D47-284B5123F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8A35F-CEBE-DE93-6152-EC45E747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5378E-C3ED-A422-3CD8-823B79242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457DF-1A2C-9DC5-398C-BCAB2931C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B0D32-C667-1BF8-A473-C970E1D1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DA6F-B8BA-4454-A34C-B8EDE0F0925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7DEE4-A236-4048-6C8F-6FE13EB0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42314-8E56-1D32-9E8B-1D2D5EC3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A4022-4CE9-45B9-B337-7ECB0ECF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40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D74D-FDA9-8DE0-E02B-8D9D2524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265A8-413E-C84A-1A44-939CEA98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DA6F-B8BA-4454-A34C-B8EDE0F0925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E6D4E-12F0-70A2-6B2F-FE2DC60B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8EA27-9B93-C931-01D7-00905EC9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A4022-4CE9-45B9-B337-7ECB0ECF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2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85CA0-A547-7E6E-85BE-CEA639CB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DA6F-B8BA-4454-A34C-B8EDE0F0925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988A7-2E9C-F67E-EE07-394315EA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AAF7D-ABA1-E232-6413-33C368DF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A4022-4CE9-45B9-B337-7ECB0ECF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70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552A-55B7-DF89-723E-6E78A537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7DA6-E974-7C68-95FF-89E89126A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9350E-C973-E0B8-66F6-10C54F313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640C0-D00F-B3A9-BF11-A3BB9D47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DA6F-B8BA-4454-A34C-B8EDE0F0925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35DE9-2E10-CA54-AD3C-3561DF94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646C3-5A25-DAC9-922A-E7A88F60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A4022-4CE9-45B9-B337-7ECB0ECF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7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E2EC-1987-F63E-4270-73C99F9F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BB247-76D5-4464-0FDD-F1EAC7D6B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7BAF8-E86B-ACF6-024D-4D3985A31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22CB4-CEBD-A746-8021-6A043108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DA6F-B8BA-4454-A34C-B8EDE0F0925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0D68C-7C10-06D6-A3FE-1F081B6C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CEC28-BE8F-5631-5109-E2984875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A4022-4CE9-45B9-B337-7ECB0ECF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66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55CC2-639E-A82D-7B9A-9BE9F590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4514B-E481-3272-6866-E412495CE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03B07-5FE0-7FB5-171A-4DD487FEB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1DA6F-B8BA-4454-A34C-B8EDE0F0925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695F3-2913-94BA-E0A8-0F921EAE1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611F4-B5EC-61BB-67B3-57ACFE9E4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A4022-4CE9-45B9-B337-7ECB0ECF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19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8162-3CE0-3193-DEC2-291A3A82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Local Outlier Factor for Anomaly detection</a:t>
            </a:r>
          </a:p>
        </p:txBody>
      </p:sp>
      <p:pic>
        <p:nvPicPr>
          <p:cNvPr id="3074" name="Picture 2" descr="Local Outlier Factor | Blog of Haroon Rashid Lone">
            <a:extLst>
              <a:ext uri="{FF2B5EF4-FFF2-40B4-BE49-F238E27FC236}">
                <a16:creationId xmlns:a16="http://schemas.microsoft.com/office/drawing/2014/main" id="{6C0498BA-6873-F36A-8184-08BED2A640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68" y="1540513"/>
            <a:ext cx="6027778" cy="470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221C0E-A330-61F5-9EEB-3161F0719D34}"/>
              </a:ext>
            </a:extLst>
          </p:cNvPr>
          <p:cNvSpPr txBox="1"/>
          <p:nvPr/>
        </p:nvSpPr>
        <p:spPr>
          <a:xfrm>
            <a:off x="7001348" y="2103059"/>
            <a:ext cx="473365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Properties of Local Outlier factor</a:t>
            </a:r>
          </a:p>
          <a:p>
            <a:pPr marL="342900" indent="-342900">
              <a:buAutoNum type="arabicParenR"/>
            </a:pPr>
            <a:r>
              <a:rPr lang="en-IN" sz="2400" dirty="0"/>
              <a:t>Unsupervised</a:t>
            </a:r>
          </a:p>
          <a:p>
            <a:pPr marL="342900" indent="-342900">
              <a:buAutoNum type="arabicParenR"/>
            </a:pPr>
            <a:r>
              <a:rPr lang="en-IN" sz="2400" dirty="0"/>
              <a:t>Anomaly detection</a:t>
            </a:r>
          </a:p>
          <a:p>
            <a:pPr marL="342900" indent="-342900">
              <a:buAutoNum type="arabicParenR"/>
            </a:pPr>
            <a:r>
              <a:rPr lang="en-IN" sz="2400" dirty="0"/>
              <a:t>Density-Based</a:t>
            </a:r>
          </a:p>
          <a:p>
            <a:pPr marL="342900" indent="-342900">
              <a:buAutoNum type="arabicParenR"/>
            </a:pPr>
            <a:r>
              <a:rPr lang="en-IN" sz="2400" dirty="0"/>
              <a:t>Suitable  for local and global outliers</a:t>
            </a:r>
          </a:p>
          <a:p>
            <a:pPr marL="342900" indent="-342900">
              <a:buAutoNum type="arabicParenR"/>
            </a:pPr>
            <a:r>
              <a:rPr lang="en-IN" sz="2400" dirty="0"/>
              <a:t>Works well on Skewed dataset</a:t>
            </a:r>
          </a:p>
          <a:p>
            <a:pPr marL="342900" indent="-34290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16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03E7-30AC-0241-A9DD-01F85785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06" y="14870"/>
            <a:ext cx="10515600" cy="1325563"/>
          </a:xfrm>
        </p:spPr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24029-8A84-E1DD-4D35-13803137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340433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 a point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a dataset D. K-Nearest Neighbours (KNNs) of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 k closest neighbours of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Dataset, where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Minpts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is an input parameter. Let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represent the set of all KNNs of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D. Let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be a point in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such that it is located farthest from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compared to other points in S(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the k</a:t>
            </a:r>
            <a:r>
              <a:rPr lang="en-IN" sz="1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nearest neighbour to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Let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represent any point in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Following is an algorithm for finding LOF for each point in the dataset.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find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distance between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That is K-distance of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every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find a set of its KNNs.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K-distance of every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reachability distance of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respect to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Reachability distance (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=max (K-distance of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distance between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Local reachability Density (LRD) of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LRD is the inverse of the average reachability distance of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every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It is a measure of the density of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respect to its neighbourhood.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LRD of every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LOF of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LOF of 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defined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ratio of the average LRD of every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LRD of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It is the ratio of the average density of every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the density of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 LOF for other points in the dataset and produce results.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4296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88280C-0C1B-0018-61AB-7AE23F3C0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3" y="342900"/>
            <a:ext cx="8192277" cy="642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2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8162-3CE0-3193-DEC2-291A3A82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DLOF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95F8-D27A-3D91-AA4A-8C25698B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9F26C-8863-D422-757E-EF38306F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5666"/>
            <a:ext cx="12192000" cy="33866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9D2ECE-33F7-CDB4-968F-7267E8273C5B}"/>
                  </a:ext>
                </a:extLst>
              </p:cNvPr>
              <p:cNvSpPr txBox="1"/>
              <p:nvPr/>
            </p:nvSpPr>
            <p:spPr>
              <a:xfrm>
                <a:off x="5920273" y="541878"/>
                <a:ext cx="4865915" cy="532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IN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I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IN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I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IN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IN" sz="2800" i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I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d>
                            <m:dPr>
                              <m:ctrlPr>
                                <a:rPr lang="en-IN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9D2ECE-33F7-CDB4-968F-7267E8273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273" y="541878"/>
                <a:ext cx="4865915" cy="5325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291FE7-6D5B-8D1D-D873-B78398042F33}"/>
                  </a:ext>
                </a:extLst>
              </p:cNvPr>
              <p:cNvSpPr txBox="1"/>
              <p:nvPr/>
            </p:nvSpPr>
            <p:spPr>
              <a:xfrm>
                <a:off x="6487885" y="1247546"/>
                <a:ext cx="4865915" cy="552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800" dirty="0"/>
                  <a:t>b</a:t>
                </a:r>
                <a14:m>
                  <m:oMath xmlns:m="http://schemas.openxmlformats.org/officeDocument/2006/math">
                    <m:r>
                      <a:rPr lang="en-IN" sz="2800" i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IN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IN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IN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IN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IN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IN" sz="2800" i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IN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IN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endParaRPr lang="en-I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291FE7-6D5B-8D1D-D873-B78398042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885" y="1247546"/>
                <a:ext cx="4865915" cy="552074"/>
              </a:xfrm>
              <a:prstGeom prst="rect">
                <a:avLst/>
              </a:prstGeom>
              <a:blipFill>
                <a:blip r:embed="rId4"/>
                <a:stretch>
                  <a:fillRect l="-4380" t="-2222" b="-34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35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7146-81C2-97F4-2DF4-06C5878E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 Local Outlier Factor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2F0730-EF0C-8A93-7546-8C73865F0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694" y="1909600"/>
            <a:ext cx="59053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BA7BF1-3869-293C-A440-607AF50BF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943" y="475861"/>
            <a:ext cx="9950935" cy="54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8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D Trees">
            <a:extLst>
              <a:ext uri="{FF2B5EF4-FFF2-40B4-BE49-F238E27FC236}">
                <a16:creationId xmlns:a16="http://schemas.microsoft.com/office/drawing/2014/main" id="{7D93FFC0-322E-4C74-227F-C8733C94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58" y="793101"/>
            <a:ext cx="10626959" cy="44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57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A7A3-3799-DBCD-0D2D-E6529B69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Calculate Reachability distance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68291-5336-FA30-F657-660677F38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42" y="2024541"/>
            <a:ext cx="8876916" cy="197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1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2E5691-B282-F0C6-06A4-E6AB2CB34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776"/>
            <a:ext cx="12192000" cy="57984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F80F6-96BA-8B7F-BE3C-11146C99B00E}"/>
                  </a:ext>
                </a:extLst>
              </p:cNvPr>
              <p:cNvSpPr txBox="1"/>
              <p:nvPr/>
            </p:nvSpPr>
            <p:spPr>
              <a:xfrm>
                <a:off x="3237723" y="1124339"/>
                <a:ext cx="5480843" cy="591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IN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IN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IN" sz="3600" i="0">
                          <a:latin typeface="Cambria Math" panose="02040503050406030204" pitchFamily="18" charset="0"/>
                        </a:rPr>
                        <m:t>……</m:t>
                      </m:r>
                      <m:sSup>
                        <m:sSupPr>
                          <m:ctrlPr>
                            <a:rPr lang="en-IN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F80F6-96BA-8B7F-BE3C-11146C99B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723" y="1124339"/>
                <a:ext cx="5480843" cy="591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DA12E5-A584-C0DD-0A52-D23A7D0597AB}"/>
                  </a:ext>
                </a:extLst>
              </p:cNvPr>
              <p:cNvSpPr txBox="1"/>
              <p:nvPr/>
            </p:nvSpPr>
            <p:spPr>
              <a:xfrm>
                <a:off x="-1135223" y="3405673"/>
                <a:ext cx="5480843" cy="591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IN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IN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DA12E5-A584-C0DD-0A52-D23A7D059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5223" y="3405673"/>
                <a:ext cx="5480843" cy="5915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0076B0-11CE-83C3-F158-653585FF2619}"/>
                  </a:ext>
                </a:extLst>
              </p:cNvPr>
              <p:cNvSpPr txBox="1"/>
              <p:nvPr/>
            </p:nvSpPr>
            <p:spPr>
              <a:xfrm>
                <a:off x="1909666" y="3405673"/>
                <a:ext cx="5480843" cy="6014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IN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IN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0076B0-11CE-83C3-F158-653585FF2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66" y="3405673"/>
                <a:ext cx="5480843" cy="6014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BD2ACB-41F9-68FA-DE81-D08DB17AA2DF}"/>
                  </a:ext>
                </a:extLst>
              </p:cNvPr>
              <p:cNvSpPr txBox="1"/>
              <p:nvPr/>
            </p:nvSpPr>
            <p:spPr>
              <a:xfrm>
                <a:off x="5007430" y="3405673"/>
                <a:ext cx="5480843" cy="6014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IN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IN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BD2ACB-41F9-68FA-DE81-D08DB17AA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30" y="3405673"/>
                <a:ext cx="5480843" cy="6014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CCF7B5-B9A3-B060-0712-C73D68AE3C8D}"/>
                  </a:ext>
                </a:extLst>
              </p:cNvPr>
              <p:cNvSpPr txBox="1"/>
              <p:nvPr/>
            </p:nvSpPr>
            <p:spPr>
              <a:xfrm>
                <a:off x="7918581" y="3334138"/>
                <a:ext cx="5480843" cy="6014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IN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IN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36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CCF7B5-B9A3-B060-0712-C73D68AE3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581" y="3334138"/>
                <a:ext cx="5480843" cy="6014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99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346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Local Outlier Factor for Anomaly detection</vt:lpstr>
      <vt:lpstr>Algorithm</vt:lpstr>
      <vt:lpstr>PowerPoint Presentation</vt:lpstr>
      <vt:lpstr>DLOF</vt:lpstr>
      <vt:lpstr>Distribute Local Outlier Factor</vt:lpstr>
      <vt:lpstr>PowerPoint Presentation</vt:lpstr>
      <vt:lpstr>PowerPoint Presentation</vt:lpstr>
      <vt:lpstr>Calculate Reachability distance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6aryaadesh@gmail.com</dc:creator>
  <cp:lastModifiedBy>6aryaadesh@gmail.com</cp:lastModifiedBy>
  <cp:revision>1</cp:revision>
  <dcterms:created xsi:type="dcterms:W3CDTF">2022-05-10T14:02:44Z</dcterms:created>
  <dcterms:modified xsi:type="dcterms:W3CDTF">2022-05-10T14:58:33Z</dcterms:modified>
</cp:coreProperties>
</file>