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840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0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56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87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76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40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98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06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72F6DC-0D5F-4DE2-888D-B12305645F54}" type="datetimeFigureOut">
              <a:rPr lang="id-ID" smtClean="0"/>
              <a:t>27/09/2024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1A9FB9-0425-4BF0-858D-BE367D5EE948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BF24-4E4D-3C1E-907D-3E5CCEFF0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Pemrograman</a:t>
            </a:r>
            <a:r>
              <a:rPr lang="en-US" dirty="0"/>
              <a:t> Basis Data (</a:t>
            </a:r>
            <a:r>
              <a:rPr lang="en-US" dirty="0" err="1"/>
              <a:t>praktikum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F414-D4F2-EA42-8A74-E86BDCFB3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89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A6A7-48F1-EA95-4592-FBE39D5C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20D2-F10E-B9C6-2BD7-C7B1245F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</a:t>
            </a:r>
          </a:p>
          <a:p>
            <a:r>
              <a:rPr lang="en-US" dirty="0" err="1"/>
              <a:t>Penggunaan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dipentingkan</a:t>
            </a:r>
            <a:r>
              <a:rPr lang="en-US" dirty="0"/>
              <a:t> (</a:t>
            </a:r>
            <a:r>
              <a:rPr lang="en-US" dirty="0" err="1"/>
              <a:t>php</a:t>
            </a:r>
            <a:r>
              <a:rPr lang="en-US" dirty="0"/>
              <a:t> native, Laravel, CI)</a:t>
            </a:r>
          </a:p>
          <a:p>
            <a:r>
              <a:rPr lang="en-US" dirty="0"/>
              <a:t>DILARANG MENGGUNAKAN QUERY BUILDER ATAU SEJENISNYA</a:t>
            </a:r>
          </a:p>
        </p:txBody>
      </p:sp>
    </p:spTree>
    <p:extLst>
      <p:ext uri="{BB962C8B-B14F-4D97-AF65-F5344CB8AC3E}">
        <p14:creationId xmlns:p14="http://schemas.microsoft.com/office/powerpoint/2010/main" val="406079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8EED-4020-5197-91BC-BB10C6FC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SYARAT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2BE2-62E1-58BE-1019-E12EE60E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Mengandung</a:t>
            </a:r>
            <a:r>
              <a:rPr lang="en-US" dirty="0"/>
              <a:t> form Input, Edit, dan Delete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View (</a:t>
            </a:r>
            <a:r>
              <a:rPr lang="en-US" dirty="0" err="1"/>
              <a:t>setelah</a:t>
            </a:r>
            <a:r>
              <a:rPr lang="en-US" dirty="0"/>
              <a:t> UTS)</a:t>
            </a:r>
          </a:p>
          <a:p>
            <a:r>
              <a:rPr lang="en-US" dirty="0" err="1"/>
              <a:t>Menggunakan</a:t>
            </a:r>
            <a:r>
              <a:rPr lang="en-US" dirty="0"/>
              <a:t> min 1 Trigger</a:t>
            </a:r>
          </a:p>
          <a:p>
            <a:r>
              <a:rPr lang="en-US" dirty="0" err="1"/>
              <a:t>Menggunakan</a:t>
            </a:r>
            <a:r>
              <a:rPr lang="en-US" dirty="0"/>
              <a:t> min 1 Stored Procedure</a:t>
            </a:r>
          </a:p>
          <a:p>
            <a:r>
              <a:rPr lang="en-US" dirty="0" err="1"/>
              <a:t>Menggunakan</a:t>
            </a:r>
            <a:r>
              <a:rPr lang="en-US" dirty="0"/>
              <a:t> min 1 Function</a:t>
            </a:r>
          </a:p>
          <a:p>
            <a:r>
              <a:rPr lang="en-US" dirty="0"/>
              <a:t>Harus </a:t>
            </a:r>
            <a:r>
              <a:rPr lang="en-US" dirty="0" err="1"/>
              <a:t>mencatat</a:t>
            </a:r>
            <a:r>
              <a:rPr lang="en-US" dirty="0"/>
              <a:t> progress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Logbook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dishare</a:t>
            </a:r>
            <a:r>
              <a:rPr lang="en-US" dirty="0"/>
              <a:t> di </a:t>
            </a:r>
            <a:r>
              <a:rPr lang="en-US" dirty="0" err="1"/>
              <a:t>hebat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38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2981-26DE-89F9-F597-AEA832C6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err="1"/>
              <a:t>untuk</a:t>
            </a:r>
            <a:r>
              <a:rPr lang="en-US" dirty="0"/>
              <a:t> UTS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E692-584F-6867-8A39-BFAFDD80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query DDL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table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query DML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(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berwujud</a:t>
            </a:r>
            <a:r>
              <a:rPr lang="en-US" dirty="0"/>
              <a:t>)</a:t>
            </a:r>
          </a:p>
          <a:p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menyicil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frontend C U D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)</a:t>
            </a:r>
          </a:p>
          <a:p>
            <a:r>
              <a:rPr lang="en-US" dirty="0"/>
              <a:t>Yang </a:t>
            </a:r>
            <a:r>
              <a:rPr lang="en-US" dirty="0" err="1"/>
              <a:t>diunggah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UTS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DDL DML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) dan logbook!</a:t>
            </a:r>
          </a:p>
        </p:txBody>
      </p:sp>
    </p:spTree>
    <p:extLst>
      <p:ext uri="{BB962C8B-B14F-4D97-AF65-F5344CB8AC3E}">
        <p14:creationId xmlns:p14="http://schemas.microsoft.com/office/powerpoint/2010/main" val="29963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D591C56-65B4-0EDD-B9B0-AD11F8C1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85" y="0"/>
            <a:ext cx="9755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Project Pemrograman Basis Data (praktikum)</vt:lpstr>
      <vt:lpstr>Tugas Proyek</vt:lpstr>
      <vt:lpstr>SYARAT</vt:lpstr>
      <vt:lpstr>Progress untuk 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Erwin Sudarma</dc:creator>
  <cp:lastModifiedBy>Erwin Sudarma</cp:lastModifiedBy>
  <cp:revision>1</cp:revision>
  <dcterms:created xsi:type="dcterms:W3CDTF">2024-09-27T11:40:15Z</dcterms:created>
  <dcterms:modified xsi:type="dcterms:W3CDTF">2024-09-27T13:08:09Z</dcterms:modified>
</cp:coreProperties>
</file>