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6" r:id="rId5"/>
    <p:sldId id="257" r:id="rId6"/>
    <p:sldId id="258" r:id="rId7"/>
    <p:sldId id="259" r:id="rId8"/>
    <p:sldId id="260" r:id="rId9"/>
    <p:sldId id="265" r:id="rId10"/>
    <p:sldId id="268" r:id="rId11"/>
    <p:sldId id="266" r:id="rId12"/>
    <p:sldId id="270" r:id="rId13"/>
    <p:sldId id="269" r:id="rId14"/>
    <p:sldId id="263" r:id="rId15"/>
    <p:sldId id="271" r:id="rId16"/>
    <p:sldId id="272"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43" autoAdjust="0"/>
  </p:normalViewPr>
  <p:slideViewPr>
    <p:cSldViewPr snapToGrid="0">
      <p:cViewPr varScale="1">
        <p:scale>
          <a:sx n="69" d="100"/>
          <a:sy n="69" d="100"/>
        </p:scale>
        <p:origin x="780"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16-Sep-21</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16-Sep-21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16-Sep-21</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16-Sep-21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16-Sep-21</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16-Sep-21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16-Sep-21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16-Sep-21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16-Sep-21</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16-Sep-21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16-Sep-21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16-Sep-21</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16-Sep-21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16-Sep-21</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kemytrip.com/holidays-india/" TargetMode="External"/><Relationship Id="rId2" Type="http://schemas.openxmlformats.org/officeDocument/2006/relationships/hyperlink" Target="https://www.yatra.com/" TargetMode="External"/><Relationship Id="rId1" Type="http://schemas.openxmlformats.org/officeDocument/2006/relationships/slideLayout" Target="../slideLayouts/slideLayout2.xml"/><Relationship Id="rId4" Type="http://schemas.openxmlformats.org/officeDocument/2006/relationships/hyperlink" Target="https://www.akshartours.com/india-tou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lstStyle/>
          <a:p>
            <a:r>
              <a:rPr lang="en-US" dirty="0"/>
              <a:t>Basic TRAVEL AGENCY PROJECT</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310731"/>
          </a:xfrm>
        </p:spPr>
        <p:txBody>
          <a:bodyPr>
            <a:normAutofit/>
          </a:bodyPr>
          <a:lstStyle/>
          <a:p>
            <a:r>
              <a:rPr lang="en-US" u="sng" dirty="0" err="1" smtClean="0">
                <a:solidFill>
                  <a:srgbClr val="000000"/>
                </a:solidFill>
                <a:ea typeface="Tahoma" panose="020B0604030504040204" pitchFamily="34" charset="0"/>
                <a:cs typeface="Tahoma" panose="020B0604030504040204" pitchFamily="34" charset="0"/>
              </a:rPr>
              <a:t>PREParED</a:t>
            </a:r>
            <a:r>
              <a:rPr lang="en-US" u="sng" dirty="0" smtClean="0">
                <a:solidFill>
                  <a:srgbClr val="000000"/>
                </a:solidFill>
                <a:ea typeface="Tahoma" panose="020B0604030504040204" pitchFamily="34" charset="0"/>
                <a:cs typeface="Tahoma" panose="020B0604030504040204" pitchFamily="34" charset="0"/>
              </a:rPr>
              <a:t> </a:t>
            </a:r>
            <a:r>
              <a:rPr lang="en-US" u="sng" dirty="0" smtClean="0">
                <a:solidFill>
                  <a:srgbClr val="000000"/>
                </a:solidFill>
                <a:ea typeface="Tahoma" panose="020B0604030504040204" pitchFamily="34" charset="0"/>
                <a:cs typeface="Tahoma" panose="020B0604030504040204" pitchFamily="34" charset="0"/>
              </a:rPr>
              <a:t>By </a:t>
            </a:r>
            <a:r>
              <a:rPr lang="en-US" u="sng" dirty="0">
                <a:solidFill>
                  <a:srgbClr val="000000"/>
                </a:solidFill>
                <a:ea typeface="Tahoma" panose="020B0604030504040204" pitchFamily="34" charset="0"/>
                <a:cs typeface="Tahoma" panose="020B0604030504040204" pitchFamily="34" charset="0"/>
              </a:rPr>
              <a:t>:</a:t>
            </a:r>
          </a:p>
          <a:p>
            <a:r>
              <a:rPr lang="en-US" dirty="0">
                <a:solidFill>
                  <a:srgbClr val="000000"/>
                </a:solidFill>
                <a:ea typeface="Tahoma" panose="020B0604030504040204" pitchFamily="34" charset="0"/>
                <a:cs typeface="Tahoma" panose="020B0604030504040204" pitchFamily="34" charset="0"/>
              </a:rPr>
              <a:t>20IT064 MANTHANSINH  MAKWANA</a:t>
            </a:r>
          </a:p>
          <a:p>
            <a:r>
              <a:rPr lang="en-US" dirty="0">
                <a:solidFill>
                  <a:srgbClr val="000000"/>
                </a:solidFill>
                <a:ea typeface="Tahoma" panose="020B0604030504040204" pitchFamily="34" charset="0"/>
                <a:cs typeface="Tahoma" panose="020B0604030504040204" pitchFamily="34" charset="0"/>
              </a:rPr>
              <a:t>20IT082 ARYAKUMAR PATEL</a:t>
            </a:r>
          </a:p>
          <a:p>
            <a:r>
              <a:rPr lang="en-US" dirty="0">
                <a:solidFill>
                  <a:srgbClr val="000000"/>
                </a:solidFill>
                <a:ea typeface="Tahoma" panose="020B0604030504040204" pitchFamily="34" charset="0"/>
                <a:cs typeface="Tahoma" panose="020B0604030504040204" pitchFamily="34" charset="0"/>
              </a:rPr>
              <a:t>                                                                                     </a:t>
            </a:r>
            <a:endParaRPr lang="en-US" dirty="0"/>
          </a:p>
        </p:txBody>
      </p:sp>
      <p:sp>
        <p:nvSpPr>
          <p:cNvPr id="4" name="TextBox 3"/>
          <p:cNvSpPr txBox="1"/>
          <p:nvPr/>
        </p:nvSpPr>
        <p:spPr>
          <a:xfrm>
            <a:off x="9196253" y="4730529"/>
            <a:ext cx="2847702" cy="646331"/>
          </a:xfrm>
          <a:prstGeom prst="rect">
            <a:avLst/>
          </a:prstGeom>
          <a:noFill/>
        </p:spPr>
        <p:txBody>
          <a:bodyPr wrap="square" rtlCol="0">
            <a:spAutoFit/>
          </a:bodyPr>
          <a:lstStyle/>
          <a:p>
            <a:r>
              <a:rPr lang="en-US" dirty="0"/>
              <a:t>GUIDED BY.</a:t>
            </a:r>
          </a:p>
          <a:p>
            <a:pPr algn="ctr"/>
            <a:r>
              <a:rPr lang="en-US" dirty="0"/>
              <a:t>PROF. PRIYANKA PATEL</a:t>
            </a:r>
          </a:p>
        </p:txBody>
      </p:sp>
    </p:spTree>
    <p:extLst>
      <p:ext uri="{BB962C8B-B14F-4D97-AF65-F5344CB8AC3E}">
        <p14:creationId xmlns:p14="http://schemas.microsoft.com/office/powerpoint/2010/main" val="410429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710BA503-3282-47A2-9CE3-CDB596CDF640}"/>
              </a:ext>
            </a:extLst>
          </p:cNvPr>
          <p:cNvPicPr>
            <a:picLocks noGrp="1" noChangeAspect="1"/>
          </p:cNvPicPr>
          <p:nvPr>
            <p:ph idx="12"/>
          </p:nvPr>
        </p:nvPicPr>
        <p:blipFill>
          <a:blip r:embed="rId2"/>
          <a:stretch>
            <a:fillRect/>
          </a:stretch>
        </p:blipFill>
        <p:spPr>
          <a:xfrm>
            <a:off x="7026513" y="1984383"/>
            <a:ext cx="4408179" cy="4199728"/>
          </a:xfrm>
        </p:spPr>
      </p:pic>
      <p:sp>
        <p:nvSpPr>
          <p:cNvPr id="9" name="Title 8">
            <a:extLst>
              <a:ext uri="{FF2B5EF4-FFF2-40B4-BE49-F238E27FC236}">
                <a16:creationId xmlns:a16="http://schemas.microsoft.com/office/drawing/2014/main" id="{2455CB07-BDAF-483F-B638-4EB8062F2DE5}"/>
              </a:ext>
            </a:extLst>
          </p:cNvPr>
          <p:cNvSpPr>
            <a:spLocks noGrp="1"/>
          </p:cNvSpPr>
          <p:nvPr>
            <p:ph type="title"/>
          </p:nvPr>
        </p:nvSpPr>
        <p:spPr>
          <a:xfrm>
            <a:off x="1515585" y="686954"/>
            <a:ext cx="9603275" cy="1049235"/>
          </a:xfrm>
        </p:spPr>
        <p:txBody>
          <a:bodyPr/>
          <a:lstStyle/>
          <a:p>
            <a:pPr algn="ctr"/>
            <a:r>
              <a:rPr lang="en-US" dirty="0">
                <a:solidFill>
                  <a:srgbClr val="FFFF00"/>
                </a:solidFill>
              </a:rPr>
              <a:t>Login page &amp; booking page</a:t>
            </a:r>
            <a:endParaRPr lang="en-IN" dirty="0">
              <a:solidFill>
                <a:srgbClr val="FFFF00"/>
              </a:solidFill>
            </a:endParaRPr>
          </a:p>
        </p:txBody>
      </p:sp>
      <p:pic>
        <p:nvPicPr>
          <p:cNvPr id="17" name="Content Placeholder 16">
            <a:extLst>
              <a:ext uri="{FF2B5EF4-FFF2-40B4-BE49-F238E27FC236}">
                <a16:creationId xmlns:a16="http://schemas.microsoft.com/office/drawing/2014/main" id="{908AF238-9CFE-4A9F-BA9D-FCEB4E8E8194}"/>
              </a:ext>
            </a:extLst>
          </p:cNvPr>
          <p:cNvPicPr>
            <a:picLocks noGrp="1" noChangeAspect="1"/>
          </p:cNvPicPr>
          <p:nvPr>
            <p:ph idx="1"/>
          </p:nvPr>
        </p:nvPicPr>
        <p:blipFill rotWithShape="1">
          <a:blip r:embed="rId3"/>
          <a:srcRect t="3151" r="1668"/>
          <a:stretch/>
        </p:blipFill>
        <p:spPr>
          <a:xfrm>
            <a:off x="2281736" y="1736189"/>
            <a:ext cx="4035487" cy="4199727"/>
          </a:xfrm>
        </p:spPr>
      </p:pic>
    </p:spTree>
    <p:extLst>
      <p:ext uri="{BB962C8B-B14F-4D97-AF65-F5344CB8AC3E}">
        <p14:creationId xmlns:p14="http://schemas.microsoft.com/office/powerpoint/2010/main" val="1681037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p:txBody>
          <a:bodyPr>
            <a:normAutofit/>
          </a:bodyPr>
          <a:lstStyle/>
          <a:p>
            <a:r>
              <a:rPr lang="en-US"/>
              <a:t> FUTURE SCOPE</a:t>
            </a:r>
            <a:br>
              <a:rPr lang="en-US"/>
            </a:br>
            <a:endParaRPr lang="en-US" dirty="0"/>
          </a:p>
        </p:txBody>
      </p:sp>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2"/>
          </p:nvPr>
        </p:nvSpPr>
        <p:spPr/>
        <p:txBody>
          <a:bodyPr/>
          <a:lstStyle/>
          <a:p>
            <a:pPr lvl="2"/>
            <a:endParaRPr lang="en-US" dirty="0"/>
          </a:p>
          <a:p>
            <a:endParaRPr lang="en-US" dirty="0"/>
          </a:p>
        </p:txBody>
      </p:sp>
      <p:sp>
        <p:nvSpPr>
          <p:cNvPr id="4" name="Text Placeholder 3">
            <a:extLst>
              <a:ext uri="{FF2B5EF4-FFF2-40B4-BE49-F238E27FC236}">
                <a16:creationId xmlns:a16="http://schemas.microsoft.com/office/drawing/2014/main" id="{4196946F-82A2-4DBD-98DD-DB5D7C5DF011}"/>
              </a:ext>
            </a:extLst>
          </p:cNvPr>
          <p:cNvSpPr>
            <a:spLocks noGrp="1"/>
          </p:cNvSpPr>
          <p:nvPr>
            <p:ph type="body" sz="half" idx="4294967295"/>
          </p:nvPr>
        </p:nvSpPr>
        <p:spPr>
          <a:xfrm>
            <a:off x="1294362" y="1545089"/>
            <a:ext cx="8995096" cy="3127928"/>
          </a:xfrm>
        </p:spPr>
        <p:txBody>
          <a:bodyPr>
            <a:normAutofit/>
          </a:bodyPr>
          <a:lstStyle/>
          <a:p>
            <a:r>
              <a:rPr lang="en-US"/>
              <a:t> We will  include more functionality as per the user  requirements.</a:t>
            </a:r>
          </a:p>
          <a:p>
            <a:endParaRPr lang="en-US"/>
          </a:p>
          <a:p>
            <a:r>
              <a:rPr lang="en-US"/>
              <a:t>We want to improved our home page ,  as it is the main thing  which  atteracts all  user.</a:t>
            </a:r>
          </a:p>
          <a:p>
            <a:r>
              <a:rPr lang="en-US"/>
              <a:t>Not a single website is ever consider as  complete  forever firstly  because there is always something new requirement  also are growing day by day.</a:t>
            </a:r>
          </a:p>
        </p:txBody>
      </p:sp>
    </p:spTree>
    <p:extLst>
      <p:ext uri="{BB962C8B-B14F-4D97-AF65-F5344CB8AC3E}">
        <p14:creationId xmlns:p14="http://schemas.microsoft.com/office/powerpoint/2010/main" val="2412294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Tools  and  technology </a:t>
            </a:r>
          </a:p>
        </p:txBody>
      </p:sp>
      <p:sp>
        <p:nvSpPr>
          <p:cNvPr id="3" name="Text Placeholder 2"/>
          <p:cNvSpPr>
            <a:spLocks noGrp="1"/>
          </p:cNvSpPr>
          <p:nvPr>
            <p:ph type="body" sz="quarter" idx="12"/>
          </p:nvPr>
        </p:nvSpPr>
        <p:spPr/>
        <p:txBody>
          <a:bodyPr>
            <a:normAutofit/>
          </a:bodyPr>
          <a:lstStyle/>
          <a:p>
            <a:pPr marL="342900" indent="-342900" algn="l">
              <a:buFont typeface="Arial" panose="020B0604020202020204" pitchFamily="34" charset="0"/>
              <a:buChar char="•"/>
            </a:pPr>
            <a:r>
              <a:rPr lang="en-US" sz="2000" dirty="0"/>
              <a:t>The  Website is built on the Visual Studio </a:t>
            </a:r>
            <a:r>
              <a:rPr lang="en-US" sz="2000" dirty="0" smtClean="0"/>
              <a:t>Code IDE.</a:t>
            </a:r>
            <a:endParaRPr lang="en-US" sz="2000" dirty="0"/>
          </a:p>
          <a:p>
            <a:pPr marL="342900" indent="-342900" algn="l">
              <a:buFont typeface="Arial" panose="020B0604020202020204" pitchFamily="34" charset="0"/>
              <a:buChar char="•"/>
            </a:pPr>
            <a:r>
              <a:rPr lang="en-US" sz="2000" dirty="0"/>
              <a:t>In this  Website , we </a:t>
            </a:r>
            <a:r>
              <a:rPr lang="en-US" sz="2000" dirty="0" smtClean="0"/>
              <a:t>use HTML,CSS </a:t>
            </a:r>
            <a:r>
              <a:rPr lang="en-US" sz="2000" dirty="0"/>
              <a:t>and Basic JAVA SCRIPT </a:t>
            </a:r>
            <a:r>
              <a:rPr lang="en-US" sz="2000" dirty="0" smtClean="0"/>
              <a:t>Language  </a:t>
            </a:r>
            <a:r>
              <a:rPr lang="en-US" sz="2000" dirty="0"/>
              <a:t>to making </a:t>
            </a:r>
            <a:r>
              <a:rPr lang="en-US" sz="2000" dirty="0" smtClean="0"/>
              <a:t>this  </a:t>
            </a:r>
            <a:r>
              <a:rPr lang="en-US" sz="2000" dirty="0"/>
              <a:t>Project.</a:t>
            </a:r>
          </a:p>
        </p:txBody>
      </p:sp>
    </p:spTree>
    <p:extLst>
      <p:ext uri="{BB962C8B-B14F-4D97-AF65-F5344CB8AC3E}">
        <p14:creationId xmlns:p14="http://schemas.microsoft.com/office/powerpoint/2010/main" val="2748890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https://www.yatra.com</a:t>
            </a:r>
            <a:r>
              <a:rPr lang="en-US" dirty="0" smtClean="0">
                <a:hlinkClick r:id="rId2"/>
              </a:rPr>
              <a:t>/</a:t>
            </a:r>
            <a:endParaRPr lang="en-US" dirty="0" smtClean="0"/>
          </a:p>
          <a:p>
            <a:r>
              <a:rPr lang="en-US" dirty="0">
                <a:hlinkClick r:id="rId3"/>
              </a:rPr>
              <a:t>https://www.makemytrip.com/holidays-india</a:t>
            </a:r>
            <a:r>
              <a:rPr lang="en-US" dirty="0" smtClean="0">
                <a:hlinkClick r:id="rId3"/>
              </a:rPr>
              <a:t>/</a:t>
            </a:r>
            <a:endParaRPr lang="en-US" dirty="0" smtClean="0"/>
          </a:p>
          <a:p>
            <a:r>
              <a:rPr lang="en-US" dirty="0">
                <a:hlinkClick r:id="rId4"/>
              </a:rPr>
              <a:t>https://www.akshartours.com/india-tour</a:t>
            </a:r>
            <a:r>
              <a:rPr lang="en-US" dirty="0" smtClean="0">
                <a:hlinkClick r:id="rId4"/>
              </a:rPr>
              <a:t>/</a:t>
            </a:r>
            <a:endParaRPr lang="en-US" dirty="0" smtClean="0"/>
          </a:p>
          <a:p>
            <a:endParaRPr lang="en-US" dirty="0"/>
          </a:p>
        </p:txBody>
      </p:sp>
      <p:sp>
        <p:nvSpPr>
          <p:cNvPr id="3" name="Title 2"/>
          <p:cNvSpPr>
            <a:spLocks noGrp="1"/>
          </p:cNvSpPr>
          <p:nvPr>
            <p:ph type="title"/>
          </p:nvPr>
        </p:nvSpPr>
        <p:spPr/>
        <p:txBody>
          <a:bodyPr/>
          <a:lstStyle/>
          <a:p>
            <a:pPr algn="ctr"/>
            <a:r>
              <a:rPr lang="en-US" dirty="0" smtClean="0"/>
              <a:t>REFERENCES</a:t>
            </a:r>
            <a:endParaRPr lang="en-US" dirty="0"/>
          </a:p>
        </p:txBody>
      </p:sp>
    </p:spTree>
    <p:extLst>
      <p:ext uri="{BB962C8B-B14F-4D97-AF65-F5344CB8AC3E}">
        <p14:creationId xmlns:p14="http://schemas.microsoft.com/office/powerpoint/2010/main" val="2903502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DFB6-61B9-4032-93B5-C1895B33CAEC}"/>
              </a:ext>
            </a:extLst>
          </p:cNvPr>
          <p:cNvSpPr>
            <a:spLocks noGrp="1"/>
          </p:cNvSpPr>
          <p:nvPr>
            <p:ph type="ctrTitle"/>
          </p:nvPr>
        </p:nvSpPr>
        <p:spPr/>
        <p:txBody>
          <a:bodyPr/>
          <a:lstStyle/>
          <a:p>
            <a:r>
              <a:rPr lang="en-US"/>
              <a:t>T H A N K     Y O U </a:t>
            </a:r>
            <a:endParaRPr lang="en-IN"/>
          </a:p>
        </p:txBody>
      </p:sp>
    </p:spTree>
    <p:extLst>
      <p:ext uri="{BB962C8B-B14F-4D97-AF65-F5344CB8AC3E}">
        <p14:creationId xmlns:p14="http://schemas.microsoft.com/office/powerpoint/2010/main" val="1285531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a:t>CONTENTS</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r>
              <a:rPr lang="en-US" dirty="0"/>
              <a:t>INTRODUCTION</a:t>
            </a:r>
          </a:p>
          <a:p>
            <a:r>
              <a:rPr lang="en-US" dirty="0"/>
              <a:t>REASON  BEHIND  SELECTING  THIS  PROJECT</a:t>
            </a:r>
          </a:p>
          <a:p>
            <a:r>
              <a:rPr lang="en-US" dirty="0"/>
              <a:t>FLOW CHART</a:t>
            </a:r>
          </a:p>
          <a:p>
            <a:r>
              <a:rPr lang="en-US" dirty="0"/>
              <a:t>MODULE OF PROJECT</a:t>
            </a:r>
          </a:p>
          <a:p>
            <a:r>
              <a:rPr lang="en-US" dirty="0"/>
              <a:t>PROJECT SCREENSHOTS</a:t>
            </a:r>
          </a:p>
          <a:p>
            <a:r>
              <a:rPr lang="en-US" dirty="0"/>
              <a:t>FUTURE SCOPE</a:t>
            </a:r>
          </a:p>
          <a:p>
            <a:pPr marL="0" indent="0">
              <a:buNone/>
            </a:pPr>
            <a:endParaRPr lang="en-US" dirty="0"/>
          </a:p>
        </p:txBody>
      </p:sp>
    </p:spTree>
    <p:extLst>
      <p:ext uri="{BB962C8B-B14F-4D97-AF65-F5344CB8AC3E}">
        <p14:creationId xmlns:p14="http://schemas.microsoft.com/office/powerpoint/2010/main" val="209429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r>
              <a:rPr lang="en-US" dirty="0">
                <a:solidFill>
                  <a:srgbClr val="000000"/>
                </a:solidFill>
                <a:ea typeface="Tahoma" panose="020B0604030504040204" pitchFamily="34" charset="0"/>
                <a:cs typeface="Tahoma" panose="020B0604030504040204" pitchFamily="34" charset="0"/>
              </a:rPr>
              <a:t>Travel </a:t>
            </a:r>
            <a:r>
              <a:rPr lang="en-US" dirty="0" smtClean="0">
                <a:solidFill>
                  <a:srgbClr val="000000"/>
                </a:solidFill>
                <a:ea typeface="Tahoma" panose="020B0604030504040204" pitchFamily="34" charset="0"/>
                <a:cs typeface="Tahoma" panose="020B0604030504040204" pitchFamily="34" charset="0"/>
              </a:rPr>
              <a:t>agency</a:t>
            </a:r>
            <a:r>
              <a:rPr lang="en-US" dirty="0" smtClean="0">
                <a:solidFill>
                  <a:srgbClr val="000000"/>
                </a:solidFill>
                <a:ea typeface="Tahoma" panose="020B0604030504040204" pitchFamily="34" charset="0"/>
                <a:cs typeface="Tahoma" panose="020B0604030504040204" pitchFamily="34" charset="0"/>
              </a:rPr>
              <a:t> </a:t>
            </a:r>
            <a:r>
              <a:rPr lang="en-US" dirty="0" smtClean="0">
                <a:solidFill>
                  <a:srgbClr val="000000"/>
                </a:solidFill>
                <a:ea typeface="Tahoma" panose="020B0604030504040204" pitchFamily="34" charset="0"/>
                <a:cs typeface="Tahoma" panose="020B0604030504040204" pitchFamily="34" charset="0"/>
              </a:rPr>
              <a:t>website</a:t>
            </a:r>
            <a:r>
              <a:rPr lang="en-US" dirty="0" smtClean="0">
                <a:solidFill>
                  <a:srgbClr val="000000"/>
                </a:solidFill>
                <a:ea typeface="Tahoma" panose="020B0604030504040204" pitchFamily="34" charset="0"/>
                <a:cs typeface="Tahoma" panose="020B0604030504040204" pitchFamily="34" charset="0"/>
              </a:rPr>
              <a:t> </a:t>
            </a:r>
            <a:r>
              <a:rPr lang="en-US" dirty="0">
                <a:solidFill>
                  <a:srgbClr val="000000"/>
                </a:solidFill>
                <a:ea typeface="Tahoma" panose="020B0604030504040204" pitchFamily="34" charset="0"/>
                <a:cs typeface="Tahoma" panose="020B0604030504040204" pitchFamily="34" charset="0"/>
              </a:rPr>
              <a:t>provide  reservation facility to there customer.</a:t>
            </a:r>
          </a:p>
          <a:p>
            <a:pPr lvl="0"/>
            <a:r>
              <a:rPr lang="en-US" dirty="0">
                <a:solidFill>
                  <a:srgbClr val="000000"/>
                </a:solidFill>
                <a:ea typeface="Tahoma" panose="020B0604030504040204" pitchFamily="34" charset="0"/>
                <a:cs typeface="Tahoma" panose="020B0604030504040204" pitchFamily="34" charset="0"/>
              </a:rPr>
              <a:t>Maximize travel  policy compliance all areas including best fares, allowances and  approval.</a:t>
            </a:r>
          </a:p>
          <a:p>
            <a:pPr lvl="0"/>
            <a:r>
              <a:rPr lang="en-US" dirty="0">
                <a:solidFill>
                  <a:srgbClr val="000000"/>
                </a:solidFill>
                <a:ea typeface="Tahoma" panose="020B0604030504040204" pitchFamily="34" charset="0"/>
                <a:cs typeface="Tahoma" panose="020B0604030504040204" pitchFamily="34" charset="0"/>
              </a:rPr>
              <a:t>Customer  will also  see the </a:t>
            </a:r>
            <a:r>
              <a:rPr lang="en-US" dirty="0" smtClean="0">
                <a:solidFill>
                  <a:srgbClr val="000000"/>
                </a:solidFill>
                <a:ea typeface="Tahoma" panose="020B0604030504040204" pitchFamily="34" charset="0"/>
                <a:cs typeface="Tahoma" panose="020B0604030504040204" pitchFamily="34" charset="0"/>
              </a:rPr>
              <a:t>trip </a:t>
            </a:r>
            <a:r>
              <a:rPr lang="en-US" dirty="0">
                <a:solidFill>
                  <a:srgbClr val="000000"/>
                </a:solidFill>
                <a:ea typeface="Tahoma" panose="020B0604030504040204" pitchFamily="34" charset="0"/>
                <a:cs typeface="Tahoma" panose="020B0604030504040204" pitchFamily="34" charset="0"/>
              </a:rPr>
              <a:t>services.</a:t>
            </a:r>
          </a:p>
          <a:p>
            <a:pPr lvl="0"/>
            <a:r>
              <a:rPr lang="en-US" dirty="0">
                <a:solidFill>
                  <a:srgbClr val="000000"/>
                </a:solidFill>
                <a:ea typeface="Tahoma" panose="020B0604030504040204" pitchFamily="34" charset="0"/>
                <a:cs typeface="Tahoma" panose="020B0604030504040204" pitchFamily="34" charset="0"/>
              </a:rPr>
              <a:t>This </a:t>
            </a:r>
            <a:r>
              <a:rPr lang="en-US" dirty="0" err="1">
                <a:solidFill>
                  <a:srgbClr val="000000"/>
                </a:solidFill>
                <a:ea typeface="Tahoma" panose="020B0604030504040204" pitchFamily="34" charset="0"/>
                <a:cs typeface="Tahoma" panose="020B0604030504040204" pitchFamily="34" charset="0"/>
              </a:rPr>
              <a:t>webside</a:t>
            </a:r>
            <a:r>
              <a:rPr lang="en-US" dirty="0">
                <a:solidFill>
                  <a:srgbClr val="000000"/>
                </a:solidFill>
                <a:ea typeface="Tahoma" panose="020B0604030504040204" pitchFamily="34" charset="0"/>
                <a:cs typeface="Tahoma" panose="020B0604030504040204" pitchFamily="34" charset="0"/>
              </a:rPr>
              <a:t>  provide reservation  facility to there customer.</a:t>
            </a:r>
          </a:p>
          <a:p>
            <a:pPr marL="0" lvl="0" indent="0">
              <a:buNone/>
            </a:pPr>
            <a:endParaRPr lang="en-US"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a:t>REASON </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015732"/>
            <a:ext cx="9603275" cy="3450613"/>
          </a:xfrm>
        </p:spPr>
        <p:txBody>
          <a:bodyPr/>
          <a:lstStyle/>
          <a:p>
            <a:pPr lvl="0"/>
            <a:r>
              <a:rPr lang="en-US"/>
              <a:t>The purpose of website is established fact that internet users are increasing today.     Today  one of the main purposes of the website is to facilitate the offline customer online because customers cannot  spend their  precious time in markets  trying to find out  the best deal.</a:t>
            </a:r>
          </a:p>
          <a:p>
            <a:pPr lvl="0"/>
            <a:r>
              <a:rPr lang="en-US"/>
              <a:t>Our priority  will be our customers and their travel requirements.</a:t>
            </a:r>
          </a:p>
          <a:p>
            <a:pPr lvl="0"/>
            <a:r>
              <a:rPr lang="en-US"/>
              <a:t> we will putting an effort  to provide the right choice to the people when they plan a holiday and beware  them from the false advertising.  </a:t>
            </a:r>
            <a:endParaRPr lang="en-US" dirty="0"/>
          </a:p>
        </p:txBody>
      </p:sp>
    </p:spTree>
    <p:extLst>
      <p:ext uri="{BB962C8B-B14F-4D97-AF65-F5344CB8AC3E}">
        <p14:creationId xmlns:p14="http://schemas.microsoft.com/office/powerpoint/2010/main" val="2712936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p:txBody>
          <a:bodyPr/>
          <a:lstStyle/>
          <a:p>
            <a:r>
              <a:rPr lang="en-US"/>
              <a:t>ABOUT  THIS  PROJECT </a:t>
            </a:r>
            <a:endParaRPr lang="en-US" dirty="0"/>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4294967295"/>
          </p:nvPr>
        </p:nvSpPr>
        <p:spPr>
          <a:xfrm>
            <a:off x="1294361" y="1646238"/>
            <a:ext cx="9603275" cy="3835400"/>
          </a:xfrm>
        </p:spPr>
        <p:txBody>
          <a:bodyPr/>
          <a:lstStyle/>
          <a:p>
            <a:r>
              <a:rPr lang="en-US" dirty="0"/>
              <a:t>This website  is develop to provide best  travelling services to   the customers and travel agents. We have developed </a:t>
            </a:r>
            <a:r>
              <a:rPr lang="en-US" dirty="0" smtClean="0"/>
              <a:t>travel agency website </a:t>
            </a:r>
            <a:r>
              <a:rPr lang="en-US" dirty="0"/>
              <a:t>to provide a search platform where a tourist can find their tour places according to their choices.</a:t>
            </a:r>
          </a:p>
          <a:p>
            <a:r>
              <a:rPr lang="en-US" dirty="0"/>
              <a:t>This </a:t>
            </a:r>
            <a:r>
              <a:rPr lang="en-US" dirty="0" smtClean="0"/>
              <a:t>website also </a:t>
            </a:r>
            <a:r>
              <a:rPr lang="en-US" dirty="0"/>
              <a:t>helps to promote responsible and interesting tourism so that people can enjoy their holidays at their favorable places.</a:t>
            </a:r>
          </a:p>
          <a:p>
            <a:r>
              <a:rPr lang="en-US"/>
              <a:t>This </a:t>
            </a:r>
            <a:r>
              <a:rPr lang="en-US" smtClean="0"/>
              <a:t>website</a:t>
            </a:r>
            <a:r>
              <a:rPr lang="en-US" smtClean="0"/>
              <a:t> </a:t>
            </a:r>
            <a:r>
              <a:rPr lang="en-US" dirty="0"/>
              <a:t>also helps to develop tourism with different cultures so that they enrich the tourism experience and build pride.</a:t>
            </a:r>
          </a:p>
          <a:p>
            <a:endParaRPr lang="en-US" dirty="0"/>
          </a:p>
        </p:txBody>
      </p:sp>
    </p:spTree>
    <p:extLst>
      <p:ext uri="{BB962C8B-B14F-4D97-AF65-F5344CB8AC3E}">
        <p14:creationId xmlns:p14="http://schemas.microsoft.com/office/powerpoint/2010/main" val="4164098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9C61-B562-4946-A845-2643CA01A389}"/>
              </a:ext>
            </a:extLst>
          </p:cNvPr>
          <p:cNvSpPr>
            <a:spLocks noGrp="1"/>
          </p:cNvSpPr>
          <p:nvPr>
            <p:ph type="title"/>
          </p:nvPr>
        </p:nvSpPr>
        <p:spPr/>
        <p:txBody>
          <a:bodyPr/>
          <a:lstStyle/>
          <a:p>
            <a:r>
              <a:rPr lang="en-US"/>
              <a:t>DATA  Flow DIAGRAM</a:t>
            </a:r>
            <a:endParaRPr lang="en-IN"/>
          </a:p>
        </p:txBody>
      </p:sp>
      <p:sp>
        <p:nvSpPr>
          <p:cNvPr id="3" name="Text Placeholder 2">
            <a:extLst>
              <a:ext uri="{FF2B5EF4-FFF2-40B4-BE49-F238E27FC236}">
                <a16:creationId xmlns:a16="http://schemas.microsoft.com/office/drawing/2014/main" id="{C525D08F-FFA7-4E7B-8C42-E4FD4FCCFF6C}"/>
              </a:ext>
            </a:extLst>
          </p:cNvPr>
          <p:cNvSpPr>
            <a:spLocks noGrp="1"/>
          </p:cNvSpPr>
          <p:nvPr>
            <p:ph type="body" sz="quarter" idx="12"/>
          </p:nvPr>
        </p:nvSpPr>
        <p:spPr/>
        <p:txBody>
          <a:bodyPr/>
          <a:lstStyle/>
          <a:p>
            <a:endParaRPr lang="en-IN"/>
          </a:p>
        </p:txBody>
      </p:sp>
      <p:pic>
        <p:nvPicPr>
          <p:cNvPr id="5" name="Picture 4">
            <a:extLst>
              <a:ext uri="{FF2B5EF4-FFF2-40B4-BE49-F238E27FC236}">
                <a16:creationId xmlns:a16="http://schemas.microsoft.com/office/drawing/2014/main" id="{A670C54A-0622-4811-ABB7-0CCBF908D707}"/>
              </a:ext>
            </a:extLst>
          </p:cNvPr>
          <p:cNvPicPr>
            <a:picLocks noChangeAspect="1"/>
          </p:cNvPicPr>
          <p:nvPr/>
        </p:nvPicPr>
        <p:blipFill>
          <a:blip r:embed="rId2"/>
          <a:stretch>
            <a:fillRect/>
          </a:stretch>
        </p:blipFill>
        <p:spPr>
          <a:xfrm>
            <a:off x="770709" y="1685109"/>
            <a:ext cx="10737667" cy="3918857"/>
          </a:xfrm>
          <a:prstGeom prst="rect">
            <a:avLst/>
          </a:prstGeom>
        </p:spPr>
      </p:pic>
    </p:spTree>
    <p:extLst>
      <p:ext uri="{BB962C8B-B14F-4D97-AF65-F5344CB8AC3E}">
        <p14:creationId xmlns:p14="http://schemas.microsoft.com/office/powerpoint/2010/main" val="450659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F1A4-E7D7-4D62-A706-D2F1E469A903}"/>
              </a:ext>
            </a:extLst>
          </p:cNvPr>
          <p:cNvSpPr>
            <a:spLocks noGrp="1"/>
          </p:cNvSpPr>
          <p:nvPr>
            <p:ph type="title"/>
          </p:nvPr>
        </p:nvSpPr>
        <p:spPr/>
        <p:txBody>
          <a:bodyPr/>
          <a:lstStyle/>
          <a:p>
            <a:r>
              <a:rPr lang="en-US"/>
              <a:t>FLOW CHART</a:t>
            </a:r>
            <a:endParaRPr lang="en-IN"/>
          </a:p>
        </p:txBody>
      </p:sp>
      <p:sp>
        <p:nvSpPr>
          <p:cNvPr id="3" name="Text Placeholder 2">
            <a:extLst>
              <a:ext uri="{FF2B5EF4-FFF2-40B4-BE49-F238E27FC236}">
                <a16:creationId xmlns:a16="http://schemas.microsoft.com/office/drawing/2014/main" id="{21CA9C96-4CE7-4430-9F38-B7918D05D268}"/>
              </a:ext>
            </a:extLst>
          </p:cNvPr>
          <p:cNvSpPr>
            <a:spLocks noGrp="1"/>
          </p:cNvSpPr>
          <p:nvPr>
            <p:ph type="body" sz="quarter" idx="12"/>
          </p:nvPr>
        </p:nvSpPr>
        <p:spPr/>
        <p:txBody>
          <a:bodyPr/>
          <a:lstStyle/>
          <a:p>
            <a:endParaRPr lang="en-IN"/>
          </a:p>
        </p:txBody>
      </p:sp>
      <p:pic>
        <p:nvPicPr>
          <p:cNvPr id="5" name="Picture 4">
            <a:extLst>
              <a:ext uri="{FF2B5EF4-FFF2-40B4-BE49-F238E27FC236}">
                <a16:creationId xmlns:a16="http://schemas.microsoft.com/office/drawing/2014/main" id="{AE5B8E44-7BB9-4F0F-9FE3-8E2A7E28E72C}"/>
              </a:ext>
            </a:extLst>
          </p:cNvPr>
          <p:cNvPicPr>
            <a:picLocks noChangeAspect="1"/>
          </p:cNvPicPr>
          <p:nvPr/>
        </p:nvPicPr>
        <p:blipFill>
          <a:blip r:embed="rId2"/>
          <a:stretch>
            <a:fillRect/>
          </a:stretch>
        </p:blipFill>
        <p:spPr>
          <a:xfrm>
            <a:off x="1694656" y="1706252"/>
            <a:ext cx="9042474" cy="3836709"/>
          </a:xfrm>
          <a:prstGeom prst="rect">
            <a:avLst/>
          </a:prstGeom>
        </p:spPr>
      </p:pic>
    </p:spTree>
    <p:extLst>
      <p:ext uri="{BB962C8B-B14F-4D97-AF65-F5344CB8AC3E}">
        <p14:creationId xmlns:p14="http://schemas.microsoft.com/office/powerpoint/2010/main" val="4238867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FE65E1-199C-4212-B6C2-54C2E4CD78E8}"/>
              </a:ext>
            </a:extLst>
          </p:cNvPr>
          <p:cNvSpPr>
            <a:spLocks noGrp="1"/>
          </p:cNvSpPr>
          <p:nvPr>
            <p:ph sz="half" idx="1"/>
          </p:nvPr>
        </p:nvSpPr>
        <p:spPr/>
        <p:txBody>
          <a:bodyPr/>
          <a:lstStyle/>
          <a:p>
            <a:r>
              <a:rPr lang="en-US"/>
              <a:t>DEVELOPER :</a:t>
            </a:r>
          </a:p>
          <a:p>
            <a:pPr marL="457200" indent="-457200">
              <a:buAutoNum type="arabicParenR"/>
            </a:pPr>
            <a:r>
              <a:rPr lang="en-US"/>
              <a:t>LOGIN</a:t>
            </a:r>
          </a:p>
          <a:p>
            <a:pPr marL="457200" indent="-457200">
              <a:buAutoNum type="arabicParenR"/>
            </a:pPr>
            <a:r>
              <a:rPr lang="en-US"/>
              <a:t>MANAGE  TOUR PACKAGES  </a:t>
            </a:r>
          </a:p>
          <a:p>
            <a:pPr marL="457200" indent="-457200">
              <a:buAutoNum type="arabicParenR"/>
            </a:pPr>
            <a:r>
              <a:rPr lang="en-US"/>
              <a:t>MANAGE  TICKET BOOKING</a:t>
            </a:r>
          </a:p>
          <a:p>
            <a:pPr marL="457200" indent="-457200">
              <a:buAutoNum type="arabicParenR"/>
            </a:pPr>
            <a:r>
              <a:rPr lang="en-US"/>
              <a:t>VIEW FEEDBACK</a:t>
            </a:r>
            <a:endParaRPr lang="en-IN"/>
          </a:p>
        </p:txBody>
      </p:sp>
      <p:sp>
        <p:nvSpPr>
          <p:cNvPr id="6" name="Content Placeholder 5">
            <a:extLst>
              <a:ext uri="{FF2B5EF4-FFF2-40B4-BE49-F238E27FC236}">
                <a16:creationId xmlns:a16="http://schemas.microsoft.com/office/drawing/2014/main" id="{F54A02B1-1AD7-48AD-BAA8-383FBF7D4ADE}"/>
              </a:ext>
            </a:extLst>
          </p:cNvPr>
          <p:cNvSpPr>
            <a:spLocks noGrp="1"/>
          </p:cNvSpPr>
          <p:nvPr>
            <p:ph sz="half" idx="2"/>
          </p:nvPr>
        </p:nvSpPr>
        <p:spPr/>
        <p:txBody>
          <a:bodyPr/>
          <a:lstStyle/>
          <a:p>
            <a:r>
              <a:rPr lang="en-US"/>
              <a:t>CUSTOMER :</a:t>
            </a:r>
          </a:p>
          <a:p>
            <a:pPr marL="457200" indent="-457200">
              <a:buAutoNum type="arabicParenR"/>
            </a:pPr>
            <a:r>
              <a:rPr lang="en-US"/>
              <a:t>CONTACT FORM</a:t>
            </a:r>
          </a:p>
          <a:p>
            <a:pPr marL="457200" indent="-457200">
              <a:buAutoNum type="arabicParenR"/>
            </a:pPr>
            <a:r>
              <a:rPr lang="en-US"/>
              <a:t>VIEW PACKAGES</a:t>
            </a:r>
          </a:p>
          <a:p>
            <a:pPr marL="457200" indent="-457200">
              <a:buAutoNum type="arabicParenR"/>
            </a:pPr>
            <a:r>
              <a:rPr lang="en-US"/>
              <a:t>BOOKING </a:t>
            </a:r>
          </a:p>
          <a:p>
            <a:pPr marL="457200" indent="-457200">
              <a:buAutoNum type="arabicParenR"/>
            </a:pPr>
            <a:r>
              <a:rPr lang="en-US"/>
              <a:t>GIVE FEEDBACK</a:t>
            </a:r>
            <a:endParaRPr lang="en-IN"/>
          </a:p>
        </p:txBody>
      </p:sp>
      <p:sp>
        <p:nvSpPr>
          <p:cNvPr id="3" name="Title 2">
            <a:extLst>
              <a:ext uri="{FF2B5EF4-FFF2-40B4-BE49-F238E27FC236}">
                <a16:creationId xmlns:a16="http://schemas.microsoft.com/office/drawing/2014/main" id="{10FD5B0F-1C64-42B2-BA0C-D6A1A8F1BF82}"/>
              </a:ext>
            </a:extLst>
          </p:cNvPr>
          <p:cNvSpPr>
            <a:spLocks noGrp="1"/>
          </p:cNvSpPr>
          <p:nvPr>
            <p:ph type="title"/>
          </p:nvPr>
        </p:nvSpPr>
        <p:spPr/>
        <p:txBody>
          <a:bodyPr/>
          <a:lstStyle/>
          <a:p>
            <a:r>
              <a:rPr lang="en-US"/>
              <a:t>MODULE OF PROJECT</a:t>
            </a:r>
            <a:br>
              <a:rPr lang="en-US"/>
            </a:br>
            <a:endParaRPr lang="en-IN"/>
          </a:p>
        </p:txBody>
      </p:sp>
    </p:spTree>
    <p:extLst>
      <p:ext uri="{BB962C8B-B14F-4D97-AF65-F5344CB8AC3E}">
        <p14:creationId xmlns:p14="http://schemas.microsoft.com/office/powerpoint/2010/main" val="880410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001" y="1606733"/>
            <a:ext cx="9604375" cy="4081230"/>
          </a:xfrm>
        </p:spPr>
      </p:pic>
      <p:sp>
        <p:nvSpPr>
          <p:cNvPr id="10" name="Title 9"/>
          <p:cNvSpPr>
            <a:spLocks noGrp="1"/>
          </p:cNvSpPr>
          <p:nvPr>
            <p:ph type="title"/>
          </p:nvPr>
        </p:nvSpPr>
        <p:spPr>
          <a:xfrm>
            <a:off x="1333551" y="856771"/>
            <a:ext cx="9603275" cy="1141846"/>
          </a:xfrm>
        </p:spPr>
        <p:txBody>
          <a:bodyPr/>
          <a:lstStyle/>
          <a:p>
            <a:pPr algn="ctr"/>
            <a:r>
              <a:rPr lang="en-US" dirty="0">
                <a:solidFill>
                  <a:srgbClr val="FFFF00"/>
                </a:solidFill>
              </a:rPr>
              <a:t>Home Page</a:t>
            </a:r>
          </a:p>
        </p:txBody>
      </p:sp>
      <p:sp>
        <p:nvSpPr>
          <p:cNvPr id="13" name="TextBox 12"/>
          <p:cNvSpPr txBox="1"/>
          <p:nvPr/>
        </p:nvSpPr>
        <p:spPr>
          <a:xfrm>
            <a:off x="2050868" y="300445"/>
            <a:ext cx="8190411" cy="646331"/>
          </a:xfrm>
          <a:prstGeom prst="rect">
            <a:avLst/>
          </a:prstGeom>
          <a:noFill/>
        </p:spPr>
        <p:txBody>
          <a:bodyPr wrap="square" rtlCol="0">
            <a:spAutoFit/>
          </a:bodyPr>
          <a:lstStyle/>
          <a:p>
            <a:pPr algn="ctr"/>
            <a:r>
              <a:rPr lang="en-US" sz="3600" dirty="0"/>
              <a:t>PROJECT SCREENSHORTS</a:t>
            </a:r>
          </a:p>
        </p:txBody>
      </p:sp>
    </p:spTree>
    <p:extLst>
      <p:ext uri="{BB962C8B-B14F-4D97-AF65-F5344CB8AC3E}">
        <p14:creationId xmlns:p14="http://schemas.microsoft.com/office/powerpoint/2010/main" val="162429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1DB373-C1A1-4924-9AF2-F04368201509}">
  <ds:schemaRefs>
    <ds:schemaRef ds:uri="http://www.w3.org/XML/1998/namespace"/>
    <ds:schemaRef ds:uri="http://purl.org/dc/elements/1.1/"/>
    <ds:schemaRef ds:uri="http://purl.org/dc/terms/"/>
    <ds:schemaRef ds:uri="http://schemas.microsoft.com/office/2006/documentManagement/types"/>
    <ds:schemaRef ds:uri="http://schemas.microsoft.com/office/2006/metadata/properties"/>
    <ds:schemaRef ds:uri="16c05727-aa75-4e4a-9b5f-8a80a1165891"/>
    <ds:schemaRef ds:uri="http://schemas.openxmlformats.org/package/2006/metadata/core-properties"/>
    <ds:schemaRef ds:uri="http://purl.org/dc/dcmitype/"/>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59C8665-7E41-4E8E-957E-307F6F826A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 invention</Template>
  <TotalTime>248</TotalTime>
  <Words>401</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Tahoma</vt:lpstr>
      <vt:lpstr>Gallery</vt:lpstr>
      <vt:lpstr>Basic TRAVEL AGENCY PROJECT</vt:lpstr>
      <vt:lpstr>CONTENTS</vt:lpstr>
      <vt:lpstr>INTRODUCTION</vt:lpstr>
      <vt:lpstr>REASON </vt:lpstr>
      <vt:lpstr>ABOUT  THIS  PROJECT </vt:lpstr>
      <vt:lpstr>DATA  Flow DIAGRAM</vt:lpstr>
      <vt:lpstr>FLOW CHART</vt:lpstr>
      <vt:lpstr>MODULE OF PROJECT </vt:lpstr>
      <vt:lpstr>Home Page</vt:lpstr>
      <vt:lpstr>Login page &amp; booking page</vt:lpstr>
      <vt:lpstr> FUTURE SCOPE </vt:lpstr>
      <vt:lpstr>Tools  and  technology </vt:lpstr>
      <vt:lpstr>REFERENCES</vt:lpstr>
      <vt:lpstr>T H A N K     Y O 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AGENCY PROJECT</dc:title>
  <dc:creator>Manthan Makwana</dc:creator>
  <cp:lastModifiedBy>Windows User</cp:lastModifiedBy>
  <cp:revision>18</cp:revision>
  <dcterms:created xsi:type="dcterms:W3CDTF">2021-09-15T17:05:40Z</dcterms:created>
  <dcterms:modified xsi:type="dcterms:W3CDTF">2021-09-16T06:26:08Z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