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  <p:embeddedFontLst>
    <p:embeddedFont>
      <p:font typeface="Fraunces Medium"/>
      <p:regular r:id="rId12"/>
    </p:embeddedFont>
    <p:embeddedFont>
      <p:font typeface="Fraunces Medium"/>
      <p:regular r:id="rId13"/>
    </p:embeddedFont>
    <p:embeddedFont>
      <p:font typeface="Fraunces Medium"/>
      <p:regular r:id="rId14"/>
    </p:embeddedFont>
    <p:embeddedFont>
      <p:font typeface="Fraunces Medium"/>
      <p:regular r:id="rId15"/>
    </p:embeddedFont>
    <p:embeddedFont>
      <p:font typeface="Epilogue"/>
      <p:regular r:id="rId16"/>
    </p:embeddedFont>
    <p:embeddedFont>
      <p:font typeface="Epilogue"/>
      <p:regular r:id="rId17"/>
    </p:embeddedFont>
    <p:embeddedFont>
      <p:font typeface="Epilogue"/>
      <p:regular r:id="rId18"/>
    </p:embeddedFont>
    <p:embeddedFont>
      <p:font typeface="Epilogue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2" Type="http://schemas.openxmlformats.org/officeDocument/2006/relationships/font" Target="fonts/font1.fntdata"/><Relationship Id="rId13" Type="http://schemas.openxmlformats.org/officeDocument/2006/relationships/font" Target="fonts/font2.fntdata"/><Relationship Id="rId14" Type="http://schemas.openxmlformats.org/officeDocument/2006/relationships/font" Target="fonts/font3.fntdata"/><Relationship Id="rId15" Type="http://schemas.openxmlformats.org/officeDocument/2006/relationships/font" Target="fonts/font4.fntdata"/><Relationship Id="rId16" Type="http://schemas.openxmlformats.org/officeDocument/2006/relationships/font" Target="fonts/font5.fntdata"/><Relationship Id="rId17" Type="http://schemas.openxmlformats.org/officeDocument/2006/relationships/font" Target="fonts/font6.fntdata"/><Relationship Id="rId18" Type="http://schemas.openxmlformats.org/officeDocument/2006/relationships/font" Target="fonts/font7.fntdata"/><Relationship Id="rId1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8AFC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80E26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slideLayout" Target="../slideLayouts/slideLayout5.xml"/><Relationship Id="rId10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6.xml"/><Relationship Id="rId7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72843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Analyzing CS:GO Player Performance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48615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 data-driven approach to understand player metrics in CS:GO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6280190" y="5121116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810" y="5128736"/>
            <a:ext cx="347663" cy="3476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756440" y="5104209"/>
            <a:ext cx="1946077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EBECEF"/>
                </a:solidFill>
                <a:latin typeface="Epilogue Bold" pitchFamily="34" charset="0"/>
                <a:ea typeface="Epilogue Bold" pitchFamily="34" charset="-122"/>
                <a:cs typeface="Epilogue Bold" pitchFamily="34" charset="-120"/>
              </a:rPr>
              <a:t>by Arya Belhe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791772"/>
            <a:ext cx="570916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Methodology &amp; Tools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840712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6514624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Handling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14624" y="35655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CSV dataset cleaned and preprocessed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840712"/>
            <a:ext cx="3664863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406301" y="307514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Libraries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406301" y="3565565"/>
            <a:ext cx="31959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pandas, matplotlib/seaborn, scikit-learn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4752618"/>
            <a:ext cx="7556421" cy="1685092"/>
          </a:xfrm>
          <a:prstGeom prst="roundRect">
            <a:avLst>
              <a:gd name="adj" fmla="val 5654"/>
            </a:avLst>
          </a:prstGeom>
          <a:solidFill>
            <a:srgbClr val="283157"/>
          </a:solidFill>
          <a:ln w="7620">
            <a:solidFill>
              <a:srgbClr val="414A70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6514624" y="49870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Feature Engineering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14624" y="5477470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K/D difference, kills per round, headshot ratio, Damage per round.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4005" y="482441"/>
            <a:ext cx="5467826" cy="548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Exploratory Data Analysis</a:t>
            </a:r>
            <a:endParaRPr lang="en-US" sz="3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005" y="1381482"/>
            <a:ext cx="13402389" cy="750522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03860" y="1039178"/>
            <a:ext cx="3063835" cy="3605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22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Real-Life Applications</a:t>
            </a:r>
            <a:endParaRPr lang="en-US" sz="22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04185" y="1630442"/>
            <a:ext cx="1710452" cy="1368385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8210" y="2401014"/>
            <a:ext cx="162282" cy="20288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4830008" y="1745813"/>
            <a:ext cx="1442680" cy="180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Esports Scouting</a:t>
            </a:r>
            <a:endParaRPr lang="en-US" sz="1100" dirty="0"/>
          </a:p>
        </p:txBody>
      </p:sp>
      <p:sp>
        <p:nvSpPr>
          <p:cNvPr id="6" name="Text 2"/>
          <p:cNvSpPr/>
          <p:nvPr/>
        </p:nvSpPr>
        <p:spPr>
          <a:xfrm>
            <a:off x="4830008" y="1995368"/>
            <a:ext cx="531447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rising talent  </a:t>
            </a:r>
            <a:endParaRPr lang="en-US" sz="900" dirty="0"/>
          </a:p>
        </p:txBody>
      </p:sp>
      <p:sp>
        <p:nvSpPr>
          <p:cNvPr id="7" name="Text 3"/>
          <p:cNvSpPr/>
          <p:nvPr/>
        </p:nvSpPr>
        <p:spPr>
          <a:xfrm>
            <a:off x="4830008" y="2249091"/>
            <a:ext cx="531447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Teams can use predictive metrics (K/D ratio, headshot %, etc.) to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emerging talent</a:t>
            </a:r>
            <a:endParaRPr lang="en-US" sz="900" dirty="0"/>
          </a:p>
        </p:txBody>
      </p:sp>
      <p:sp>
        <p:nvSpPr>
          <p:cNvPr id="8" name="Text 4"/>
          <p:cNvSpPr/>
          <p:nvPr/>
        </p:nvSpPr>
        <p:spPr>
          <a:xfrm>
            <a:off x="4830008" y="2474000"/>
            <a:ext cx="531447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Objective data reduces bias in player evaluation</a:t>
            </a:r>
            <a:endParaRPr lang="en-US" sz="900" dirty="0"/>
          </a:p>
        </p:txBody>
      </p:sp>
      <p:sp>
        <p:nvSpPr>
          <p:cNvPr id="9" name="Text 5"/>
          <p:cNvSpPr/>
          <p:nvPr/>
        </p:nvSpPr>
        <p:spPr>
          <a:xfrm>
            <a:off x="4830008" y="2698909"/>
            <a:ext cx="531447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Supports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data-driven scouting decisions</a:t>
            </a:r>
            <a:endParaRPr lang="en-US" sz="900" dirty="0"/>
          </a:p>
        </p:txBody>
      </p:sp>
      <p:sp>
        <p:nvSpPr>
          <p:cNvPr id="10" name="Shape 6"/>
          <p:cNvSpPr/>
          <p:nvPr/>
        </p:nvSpPr>
        <p:spPr>
          <a:xfrm>
            <a:off x="4743450" y="3009424"/>
            <a:ext cx="9454277" cy="7620"/>
          </a:xfrm>
          <a:prstGeom prst="roundRect">
            <a:avLst>
              <a:gd name="adj" fmla="val 636161"/>
            </a:avLst>
          </a:prstGeom>
          <a:solidFill>
            <a:srgbClr val="414A70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959" y="3027640"/>
            <a:ext cx="3421023" cy="1368385"/>
          </a:xfrm>
          <a:prstGeom prst="rect">
            <a:avLst/>
          </a:prstGeom>
        </p:spPr>
      </p:pic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8210" y="3610332"/>
            <a:ext cx="162282" cy="20288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5685353" y="3269813"/>
            <a:ext cx="1442680" cy="180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Player Training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5685353" y="3519368"/>
            <a:ext cx="502360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on high-impact stats Personalized coaching plans based on performance gaps</a:t>
            </a:r>
            <a:endParaRPr lang="en-US" sz="900" dirty="0"/>
          </a:p>
        </p:txBody>
      </p:sp>
      <p:sp>
        <p:nvSpPr>
          <p:cNvPr id="15" name="Text 9"/>
          <p:cNvSpPr/>
          <p:nvPr/>
        </p:nvSpPr>
        <p:spPr>
          <a:xfrm>
            <a:off x="5685353" y="3744278"/>
            <a:ext cx="502360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Focus on improving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precision (headshot %)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and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survivability (K/D difference)</a:t>
            </a:r>
            <a:endParaRPr lang="en-US" sz="900" dirty="0"/>
          </a:p>
        </p:txBody>
      </p:sp>
      <p:sp>
        <p:nvSpPr>
          <p:cNvPr id="16" name="Text 10"/>
          <p:cNvSpPr/>
          <p:nvPr/>
        </p:nvSpPr>
        <p:spPr>
          <a:xfrm>
            <a:off x="5685353" y="3969187"/>
            <a:ext cx="5023604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Track training impact using measurable metrics over time</a:t>
            </a:r>
            <a:endParaRPr lang="en-US" sz="900" dirty="0"/>
          </a:p>
        </p:txBody>
      </p:sp>
      <p:sp>
        <p:nvSpPr>
          <p:cNvPr id="17" name="Shape 11"/>
          <p:cNvSpPr/>
          <p:nvPr/>
        </p:nvSpPr>
        <p:spPr>
          <a:xfrm>
            <a:off x="5598795" y="4406622"/>
            <a:ext cx="8598932" cy="7620"/>
          </a:xfrm>
          <a:prstGeom prst="roundRect">
            <a:avLst>
              <a:gd name="adj" fmla="val 636161"/>
            </a:avLst>
          </a:prstGeom>
          <a:solidFill>
            <a:srgbClr val="414A70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3614" y="4424839"/>
            <a:ext cx="5131594" cy="1368385"/>
          </a:xfrm>
          <a:prstGeom prst="rect">
            <a:avLst/>
          </a:prstGeom>
        </p:spPr>
      </p:pic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10" y="5007531"/>
            <a:ext cx="162282" cy="202883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540579" y="4667012"/>
            <a:ext cx="1502807" cy="180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Analytics Dashboards</a:t>
            </a:r>
            <a:endParaRPr lang="en-US" sz="1100" dirty="0"/>
          </a:p>
        </p:txBody>
      </p:sp>
      <p:sp>
        <p:nvSpPr>
          <p:cNvPr id="21" name="Text 13"/>
          <p:cNvSpPr/>
          <p:nvPr/>
        </p:nvSpPr>
        <p:spPr>
          <a:xfrm>
            <a:off x="6540579" y="4916567"/>
            <a:ext cx="5880497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Real-time tracking for coaches Build live dashboards to monitor player stats during or after matches</a:t>
            </a:r>
            <a:endParaRPr lang="en-US" sz="900" dirty="0"/>
          </a:p>
        </p:txBody>
      </p:sp>
      <p:sp>
        <p:nvSpPr>
          <p:cNvPr id="22" name="Text 14"/>
          <p:cNvSpPr/>
          <p:nvPr/>
        </p:nvSpPr>
        <p:spPr>
          <a:xfrm>
            <a:off x="6540579" y="5141476"/>
            <a:ext cx="5880497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Help coaches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adapt strategies in real-time</a:t>
            </a:r>
            <a:endParaRPr lang="en-US" sz="900" dirty="0"/>
          </a:p>
        </p:txBody>
      </p:sp>
      <p:sp>
        <p:nvSpPr>
          <p:cNvPr id="23" name="Text 15"/>
          <p:cNvSpPr/>
          <p:nvPr/>
        </p:nvSpPr>
        <p:spPr>
          <a:xfrm>
            <a:off x="6540579" y="5366385"/>
            <a:ext cx="5880497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Identify underperforming roles or map-specific weaknesses</a:t>
            </a:r>
            <a:endParaRPr lang="en-US" sz="900" dirty="0"/>
          </a:p>
        </p:txBody>
      </p:sp>
      <p:sp>
        <p:nvSpPr>
          <p:cNvPr id="24" name="Shape 16"/>
          <p:cNvSpPr/>
          <p:nvPr/>
        </p:nvSpPr>
        <p:spPr>
          <a:xfrm>
            <a:off x="6454021" y="5803821"/>
            <a:ext cx="7743706" cy="7620"/>
          </a:xfrm>
          <a:prstGeom prst="roundRect">
            <a:avLst>
              <a:gd name="adj" fmla="val 636161"/>
            </a:avLst>
          </a:prstGeom>
          <a:solidFill>
            <a:srgbClr val="414A70"/>
          </a:solidFill>
          <a:ln/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388" y="5822037"/>
            <a:ext cx="6842165" cy="1368385"/>
          </a:xfrm>
          <a:prstGeom prst="rect">
            <a:avLst/>
          </a:prstGeom>
        </p:spPr>
      </p:pic>
      <p:pic>
        <p:nvPicPr>
          <p:cNvPr id="2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329" y="6404729"/>
            <a:ext cx="162282" cy="202883"/>
          </a:xfrm>
          <a:prstGeom prst="rect">
            <a:avLst/>
          </a:prstGeom>
        </p:spPr>
      </p:pic>
      <p:sp>
        <p:nvSpPr>
          <p:cNvPr id="27" name="Text 17"/>
          <p:cNvSpPr/>
          <p:nvPr/>
        </p:nvSpPr>
        <p:spPr>
          <a:xfrm>
            <a:off x="7395924" y="6064210"/>
            <a:ext cx="1442680" cy="1803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Gamer Tools</a:t>
            </a:r>
            <a:endParaRPr lang="en-US" sz="1100" dirty="0"/>
          </a:p>
        </p:txBody>
      </p:sp>
      <p:sp>
        <p:nvSpPr>
          <p:cNvPr id="28" name="Text 18"/>
          <p:cNvSpPr/>
          <p:nvPr/>
        </p:nvSpPr>
        <p:spPr>
          <a:xfrm>
            <a:off x="7395924" y="6313765"/>
            <a:ext cx="5976580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Performance feedback apps Create feedback systems (web or in-game overlays) for individual players</a:t>
            </a:r>
            <a:endParaRPr lang="en-US" sz="900" dirty="0"/>
          </a:p>
        </p:txBody>
      </p:sp>
      <p:sp>
        <p:nvSpPr>
          <p:cNvPr id="29" name="Text 19"/>
          <p:cNvSpPr/>
          <p:nvPr/>
        </p:nvSpPr>
        <p:spPr>
          <a:xfrm>
            <a:off x="7395924" y="6538674"/>
            <a:ext cx="5976580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Use ML-driven insights to suggest areas for improvement</a:t>
            </a:r>
            <a:endParaRPr lang="en-US" sz="900" dirty="0"/>
          </a:p>
        </p:txBody>
      </p:sp>
      <p:sp>
        <p:nvSpPr>
          <p:cNvPr id="30" name="Text 20"/>
          <p:cNvSpPr/>
          <p:nvPr/>
        </p:nvSpPr>
        <p:spPr>
          <a:xfrm>
            <a:off x="7395924" y="6763583"/>
            <a:ext cx="5976580" cy="1845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Promote </a:t>
            </a:r>
            <a:pPr algn="l" indent="0" marL="0">
              <a:lnSpc>
                <a:spcPts val="1450"/>
              </a:lnSpc>
              <a:buNone/>
            </a:pPr>
            <a:r>
              <a:rPr lang="en-US" sz="900" b="1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self-coaching and competitive growth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 among casual and semi-pro players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6642" y="596622"/>
            <a:ext cx="6945035" cy="6756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00"/>
              </a:lnSpc>
              <a:buNone/>
            </a:pPr>
            <a:r>
              <a:rPr lang="en-US" sz="4250" dirty="0">
                <a:solidFill>
                  <a:srgbClr val="FFFFF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Modeling &amp; Code Overview</a:t>
            </a:r>
            <a:endParaRPr lang="en-US" sz="42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642" y="1596509"/>
            <a:ext cx="1080968" cy="1721048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161818" y="1812607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Ingestion</a:t>
            </a:r>
            <a:endParaRPr lang="en-US" sz="2100" dirty="0"/>
          </a:p>
        </p:txBody>
      </p:sp>
      <p:sp>
        <p:nvSpPr>
          <p:cNvPr id="6" name="Text 2"/>
          <p:cNvSpPr/>
          <p:nvPr/>
        </p:nvSpPr>
        <p:spPr>
          <a:xfrm>
            <a:off x="2161818" y="2280047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Tool:- Pandas.read_csv()</a:t>
            </a:r>
            <a:endParaRPr lang="en-US" sz="1700" dirty="0"/>
          </a:p>
        </p:txBody>
      </p:sp>
      <p:sp>
        <p:nvSpPr>
          <p:cNvPr id="7" name="Text 3"/>
          <p:cNvSpPr/>
          <p:nvPr/>
        </p:nvSpPr>
        <p:spPr>
          <a:xfrm>
            <a:off x="2161818" y="2755583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Purpose:- Load data from CSV files into a Dataframe.</a:t>
            </a:r>
            <a:endParaRPr lang="en-US" sz="170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42" y="3317558"/>
            <a:ext cx="1080968" cy="1721048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161818" y="3533656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Data Preprocessing</a:t>
            </a:r>
            <a:endParaRPr lang="en-US" sz="2100" dirty="0"/>
          </a:p>
        </p:txBody>
      </p:sp>
      <p:sp>
        <p:nvSpPr>
          <p:cNvPr id="10" name="Text 5"/>
          <p:cNvSpPr/>
          <p:nvPr/>
        </p:nvSpPr>
        <p:spPr>
          <a:xfrm>
            <a:off x="2161818" y="4001095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Steps:- Handling missing values, data formating, </a:t>
            </a:r>
            <a:endParaRPr lang="en-US" sz="1700" dirty="0"/>
          </a:p>
        </p:txBody>
      </p:sp>
      <p:sp>
        <p:nvSpPr>
          <p:cNvPr id="11" name="Text 6"/>
          <p:cNvSpPr/>
          <p:nvPr/>
        </p:nvSpPr>
        <p:spPr>
          <a:xfrm>
            <a:off x="2161818" y="4476631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642" y="5038606"/>
            <a:ext cx="1080968" cy="129718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61818" y="5254704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Visualization</a:t>
            </a:r>
            <a:endParaRPr lang="en-US" sz="2100" dirty="0"/>
          </a:p>
        </p:txBody>
      </p:sp>
      <p:sp>
        <p:nvSpPr>
          <p:cNvPr id="14" name="Text 8"/>
          <p:cNvSpPr/>
          <p:nvPr/>
        </p:nvSpPr>
        <p:spPr>
          <a:xfrm>
            <a:off x="2161818" y="5722144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Seaborn plots</a:t>
            </a:r>
            <a:endParaRPr lang="en-US" sz="1700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642" y="6335792"/>
            <a:ext cx="1080968" cy="1297186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2161818" y="6551890"/>
            <a:ext cx="2702600" cy="337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00" dirty="0">
                <a:solidFill>
                  <a:srgbClr val="EBECEF"/>
                </a:solidFill>
                <a:latin typeface="Fraunces Medium" pitchFamily="34" charset="0"/>
                <a:ea typeface="Fraunces Medium" pitchFamily="34" charset="-122"/>
                <a:cs typeface="Fraunces Medium" pitchFamily="34" charset="-120"/>
              </a:rPr>
              <a:t>ML Models</a:t>
            </a:r>
            <a:endParaRPr lang="en-US" sz="2100" dirty="0"/>
          </a:p>
        </p:txBody>
      </p:sp>
      <p:sp>
        <p:nvSpPr>
          <p:cNvPr id="17" name="Text 10"/>
          <p:cNvSpPr/>
          <p:nvPr/>
        </p:nvSpPr>
        <p:spPr>
          <a:xfrm>
            <a:off x="2161818" y="7019330"/>
            <a:ext cx="8054340" cy="3458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700" dirty="0">
                <a:solidFill>
                  <a:srgbClr val="EBECEF"/>
                </a:solidFill>
                <a:latin typeface="Epilogue" pitchFamily="34" charset="0"/>
                <a:ea typeface="Epilogue" pitchFamily="34" charset="-122"/>
                <a:cs typeface="Epilogue" pitchFamily="34" charset="-120"/>
              </a:rPr>
              <a:t>Linear Regression 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2025-04-22T19:31:12Z</dcterms:created>
  <dcterms:modified xsi:type="dcterms:W3CDTF">2025-04-22T19:31:12Z</dcterms:modified>
</cp:coreProperties>
</file>