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fc90e5aa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fc90e5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fc90e5aa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fc90e5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fc90e5aa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fc90e5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fc90e5aa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fc90e5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different legends -&gt; red, yellow, green tick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fc90e5aa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fc90e5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fc90e5aa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fc90e5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fc90e5aa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fc90e5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Form easier to fill.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fc90e5aa_0_1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fc90e5a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Form easier to fill.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fc90e5aa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fc90e5a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8fc90e5a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8fc90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8fc90e5a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8fc90e5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8fc90e5aa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8fc90e5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fc90e5aa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fc90e5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fc90e5aa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fc90e5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fc90e5aa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fc90e5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uneditable.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fc90e5a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fc90e5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and gender are prefilled. If checked on ‘Were you adopted’, then family info is not asked to filled.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fc90e5aa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fc90e5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139607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Digital Family Histories</a:t>
            </a:r>
            <a:endParaRPr sz="4800"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58200" y="3838825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3000"/>
              <a:t>Team 1</a:t>
            </a:r>
            <a:endParaRPr b="1" sz="3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Aditya Joshi (ajoshi6)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Amber Raza (araza3)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Abhishek Arya (aarya)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Darpan Dodiya (dpdodiya)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Neeraj Deshpande (ndeshpa)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Karthikeyan Vaideswaran (kvaides)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can either import information from an existing account or create a new profile for the family member.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224925" y="2102075"/>
            <a:ext cx="5754300" cy="45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259725"/>
            <a:ext cx="5460449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fills out the information about the selected family member manually.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119825" y="2075800"/>
            <a:ext cx="5912100" cy="44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625" y="2207200"/>
            <a:ext cx="5746499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can add other family members such as siblings, uncles, aunts etc.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119825" y="2075800"/>
            <a:ext cx="5912100" cy="44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2207175"/>
            <a:ext cx="5694874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Application Progress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This page shows the status of information filled for each member including self.</a:t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Different icons used to indicate progress of each member.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210000" y="1968500"/>
            <a:ext cx="5821800" cy="45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250" y="2163650"/>
            <a:ext cx="5505603" cy="41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Result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can view the risk profile and share it with the doctor via email.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119825" y="2075800"/>
            <a:ext cx="5912100" cy="39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50" y="2233450"/>
            <a:ext cx="5653248" cy="36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Result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Based on the information provided, the family tree pedigree is generated and displayed.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119825" y="2075800"/>
            <a:ext cx="5912100" cy="41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00" y="2196875"/>
            <a:ext cx="5690501" cy="39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Accomplishments</a:t>
            </a:r>
            <a:endParaRPr sz="48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Reduced form size.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Introduced new functionality to import profile.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UI improvements.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Scope ??</a:t>
            </a:r>
            <a:endParaRPr sz="48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2949300" y="2724250"/>
            <a:ext cx="51405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 ??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Objective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Design a digital family health history application that is: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User-friendly and easy to use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Capture all essential health data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Focusing on younger and typically healthy individuals (14 - 40 years)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Accessible to the population with low literacy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Background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What is family health history ?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Family history is not usable if it doesn't have all information.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It is patient-generated health data.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Challenge: get the users to fill data as accurately as possible.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Beneficial to all: Insurance, care providers, patients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Workflow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Patient encounter.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Clinician provisions MeTree account.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Patient accesses and fills out information.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Generate a personalised risk profile and a corresponding family tree.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Patient and clinician collaborate on patient's MeTree report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TODO 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FILL THIMBNAIL HERE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Invitation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receives an email from doctor to create an account on MeTree.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375" y="1968500"/>
            <a:ext cx="5133426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SignUp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Username is the email address of the user which is prefilled.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has to just choose password to create account.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00" y="2120825"/>
            <a:ext cx="5781600" cy="3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Basic Information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The user fills out his/her basic and health related information.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330025" y="2008350"/>
            <a:ext cx="5465400" cy="42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975" y="2128350"/>
            <a:ext cx="5253827" cy="39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The user can view the status for each family member and select the family member whose information needs to be filled.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382575" y="2128350"/>
            <a:ext cx="5622900" cy="45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900" y="2230473"/>
            <a:ext cx="5412250" cy="431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