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6"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000000"/>
                </a:solidFill>
                <a:latin typeface="Calibri"/>
              </a:rPr>
              <a:t>Click to move the slide</a:t>
            </a:r>
          </a:p>
        </p:txBody>
      </p:sp>
      <p:sp>
        <p:nvSpPr>
          <p:cNvPr id="87"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88"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 </a:t>
            </a:r>
          </a:p>
        </p:txBody>
      </p:sp>
      <p:sp>
        <p:nvSpPr>
          <p:cNvPr id="89"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 </a:t>
            </a:r>
          </a:p>
        </p:txBody>
      </p:sp>
      <p:sp>
        <p:nvSpPr>
          <p:cNvPr id="90"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 </a:t>
            </a:r>
          </a:p>
        </p:txBody>
      </p:sp>
      <p:sp>
        <p:nvSpPr>
          <p:cNvPr id="91"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2F905501-086B-40BA-9D3E-EF1A7282A75C}" type="slidenum">
              <a:rPr lang="en-IN" sz="1400" b="0" strike="noStrike" spc="-1">
                <a:latin typeface="Times New Roman"/>
              </a:rPr>
              <a:t>‹#›</a:t>
            </a:fld>
            <a:endParaRPr lang="en-IN" sz="1400" b="0" strike="noStrike" spc="-1">
              <a:latin typeface="Times New Roman"/>
            </a:endParaRPr>
          </a:p>
        </p:txBody>
      </p:sp>
    </p:spTree>
    <p:extLst>
      <p:ext uri="{BB962C8B-B14F-4D97-AF65-F5344CB8AC3E}">
        <p14:creationId xmlns:p14="http://schemas.microsoft.com/office/powerpoint/2010/main" val="1581697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noRot="1" noChangeAspect="1"/>
          </p:cNvSpPr>
          <p:nvPr>
            <p:ph type="sldImg"/>
          </p:nvPr>
        </p:nvSpPr>
        <p:spPr>
          <a:xfrm>
            <a:off x="381000" y="685800"/>
            <a:ext cx="6096000" cy="3429000"/>
          </a:xfrm>
          <a:prstGeom prst="rect">
            <a:avLst/>
          </a:prstGeom>
        </p:spPr>
      </p:sp>
      <p:sp>
        <p:nvSpPr>
          <p:cNvPr id="197" name="PlaceHolder 2"/>
          <p:cNvSpPr>
            <a:spLocks noGrp="1"/>
          </p:cNvSpPr>
          <p:nvPr>
            <p:ph type="body"/>
          </p:nvPr>
        </p:nvSpPr>
        <p:spPr>
          <a:xfrm>
            <a:off x="685800" y="4343400"/>
            <a:ext cx="5486040" cy="4114440"/>
          </a:xfrm>
          <a:prstGeom prst="rect">
            <a:avLst/>
          </a:prstGeom>
        </p:spPr>
        <p:txBody>
          <a:bodyPr>
            <a:normAutofit/>
          </a:bodyPr>
          <a:lstStyle/>
          <a:p>
            <a:endParaRPr lang="en-IN" sz="2000" b="0" strike="noStrike" spc="-1">
              <a:latin typeface="Arial"/>
            </a:endParaRPr>
          </a:p>
        </p:txBody>
      </p:sp>
      <p:sp>
        <p:nvSpPr>
          <p:cNvPr id="198"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3E231D07-FC4F-4CCD-A0AD-60F2CE6CCC02}" type="slidenum">
              <a:rPr lang="en-IN" sz="1200" b="0" strike="noStrike" spc="-1">
                <a:solidFill>
                  <a:srgbClr val="000000"/>
                </a:solidFill>
                <a:latin typeface="+mn-lt"/>
                <a:ea typeface="+mn-ea"/>
              </a:rPr>
              <a:t>1</a:t>
            </a:fld>
            <a:endParaRPr lang="en-IN" sz="1200" b="0" strike="noStrike" spc="-1">
              <a:latin typeface="Times New Roman"/>
            </a:endParaRPr>
          </a:p>
        </p:txBody>
      </p:sp>
    </p:spTree>
    <p:extLst>
      <p:ext uri="{BB962C8B-B14F-4D97-AF65-F5344CB8AC3E}">
        <p14:creationId xmlns:p14="http://schemas.microsoft.com/office/powerpoint/2010/main" val="1020965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PlaceHolder 1"/>
          <p:cNvSpPr>
            <a:spLocks noGrp="1" noRot="1" noChangeAspect="1"/>
          </p:cNvSpPr>
          <p:nvPr>
            <p:ph type="sldImg"/>
          </p:nvPr>
        </p:nvSpPr>
        <p:spPr>
          <a:xfrm>
            <a:off x="381000" y="685800"/>
            <a:ext cx="6096000" cy="3429000"/>
          </a:xfrm>
          <a:prstGeom prst="rect">
            <a:avLst/>
          </a:prstGeom>
        </p:spPr>
      </p:sp>
      <p:sp>
        <p:nvSpPr>
          <p:cNvPr id="200" name="PlaceHolder 2"/>
          <p:cNvSpPr>
            <a:spLocks noGrp="1"/>
          </p:cNvSpPr>
          <p:nvPr>
            <p:ph type="body"/>
          </p:nvPr>
        </p:nvSpPr>
        <p:spPr>
          <a:xfrm>
            <a:off x="685800" y="4343400"/>
            <a:ext cx="5486040" cy="4114440"/>
          </a:xfrm>
          <a:prstGeom prst="rect">
            <a:avLst/>
          </a:prstGeom>
        </p:spPr>
        <p:txBody>
          <a:bodyPr>
            <a:normAutofit/>
          </a:bodyPr>
          <a:lstStyle/>
          <a:p>
            <a:endParaRPr lang="en-IN" sz="2000" b="0" strike="noStrike" spc="-1">
              <a:latin typeface="Arial"/>
            </a:endParaRPr>
          </a:p>
        </p:txBody>
      </p:sp>
      <p:sp>
        <p:nvSpPr>
          <p:cNvPr id="201"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240807DF-1860-4156-91C3-5CA39B3BE75E}" type="slidenum">
              <a:rPr lang="en-IN" sz="1200" b="0" strike="noStrike" spc="-1">
                <a:solidFill>
                  <a:srgbClr val="000000"/>
                </a:solidFill>
                <a:latin typeface="+mn-lt"/>
                <a:ea typeface="+mn-ea"/>
              </a:rPr>
              <a:t>7</a:t>
            </a:fld>
            <a:endParaRPr lang="en-IN" sz="1200" b="0" strike="noStrike" spc="-1">
              <a:latin typeface="Times New Roman"/>
            </a:endParaRPr>
          </a:p>
        </p:txBody>
      </p:sp>
    </p:spTree>
    <p:extLst>
      <p:ext uri="{BB962C8B-B14F-4D97-AF65-F5344CB8AC3E}">
        <p14:creationId xmlns:p14="http://schemas.microsoft.com/office/powerpoint/2010/main" val="3694312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PlaceHolder 1"/>
          <p:cNvSpPr>
            <a:spLocks noGrp="1" noRot="1" noChangeAspect="1"/>
          </p:cNvSpPr>
          <p:nvPr>
            <p:ph type="sldImg"/>
          </p:nvPr>
        </p:nvSpPr>
        <p:spPr>
          <a:xfrm>
            <a:off x="381000" y="685800"/>
            <a:ext cx="6096000" cy="3429000"/>
          </a:xfrm>
          <a:prstGeom prst="rect">
            <a:avLst/>
          </a:prstGeom>
        </p:spPr>
      </p:sp>
      <p:sp>
        <p:nvSpPr>
          <p:cNvPr id="203" name="PlaceHolder 2"/>
          <p:cNvSpPr>
            <a:spLocks noGrp="1"/>
          </p:cNvSpPr>
          <p:nvPr>
            <p:ph type="body"/>
          </p:nvPr>
        </p:nvSpPr>
        <p:spPr>
          <a:xfrm>
            <a:off x="685800" y="4343400"/>
            <a:ext cx="5486040" cy="4114440"/>
          </a:xfrm>
          <a:prstGeom prst="rect">
            <a:avLst/>
          </a:prstGeom>
        </p:spPr>
        <p:txBody>
          <a:bodyPr>
            <a:normAutofit/>
          </a:bodyPr>
          <a:lstStyle/>
          <a:p>
            <a:endParaRPr lang="en-IN" sz="2000" b="0" strike="noStrike" spc="-1">
              <a:latin typeface="Arial"/>
            </a:endParaRPr>
          </a:p>
        </p:txBody>
      </p:sp>
      <p:sp>
        <p:nvSpPr>
          <p:cNvPr id="204"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6D6CB900-7165-46A8-ADD9-C846BB0BD139}" type="slidenum">
              <a:rPr lang="en-IN" sz="1200" b="0" strike="noStrike" spc="-1">
                <a:solidFill>
                  <a:srgbClr val="000000"/>
                </a:solidFill>
                <a:latin typeface="+mn-lt"/>
                <a:ea typeface="+mn-ea"/>
              </a:rPr>
              <a:t>8</a:t>
            </a:fld>
            <a:endParaRPr lang="en-IN" sz="1200" b="0" strike="noStrike" spc="-1">
              <a:latin typeface="Times New Roman"/>
            </a:endParaRPr>
          </a:p>
        </p:txBody>
      </p:sp>
    </p:spTree>
    <p:extLst>
      <p:ext uri="{BB962C8B-B14F-4D97-AF65-F5344CB8AC3E}">
        <p14:creationId xmlns:p14="http://schemas.microsoft.com/office/powerpoint/2010/main" val="3553706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laceHolder 1"/>
          <p:cNvSpPr>
            <a:spLocks noGrp="1" noRot="1" noChangeAspect="1"/>
          </p:cNvSpPr>
          <p:nvPr>
            <p:ph type="sldImg"/>
          </p:nvPr>
        </p:nvSpPr>
        <p:spPr>
          <a:xfrm>
            <a:off x="381000" y="685800"/>
            <a:ext cx="6096000" cy="3429000"/>
          </a:xfrm>
          <a:prstGeom prst="rect">
            <a:avLst/>
          </a:prstGeom>
        </p:spPr>
      </p:sp>
      <p:sp>
        <p:nvSpPr>
          <p:cNvPr id="206" name="PlaceHolder 2"/>
          <p:cNvSpPr>
            <a:spLocks noGrp="1"/>
          </p:cNvSpPr>
          <p:nvPr>
            <p:ph type="body"/>
          </p:nvPr>
        </p:nvSpPr>
        <p:spPr>
          <a:xfrm>
            <a:off x="685800" y="4343400"/>
            <a:ext cx="5486040" cy="4114440"/>
          </a:xfrm>
          <a:prstGeom prst="rect">
            <a:avLst/>
          </a:prstGeom>
        </p:spPr>
        <p:txBody>
          <a:bodyPr>
            <a:normAutofit/>
          </a:bodyPr>
          <a:lstStyle/>
          <a:p>
            <a:endParaRPr lang="en-IN" sz="2000" b="0" strike="noStrike" spc="-1">
              <a:latin typeface="Arial"/>
            </a:endParaRPr>
          </a:p>
        </p:txBody>
      </p:sp>
      <p:sp>
        <p:nvSpPr>
          <p:cNvPr id="207"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E69DCEF4-1B75-459D-B37A-87AEB5ACE163}" type="slidenum">
              <a:rPr lang="en-IN" sz="1200" b="0" strike="noStrike" spc="-1">
                <a:solidFill>
                  <a:srgbClr val="000000"/>
                </a:solidFill>
                <a:latin typeface="+mn-lt"/>
                <a:ea typeface="+mn-ea"/>
              </a:rPr>
              <a:t>9</a:t>
            </a:fld>
            <a:endParaRPr lang="en-IN" sz="1200" b="0" strike="noStrike" spc="-1">
              <a:latin typeface="Times New Roman"/>
            </a:endParaRPr>
          </a:p>
        </p:txBody>
      </p:sp>
    </p:spTree>
    <p:extLst>
      <p:ext uri="{BB962C8B-B14F-4D97-AF65-F5344CB8AC3E}">
        <p14:creationId xmlns:p14="http://schemas.microsoft.com/office/powerpoint/2010/main" val="1036312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PlaceHolder 1"/>
          <p:cNvSpPr>
            <a:spLocks noGrp="1" noRot="1" noChangeAspect="1"/>
          </p:cNvSpPr>
          <p:nvPr>
            <p:ph type="sldImg"/>
          </p:nvPr>
        </p:nvSpPr>
        <p:spPr>
          <a:xfrm>
            <a:off x="381000" y="685800"/>
            <a:ext cx="6096000" cy="3429000"/>
          </a:xfrm>
          <a:prstGeom prst="rect">
            <a:avLst/>
          </a:prstGeom>
        </p:spPr>
      </p:sp>
      <p:sp>
        <p:nvSpPr>
          <p:cNvPr id="209" name="PlaceHolder 2"/>
          <p:cNvSpPr>
            <a:spLocks noGrp="1"/>
          </p:cNvSpPr>
          <p:nvPr>
            <p:ph type="body"/>
          </p:nvPr>
        </p:nvSpPr>
        <p:spPr>
          <a:xfrm>
            <a:off x="685800" y="4343400"/>
            <a:ext cx="5486040" cy="4114440"/>
          </a:xfrm>
          <a:prstGeom prst="rect">
            <a:avLst/>
          </a:prstGeom>
        </p:spPr>
        <p:txBody>
          <a:bodyPr>
            <a:normAutofit/>
          </a:bodyPr>
          <a:lstStyle/>
          <a:p>
            <a:endParaRPr lang="en-IN" sz="2000" b="0" strike="noStrike" spc="-1">
              <a:latin typeface="Arial"/>
            </a:endParaRPr>
          </a:p>
        </p:txBody>
      </p:sp>
      <p:sp>
        <p:nvSpPr>
          <p:cNvPr id="210"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4922550B-2372-4006-B193-4B9FA6C21FAA}" type="slidenum">
              <a:rPr lang="en-IN" sz="1200" b="0" strike="noStrike" spc="-1">
                <a:solidFill>
                  <a:srgbClr val="000000"/>
                </a:solidFill>
                <a:latin typeface="+mn-lt"/>
                <a:ea typeface="+mn-ea"/>
              </a:rPr>
              <a:t>10</a:t>
            </a:fld>
            <a:endParaRPr lang="en-IN" sz="1200" b="0" strike="noStrike" spc="-1">
              <a:latin typeface="Times New Roman"/>
            </a:endParaRPr>
          </a:p>
        </p:txBody>
      </p:sp>
    </p:spTree>
    <p:extLst>
      <p:ext uri="{BB962C8B-B14F-4D97-AF65-F5344CB8AC3E}">
        <p14:creationId xmlns:p14="http://schemas.microsoft.com/office/powerpoint/2010/main" val="3652473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PlaceHolder 1"/>
          <p:cNvSpPr>
            <a:spLocks noGrp="1" noRot="1" noChangeAspect="1"/>
          </p:cNvSpPr>
          <p:nvPr>
            <p:ph type="sldImg"/>
          </p:nvPr>
        </p:nvSpPr>
        <p:spPr>
          <a:xfrm>
            <a:off x="381000" y="685800"/>
            <a:ext cx="6096000" cy="3429000"/>
          </a:xfrm>
          <a:prstGeom prst="rect">
            <a:avLst/>
          </a:prstGeom>
        </p:spPr>
      </p:sp>
      <p:sp>
        <p:nvSpPr>
          <p:cNvPr id="212" name="PlaceHolder 2"/>
          <p:cNvSpPr>
            <a:spLocks noGrp="1"/>
          </p:cNvSpPr>
          <p:nvPr>
            <p:ph type="body"/>
          </p:nvPr>
        </p:nvSpPr>
        <p:spPr>
          <a:xfrm>
            <a:off x="685800" y="4343400"/>
            <a:ext cx="5486040" cy="4114440"/>
          </a:xfrm>
          <a:prstGeom prst="rect">
            <a:avLst/>
          </a:prstGeom>
        </p:spPr>
        <p:txBody>
          <a:bodyPr>
            <a:normAutofit/>
          </a:bodyPr>
          <a:lstStyle/>
          <a:p>
            <a:endParaRPr lang="en-IN" sz="2000" b="0" strike="noStrike" spc="-1">
              <a:latin typeface="Arial"/>
            </a:endParaRPr>
          </a:p>
        </p:txBody>
      </p:sp>
      <p:sp>
        <p:nvSpPr>
          <p:cNvPr id="213"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B1DD4650-3E67-4ECC-A14B-73C403980661}" type="slidenum">
              <a:rPr lang="en-IN" sz="1200" b="0" strike="noStrike" spc="-1">
                <a:solidFill>
                  <a:srgbClr val="000000"/>
                </a:solidFill>
                <a:latin typeface="+mn-lt"/>
                <a:ea typeface="+mn-ea"/>
              </a:rPr>
              <a:t>11</a:t>
            </a:fld>
            <a:endParaRPr lang="en-IN" sz="1200" b="0" strike="noStrike" spc="-1">
              <a:latin typeface="Times New Roman"/>
            </a:endParaRPr>
          </a:p>
        </p:txBody>
      </p:sp>
    </p:spTree>
    <p:extLst>
      <p:ext uri="{BB962C8B-B14F-4D97-AF65-F5344CB8AC3E}">
        <p14:creationId xmlns:p14="http://schemas.microsoft.com/office/powerpoint/2010/main" val="504216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PlaceHolder 1"/>
          <p:cNvSpPr>
            <a:spLocks noGrp="1" noRot="1" noChangeAspect="1"/>
          </p:cNvSpPr>
          <p:nvPr>
            <p:ph type="sldImg"/>
          </p:nvPr>
        </p:nvSpPr>
        <p:spPr>
          <a:xfrm>
            <a:off x="381000" y="685800"/>
            <a:ext cx="6096000" cy="3429000"/>
          </a:xfrm>
          <a:prstGeom prst="rect">
            <a:avLst/>
          </a:prstGeom>
        </p:spPr>
      </p:sp>
      <p:sp>
        <p:nvSpPr>
          <p:cNvPr id="215" name="PlaceHolder 2"/>
          <p:cNvSpPr>
            <a:spLocks noGrp="1"/>
          </p:cNvSpPr>
          <p:nvPr>
            <p:ph type="body"/>
          </p:nvPr>
        </p:nvSpPr>
        <p:spPr>
          <a:xfrm>
            <a:off x="685800" y="4343400"/>
            <a:ext cx="5486040" cy="4114440"/>
          </a:xfrm>
          <a:prstGeom prst="rect">
            <a:avLst/>
          </a:prstGeom>
        </p:spPr>
        <p:txBody>
          <a:bodyPr>
            <a:normAutofit/>
          </a:bodyPr>
          <a:lstStyle/>
          <a:p>
            <a:endParaRPr lang="en-IN" sz="2000" b="0" strike="noStrike" spc="-1">
              <a:latin typeface="Arial"/>
            </a:endParaRPr>
          </a:p>
        </p:txBody>
      </p:sp>
      <p:sp>
        <p:nvSpPr>
          <p:cNvPr id="216"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A39AC7A1-1592-46A5-B6EF-09217B280093}" type="slidenum">
              <a:rPr lang="en-IN" sz="1200" b="0" strike="noStrike" spc="-1">
                <a:solidFill>
                  <a:srgbClr val="000000"/>
                </a:solidFill>
                <a:latin typeface="+mn-lt"/>
                <a:ea typeface="+mn-ea"/>
              </a:rPr>
              <a:t>12</a:t>
            </a:fld>
            <a:endParaRPr lang="en-IN" sz="1200" b="0" strike="noStrike" spc="-1">
              <a:latin typeface="Times New Roman"/>
            </a:endParaRPr>
          </a:p>
        </p:txBody>
      </p:sp>
    </p:spTree>
    <p:extLst>
      <p:ext uri="{BB962C8B-B14F-4D97-AF65-F5344CB8AC3E}">
        <p14:creationId xmlns:p14="http://schemas.microsoft.com/office/powerpoint/2010/main" val="2246841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PlaceHolder 1"/>
          <p:cNvSpPr>
            <a:spLocks noGrp="1" noRot="1" noChangeAspect="1"/>
          </p:cNvSpPr>
          <p:nvPr>
            <p:ph type="sldImg"/>
          </p:nvPr>
        </p:nvSpPr>
        <p:spPr>
          <a:xfrm>
            <a:off x="381000" y="685800"/>
            <a:ext cx="6096000" cy="3429000"/>
          </a:xfrm>
          <a:prstGeom prst="rect">
            <a:avLst/>
          </a:prstGeom>
        </p:spPr>
      </p:sp>
      <p:sp>
        <p:nvSpPr>
          <p:cNvPr id="221" name="PlaceHolder 2"/>
          <p:cNvSpPr>
            <a:spLocks noGrp="1"/>
          </p:cNvSpPr>
          <p:nvPr>
            <p:ph type="body"/>
          </p:nvPr>
        </p:nvSpPr>
        <p:spPr>
          <a:xfrm>
            <a:off x="685800" y="4343400"/>
            <a:ext cx="5486040" cy="4114440"/>
          </a:xfrm>
          <a:prstGeom prst="rect">
            <a:avLst/>
          </a:prstGeom>
        </p:spPr>
        <p:txBody>
          <a:bodyPr>
            <a:normAutofit/>
          </a:bodyPr>
          <a:lstStyle/>
          <a:p>
            <a:endParaRPr lang="en-IN" sz="2000" b="0" strike="noStrike" spc="-1">
              <a:latin typeface="Arial"/>
            </a:endParaRPr>
          </a:p>
        </p:txBody>
      </p:sp>
      <p:sp>
        <p:nvSpPr>
          <p:cNvPr id="222"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49DBC2AA-3194-4015-AE55-42DB4EBFCCD8}" type="slidenum">
              <a:rPr lang="en-IN" sz="1200" b="0" strike="noStrike" spc="-1">
                <a:solidFill>
                  <a:srgbClr val="000000"/>
                </a:solidFill>
                <a:latin typeface="+mn-lt"/>
                <a:ea typeface="+mn-ea"/>
              </a:rPr>
              <a:t>13</a:t>
            </a:fld>
            <a:endParaRPr lang="en-IN" sz="1200" b="0" strike="noStrike" spc="-1">
              <a:latin typeface="Times New Roman"/>
            </a:endParaRPr>
          </a:p>
        </p:txBody>
      </p:sp>
    </p:spTree>
    <p:extLst>
      <p:ext uri="{BB962C8B-B14F-4D97-AF65-F5344CB8AC3E}">
        <p14:creationId xmlns:p14="http://schemas.microsoft.com/office/powerpoint/2010/main" val="910335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PlaceHolder 1"/>
          <p:cNvSpPr>
            <a:spLocks noGrp="1" noRot="1" noChangeAspect="1"/>
          </p:cNvSpPr>
          <p:nvPr>
            <p:ph type="sldImg"/>
          </p:nvPr>
        </p:nvSpPr>
        <p:spPr>
          <a:xfrm>
            <a:off x="381000" y="685800"/>
            <a:ext cx="6096000" cy="3429000"/>
          </a:xfrm>
          <a:prstGeom prst="rect">
            <a:avLst/>
          </a:prstGeom>
        </p:spPr>
      </p:sp>
      <p:sp>
        <p:nvSpPr>
          <p:cNvPr id="224" name="PlaceHolder 2"/>
          <p:cNvSpPr>
            <a:spLocks noGrp="1"/>
          </p:cNvSpPr>
          <p:nvPr>
            <p:ph type="body"/>
          </p:nvPr>
        </p:nvSpPr>
        <p:spPr>
          <a:xfrm>
            <a:off x="685800" y="4343400"/>
            <a:ext cx="5486040" cy="4114440"/>
          </a:xfrm>
          <a:prstGeom prst="rect">
            <a:avLst/>
          </a:prstGeom>
        </p:spPr>
        <p:txBody>
          <a:bodyPr>
            <a:normAutofit/>
          </a:bodyPr>
          <a:lstStyle/>
          <a:p>
            <a:endParaRPr lang="en-IN" sz="2000" b="0" strike="noStrike" spc="-1">
              <a:latin typeface="Arial"/>
            </a:endParaRPr>
          </a:p>
        </p:txBody>
      </p:sp>
      <p:sp>
        <p:nvSpPr>
          <p:cNvPr id="225"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7D499222-2218-4FE4-A400-79F56757106C}" type="slidenum">
              <a:rPr lang="en-IN" sz="1200" b="0" strike="noStrike" spc="-1">
                <a:solidFill>
                  <a:srgbClr val="000000"/>
                </a:solidFill>
                <a:latin typeface="+mn-lt"/>
                <a:ea typeface="+mn-ea"/>
              </a:rPr>
              <a:t>14</a:t>
            </a:fld>
            <a:endParaRPr lang="en-IN" sz="1200" b="0" strike="noStrike" spc="-1">
              <a:latin typeface="Times New Roman"/>
            </a:endParaRPr>
          </a:p>
        </p:txBody>
      </p:sp>
    </p:spTree>
    <p:extLst>
      <p:ext uri="{BB962C8B-B14F-4D97-AF65-F5344CB8AC3E}">
        <p14:creationId xmlns:p14="http://schemas.microsoft.com/office/powerpoint/2010/main" val="3038608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9" name="PlaceHolder 2"/>
          <p:cNvSpPr>
            <a:spLocks noGrp="1"/>
          </p:cNvSpPr>
          <p:nvPr>
            <p:ph type="body"/>
          </p:nvPr>
        </p:nvSpPr>
        <p:spPr>
          <a:xfrm>
            <a:off x="838080" y="1190880"/>
            <a:ext cx="1051524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 name="PlaceHolder 3"/>
          <p:cNvSpPr>
            <a:spLocks noGrp="1"/>
          </p:cNvSpPr>
          <p:nvPr>
            <p:ph type="body"/>
          </p:nvPr>
        </p:nvSpPr>
        <p:spPr>
          <a:xfrm>
            <a:off x="838080" y="3820320"/>
            <a:ext cx="10515240" cy="2400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32" name="PlaceHolder 2"/>
          <p:cNvSpPr>
            <a:spLocks noGrp="1"/>
          </p:cNvSpPr>
          <p:nvPr>
            <p:ph type="body"/>
          </p:nvPr>
        </p:nvSpPr>
        <p:spPr>
          <a:xfrm>
            <a:off x="838080" y="119088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3"/>
          <p:cNvSpPr>
            <a:spLocks noGrp="1"/>
          </p:cNvSpPr>
          <p:nvPr>
            <p:ph type="body"/>
          </p:nvPr>
        </p:nvSpPr>
        <p:spPr>
          <a:xfrm>
            <a:off x="6226200" y="119088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4" name="PlaceHolder 4"/>
          <p:cNvSpPr>
            <a:spLocks noGrp="1"/>
          </p:cNvSpPr>
          <p:nvPr>
            <p:ph type="body"/>
          </p:nvPr>
        </p:nvSpPr>
        <p:spPr>
          <a:xfrm>
            <a:off x="838080" y="382032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5" name="PlaceHolder 5"/>
          <p:cNvSpPr>
            <a:spLocks noGrp="1"/>
          </p:cNvSpPr>
          <p:nvPr>
            <p:ph type="body"/>
          </p:nvPr>
        </p:nvSpPr>
        <p:spPr>
          <a:xfrm>
            <a:off x="6226200" y="382032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37" name="PlaceHolder 2"/>
          <p:cNvSpPr>
            <a:spLocks noGrp="1"/>
          </p:cNvSpPr>
          <p:nvPr>
            <p:ph type="body"/>
          </p:nvPr>
        </p:nvSpPr>
        <p:spPr>
          <a:xfrm>
            <a:off x="838080" y="1190880"/>
            <a:ext cx="338580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8" name="PlaceHolder 3"/>
          <p:cNvSpPr>
            <a:spLocks noGrp="1"/>
          </p:cNvSpPr>
          <p:nvPr>
            <p:ph type="body"/>
          </p:nvPr>
        </p:nvSpPr>
        <p:spPr>
          <a:xfrm>
            <a:off x="4393440" y="1190880"/>
            <a:ext cx="338580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9" name="PlaceHolder 4"/>
          <p:cNvSpPr>
            <a:spLocks noGrp="1"/>
          </p:cNvSpPr>
          <p:nvPr>
            <p:ph type="body"/>
          </p:nvPr>
        </p:nvSpPr>
        <p:spPr>
          <a:xfrm>
            <a:off x="7949160" y="1190880"/>
            <a:ext cx="338580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0" name="PlaceHolder 5"/>
          <p:cNvSpPr>
            <a:spLocks noGrp="1"/>
          </p:cNvSpPr>
          <p:nvPr>
            <p:ph type="body"/>
          </p:nvPr>
        </p:nvSpPr>
        <p:spPr>
          <a:xfrm>
            <a:off x="838080" y="3820320"/>
            <a:ext cx="338580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1" name="PlaceHolder 6"/>
          <p:cNvSpPr>
            <a:spLocks noGrp="1"/>
          </p:cNvSpPr>
          <p:nvPr>
            <p:ph type="body"/>
          </p:nvPr>
        </p:nvSpPr>
        <p:spPr>
          <a:xfrm>
            <a:off x="4393440" y="3820320"/>
            <a:ext cx="338580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2" name="PlaceHolder 7"/>
          <p:cNvSpPr>
            <a:spLocks noGrp="1"/>
          </p:cNvSpPr>
          <p:nvPr>
            <p:ph type="body"/>
          </p:nvPr>
        </p:nvSpPr>
        <p:spPr>
          <a:xfrm>
            <a:off x="7949160" y="3820320"/>
            <a:ext cx="3385800" cy="2400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51" name="PlaceHolder 2"/>
          <p:cNvSpPr>
            <a:spLocks noGrp="1"/>
          </p:cNvSpPr>
          <p:nvPr>
            <p:ph type="subTitle"/>
          </p:nvPr>
        </p:nvSpPr>
        <p:spPr>
          <a:xfrm>
            <a:off x="838080" y="1190880"/>
            <a:ext cx="10515240" cy="503352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53" name="PlaceHolder 2"/>
          <p:cNvSpPr>
            <a:spLocks noGrp="1"/>
          </p:cNvSpPr>
          <p:nvPr>
            <p:ph type="body"/>
          </p:nvPr>
        </p:nvSpPr>
        <p:spPr>
          <a:xfrm>
            <a:off x="838080" y="1190880"/>
            <a:ext cx="10515240" cy="503352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55" name="PlaceHolder 2"/>
          <p:cNvSpPr>
            <a:spLocks noGrp="1"/>
          </p:cNvSpPr>
          <p:nvPr>
            <p:ph type="body"/>
          </p:nvPr>
        </p:nvSpPr>
        <p:spPr>
          <a:xfrm>
            <a:off x="838080" y="1190880"/>
            <a:ext cx="5131080" cy="503352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6" name="PlaceHolder 3"/>
          <p:cNvSpPr>
            <a:spLocks noGrp="1"/>
          </p:cNvSpPr>
          <p:nvPr>
            <p:ph type="body"/>
          </p:nvPr>
        </p:nvSpPr>
        <p:spPr>
          <a:xfrm>
            <a:off x="6226200" y="1190880"/>
            <a:ext cx="5131080" cy="503352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838080" y="365040"/>
            <a:ext cx="10515240" cy="32169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838080" y="119088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1" name="PlaceHolder 3"/>
          <p:cNvSpPr>
            <a:spLocks noGrp="1"/>
          </p:cNvSpPr>
          <p:nvPr>
            <p:ph type="body"/>
          </p:nvPr>
        </p:nvSpPr>
        <p:spPr>
          <a:xfrm>
            <a:off x="6226200" y="1190880"/>
            <a:ext cx="5131080" cy="503352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2" name="PlaceHolder 4"/>
          <p:cNvSpPr>
            <a:spLocks noGrp="1"/>
          </p:cNvSpPr>
          <p:nvPr>
            <p:ph type="body"/>
          </p:nvPr>
        </p:nvSpPr>
        <p:spPr>
          <a:xfrm>
            <a:off x="838080" y="382032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838080" y="1190880"/>
            <a:ext cx="10515240" cy="503352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64" name="PlaceHolder 2"/>
          <p:cNvSpPr>
            <a:spLocks noGrp="1"/>
          </p:cNvSpPr>
          <p:nvPr>
            <p:ph type="body"/>
          </p:nvPr>
        </p:nvSpPr>
        <p:spPr>
          <a:xfrm>
            <a:off x="838080" y="1190880"/>
            <a:ext cx="5131080" cy="503352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5" name="PlaceHolder 3"/>
          <p:cNvSpPr>
            <a:spLocks noGrp="1"/>
          </p:cNvSpPr>
          <p:nvPr>
            <p:ph type="body"/>
          </p:nvPr>
        </p:nvSpPr>
        <p:spPr>
          <a:xfrm>
            <a:off x="6226200" y="119088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6" name="PlaceHolder 4"/>
          <p:cNvSpPr>
            <a:spLocks noGrp="1"/>
          </p:cNvSpPr>
          <p:nvPr>
            <p:ph type="body"/>
          </p:nvPr>
        </p:nvSpPr>
        <p:spPr>
          <a:xfrm>
            <a:off x="6226200" y="382032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838080" y="119088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9" name="PlaceHolder 3"/>
          <p:cNvSpPr>
            <a:spLocks noGrp="1"/>
          </p:cNvSpPr>
          <p:nvPr>
            <p:ph type="body"/>
          </p:nvPr>
        </p:nvSpPr>
        <p:spPr>
          <a:xfrm>
            <a:off x="6226200" y="119088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0" name="PlaceHolder 4"/>
          <p:cNvSpPr>
            <a:spLocks noGrp="1"/>
          </p:cNvSpPr>
          <p:nvPr>
            <p:ph type="body"/>
          </p:nvPr>
        </p:nvSpPr>
        <p:spPr>
          <a:xfrm>
            <a:off x="838080" y="3820320"/>
            <a:ext cx="10515240" cy="2400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72" name="PlaceHolder 2"/>
          <p:cNvSpPr>
            <a:spLocks noGrp="1"/>
          </p:cNvSpPr>
          <p:nvPr>
            <p:ph type="body"/>
          </p:nvPr>
        </p:nvSpPr>
        <p:spPr>
          <a:xfrm>
            <a:off x="838080" y="1190880"/>
            <a:ext cx="1051524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3" name="PlaceHolder 3"/>
          <p:cNvSpPr>
            <a:spLocks noGrp="1"/>
          </p:cNvSpPr>
          <p:nvPr>
            <p:ph type="body"/>
          </p:nvPr>
        </p:nvSpPr>
        <p:spPr>
          <a:xfrm>
            <a:off x="838080" y="3820320"/>
            <a:ext cx="10515240" cy="2400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75" name="PlaceHolder 2"/>
          <p:cNvSpPr>
            <a:spLocks noGrp="1"/>
          </p:cNvSpPr>
          <p:nvPr>
            <p:ph type="body"/>
          </p:nvPr>
        </p:nvSpPr>
        <p:spPr>
          <a:xfrm>
            <a:off x="838080" y="119088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6" name="PlaceHolder 3"/>
          <p:cNvSpPr>
            <a:spLocks noGrp="1"/>
          </p:cNvSpPr>
          <p:nvPr>
            <p:ph type="body"/>
          </p:nvPr>
        </p:nvSpPr>
        <p:spPr>
          <a:xfrm>
            <a:off x="6226200" y="119088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7" name="PlaceHolder 4"/>
          <p:cNvSpPr>
            <a:spLocks noGrp="1"/>
          </p:cNvSpPr>
          <p:nvPr>
            <p:ph type="body"/>
          </p:nvPr>
        </p:nvSpPr>
        <p:spPr>
          <a:xfrm>
            <a:off x="838080" y="382032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8" name="PlaceHolder 5"/>
          <p:cNvSpPr>
            <a:spLocks noGrp="1"/>
          </p:cNvSpPr>
          <p:nvPr>
            <p:ph type="body"/>
          </p:nvPr>
        </p:nvSpPr>
        <p:spPr>
          <a:xfrm>
            <a:off x="6226200" y="382032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80" name="PlaceHolder 2"/>
          <p:cNvSpPr>
            <a:spLocks noGrp="1"/>
          </p:cNvSpPr>
          <p:nvPr>
            <p:ph type="body"/>
          </p:nvPr>
        </p:nvSpPr>
        <p:spPr>
          <a:xfrm>
            <a:off x="838080" y="1190880"/>
            <a:ext cx="338580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1" name="PlaceHolder 3"/>
          <p:cNvSpPr>
            <a:spLocks noGrp="1"/>
          </p:cNvSpPr>
          <p:nvPr>
            <p:ph type="body"/>
          </p:nvPr>
        </p:nvSpPr>
        <p:spPr>
          <a:xfrm>
            <a:off x="4393440" y="1190880"/>
            <a:ext cx="338580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2" name="PlaceHolder 4"/>
          <p:cNvSpPr>
            <a:spLocks noGrp="1"/>
          </p:cNvSpPr>
          <p:nvPr>
            <p:ph type="body"/>
          </p:nvPr>
        </p:nvSpPr>
        <p:spPr>
          <a:xfrm>
            <a:off x="7949160" y="1190880"/>
            <a:ext cx="338580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3" name="PlaceHolder 5"/>
          <p:cNvSpPr>
            <a:spLocks noGrp="1"/>
          </p:cNvSpPr>
          <p:nvPr>
            <p:ph type="body"/>
          </p:nvPr>
        </p:nvSpPr>
        <p:spPr>
          <a:xfrm>
            <a:off x="838080" y="3820320"/>
            <a:ext cx="338580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4" name="PlaceHolder 6"/>
          <p:cNvSpPr>
            <a:spLocks noGrp="1"/>
          </p:cNvSpPr>
          <p:nvPr>
            <p:ph type="body"/>
          </p:nvPr>
        </p:nvSpPr>
        <p:spPr>
          <a:xfrm>
            <a:off x="4393440" y="3820320"/>
            <a:ext cx="338580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5" name="PlaceHolder 7"/>
          <p:cNvSpPr>
            <a:spLocks noGrp="1"/>
          </p:cNvSpPr>
          <p:nvPr>
            <p:ph type="body"/>
          </p:nvPr>
        </p:nvSpPr>
        <p:spPr>
          <a:xfrm>
            <a:off x="7949160" y="3820320"/>
            <a:ext cx="3385800" cy="2400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838080" y="1190880"/>
            <a:ext cx="10515240" cy="503352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2" name="PlaceHolder 2"/>
          <p:cNvSpPr>
            <a:spLocks noGrp="1"/>
          </p:cNvSpPr>
          <p:nvPr>
            <p:ph type="body"/>
          </p:nvPr>
        </p:nvSpPr>
        <p:spPr>
          <a:xfrm>
            <a:off x="838080" y="1190880"/>
            <a:ext cx="5131080" cy="503352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3" name="PlaceHolder 3"/>
          <p:cNvSpPr>
            <a:spLocks noGrp="1"/>
          </p:cNvSpPr>
          <p:nvPr>
            <p:ph type="body"/>
          </p:nvPr>
        </p:nvSpPr>
        <p:spPr>
          <a:xfrm>
            <a:off x="6226200" y="1190880"/>
            <a:ext cx="5131080" cy="503352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838080" y="365040"/>
            <a:ext cx="10515240" cy="32169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7" name="PlaceHolder 2"/>
          <p:cNvSpPr>
            <a:spLocks noGrp="1"/>
          </p:cNvSpPr>
          <p:nvPr>
            <p:ph type="body"/>
          </p:nvPr>
        </p:nvSpPr>
        <p:spPr>
          <a:xfrm>
            <a:off x="838080" y="119088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 name="PlaceHolder 3"/>
          <p:cNvSpPr>
            <a:spLocks noGrp="1"/>
          </p:cNvSpPr>
          <p:nvPr>
            <p:ph type="body"/>
          </p:nvPr>
        </p:nvSpPr>
        <p:spPr>
          <a:xfrm>
            <a:off x="6226200" y="1190880"/>
            <a:ext cx="5131080" cy="503352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9" name="PlaceHolder 4"/>
          <p:cNvSpPr>
            <a:spLocks noGrp="1"/>
          </p:cNvSpPr>
          <p:nvPr>
            <p:ph type="body"/>
          </p:nvPr>
        </p:nvSpPr>
        <p:spPr>
          <a:xfrm>
            <a:off x="838080" y="382032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1" name="PlaceHolder 2"/>
          <p:cNvSpPr>
            <a:spLocks noGrp="1"/>
          </p:cNvSpPr>
          <p:nvPr>
            <p:ph type="body"/>
          </p:nvPr>
        </p:nvSpPr>
        <p:spPr>
          <a:xfrm>
            <a:off x="838080" y="1190880"/>
            <a:ext cx="5131080" cy="503352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 name="PlaceHolder 3"/>
          <p:cNvSpPr>
            <a:spLocks noGrp="1"/>
          </p:cNvSpPr>
          <p:nvPr>
            <p:ph type="body"/>
          </p:nvPr>
        </p:nvSpPr>
        <p:spPr>
          <a:xfrm>
            <a:off x="6226200" y="119088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3" name="PlaceHolder 4"/>
          <p:cNvSpPr>
            <a:spLocks noGrp="1"/>
          </p:cNvSpPr>
          <p:nvPr>
            <p:ph type="body"/>
          </p:nvPr>
        </p:nvSpPr>
        <p:spPr>
          <a:xfrm>
            <a:off x="6226200" y="382032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838080" y="365040"/>
            <a:ext cx="10515240" cy="69372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5" name="PlaceHolder 2"/>
          <p:cNvSpPr>
            <a:spLocks noGrp="1"/>
          </p:cNvSpPr>
          <p:nvPr>
            <p:ph type="body"/>
          </p:nvPr>
        </p:nvSpPr>
        <p:spPr>
          <a:xfrm>
            <a:off x="838080" y="119088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6" name="PlaceHolder 3"/>
          <p:cNvSpPr>
            <a:spLocks noGrp="1"/>
          </p:cNvSpPr>
          <p:nvPr>
            <p:ph type="body"/>
          </p:nvPr>
        </p:nvSpPr>
        <p:spPr>
          <a:xfrm>
            <a:off x="6226200" y="1190880"/>
            <a:ext cx="5131080" cy="2400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7" name="PlaceHolder 4"/>
          <p:cNvSpPr>
            <a:spLocks noGrp="1"/>
          </p:cNvSpPr>
          <p:nvPr>
            <p:ph type="body"/>
          </p:nvPr>
        </p:nvSpPr>
        <p:spPr>
          <a:xfrm>
            <a:off x="838080" y="3820320"/>
            <a:ext cx="10515240" cy="2400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 name="Picture 6"/>
          <p:cNvPicPr/>
          <p:nvPr/>
        </p:nvPicPr>
        <p:blipFill>
          <a:blip r:embed="rId14"/>
          <a:stretch/>
        </p:blipFill>
        <p:spPr>
          <a:xfrm>
            <a:off x="0" y="0"/>
            <a:ext cx="837720" cy="548280"/>
          </a:xfrm>
          <a:prstGeom prst="rect">
            <a:avLst/>
          </a:prstGeom>
          <a:ln>
            <a:noFill/>
          </a:ln>
        </p:spPr>
      </p:pic>
      <p:pic>
        <p:nvPicPr>
          <p:cNvPr id="8" name="Picture 7"/>
          <p:cNvPicPr/>
          <p:nvPr/>
        </p:nvPicPr>
        <p:blipFill>
          <a:blip r:embed="rId15"/>
          <a:stretch/>
        </p:blipFill>
        <p:spPr>
          <a:xfrm>
            <a:off x="11476080" y="18000"/>
            <a:ext cx="693000" cy="693720"/>
          </a:xfrm>
          <a:prstGeom prst="rect">
            <a:avLst/>
          </a:prstGeom>
          <a:ln>
            <a:noFill/>
          </a:ln>
        </p:spPr>
      </p:pic>
      <p:sp>
        <p:nvSpPr>
          <p:cNvPr id="2" name="PlaceHolder 1"/>
          <p:cNvSpPr>
            <a:spLocks noGrp="1"/>
          </p:cNvSpPr>
          <p:nvPr>
            <p:ph type="title"/>
          </p:nvPr>
        </p:nvSpPr>
        <p:spPr>
          <a:xfrm>
            <a:off x="1523880" y="1122480"/>
            <a:ext cx="9143640" cy="2387160"/>
          </a:xfrm>
          <a:prstGeom prst="rect">
            <a:avLst/>
          </a:prstGeom>
        </p:spPr>
        <p:txBody>
          <a:bodyPr anchor="b">
            <a:noAutofit/>
          </a:bodyPr>
          <a:lstStyle/>
          <a:p>
            <a:pPr algn="ctr">
              <a:lnSpc>
                <a:spcPct val="90000"/>
              </a:lnSpc>
            </a:pPr>
            <a:r>
              <a:rPr lang="en-US" sz="6000" b="1" strike="noStrike" spc="-1">
                <a:solidFill>
                  <a:srgbClr val="002060"/>
                </a:solidFill>
                <a:latin typeface="Calibri Light"/>
              </a:rPr>
              <a:t>Click to edit Master title style</a:t>
            </a:r>
            <a:endParaRPr lang="en-US" sz="6000" b="0" strike="noStrike" spc="-1">
              <a:solidFill>
                <a:srgbClr val="000000"/>
              </a:solidFill>
              <a:latin typeface="Calibri"/>
            </a:endParaRPr>
          </a:p>
        </p:txBody>
      </p:sp>
      <p:sp>
        <p:nvSpPr>
          <p:cNvPr id="3" name="PlaceHolder 2"/>
          <p:cNvSpPr>
            <a:spLocks noGrp="1"/>
          </p:cNvSpPr>
          <p:nvPr>
            <p:ph type="dt"/>
          </p:nvPr>
        </p:nvSpPr>
        <p:spPr>
          <a:xfrm>
            <a:off x="838080" y="6356520"/>
            <a:ext cx="3200040" cy="364680"/>
          </a:xfrm>
          <a:prstGeom prst="rect">
            <a:avLst/>
          </a:prstGeom>
        </p:spPr>
        <p:txBody>
          <a:bodyPr anchor="ctr">
            <a:noAutofit/>
          </a:bodyPr>
          <a:lstStyle/>
          <a:p>
            <a:pPr>
              <a:lnSpc>
                <a:spcPct val="100000"/>
              </a:lnSpc>
            </a:pPr>
            <a:r>
              <a:rPr lang="en-IN" sz="1200" b="1" strike="noStrike" spc="-1">
                <a:solidFill>
                  <a:srgbClr val="2B5FF3"/>
                </a:solidFill>
                <a:latin typeface="Calibri"/>
              </a:rPr>
              <a:t>VIII Semester, Department of ISE, RNSIT</a:t>
            </a:r>
            <a:endParaRPr lang="en-IN" sz="1200" b="0" strike="noStrike" spc="-1">
              <a:latin typeface="Times New Roman"/>
            </a:endParaRPr>
          </a:p>
        </p:txBody>
      </p:sp>
      <p:sp>
        <p:nvSpPr>
          <p:cNvPr id="4" name="PlaceHolder 3"/>
          <p:cNvSpPr>
            <a:spLocks noGrp="1"/>
          </p:cNvSpPr>
          <p:nvPr>
            <p:ph type="ftr"/>
          </p:nvPr>
        </p:nvSpPr>
        <p:spPr>
          <a:xfrm>
            <a:off x="4038480" y="6356520"/>
            <a:ext cx="4114440" cy="364680"/>
          </a:xfrm>
          <a:prstGeom prst="rect">
            <a:avLst/>
          </a:prstGeom>
        </p:spPr>
        <p:txBody>
          <a:bodyPr anchor="ctr">
            <a:noAutofit/>
          </a:bodyPr>
          <a:lstStyle/>
          <a:p>
            <a:pPr algn="ctr">
              <a:lnSpc>
                <a:spcPct val="100000"/>
              </a:lnSpc>
            </a:pPr>
            <a:r>
              <a:rPr lang="en-IN" sz="1200" b="1" strike="noStrike" spc="-1">
                <a:solidFill>
                  <a:srgbClr val="2B5FF3"/>
                </a:solidFill>
                <a:latin typeface="Calibri"/>
              </a:rPr>
              <a:t>2021 - 2022</a:t>
            </a:r>
            <a:endParaRPr lang="en-IN" sz="1200" b="0" strike="noStrike" spc="-1">
              <a:latin typeface="Times New Roman"/>
            </a:endParaRPr>
          </a:p>
        </p:txBody>
      </p:sp>
      <p:sp>
        <p:nvSpPr>
          <p:cNvPr id="5" name="PlaceHolder 4"/>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5BE0EAFF-0055-42FF-8E68-572EC694D82A}" type="slidenum">
              <a:rPr lang="en-IN" sz="1200" b="1" strike="noStrike" spc="-1">
                <a:solidFill>
                  <a:srgbClr val="2B5FF3"/>
                </a:solidFill>
                <a:latin typeface="Calibri"/>
              </a:rPr>
              <a:t>‹#›</a:t>
            </a:fld>
            <a:endParaRPr lang="en-IN" sz="1200" b="0" strike="noStrike" spc="-1">
              <a:latin typeface="Times New Roman"/>
            </a:endParaRPr>
          </a:p>
        </p:txBody>
      </p:sp>
      <p:sp>
        <p:nvSpPr>
          <p:cNvPr id="6"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3" name="Picture 6"/>
          <p:cNvPicPr/>
          <p:nvPr/>
        </p:nvPicPr>
        <p:blipFill>
          <a:blip r:embed="rId14"/>
          <a:stretch/>
        </p:blipFill>
        <p:spPr>
          <a:xfrm>
            <a:off x="0" y="0"/>
            <a:ext cx="837720" cy="548280"/>
          </a:xfrm>
          <a:prstGeom prst="rect">
            <a:avLst/>
          </a:prstGeom>
          <a:ln>
            <a:noFill/>
          </a:ln>
        </p:spPr>
      </p:pic>
      <p:pic>
        <p:nvPicPr>
          <p:cNvPr id="44" name="Picture 7"/>
          <p:cNvPicPr/>
          <p:nvPr/>
        </p:nvPicPr>
        <p:blipFill>
          <a:blip r:embed="rId15"/>
          <a:stretch/>
        </p:blipFill>
        <p:spPr>
          <a:xfrm>
            <a:off x="11476080" y="18000"/>
            <a:ext cx="693000" cy="693720"/>
          </a:xfrm>
          <a:prstGeom prst="rect">
            <a:avLst/>
          </a:prstGeom>
          <a:ln>
            <a:noFill/>
          </a:ln>
        </p:spPr>
      </p:pic>
      <p:sp>
        <p:nvSpPr>
          <p:cNvPr id="45" name="PlaceHolder 1"/>
          <p:cNvSpPr>
            <a:spLocks noGrp="1"/>
          </p:cNvSpPr>
          <p:nvPr>
            <p:ph type="title"/>
          </p:nvPr>
        </p:nvSpPr>
        <p:spPr>
          <a:xfrm>
            <a:off x="838080" y="365040"/>
            <a:ext cx="10515240" cy="693720"/>
          </a:xfrm>
          <a:prstGeom prst="rect">
            <a:avLst/>
          </a:prstGeom>
        </p:spPr>
        <p:txBody>
          <a:bodyPr>
            <a:noAutofit/>
          </a:bodyPr>
          <a:lstStyle/>
          <a:p>
            <a:pPr>
              <a:lnSpc>
                <a:spcPct val="90000"/>
              </a:lnSpc>
            </a:pPr>
            <a:r>
              <a:rPr lang="en-US" sz="4400" b="1" strike="noStrike" spc="-1">
                <a:solidFill>
                  <a:srgbClr val="002060"/>
                </a:solidFill>
                <a:latin typeface="Calibri Light"/>
              </a:rPr>
              <a:t>Click to edit Master title style</a:t>
            </a:r>
            <a:endParaRPr lang="en-US" sz="4400" b="0" strike="noStrike" spc="-1">
              <a:solidFill>
                <a:srgbClr val="000000"/>
              </a:solidFill>
              <a:latin typeface="Calibri"/>
            </a:endParaRPr>
          </a:p>
        </p:txBody>
      </p:sp>
      <p:sp>
        <p:nvSpPr>
          <p:cNvPr id="46" name="PlaceHolder 2"/>
          <p:cNvSpPr>
            <a:spLocks noGrp="1"/>
          </p:cNvSpPr>
          <p:nvPr>
            <p:ph type="body"/>
          </p:nvPr>
        </p:nvSpPr>
        <p:spPr>
          <a:xfrm>
            <a:off x="838080" y="1190880"/>
            <a:ext cx="10515240" cy="5033520"/>
          </a:xfrm>
          <a:prstGeom prst="rect">
            <a:avLst/>
          </a:prstGeom>
        </p:spPr>
        <p:txBody>
          <a:bodyPr>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47" name="PlaceHolder 3"/>
          <p:cNvSpPr>
            <a:spLocks noGrp="1"/>
          </p:cNvSpPr>
          <p:nvPr>
            <p:ph type="dt"/>
          </p:nvPr>
        </p:nvSpPr>
        <p:spPr>
          <a:xfrm>
            <a:off x="838080" y="6356520"/>
            <a:ext cx="3200040" cy="364680"/>
          </a:xfrm>
          <a:prstGeom prst="rect">
            <a:avLst/>
          </a:prstGeom>
        </p:spPr>
        <p:txBody>
          <a:bodyPr anchor="ctr">
            <a:noAutofit/>
          </a:bodyPr>
          <a:lstStyle/>
          <a:p>
            <a:pPr>
              <a:lnSpc>
                <a:spcPct val="100000"/>
              </a:lnSpc>
            </a:pPr>
            <a:r>
              <a:rPr lang="en-IN" sz="1200" b="1" strike="noStrike" spc="-1">
                <a:solidFill>
                  <a:srgbClr val="2B5FF3"/>
                </a:solidFill>
                <a:latin typeface="Calibri"/>
              </a:rPr>
              <a:t>VIII Semester, Department of ISE, RNSIT</a:t>
            </a:r>
            <a:endParaRPr lang="en-IN" sz="1200" b="0" strike="noStrike" spc="-1">
              <a:latin typeface="Times New Roman"/>
            </a:endParaRPr>
          </a:p>
        </p:txBody>
      </p:sp>
      <p:sp>
        <p:nvSpPr>
          <p:cNvPr id="48" name="PlaceHolder 4"/>
          <p:cNvSpPr>
            <a:spLocks noGrp="1"/>
          </p:cNvSpPr>
          <p:nvPr>
            <p:ph type="ftr"/>
          </p:nvPr>
        </p:nvSpPr>
        <p:spPr>
          <a:xfrm>
            <a:off x="4038480" y="6356520"/>
            <a:ext cx="4114440" cy="364680"/>
          </a:xfrm>
          <a:prstGeom prst="rect">
            <a:avLst/>
          </a:prstGeom>
        </p:spPr>
        <p:txBody>
          <a:bodyPr anchor="ctr">
            <a:noAutofit/>
          </a:bodyPr>
          <a:lstStyle/>
          <a:p>
            <a:pPr algn="ctr">
              <a:lnSpc>
                <a:spcPct val="100000"/>
              </a:lnSpc>
            </a:pPr>
            <a:r>
              <a:rPr lang="en-IN" sz="1200" b="1" strike="noStrike" spc="-1">
                <a:solidFill>
                  <a:srgbClr val="2B5FF3"/>
                </a:solidFill>
                <a:latin typeface="Calibri"/>
              </a:rPr>
              <a:t>2021 - 2022</a:t>
            </a:r>
            <a:endParaRPr lang="en-IN" sz="1200" b="0" strike="noStrike" spc="-1">
              <a:latin typeface="Times New Roman"/>
            </a:endParaRPr>
          </a:p>
        </p:txBody>
      </p:sp>
      <p:sp>
        <p:nvSpPr>
          <p:cNvPr id="49" name="PlaceHolder 5"/>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7604DD9B-9B41-4492-949F-93F47DD1C22A}" type="slidenum">
              <a:rPr lang="en-IN" sz="1200" b="1" strike="noStrike" spc="-1">
                <a:solidFill>
                  <a:srgbClr val="2B5FF3"/>
                </a:solidFill>
                <a:latin typeface="Calibri"/>
              </a:r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hyperlink" Target="https://openpsychometrics.org/tests/TMAS/"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 name="TextShape 1"/>
          <p:cNvSpPr txBox="1"/>
          <p:nvPr/>
        </p:nvSpPr>
        <p:spPr>
          <a:xfrm>
            <a:off x="0" y="2247480"/>
            <a:ext cx="12191760" cy="1285560"/>
          </a:xfrm>
          <a:prstGeom prst="rect">
            <a:avLst/>
          </a:prstGeom>
          <a:noFill/>
          <a:ln>
            <a:noFill/>
          </a:ln>
        </p:spPr>
        <p:txBody>
          <a:bodyPr anchor="b">
            <a:normAutofit/>
          </a:bodyPr>
          <a:lstStyle/>
          <a:p>
            <a:pPr algn="ctr">
              <a:lnSpc>
                <a:spcPct val="90000"/>
              </a:lnSpc>
            </a:pPr>
            <a:r>
              <a:rPr lang="en-US" sz="3400" b="1" i="1" strike="noStrike" spc="-1" dirty="0">
                <a:solidFill>
                  <a:srgbClr val="FF0000"/>
                </a:solidFill>
                <a:latin typeface="Calibri Light"/>
              </a:rPr>
              <a:t>Depression Prediction using Machine Learning  </a:t>
            </a:r>
            <a:r>
              <a:rPr lang="en-US" sz="3400" b="1" strike="noStrike" spc="-1" dirty="0">
                <a:solidFill>
                  <a:srgbClr val="FF0000"/>
                </a:solidFill>
                <a:latin typeface="Calibri Light"/>
              </a:rPr>
              <a:t> </a:t>
            </a:r>
            <a:br>
              <a:rPr dirty="0"/>
            </a:br>
            <a:endParaRPr lang="en-US" sz="3400" b="0" strike="noStrike" spc="-1" dirty="0">
              <a:solidFill>
                <a:srgbClr val="000000"/>
              </a:solidFill>
              <a:latin typeface="Calibri"/>
            </a:endParaRPr>
          </a:p>
        </p:txBody>
      </p:sp>
      <p:sp>
        <p:nvSpPr>
          <p:cNvPr id="93" name="TextShape 2"/>
          <p:cNvSpPr txBox="1"/>
          <p:nvPr/>
        </p:nvSpPr>
        <p:spPr>
          <a:xfrm>
            <a:off x="3867120" y="3426480"/>
            <a:ext cx="4457520" cy="824400"/>
          </a:xfrm>
          <a:prstGeom prst="rect">
            <a:avLst/>
          </a:prstGeom>
          <a:noFill/>
          <a:ln>
            <a:noFill/>
          </a:ln>
        </p:spPr>
        <p:txBody>
          <a:bodyPr>
            <a:noAutofit/>
          </a:bodyPr>
          <a:lstStyle/>
          <a:p>
            <a:pPr algn="ctr">
              <a:lnSpc>
                <a:spcPct val="90000"/>
              </a:lnSpc>
            </a:pPr>
            <a:r>
              <a:rPr lang="en-IN" sz="2400" b="1" strike="noStrike" spc="-1" dirty="0">
                <a:solidFill>
                  <a:srgbClr val="C00000"/>
                </a:solidFill>
                <a:latin typeface="Times New Roman"/>
              </a:rPr>
              <a:t>Arya Adesh</a:t>
            </a:r>
            <a:endParaRPr lang="en-IN" sz="2400" b="0" strike="noStrike" spc="-1" dirty="0">
              <a:latin typeface="Arial"/>
            </a:endParaRPr>
          </a:p>
          <a:p>
            <a:pPr algn="ctr">
              <a:lnSpc>
                <a:spcPct val="90000"/>
              </a:lnSpc>
            </a:pPr>
            <a:r>
              <a:rPr lang="en-IN" sz="2400" b="1" strike="noStrike" spc="-1" dirty="0">
                <a:solidFill>
                  <a:srgbClr val="000066"/>
                </a:solidFill>
                <a:latin typeface="Times New Roman"/>
              </a:rPr>
              <a:t>USN: 1RN18CS019</a:t>
            </a:r>
            <a:endParaRPr lang="en-IN" sz="2400" b="0" strike="noStrike" spc="-1" dirty="0">
              <a:latin typeface="Arial"/>
            </a:endParaRPr>
          </a:p>
        </p:txBody>
      </p:sp>
      <p:sp>
        <p:nvSpPr>
          <p:cNvPr id="94" name="CustomShape 3"/>
          <p:cNvSpPr/>
          <p:nvPr/>
        </p:nvSpPr>
        <p:spPr>
          <a:xfrm>
            <a:off x="0" y="-24840"/>
            <a:ext cx="12191760" cy="100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3600" b="1" strike="noStrike" spc="-1">
                <a:solidFill>
                  <a:srgbClr val="000066"/>
                </a:solidFill>
                <a:latin typeface="Times New Roman"/>
              </a:rPr>
              <a:t>RNS INSTITUTE OF TECHNOLOGY</a:t>
            </a:r>
            <a:endParaRPr lang="en-IN" sz="3600" b="0" strike="noStrike" spc="-1">
              <a:latin typeface="Arial"/>
            </a:endParaRPr>
          </a:p>
          <a:p>
            <a:pPr algn="ctr">
              <a:lnSpc>
                <a:spcPct val="100000"/>
              </a:lnSpc>
            </a:pPr>
            <a:r>
              <a:rPr lang="en-IN" sz="2400" b="1" strike="noStrike" cap="all" spc="-1">
                <a:solidFill>
                  <a:srgbClr val="000066"/>
                </a:solidFill>
                <a:latin typeface="Times New Roman"/>
              </a:rPr>
              <a:t>BENGALURU - 98</a:t>
            </a:r>
            <a:endParaRPr lang="en-IN" sz="2400" b="0" strike="noStrike" spc="-1">
              <a:latin typeface="Arial"/>
            </a:endParaRPr>
          </a:p>
        </p:txBody>
      </p:sp>
      <p:sp>
        <p:nvSpPr>
          <p:cNvPr id="95" name="CustomShape 4"/>
          <p:cNvSpPr/>
          <p:nvPr/>
        </p:nvSpPr>
        <p:spPr>
          <a:xfrm>
            <a:off x="0" y="983880"/>
            <a:ext cx="1219176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3200" b="1" strike="noStrike" spc="-1" dirty="0">
                <a:solidFill>
                  <a:srgbClr val="C00000"/>
                </a:solidFill>
                <a:latin typeface="Times New Roman"/>
              </a:rPr>
              <a:t>DEPARTMENT OF </a:t>
            </a:r>
            <a:r>
              <a:rPr lang="en-IN" sz="3200" b="1" spc="-1" dirty="0">
                <a:solidFill>
                  <a:srgbClr val="C00000"/>
                </a:solidFill>
                <a:latin typeface="Times New Roman"/>
              </a:rPr>
              <a:t>COMPUTER</a:t>
            </a:r>
            <a:r>
              <a:rPr lang="en-IN" sz="3200" b="1" strike="noStrike" spc="-1" dirty="0">
                <a:solidFill>
                  <a:srgbClr val="C00000"/>
                </a:solidFill>
                <a:latin typeface="Times New Roman"/>
              </a:rPr>
              <a:t> SCIENCE &amp; ENGINEERING</a:t>
            </a:r>
            <a:endParaRPr lang="en-IN" sz="3200" b="0" strike="noStrike" spc="-1" dirty="0">
              <a:latin typeface="Arial"/>
            </a:endParaRPr>
          </a:p>
        </p:txBody>
      </p:sp>
      <p:sp>
        <p:nvSpPr>
          <p:cNvPr id="96" name="CustomShape 5"/>
          <p:cNvSpPr/>
          <p:nvPr/>
        </p:nvSpPr>
        <p:spPr>
          <a:xfrm>
            <a:off x="2279520" y="1785960"/>
            <a:ext cx="676836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2400" b="1" strike="noStrike" spc="-1">
                <a:solidFill>
                  <a:srgbClr val="002060"/>
                </a:solidFill>
                <a:latin typeface="Times New Roman"/>
              </a:rPr>
              <a:t>Presentation on Internship</a:t>
            </a:r>
            <a:endParaRPr lang="en-IN" sz="2400" b="0" strike="noStrike" spc="-1">
              <a:latin typeface="Arial"/>
            </a:endParaRPr>
          </a:p>
        </p:txBody>
      </p:sp>
      <p:sp>
        <p:nvSpPr>
          <p:cNvPr id="97" name="CustomShape 6"/>
          <p:cNvSpPr/>
          <p:nvPr/>
        </p:nvSpPr>
        <p:spPr>
          <a:xfrm>
            <a:off x="35640" y="5269320"/>
            <a:ext cx="5128560" cy="95265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1800" b="1" strike="noStrike" spc="-1" dirty="0">
                <a:solidFill>
                  <a:srgbClr val="262626"/>
                </a:solidFill>
                <a:latin typeface="Times New Roman"/>
              </a:rPr>
              <a:t> Internal Guide</a:t>
            </a:r>
            <a:endParaRPr lang="en-IN" sz="1800" b="0" strike="noStrike" spc="-1" dirty="0">
              <a:latin typeface="Arial"/>
            </a:endParaRPr>
          </a:p>
          <a:p>
            <a:pPr algn="ctr">
              <a:lnSpc>
                <a:spcPct val="100000"/>
              </a:lnSpc>
            </a:pPr>
            <a:r>
              <a:rPr lang="en-IN" sz="2000" b="1" strike="noStrike" spc="-1" dirty="0">
                <a:solidFill>
                  <a:srgbClr val="000066"/>
                </a:solidFill>
                <a:latin typeface="Times New Roman"/>
              </a:rPr>
              <a:t>Dr. H R Shashidhar</a:t>
            </a:r>
          </a:p>
          <a:p>
            <a:pPr algn="ctr">
              <a:lnSpc>
                <a:spcPct val="100000"/>
              </a:lnSpc>
            </a:pPr>
            <a:r>
              <a:rPr lang="en-IN" spc="-1" dirty="0">
                <a:solidFill>
                  <a:srgbClr val="262626"/>
                </a:solidFill>
                <a:latin typeface="Times New Roman"/>
                <a:ea typeface="Times New Roman"/>
              </a:rPr>
              <a:t>Associate Professor</a:t>
            </a:r>
            <a:r>
              <a:rPr lang="en-IN" sz="1800" b="0" strike="noStrike" spc="-1" dirty="0">
                <a:solidFill>
                  <a:srgbClr val="262626"/>
                </a:solidFill>
                <a:latin typeface="Times New Roman"/>
                <a:ea typeface="Times New Roman"/>
              </a:rPr>
              <a:t>, Dept of  CSE, RNSIT</a:t>
            </a:r>
            <a:endParaRPr lang="en-IN" sz="1800" b="0" strike="noStrike" spc="-1" dirty="0">
              <a:latin typeface="Arial"/>
            </a:endParaRPr>
          </a:p>
        </p:txBody>
      </p:sp>
      <p:sp>
        <p:nvSpPr>
          <p:cNvPr id="98" name="CustomShape 7"/>
          <p:cNvSpPr/>
          <p:nvPr/>
        </p:nvSpPr>
        <p:spPr>
          <a:xfrm>
            <a:off x="7037280" y="5244120"/>
            <a:ext cx="5128560" cy="943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1800" b="1" strike="noStrike" spc="-1">
                <a:solidFill>
                  <a:srgbClr val="262626"/>
                </a:solidFill>
                <a:latin typeface="Times New Roman"/>
              </a:rPr>
              <a:t>External Guide</a:t>
            </a:r>
            <a:endParaRPr lang="en-IN" sz="1800" b="0" strike="noStrike" spc="-1">
              <a:latin typeface="Arial"/>
            </a:endParaRPr>
          </a:p>
          <a:p>
            <a:pPr algn="ctr">
              <a:lnSpc>
                <a:spcPct val="100000"/>
              </a:lnSpc>
            </a:pPr>
            <a:r>
              <a:rPr lang="en-IN" sz="2000" b="1" strike="noStrike" spc="-1">
                <a:solidFill>
                  <a:srgbClr val="000066"/>
                </a:solidFill>
                <a:latin typeface="Times New Roman"/>
              </a:rPr>
              <a:t>Mr. Aman Upadhyay</a:t>
            </a:r>
            <a:endParaRPr lang="en-IN" sz="2000" b="0" strike="noStrike" spc="-1">
              <a:latin typeface="Arial"/>
            </a:endParaRPr>
          </a:p>
          <a:p>
            <a:pPr algn="ctr">
              <a:lnSpc>
                <a:spcPct val="100000"/>
              </a:lnSpc>
            </a:pPr>
            <a:r>
              <a:rPr lang="en-IN" sz="1800" b="0" strike="noStrike" spc="-1">
                <a:solidFill>
                  <a:srgbClr val="262626"/>
                </a:solidFill>
                <a:latin typeface="Times New Roman"/>
                <a:ea typeface="Times New Roman"/>
              </a:rPr>
              <a:t>Prof, Company-Nastech</a:t>
            </a:r>
            <a:endParaRPr lang="en-IN" sz="1800" b="0" strike="noStrike" spc="-1">
              <a:latin typeface="Arial"/>
            </a:endParaRPr>
          </a:p>
        </p:txBody>
      </p:sp>
      <p:sp>
        <p:nvSpPr>
          <p:cNvPr id="99" name="CustomShape 8"/>
          <p:cNvSpPr/>
          <p:nvPr/>
        </p:nvSpPr>
        <p:spPr>
          <a:xfrm>
            <a:off x="7777800" y="4787640"/>
            <a:ext cx="37184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1800" b="1" strike="noStrike" spc="-1">
                <a:solidFill>
                  <a:srgbClr val="C00000"/>
                </a:solidFill>
                <a:latin typeface="Calibri"/>
              </a:rPr>
              <a:t>New Age Solutions Technologies</a:t>
            </a:r>
            <a:endParaRPr lang="en-IN" sz="1800" b="0" strike="noStrike" spc="-1">
              <a:latin typeface="Arial"/>
            </a:endParaRPr>
          </a:p>
        </p:txBody>
      </p:sp>
      <p:pic>
        <p:nvPicPr>
          <p:cNvPr id="100" name="Picture 3"/>
          <p:cNvPicPr/>
          <p:nvPr/>
        </p:nvPicPr>
        <p:blipFill>
          <a:blip r:embed="rId3"/>
          <a:stretch/>
        </p:blipFill>
        <p:spPr>
          <a:xfrm>
            <a:off x="8886600" y="3632400"/>
            <a:ext cx="1371600" cy="1190520"/>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838080" y="136440"/>
            <a:ext cx="10515240" cy="693720"/>
          </a:xfrm>
          <a:prstGeom prst="rect">
            <a:avLst/>
          </a:prstGeom>
          <a:noFill/>
          <a:ln>
            <a:noFill/>
          </a:ln>
        </p:spPr>
        <p:txBody>
          <a:bodyPr>
            <a:noAutofit/>
          </a:bodyPr>
          <a:lstStyle/>
          <a:p>
            <a:pPr algn="ctr">
              <a:lnSpc>
                <a:spcPct val="90000"/>
              </a:lnSpc>
            </a:pPr>
            <a:r>
              <a:rPr lang="en-US" sz="3200" b="1" strike="noStrike" spc="-1">
                <a:solidFill>
                  <a:srgbClr val="2F5597"/>
                </a:solidFill>
                <a:latin typeface="Times New Roman"/>
              </a:rPr>
              <a:t>Implementation / Coding</a:t>
            </a:r>
            <a:endParaRPr lang="en-US" sz="3200" b="0" strike="noStrike" spc="-1">
              <a:solidFill>
                <a:srgbClr val="000000"/>
              </a:solidFill>
              <a:latin typeface="Calibri"/>
            </a:endParaRPr>
          </a:p>
        </p:txBody>
      </p:sp>
      <p:sp>
        <p:nvSpPr>
          <p:cNvPr id="146" name="TextShape 2"/>
          <p:cNvSpPr txBox="1"/>
          <p:nvPr/>
        </p:nvSpPr>
        <p:spPr>
          <a:xfrm>
            <a:off x="838080" y="6356520"/>
            <a:ext cx="3200040" cy="364680"/>
          </a:xfrm>
          <a:prstGeom prst="rect">
            <a:avLst/>
          </a:prstGeom>
          <a:noFill/>
          <a:ln>
            <a:noFill/>
          </a:ln>
        </p:spPr>
        <p:txBody>
          <a:bodyPr anchor="ctr">
            <a:noAutofit/>
          </a:bodyPr>
          <a:lstStyle/>
          <a:p>
            <a:pPr>
              <a:lnSpc>
                <a:spcPct val="100000"/>
              </a:lnSpc>
            </a:pPr>
            <a:r>
              <a:rPr lang="en-IN" sz="1200" b="1" strike="noStrike" spc="-1" dirty="0">
                <a:solidFill>
                  <a:srgbClr val="2B5FF3"/>
                </a:solidFill>
                <a:latin typeface="Calibri"/>
              </a:rPr>
              <a:t>VIII Semester, Department of CSE, RNSIT</a:t>
            </a:r>
            <a:endParaRPr lang="en-IN" sz="1200" b="0" strike="noStrike" spc="-1" dirty="0">
              <a:latin typeface="Times New Roman"/>
            </a:endParaRPr>
          </a:p>
        </p:txBody>
      </p:sp>
      <p:sp>
        <p:nvSpPr>
          <p:cNvPr id="147" name="TextShape 3"/>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IN" sz="1200" b="1" strike="noStrike" spc="-1">
                <a:solidFill>
                  <a:srgbClr val="2B5FF3"/>
                </a:solidFill>
                <a:latin typeface="Calibri"/>
              </a:rPr>
              <a:t>2021 - 2022</a:t>
            </a:r>
            <a:endParaRPr lang="en-IN" sz="1200" b="0" strike="noStrike" spc="-1">
              <a:latin typeface="Times New Roman"/>
            </a:endParaRPr>
          </a:p>
        </p:txBody>
      </p:sp>
      <p:sp>
        <p:nvSpPr>
          <p:cNvPr id="148" name="CustomShape 4"/>
          <p:cNvSpPr/>
          <p:nvPr/>
        </p:nvSpPr>
        <p:spPr>
          <a:xfrm>
            <a:off x="479520" y="992160"/>
            <a:ext cx="11232720" cy="5172840"/>
          </a:xfrm>
          <a:prstGeom prst="rect">
            <a:avLst/>
          </a:prstGeom>
          <a:noFill/>
          <a:ln>
            <a:noFill/>
          </a:ln>
        </p:spPr>
        <p:style>
          <a:lnRef idx="0">
            <a:scrgbClr r="0" g="0" b="0"/>
          </a:lnRef>
          <a:fillRef idx="0">
            <a:scrgbClr r="0" g="0" b="0"/>
          </a:fillRef>
          <a:effectRef idx="0">
            <a:scrgbClr r="0" g="0" b="0"/>
          </a:effectRef>
          <a:fontRef idx="minor"/>
        </p:style>
      </p:sp>
      <p:sp>
        <p:nvSpPr>
          <p:cNvPr id="149"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A632485C-0081-4DDF-8AB7-56CA452FEAD7}" type="slidenum">
              <a:rPr lang="en-IN" sz="1200" b="1" strike="noStrike" spc="-1">
                <a:solidFill>
                  <a:srgbClr val="2B5FF3"/>
                </a:solidFill>
                <a:latin typeface="Calibri"/>
              </a:rPr>
              <a:t>10</a:t>
            </a:fld>
            <a:endParaRPr lang="en-IN" sz="1200" b="0" strike="noStrike" spc="-1">
              <a:latin typeface="Times New Roman"/>
            </a:endParaRPr>
          </a:p>
        </p:txBody>
      </p:sp>
      <p:pic>
        <p:nvPicPr>
          <p:cNvPr id="3" name="Picture 2">
            <a:extLst>
              <a:ext uri="{FF2B5EF4-FFF2-40B4-BE49-F238E27FC236}">
                <a16:creationId xmlns:a16="http://schemas.microsoft.com/office/drawing/2014/main" id="{418433E3-D0BC-41E9-85A4-84E0E03E24A0}"/>
              </a:ext>
            </a:extLst>
          </p:cNvPr>
          <p:cNvPicPr>
            <a:picLocks noChangeAspect="1"/>
          </p:cNvPicPr>
          <p:nvPr/>
        </p:nvPicPr>
        <p:blipFill>
          <a:blip r:embed="rId3"/>
          <a:stretch>
            <a:fillRect/>
          </a:stretch>
        </p:blipFill>
        <p:spPr>
          <a:xfrm>
            <a:off x="8017074" y="1775686"/>
            <a:ext cx="3694805" cy="3067845"/>
          </a:xfrm>
          <a:prstGeom prst="rect">
            <a:avLst/>
          </a:prstGeom>
        </p:spPr>
      </p:pic>
      <p:pic>
        <p:nvPicPr>
          <p:cNvPr id="5" name="Picture 4">
            <a:extLst>
              <a:ext uri="{FF2B5EF4-FFF2-40B4-BE49-F238E27FC236}">
                <a16:creationId xmlns:a16="http://schemas.microsoft.com/office/drawing/2014/main" id="{CDF67FA9-082E-4D54-8CA5-AB5B5730C8C4}"/>
              </a:ext>
            </a:extLst>
          </p:cNvPr>
          <p:cNvPicPr>
            <a:picLocks noChangeAspect="1"/>
          </p:cNvPicPr>
          <p:nvPr/>
        </p:nvPicPr>
        <p:blipFill>
          <a:blip r:embed="rId4"/>
          <a:stretch>
            <a:fillRect/>
          </a:stretch>
        </p:blipFill>
        <p:spPr>
          <a:xfrm>
            <a:off x="4102711" y="1775686"/>
            <a:ext cx="3985977" cy="3256430"/>
          </a:xfrm>
          <a:prstGeom prst="rect">
            <a:avLst/>
          </a:prstGeom>
        </p:spPr>
      </p:pic>
      <p:pic>
        <p:nvPicPr>
          <p:cNvPr id="7" name="Picture 6">
            <a:extLst>
              <a:ext uri="{FF2B5EF4-FFF2-40B4-BE49-F238E27FC236}">
                <a16:creationId xmlns:a16="http://schemas.microsoft.com/office/drawing/2014/main" id="{79929FBC-42BE-44A6-B931-2CA19F5598D1}"/>
              </a:ext>
            </a:extLst>
          </p:cNvPr>
          <p:cNvPicPr>
            <a:picLocks noChangeAspect="1"/>
          </p:cNvPicPr>
          <p:nvPr/>
        </p:nvPicPr>
        <p:blipFill>
          <a:blip r:embed="rId5"/>
          <a:stretch>
            <a:fillRect/>
          </a:stretch>
        </p:blipFill>
        <p:spPr>
          <a:xfrm>
            <a:off x="274662" y="1775686"/>
            <a:ext cx="3917490" cy="33066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838080" y="218880"/>
            <a:ext cx="10515240" cy="693720"/>
          </a:xfrm>
          <a:prstGeom prst="rect">
            <a:avLst/>
          </a:prstGeom>
          <a:noFill/>
          <a:ln>
            <a:noFill/>
          </a:ln>
        </p:spPr>
        <p:txBody>
          <a:bodyPr>
            <a:noAutofit/>
          </a:bodyPr>
          <a:lstStyle/>
          <a:p>
            <a:pPr algn="ctr">
              <a:lnSpc>
                <a:spcPct val="90000"/>
              </a:lnSpc>
            </a:pPr>
            <a:r>
              <a:rPr lang="en-US" sz="3200" b="1" strike="noStrike" spc="-1" dirty="0">
                <a:solidFill>
                  <a:srgbClr val="2F5597"/>
                </a:solidFill>
                <a:latin typeface="Times New Roman"/>
              </a:rPr>
              <a:t>Result</a:t>
            </a:r>
            <a:br>
              <a:rPr dirty="0"/>
            </a:br>
            <a:endParaRPr lang="en-US" sz="3200" b="0" strike="noStrike" spc="-1" dirty="0">
              <a:solidFill>
                <a:srgbClr val="000000"/>
              </a:solidFill>
              <a:latin typeface="Calibri"/>
            </a:endParaRPr>
          </a:p>
        </p:txBody>
      </p:sp>
      <p:sp>
        <p:nvSpPr>
          <p:cNvPr id="152" name="TextShape 2"/>
          <p:cNvSpPr txBox="1"/>
          <p:nvPr/>
        </p:nvSpPr>
        <p:spPr>
          <a:xfrm>
            <a:off x="-875086" y="1299240"/>
            <a:ext cx="10515240" cy="5033520"/>
          </a:xfrm>
          <a:prstGeom prst="rect">
            <a:avLst/>
          </a:prstGeom>
          <a:noFill/>
          <a:ln>
            <a:noFill/>
          </a:ln>
        </p:spPr>
        <p:txBody>
          <a:bodyPr>
            <a:normAutofit/>
          </a:bodyPr>
          <a:lstStyle/>
          <a:p>
            <a:pPr>
              <a:lnSpc>
                <a:spcPct val="150000"/>
              </a:lnSpc>
              <a:spcBef>
                <a:spcPts val="1001"/>
              </a:spcBef>
            </a:pPr>
            <a:endParaRPr lang="en-US" sz="2800" b="0" strike="noStrike" spc="-1">
              <a:solidFill>
                <a:srgbClr val="000000"/>
              </a:solidFill>
              <a:latin typeface="Calibri"/>
            </a:endParaRPr>
          </a:p>
          <a:p>
            <a:pPr>
              <a:lnSpc>
                <a:spcPct val="150000"/>
              </a:lnSpc>
              <a:spcBef>
                <a:spcPts val="1001"/>
              </a:spcBef>
            </a:pPr>
            <a:endParaRPr lang="en-US" sz="2800" b="0" strike="noStrike" spc="-1">
              <a:solidFill>
                <a:srgbClr val="000000"/>
              </a:solidFill>
              <a:latin typeface="Calibri"/>
            </a:endParaRPr>
          </a:p>
          <a:p>
            <a:pPr>
              <a:lnSpc>
                <a:spcPct val="150000"/>
              </a:lnSpc>
              <a:spcBef>
                <a:spcPts val="1001"/>
              </a:spcBef>
            </a:pPr>
            <a:endParaRPr lang="en-US" sz="2800" b="0" strike="noStrike" spc="-1">
              <a:solidFill>
                <a:srgbClr val="000000"/>
              </a:solidFill>
              <a:latin typeface="Calibri"/>
            </a:endParaRPr>
          </a:p>
          <a:p>
            <a:pPr>
              <a:lnSpc>
                <a:spcPct val="150000"/>
              </a:lnSpc>
              <a:spcBef>
                <a:spcPts val="1001"/>
              </a:spcBef>
            </a:pPr>
            <a:endParaRPr lang="en-US" sz="2800" b="0" strike="noStrike" spc="-1">
              <a:solidFill>
                <a:srgbClr val="000000"/>
              </a:solidFill>
              <a:latin typeface="Calibri"/>
            </a:endParaRPr>
          </a:p>
          <a:p>
            <a:pPr>
              <a:lnSpc>
                <a:spcPct val="150000"/>
              </a:lnSpc>
              <a:spcBef>
                <a:spcPts val="1001"/>
              </a:spcBef>
            </a:pPr>
            <a:endParaRPr lang="en-US" sz="2800" b="0" strike="noStrike" spc="-1">
              <a:solidFill>
                <a:srgbClr val="000000"/>
              </a:solidFill>
              <a:latin typeface="Calibri"/>
            </a:endParaRPr>
          </a:p>
          <a:p>
            <a:pPr>
              <a:lnSpc>
                <a:spcPct val="150000"/>
              </a:lnSpc>
              <a:spcBef>
                <a:spcPts val="1001"/>
              </a:spcBef>
            </a:pPr>
            <a:endParaRPr lang="en-US" sz="2800" b="0" strike="noStrike" spc="-1">
              <a:solidFill>
                <a:srgbClr val="000000"/>
              </a:solidFill>
              <a:latin typeface="Calibri"/>
            </a:endParaRPr>
          </a:p>
          <a:p>
            <a:pPr>
              <a:lnSpc>
                <a:spcPct val="150000"/>
              </a:lnSpc>
              <a:spcBef>
                <a:spcPts val="1001"/>
              </a:spcBef>
            </a:pPr>
            <a:endParaRPr lang="en-US" sz="2800" b="0" strike="noStrike" spc="-1">
              <a:solidFill>
                <a:srgbClr val="000000"/>
              </a:solidFill>
              <a:latin typeface="Calibri"/>
            </a:endParaRPr>
          </a:p>
          <a:p>
            <a:pPr>
              <a:lnSpc>
                <a:spcPct val="150000"/>
              </a:lnSpc>
              <a:spcBef>
                <a:spcPts val="1001"/>
              </a:spcBef>
            </a:pPr>
            <a:endParaRPr lang="en-US" sz="2800" b="0" strike="noStrike" spc="-1">
              <a:solidFill>
                <a:srgbClr val="000000"/>
              </a:solidFill>
              <a:latin typeface="Calibri"/>
            </a:endParaRPr>
          </a:p>
          <a:p>
            <a:pPr>
              <a:lnSpc>
                <a:spcPct val="150000"/>
              </a:lnSpc>
              <a:spcBef>
                <a:spcPts val="1001"/>
              </a:spcBef>
            </a:pPr>
            <a:endParaRPr lang="en-US" sz="2800" b="0" strike="noStrike" spc="-1">
              <a:solidFill>
                <a:srgbClr val="000000"/>
              </a:solidFill>
              <a:latin typeface="Calibri"/>
            </a:endParaRPr>
          </a:p>
          <a:p>
            <a:pPr>
              <a:lnSpc>
                <a:spcPct val="150000"/>
              </a:lnSpc>
              <a:spcBef>
                <a:spcPts val="1001"/>
              </a:spcBef>
            </a:pPr>
            <a:endParaRPr lang="en-US" sz="2800" b="0" strike="noStrike" spc="-1">
              <a:solidFill>
                <a:srgbClr val="000000"/>
              </a:solidFill>
              <a:latin typeface="Calibri"/>
            </a:endParaRPr>
          </a:p>
          <a:p>
            <a:pPr>
              <a:lnSpc>
                <a:spcPct val="150000"/>
              </a:lnSpc>
              <a:spcBef>
                <a:spcPts val="1001"/>
              </a:spcBef>
            </a:pPr>
            <a:endParaRPr lang="en-US" sz="2800" b="0" strike="noStrike" spc="-1">
              <a:solidFill>
                <a:srgbClr val="000000"/>
              </a:solidFill>
              <a:latin typeface="Calibri"/>
            </a:endParaRPr>
          </a:p>
        </p:txBody>
      </p:sp>
      <p:sp>
        <p:nvSpPr>
          <p:cNvPr id="153" name="TextShape 3"/>
          <p:cNvSpPr txBox="1"/>
          <p:nvPr/>
        </p:nvSpPr>
        <p:spPr>
          <a:xfrm>
            <a:off x="838080" y="6356520"/>
            <a:ext cx="3200040" cy="364680"/>
          </a:xfrm>
          <a:prstGeom prst="rect">
            <a:avLst/>
          </a:prstGeom>
          <a:noFill/>
          <a:ln>
            <a:noFill/>
          </a:ln>
        </p:spPr>
        <p:txBody>
          <a:bodyPr anchor="ctr">
            <a:noAutofit/>
          </a:bodyPr>
          <a:lstStyle/>
          <a:p>
            <a:pPr>
              <a:lnSpc>
                <a:spcPct val="100000"/>
              </a:lnSpc>
            </a:pPr>
            <a:r>
              <a:rPr lang="en-IN" sz="1200" b="1" strike="noStrike" spc="-1" dirty="0">
                <a:solidFill>
                  <a:srgbClr val="2B5FF3"/>
                </a:solidFill>
                <a:latin typeface="Calibri"/>
              </a:rPr>
              <a:t>VIII Semester, Department of CSE, RNSIT</a:t>
            </a:r>
            <a:endParaRPr lang="en-IN" sz="1200" b="0" strike="noStrike" spc="-1" dirty="0">
              <a:latin typeface="Times New Roman"/>
            </a:endParaRPr>
          </a:p>
        </p:txBody>
      </p:sp>
      <p:sp>
        <p:nvSpPr>
          <p:cNvPr id="154" name="TextShape 4"/>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IN" sz="1200" b="1" strike="noStrike" spc="-1">
                <a:solidFill>
                  <a:srgbClr val="2B5FF3"/>
                </a:solidFill>
                <a:latin typeface="Calibri"/>
              </a:rPr>
              <a:t>2021 - 2022</a:t>
            </a:r>
            <a:endParaRPr lang="en-IN" sz="1200" b="0" strike="noStrike" spc="-1">
              <a:latin typeface="Times New Roman"/>
            </a:endParaRPr>
          </a:p>
        </p:txBody>
      </p:sp>
      <p:sp>
        <p:nvSpPr>
          <p:cNvPr id="155" name="CustomShape 5"/>
          <p:cNvSpPr/>
          <p:nvPr/>
        </p:nvSpPr>
        <p:spPr>
          <a:xfrm>
            <a:off x="479520" y="1044720"/>
            <a:ext cx="11232720" cy="517968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marL="355680" indent="-355320">
              <a:lnSpc>
                <a:spcPct val="150000"/>
              </a:lnSpc>
              <a:spcBef>
                <a:spcPts val="751"/>
              </a:spcBef>
              <a:buClr>
                <a:srgbClr val="000000"/>
              </a:buClr>
              <a:buFont typeface="Wingdings" charset="2"/>
              <a:buChar char=""/>
            </a:pPr>
            <a:endParaRPr lang="en-IN" sz="2100" b="0" strike="noStrike" spc="-1" dirty="0">
              <a:latin typeface="Arial"/>
            </a:endParaRPr>
          </a:p>
        </p:txBody>
      </p:sp>
      <p:sp>
        <p:nvSpPr>
          <p:cNvPr id="156" name="TextShape 6"/>
          <p:cNvSpPr txBox="1"/>
          <p:nvPr/>
        </p:nvSpPr>
        <p:spPr>
          <a:xfrm>
            <a:off x="8610480" y="6356520"/>
            <a:ext cx="2742840" cy="364680"/>
          </a:xfrm>
          <a:prstGeom prst="rect">
            <a:avLst/>
          </a:prstGeom>
          <a:noFill/>
          <a:ln>
            <a:noFill/>
          </a:ln>
        </p:spPr>
        <p:txBody>
          <a:bodyPr anchor="ctr">
            <a:noAutofit/>
          </a:bodyPr>
          <a:lstStyle/>
          <a:p>
            <a:pPr algn="r">
              <a:lnSpc>
                <a:spcPct val="100000"/>
              </a:lnSpc>
            </a:pPr>
            <a:fld id="{94CAE48C-3063-4020-BD43-6FD7D826C4A2}" type="slidenum">
              <a:rPr lang="en-IN" sz="1200" b="1" strike="noStrike" spc="-1">
                <a:solidFill>
                  <a:srgbClr val="2B5FF3"/>
                </a:solidFill>
                <a:latin typeface="Calibri"/>
              </a:rPr>
              <a:t>11</a:t>
            </a:fld>
            <a:endParaRPr lang="en-IN" sz="1200" b="0" strike="noStrike" spc="-1">
              <a:latin typeface="Times New Roman"/>
            </a:endParaRPr>
          </a:p>
        </p:txBody>
      </p:sp>
      <p:pic>
        <p:nvPicPr>
          <p:cNvPr id="3" name="Picture 2">
            <a:extLst>
              <a:ext uri="{FF2B5EF4-FFF2-40B4-BE49-F238E27FC236}">
                <a16:creationId xmlns:a16="http://schemas.microsoft.com/office/drawing/2014/main" id="{B42C7E75-1316-44DF-AD1F-A58DC5DAC5BD}"/>
              </a:ext>
            </a:extLst>
          </p:cNvPr>
          <p:cNvPicPr>
            <a:picLocks noChangeAspect="1"/>
          </p:cNvPicPr>
          <p:nvPr/>
        </p:nvPicPr>
        <p:blipFill>
          <a:blip r:embed="rId3"/>
          <a:stretch>
            <a:fillRect/>
          </a:stretch>
        </p:blipFill>
        <p:spPr>
          <a:xfrm>
            <a:off x="3613341" y="936360"/>
            <a:ext cx="4754805" cy="500830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838080" y="218880"/>
            <a:ext cx="10515240" cy="693720"/>
          </a:xfrm>
          <a:prstGeom prst="rect">
            <a:avLst/>
          </a:prstGeom>
          <a:noFill/>
          <a:ln>
            <a:noFill/>
          </a:ln>
        </p:spPr>
        <p:txBody>
          <a:bodyPr>
            <a:noAutofit/>
          </a:bodyPr>
          <a:lstStyle/>
          <a:p>
            <a:pPr algn="ctr">
              <a:lnSpc>
                <a:spcPct val="90000"/>
              </a:lnSpc>
            </a:pPr>
            <a:r>
              <a:rPr lang="en-US" sz="3200" b="1" strike="noStrike" spc="-1" dirty="0">
                <a:solidFill>
                  <a:srgbClr val="2F5597"/>
                </a:solidFill>
                <a:latin typeface="Times New Roman"/>
              </a:rPr>
              <a:t>Result</a:t>
            </a:r>
            <a:br>
              <a:rPr dirty="0"/>
            </a:br>
            <a:endParaRPr lang="en-US" sz="3200" b="0" strike="noStrike" spc="-1" dirty="0">
              <a:solidFill>
                <a:srgbClr val="000000"/>
              </a:solidFill>
              <a:latin typeface="Calibri"/>
            </a:endParaRPr>
          </a:p>
        </p:txBody>
      </p:sp>
      <p:sp>
        <p:nvSpPr>
          <p:cNvPr id="160" name="TextShape 2"/>
          <p:cNvSpPr txBox="1"/>
          <p:nvPr/>
        </p:nvSpPr>
        <p:spPr>
          <a:xfrm>
            <a:off x="838080" y="1212960"/>
            <a:ext cx="10515240" cy="5033520"/>
          </a:xfrm>
          <a:prstGeom prst="rect">
            <a:avLst/>
          </a:prstGeom>
          <a:noFill/>
          <a:ln>
            <a:noFill/>
          </a:ln>
        </p:spPr>
        <p:txBody>
          <a:bodyPr>
            <a:normAutofit/>
          </a:bodyPr>
          <a:lstStyle/>
          <a:p>
            <a:pPr>
              <a:lnSpc>
                <a:spcPct val="150000"/>
              </a:lnSpc>
              <a:spcBef>
                <a:spcPts val="1001"/>
              </a:spcBef>
            </a:pPr>
            <a:endParaRPr lang="en-US" sz="2800" b="0" strike="noStrike" spc="-1">
              <a:solidFill>
                <a:srgbClr val="000000"/>
              </a:solidFill>
              <a:latin typeface="Calibri"/>
            </a:endParaRPr>
          </a:p>
          <a:p>
            <a:pPr>
              <a:lnSpc>
                <a:spcPct val="150000"/>
              </a:lnSpc>
              <a:spcBef>
                <a:spcPts val="1001"/>
              </a:spcBef>
            </a:pPr>
            <a:endParaRPr lang="en-US" sz="2800" b="0" strike="noStrike" spc="-1">
              <a:solidFill>
                <a:srgbClr val="000000"/>
              </a:solidFill>
              <a:latin typeface="Calibri"/>
            </a:endParaRPr>
          </a:p>
          <a:p>
            <a:pPr>
              <a:lnSpc>
                <a:spcPct val="150000"/>
              </a:lnSpc>
              <a:spcBef>
                <a:spcPts val="1001"/>
              </a:spcBef>
            </a:pPr>
            <a:endParaRPr lang="en-US" sz="2800" b="0" strike="noStrike" spc="-1">
              <a:solidFill>
                <a:srgbClr val="000000"/>
              </a:solidFill>
              <a:latin typeface="Calibri"/>
            </a:endParaRPr>
          </a:p>
          <a:p>
            <a:pPr>
              <a:lnSpc>
                <a:spcPct val="150000"/>
              </a:lnSpc>
              <a:spcBef>
                <a:spcPts val="1001"/>
              </a:spcBef>
            </a:pPr>
            <a:endParaRPr lang="en-US" sz="2800" b="0" strike="noStrike" spc="-1">
              <a:solidFill>
                <a:srgbClr val="000000"/>
              </a:solidFill>
              <a:latin typeface="Calibri"/>
            </a:endParaRPr>
          </a:p>
          <a:p>
            <a:pPr>
              <a:lnSpc>
                <a:spcPct val="150000"/>
              </a:lnSpc>
              <a:spcBef>
                <a:spcPts val="1001"/>
              </a:spcBef>
            </a:pPr>
            <a:endParaRPr lang="en-US" sz="2800" b="0" strike="noStrike" spc="-1">
              <a:solidFill>
                <a:srgbClr val="000000"/>
              </a:solidFill>
              <a:latin typeface="Calibri"/>
            </a:endParaRPr>
          </a:p>
          <a:p>
            <a:pPr>
              <a:lnSpc>
                <a:spcPct val="150000"/>
              </a:lnSpc>
              <a:spcBef>
                <a:spcPts val="1001"/>
              </a:spcBef>
            </a:pPr>
            <a:endParaRPr lang="en-US" sz="2800" b="0" strike="noStrike" spc="-1">
              <a:solidFill>
                <a:srgbClr val="000000"/>
              </a:solidFill>
              <a:latin typeface="Calibri"/>
            </a:endParaRPr>
          </a:p>
          <a:p>
            <a:pPr>
              <a:lnSpc>
                <a:spcPct val="150000"/>
              </a:lnSpc>
              <a:spcBef>
                <a:spcPts val="1001"/>
              </a:spcBef>
            </a:pPr>
            <a:endParaRPr lang="en-US" sz="2800" b="0" strike="noStrike" spc="-1">
              <a:solidFill>
                <a:srgbClr val="000000"/>
              </a:solidFill>
              <a:latin typeface="Calibri"/>
            </a:endParaRPr>
          </a:p>
          <a:p>
            <a:pPr>
              <a:lnSpc>
                <a:spcPct val="150000"/>
              </a:lnSpc>
              <a:spcBef>
                <a:spcPts val="1001"/>
              </a:spcBef>
            </a:pPr>
            <a:endParaRPr lang="en-US" sz="2800" b="0" strike="noStrike" spc="-1">
              <a:solidFill>
                <a:srgbClr val="000000"/>
              </a:solidFill>
              <a:latin typeface="Calibri"/>
            </a:endParaRPr>
          </a:p>
          <a:p>
            <a:pPr>
              <a:lnSpc>
                <a:spcPct val="150000"/>
              </a:lnSpc>
              <a:spcBef>
                <a:spcPts val="1001"/>
              </a:spcBef>
            </a:pPr>
            <a:endParaRPr lang="en-US" sz="2800" b="0" strike="noStrike" spc="-1">
              <a:solidFill>
                <a:srgbClr val="000000"/>
              </a:solidFill>
              <a:latin typeface="Calibri"/>
            </a:endParaRPr>
          </a:p>
          <a:p>
            <a:pPr>
              <a:lnSpc>
                <a:spcPct val="150000"/>
              </a:lnSpc>
              <a:spcBef>
                <a:spcPts val="1001"/>
              </a:spcBef>
            </a:pPr>
            <a:endParaRPr lang="en-US" sz="2800" b="0" strike="noStrike" spc="-1">
              <a:solidFill>
                <a:srgbClr val="000000"/>
              </a:solidFill>
              <a:latin typeface="Calibri"/>
            </a:endParaRPr>
          </a:p>
          <a:p>
            <a:pPr>
              <a:lnSpc>
                <a:spcPct val="150000"/>
              </a:lnSpc>
              <a:spcBef>
                <a:spcPts val="1001"/>
              </a:spcBef>
            </a:pPr>
            <a:endParaRPr lang="en-US" sz="2800" b="0" strike="noStrike" spc="-1">
              <a:solidFill>
                <a:srgbClr val="000000"/>
              </a:solidFill>
              <a:latin typeface="Calibri"/>
            </a:endParaRPr>
          </a:p>
        </p:txBody>
      </p:sp>
      <p:sp>
        <p:nvSpPr>
          <p:cNvPr id="161" name="TextShape 3"/>
          <p:cNvSpPr txBox="1"/>
          <p:nvPr/>
        </p:nvSpPr>
        <p:spPr>
          <a:xfrm>
            <a:off x="838080" y="6356520"/>
            <a:ext cx="3200040" cy="364680"/>
          </a:xfrm>
          <a:prstGeom prst="rect">
            <a:avLst/>
          </a:prstGeom>
          <a:noFill/>
          <a:ln>
            <a:noFill/>
          </a:ln>
        </p:spPr>
        <p:txBody>
          <a:bodyPr anchor="ctr">
            <a:noAutofit/>
          </a:bodyPr>
          <a:lstStyle/>
          <a:p>
            <a:pPr>
              <a:lnSpc>
                <a:spcPct val="100000"/>
              </a:lnSpc>
            </a:pPr>
            <a:r>
              <a:rPr lang="en-IN" sz="1200" b="1" strike="noStrike" spc="-1" dirty="0">
                <a:solidFill>
                  <a:srgbClr val="2B5FF3"/>
                </a:solidFill>
                <a:latin typeface="Calibri"/>
              </a:rPr>
              <a:t>VIII Semester, Department of CSE, RNSIT</a:t>
            </a:r>
            <a:endParaRPr lang="en-IN" sz="1200" b="0" strike="noStrike" spc="-1" dirty="0">
              <a:latin typeface="Times New Roman"/>
            </a:endParaRPr>
          </a:p>
        </p:txBody>
      </p:sp>
      <p:sp>
        <p:nvSpPr>
          <p:cNvPr id="162" name="TextShape 4"/>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IN" sz="1200" b="1" strike="noStrike" spc="-1">
                <a:solidFill>
                  <a:srgbClr val="2B5FF3"/>
                </a:solidFill>
                <a:latin typeface="Calibri"/>
              </a:rPr>
              <a:t>2021 - 2022</a:t>
            </a:r>
            <a:endParaRPr lang="en-IN" sz="1200" b="0" strike="noStrike" spc="-1">
              <a:latin typeface="Times New Roman"/>
            </a:endParaRPr>
          </a:p>
        </p:txBody>
      </p:sp>
      <p:sp>
        <p:nvSpPr>
          <p:cNvPr id="163" name="CustomShape 5"/>
          <p:cNvSpPr/>
          <p:nvPr/>
        </p:nvSpPr>
        <p:spPr>
          <a:xfrm>
            <a:off x="479520" y="1044720"/>
            <a:ext cx="11232720" cy="5179680"/>
          </a:xfrm>
          <a:prstGeom prst="rect">
            <a:avLst/>
          </a:prstGeom>
          <a:noFill/>
          <a:ln>
            <a:noFill/>
          </a:ln>
        </p:spPr>
        <p:style>
          <a:lnRef idx="0">
            <a:scrgbClr r="0" g="0" b="0"/>
          </a:lnRef>
          <a:fillRef idx="0">
            <a:scrgbClr r="0" g="0" b="0"/>
          </a:fillRef>
          <a:effectRef idx="0">
            <a:scrgbClr r="0" g="0" b="0"/>
          </a:effectRef>
          <a:fontRef idx="minor"/>
        </p:style>
      </p:sp>
      <p:sp>
        <p:nvSpPr>
          <p:cNvPr id="164" name="TextShape 6"/>
          <p:cNvSpPr txBox="1"/>
          <p:nvPr/>
        </p:nvSpPr>
        <p:spPr>
          <a:xfrm>
            <a:off x="8610480" y="6356520"/>
            <a:ext cx="2742840" cy="364680"/>
          </a:xfrm>
          <a:prstGeom prst="rect">
            <a:avLst/>
          </a:prstGeom>
          <a:noFill/>
          <a:ln>
            <a:noFill/>
          </a:ln>
        </p:spPr>
        <p:txBody>
          <a:bodyPr anchor="ctr">
            <a:noAutofit/>
          </a:bodyPr>
          <a:lstStyle/>
          <a:p>
            <a:pPr algn="r">
              <a:lnSpc>
                <a:spcPct val="100000"/>
              </a:lnSpc>
            </a:pPr>
            <a:fld id="{1968B860-F375-49EB-8707-83557525E133}" type="slidenum">
              <a:rPr lang="en-IN" sz="1200" b="1" strike="noStrike" spc="-1">
                <a:solidFill>
                  <a:srgbClr val="2B5FF3"/>
                </a:solidFill>
                <a:latin typeface="Calibri"/>
              </a:rPr>
              <a:t>12</a:t>
            </a:fld>
            <a:endParaRPr lang="en-IN" sz="1200" b="0" strike="noStrike" spc="-1">
              <a:latin typeface="Times New Roman"/>
            </a:endParaRPr>
          </a:p>
        </p:txBody>
      </p:sp>
      <p:pic>
        <p:nvPicPr>
          <p:cNvPr id="3" name="Picture 2">
            <a:extLst>
              <a:ext uri="{FF2B5EF4-FFF2-40B4-BE49-F238E27FC236}">
                <a16:creationId xmlns:a16="http://schemas.microsoft.com/office/drawing/2014/main" id="{20AE85C1-5F39-4AD8-9613-5B696AB56CD7}"/>
              </a:ext>
            </a:extLst>
          </p:cNvPr>
          <p:cNvPicPr>
            <a:picLocks noChangeAspect="1"/>
          </p:cNvPicPr>
          <p:nvPr/>
        </p:nvPicPr>
        <p:blipFill>
          <a:blip r:embed="rId3"/>
          <a:stretch>
            <a:fillRect/>
          </a:stretch>
        </p:blipFill>
        <p:spPr>
          <a:xfrm>
            <a:off x="4037594" y="912600"/>
            <a:ext cx="4404442" cy="514915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2063520" y="191520"/>
            <a:ext cx="7467120" cy="713880"/>
          </a:xfrm>
          <a:prstGeom prst="rect">
            <a:avLst/>
          </a:prstGeom>
          <a:noFill/>
          <a:ln>
            <a:noFill/>
          </a:ln>
        </p:spPr>
        <p:txBody>
          <a:bodyPr>
            <a:normAutofit/>
          </a:bodyPr>
          <a:lstStyle/>
          <a:p>
            <a:pPr algn="ctr">
              <a:lnSpc>
                <a:spcPct val="90000"/>
              </a:lnSpc>
            </a:pPr>
            <a:r>
              <a:rPr lang="en-US" sz="3200" b="1" strike="noStrike" spc="-1">
                <a:solidFill>
                  <a:srgbClr val="2F5597"/>
                </a:solidFill>
                <a:latin typeface="Times New Roman"/>
              </a:rPr>
              <a:t>CONCLUSIONS</a:t>
            </a:r>
            <a:endParaRPr lang="en-US" sz="3200" b="0" strike="noStrike" spc="-1">
              <a:solidFill>
                <a:srgbClr val="000000"/>
              </a:solidFill>
              <a:latin typeface="Calibri"/>
            </a:endParaRPr>
          </a:p>
        </p:txBody>
      </p:sp>
      <p:sp>
        <p:nvSpPr>
          <p:cNvPr id="175" name="TextShape 2"/>
          <p:cNvSpPr txBox="1"/>
          <p:nvPr/>
        </p:nvSpPr>
        <p:spPr>
          <a:xfrm>
            <a:off x="355666" y="1428840"/>
            <a:ext cx="11088720" cy="5292360"/>
          </a:xfrm>
          <a:prstGeom prst="rect">
            <a:avLst/>
          </a:prstGeom>
          <a:noFill/>
          <a:ln>
            <a:noFill/>
          </a:ln>
        </p:spPr>
        <p:txBody>
          <a:bodyPr>
            <a:normAutofit/>
          </a:bodyPr>
          <a:lstStyle/>
          <a:p>
            <a:pPr marL="342900" indent="-342900" algn="just">
              <a:lnSpc>
                <a:spcPct val="150000"/>
              </a:lnSpc>
              <a:buFont typeface="Arial" panose="020B0604020202020204" pitchFamily="34" charset="0"/>
              <a:buChar char="•"/>
            </a:pPr>
            <a:r>
              <a:rPr lang="en" sz="2400" spc="-1" dirty="0">
                <a:latin typeface="Times New Roman"/>
                <a:ea typeface="Times New Roman"/>
              </a:rPr>
              <a:t>Using various machine learning algorithms we were able to classify people into diff</a:t>
            </a:r>
            <a:r>
              <a:rPr lang="en-IN" sz="2400" spc="-1" dirty="0">
                <a:latin typeface="Times New Roman"/>
                <a:ea typeface="Times New Roman"/>
              </a:rPr>
              <a:t>e</a:t>
            </a:r>
            <a:r>
              <a:rPr lang="en" sz="2400" spc="-1" dirty="0">
                <a:latin typeface="Times New Roman"/>
                <a:ea typeface="Times New Roman"/>
              </a:rPr>
              <a:t>rent levels of depression, anxiety and Stress.</a:t>
            </a:r>
          </a:p>
          <a:p>
            <a:pPr marL="342900" indent="-342900" algn="just">
              <a:lnSpc>
                <a:spcPct val="150000"/>
              </a:lnSpc>
              <a:buFont typeface="Arial" panose="020B0604020202020204" pitchFamily="34" charset="0"/>
              <a:buChar char="•"/>
            </a:pPr>
            <a:r>
              <a:rPr lang="en" sz="2400" b="0" strike="noStrike" spc="-1" dirty="0">
                <a:latin typeface="Times New Roman"/>
                <a:ea typeface="Times New Roman"/>
              </a:rPr>
              <a:t>The exploratory data analysis provides insights </a:t>
            </a:r>
            <a:r>
              <a:rPr lang="en" sz="2400" spc="-1" dirty="0">
                <a:latin typeface="Times New Roman"/>
                <a:ea typeface="Times New Roman"/>
              </a:rPr>
              <a:t>such as distribution of categorical variables, outliers, survey participants origin country, religion, screen size.</a:t>
            </a:r>
          </a:p>
          <a:p>
            <a:pPr marL="342900" indent="-342900" algn="just">
              <a:lnSpc>
                <a:spcPct val="150000"/>
              </a:lnSpc>
              <a:buFont typeface="Arial" panose="020B0604020202020204" pitchFamily="34" charset="0"/>
              <a:buChar char="•"/>
            </a:pPr>
            <a:r>
              <a:rPr lang="en" sz="2400" b="0" strike="noStrike" spc="-1" dirty="0">
                <a:latin typeface="Times New Roman"/>
                <a:ea typeface="Times New Roman"/>
              </a:rPr>
              <a:t>In conclusion DASS score prediction helped us get better insight into levels of depression, anxiety and stress and factors responsible for them using machine learning and data analysis.</a:t>
            </a:r>
          </a:p>
        </p:txBody>
      </p:sp>
      <p:sp>
        <p:nvSpPr>
          <p:cNvPr id="176" name="TextShape 3"/>
          <p:cNvSpPr txBox="1"/>
          <p:nvPr/>
        </p:nvSpPr>
        <p:spPr>
          <a:xfrm>
            <a:off x="838080" y="6356520"/>
            <a:ext cx="3200040" cy="364680"/>
          </a:xfrm>
          <a:prstGeom prst="rect">
            <a:avLst/>
          </a:prstGeom>
          <a:noFill/>
          <a:ln>
            <a:noFill/>
          </a:ln>
        </p:spPr>
        <p:txBody>
          <a:bodyPr anchor="ctr">
            <a:noAutofit/>
          </a:bodyPr>
          <a:lstStyle/>
          <a:p>
            <a:pPr>
              <a:lnSpc>
                <a:spcPct val="100000"/>
              </a:lnSpc>
            </a:pPr>
            <a:r>
              <a:rPr lang="en-IN" sz="1200" b="1" strike="noStrike" spc="-1" dirty="0">
                <a:solidFill>
                  <a:srgbClr val="2B5FF3"/>
                </a:solidFill>
                <a:latin typeface="Calibri"/>
              </a:rPr>
              <a:t>VIII Semester, Department of CSE, RNSIT</a:t>
            </a:r>
            <a:endParaRPr lang="en-IN" sz="1200" b="0" strike="noStrike" spc="-1" dirty="0">
              <a:latin typeface="Times New Roman"/>
            </a:endParaRPr>
          </a:p>
        </p:txBody>
      </p:sp>
      <p:sp>
        <p:nvSpPr>
          <p:cNvPr id="177" name="TextShape 4"/>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IN" sz="1200" b="1" strike="noStrike" spc="-1">
                <a:solidFill>
                  <a:srgbClr val="2B5FF3"/>
                </a:solidFill>
                <a:latin typeface="Calibri"/>
              </a:rPr>
              <a:t>2021 - 2022</a:t>
            </a:r>
            <a:endParaRPr lang="en-IN" sz="1200" b="0" strike="noStrike" spc="-1">
              <a:latin typeface="Times New Roman"/>
            </a:endParaRPr>
          </a:p>
        </p:txBody>
      </p:sp>
      <p:sp>
        <p:nvSpPr>
          <p:cNvPr id="178"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6ED5A64D-3356-4E2A-AFEC-BB16DED98232}" type="slidenum">
              <a:rPr lang="en-IN" sz="1200" b="1" strike="noStrike" spc="-1">
                <a:solidFill>
                  <a:srgbClr val="2B5FF3"/>
                </a:solidFill>
                <a:latin typeface="Calibri"/>
              </a:rPr>
              <a:t>13</a:t>
            </a:fld>
            <a:endParaRPr lang="en-IN" sz="1200" b="0" strike="noStrike" spc="-1">
              <a:latin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2135520" y="136440"/>
            <a:ext cx="7467120" cy="713880"/>
          </a:xfrm>
          <a:prstGeom prst="rect">
            <a:avLst/>
          </a:prstGeom>
          <a:noFill/>
          <a:ln>
            <a:noFill/>
          </a:ln>
        </p:spPr>
        <p:txBody>
          <a:bodyPr>
            <a:normAutofit/>
          </a:bodyPr>
          <a:lstStyle/>
          <a:p>
            <a:pPr algn="ctr">
              <a:lnSpc>
                <a:spcPct val="90000"/>
              </a:lnSpc>
            </a:pPr>
            <a:r>
              <a:rPr lang="en-US" sz="3200" b="1" strike="noStrike" spc="-1">
                <a:solidFill>
                  <a:srgbClr val="2F5597"/>
                </a:solidFill>
                <a:latin typeface="Times New Roman"/>
              </a:rPr>
              <a:t>Future Enhancements</a:t>
            </a:r>
            <a:endParaRPr lang="en-US" sz="3200" b="0" strike="noStrike" spc="-1">
              <a:solidFill>
                <a:srgbClr val="000000"/>
              </a:solidFill>
              <a:latin typeface="Calibri"/>
            </a:endParaRPr>
          </a:p>
        </p:txBody>
      </p:sp>
      <p:sp>
        <p:nvSpPr>
          <p:cNvPr id="180" name="TextShape 2"/>
          <p:cNvSpPr txBox="1"/>
          <p:nvPr/>
        </p:nvSpPr>
        <p:spPr>
          <a:xfrm>
            <a:off x="395280" y="944640"/>
            <a:ext cx="11316960" cy="5292360"/>
          </a:xfrm>
          <a:prstGeom prst="rect">
            <a:avLst/>
          </a:prstGeom>
          <a:noFill/>
          <a:ln>
            <a:noFill/>
          </a:ln>
        </p:spPr>
        <p:txBody>
          <a:bodyPr>
            <a:normAutofit/>
          </a:bodyPr>
          <a:lstStyle/>
          <a:p>
            <a:pPr marL="228600" indent="-228240" algn="just">
              <a:lnSpc>
                <a:spcPct val="90000"/>
              </a:lnSpc>
              <a:spcBef>
                <a:spcPts val="1001"/>
              </a:spcBef>
              <a:buClr>
                <a:srgbClr val="000000"/>
              </a:buClr>
              <a:buFont typeface="Arial"/>
              <a:buChar char="•"/>
            </a:pPr>
            <a:r>
              <a:rPr lang="en" sz="2800" b="0" strike="noStrike" spc="-1" dirty="0">
                <a:solidFill>
                  <a:srgbClr val="000000"/>
                </a:solidFill>
                <a:latin typeface="Times New Roman"/>
                <a:ea typeface="Times New Roman"/>
              </a:rPr>
              <a:t>Create a website with DASS42 questions and predict the depression, anxiety and stress levels.</a:t>
            </a:r>
          </a:p>
          <a:p>
            <a:pPr marL="228600" indent="-228240" algn="just">
              <a:lnSpc>
                <a:spcPct val="90000"/>
              </a:lnSpc>
              <a:spcBef>
                <a:spcPts val="1001"/>
              </a:spcBef>
              <a:buClr>
                <a:srgbClr val="000000"/>
              </a:buClr>
              <a:buFont typeface="Arial"/>
              <a:buChar char="•"/>
            </a:pPr>
            <a:r>
              <a:rPr lang="en" sz="2800" spc="-1" dirty="0">
                <a:solidFill>
                  <a:srgbClr val="000000"/>
                </a:solidFill>
                <a:latin typeface="Times New Roman"/>
              </a:rPr>
              <a:t>Accesibilty for blind people as questions can be read out and they can answer using voice commands.</a:t>
            </a:r>
          </a:p>
          <a:p>
            <a:pPr marL="228600" indent="-228240" algn="just">
              <a:lnSpc>
                <a:spcPct val="90000"/>
              </a:lnSpc>
              <a:spcBef>
                <a:spcPts val="1001"/>
              </a:spcBef>
              <a:buClr>
                <a:srgbClr val="000000"/>
              </a:buClr>
              <a:buFont typeface="Arial"/>
              <a:buChar char="•"/>
            </a:pPr>
            <a:r>
              <a:rPr lang="en" sz="2800" spc="-1" dirty="0">
                <a:solidFill>
                  <a:srgbClr val="000000"/>
                </a:solidFill>
                <a:latin typeface="Times New Roman"/>
              </a:rPr>
              <a:t>Questions can be translated into diff</a:t>
            </a:r>
            <a:r>
              <a:rPr lang="en-IN" sz="2800" spc="-1" dirty="0">
                <a:solidFill>
                  <a:srgbClr val="000000"/>
                </a:solidFill>
                <a:latin typeface="Times New Roman"/>
              </a:rPr>
              <a:t>e</a:t>
            </a:r>
            <a:r>
              <a:rPr lang="en" sz="2800" spc="-1" dirty="0">
                <a:solidFill>
                  <a:srgbClr val="000000"/>
                </a:solidFill>
                <a:latin typeface="Times New Roman"/>
              </a:rPr>
              <a:t>rent languages and this can help a wide array of people.</a:t>
            </a:r>
            <a:endParaRPr lang="en-US" sz="2800" b="0" strike="noStrike" spc="-1" dirty="0">
              <a:solidFill>
                <a:srgbClr val="000000"/>
              </a:solidFill>
              <a:latin typeface="Times New Roman"/>
            </a:endParaRPr>
          </a:p>
        </p:txBody>
      </p:sp>
      <p:sp>
        <p:nvSpPr>
          <p:cNvPr id="181" name="TextShape 3"/>
          <p:cNvSpPr txBox="1"/>
          <p:nvPr/>
        </p:nvSpPr>
        <p:spPr>
          <a:xfrm>
            <a:off x="838080" y="6356520"/>
            <a:ext cx="3200040" cy="364680"/>
          </a:xfrm>
          <a:prstGeom prst="rect">
            <a:avLst/>
          </a:prstGeom>
          <a:noFill/>
          <a:ln>
            <a:noFill/>
          </a:ln>
        </p:spPr>
        <p:txBody>
          <a:bodyPr anchor="ctr">
            <a:noAutofit/>
          </a:bodyPr>
          <a:lstStyle/>
          <a:p>
            <a:pPr>
              <a:lnSpc>
                <a:spcPct val="100000"/>
              </a:lnSpc>
            </a:pPr>
            <a:r>
              <a:rPr lang="en-IN" sz="1200" b="1" strike="noStrike" spc="-1" dirty="0">
                <a:solidFill>
                  <a:srgbClr val="2B5FF3"/>
                </a:solidFill>
                <a:latin typeface="Calibri"/>
              </a:rPr>
              <a:t>VIII Semester, Department of CSE, RNSIT</a:t>
            </a:r>
            <a:endParaRPr lang="en-IN" sz="1200" b="0" strike="noStrike" spc="-1" dirty="0">
              <a:latin typeface="Times New Roman"/>
            </a:endParaRPr>
          </a:p>
        </p:txBody>
      </p:sp>
      <p:sp>
        <p:nvSpPr>
          <p:cNvPr id="182" name="TextShape 4"/>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IN" sz="1200" b="1" strike="noStrike" spc="-1">
                <a:solidFill>
                  <a:srgbClr val="2B5FF3"/>
                </a:solidFill>
                <a:latin typeface="Calibri"/>
              </a:rPr>
              <a:t>2021 - 2022</a:t>
            </a:r>
            <a:endParaRPr lang="en-IN" sz="1200" b="0" strike="noStrike" spc="-1">
              <a:latin typeface="Times New Roman"/>
            </a:endParaRPr>
          </a:p>
        </p:txBody>
      </p:sp>
      <p:sp>
        <p:nvSpPr>
          <p:cNvPr id="183"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FADF35E3-4176-4728-806B-3D15B71C193E}" type="slidenum">
              <a:rPr lang="en-IN" sz="1200" b="1" strike="noStrike" spc="-1">
                <a:solidFill>
                  <a:srgbClr val="2B5FF3"/>
                </a:solidFill>
                <a:latin typeface="Calibri"/>
              </a:rPr>
              <a:t>14</a:t>
            </a:fld>
            <a:endParaRPr lang="en-IN" sz="1200" b="0" strike="noStrike" spc="-1">
              <a:latin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983520" y="136440"/>
            <a:ext cx="10370160" cy="6219360"/>
          </a:xfrm>
          <a:prstGeom prst="rect">
            <a:avLst/>
          </a:prstGeom>
          <a:noFill/>
          <a:ln>
            <a:noFill/>
          </a:ln>
        </p:spPr>
        <p:txBody>
          <a:bodyPr>
            <a:normAutofit/>
          </a:bodyPr>
          <a:lstStyle/>
          <a:p>
            <a:pPr marL="228600" indent="-228240" algn="ctr">
              <a:lnSpc>
                <a:spcPct val="90000"/>
              </a:lnSpc>
              <a:spcBef>
                <a:spcPts val="1001"/>
              </a:spcBef>
            </a:pPr>
            <a:r>
              <a:rPr lang="en-US" sz="3200" b="1" strike="noStrike" spc="-1" dirty="0">
                <a:solidFill>
                  <a:srgbClr val="2F5597"/>
                </a:solidFill>
                <a:latin typeface="Times New Roman"/>
              </a:rPr>
              <a:t>REFERENCES</a:t>
            </a:r>
            <a:endParaRPr lang="en-US" sz="3200" b="0" strike="noStrike" spc="-1" dirty="0">
              <a:solidFill>
                <a:srgbClr val="000000"/>
              </a:solidFill>
              <a:latin typeface="Calibri"/>
            </a:endParaRPr>
          </a:p>
          <a:p>
            <a:pPr marL="228600" indent="-228240">
              <a:lnSpc>
                <a:spcPct val="90000"/>
              </a:lnSpc>
              <a:spcBef>
                <a:spcPts val="1001"/>
              </a:spcBef>
            </a:pPr>
            <a:r>
              <a:rPr lang="en-US" sz="1800" b="0" strike="noStrike" spc="-1" dirty="0">
                <a:solidFill>
                  <a:srgbClr val="404040"/>
                </a:solidFill>
                <a:latin typeface="Calibri"/>
              </a:rPr>
              <a:t> </a:t>
            </a:r>
            <a:endParaRPr lang="en-US" sz="1800" b="0" strike="noStrike" spc="-1" dirty="0">
              <a:solidFill>
                <a:srgbClr val="000000"/>
              </a:solidFill>
              <a:latin typeface="Calibri"/>
            </a:endParaRPr>
          </a:p>
          <a:p>
            <a:pPr marL="228600" indent="-228240">
              <a:lnSpc>
                <a:spcPct val="90000"/>
              </a:lnSpc>
              <a:spcBef>
                <a:spcPts val="1001"/>
              </a:spcBef>
            </a:pPr>
            <a:r>
              <a:rPr lang="en-US" sz="2000" b="0" strike="noStrike" spc="-1" dirty="0">
                <a:solidFill>
                  <a:srgbClr val="000000"/>
                </a:solidFill>
                <a:latin typeface="Times New Roman"/>
                <a:ea typeface="Microsoft YaHei"/>
              </a:rPr>
              <a:t>L</a:t>
            </a:r>
            <a:r>
              <a:rPr lang="en-US" sz="1600" b="0" strike="noStrike" spc="-1" dirty="0">
                <a:solidFill>
                  <a:srgbClr val="000000"/>
                </a:solidFill>
                <a:latin typeface="Times New Roman"/>
                <a:ea typeface="Microsoft YaHei"/>
              </a:rPr>
              <a:t>inks:</a:t>
            </a:r>
            <a:endParaRPr lang="en-US" sz="1600" b="0" strike="noStrike" spc="-1" dirty="0">
              <a:solidFill>
                <a:srgbClr val="000000"/>
              </a:solidFill>
              <a:latin typeface="Calibri"/>
            </a:endParaRPr>
          </a:p>
          <a:p>
            <a:pPr algn="just">
              <a:lnSpc>
                <a:spcPct val="100000"/>
              </a:lnSpc>
              <a:spcBef>
                <a:spcPts val="1417"/>
              </a:spcBef>
            </a:pPr>
            <a:r>
              <a:rPr lang="en-US" sz="2000" b="0" strike="noStrike" spc="-1" dirty="0">
                <a:solidFill>
                  <a:srgbClr val="000000"/>
                </a:solidFill>
                <a:latin typeface="Times New Roman"/>
              </a:rPr>
              <a:t>   1)</a:t>
            </a:r>
            <a:r>
              <a:rPr lang="en-US" sz="1800" b="0" strike="noStrike" spc="-1" dirty="0">
                <a:solidFill>
                  <a:srgbClr val="000000"/>
                </a:solidFill>
                <a:latin typeface="Times New Roman"/>
              </a:rPr>
              <a:t> https://www.kaggle.com/noobiedatascientist/isolation-forest-and-eda/data</a:t>
            </a:r>
            <a:endParaRPr lang="en-US" sz="1800" b="0" strike="noStrike" spc="-1" dirty="0">
              <a:solidFill>
                <a:srgbClr val="000000"/>
              </a:solidFill>
              <a:latin typeface="Calibri"/>
            </a:endParaRPr>
          </a:p>
          <a:p>
            <a:pPr marL="457200" indent="-228600" algn="just">
              <a:lnSpc>
                <a:spcPct val="100000"/>
              </a:lnSpc>
              <a:spcBef>
                <a:spcPts val="1417"/>
              </a:spcBef>
            </a:pPr>
            <a:r>
              <a:rPr lang="en-US" sz="1800" b="0" strike="noStrike" spc="-1" dirty="0">
                <a:solidFill>
                  <a:srgbClr val="000000"/>
                </a:solidFill>
                <a:latin typeface="Times New Roman"/>
              </a:rPr>
              <a:t>2)</a:t>
            </a:r>
            <a:r>
              <a:rPr lang="en-IN" b="0" i="0" u="none" strike="noStrike" dirty="0">
                <a:solidFill>
                  <a:srgbClr val="008ABC"/>
                </a:solidFill>
                <a:effectLst/>
                <a:latin typeface="Inter"/>
                <a:hlinkClick r:id="rId2"/>
              </a:rPr>
              <a:t> https://openpsychometrics.org/tests/TMAS/</a:t>
            </a:r>
            <a:endParaRPr lang="en-US" sz="1800" b="1" u="sng" strike="noStrike" spc="-1" dirty="0">
              <a:solidFill>
                <a:srgbClr val="000000"/>
              </a:solidFill>
              <a:uFillTx/>
              <a:latin typeface="Calibri"/>
            </a:endParaRPr>
          </a:p>
          <a:p>
            <a:pPr marL="457200" indent="-228600" algn="just">
              <a:lnSpc>
                <a:spcPct val="100000"/>
              </a:lnSpc>
              <a:spcBef>
                <a:spcPts val="1417"/>
              </a:spcBef>
            </a:pPr>
            <a:r>
              <a:rPr lang="en-US" sz="1800" b="0" strike="noStrike" spc="-1" dirty="0">
                <a:solidFill>
                  <a:srgbClr val="000000"/>
                </a:solidFill>
                <a:latin typeface="Times New Roman"/>
              </a:rPr>
              <a:t>3) https://www.healthfocuspsychology.com.au/tools/dass-42/</a:t>
            </a:r>
            <a:endParaRPr lang="en-US" sz="1800" b="1" u="sng" strike="noStrike" spc="-1" dirty="0">
              <a:solidFill>
                <a:srgbClr val="000000"/>
              </a:solidFill>
              <a:uFillTx/>
              <a:latin typeface="Calibri"/>
            </a:endParaRPr>
          </a:p>
          <a:p>
            <a:pPr marL="457200" indent="-228600" algn="just">
              <a:lnSpc>
                <a:spcPct val="100000"/>
              </a:lnSpc>
              <a:spcBef>
                <a:spcPts val="1417"/>
              </a:spcBef>
            </a:pPr>
            <a:r>
              <a:rPr lang="en-US" sz="1800" b="0" strike="noStrike" spc="-1" dirty="0">
                <a:solidFill>
                  <a:srgbClr val="000000"/>
                </a:solidFill>
                <a:latin typeface="Times New Roman"/>
              </a:rPr>
              <a:t>4) https://pdf.sciencedirectassets.com/280203/</a:t>
            </a:r>
            <a:endParaRPr lang="en-US" sz="1800" b="1" u="sng" strike="noStrike" spc="-1" dirty="0">
              <a:solidFill>
                <a:srgbClr val="000000"/>
              </a:solidFill>
              <a:uFillTx/>
              <a:latin typeface="Calibri"/>
            </a:endParaRPr>
          </a:p>
          <a:p>
            <a:pPr>
              <a:lnSpc>
                <a:spcPct val="150000"/>
              </a:lnSpc>
              <a:spcBef>
                <a:spcPts val="1001"/>
              </a:spcBef>
            </a:pPr>
            <a:r>
              <a:rPr lang="en-US" sz="1800" b="0" strike="noStrike" spc="-1" dirty="0">
                <a:solidFill>
                  <a:srgbClr val="000000"/>
                </a:solidFill>
                <a:latin typeface="Times New Roman"/>
              </a:rPr>
              <a:t>Books:</a:t>
            </a:r>
            <a:endParaRPr lang="en-US" sz="1800" b="0" strike="noStrike" spc="-1" dirty="0">
              <a:solidFill>
                <a:srgbClr val="000000"/>
              </a:solidFill>
              <a:latin typeface="Calibri"/>
            </a:endParaRPr>
          </a:p>
          <a:p>
            <a:pPr>
              <a:lnSpc>
                <a:spcPct val="150000"/>
              </a:lnSpc>
              <a:spcBef>
                <a:spcPts val="1001"/>
              </a:spcBef>
            </a:pPr>
            <a:r>
              <a:rPr lang="en-US" sz="1800" b="0" strike="noStrike" spc="-1" dirty="0">
                <a:solidFill>
                  <a:srgbClr val="000000"/>
                </a:solidFill>
                <a:latin typeface="Times New Roman"/>
              </a:rPr>
              <a:t>   </a:t>
            </a:r>
            <a:r>
              <a:rPr lang="en-US" sz="1500" b="0" strike="noStrike" spc="-1" dirty="0">
                <a:solidFill>
                  <a:srgbClr val="000000"/>
                </a:solidFill>
                <a:latin typeface="Times New Roman"/>
              </a:rPr>
              <a:t> 1)</a:t>
            </a:r>
            <a:r>
              <a:rPr lang="en-US" sz="1500" b="0" strike="noStrike" spc="-1" dirty="0">
                <a:solidFill>
                  <a:srgbClr val="000000"/>
                </a:solidFill>
                <a:latin typeface="Times New Roman"/>
                <a:ea typeface="Times New Roman"/>
              </a:rPr>
              <a:t>Introduction to Machine Learning with Python: A Guide for Data Scientists, by Sarah Guido &amp; Andreas C. Mueller.</a:t>
            </a:r>
            <a:endParaRPr lang="en-US" sz="1500" b="0" strike="noStrike" spc="-1" dirty="0">
              <a:solidFill>
                <a:srgbClr val="000000"/>
              </a:solidFill>
              <a:latin typeface="Calibri"/>
            </a:endParaRPr>
          </a:p>
          <a:p>
            <a:pPr>
              <a:lnSpc>
                <a:spcPct val="150000"/>
              </a:lnSpc>
              <a:spcBef>
                <a:spcPts val="1001"/>
              </a:spcBef>
            </a:pPr>
            <a:r>
              <a:rPr lang="en-US" sz="1500" b="0" strike="noStrike" spc="-1" dirty="0">
                <a:solidFill>
                  <a:srgbClr val="000000"/>
                </a:solidFill>
                <a:latin typeface="Times New Roman"/>
                <a:ea typeface="Times New Roman"/>
              </a:rPr>
              <a:t>     2)Hands-on Machine Learning with Scikit-Learn, Keras, and TensorFlow: Concepts.</a:t>
            </a:r>
            <a:endParaRPr lang="en-US" sz="1500" b="0" strike="noStrike" spc="-1" dirty="0">
              <a:solidFill>
                <a:srgbClr val="000000"/>
              </a:solidFill>
              <a:latin typeface="Calibri"/>
            </a:endParaRPr>
          </a:p>
          <a:p>
            <a:pPr>
              <a:lnSpc>
                <a:spcPct val="150000"/>
              </a:lnSpc>
              <a:spcBef>
                <a:spcPts val="1001"/>
              </a:spcBef>
            </a:pPr>
            <a:r>
              <a:rPr lang="en-US" sz="1500" b="0" strike="noStrike" spc="-1" dirty="0">
                <a:solidFill>
                  <a:srgbClr val="000000"/>
                </a:solidFill>
                <a:latin typeface="Times New Roman"/>
              </a:rPr>
              <a:t>     3)</a:t>
            </a:r>
            <a:r>
              <a:rPr lang="en-US" sz="1400" b="0" strike="noStrike" spc="-1" dirty="0">
                <a:solidFill>
                  <a:srgbClr val="17171C"/>
                </a:solidFill>
                <a:latin typeface="Times New Roman"/>
                <a:ea typeface="Times New Roman"/>
              </a:rPr>
              <a:t>Mathematics for Machine Learning</a:t>
            </a:r>
            <a:r>
              <a:rPr lang="en-US" sz="1400" b="1" strike="noStrike" spc="-1" dirty="0">
                <a:solidFill>
                  <a:srgbClr val="000000"/>
                </a:solidFill>
                <a:latin typeface="Times New Roman"/>
                <a:ea typeface="Times New Roman"/>
              </a:rPr>
              <a:t>, </a:t>
            </a:r>
            <a:r>
              <a:rPr lang="en-US" sz="1400" b="0" strike="noStrike" spc="-1" dirty="0">
                <a:solidFill>
                  <a:srgbClr val="17171C"/>
                </a:solidFill>
                <a:latin typeface="Times New Roman"/>
                <a:ea typeface="Times New Roman"/>
              </a:rPr>
              <a:t>by Marc Peter </a:t>
            </a:r>
            <a:r>
              <a:rPr lang="en-US" sz="1400" b="0" strike="noStrike" spc="-1" dirty="0" err="1">
                <a:solidFill>
                  <a:srgbClr val="17171C"/>
                </a:solidFill>
                <a:latin typeface="Times New Roman"/>
                <a:ea typeface="Times New Roman"/>
              </a:rPr>
              <a:t>Deisenroth</a:t>
            </a:r>
            <a:r>
              <a:rPr lang="en-US" sz="1400" b="0" strike="noStrike" spc="-1" dirty="0">
                <a:solidFill>
                  <a:srgbClr val="17171C"/>
                </a:solidFill>
                <a:latin typeface="Times New Roman"/>
                <a:ea typeface="Times New Roman"/>
              </a:rPr>
              <a:t>.</a:t>
            </a:r>
            <a:endParaRPr lang="en-US" sz="1400" b="0" strike="noStrike" spc="-1" dirty="0">
              <a:solidFill>
                <a:srgbClr val="000000"/>
              </a:solidFill>
              <a:latin typeface="Calibri"/>
            </a:endParaRPr>
          </a:p>
        </p:txBody>
      </p:sp>
      <p:sp>
        <p:nvSpPr>
          <p:cNvPr id="185" name="TextShape 2"/>
          <p:cNvSpPr txBox="1"/>
          <p:nvPr/>
        </p:nvSpPr>
        <p:spPr>
          <a:xfrm>
            <a:off x="838080" y="6356520"/>
            <a:ext cx="3200040" cy="364680"/>
          </a:xfrm>
          <a:prstGeom prst="rect">
            <a:avLst/>
          </a:prstGeom>
          <a:noFill/>
          <a:ln>
            <a:noFill/>
          </a:ln>
        </p:spPr>
        <p:txBody>
          <a:bodyPr anchor="ctr">
            <a:noAutofit/>
          </a:bodyPr>
          <a:lstStyle/>
          <a:p>
            <a:pPr>
              <a:lnSpc>
                <a:spcPct val="100000"/>
              </a:lnSpc>
            </a:pPr>
            <a:r>
              <a:rPr lang="en-IN" sz="1200" b="1" strike="noStrike" spc="-1" dirty="0">
                <a:solidFill>
                  <a:srgbClr val="2B5FF3"/>
                </a:solidFill>
                <a:latin typeface="Calibri"/>
              </a:rPr>
              <a:t>VIII Semester, Department of CSE, RNSIT</a:t>
            </a:r>
            <a:endParaRPr lang="en-IN" sz="1200" b="0" strike="noStrike" spc="-1" dirty="0">
              <a:latin typeface="Times New Roman"/>
            </a:endParaRPr>
          </a:p>
        </p:txBody>
      </p:sp>
      <p:sp>
        <p:nvSpPr>
          <p:cNvPr id="186" name="TextShape 3"/>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IN" sz="1200" b="1" strike="noStrike" spc="-1">
                <a:solidFill>
                  <a:srgbClr val="2B5FF3"/>
                </a:solidFill>
                <a:latin typeface="Calibri"/>
              </a:rPr>
              <a:t>2021 - 2022</a:t>
            </a:r>
            <a:endParaRPr lang="en-IN" sz="1200" b="0" strike="noStrike" spc="-1">
              <a:latin typeface="Times New Roman"/>
            </a:endParaRPr>
          </a:p>
        </p:txBody>
      </p:sp>
      <p:sp>
        <p:nvSpPr>
          <p:cNvPr id="187" name="TextShape 4"/>
          <p:cNvSpPr txBox="1"/>
          <p:nvPr/>
        </p:nvSpPr>
        <p:spPr>
          <a:xfrm>
            <a:off x="8610480" y="6356520"/>
            <a:ext cx="2742840" cy="364680"/>
          </a:xfrm>
          <a:prstGeom prst="rect">
            <a:avLst/>
          </a:prstGeom>
          <a:noFill/>
          <a:ln>
            <a:noFill/>
          </a:ln>
        </p:spPr>
        <p:txBody>
          <a:bodyPr anchor="ctr">
            <a:noAutofit/>
          </a:bodyPr>
          <a:lstStyle/>
          <a:p>
            <a:pPr algn="r">
              <a:lnSpc>
                <a:spcPct val="100000"/>
              </a:lnSpc>
            </a:pPr>
            <a:fld id="{E410F62A-C351-4794-8EC2-7E39B3443E86}" type="slidenum">
              <a:rPr lang="en-IN" sz="1200" b="1" strike="noStrike" spc="-1">
                <a:solidFill>
                  <a:srgbClr val="2B5FF3"/>
                </a:solidFill>
                <a:latin typeface="Calibri"/>
              </a:rPr>
              <a:t>15</a:t>
            </a:fld>
            <a:endParaRPr lang="en-IN" sz="1200" b="0" strike="noStrike" spc="-1">
              <a:latin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2783520" y="2133000"/>
            <a:ext cx="6427800" cy="990360"/>
          </a:xfrm>
          <a:prstGeom prst="rect">
            <a:avLst/>
          </a:prstGeom>
          <a:noFill/>
          <a:ln>
            <a:noFill/>
          </a:ln>
        </p:spPr>
        <p:txBody>
          <a:bodyPr>
            <a:normAutofit/>
          </a:bodyPr>
          <a:lstStyle/>
          <a:p>
            <a:pPr algn="ctr">
              <a:lnSpc>
                <a:spcPct val="90000"/>
              </a:lnSpc>
            </a:pPr>
            <a:r>
              <a:rPr lang="en-US" sz="4800" b="1" strike="noStrike" spc="-1">
                <a:solidFill>
                  <a:srgbClr val="000060"/>
                </a:solidFill>
                <a:latin typeface="Calibri Light"/>
              </a:rPr>
              <a:t>Question and Answer</a:t>
            </a:r>
            <a:endParaRPr lang="en-US" sz="4800" b="0" strike="noStrike" spc="-1">
              <a:solidFill>
                <a:srgbClr val="000000"/>
              </a:solidFill>
              <a:latin typeface="Calibri"/>
            </a:endParaRPr>
          </a:p>
        </p:txBody>
      </p:sp>
      <p:sp>
        <p:nvSpPr>
          <p:cNvPr id="189" name="TextShape 2"/>
          <p:cNvSpPr txBox="1"/>
          <p:nvPr/>
        </p:nvSpPr>
        <p:spPr>
          <a:xfrm>
            <a:off x="838080" y="6356520"/>
            <a:ext cx="3200040" cy="364680"/>
          </a:xfrm>
          <a:prstGeom prst="rect">
            <a:avLst/>
          </a:prstGeom>
          <a:noFill/>
          <a:ln>
            <a:noFill/>
          </a:ln>
        </p:spPr>
        <p:txBody>
          <a:bodyPr anchor="ctr">
            <a:noAutofit/>
          </a:bodyPr>
          <a:lstStyle/>
          <a:p>
            <a:pPr>
              <a:lnSpc>
                <a:spcPct val="100000"/>
              </a:lnSpc>
            </a:pPr>
            <a:r>
              <a:rPr lang="en-IN" sz="1200" b="1" strike="noStrike" spc="-1" dirty="0">
                <a:solidFill>
                  <a:srgbClr val="2B5FF3"/>
                </a:solidFill>
                <a:latin typeface="Calibri"/>
              </a:rPr>
              <a:t>VIII Semester, Department of CSE, RNSIT</a:t>
            </a:r>
            <a:endParaRPr lang="en-IN" sz="1200" b="0" strike="noStrike" spc="-1" dirty="0">
              <a:latin typeface="Times New Roman"/>
            </a:endParaRPr>
          </a:p>
        </p:txBody>
      </p:sp>
      <p:sp>
        <p:nvSpPr>
          <p:cNvPr id="190" name="TextShape 3"/>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IN" sz="1200" b="1" strike="noStrike" spc="-1">
                <a:solidFill>
                  <a:srgbClr val="2B5FF3"/>
                </a:solidFill>
                <a:latin typeface="Calibri"/>
              </a:rPr>
              <a:t>2021 - 2022</a:t>
            </a:r>
            <a:endParaRPr lang="en-IN" sz="1200" b="0" strike="noStrike" spc="-1">
              <a:latin typeface="Times New Roman"/>
            </a:endParaRPr>
          </a:p>
        </p:txBody>
      </p:sp>
      <p:sp>
        <p:nvSpPr>
          <p:cNvPr id="191" name="TextShape 4"/>
          <p:cNvSpPr txBox="1"/>
          <p:nvPr/>
        </p:nvSpPr>
        <p:spPr>
          <a:xfrm>
            <a:off x="8610480" y="6356520"/>
            <a:ext cx="2742840" cy="364680"/>
          </a:xfrm>
          <a:prstGeom prst="rect">
            <a:avLst/>
          </a:prstGeom>
          <a:noFill/>
          <a:ln>
            <a:noFill/>
          </a:ln>
        </p:spPr>
        <p:txBody>
          <a:bodyPr anchor="ctr">
            <a:noAutofit/>
          </a:bodyPr>
          <a:lstStyle/>
          <a:p>
            <a:pPr algn="r">
              <a:lnSpc>
                <a:spcPct val="100000"/>
              </a:lnSpc>
            </a:pPr>
            <a:fld id="{A2964CBE-CDB8-4F7F-93F4-4D032657529D}" type="slidenum">
              <a:rPr lang="en-IN" sz="1200" b="1" strike="noStrike" spc="-1">
                <a:solidFill>
                  <a:srgbClr val="2B5FF3"/>
                </a:solidFill>
                <a:latin typeface="Calibri"/>
              </a:rPr>
              <a:t>16</a:t>
            </a:fld>
            <a:endParaRPr lang="en-IN" sz="1200" b="0" strike="noStrike" spc="-1">
              <a:latin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2639520" y="2458440"/>
            <a:ext cx="6552720" cy="754200"/>
          </a:xfrm>
          <a:prstGeom prst="rect">
            <a:avLst/>
          </a:prstGeom>
          <a:noFill/>
          <a:ln>
            <a:noFill/>
          </a:ln>
        </p:spPr>
        <p:txBody>
          <a:bodyPr>
            <a:normAutofit/>
          </a:bodyPr>
          <a:lstStyle/>
          <a:p>
            <a:pPr algn="ctr">
              <a:lnSpc>
                <a:spcPct val="90000"/>
              </a:lnSpc>
            </a:pPr>
            <a:r>
              <a:rPr lang="en-US" sz="4800" b="1" strike="noStrike" spc="-1">
                <a:solidFill>
                  <a:srgbClr val="000060"/>
                </a:solidFill>
                <a:latin typeface="Calibri Light"/>
              </a:rPr>
              <a:t>THANK YOU</a:t>
            </a:r>
            <a:endParaRPr lang="en-US" sz="4800" b="0" strike="noStrike" spc="-1">
              <a:solidFill>
                <a:srgbClr val="000000"/>
              </a:solidFill>
              <a:latin typeface="Calibri"/>
            </a:endParaRPr>
          </a:p>
        </p:txBody>
      </p:sp>
      <p:sp>
        <p:nvSpPr>
          <p:cNvPr id="193" name="TextShape 2"/>
          <p:cNvSpPr txBox="1"/>
          <p:nvPr/>
        </p:nvSpPr>
        <p:spPr>
          <a:xfrm>
            <a:off x="838080" y="6356520"/>
            <a:ext cx="3200040" cy="364680"/>
          </a:xfrm>
          <a:prstGeom prst="rect">
            <a:avLst/>
          </a:prstGeom>
          <a:noFill/>
          <a:ln>
            <a:noFill/>
          </a:ln>
        </p:spPr>
        <p:txBody>
          <a:bodyPr anchor="ctr">
            <a:noAutofit/>
          </a:bodyPr>
          <a:lstStyle/>
          <a:p>
            <a:pPr>
              <a:lnSpc>
                <a:spcPct val="100000"/>
              </a:lnSpc>
            </a:pPr>
            <a:r>
              <a:rPr lang="en-IN" sz="1200" b="1" strike="noStrike" spc="-1" dirty="0">
                <a:solidFill>
                  <a:srgbClr val="2B5FF3"/>
                </a:solidFill>
                <a:latin typeface="Calibri"/>
              </a:rPr>
              <a:t>VIII Semester, Department of CSE, RNSIT</a:t>
            </a:r>
            <a:endParaRPr lang="en-IN" sz="1200" b="0" strike="noStrike" spc="-1" dirty="0">
              <a:latin typeface="Times New Roman"/>
            </a:endParaRPr>
          </a:p>
        </p:txBody>
      </p:sp>
      <p:sp>
        <p:nvSpPr>
          <p:cNvPr id="194" name="TextShape 3"/>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IN" sz="1200" b="1" strike="noStrike" spc="-1">
                <a:solidFill>
                  <a:srgbClr val="2B5FF3"/>
                </a:solidFill>
                <a:latin typeface="Calibri"/>
              </a:rPr>
              <a:t>2021 - 2022</a:t>
            </a:r>
            <a:endParaRPr lang="en-IN" sz="1200" b="0" strike="noStrike" spc="-1">
              <a:latin typeface="Times New Roman"/>
            </a:endParaRPr>
          </a:p>
        </p:txBody>
      </p:sp>
      <p:sp>
        <p:nvSpPr>
          <p:cNvPr id="195" name="TextShape 4"/>
          <p:cNvSpPr txBox="1"/>
          <p:nvPr/>
        </p:nvSpPr>
        <p:spPr>
          <a:xfrm>
            <a:off x="8610480" y="6356520"/>
            <a:ext cx="2742840" cy="364680"/>
          </a:xfrm>
          <a:prstGeom prst="rect">
            <a:avLst/>
          </a:prstGeom>
          <a:noFill/>
          <a:ln>
            <a:noFill/>
          </a:ln>
        </p:spPr>
        <p:txBody>
          <a:bodyPr anchor="ctr">
            <a:noAutofit/>
          </a:bodyPr>
          <a:lstStyle/>
          <a:p>
            <a:pPr algn="r">
              <a:lnSpc>
                <a:spcPct val="100000"/>
              </a:lnSpc>
            </a:pPr>
            <a:fld id="{1DCB071A-7B5B-4641-93D0-96FAE9C55F37}" type="slidenum">
              <a:rPr lang="en-IN" sz="1200" b="1" strike="noStrike" spc="-1">
                <a:solidFill>
                  <a:srgbClr val="2B5FF3"/>
                </a:solidFill>
                <a:latin typeface="Calibri"/>
              </a:rPr>
              <a:t>17</a:t>
            </a:fld>
            <a:endParaRPr lang="en-IN" sz="1200" b="0" strike="noStrike" spc="-1">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1952640" y="53640"/>
            <a:ext cx="7467120" cy="1142640"/>
          </a:xfrm>
          <a:prstGeom prst="rect">
            <a:avLst/>
          </a:prstGeom>
          <a:noFill/>
          <a:ln>
            <a:noFill/>
          </a:ln>
        </p:spPr>
        <p:txBody>
          <a:bodyPr>
            <a:normAutofit/>
          </a:bodyPr>
          <a:lstStyle/>
          <a:p>
            <a:pPr algn="ctr">
              <a:lnSpc>
                <a:spcPct val="90000"/>
              </a:lnSpc>
            </a:pPr>
            <a:r>
              <a:rPr lang="en-US" sz="3200" b="1" strike="noStrike" spc="-1">
                <a:solidFill>
                  <a:srgbClr val="2F5597"/>
                </a:solidFill>
                <a:latin typeface="Times New Roman"/>
              </a:rPr>
              <a:t>AGENDA</a:t>
            </a:r>
            <a:endParaRPr lang="en-US" sz="3200" b="0" strike="noStrike" spc="-1">
              <a:solidFill>
                <a:srgbClr val="000000"/>
              </a:solidFill>
              <a:latin typeface="Calibri"/>
            </a:endParaRPr>
          </a:p>
        </p:txBody>
      </p:sp>
      <p:sp>
        <p:nvSpPr>
          <p:cNvPr id="102" name="TextShape 2"/>
          <p:cNvSpPr txBox="1"/>
          <p:nvPr/>
        </p:nvSpPr>
        <p:spPr>
          <a:xfrm>
            <a:off x="2152800" y="1484640"/>
            <a:ext cx="7886520" cy="4691880"/>
          </a:xfrm>
          <a:prstGeom prst="rect">
            <a:avLst/>
          </a:prstGeom>
          <a:noFill/>
          <a:ln>
            <a:noFill/>
          </a:ln>
        </p:spPr>
        <p:txBody>
          <a:bodyPr>
            <a:normAutofit fontScale="80500" lnSpcReduction="20000"/>
          </a:bodyPr>
          <a:lstStyle/>
          <a:p>
            <a:pPr marL="355680" indent="-355320">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Abstract</a:t>
            </a:r>
            <a:endParaRPr lang="en-US" sz="2800" b="0" strike="noStrike" spc="-1" dirty="0">
              <a:solidFill>
                <a:srgbClr val="000000"/>
              </a:solidFill>
              <a:latin typeface="Calibri"/>
            </a:endParaRPr>
          </a:p>
          <a:p>
            <a:pPr marL="355680" indent="-355320">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About the Company</a:t>
            </a:r>
            <a:endParaRPr lang="en-US" sz="2800" b="0" strike="noStrike" spc="-1" dirty="0">
              <a:solidFill>
                <a:srgbClr val="000000"/>
              </a:solidFill>
              <a:latin typeface="Calibri"/>
            </a:endParaRPr>
          </a:p>
          <a:p>
            <a:pPr marL="355680" indent="-355320">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Introduction</a:t>
            </a:r>
            <a:endParaRPr lang="en-US" sz="2800" b="0" strike="noStrike" spc="-1" dirty="0">
              <a:solidFill>
                <a:srgbClr val="000000"/>
              </a:solidFill>
              <a:latin typeface="Calibri"/>
            </a:endParaRPr>
          </a:p>
          <a:p>
            <a:pPr marL="355680" indent="-355320">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Literature Survey</a:t>
            </a:r>
            <a:endParaRPr lang="en-US" sz="2800" b="0" strike="noStrike" spc="-1" dirty="0">
              <a:solidFill>
                <a:srgbClr val="000000"/>
              </a:solidFill>
              <a:latin typeface="Calibri"/>
            </a:endParaRPr>
          </a:p>
          <a:p>
            <a:pPr marL="355680" indent="-355320">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Requirements</a:t>
            </a:r>
            <a:endParaRPr lang="en-US" sz="2800" b="0" strike="noStrike" spc="-1" dirty="0">
              <a:solidFill>
                <a:srgbClr val="000000"/>
              </a:solidFill>
              <a:latin typeface="Calibri"/>
            </a:endParaRPr>
          </a:p>
          <a:p>
            <a:pPr marL="355680" indent="-355320">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System Design</a:t>
            </a:r>
            <a:endParaRPr lang="en-US" sz="2800" b="0" strike="noStrike" spc="-1" dirty="0">
              <a:solidFill>
                <a:srgbClr val="000000"/>
              </a:solidFill>
              <a:latin typeface="Calibri"/>
            </a:endParaRPr>
          </a:p>
          <a:p>
            <a:pPr marL="355680" indent="-355320">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Detailed Design</a:t>
            </a:r>
            <a:endParaRPr lang="en-US" sz="2800" b="0" strike="noStrike" spc="-1" dirty="0">
              <a:solidFill>
                <a:srgbClr val="000000"/>
              </a:solidFill>
              <a:latin typeface="Calibri"/>
            </a:endParaRPr>
          </a:p>
          <a:p>
            <a:pPr marL="355680" indent="-355320">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Implementation</a:t>
            </a:r>
            <a:endParaRPr lang="en-US" sz="2800" b="0" strike="noStrike" spc="-1" dirty="0">
              <a:solidFill>
                <a:srgbClr val="000000"/>
              </a:solidFill>
              <a:latin typeface="Calibri"/>
            </a:endParaRPr>
          </a:p>
          <a:p>
            <a:pPr marL="355680" indent="-355320">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Testing</a:t>
            </a:r>
            <a:endParaRPr lang="en-US" sz="2800" b="0" strike="noStrike" spc="-1" dirty="0">
              <a:solidFill>
                <a:srgbClr val="000000"/>
              </a:solidFill>
              <a:latin typeface="Calibri"/>
            </a:endParaRPr>
          </a:p>
          <a:p>
            <a:pPr marL="355680" indent="-355320">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Conclusion and Future Enhancements</a:t>
            </a:r>
            <a:endParaRPr lang="en-US" sz="2800" b="0" strike="noStrike" spc="-1" dirty="0">
              <a:solidFill>
                <a:srgbClr val="000000"/>
              </a:solidFill>
              <a:latin typeface="Calibri"/>
            </a:endParaRPr>
          </a:p>
          <a:p>
            <a:pPr marL="355680" indent="-355320">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References</a:t>
            </a:r>
            <a:endParaRPr lang="en-US" sz="2800" b="0" strike="noStrike" spc="-1" dirty="0">
              <a:solidFill>
                <a:srgbClr val="000000"/>
              </a:solidFill>
              <a:latin typeface="Calibri"/>
            </a:endParaRPr>
          </a:p>
          <a:p>
            <a:pPr marL="355680" indent="-355320">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Q &amp; A</a:t>
            </a:r>
            <a:endParaRPr lang="en-US" sz="2800" b="0" strike="noStrike" spc="-1" dirty="0">
              <a:solidFill>
                <a:srgbClr val="000000"/>
              </a:solidFill>
              <a:latin typeface="Calibri"/>
            </a:endParaRPr>
          </a:p>
          <a:p>
            <a:pPr>
              <a:lnSpc>
                <a:spcPct val="90000"/>
              </a:lnSpc>
              <a:spcBef>
                <a:spcPts val="1001"/>
              </a:spcBef>
            </a:pPr>
            <a:endParaRPr lang="en-US" sz="2800" b="0" strike="noStrike" spc="-1" dirty="0">
              <a:solidFill>
                <a:srgbClr val="000000"/>
              </a:solidFill>
              <a:latin typeface="Calibri"/>
            </a:endParaRPr>
          </a:p>
        </p:txBody>
      </p:sp>
      <p:sp>
        <p:nvSpPr>
          <p:cNvPr id="103" name="TextShape 3"/>
          <p:cNvSpPr txBox="1"/>
          <p:nvPr/>
        </p:nvSpPr>
        <p:spPr>
          <a:xfrm>
            <a:off x="838080" y="6356520"/>
            <a:ext cx="3200040" cy="364680"/>
          </a:xfrm>
          <a:prstGeom prst="rect">
            <a:avLst/>
          </a:prstGeom>
          <a:noFill/>
          <a:ln>
            <a:noFill/>
          </a:ln>
        </p:spPr>
        <p:txBody>
          <a:bodyPr anchor="ctr">
            <a:noAutofit/>
          </a:bodyPr>
          <a:lstStyle/>
          <a:p>
            <a:pPr>
              <a:lnSpc>
                <a:spcPct val="100000"/>
              </a:lnSpc>
            </a:pPr>
            <a:r>
              <a:rPr lang="en-IN" sz="1200" b="1" strike="noStrike" spc="-1" dirty="0">
                <a:solidFill>
                  <a:srgbClr val="2B5FF3"/>
                </a:solidFill>
                <a:latin typeface="Calibri"/>
              </a:rPr>
              <a:t>VIII Semester, Department of CSE, RNSIT</a:t>
            </a:r>
            <a:endParaRPr lang="en-IN" sz="1200" b="0" strike="noStrike" spc="-1" dirty="0">
              <a:latin typeface="Times New Roman"/>
            </a:endParaRPr>
          </a:p>
        </p:txBody>
      </p:sp>
      <p:sp>
        <p:nvSpPr>
          <p:cNvPr id="104" name="TextShape 4"/>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IN" sz="1200" b="1" strike="noStrike" spc="-1">
                <a:solidFill>
                  <a:srgbClr val="2B5FF3"/>
                </a:solidFill>
                <a:latin typeface="Calibri"/>
              </a:rPr>
              <a:t>2021 - 2022</a:t>
            </a:r>
            <a:endParaRPr lang="en-IN" sz="1200" b="0" strike="noStrike" spc="-1">
              <a:latin typeface="Times New Roman"/>
            </a:endParaRPr>
          </a:p>
        </p:txBody>
      </p:sp>
      <p:sp>
        <p:nvSpPr>
          <p:cNvPr id="105"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97414FB3-A08E-4D0A-9912-26D3F09A44C4}" type="slidenum">
              <a:rPr lang="en-IN" sz="1200" b="1" strike="noStrike" spc="-1">
                <a:solidFill>
                  <a:srgbClr val="2B5FF3"/>
                </a:solidFill>
                <a:latin typeface="Calibri"/>
              </a:rPr>
              <a:t>2</a:t>
            </a:fld>
            <a:endParaRPr lang="en-IN" sz="1200" b="0" strike="noStrike" spc="-1">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2423520" y="332640"/>
            <a:ext cx="7467120" cy="1295640"/>
          </a:xfrm>
          <a:prstGeom prst="rect">
            <a:avLst/>
          </a:prstGeom>
          <a:noFill/>
          <a:ln>
            <a:noFill/>
          </a:ln>
        </p:spPr>
        <p:txBody>
          <a:bodyPr>
            <a:noAutofit/>
          </a:bodyPr>
          <a:lstStyle/>
          <a:p>
            <a:pPr algn="ctr">
              <a:lnSpc>
                <a:spcPct val="90000"/>
              </a:lnSpc>
            </a:pPr>
            <a:r>
              <a:rPr lang="en-US" sz="3200" b="1" strike="noStrike" spc="-1">
                <a:solidFill>
                  <a:srgbClr val="2F5597"/>
                </a:solidFill>
                <a:latin typeface="Times New Roman"/>
              </a:rPr>
              <a:t>ABSTRACT</a:t>
            </a:r>
            <a:br/>
            <a:endParaRPr lang="en-US" sz="3200" b="0" strike="noStrike" spc="-1">
              <a:solidFill>
                <a:srgbClr val="000000"/>
              </a:solidFill>
              <a:latin typeface="Calibri"/>
            </a:endParaRPr>
          </a:p>
        </p:txBody>
      </p:sp>
      <p:sp>
        <p:nvSpPr>
          <p:cNvPr id="107" name="TextShape 2"/>
          <p:cNvSpPr txBox="1"/>
          <p:nvPr/>
        </p:nvSpPr>
        <p:spPr>
          <a:xfrm>
            <a:off x="1701495" y="1357200"/>
            <a:ext cx="8572320" cy="4591800"/>
          </a:xfrm>
          <a:prstGeom prst="rect">
            <a:avLst/>
          </a:prstGeom>
          <a:noFill/>
          <a:ln>
            <a:noFill/>
          </a:ln>
        </p:spPr>
        <p:txBody>
          <a:bodyPr>
            <a:normAutofit lnSpcReduction="10000"/>
          </a:bodyPr>
          <a:lstStyle/>
          <a:p>
            <a:pPr marL="355680" indent="-355320" algn="just">
              <a:lnSpc>
                <a:spcPct val="170000"/>
              </a:lnSpc>
              <a:spcBef>
                <a:spcPts val="1001"/>
              </a:spcBef>
              <a:buClr>
                <a:srgbClr val="000000"/>
              </a:buClr>
              <a:buFont typeface="Wingdings" charset="2"/>
              <a:buChar char=""/>
            </a:pPr>
            <a:r>
              <a:rPr lang="en-US" sz="2000" b="1" strike="noStrike" spc="-1" dirty="0">
                <a:solidFill>
                  <a:srgbClr val="000000"/>
                </a:solidFill>
                <a:latin typeface="Times New Roman"/>
              </a:rPr>
              <a:t>Detection of </a:t>
            </a:r>
            <a:r>
              <a:rPr lang="en-US" sz="2000" b="1" i="1" strike="noStrike" spc="-1" dirty="0">
                <a:solidFill>
                  <a:srgbClr val="000000"/>
                </a:solidFill>
                <a:latin typeface="Times New Roman"/>
              </a:rPr>
              <a:t>Depression </a:t>
            </a:r>
            <a:r>
              <a:rPr lang="en-US" sz="2000" b="1" strike="noStrike" spc="-1" dirty="0">
                <a:solidFill>
                  <a:srgbClr val="000000"/>
                </a:solidFill>
                <a:latin typeface="Times New Roman"/>
              </a:rPr>
              <a:t>from </a:t>
            </a:r>
            <a:r>
              <a:rPr lang="en-US" sz="2000" b="1" spc="-1" dirty="0">
                <a:solidFill>
                  <a:srgbClr val="000000"/>
                </a:solidFill>
                <a:latin typeface="Times New Roman"/>
              </a:rPr>
              <a:t>DASS42</a:t>
            </a:r>
          </a:p>
          <a:p>
            <a:pPr marL="355680" indent="-355320" algn="just">
              <a:lnSpc>
                <a:spcPct val="170000"/>
              </a:lnSpc>
              <a:spcBef>
                <a:spcPts val="1001"/>
              </a:spcBef>
              <a:buClr>
                <a:srgbClr val="000000"/>
              </a:buClr>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DASS-42 is a 42 item self-report scale designed to measure the negative emotional states of depression, anxiety and stress. The principal value of the DASS in a clinical setting is to clarify the locus of emotional disturbance, as part of the broader task of clinical assessment. </a:t>
            </a:r>
          </a:p>
          <a:p>
            <a:pPr marL="355680" indent="-355320" algn="just">
              <a:lnSpc>
                <a:spcPct val="170000"/>
              </a:lnSpc>
              <a:spcBef>
                <a:spcPts val="1001"/>
              </a:spcBef>
              <a:buClr>
                <a:srgbClr val="000000"/>
              </a:buClr>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As the scales of the DASS have been shown to have high internal consistency and to yield meaningful discriminations in a variety of settings, the scales should meet the needs of both researchers and clinicians who wish to measure current state or change in state over time.</a:t>
            </a:r>
            <a:endParaRPr lang="en-US" b="0" strike="noStrike" spc="-1" dirty="0">
              <a:latin typeface="Times New Roman" panose="02020603050405020304" pitchFamily="18" charset="0"/>
              <a:cs typeface="Times New Roman" panose="02020603050405020304" pitchFamily="18" charset="0"/>
            </a:endParaRPr>
          </a:p>
          <a:p>
            <a:pPr algn="just">
              <a:lnSpc>
                <a:spcPct val="90000"/>
              </a:lnSpc>
              <a:spcBef>
                <a:spcPts val="1001"/>
              </a:spcBef>
            </a:pPr>
            <a:endParaRPr lang="en-US" sz="1500" b="0" strike="noStrike" spc="-1" dirty="0">
              <a:solidFill>
                <a:srgbClr val="000000"/>
              </a:solidFill>
              <a:latin typeface="Calibri"/>
            </a:endParaRPr>
          </a:p>
          <a:p>
            <a:pPr algn="just">
              <a:lnSpc>
                <a:spcPct val="90000"/>
              </a:lnSpc>
              <a:spcBef>
                <a:spcPts val="1001"/>
              </a:spcBef>
            </a:pPr>
            <a:endParaRPr lang="en-US" sz="1500" b="0" strike="noStrike" spc="-1" dirty="0">
              <a:solidFill>
                <a:srgbClr val="000000"/>
              </a:solidFill>
              <a:latin typeface="Calibri"/>
            </a:endParaRPr>
          </a:p>
          <a:p>
            <a:pPr algn="just">
              <a:lnSpc>
                <a:spcPct val="90000"/>
              </a:lnSpc>
              <a:spcBef>
                <a:spcPts val="1001"/>
              </a:spcBef>
            </a:pPr>
            <a:endParaRPr lang="en-US" sz="1500" b="0" strike="noStrike" spc="-1" dirty="0">
              <a:solidFill>
                <a:srgbClr val="000000"/>
              </a:solidFill>
              <a:latin typeface="Calibri"/>
            </a:endParaRPr>
          </a:p>
          <a:p>
            <a:pPr algn="just">
              <a:lnSpc>
                <a:spcPct val="90000"/>
              </a:lnSpc>
              <a:spcBef>
                <a:spcPts val="1001"/>
              </a:spcBef>
            </a:pPr>
            <a:endParaRPr lang="en-US" sz="1500" b="0" strike="noStrike" spc="-1" dirty="0">
              <a:solidFill>
                <a:srgbClr val="000000"/>
              </a:solidFill>
              <a:latin typeface="Calibri"/>
            </a:endParaRPr>
          </a:p>
        </p:txBody>
      </p:sp>
      <p:sp>
        <p:nvSpPr>
          <p:cNvPr id="108" name="TextShape 3"/>
          <p:cNvSpPr txBox="1"/>
          <p:nvPr/>
        </p:nvSpPr>
        <p:spPr>
          <a:xfrm>
            <a:off x="838080" y="6356520"/>
            <a:ext cx="3200040" cy="364680"/>
          </a:xfrm>
          <a:prstGeom prst="rect">
            <a:avLst/>
          </a:prstGeom>
          <a:noFill/>
          <a:ln>
            <a:noFill/>
          </a:ln>
        </p:spPr>
        <p:txBody>
          <a:bodyPr anchor="ctr">
            <a:noAutofit/>
          </a:bodyPr>
          <a:lstStyle/>
          <a:p>
            <a:pPr>
              <a:lnSpc>
                <a:spcPct val="100000"/>
              </a:lnSpc>
            </a:pPr>
            <a:r>
              <a:rPr lang="en-IN" sz="1200" b="1" strike="noStrike" spc="-1" dirty="0">
                <a:solidFill>
                  <a:srgbClr val="2B5FF3"/>
                </a:solidFill>
                <a:latin typeface="Calibri"/>
              </a:rPr>
              <a:t>VIII Semester, Department of CSE, RNSIT</a:t>
            </a:r>
            <a:endParaRPr lang="en-IN" sz="1200" b="0" strike="noStrike" spc="-1" dirty="0">
              <a:latin typeface="Times New Roman"/>
            </a:endParaRPr>
          </a:p>
        </p:txBody>
      </p:sp>
      <p:sp>
        <p:nvSpPr>
          <p:cNvPr id="109" name="TextShape 4"/>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IN" sz="1200" b="1" strike="noStrike" spc="-1">
                <a:solidFill>
                  <a:srgbClr val="2B5FF3"/>
                </a:solidFill>
                <a:latin typeface="Calibri"/>
              </a:rPr>
              <a:t>2021 - 2022</a:t>
            </a:r>
            <a:endParaRPr lang="en-IN" sz="1200" b="0" strike="noStrike" spc="-1">
              <a:latin typeface="Times New Roman"/>
            </a:endParaRPr>
          </a:p>
        </p:txBody>
      </p:sp>
      <p:sp>
        <p:nvSpPr>
          <p:cNvPr id="110"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B9A6FDE6-D170-4D54-9067-75DA6421F028}" type="slidenum">
              <a:rPr lang="en-IN" sz="1200" b="1" strike="noStrike" spc="-1">
                <a:solidFill>
                  <a:srgbClr val="2B5FF3"/>
                </a:solidFill>
                <a:latin typeface="Calibri"/>
              </a:rPr>
              <a:t>3</a:t>
            </a:fld>
            <a:endParaRPr lang="en-IN" sz="1200" b="0" strike="noStrike" spc="-1">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1981080" y="116640"/>
            <a:ext cx="7467120" cy="1007640"/>
          </a:xfrm>
          <a:prstGeom prst="rect">
            <a:avLst/>
          </a:prstGeom>
          <a:noFill/>
          <a:ln>
            <a:noFill/>
          </a:ln>
        </p:spPr>
        <p:txBody>
          <a:bodyPr>
            <a:normAutofit/>
          </a:bodyPr>
          <a:lstStyle/>
          <a:p>
            <a:pPr algn="ctr">
              <a:lnSpc>
                <a:spcPct val="90000"/>
              </a:lnSpc>
            </a:pPr>
            <a:r>
              <a:rPr lang="en-US" sz="3200" b="1" strike="noStrike" spc="-1">
                <a:solidFill>
                  <a:srgbClr val="2F5597"/>
                </a:solidFill>
                <a:latin typeface="Times New Roman"/>
              </a:rPr>
              <a:t>About the Company</a:t>
            </a:r>
            <a:endParaRPr lang="en-US" sz="3200" b="0" strike="noStrike" spc="-1">
              <a:solidFill>
                <a:srgbClr val="000000"/>
              </a:solidFill>
              <a:latin typeface="Calibri"/>
            </a:endParaRPr>
          </a:p>
        </p:txBody>
      </p:sp>
      <p:sp>
        <p:nvSpPr>
          <p:cNvPr id="112" name="TextShape 2"/>
          <p:cNvSpPr txBox="1"/>
          <p:nvPr/>
        </p:nvSpPr>
        <p:spPr>
          <a:xfrm>
            <a:off x="767520" y="914400"/>
            <a:ext cx="10656720" cy="5322600"/>
          </a:xfrm>
          <a:prstGeom prst="rect">
            <a:avLst/>
          </a:prstGeom>
          <a:noFill/>
          <a:ln>
            <a:noFill/>
          </a:ln>
        </p:spPr>
        <p:txBody>
          <a:bodyPr>
            <a:normAutofit/>
          </a:bodyPr>
          <a:lstStyle/>
          <a:p>
            <a:pPr algn="just">
              <a:lnSpc>
                <a:spcPct val="120000"/>
              </a:lnSpc>
              <a:spcBef>
                <a:spcPts val="1001"/>
              </a:spcBef>
            </a:pPr>
            <a:endParaRPr lang="en-US" sz="2400" b="0" strike="noStrike" spc="-1" dirty="0">
              <a:solidFill>
                <a:srgbClr val="000000"/>
              </a:solidFill>
              <a:latin typeface="Calibri"/>
            </a:endParaRPr>
          </a:p>
          <a:p>
            <a:pPr marL="342900" indent="-342900" algn="just">
              <a:lnSpc>
                <a:spcPct val="120000"/>
              </a:lnSpc>
              <a:spcBef>
                <a:spcPts val="1001"/>
              </a:spcBef>
              <a:buFont typeface="Arial" panose="020B0604020202020204" pitchFamily="34" charset="0"/>
              <a:buChar char="•"/>
            </a:pPr>
            <a:r>
              <a:rPr lang="en-US" sz="2400" b="0" strike="noStrike" spc="-1" dirty="0">
                <a:solidFill>
                  <a:srgbClr val="000000"/>
                </a:solidFill>
                <a:latin typeface="Times New Roman"/>
              </a:rPr>
              <a:t>NASTECH is formed with the purpose of bridging the gap between Academia and Industry.</a:t>
            </a:r>
          </a:p>
          <a:p>
            <a:pPr marL="342900" indent="-342900" algn="just">
              <a:lnSpc>
                <a:spcPct val="120000"/>
              </a:lnSpc>
              <a:spcBef>
                <a:spcPts val="1001"/>
              </a:spcBef>
              <a:buFont typeface="Arial" panose="020B0604020202020204" pitchFamily="34" charset="0"/>
              <a:buChar char="•"/>
            </a:pPr>
            <a:r>
              <a:rPr lang="en-US" sz="2400" b="0" strike="noStrike" spc="-1" dirty="0">
                <a:solidFill>
                  <a:srgbClr val="000000"/>
                </a:solidFill>
                <a:latin typeface="Times New Roman"/>
              </a:rPr>
              <a:t> </a:t>
            </a:r>
            <a:r>
              <a:rPr lang="en-US" sz="2400" b="0" strike="noStrike" spc="-1" dirty="0" err="1">
                <a:solidFill>
                  <a:srgbClr val="000000"/>
                </a:solidFill>
                <a:latin typeface="Times New Roman"/>
              </a:rPr>
              <a:t>Nastech</a:t>
            </a:r>
            <a:r>
              <a:rPr lang="en-US" sz="2400" b="0" strike="noStrike" spc="-1" dirty="0">
                <a:solidFill>
                  <a:srgbClr val="000000"/>
                </a:solidFill>
                <a:latin typeface="Times New Roman"/>
              </a:rPr>
              <a:t> is one of the leading Global Certification and Training service providers for technical and management programs for educational institutions. </a:t>
            </a:r>
          </a:p>
          <a:p>
            <a:pPr marL="342900" indent="-342900" algn="just">
              <a:lnSpc>
                <a:spcPct val="120000"/>
              </a:lnSpc>
              <a:spcBef>
                <a:spcPts val="1001"/>
              </a:spcBef>
              <a:buFont typeface="Arial" panose="020B0604020202020204" pitchFamily="34" charset="0"/>
              <a:buChar char="•"/>
            </a:pPr>
            <a:r>
              <a:rPr lang="en-US" sz="2400" b="0" strike="noStrike" spc="-1" dirty="0">
                <a:solidFill>
                  <a:srgbClr val="000000"/>
                </a:solidFill>
                <a:latin typeface="Times New Roman"/>
              </a:rPr>
              <a:t>We collaborate with educational institutes to understand their requirements and form a strategy in consultation with all stakeholders to fulfill those by skilling , reskilling and upskilling the students and faculties on new age skills and technologies. </a:t>
            </a:r>
            <a:endParaRPr lang="en-US" sz="2400" b="0" strike="noStrike" spc="-1" dirty="0">
              <a:solidFill>
                <a:srgbClr val="000000"/>
              </a:solidFill>
              <a:latin typeface="Calibri"/>
            </a:endParaRPr>
          </a:p>
        </p:txBody>
      </p:sp>
      <p:sp>
        <p:nvSpPr>
          <p:cNvPr id="113" name="TextShape 3"/>
          <p:cNvSpPr txBox="1"/>
          <p:nvPr/>
        </p:nvSpPr>
        <p:spPr>
          <a:xfrm>
            <a:off x="838080" y="6356520"/>
            <a:ext cx="3200040" cy="364680"/>
          </a:xfrm>
          <a:prstGeom prst="rect">
            <a:avLst/>
          </a:prstGeom>
          <a:noFill/>
          <a:ln>
            <a:noFill/>
          </a:ln>
        </p:spPr>
        <p:txBody>
          <a:bodyPr anchor="ctr">
            <a:noAutofit/>
          </a:bodyPr>
          <a:lstStyle/>
          <a:p>
            <a:pPr>
              <a:lnSpc>
                <a:spcPct val="100000"/>
              </a:lnSpc>
            </a:pPr>
            <a:r>
              <a:rPr lang="en-IN" sz="1200" b="1" strike="noStrike" spc="-1" dirty="0">
                <a:solidFill>
                  <a:srgbClr val="2B5FF3"/>
                </a:solidFill>
                <a:latin typeface="Calibri"/>
              </a:rPr>
              <a:t>VIII Semester, Department of CSE, RNSIT</a:t>
            </a:r>
            <a:endParaRPr lang="en-IN" sz="1200" b="0" strike="noStrike" spc="-1" dirty="0">
              <a:latin typeface="Times New Roman"/>
            </a:endParaRPr>
          </a:p>
        </p:txBody>
      </p:sp>
      <p:sp>
        <p:nvSpPr>
          <p:cNvPr id="114" name="TextShape 4"/>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IN" sz="1200" b="1" strike="noStrike" spc="-1">
                <a:solidFill>
                  <a:srgbClr val="2B5FF3"/>
                </a:solidFill>
                <a:latin typeface="Calibri"/>
              </a:rPr>
              <a:t>2021 - 2022</a:t>
            </a:r>
            <a:endParaRPr lang="en-IN" sz="1200" b="0" strike="noStrike" spc="-1">
              <a:latin typeface="Times New Roman"/>
            </a:endParaRPr>
          </a:p>
        </p:txBody>
      </p:sp>
      <p:sp>
        <p:nvSpPr>
          <p:cNvPr id="115"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8BD8D54D-FE7A-4848-9E59-C6CCBAC5B292}" type="slidenum">
              <a:rPr lang="en-IN" sz="1200" b="1" strike="noStrike" spc="-1">
                <a:solidFill>
                  <a:srgbClr val="2B5FF3"/>
                </a:solidFill>
                <a:latin typeface="Calibri"/>
              </a:rPr>
              <a:t>4</a:t>
            </a:fld>
            <a:endParaRPr lang="en-IN" sz="1200" b="0" strike="noStrike" spc="-1">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1981080" y="116640"/>
            <a:ext cx="7467120" cy="1079640"/>
          </a:xfrm>
          <a:prstGeom prst="rect">
            <a:avLst/>
          </a:prstGeom>
          <a:noFill/>
          <a:ln>
            <a:noFill/>
          </a:ln>
        </p:spPr>
        <p:txBody>
          <a:bodyPr>
            <a:normAutofit/>
          </a:bodyPr>
          <a:lstStyle/>
          <a:p>
            <a:pPr algn="ctr">
              <a:lnSpc>
                <a:spcPct val="90000"/>
              </a:lnSpc>
            </a:pPr>
            <a:r>
              <a:rPr lang="en-US" sz="3200" b="1" strike="noStrike" spc="-1">
                <a:solidFill>
                  <a:srgbClr val="2F5597"/>
                </a:solidFill>
                <a:latin typeface="Times New Roman"/>
              </a:rPr>
              <a:t>INTRODUCTION</a:t>
            </a:r>
            <a:br/>
            <a:endParaRPr lang="en-US" sz="3200" b="0" strike="noStrike" spc="-1">
              <a:solidFill>
                <a:srgbClr val="000000"/>
              </a:solidFill>
              <a:latin typeface="Calibri"/>
            </a:endParaRPr>
          </a:p>
        </p:txBody>
      </p:sp>
      <p:sp>
        <p:nvSpPr>
          <p:cNvPr id="117" name="TextShape 2"/>
          <p:cNvSpPr txBox="1"/>
          <p:nvPr/>
        </p:nvSpPr>
        <p:spPr>
          <a:xfrm>
            <a:off x="623520" y="914400"/>
            <a:ext cx="10944720" cy="5322600"/>
          </a:xfrm>
          <a:prstGeom prst="rect">
            <a:avLst/>
          </a:prstGeom>
          <a:noFill/>
          <a:ln>
            <a:noFill/>
          </a:ln>
        </p:spPr>
        <p:txBody>
          <a:bodyPr>
            <a:normAutofit/>
          </a:bodyPr>
          <a:lstStyle/>
          <a:p>
            <a:pPr marL="342900" indent="-342900" algn="just">
              <a:lnSpc>
                <a:spcPct val="120000"/>
              </a:lnSpc>
              <a:spcBef>
                <a:spcPts val="1001"/>
              </a:spcBef>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Depression is one of the main factors that generates disability in populations in modern societies. Having experienced epidemics or natural disasters increases long-term levels of depression in populations and may also increase their future suicide rates Experiencing more upsetting events in life and finding it difficult to cope with them are also predictors of anxiety, stress, and depression.</a:t>
            </a:r>
          </a:p>
          <a:p>
            <a:pPr marL="342900" indent="-342900" algn="just">
              <a:lnSpc>
                <a:spcPct val="120000"/>
              </a:lnSpc>
              <a:spcBef>
                <a:spcPts val="1001"/>
              </a:spcBef>
              <a:buFont typeface="Arial" panose="020B0604020202020204" pitchFamily="34" charset="0"/>
              <a:buChar char="•"/>
            </a:pPr>
            <a:r>
              <a:rPr lang="en-US" sz="2400" b="0" i="0" dirty="0">
                <a:solidFill>
                  <a:srgbClr val="000000"/>
                </a:solidFill>
                <a:effectLst/>
                <a:latin typeface="Times New Roman" panose="02020603050405020304" pitchFamily="18" charset="0"/>
              </a:rPr>
              <a:t>Covid-19 has caused significant distress around the globe. Apart from the evident physical symptoms in infected cases, it has caused serious damage to public mental health. India, like other countries, implemented a nationwide lockdown to contain and curb the transmission of the virus.</a:t>
            </a:r>
          </a:p>
          <a:p>
            <a:pPr algn="just">
              <a:lnSpc>
                <a:spcPct val="120000"/>
              </a:lnSpc>
              <a:spcBef>
                <a:spcPts val="1001"/>
              </a:spcBef>
            </a:pPr>
            <a:endParaRPr lang="en-US" sz="2400" b="0" strike="noStrike" spc="-1" dirty="0">
              <a:solidFill>
                <a:srgbClr val="000000"/>
              </a:solidFill>
              <a:latin typeface="Times New Roman"/>
            </a:endParaRPr>
          </a:p>
        </p:txBody>
      </p:sp>
      <p:sp>
        <p:nvSpPr>
          <p:cNvPr id="118" name="TextShape 3"/>
          <p:cNvSpPr txBox="1"/>
          <p:nvPr/>
        </p:nvSpPr>
        <p:spPr>
          <a:xfrm>
            <a:off x="838080" y="6356520"/>
            <a:ext cx="3200040" cy="364680"/>
          </a:xfrm>
          <a:prstGeom prst="rect">
            <a:avLst/>
          </a:prstGeom>
          <a:noFill/>
          <a:ln>
            <a:noFill/>
          </a:ln>
        </p:spPr>
        <p:txBody>
          <a:bodyPr anchor="ctr">
            <a:noAutofit/>
          </a:bodyPr>
          <a:lstStyle/>
          <a:p>
            <a:pPr>
              <a:lnSpc>
                <a:spcPct val="100000"/>
              </a:lnSpc>
            </a:pPr>
            <a:r>
              <a:rPr lang="en-IN" sz="1200" b="1" strike="noStrike" spc="-1" dirty="0">
                <a:solidFill>
                  <a:srgbClr val="2B5FF3"/>
                </a:solidFill>
                <a:latin typeface="Calibri"/>
              </a:rPr>
              <a:t>VIII Semester, Department of CSE, RNSIT</a:t>
            </a:r>
            <a:endParaRPr lang="en-IN" sz="1200" b="0" strike="noStrike" spc="-1" dirty="0">
              <a:latin typeface="Times New Roman"/>
            </a:endParaRPr>
          </a:p>
        </p:txBody>
      </p:sp>
      <p:sp>
        <p:nvSpPr>
          <p:cNvPr id="119" name="TextShape 4"/>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IN" sz="1200" b="1" strike="noStrike" spc="-1">
                <a:solidFill>
                  <a:srgbClr val="2B5FF3"/>
                </a:solidFill>
                <a:latin typeface="Calibri"/>
              </a:rPr>
              <a:t>2021 - 2022</a:t>
            </a:r>
            <a:endParaRPr lang="en-IN" sz="1200" b="0" strike="noStrike" spc="-1">
              <a:latin typeface="Times New Roman"/>
            </a:endParaRPr>
          </a:p>
        </p:txBody>
      </p:sp>
      <p:sp>
        <p:nvSpPr>
          <p:cNvPr id="120"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55C9B34E-37BD-4DEF-9E37-E38754ED8761}" type="slidenum">
              <a:rPr lang="en-IN" sz="1200" b="1" strike="noStrike" spc="-1">
                <a:solidFill>
                  <a:srgbClr val="2B5FF3"/>
                </a:solidFill>
                <a:latin typeface="Calibri"/>
              </a:rPr>
              <a:t>5</a:t>
            </a:fld>
            <a:endParaRPr lang="en-IN" sz="1200" b="0" strike="noStrike" spc="-1">
              <a:latin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2135520" y="146160"/>
            <a:ext cx="7467120" cy="786240"/>
          </a:xfrm>
          <a:prstGeom prst="rect">
            <a:avLst/>
          </a:prstGeom>
          <a:noFill/>
          <a:ln>
            <a:noFill/>
          </a:ln>
        </p:spPr>
        <p:txBody>
          <a:bodyPr>
            <a:normAutofit/>
          </a:bodyPr>
          <a:lstStyle/>
          <a:p>
            <a:pPr algn="ctr">
              <a:lnSpc>
                <a:spcPct val="90000"/>
              </a:lnSpc>
            </a:pPr>
            <a:r>
              <a:rPr lang="en-US" sz="3200" b="1" strike="noStrike" spc="-1">
                <a:solidFill>
                  <a:srgbClr val="2F5597"/>
                </a:solidFill>
                <a:latin typeface="Times New Roman"/>
              </a:rPr>
              <a:t>Requirements</a:t>
            </a:r>
            <a:endParaRPr lang="en-US" sz="3200" b="0" strike="noStrike" spc="-1">
              <a:solidFill>
                <a:srgbClr val="000000"/>
              </a:solidFill>
              <a:latin typeface="Calibri"/>
            </a:endParaRPr>
          </a:p>
        </p:txBody>
      </p:sp>
      <p:sp>
        <p:nvSpPr>
          <p:cNvPr id="122" name="TextShape 2"/>
          <p:cNvSpPr txBox="1"/>
          <p:nvPr/>
        </p:nvSpPr>
        <p:spPr>
          <a:xfrm>
            <a:off x="359280" y="992160"/>
            <a:ext cx="11352960" cy="5244840"/>
          </a:xfrm>
          <a:prstGeom prst="rect">
            <a:avLst/>
          </a:prstGeom>
          <a:noFill/>
          <a:ln>
            <a:noFill/>
          </a:ln>
        </p:spPr>
        <p:txBody>
          <a:bodyPr>
            <a:normAutofit/>
          </a:bodyPr>
          <a:lstStyle/>
          <a:p>
            <a:pPr marL="355680" indent="-355320">
              <a:lnSpc>
                <a:spcPct val="150000"/>
              </a:lnSpc>
              <a:spcBef>
                <a:spcPts val="1001"/>
              </a:spcBef>
              <a:buClr>
                <a:srgbClr val="000000"/>
              </a:buClr>
              <a:buFont typeface="Wingdings" charset="2"/>
              <a:buChar char=""/>
            </a:pPr>
            <a:r>
              <a:rPr lang="en-US" sz="2800" b="1" strike="noStrike" spc="-1">
                <a:solidFill>
                  <a:srgbClr val="000000"/>
                </a:solidFill>
                <a:latin typeface="Times New Roman"/>
              </a:rPr>
              <a:t>HARDWARE REQUIREMENTS:</a:t>
            </a:r>
            <a:endParaRPr lang="en-US" sz="2800" b="0" strike="noStrike" spc="-1">
              <a:solidFill>
                <a:srgbClr val="000000"/>
              </a:solidFill>
              <a:latin typeface="Calibri"/>
            </a:endParaRPr>
          </a:p>
          <a:p>
            <a:pPr marL="355680" indent="-355320">
              <a:lnSpc>
                <a:spcPct val="150000"/>
              </a:lnSpc>
              <a:spcBef>
                <a:spcPts val="1001"/>
              </a:spcBef>
              <a:buClr>
                <a:srgbClr val="000000"/>
              </a:buClr>
              <a:buFont typeface="Wingdings" charset="2"/>
              <a:buChar char=""/>
            </a:pPr>
            <a:r>
              <a:rPr lang="en-US" sz="1400" b="1" strike="noStrike" spc="-1">
                <a:solidFill>
                  <a:srgbClr val="000000"/>
                </a:solidFill>
                <a:latin typeface="Times New Roman"/>
              </a:rPr>
              <a:t>Processor		   :     Pentium 4 and above</a:t>
            </a:r>
            <a:endParaRPr lang="en-US" sz="1400" b="0" strike="noStrike" spc="-1">
              <a:solidFill>
                <a:srgbClr val="000000"/>
              </a:solidFill>
              <a:latin typeface="Calibri"/>
            </a:endParaRPr>
          </a:p>
          <a:p>
            <a:pPr marL="501480" indent="-228600" algn="just">
              <a:lnSpc>
                <a:spcPct val="100000"/>
              </a:lnSpc>
              <a:spcBef>
                <a:spcPts val="1417"/>
              </a:spcBef>
            </a:pPr>
            <a:r>
              <a:rPr lang="en-US" sz="1400" b="1" strike="noStrike" spc="-1">
                <a:solidFill>
                  <a:srgbClr val="000000"/>
                </a:solidFill>
                <a:latin typeface="Times New Roman"/>
              </a:rPr>
              <a:t>  Processor Speed     :     2.4 GHz</a:t>
            </a:r>
            <a:endParaRPr lang="en-US" sz="1400" b="0" strike="noStrike" spc="-1">
              <a:solidFill>
                <a:srgbClr val="000000"/>
              </a:solidFill>
              <a:latin typeface="Calibri"/>
              <a:ea typeface="Times New Roman"/>
            </a:endParaRPr>
          </a:p>
          <a:p>
            <a:pPr marL="501480" indent="-228600" algn="just">
              <a:lnSpc>
                <a:spcPct val="100000"/>
              </a:lnSpc>
              <a:spcBef>
                <a:spcPts val="1417"/>
              </a:spcBef>
            </a:pPr>
            <a:r>
              <a:rPr lang="en-US" sz="1400" b="1" strike="noStrike" spc="-1">
                <a:solidFill>
                  <a:srgbClr val="000000"/>
                </a:solidFill>
                <a:latin typeface="Times New Roman"/>
              </a:rPr>
              <a:t>  RAM                       :      1GB</a:t>
            </a:r>
            <a:endParaRPr lang="en-US" sz="1400" b="0" strike="noStrike" spc="-1">
              <a:solidFill>
                <a:srgbClr val="000000"/>
              </a:solidFill>
              <a:latin typeface="Calibri"/>
              <a:ea typeface="Times New Roman"/>
            </a:endParaRPr>
          </a:p>
          <a:p>
            <a:pPr marL="501480" indent="-228600" algn="just">
              <a:lnSpc>
                <a:spcPct val="100000"/>
              </a:lnSpc>
              <a:spcBef>
                <a:spcPts val="1417"/>
              </a:spcBef>
            </a:pPr>
            <a:r>
              <a:rPr lang="en-US" sz="1400" b="1" strike="noStrike" spc="-1">
                <a:solidFill>
                  <a:srgbClr val="000000"/>
                </a:solidFill>
                <a:latin typeface="Times New Roman"/>
              </a:rPr>
              <a:t>  Storage Space        :      40GB</a:t>
            </a:r>
            <a:endParaRPr lang="en-US" sz="1400" b="0" strike="noStrike" spc="-1">
              <a:solidFill>
                <a:srgbClr val="000000"/>
              </a:solidFill>
              <a:latin typeface="Calibri"/>
              <a:ea typeface="Times New Roman"/>
            </a:endParaRPr>
          </a:p>
          <a:p>
            <a:pPr marL="501480" indent="-228600" algn="just">
              <a:lnSpc>
                <a:spcPct val="100000"/>
              </a:lnSpc>
              <a:spcBef>
                <a:spcPts val="1417"/>
              </a:spcBef>
            </a:pPr>
            <a:r>
              <a:rPr lang="en-US" sz="1400" b="1" strike="noStrike" spc="-1">
                <a:solidFill>
                  <a:srgbClr val="000000"/>
                </a:solidFill>
                <a:latin typeface="Times New Roman"/>
              </a:rPr>
              <a:t>  Monitor                  :      1024x768 or 1280x1024</a:t>
            </a:r>
            <a:endParaRPr lang="en-US" sz="1400" b="0" strike="noStrike" spc="-1">
              <a:solidFill>
                <a:srgbClr val="000000"/>
              </a:solidFill>
              <a:latin typeface="Calibri"/>
              <a:ea typeface="Times New Roman"/>
            </a:endParaRPr>
          </a:p>
          <a:p>
            <a:pPr marL="355680" indent="-355320">
              <a:lnSpc>
                <a:spcPct val="150000"/>
              </a:lnSpc>
              <a:spcBef>
                <a:spcPts val="1001"/>
              </a:spcBef>
              <a:buClr>
                <a:srgbClr val="000000"/>
              </a:buClr>
              <a:buFont typeface="Wingdings" charset="2"/>
              <a:buChar char=""/>
            </a:pPr>
            <a:r>
              <a:rPr lang="en-US" sz="2800" b="1" strike="noStrike" spc="-1">
                <a:solidFill>
                  <a:srgbClr val="000000"/>
                </a:solidFill>
                <a:latin typeface="Times New Roman"/>
              </a:rPr>
              <a:t>SOFTWARE REQUIREMENTS:</a:t>
            </a:r>
            <a:endParaRPr lang="en-US" sz="2800" b="0" strike="noStrike" spc="-1">
              <a:solidFill>
                <a:srgbClr val="000000"/>
              </a:solidFill>
              <a:latin typeface="Calibri"/>
            </a:endParaRPr>
          </a:p>
          <a:p>
            <a:pPr marL="457200" indent="-228600" algn="just">
              <a:lnSpc>
                <a:spcPct val="100000"/>
              </a:lnSpc>
              <a:spcBef>
                <a:spcPts val="1417"/>
              </a:spcBef>
            </a:pPr>
            <a:r>
              <a:rPr lang="en-US" sz="1400" b="1" strike="noStrike" spc="-1">
                <a:solidFill>
                  <a:srgbClr val="000000"/>
                </a:solidFill>
                <a:latin typeface="Times New Roman"/>
              </a:rPr>
              <a:t>IDE                            :      Jupyter Notebook/Google Colab</a:t>
            </a:r>
            <a:endParaRPr lang="en-US" sz="1400" b="0" strike="noStrike" spc="-1">
              <a:solidFill>
                <a:srgbClr val="000000"/>
              </a:solidFill>
              <a:latin typeface="Calibri"/>
              <a:ea typeface="Times New Roman"/>
            </a:endParaRPr>
          </a:p>
          <a:p>
            <a:pPr marL="457200" indent="-228600" algn="just">
              <a:lnSpc>
                <a:spcPct val="100000"/>
              </a:lnSpc>
              <a:spcBef>
                <a:spcPts val="1417"/>
              </a:spcBef>
            </a:pPr>
            <a:r>
              <a:rPr lang="en-US" sz="1400" b="1" strike="noStrike" spc="-1">
                <a:solidFill>
                  <a:srgbClr val="000000"/>
                </a:solidFill>
                <a:latin typeface="Times New Roman"/>
              </a:rPr>
              <a:t>Interpreter                :      Python 3</a:t>
            </a:r>
            <a:endParaRPr lang="en-US" sz="1400" b="0" strike="noStrike" spc="-1">
              <a:solidFill>
                <a:srgbClr val="000000"/>
              </a:solidFill>
              <a:latin typeface="Calibri"/>
              <a:ea typeface="Times New Roman"/>
            </a:endParaRPr>
          </a:p>
        </p:txBody>
      </p:sp>
      <p:sp>
        <p:nvSpPr>
          <p:cNvPr id="123" name="TextShape 3"/>
          <p:cNvSpPr txBox="1"/>
          <p:nvPr/>
        </p:nvSpPr>
        <p:spPr>
          <a:xfrm>
            <a:off x="838080" y="6356520"/>
            <a:ext cx="3200040" cy="364680"/>
          </a:xfrm>
          <a:prstGeom prst="rect">
            <a:avLst/>
          </a:prstGeom>
          <a:noFill/>
          <a:ln>
            <a:noFill/>
          </a:ln>
        </p:spPr>
        <p:txBody>
          <a:bodyPr anchor="ctr">
            <a:noAutofit/>
          </a:bodyPr>
          <a:lstStyle/>
          <a:p>
            <a:pPr>
              <a:lnSpc>
                <a:spcPct val="100000"/>
              </a:lnSpc>
            </a:pPr>
            <a:r>
              <a:rPr lang="en-IN" sz="1200" b="1" strike="noStrike" spc="-1" dirty="0">
                <a:solidFill>
                  <a:srgbClr val="2B5FF3"/>
                </a:solidFill>
                <a:latin typeface="Calibri"/>
              </a:rPr>
              <a:t>VIII Semester, Department of CSE, RNSIT</a:t>
            </a:r>
            <a:endParaRPr lang="en-IN" sz="1200" b="0" strike="noStrike" spc="-1" dirty="0">
              <a:latin typeface="Times New Roman"/>
            </a:endParaRPr>
          </a:p>
        </p:txBody>
      </p:sp>
      <p:sp>
        <p:nvSpPr>
          <p:cNvPr id="124" name="TextShape 4"/>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IN" sz="1200" b="1" strike="noStrike" spc="-1">
                <a:solidFill>
                  <a:srgbClr val="2B5FF3"/>
                </a:solidFill>
                <a:latin typeface="Calibri"/>
              </a:rPr>
              <a:t>2021 - 2022</a:t>
            </a:r>
            <a:endParaRPr lang="en-IN" sz="1200" b="0" strike="noStrike" spc="-1">
              <a:latin typeface="Times New Roman"/>
            </a:endParaRPr>
          </a:p>
        </p:txBody>
      </p:sp>
      <p:sp>
        <p:nvSpPr>
          <p:cNvPr id="125"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F23E4000-4E42-435F-9BAB-B47DFEB23505}" type="slidenum">
              <a:rPr lang="en-IN" sz="1200" b="1" strike="noStrike" spc="-1">
                <a:solidFill>
                  <a:srgbClr val="2B5FF3"/>
                </a:solidFill>
                <a:latin typeface="Calibri"/>
              </a:rPr>
              <a:t>6</a:t>
            </a:fld>
            <a:endParaRPr lang="en-IN" sz="1200" b="0" strike="noStrike" spc="-1">
              <a:latin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838080" y="136440"/>
            <a:ext cx="10515240" cy="693720"/>
          </a:xfrm>
          <a:prstGeom prst="rect">
            <a:avLst/>
          </a:prstGeom>
          <a:noFill/>
          <a:ln>
            <a:noFill/>
          </a:ln>
        </p:spPr>
        <p:txBody>
          <a:bodyPr>
            <a:noAutofit/>
          </a:bodyPr>
          <a:lstStyle/>
          <a:p>
            <a:pPr algn="ctr">
              <a:lnSpc>
                <a:spcPct val="90000"/>
              </a:lnSpc>
            </a:pPr>
            <a:r>
              <a:rPr lang="en-US" sz="3200" b="1" strike="noStrike" spc="-1">
                <a:solidFill>
                  <a:srgbClr val="2F5597"/>
                </a:solidFill>
                <a:latin typeface="Times New Roman"/>
              </a:rPr>
              <a:t>System Design</a:t>
            </a:r>
            <a:br/>
            <a:endParaRPr lang="en-US" sz="3200" b="0" strike="noStrike" spc="-1">
              <a:solidFill>
                <a:srgbClr val="000000"/>
              </a:solidFill>
              <a:latin typeface="Calibri"/>
            </a:endParaRPr>
          </a:p>
        </p:txBody>
      </p:sp>
      <p:sp>
        <p:nvSpPr>
          <p:cNvPr id="127" name="TextShape 2"/>
          <p:cNvSpPr txBox="1"/>
          <p:nvPr/>
        </p:nvSpPr>
        <p:spPr>
          <a:xfrm>
            <a:off x="838080" y="6356520"/>
            <a:ext cx="3200040" cy="364680"/>
          </a:xfrm>
          <a:prstGeom prst="rect">
            <a:avLst/>
          </a:prstGeom>
          <a:noFill/>
          <a:ln>
            <a:noFill/>
          </a:ln>
        </p:spPr>
        <p:txBody>
          <a:bodyPr anchor="ctr">
            <a:noAutofit/>
          </a:bodyPr>
          <a:lstStyle/>
          <a:p>
            <a:pPr>
              <a:lnSpc>
                <a:spcPct val="100000"/>
              </a:lnSpc>
            </a:pPr>
            <a:r>
              <a:rPr lang="en-IN" sz="1200" b="1" strike="noStrike" spc="-1" dirty="0">
                <a:solidFill>
                  <a:srgbClr val="2B5FF3"/>
                </a:solidFill>
                <a:latin typeface="Calibri"/>
              </a:rPr>
              <a:t>VIII Semester, Department of CSE, RNSIT</a:t>
            </a:r>
            <a:endParaRPr lang="en-IN" sz="1200" b="0" strike="noStrike" spc="-1" dirty="0">
              <a:latin typeface="Times New Roman"/>
            </a:endParaRPr>
          </a:p>
        </p:txBody>
      </p:sp>
      <p:sp>
        <p:nvSpPr>
          <p:cNvPr id="128" name="TextShape 3"/>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IN" sz="1200" b="1" strike="noStrike" spc="-1">
                <a:solidFill>
                  <a:srgbClr val="2B5FF3"/>
                </a:solidFill>
                <a:latin typeface="Calibri"/>
              </a:rPr>
              <a:t>2021 - 2022</a:t>
            </a:r>
            <a:endParaRPr lang="en-IN" sz="1200" b="0" strike="noStrike" spc="-1">
              <a:latin typeface="Times New Roman"/>
            </a:endParaRPr>
          </a:p>
        </p:txBody>
      </p:sp>
      <p:sp>
        <p:nvSpPr>
          <p:cNvPr id="129" name="CustomShape 4"/>
          <p:cNvSpPr/>
          <p:nvPr/>
        </p:nvSpPr>
        <p:spPr>
          <a:xfrm>
            <a:off x="515520" y="992160"/>
            <a:ext cx="11160720" cy="5172840"/>
          </a:xfrm>
          <a:prstGeom prst="rect">
            <a:avLst/>
          </a:prstGeom>
          <a:noFill/>
          <a:ln>
            <a:noFill/>
          </a:ln>
        </p:spPr>
        <p:style>
          <a:lnRef idx="0">
            <a:scrgbClr r="0" g="0" b="0"/>
          </a:lnRef>
          <a:fillRef idx="0">
            <a:scrgbClr r="0" g="0" b="0"/>
          </a:fillRef>
          <a:effectRef idx="0">
            <a:scrgbClr r="0" g="0" b="0"/>
          </a:effectRef>
          <a:fontRef idx="minor"/>
        </p:style>
      </p:sp>
      <p:sp>
        <p:nvSpPr>
          <p:cNvPr id="130"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F50934C3-24C6-467C-B851-5FFF6253B543}" type="slidenum">
              <a:rPr lang="en-IN" sz="1200" b="1" strike="noStrike" spc="-1">
                <a:solidFill>
                  <a:srgbClr val="2B5FF3"/>
                </a:solidFill>
                <a:latin typeface="Calibri"/>
              </a:rPr>
              <a:t>7</a:t>
            </a:fld>
            <a:endParaRPr lang="en-IN" sz="1200" b="0" strike="noStrike" spc="-1">
              <a:latin typeface="Times New Roman"/>
            </a:endParaRPr>
          </a:p>
        </p:txBody>
      </p:sp>
      <p:pic>
        <p:nvPicPr>
          <p:cNvPr id="131" name="Picture 130"/>
          <p:cNvPicPr/>
          <p:nvPr/>
        </p:nvPicPr>
        <p:blipFill>
          <a:blip r:embed="rId3"/>
          <a:stretch/>
        </p:blipFill>
        <p:spPr>
          <a:xfrm>
            <a:off x="3677040" y="1134360"/>
            <a:ext cx="5394960" cy="475200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838080" y="136440"/>
            <a:ext cx="10515240" cy="693720"/>
          </a:xfrm>
          <a:prstGeom prst="rect">
            <a:avLst/>
          </a:prstGeom>
          <a:noFill/>
          <a:ln>
            <a:noFill/>
          </a:ln>
        </p:spPr>
        <p:txBody>
          <a:bodyPr>
            <a:noAutofit/>
          </a:bodyPr>
          <a:lstStyle/>
          <a:p>
            <a:pPr algn="ctr">
              <a:lnSpc>
                <a:spcPct val="90000"/>
              </a:lnSpc>
            </a:pPr>
            <a:r>
              <a:rPr lang="en-US" sz="3200" b="1" strike="noStrike" spc="-1">
                <a:solidFill>
                  <a:srgbClr val="2F5597"/>
                </a:solidFill>
                <a:latin typeface="Times New Roman"/>
              </a:rPr>
              <a:t>Implementation / Coding</a:t>
            </a:r>
            <a:endParaRPr lang="en-US" sz="3200" b="0" strike="noStrike" spc="-1">
              <a:solidFill>
                <a:srgbClr val="000000"/>
              </a:solidFill>
              <a:latin typeface="Calibri"/>
            </a:endParaRPr>
          </a:p>
        </p:txBody>
      </p:sp>
      <p:sp>
        <p:nvSpPr>
          <p:cNvPr id="133" name="TextShape 2"/>
          <p:cNvSpPr txBox="1"/>
          <p:nvPr/>
        </p:nvSpPr>
        <p:spPr>
          <a:xfrm>
            <a:off x="838080" y="6356520"/>
            <a:ext cx="3200040" cy="364680"/>
          </a:xfrm>
          <a:prstGeom prst="rect">
            <a:avLst/>
          </a:prstGeom>
          <a:noFill/>
          <a:ln>
            <a:noFill/>
          </a:ln>
        </p:spPr>
        <p:txBody>
          <a:bodyPr anchor="ctr">
            <a:noAutofit/>
          </a:bodyPr>
          <a:lstStyle/>
          <a:p>
            <a:pPr>
              <a:lnSpc>
                <a:spcPct val="100000"/>
              </a:lnSpc>
            </a:pPr>
            <a:r>
              <a:rPr lang="en-IN" sz="1200" b="1" strike="noStrike" spc="-1" dirty="0">
                <a:solidFill>
                  <a:srgbClr val="2B5FF3"/>
                </a:solidFill>
                <a:latin typeface="Calibri"/>
              </a:rPr>
              <a:t>VIII Semester, Department of CSE, RNSIT</a:t>
            </a:r>
            <a:endParaRPr lang="en-IN" sz="1200" b="0" strike="noStrike" spc="-1" dirty="0">
              <a:latin typeface="Times New Roman"/>
            </a:endParaRPr>
          </a:p>
        </p:txBody>
      </p:sp>
      <p:sp>
        <p:nvSpPr>
          <p:cNvPr id="134" name="TextShape 3"/>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IN" sz="1200" b="1" strike="noStrike" spc="-1">
                <a:solidFill>
                  <a:srgbClr val="2B5FF3"/>
                </a:solidFill>
                <a:latin typeface="Calibri"/>
              </a:rPr>
              <a:t>2021 - 2022</a:t>
            </a:r>
            <a:endParaRPr lang="en-IN" sz="1200" b="0" strike="noStrike" spc="-1">
              <a:latin typeface="Times New Roman"/>
            </a:endParaRPr>
          </a:p>
        </p:txBody>
      </p:sp>
      <p:sp>
        <p:nvSpPr>
          <p:cNvPr id="135" name="CustomShape 4"/>
          <p:cNvSpPr/>
          <p:nvPr/>
        </p:nvSpPr>
        <p:spPr>
          <a:xfrm>
            <a:off x="479520" y="992160"/>
            <a:ext cx="11232720" cy="5172840"/>
          </a:xfrm>
          <a:prstGeom prst="rect">
            <a:avLst/>
          </a:prstGeom>
          <a:noFill/>
          <a:ln>
            <a:noFill/>
          </a:ln>
        </p:spPr>
        <p:style>
          <a:lnRef idx="0">
            <a:scrgbClr r="0" g="0" b="0"/>
          </a:lnRef>
          <a:fillRef idx="0">
            <a:scrgbClr r="0" g="0" b="0"/>
          </a:fillRef>
          <a:effectRef idx="0">
            <a:scrgbClr r="0" g="0" b="0"/>
          </a:effectRef>
          <a:fontRef idx="minor"/>
        </p:style>
      </p:sp>
      <p:sp>
        <p:nvSpPr>
          <p:cNvPr id="136"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483DC211-BF2A-4C95-B4A6-A96A9083B2D3}" type="slidenum">
              <a:rPr lang="en-IN" sz="1200" b="1" strike="noStrike" spc="-1">
                <a:solidFill>
                  <a:srgbClr val="2B5FF3"/>
                </a:solidFill>
                <a:latin typeface="Calibri"/>
              </a:rPr>
              <a:t>8</a:t>
            </a:fld>
            <a:endParaRPr lang="en-IN" sz="1200" b="0" strike="noStrike" spc="-1">
              <a:latin typeface="Times New Roman"/>
            </a:endParaRPr>
          </a:p>
        </p:txBody>
      </p:sp>
      <p:pic>
        <p:nvPicPr>
          <p:cNvPr id="3" name="Picture 2">
            <a:extLst>
              <a:ext uri="{FF2B5EF4-FFF2-40B4-BE49-F238E27FC236}">
                <a16:creationId xmlns:a16="http://schemas.microsoft.com/office/drawing/2014/main" id="{BA7E86F0-009A-4469-810B-7D09A3FDBFEF}"/>
              </a:ext>
            </a:extLst>
          </p:cNvPr>
          <p:cNvPicPr>
            <a:picLocks noChangeAspect="1"/>
          </p:cNvPicPr>
          <p:nvPr/>
        </p:nvPicPr>
        <p:blipFill>
          <a:blip r:embed="rId3"/>
          <a:stretch>
            <a:fillRect/>
          </a:stretch>
        </p:blipFill>
        <p:spPr>
          <a:xfrm>
            <a:off x="130978" y="1021680"/>
            <a:ext cx="11930044" cy="460381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838080" y="136440"/>
            <a:ext cx="10515240" cy="693720"/>
          </a:xfrm>
          <a:prstGeom prst="rect">
            <a:avLst/>
          </a:prstGeom>
          <a:noFill/>
          <a:ln>
            <a:noFill/>
          </a:ln>
        </p:spPr>
        <p:txBody>
          <a:bodyPr>
            <a:noAutofit/>
          </a:bodyPr>
          <a:lstStyle/>
          <a:p>
            <a:pPr algn="ctr">
              <a:lnSpc>
                <a:spcPct val="90000"/>
              </a:lnSpc>
            </a:pPr>
            <a:r>
              <a:rPr lang="en-US" sz="3200" b="1" strike="noStrike" spc="-1">
                <a:solidFill>
                  <a:srgbClr val="2F5597"/>
                </a:solidFill>
                <a:latin typeface="Times New Roman"/>
              </a:rPr>
              <a:t>Implementation / Coding</a:t>
            </a:r>
            <a:endParaRPr lang="en-US" sz="3200" b="0" strike="noStrike" spc="-1">
              <a:solidFill>
                <a:srgbClr val="000000"/>
              </a:solidFill>
              <a:latin typeface="Calibri"/>
            </a:endParaRPr>
          </a:p>
        </p:txBody>
      </p:sp>
      <p:sp>
        <p:nvSpPr>
          <p:cNvPr id="140" name="TextShape 2"/>
          <p:cNvSpPr txBox="1"/>
          <p:nvPr/>
        </p:nvSpPr>
        <p:spPr>
          <a:xfrm>
            <a:off x="838080" y="6356520"/>
            <a:ext cx="3200040" cy="364680"/>
          </a:xfrm>
          <a:prstGeom prst="rect">
            <a:avLst/>
          </a:prstGeom>
          <a:noFill/>
          <a:ln>
            <a:noFill/>
          </a:ln>
        </p:spPr>
        <p:txBody>
          <a:bodyPr anchor="ctr">
            <a:noAutofit/>
          </a:bodyPr>
          <a:lstStyle/>
          <a:p>
            <a:pPr>
              <a:lnSpc>
                <a:spcPct val="100000"/>
              </a:lnSpc>
            </a:pPr>
            <a:r>
              <a:rPr lang="en-IN" sz="1200" b="1" strike="noStrike" spc="-1" dirty="0">
                <a:solidFill>
                  <a:srgbClr val="2B5FF3"/>
                </a:solidFill>
                <a:latin typeface="Calibri"/>
              </a:rPr>
              <a:t>VIII Semester, Department of CSE, RNSIT</a:t>
            </a:r>
            <a:endParaRPr lang="en-IN" sz="1200" b="0" strike="noStrike" spc="-1" dirty="0">
              <a:latin typeface="Times New Roman"/>
            </a:endParaRPr>
          </a:p>
        </p:txBody>
      </p:sp>
      <p:sp>
        <p:nvSpPr>
          <p:cNvPr id="141" name="TextShape 3"/>
          <p:cNvSpPr txBox="1"/>
          <p:nvPr/>
        </p:nvSpPr>
        <p:spPr>
          <a:xfrm>
            <a:off x="4038480" y="6356520"/>
            <a:ext cx="4114440" cy="364680"/>
          </a:xfrm>
          <a:prstGeom prst="rect">
            <a:avLst/>
          </a:prstGeom>
          <a:noFill/>
          <a:ln>
            <a:noFill/>
          </a:ln>
        </p:spPr>
        <p:txBody>
          <a:bodyPr anchor="ctr">
            <a:noAutofit/>
          </a:bodyPr>
          <a:lstStyle/>
          <a:p>
            <a:pPr algn="ctr">
              <a:lnSpc>
                <a:spcPct val="100000"/>
              </a:lnSpc>
            </a:pPr>
            <a:r>
              <a:rPr lang="en-IN" sz="1200" b="1" strike="noStrike" spc="-1">
                <a:solidFill>
                  <a:srgbClr val="2B5FF3"/>
                </a:solidFill>
                <a:latin typeface="Calibri"/>
              </a:rPr>
              <a:t>2021 - 2022</a:t>
            </a:r>
            <a:endParaRPr lang="en-IN" sz="1200" b="0" strike="noStrike" spc="-1">
              <a:latin typeface="Times New Roman"/>
            </a:endParaRPr>
          </a:p>
        </p:txBody>
      </p:sp>
      <p:sp>
        <p:nvSpPr>
          <p:cNvPr id="142" name="CustomShape 4"/>
          <p:cNvSpPr/>
          <p:nvPr/>
        </p:nvSpPr>
        <p:spPr>
          <a:xfrm>
            <a:off x="479520" y="992160"/>
            <a:ext cx="11232720" cy="5172840"/>
          </a:xfrm>
          <a:prstGeom prst="rect">
            <a:avLst/>
          </a:prstGeom>
          <a:noFill/>
          <a:ln>
            <a:noFill/>
          </a:ln>
        </p:spPr>
        <p:style>
          <a:lnRef idx="0">
            <a:scrgbClr r="0" g="0" b="0"/>
          </a:lnRef>
          <a:fillRef idx="0">
            <a:scrgbClr r="0" g="0" b="0"/>
          </a:fillRef>
          <a:effectRef idx="0">
            <a:scrgbClr r="0" g="0" b="0"/>
          </a:effectRef>
          <a:fontRef idx="minor"/>
        </p:style>
      </p:sp>
      <p:sp>
        <p:nvSpPr>
          <p:cNvPr id="143"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FDB237EE-5418-4570-9BFD-91C47F5AC0A0}" type="slidenum">
              <a:rPr lang="en-IN" sz="1200" b="1" strike="noStrike" spc="-1">
                <a:solidFill>
                  <a:srgbClr val="2B5FF3"/>
                </a:solidFill>
                <a:latin typeface="Calibri"/>
              </a:rPr>
              <a:t>9</a:t>
            </a:fld>
            <a:endParaRPr lang="en-IN" sz="1200" b="0" strike="noStrike" spc="-1">
              <a:latin typeface="Times New Roman"/>
            </a:endParaRPr>
          </a:p>
        </p:txBody>
      </p:sp>
      <p:pic>
        <p:nvPicPr>
          <p:cNvPr id="3" name="Picture 2">
            <a:extLst>
              <a:ext uri="{FF2B5EF4-FFF2-40B4-BE49-F238E27FC236}">
                <a16:creationId xmlns:a16="http://schemas.microsoft.com/office/drawing/2014/main" id="{AD162C3A-B37E-4F13-A951-3497713DD51F}"/>
              </a:ext>
            </a:extLst>
          </p:cNvPr>
          <p:cNvPicPr>
            <a:picLocks noChangeAspect="1"/>
          </p:cNvPicPr>
          <p:nvPr/>
        </p:nvPicPr>
        <p:blipFill>
          <a:blip r:embed="rId3"/>
          <a:stretch>
            <a:fillRect/>
          </a:stretch>
        </p:blipFill>
        <p:spPr>
          <a:xfrm>
            <a:off x="553942" y="738293"/>
            <a:ext cx="11158298" cy="552246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3071</TotalTime>
  <Words>897</Words>
  <Application>Microsoft Office PowerPoint</Application>
  <PresentationFormat>Widescreen</PresentationFormat>
  <Paragraphs>153</Paragraphs>
  <Slides>17</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Arial</vt:lpstr>
      <vt:lpstr>Calibri</vt:lpstr>
      <vt:lpstr>Calibri Light</vt:lpstr>
      <vt:lpstr>Inter</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DARSHAN SATHYA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DARSHAN SATHYA</dc:creator>
  <dc:description/>
  <cp:lastModifiedBy>Arya Adesh</cp:lastModifiedBy>
  <cp:revision>287</cp:revision>
  <dcterms:created xsi:type="dcterms:W3CDTF">2015-10-29T14:36:38Z</dcterms:created>
  <dcterms:modified xsi:type="dcterms:W3CDTF">2022-01-19T16:07:28Z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DARSHAN SATHYA</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10</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19</vt:i4>
  </property>
</Properties>
</file>