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59" r:id="rId3"/>
    <p:sldId id="513" r:id="rId4"/>
    <p:sldId id="562" r:id="rId5"/>
    <p:sldId id="563" r:id="rId6"/>
    <p:sldId id="569" r:id="rId7"/>
    <p:sldId id="564" r:id="rId8"/>
    <p:sldId id="565" r:id="rId9"/>
    <p:sldId id="566" r:id="rId10"/>
    <p:sldId id="570" r:id="rId11"/>
    <p:sldId id="571" r:id="rId12"/>
    <p:sldId id="572" r:id="rId13"/>
    <p:sldId id="573" r:id="rId14"/>
    <p:sldId id="575" r:id="rId15"/>
    <p:sldId id="574" r:id="rId16"/>
    <p:sldId id="577" r:id="rId17"/>
    <p:sldId id="576" r:id="rId18"/>
    <p:sldId id="487" r:id="rId1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 varScale="1">
        <p:scale>
          <a:sx n="80" d="100"/>
          <a:sy n="80" d="100"/>
        </p:scale>
        <p:origin x="-12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489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x.vercel.app/pages/0090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bugx.vercel.app/pages/0091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ugx.vercel.app/pages/0092.html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ugx.vercel.app/pages/0093.html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parisoma/fisika-dasar-dan-nilainilai-yang-diajarkannya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issues/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edunex.itb.ac.id/39012-Elementary-Physics-IA/106799-W01-Kinematika-Benda-Titik/46817-Kampus-SAP-Review/1661119628985_SAP-FIDAS-1A-2022-2023-ver-180822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8126552566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2022-09-05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Dinamika Benda Titik 1</a:t>
            </a:r>
            <a:endParaRPr lang="en-US" sz="30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20220905-v5|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doi.org/10.5281/zenodo.7048971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29737" y="3740150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Hukum-hukum Newton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Sparisoma Viridi, “newton's laws of motion”, dalam </a:t>
            </a:r>
            <a:r>
              <a:rPr lang="en-US" sz="1000" i="1" smtClean="0"/>
              <a:t>bugx</a:t>
            </a:r>
            <a:r>
              <a:rPr lang="en-US" sz="1000" smtClean="0"/>
              <a:t>, Prodi Sarjana Fisika, FMIPA, ITB, 1 Nov 2021,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https://bugx.vercel.app/pages/0090.html</a:t>
            </a:r>
            <a:r>
              <a:rPr lang="en-US" sz="1000" smtClean="0"/>
              <a:t> [20220905]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Hukum 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Sebuah benda akan berada dalam keadaan diam atau berge-rak lurus dengan kecepatan tetap kecuali ada gaya luar yang bekerja </a:t>
            </a:r>
            <a:r>
              <a:rPr lang="en-US" smtClean="0">
                <a:cs typeface="Times New Roman" pitchFamily="18" charset="0"/>
              </a:rPr>
              <a:t>p</a:t>
            </a:r>
            <a:r>
              <a:rPr lang="en-US" smtClean="0"/>
              <a:t>adanya.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2495550"/>
          <a:ext cx="2293938" cy="714375"/>
        </p:xfrm>
        <a:graphic>
          <a:graphicData uri="http://schemas.openxmlformats.org/presentationml/2006/ole">
            <p:oleObj spid="_x0000_s1026" name="Equation" r:id="rId3" imgW="1143000" imgH="355320" progId="Equation.3">
              <p:embed/>
            </p:oleObj>
          </a:graphicData>
        </a:graphic>
      </p:graphicFrame>
      <p:sp>
        <p:nvSpPr>
          <p:cNvPr id="10" name="Rectangle 9">
            <a:hlinkClick r:id="rId4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Sparisoma Viridi, “newton's 1st law”, dalam </a:t>
            </a:r>
            <a:r>
              <a:rPr lang="en-US" sz="1000" i="1" smtClean="0"/>
              <a:t>bugx</a:t>
            </a:r>
            <a:r>
              <a:rPr lang="en-US" sz="1000" smtClean="0"/>
              <a:t>, Prodi Sarjana Fisika, FMIPA, ITB, 3 Nov 2021,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https://bugx.vercel.app/pages/0091.html</a:t>
            </a:r>
            <a:r>
              <a:rPr lang="en-US" sz="1000" smtClean="0"/>
              <a:t> [20220905]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Hukum 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Laju perubahan momentum terhadap waktu suatu benda sama dengan besar arah dari gaya yang bekerja padanya.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Sparisoma Viridi, “newton's 2nd law”, dalam </a:t>
            </a:r>
            <a:r>
              <a:rPr lang="en-US" sz="1000" i="1" smtClean="0"/>
              <a:t>bugx</a:t>
            </a:r>
            <a:r>
              <a:rPr lang="en-US" sz="1000" smtClean="0"/>
              <a:t>, Prodi Sarjana Fisika, FMIPA, ITB, 4 Nov 2021,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https://bugx.vercel.app/pages/0092.html</a:t>
            </a:r>
            <a:r>
              <a:rPr lang="en-US" sz="1000" smtClean="0"/>
              <a:t> [20220905]</a:t>
            </a:r>
            <a:endParaRPr lang="en-US" sz="100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14400" y="2162175"/>
          <a:ext cx="1376363" cy="714375"/>
        </p:xfrm>
        <a:graphic>
          <a:graphicData uri="http://schemas.openxmlformats.org/presentationml/2006/ole">
            <p:oleObj spid="_x0000_s27651" name="Equation" r:id="rId4" imgW="6858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Hukum III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Semua gaya di alam semesta muncul berpasangan dengan gaya yang sama besar tetapi berlawanan arah.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Sparisoma Viridi, “newton's 3rd law”, dalam </a:t>
            </a:r>
            <a:r>
              <a:rPr lang="en-US" sz="1000" i="1" smtClean="0"/>
              <a:t>bugx</a:t>
            </a:r>
            <a:r>
              <a:rPr lang="en-US" sz="1000" smtClean="0"/>
              <a:t>, Prodi Sarjana Fisika, FMIPA, ITB, 6 Nov 2021,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https://bugx.vercel.app/pages/0093.html</a:t>
            </a:r>
            <a:r>
              <a:rPr lang="en-US" sz="1000" smtClean="0"/>
              <a:t> [20220905]</a:t>
            </a:r>
            <a:endParaRPr lang="en-US" sz="100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62025" y="2190750"/>
          <a:ext cx="1171575" cy="433388"/>
        </p:xfrm>
        <a:graphic>
          <a:graphicData uri="http://schemas.openxmlformats.org/presentationml/2006/ole">
            <p:oleObj spid="_x0000_s28674" name="Equation" r:id="rId4" imgW="583920" imgH="21564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63612" y="2952750"/>
          <a:ext cx="1017588" cy="382587"/>
        </p:xfrm>
        <a:graphic>
          <a:graphicData uri="http://schemas.openxmlformats.org/presentationml/2006/ole">
            <p:oleObj spid="_x0000_s28675" name="Equation" r:id="rId5" imgW="5079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Nilai-nilai yang diajarkan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Nilai-nilai yang diajarkan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Berpikir terstruktur</a:t>
            </a:r>
          </a:p>
          <a:p>
            <a:r>
              <a:rPr lang="en-US" smtClean="0"/>
              <a:t>Kemampuan memecahkan masalah</a:t>
            </a:r>
          </a:p>
          <a:p>
            <a:r>
              <a:rPr lang="en-US" smtClean="0"/>
              <a:t>Analogi: Menggunakan perumusan yang serupa untuk masalah yang berbeda</a:t>
            </a:r>
          </a:p>
          <a:p>
            <a:r>
              <a:rPr lang="en-US" smtClean="0"/>
              <a:t>Pembelajaran Berbasis Riset (Research-based Learning, RBL)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Sparisoma Viridi, “Fisika Dasar dan Nilai-nilai yang Diajarkannya”, Prodi Sarjana Fisika, FMIPA, ITB, 7 Des 2019,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https://www.slideshare.net/sparisoma/fisika-dasar-dan-nilainilai-yang-diajarkannya</a:t>
            </a:r>
            <a:r>
              <a:rPr lang="en-US" sz="1000" smtClean="0"/>
              <a:t> [20220905]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Mari berdiskusi </a:t>
            </a:r>
            <a:r>
              <a:rPr lang="en-US" smtClean="0">
                <a:sym typeface="Wingdings" pitchFamily="2" charset="2"/>
              </a:rPr>
              <a:t></a:t>
            </a: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Komentar dan saran dapat disampaikan ke </a:t>
            </a:r>
            <a:r>
              <a:rPr lang="en-US" smtClean="0">
                <a:sym typeface="Wingdings" pitchFamily="2" charset="2"/>
                <a:hlinkClick r:id="rId2"/>
              </a:rPr>
              <a:t>https://github.com/dudung/py-jupyter-notebook/issues/6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2022-09-05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Topik, Subtopik, Capaian Belajar</a:t>
            </a:r>
          </a:p>
          <a:p>
            <a:r>
              <a:rPr lang="en-US" smtClean="0"/>
              <a:t>Referensi</a:t>
            </a:r>
          </a:p>
          <a:p>
            <a:r>
              <a:rPr lang="en-US" smtClean="0"/>
              <a:t>Hukum-hukum Newton</a:t>
            </a:r>
          </a:p>
          <a:p>
            <a:r>
              <a:rPr lang="en-US" smtClean="0"/>
              <a:t>Nilai-nilai yang diajarkan</a:t>
            </a:r>
          </a:p>
          <a:p>
            <a:r>
              <a:rPr lang="en-US" smtClean="0"/>
              <a:t>Diskusi</a:t>
            </a:r>
          </a:p>
          <a:p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Topik, Subtopik, Capaian Belajar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Topik dan subtopik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Dinamika Benda Titik</a:t>
            </a:r>
          </a:p>
          <a:p>
            <a:pPr>
              <a:buNone/>
            </a:pPr>
            <a:r>
              <a:rPr lang="en-US" b="1" smtClean="0"/>
              <a:t>Subtopik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Inersia, Hukum I, II dan III Newton tentang gerak. Diagram gaya. Aplikasi Hukum Newton pada benda dalam keadaan seimbang dan bergerak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Harry Mahardika (Koord.), “Satuan Acara Perkuliahan Matakuliah Fisika Dasar IA (FI – 1101) Semester I 2022-2023”, Prodi Sarjana Fisika, FMIPA, ITB, 18 Aug 2022, url </a:t>
            </a:r>
            <a:r>
              <a:rPr lang="en-US" sz="1000" smtClean="0">
                <a:solidFill>
                  <a:srgbClr val="0070C0"/>
                </a:solidFill>
              </a:rPr>
              <a:t>https://cdn-edunex.itb.ac.id/39012-Elementary-Physics-IA/106799-W01-Kinematika-Benda-Titik/46817-Kampus-SAP-Review/1661119628985_SAP-FIDAS-1A-2022-2023-ver-180822.pdf</a:t>
            </a:r>
            <a:r>
              <a:rPr lang="en-US" sz="1000" smtClean="0"/>
              <a:t> [20220824]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 Instruksional Khusus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Pemahaman mengenai hukum-hukum Newton untuk gerak di bidang datar</a:t>
            </a:r>
          </a:p>
          <a:p>
            <a:r>
              <a:rPr lang="en-US" smtClean="0"/>
              <a:t>Kemampuan menggambarkan diagram gaya.</a:t>
            </a:r>
          </a:p>
          <a:p>
            <a:r>
              <a:rPr lang="en-US" smtClean="0"/>
              <a:t>Kemampuan menerapkan hubungan gaya dan gerak untuk berbagai keadaan.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 dalam pustaka utama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Bab 5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J. Walker, D. Halliday, R. Resnick, “Principle of Physics”,</a:t>
            </a:r>
            <a:br>
              <a:rPr lang="en-US" smtClean="0"/>
            </a:br>
            <a:r>
              <a:rPr lang="en-US" smtClean="0"/>
              <a:t>10th edition, International student version, John Wiley &amp; Sons, Oct 2015.</a:t>
            </a:r>
            <a:br>
              <a:rPr lang="en-US" smtClean="0"/>
            </a:br>
            <a:r>
              <a:rPr lang="en-US" smtClean="0"/>
              <a:t>ISBN 9788126552566</a:t>
            </a:r>
            <a:br>
              <a:rPr lang="en-US" smtClean="0"/>
            </a:br>
            <a:r>
              <a:rPr lang="en-US" smtClean="0"/>
              <a:t>url </a:t>
            </a:r>
            <a:r>
              <a:rPr lang="en-US" smtClean="0">
                <a:solidFill>
                  <a:srgbClr val="0070C0"/>
                </a:solidFill>
              </a:rPr>
              <a:t>https://isbnsearch.org/isbn/9788126552566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9775" y="3105150"/>
            <a:ext cx="56101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11th Edition, Global Edition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 of Content</a:t>
            </a:r>
            <a:br>
              <a:rPr lang="en-US" smtClean="0"/>
            </a:br>
            <a:r>
              <a:rPr lang="en-US" smtClean="0"/>
              <a:t>url </a:t>
            </a:r>
            <a:r>
              <a:rPr lang="en-US" smtClean="0">
                <a:solidFill>
                  <a:srgbClr val="0070C0"/>
                </a:solidFill>
              </a:rPr>
              <a:t>https://www.wiley.com/en-gb/Halliday+and+Resnick's+Principles+of+Physics,+11th+Edition,+Global+Edition-p-9781119454014#content-section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5 (</a:t>
            </a:r>
            <a:r>
              <a:rPr lang="en-US" smtClean="0">
                <a:solidFill>
                  <a:srgbClr val="0070C0"/>
                </a:solidFill>
              </a:rPr>
              <a:t>dan 6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2022-09-05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05100"/>
            <a:ext cx="853096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492</Words>
  <Application>Microsoft Office PowerPoint</Application>
  <PresentationFormat>On-screen Show (16:9)</PresentationFormat>
  <Paragraphs>116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Dinamika Benda Titik 1</vt:lpstr>
      <vt:lpstr>Kerangka</vt:lpstr>
      <vt:lpstr>Slide 3</vt:lpstr>
      <vt:lpstr>Topik dan subtopik</vt:lpstr>
      <vt:lpstr>Tujuan Instruksional Khusus</vt:lpstr>
      <vt:lpstr>Slide 6</vt:lpstr>
      <vt:lpstr>Referensi dalam pustaka utama</vt:lpstr>
      <vt:lpstr>11th Edition, Global Edition</vt:lpstr>
      <vt:lpstr>Chapter 5 (dan 6)</vt:lpstr>
      <vt:lpstr>Slide 10</vt:lpstr>
      <vt:lpstr>Hukum I</vt:lpstr>
      <vt:lpstr>Hukum II</vt:lpstr>
      <vt:lpstr>Hukum III</vt:lpstr>
      <vt:lpstr>Slide 14</vt:lpstr>
      <vt:lpstr>Nilai-nilai yang diajarkan</vt:lpstr>
      <vt:lpstr>Slide 16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1065</cp:revision>
  <dcterms:created xsi:type="dcterms:W3CDTF">2012-12-06T09:55:31Z</dcterms:created>
  <dcterms:modified xsi:type="dcterms:W3CDTF">2022-09-04T23:13:25Z</dcterms:modified>
</cp:coreProperties>
</file>