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59" r:id="rId3"/>
    <p:sldId id="513" r:id="rId4"/>
    <p:sldId id="562" r:id="rId5"/>
    <p:sldId id="563" r:id="rId6"/>
    <p:sldId id="579" r:id="rId7"/>
    <p:sldId id="578" r:id="rId8"/>
    <p:sldId id="580" r:id="rId9"/>
    <p:sldId id="581" r:id="rId10"/>
    <p:sldId id="588" r:id="rId11"/>
    <p:sldId id="582" r:id="rId12"/>
    <p:sldId id="583" r:id="rId13"/>
    <p:sldId id="584" r:id="rId14"/>
    <p:sldId id="585" r:id="rId15"/>
    <p:sldId id="586" r:id="rId16"/>
    <p:sldId id="587" r:id="rId17"/>
    <p:sldId id="577" r:id="rId18"/>
    <p:sldId id="576" r:id="rId19"/>
    <p:sldId id="487" r:id="rId20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88289" autoAdjust="0"/>
  </p:normalViewPr>
  <p:slideViewPr>
    <p:cSldViewPr>
      <p:cViewPr varScale="1">
        <p:scale>
          <a:sx n="80" d="100"/>
          <a:sy n="80" d="100"/>
        </p:scale>
        <p:origin x="-121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2022-09-14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2022-09-14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707641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bugx.vercel.app/pages/0083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ugx.vercel.app/pages/0084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ugx.vercel.app/pages/0270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ugx.vercel.app/pages/0184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ugx.vercel.app/pages/0530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ugx.vercel.app/pages/0240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dung/py-jupyter-notebook/tree/main/app/case_00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py-jupyter-notebook/issues/6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edunex.itb.ac.id/39012-Elementary-Physics-IA/106799-W01-Kinematika-Benda-Titik/46817-Kampus-SAP-Review/1661119628985_SAP-FIDAS-1A-2022-2023-ver-180822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ugx.vercel.app/pages/0080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ugx.vercel.app/pages/0081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ugx.vercel.app/pages/0082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2022-09-14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Kinematika dan Dinamika Benda Titik </a:t>
            </a:r>
            <a:r>
              <a:rPr lang="en-US" smtClean="0"/>
              <a:t>2-d (bagian 2b)</a:t>
            </a:r>
            <a:endParaRPr lang="en-US" sz="300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20220914-v3| </a:t>
            </a:r>
            <a:r>
              <a:rPr lang="en-US" sz="1100" smtClean="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</a:t>
            </a:r>
            <a:r>
              <a:rPr lang="en-US" sz="1100" smtClean="0">
                <a:solidFill>
                  <a:schemeClr val="bg1"/>
                </a:solidFill>
              </a:rPr>
              <a:t>.7076414</a:t>
            </a:r>
            <a:endParaRPr lang="en-US" sz="1100" smtClean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29737" y="3746500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melingkar beraturan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https://bugx.vercel.app/pages/0083.html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5842" name="Picture 2" descr="https://bugx.vercel.app/assets/img/0/08/0083-a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04974"/>
            <a:ext cx="3048000" cy="2847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melingkar berubah beraturan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https://bugx.vercel.app/pages/0084.html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2" descr="https://bugx.vercel.app/assets/img/0/08/0084-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04974"/>
            <a:ext cx="3048000" cy="2847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Menentukan sudut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https://bugx.vercel.app/pages/0270.html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218" name="Picture 2" descr="https://bugx.vercel.app/assets/img/0/27/0270-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09750"/>
            <a:ext cx="2571750" cy="1685926"/>
          </a:xfrm>
          <a:prstGeom prst="rect">
            <a:avLst/>
          </a:prstGeom>
          <a:noFill/>
        </p:spPr>
      </p:pic>
      <p:pic>
        <p:nvPicPr>
          <p:cNvPr id="9220" name="Picture 4" descr="https://bugx.vercel.app/assets/img/0/27/0270-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790950"/>
            <a:ext cx="3552825" cy="819151"/>
          </a:xfrm>
          <a:prstGeom prst="rect">
            <a:avLst/>
          </a:prstGeom>
          <a:noFill/>
        </p:spPr>
      </p:pic>
      <p:pic>
        <p:nvPicPr>
          <p:cNvPr id="9222" name="Picture 6" descr="https://bugx.vercel.app/assets/img/0/27/0270-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3725" y="1809750"/>
            <a:ext cx="1895475" cy="1885950"/>
          </a:xfrm>
          <a:prstGeom prst="rect">
            <a:avLst/>
          </a:prstGeom>
          <a:noFill/>
        </p:spPr>
      </p:pic>
      <p:pic>
        <p:nvPicPr>
          <p:cNvPr id="9224" name="Picture 8" descr="https://bugx.vercel.app/assets/img/0/27/0270-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1733550"/>
            <a:ext cx="2333625" cy="2152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Tanda pada sistem benda-pegas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https://bugx.vercel.app/pages/0184.html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194" name="Picture 2" descr="https://bugx.vercel.app/assets/img/0/18/0184-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66874"/>
            <a:ext cx="358140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 diferensial biasa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https://bugx.vercel.app/pages/0530.html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170" name="Picture 2" descr="https://bugx.vercel.app/assets/img/0/53/0530-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657350"/>
            <a:ext cx="356235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Kerja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https://bugx.vercel.app/pages/0240.html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146" name="Picture 2" descr="https://bugx.vercel.app/assets/img/0/24/0240-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19249"/>
            <a:ext cx="3581400" cy="3162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Gaya sentripetal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Bukan merupakan jenis atau gaya</a:t>
            </a:r>
          </a:p>
          <a:p>
            <a:r>
              <a:rPr lang="en-US" smtClean="0"/>
              <a:t>Merupakan jumlah gaya-gaya pada arah radial dan menuju ke pusat  lintasan berbentuk lingkaran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Merupakan hukum II Newton untuk gerak melingkar (linkaran)</a:t>
            </a:r>
          </a:p>
          <a:p>
            <a:r>
              <a:rPr lang="en-US" smtClean="0"/>
              <a:t>Contoh: Gaya magnetik</a:t>
            </a:r>
            <a:br>
              <a:rPr lang="en-US" smtClean="0"/>
            </a:br>
            <a:r>
              <a:rPr lang="en-US" sz="2000" smtClean="0">
                <a:hlinkClick r:id="rId3"/>
              </a:rPr>
              <a:t>https://github.com/dudung/py-jupyter-notebook/tree/main/app/case_00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825" y="2444812"/>
          <a:ext cx="3081338" cy="712788"/>
        </p:xfrm>
        <a:graphic>
          <a:graphicData uri="http://schemas.openxmlformats.org/presentationml/2006/ole">
            <p:oleObj spid="_x0000_s1026" name="Equation" r:id="rId4" imgW="1536480" imgH="35532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Mari berdiskusi </a:t>
            </a:r>
            <a:r>
              <a:rPr lang="en-US" smtClean="0">
                <a:sym typeface="Wingdings" pitchFamily="2" charset="2"/>
              </a:rPr>
              <a:t></a:t>
            </a: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Komentar dan saran dapat disampaikan ke </a:t>
            </a:r>
            <a:r>
              <a:rPr lang="en-US" sz="2000" smtClean="0">
                <a:sym typeface="Wingdings" pitchFamily="2" charset="2"/>
                <a:hlinkClick r:id="rId2"/>
              </a:rPr>
              <a:t>https://github.com/dudung/py-jupyter-notebook/issues/6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FI1101-04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2022-09-14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 smtClean="0"/>
              <a:t>Kinematika </a:t>
            </a:r>
            <a:r>
              <a:rPr lang="en-US" smtClean="0"/>
              <a:t>2d	7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Gerak </a:t>
            </a:r>
            <a:r>
              <a:rPr lang="en-US" smtClean="0"/>
              <a:t>parabola	8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Gerak </a:t>
            </a:r>
            <a:r>
              <a:rPr lang="en-US" smtClean="0"/>
              <a:t>melingkar	9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Gerak melingkar </a:t>
            </a:r>
            <a:r>
              <a:rPr lang="en-US" smtClean="0"/>
              <a:t>ber-</a:t>
            </a:r>
            <a:br>
              <a:rPr lang="en-US" smtClean="0"/>
            </a:br>
            <a:r>
              <a:rPr lang="en-US" smtClean="0"/>
              <a:t>aturan	10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Gerak melingkar </a:t>
            </a:r>
            <a:r>
              <a:rPr lang="en-US" smtClean="0"/>
              <a:t>ber-</a:t>
            </a:r>
            <a:br>
              <a:rPr lang="en-US" smtClean="0"/>
            </a:br>
            <a:r>
              <a:rPr lang="en-US" smtClean="0"/>
              <a:t>ubah beraturan	11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Menentukan </a:t>
            </a:r>
            <a:r>
              <a:rPr lang="en-US" smtClean="0"/>
              <a:t>sudut	12</a:t>
            </a: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776663" algn="r"/>
              </a:tabLst>
            </a:pPr>
            <a:r>
              <a:rPr lang="en-US" smtClean="0"/>
              <a:t>Tanda pada </a:t>
            </a:r>
            <a:r>
              <a:rPr lang="en-US" smtClean="0"/>
              <a:t>sistem</a:t>
            </a:r>
            <a:br>
              <a:rPr lang="en-US" smtClean="0"/>
            </a:br>
            <a:r>
              <a:rPr lang="en-US" smtClean="0"/>
              <a:t>benda-pegas	13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Persamaan </a:t>
            </a:r>
            <a:r>
              <a:rPr lang="en-US" smtClean="0"/>
              <a:t>diferensial</a:t>
            </a:r>
            <a:br>
              <a:rPr lang="en-US" smtClean="0"/>
            </a:br>
            <a:r>
              <a:rPr lang="en-US" smtClean="0"/>
              <a:t>biasa	14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Kerja	15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Gaya </a:t>
            </a:r>
            <a:r>
              <a:rPr lang="en-US" smtClean="0"/>
              <a:t>sentripetal	16</a:t>
            </a:r>
            <a:endParaRPr lang="en-US" smtClean="0"/>
          </a:p>
          <a:p>
            <a:pPr>
              <a:tabLst>
                <a:tab pos="3776663" algn="r"/>
              </a:tabLst>
            </a:pPr>
            <a:r>
              <a:rPr lang="en-US" smtClean="0"/>
              <a:t>Diskusi	17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Topik, Subtopik, Capaian Belajar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Topik dan subtopik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Dinamika Benda Titik</a:t>
            </a:r>
          </a:p>
          <a:p>
            <a:pPr>
              <a:buNone/>
            </a:pPr>
            <a:r>
              <a:rPr lang="en-US" b="1" smtClean="0"/>
              <a:t>Subtopik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Gaya gesekan, Gaya normal, Gaya tegangan, Gaya gravitasi Newton.  Analisis benda yang tergantung, bertumpuk, benda dalam katrol, gerak melingkar, dan gaya sentripetal.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69075" y="4183825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Harry Mahardika (Koord.), “Satuan Acara Perkuliahan Matakuliah Fisika Dasar IA (FI – 1101) Semester I 2022-2023”, Prodi Sarjana Fisika, FMIPA, ITB, 18 Aug 2022, url </a:t>
            </a:r>
            <a:r>
              <a:rPr lang="en-US" sz="1000" smtClean="0">
                <a:solidFill>
                  <a:srgbClr val="0070C0"/>
                </a:solidFill>
              </a:rPr>
              <a:t>https://cdn-edunex.itb.ac.id/39012-Elementary-Physics-IA/106799-W01-Kinematika-Benda-Titik/46817-Kampus-SAP-Review/1661119628985_SAP-FIDAS-1A-2022-2023-ver-180822.pdf</a:t>
            </a:r>
            <a:r>
              <a:rPr lang="en-US" sz="1000" smtClean="0"/>
              <a:t> [20220824]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Tujuan Instruksional Khusus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Pemahaman mengenai hukum-hukum Newton untuk gerak di bidang datar</a:t>
            </a:r>
          </a:p>
          <a:p>
            <a:r>
              <a:rPr lang="en-US" smtClean="0"/>
              <a:t>Kemampuan menggambarkan diagram gaya.</a:t>
            </a:r>
          </a:p>
          <a:p>
            <a:r>
              <a:rPr lang="en-US" smtClean="0"/>
              <a:t>Kemampuan menerapkan hubungan gaya dan gerak untuk berbagai keadaan.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Tautan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Kinematika 2d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https://bugx.vercel.app/pages/0080.html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3314" name="Picture 2" descr="https://bugx.vercel.app/assets/img/0/07/0070-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38325"/>
            <a:ext cx="3390900" cy="1952625"/>
          </a:xfrm>
          <a:prstGeom prst="rect">
            <a:avLst/>
          </a:prstGeom>
          <a:noFill/>
        </p:spPr>
      </p:pic>
      <p:pic>
        <p:nvPicPr>
          <p:cNvPr id="13316" name="Picture 4" descr="https://bugx.vercel.app/assets/img/0/08/0080-c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762124"/>
            <a:ext cx="1828800" cy="2486026"/>
          </a:xfrm>
          <a:prstGeom prst="rect">
            <a:avLst/>
          </a:prstGeom>
          <a:noFill/>
        </p:spPr>
      </p:pic>
      <p:pic>
        <p:nvPicPr>
          <p:cNvPr id="13318" name="Picture 6" descr="https://bugx.vercel.app/assets/img/0/08/0080-f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1733550"/>
            <a:ext cx="2438400" cy="2476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parabola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https://bugx.vercel.app/pages/0081.html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2290" name="Picture 2" descr="https://bugx.vercel.app/assets/img/0/08/0081-a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1733550"/>
            <a:ext cx="4886325" cy="2686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Gerak melingkar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Tautan </a:t>
            </a:r>
            <a:r>
              <a:rPr lang="en-US" sz="2000" smtClean="0">
                <a:hlinkClick r:id="rId2"/>
              </a:rPr>
              <a:t>https://bugx.vercel.app/pages/0082.html</a:t>
            </a:r>
            <a:endParaRPr lang="en-US" sz="2000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FI1101-04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2022-09-14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268" name="Picture 4" descr="https://bugx.vercel.app/assets/img/0/08/0082-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04974"/>
            <a:ext cx="3048000" cy="2847976"/>
          </a:xfrm>
          <a:prstGeom prst="rect">
            <a:avLst/>
          </a:prstGeom>
          <a:noFill/>
        </p:spPr>
      </p:pic>
      <p:pic>
        <p:nvPicPr>
          <p:cNvPr id="11270" name="Picture 6" descr="https://bugx.vercel.app/assets/img/0/08/0082-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5" y="2038350"/>
            <a:ext cx="3857625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382</Words>
  <Application>Microsoft Office PowerPoint</Application>
  <PresentationFormat>On-screen Show (16:9)</PresentationFormat>
  <Paragraphs>121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Kinematika dan Dinamika Benda Titik 2-d (bagian 2b)</vt:lpstr>
      <vt:lpstr>Kerangka</vt:lpstr>
      <vt:lpstr>Slide 3</vt:lpstr>
      <vt:lpstr>Topik dan subtopik</vt:lpstr>
      <vt:lpstr>Tujuan Instruksional Khusus</vt:lpstr>
      <vt:lpstr>Slide 6</vt:lpstr>
      <vt:lpstr>Kinematika 2d</vt:lpstr>
      <vt:lpstr>Gerak parabola</vt:lpstr>
      <vt:lpstr>Gerak melingkar</vt:lpstr>
      <vt:lpstr>Gerak melingkar beraturan</vt:lpstr>
      <vt:lpstr>Gerak melingkar berubah beraturan</vt:lpstr>
      <vt:lpstr>Menentukan sudut</vt:lpstr>
      <vt:lpstr>Tanda pada sistem benda-pegas</vt:lpstr>
      <vt:lpstr>Persamaan diferensial biasa</vt:lpstr>
      <vt:lpstr>Kerja</vt:lpstr>
      <vt:lpstr>Gaya sentripetal</vt:lpstr>
      <vt:lpstr>Slide 17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1092</cp:revision>
  <dcterms:created xsi:type="dcterms:W3CDTF">2012-12-06T09:55:31Z</dcterms:created>
  <dcterms:modified xsi:type="dcterms:W3CDTF">2022-09-13T22:17:30Z</dcterms:modified>
</cp:coreProperties>
</file>