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459" r:id="rId3"/>
    <p:sldId id="513" r:id="rId4"/>
    <p:sldId id="642" r:id="rId5"/>
    <p:sldId id="643" r:id="rId6"/>
    <p:sldId id="644" r:id="rId7"/>
    <p:sldId id="645" r:id="rId8"/>
    <p:sldId id="646" r:id="rId9"/>
    <p:sldId id="647" r:id="rId10"/>
    <p:sldId id="648" r:id="rId11"/>
    <p:sldId id="649" r:id="rId12"/>
    <p:sldId id="650" r:id="rId13"/>
    <p:sldId id="651" r:id="rId14"/>
    <p:sldId id="652" r:id="rId15"/>
    <p:sldId id="653" r:id="rId16"/>
    <p:sldId id="654" r:id="rId17"/>
    <p:sldId id="655" r:id="rId18"/>
    <p:sldId id="656" r:id="rId19"/>
    <p:sldId id="594" r:id="rId20"/>
    <p:sldId id="640" r:id="rId21"/>
    <p:sldId id="657" r:id="rId22"/>
    <p:sldId id="658" r:id="rId23"/>
    <p:sldId id="659" r:id="rId24"/>
    <p:sldId id="660" r:id="rId25"/>
    <p:sldId id="661" r:id="rId26"/>
    <p:sldId id="662" r:id="rId27"/>
    <p:sldId id="663" r:id="rId28"/>
    <p:sldId id="664" r:id="rId29"/>
    <p:sldId id="665" r:id="rId30"/>
    <p:sldId id="666" r:id="rId31"/>
    <p:sldId id="667" r:id="rId32"/>
    <p:sldId id="668" r:id="rId33"/>
    <p:sldId id="669" r:id="rId34"/>
    <p:sldId id="670" r:id="rId35"/>
    <p:sldId id="625" r:id="rId36"/>
    <p:sldId id="684" r:id="rId37"/>
    <p:sldId id="641" r:id="rId38"/>
    <p:sldId id="671" r:id="rId39"/>
    <p:sldId id="672" r:id="rId40"/>
    <p:sldId id="673" r:id="rId41"/>
    <p:sldId id="674" r:id="rId42"/>
    <p:sldId id="675" r:id="rId43"/>
    <p:sldId id="676" r:id="rId44"/>
    <p:sldId id="677" r:id="rId45"/>
    <p:sldId id="678" r:id="rId46"/>
    <p:sldId id="679" r:id="rId47"/>
    <p:sldId id="680" r:id="rId48"/>
    <p:sldId id="681" r:id="rId49"/>
    <p:sldId id="682" r:id="rId50"/>
    <p:sldId id="683" r:id="rId51"/>
    <p:sldId id="582" r:id="rId52"/>
    <p:sldId id="576" r:id="rId53"/>
    <p:sldId id="487" r:id="rId54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7" autoAdjust="0"/>
    <p:restoredTop sz="88289" autoAdjust="0"/>
  </p:normalViewPr>
  <p:slideViewPr>
    <p:cSldViewPr>
      <p:cViewPr varScale="1">
        <p:scale>
          <a:sx n="86" d="100"/>
          <a:sy n="86" d="100"/>
        </p:scale>
        <p:origin x="540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14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5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1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709940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dn-edunex.itb.ac.id/43779-Elementary-Physics-IA-Parallel-Class/117326-Dinamika-Benda-Titik-2/1662867109300_SOAL-Modul-2-Fidas-IA_2022-2023.pd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dn-edunex.itb.ac.id/43779-Elementary-Physics-IA-Parallel-Class/117325-Dinamika-Benda-Titik-1/1662248053745_SOAL-Modul-1-Fidas-IA_2021-2022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dn-edunex.itb.ac.id/43779-Elementary-Physics-IA-Parallel-Class/117328-Usaha-dan-Energi/1663535095106_SOAL-Modul-3-Fidas-IA_2022-2023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py-jupyter-notebook/issues/6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FI1101-04</a:t>
            </a:r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2022-09-22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/>
              <a:t>Diskusi Tutorial 3: Kinematika,</a:t>
            </a:r>
            <a:br>
              <a:rPr lang="en-US"/>
            </a:br>
            <a:r>
              <a:rPr lang="en-US"/>
              <a:t>Dinamika, Usaha dan Energi</a:t>
            </a:r>
            <a:br>
              <a:rPr lang="en-US"/>
            </a:br>
            <a:r>
              <a:rPr lang="en-US"/>
              <a:t>(</a:t>
            </a:r>
            <a:r>
              <a:rPr lang="en-US">
                <a:solidFill>
                  <a:srgbClr val="0070C0"/>
                </a:solidFill>
              </a:rPr>
              <a:t>Soal</a:t>
            </a:r>
            <a:r>
              <a:rPr lang="en-US"/>
              <a:t>)</a:t>
            </a:r>
            <a:endParaRPr lang="en-US" sz="3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29000"/>
            <a:ext cx="7391398" cy="10668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>
                <a:solidFill>
                  <a:schemeClr val="bg1"/>
                </a:solidFill>
              </a:rPr>
              <a:t>Sparisoma Viridi, Septian Ulan Dini</a:t>
            </a:r>
            <a:endParaRPr lang="pt-BR" sz="300" baseline="30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Nuclear Physics and Biophysics Research Division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Department of Physics, Institut Teknologi Bandung, 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>
                <a:solidFill>
                  <a:schemeClr val="bg1"/>
                </a:solidFill>
              </a:rPr>
              <a:t>20220921-v3| https://doi.org/10.5281/zenodo.7099409</a:t>
            </a: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29737" y="3748203"/>
            <a:ext cx="2423160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76184-F854-0C80-2268-4B76F00A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8AF9-085D-F4F9-D921-F88DA9EBD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D925B-C412-39C8-0986-1E03A014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7728-EA0D-3D51-B59D-3F9F2855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4B829-0AB0-5FB9-A8B1-C9DAF385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873BA5-8304-3E51-EA4B-A05B20C8B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20" y="209550"/>
            <a:ext cx="8306959" cy="1562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2407BB-CA7D-BB3A-0A0F-05A6C360AA70}"/>
              </a:ext>
            </a:extLst>
          </p:cNvPr>
          <p:cNvSpPr txBox="1"/>
          <p:nvPr/>
        </p:nvSpPr>
        <p:spPr>
          <a:xfrm>
            <a:off x="-42747" y="253881"/>
            <a:ext cx="685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KIN-B</a:t>
            </a:r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1905852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76184-F854-0C80-2268-4B76F00A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8AF9-085D-F4F9-D921-F88DA9EBD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D925B-C412-39C8-0986-1E03A014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7728-EA0D-3D51-B59D-3F9F2855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4B829-0AB0-5FB9-A8B1-C9DAF385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653FDD-8972-553B-26B0-111AF2481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88" y="209550"/>
            <a:ext cx="8402223" cy="11336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40C721-06BD-50D1-14CC-D57AC9C74808}"/>
              </a:ext>
            </a:extLst>
          </p:cNvPr>
          <p:cNvSpPr txBox="1"/>
          <p:nvPr/>
        </p:nvSpPr>
        <p:spPr>
          <a:xfrm>
            <a:off x="-42747" y="242730"/>
            <a:ext cx="685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KIN-B</a:t>
            </a:r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3943441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76184-F854-0C80-2268-4B76F00A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8AF9-085D-F4F9-D921-F88DA9EBD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D925B-C412-39C8-0986-1E03A014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7728-EA0D-3D51-B59D-3F9F2855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4B829-0AB0-5FB9-A8B1-C9DAF385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9BDC7B-36A6-E93C-9D69-8ED212668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209550"/>
            <a:ext cx="8362950" cy="1476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19C85C-1F68-0642-13B3-ACDFFB886E12}"/>
              </a:ext>
            </a:extLst>
          </p:cNvPr>
          <p:cNvSpPr txBox="1"/>
          <p:nvPr/>
        </p:nvSpPr>
        <p:spPr>
          <a:xfrm>
            <a:off x="-65049" y="499211"/>
            <a:ext cx="685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KIN-B</a:t>
            </a:r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1266041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76184-F854-0C80-2268-4B76F00A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8AF9-085D-F4F9-D921-F88DA9EBD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D925B-C412-39C8-0986-1E03A014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7728-EA0D-3D51-B59D-3F9F2855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4B829-0AB0-5FB9-A8B1-C9DAF385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0120DC-0AAA-F986-5CA4-EE522AAA3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52" y="209550"/>
            <a:ext cx="8392696" cy="15908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F1AA0A-0807-159C-98F7-DE471B5F8CCD}"/>
              </a:ext>
            </a:extLst>
          </p:cNvPr>
          <p:cNvSpPr txBox="1"/>
          <p:nvPr/>
        </p:nvSpPr>
        <p:spPr>
          <a:xfrm>
            <a:off x="-65049" y="242730"/>
            <a:ext cx="685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KIN-B</a:t>
            </a:r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2925334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76184-F854-0C80-2268-4B76F00A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8AF9-085D-F4F9-D921-F88DA9EBD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D925B-C412-39C8-0986-1E03A014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7728-EA0D-3D51-B59D-3F9F2855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4B829-0AB0-5FB9-A8B1-C9DAF385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8B8A45-86A4-1F42-58BE-3CC037BDA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41" y="209550"/>
            <a:ext cx="8364117" cy="1562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669EC0-776A-03EB-0A2D-696B4BF6EF32}"/>
              </a:ext>
            </a:extLst>
          </p:cNvPr>
          <p:cNvSpPr txBox="1"/>
          <p:nvPr/>
        </p:nvSpPr>
        <p:spPr>
          <a:xfrm>
            <a:off x="-42747" y="253881"/>
            <a:ext cx="685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KIN-B</a:t>
            </a:r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2322783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76184-F854-0C80-2268-4B76F00A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8AF9-085D-F4F9-D921-F88DA9EBD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D925B-C412-39C8-0986-1E03A014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7728-EA0D-3D51-B59D-3F9F2855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4B829-0AB0-5FB9-A8B1-C9DAF385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5CD27A-DE68-358D-5986-E82C56071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67" y="209550"/>
            <a:ext cx="8345065" cy="9621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96A08E-2520-10E5-D8C2-EF732FF3DC5E}"/>
              </a:ext>
            </a:extLst>
          </p:cNvPr>
          <p:cNvSpPr txBox="1"/>
          <p:nvPr/>
        </p:nvSpPr>
        <p:spPr>
          <a:xfrm>
            <a:off x="-42747" y="242730"/>
            <a:ext cx="685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KIN-B</a:t>
            </a:r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1358925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76184-F854-0C80-2268-4B76F00A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8AF9-085D-F4F9-D921-F88DA9EBD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D925B-C412-39C8-0986-1E03A014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7728-EA0D-3D51-B59D-3F9F2855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4B829-0AB0-5FB9-A8B1-C9DAF385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A49C1B-CEBD-915A-74CC-C6997D65E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31" y="209550"/>
            <a:ext cx="8335538" cy="1152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D7FE64-EBB1-CBB6-8A52-B031CE6CFABB}"/>
              </a:ext>
            </a:extLst>
          </p:cNvPr>
          <p:cNvSpPr txBox="1"/>
          <p:nvPr/>
        </p:nvSpPr>
        <p:spPr>
          <a:xfrm>
            <a:off x="-53898" y="231579"/>
            <a:ext cx="685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KIN-B</a:t>
            </a:r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2516536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76184-F854-0C80-2268-4B76F00A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8AF9-085D-F4F9-D921-F88DA9EBD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D925B-C412-39C8-0986-1E03A014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7728-EA0D-3D51-B59D-3F9F2855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4B829-0AB0-5FB9-A8B1-C9DAF385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CA1401-056E-E4B7-79D9-87FDAD294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25" y="209550"/>
            <a:ext cx="8411749" cy="12765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583D59-2FCC-05C6-C3CC-1521944E6418}"/>
              </a:ext>
            </a:extLst>
          </p:cNvPr>
          <p:cNvSpPr txBox="1"/>
          <p:nvPr/>
        </p:nvSpPr>
        <p:spPr>
          <a:xfrm>
            <a:off x="-42747" y="253881"/>
            <a:ext cx="685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KIN-B</a:t>
            </a:r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302369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76184-F854-0C80-2268-4B76F00A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8AF9-085D-F4F9-D921-F88DA9EBD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D925B-C412-39C8-0986-1E03A014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7728-EA0D-3D51-B59D-3F9F2855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4B829-0AB0-5FB9-A8B1-C9DAF385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EEEF55-E537-1065-D669-4CC5E05FD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61" y="209550"/>
            <a:ext cx="8516539" cy="25721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6B9A19-3114-A24E-62FE-0CDE5D16F8A4}"/>
              </a:ext>
            </a:extLst>
          </p:cNvPr>
          <p:cNvSpPr txBox="1"/>
          <p:nvPr/>
        </p:nvSpPr>
        <p:spPr>
          <a:xfrm>
            <a:off x="-44604" y="209277"/>
            <a:ext cx="685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KIN-B</a:t>
            </a:r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3764056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Dinamika</a:t>
            </a:r>
          </a:p>
        </p:txBody>
      </p:sp>
      <p:sp>
        <p:nvSpPr>
          <p:cNvPr id="2" name="Rectangle 1">
            <a:hlinkClick r:id="rId2"/>
            <a:extLst>
              <a:ext uri="{FF2B5EF4-FFF2-40B4-BE49-F238E27FC236}">
                <a16:creationId xmlns:a16="http://schemas.microsoft.com/office/drawing/2014/main" id="{59903D23-D3F8-2658-70E3-E0F58DF730BD}"/>
              </a:ext>
            </a:extLst>
          </p:cNvPr>
          <p:cNvSpPr/>
          <p:nvPr/>
        </p:nvSpPr>
        <p:spPr>
          <a:xfrm>
            <a:off x="469075" y="4183825"/>
            <a:ext cx="82177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Harry Mahardika (Koord.), AU, AO, “Modul Tutorial 3 Fisika Dasar IA (FI-1101) Semester 1 Tahun Akademiki 2022-2023”, Prodi Sarjana Fisika, FMIPA, ITB, 2020, url </a:t>
            </a:r>
            <a:r>
              <a:rPr lang="en-US" sz="1000">
                <a:solidFill>
                  <a:srgbClr val="0070C0"/>
                </a:solidFill>
              </a:rPr>
              <a:t>https://cdn-edunex.itb.ac.id/43779-Elementary-Physics-IA-Parallel-Class/117326-Dinamika-Benda-Titik-2/1662867109300_SOAL-Modul-2-Fidas-IA_2022-2023.pdf</a:t>
            </a:r>
            <a:r>
              <a:rPr lang="en-US" sz="1000"/>
              <a:t> [20220921]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Kerangka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776663" algn="r"/>
              </a:tabLst>
            </a:pPr>
            <a:r>
              <a:rPr lang="en-US"/>
              <a:t>Kinematika	3</a:t>
            </a:r>
          </a:p>
          <a:p>
            <a:pPr>
              <a:tabLst>
                <a:tab pos="3776663" algn="r"/>
              </a:tabLst>
            </a:pPr>
            <a:r>
              <a:rPr lang="en-US"/>
              <a:t>Dinamika	19</a:t>
            </a:r>
          </a:p>
          <a:p>
            <a:pPr>
              <a:tabLst>
                <a:tab pos="3776663" algn="r"/>
              </a:tabLst>
            </a:pPr>
            <a:r>
              <a:rPr lang="en-US"/>
              <a:t>Usaha dan Energi	35</a:t>
            </a:r>
          </a:p>
          <a:p>
            <a:pPr>
              <a:tabLst>
                <a:tab pos="3776663" algn="r"/>
              </a:tabLst>
            </a:pPr>
            <a:r>
              <a:rPr lang="en-GB"/>
              <a:t>Diskusi	51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776663" algn="r"/>
              </a:tabLst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8E6FFA0-4244-0210-B96B-A9250A629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854EEA-E574-F931-45F8-9C7F9F2FD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8113F-031D-C937-9355-5C875BB4D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422AF-C917-7A76-92D2-B12E19D2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F1BF5-989E-5D30-D11E-093B85F1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992BBE-E245-6290-17F9-E71A10222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62" y="209550"/>
            <a:ext cx="8240275" cy="28674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767178-C4C9-848C-A733-D4129CEE0A69}"/>
              </a:ext>
            </a:extLst>
          </p:cNvPr>
          <p:cNvSpPr txBox="1"/>
          <p:nvPr/>
        </p:nvSpPr>
        <p:spPr>
          <a:xfrm>
            <a:off x="-20445" y="203898"/>
            <a:ext cx="685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DIN-A</a:t>
            </a:r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3025207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B591-7ACF-F507-D7C9-9EEE069E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1977-05A7-BB97-0619-60F4DAC5E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4619F-C350-4BAC-DAC4-F52F688D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0A704-E239-E068-0E7C-11E01E12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1642-171F-4A8A-2E1C-CEF4A2FE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1FDC48-67DD-3577-8290-14A5B0875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78" y="209550"/>
            <a:ext cx="8373644" cy="12765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8C4FD1-F6C8-6D5C-0456-E1D6C38A79B7}"/>
              </a:ext>
            </a:extLst>
          </p:cNvPr>
          <p:cNvSpPr txBox="1"/>
          <p:nvPr/>
        </p:nvSpPr>
        <p:spPr>
          <a:xfrm>
            <a:off x="-42747" y="287334"/>
            <a:ext cx="685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DIN-A</a:t>
            </a:r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3484481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B591-7ACF-F507-D7C9-9EEE069E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1977-05A7-BB97-0619-60F4DAC5E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4619F-C350-4BAC-DAC4-F52F688D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0A704-E239-E068-0E7C-11E01E12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1642-171F-4A8A-2E1C-CEF4A2FE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FB7DFE-D027-5712-3069-9EB26A648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04" y="209550"/>
            <a:ext cx="8354591" cy="41344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0A3197-2A49-D0F3-9BEF-0A61E48CAA69}"/>
              </a:ext>
            </a:extLst>
          </p:cNvPr>
          <p:cNvSpPr txBox="1"/>
          <p:nvPr/>
        </p:nvSpPr>
        <p:spPr>
          <a:xfrm>
            <a:off x="-42747" y="231579"/>
            <a:ext cx="685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DIN-A</a:t>
            </a:r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3340111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B591-7ACF-F507-D7C9-9EEE069E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1977-05A7-BB97-0619-60F4DAC5E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4619F-C350-4BAC-DAC4-F52F688D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0A704-E239-E068-0E7C-11E01E12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1642-171F-4A8A-2E1C-CEF4A2FE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C1DF40-B0A9-1242-F5A9-38404FD2A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31" y="209550"/>
            <a:ext cx="8335538" cy="10669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4D919D-C04C-3806-93B5-8EABC8D6388C}"/>
              </a:ext>
            </a:extLst>
          </p:cNvPr>
          <p:cNvSpPr txBox="1"/>
          <p:nvPr/>
        </p:nvSpPr>
        <p:spPr>
          <a:xfrm>
            <a:off x="-42747" y="253881"/>
            <a:ext cx="685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DIN-A</a:t>
            </a:r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4281434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B591-7ACF-F507-D7C9-9EEE069E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1977-05A7-BB97-0619-60F4DAC5E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4619F-C350-4BAC-DAC4-F52F688D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0A704-E239-E068-0E7C-11E01E12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1642-171F-4A8A-2E1C-CEF4A2FE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9D14D3-BEA4-D64B-5937-AFFAD3FDA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88" y="209550"/>
            <a:ext cx="8402223" cy="1295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5E195C-B7D7-AEAA-BB53-46663E602B4F}"/>
              </a:ext>
            </a:extLst>
          </p:cNvPr>
          <p:cNvSpPr txBox="1"/>
          <p:nvPr/>
        </p:nvSpPr>
        <p:spPr>
          <a:xfrm>
            <a:off x="-76200" y="253881"/>
            <a:ext cx="685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DIN-A</a:t>
            </a:r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635329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B591-7ACF-F507-D7C9-9EEE069E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1977-05A7-BB97-0619-60F4DAC5E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4619F-C350-4BAC-DAC4-F52F688D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0A704-E239-E068-0E7C-11E01E12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1642-171F-4A8A-2E1C-CEF4A2FE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068B22-D432-5A4A-AE7F-BC5DF7208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209550"/>
            <a:ext cx="8296275" cy="1085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9698ED-D602-E81B-C51D-260B022449BD}"/>
              </a:ext>
            </a:extLst>
          </p:cNvPr>
          <p:cNvSpPr txBox="1"/>
          <p:nvPr/>
        </p:nvSpPr>
        <p:spPr>
          <a:xfrm>
            <a:off x="-42747" y="220428"/>
            <a:ext cx="685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DIN-B</a:t>
            </a:r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3853531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B591-7ACF-F507-D7C9-9EEE069E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1977-05A7-BB97-0619-60F4DAC5E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4619F-C350-4BAC-DAC4-F52F688D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0A704-E239-E068-0E7C-11E01E12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1642-171F-4A8A-2E1C-CEF4A2FE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7DF8B6-3C6E-1D1B-6DB4-DEE5E57EE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09550"/>
            <a:ext cx="8420100" cy="2209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D3DC94-9F77-CE19-408D-4E836DA1B504}"/>
              </a:ext>
            </a:extLst>
          </p:cNvPr>
          <p:cNvSpPr txBox="1"/>
          <p:nvPr/>
        </p:nvSpPr>
        <p:spPr>
          <a:xfrm>
            <a:off x="-42747" y="640653"/>
            <a:ext cx="685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DIN-B</a:t>
            </a:r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442328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B591-7ACF-F507-D7C9-9EEE069E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1977-05A7-BB97-0619-60F4DAC5E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4619F-C350-4BAC-DAC4-F52F688D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0A704-E239-E068-0E7C-11E01E12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1642-171F-4A8A-2E1C-CEF4A2FE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4A3DA9-C5A9-EAEC-59EF-1DEA3A323A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47"/>
          <a:stretch/>
        </p:blipFill>
        <p:spPr>
          <a:xfrm>
            <a:off x="457200" y="209550"/>
            <a:ext cx="8229601" cy="1076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921A3B-AD2F-B7A7-5B27-760EAABBEBFA}"/>
              </a:ext>
            </a:extLst>
          </p:cNvPr>
          <p:cNvSpPr txBox="1"/>
          <p:nvPr/>
        </p:nvSpPr>
        <p:spPr>
          <a:xfrm>
            <a:off x="1857" y="287334"/>
            <a:ext cx="685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DIN-B</a:t>
            </a:r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2120847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B591-7ACF-F507-D7C9-9EEE069E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1977-05A7-BB97-0619-60F4DAC5E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4619F-C350-4BAC-DAC4-F52F688D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0A704-E239-E068-0E7C-11E01E12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1642-171F-4A8A-2E1C-CEF4A2FE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AC257B-EB43-9CC6-46A2-0C9B02411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62" y="209550"/>
            <a:ext cx="8240275" cy="9812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89BF00-8610-B511-D105-8A55C2B5DBFA}"/>
              </a:ext>
            </a:extLst>
          </p:cNvPr>
          <p:cNvSpPr txBox="1"/>
          <p:nvPr/>
        </p:nvSpPr>
        <p:spPr>
          <a:xfrm>
            <a:off x="13008" y="253881"/>
            <a:ext cx="685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DIN-B</a:t>
            </a:r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3710754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B591-7ACF-F507-D7C9-9EEE069E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1977-05A7-BB97-0619-60F4DAC5E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4619F-C350-4BAC-DAC4-F52F688D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0A704-E239-E068-0E7C-11E01E12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1642-171F-4A8A-2E1C-CEF4A2FE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40F062-06B4-8B29-EF6D-5A6D57A9F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09550"/>
            <a:ext cx="8496300" cy="1438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13EFC2-D164-C443-0C3A-18C1190A65F9}"/>
              </a:ext>
            </a:extLst>
          </p:cNvPr>
          <p:cNvSpPr txBox="1"/>
          <p:nvPr/>
        </p:nvSpPr>
        <p:spPr>
          <a:xfrm>
            <a:off x="-57150" y="231579"/>
            <a:ext cx="685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DIN-B</a:t>
            </a:r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1178113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Kinematika</a:t>
            </a:r>
          </a:p>
        </p:txBody>
      </p:sp>
      <p:sp>
        <p:nvSpPr>
          <p:cNvPr id="3" name="Rectangle 2">
            <a:hlinkClick r:id="rId3"/>
            <a:extLst>
              <a:ext uri="{FF2B5EF4-FFF2-40B4-BE49-F238E27FC236}">
                <a16:creationId xmlns:a16="http://schemas.microsoft.com/office/drawing/2014/main" id="{728F3AD0-4A4E-A7AA-62A0-A614758DD5C3}"/>
              </a:ext>
            </a:extLst>
          </p:cNvPr>
          <p:cNvSpPr/>
          <p:nvPr/>
        </p:nvSpPr>
        <p:spPr>
          <a:xfrm>
            <a:off x="469075" y="4183825"/>
            <a:ext cx="82177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Harry Mahardika (Koord.), RQ, AU, “Modul Tutorial 3 Fisika Dasar IA (FI-1101) Semester 1 Tahun Akademiki 2022-2023”, Prodi Sarjana Fisika, FMIPA, ITB, 2020, url </a:t>
            </a:r>
            <a:r>
              <a:rPr lang="en-US" sz="1000">
                <a:solidFill>
                  <a:srgbClr val="0070C0"/>
                </a:solidFill>
              </a:rPr>
              <a:t>https://cdn-edunex.itb.ac.id/43779-Elementary-Physics-IA-Parallel-Class/117325-Dinamika-Benda-Titik-1/1662248053745_SOAL-Modul-1-Fidas-IA_2021-2022.pdf</a:t>
            </a:r>
            <a:r>
              <a:rPr lang="en-US" sz="1000"/>
              <a:t> [20220921]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B591-7ACF-F507-D7C9-9EEE069E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1977-05A7-BB97-0619-60F4DAC5E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4619F-C350-4BAC-DAC4-F52F688D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0A704-E239-E068-0E7C-11E01E12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1642-171F-4A8A-2E1C-CEF4A2FE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F52EEA-D8DE-0A70-A8DF-74D03CD0D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51" y="209550"/>
            <a:ext cx="8534400" cy="2066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D7CF76-3B7D-CB83-6C1B-BFE113663D1A}"/>
              </a:ext>
            </a:extLst>
          </p:cNvPr>
          <p:cNvSpPr txBox="1"/>
          <p:nvPr/>
        </p:nvSpPr>
        <p:spPr>
          <a:xfrm>
            <a:off x="-42747" y="570105"/>
            <a:ext cx="685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DIN-B</a:t>
            </a:r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3751484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B591-7ACF-F507-D7C9-9EEE069E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1977-05A7-BB97-0619-60F4DAC5E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4619F-C350-4BAC-DAC4-F52F688D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0A704-E239-E068-0E7C-11E01E12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1642-171F-4A8A-2E1C-CEF4A2FE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14AA46-B358-10D9-1D01-50B8D5619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09550"/>
            <a:ext cx="8248650" cy="1219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B837FE-666D-0C94-92A6-27E8DB0FD72B}"/>
              </a:ext>
            </a:extLst>
          </p:cNvPr>
          <p:cNvSpPr txBox="1"/>
          <p:nvPr/>
        </p:nvSpPr>
        <p:spPr>
          <a:xfrm>
            <a:off x="13008" y="231579"/>
            <a:ext cx="685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DIN-B</a:t>
            </a:r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1873475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B591-7ACF-F507-D7C9-9EEE069E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1977-05A7-BB97-0619-60F4DAC5E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4619F-C350-4BAC-DAC4-F52F688D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0A704-E239-E068-0E7C-11E01E12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1642-171F-4A8A-2E1C-CEF4A2FE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7725E7-630E-4DB1-3CCF-E5F399D93D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00"/>
          <a:stretch/>
        </p:blipFill>
        <p:spPr>
          <a:xfrm>
            <a:off x="447675" y="209550"/>
            <a:ext cx="8239125" cy="2628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CC9F9A-8E80-CE57-094A-E8C86F1DC883}"/>
              </a:ext>
            </a:extLst>
          </p:cNvPr>
          <p:cNvSpPr txBox="1"/>
          <p:nvPr/>
        </p:nvSpPr>
        <p:spPr>
          <a:xfrm>
            <a:off x="-9294" y="265032"/>
            <a:ext cx="685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DIN-B</a:t>
            </a:r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779166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B591-7ACF-F507-D7C9-9EEE069E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1977-05A7-BB97-0619-60F4DAC5E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4619F-C350-4BAC-DAC4-F52F688D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0A704-E239-E068-0E7C-11E01E12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1642-171F-4A8A-2E1C-CEF4A2FE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CC8769-D87D-5FD5-7E8D-E85AF1CF3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209550"/>
            <a:ext cx="8286750" cy="228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2C41C6-8589-E494-B653-835D219EDD2F}"/>
              </a:ext>
            </a:extLst>
          </p:cNvPr>
          <p:cNvSpPr txBox="1"/>
          <p:nvPr/>
        </p:nvSpPr>
        <p:spPr>
          <a:xfrm>
            <a:off x="-9294" y="765252"/>
            <a:ext cx="685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DIN-B</a:t>
            </a:r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4084316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B591-7ACF-F507-D7C9-9EEE069E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1977-05A7-BB97-0619-60F4DAC5E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4619F-C350-4BAC-DAC4-F52F688D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0A704-E239-E068-0E7C-11E01E12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1642-171F-4A8A-2E1C-CEF4A2FE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C87C76-026F-5633-1D93-FB7ABFAE7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94" y="209550"/>
            <a:ext cx="7964011" cy="20386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8D55D1-40E2-F0BC-87D2-CFDD17D0E66F}"/>
              </a:ext>
            </a:extLst>
          </p:cNvPr>
          <p:cNvSpPr txBox="1"/>
          <p:nvPr/>
        </p:nvSpPr>
        <p:spPr>
          <a:xfrm>
            <a:off x="120804" y="242730"/>
            <a:ext cx="685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DIN-B</a:t>
            </a:r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2519210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Usaha dan Energi</a:t>
            </a:r>
          </a:p>
        </p:txBody>
      </p:sp>
      <p:sp>
        <p:nvSpPr>
          <p:cNvPr id="2" name="Rectangle 1">
            <a:hlinkClick r:id="rId3"/>
            <a:extLst>
              <a:ext uri="{FF2B5EF4-FFF2-40B4-BE49-F238E27FC236}">
                <a16:creationId xmlns:a16="http://schemas.microsoft.com/office/drawing/2014/main" id="{5AA1DFA0-66F1-3A8E-EFF2-82EA43F672FC}"/>
              </a:ext>
            </a:extLst>
          </p:cNvPr>
          <p:cNvSpPr/>
          <p:nvPr/>
        </p:nvSpPr>
        <p:spPr>
          <a:xfrm>
            <a:off x="469075" y="4183825"/>
            <a:ext cx="82177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Harry Mahardika (Koord.), AO, PW, “Modul Tutorial 3 Fisika Dasar IA (FI-1101) Semester 1 Tahun Akademiki 2022-2023”, Prodi Sarjana Fisika, FMIPA, ITB, 2020, url </a:t>
            </a:r>
            <a:r>
              <a:rPr lang="en-US" sz="1000">
                <a:solidFill>
                  <a:srgbClr val="0070C0"/>
                </a:solidFill>
              </a:rPr>
              <a:t>https://cdn-edunex.itb.ac.id/43779-Elementary-Physics-IA-Parallel-Class/117328-Usaha-dan-Energi/1663535095106_SOAL-Modul-3-Fidas-IA_2022-2023.pdf</a:t>
            </a:r>
            <a:r>
              <a:rPr lang="en-US" sz="1000"/>
              <a:t> [20220921]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C81F-E49B-4331-2C6C-525C7ED5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CF4A9-FB35-B008-9831-28D9FE070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F2E11-652A-D099-3E50-8FA6BF09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5F4E9-0036-261C-CDA3-B0C71B6F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FFA47-C3BC-668D-04E4-C66091D4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D624F8-5A72-2129-AF30-DD6B635CD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209550"/>
            <a:ext cx="8372475" cy="2114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702DF4-D558-3C71-2433-6E2E02D65405}"/>
              </a:ext>
            </a:extLst>
          </p:cNvPr>
          <p:cNvSpPr txBox="1"/>
          <p:nvPr/>
        </p:nvSpPr>
        <p:spPr>
          <a:xfrm>
            <a:off x="76200" y="618351"/>
            <a:ext cx="7452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WEN-A</a:t>
            </a:r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8010905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C81F-E49B-4331-2C6C-525C7ED5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CF4A9-FB35-B008-9831-28D9FE070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F2E11-652A-D099-3E50-8FA6BF09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5F4E9-0036-261C-CDA3-B0C71B6F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FFA47-C3BC-668D-04E4-C66091D4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416F02-8BF6-05BC-9F1F-8987BDB27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209550"/>
            <a:ext cx="8086725" cy="3343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293C23-DB73-EF88-7F24-5E3966BF0FA1}"/>
              </a:ext>
            </a:extLst>
          </p:cNvPr>
          <p:cNvSpPr txBox="1"/>
          <p:nvPr/>
        </p:nvSpPr>
        <p:spPr>
          <a:xfrm>
            <a:off x="-1857" y="796848"/>
            <a:ext cx="7452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WEN-A</a:t>
            </a:r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5042448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C81F-E49B-4331-2C6C-525C7ED5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CF4A9-FB35-B008-9831-28D9FE070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F2E11-652A-D099-3E50-8FA6BF09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5F4E9-0036-261C-CDA3-B0C71B6F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FFA47-C3BC-668D-04E4-C66091D4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0C4142-111C-5B4B-807D-C3FDE1A0C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57" y="209550"/>
            <a:ext cx="8135485" cy="22005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38E991-7D50-0E11-784D-01804757E86D}"/>
              </a:ext>
            </a:extLst>
          </p:cNvPr>
          <p:cNvSpPr txBox="1"/>
          <p:nvPr/>
        </p:nvSpPr>
        <p:spPr>
          <a:xfrm>
            <a:off x="-46461" y="252297"/>
            <a:ext cx="7452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WEN-A</a:t>
            </a:r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8403644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C81F-E49B-4331-2C6C-525C7ED5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CF4A9-FB35-B008-9831-28D9FE070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F2E11-652A-D099-3E50-8FA6BF09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5F4E9-0036-261C-CDA3-B0C71B6F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FFA47-C3BC-668D-04E4-C66091D4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40893F-A0F9-4942-0998-73026E582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5" y="209550"/>
            <a:ext cx="8202170" cy="21720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5C02D7-B78F-AD7E-3180-8DC5544D8423}"/>
              </a:ext>
            </a:extLst>
          </p:cNvPr>
          <p:cNvSpPr txBox="1"/>
          <p:nvPr/>
        </p:nvSpPr>
        <p:spPr>
          <a:xfrm>
            <a:off x="-68763" y="248502"/>
            <a:ext cx="7452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WEN-A</a:t>
            </a:r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907965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6EFEA-F8CE-B233-D7F2-2A1E2256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42C2B-635A-CCF3-6903-9B17D9C7D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2335B-ADF8-E2E4-1C3B-A159F921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80F82-4BAA-8221-3939-2228E8478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39788-EE89-3C3C-AEAE-8F97EA1BD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BE6B74-7710-DCE8-43B1-D2F9818F7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15" y="209550"/>
            <a:ext cx="8383170" cy="14956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C92204-7EE8-9517-AEA3-9887F2374DB9}"/>
              </a:ext>
            </a:extLst>
          </p:cNvPr>
          <p:cNvSpPr txBox="1"/>
          <p:nvPr/>
        </p:nvSpPr>
        <p:spPr>
          <a:xfrm>
            <a:off x="-42747" y="320787"/>
            <a:ext cx="685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KIN-A</a:t>
            </a:r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11523153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C81F-E49B-4331-2C6C-525C7ED5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CF4A9-FB35-B008-9831-28D9FE070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F2E11-652A-D099-3E50-8FA6BF09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5F4E9-0036-261C-CDA3-B0C71B6F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FFA47-C3BC-668D-04E4-C66091D4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F50E9D-4A19-4E49-C7BD-56E3B689E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68" y="209550"/>
            <a:ext cx="8164064" cy="1867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EED8DD-2B03-1875-2659-F1ADA4999B08}"/>
              </a:ext>
            </a:extLst>
          </p:cNvPr>
          <p:cNvSpPr txBox="1"/>
          <p:nvPr/>
        </p:nvSpPr>
        <p:spPr>
          <a:xfrm>
            <a:off x="-57612" y="285750"/>
            <a:ext cx="7452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WEN-A</a:t>
            </a:r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36230641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C81F-E49B-4331-2C6C-525C7ED5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CF4A9-FB35-B008-9831-28D9FE070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F2E11-652A-D099-3E50-8FA6BF09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5F4E9-0036-261C-CDA3-B0C71B6F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FFA47-C3BC-668D-04E4-C66091D4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8C3CD6-EC90-C39F-EC94-EB8DC99F3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09550"/>
            <a:ext cx="8524875" cy="1771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53AA07-2064-E958-57A1-6C0A94334AE8}"/>
              </a:ext>
            </a:extLst>
          </p:cNvPr>
          <p:cNvSpPr txBox="1"/>
          <p:nvPr/>
        </p:nvSpPr>
        <p:spPr>
          <a:xfrm>
            <a:off x="0" y="249576"/>
            <a:ext cx="7452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WEN-B</a:t>
            </a:r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41577326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C81F-E49B-4331-2C6C-525C7ED5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CF4A9-FB35-B008-9831-28D9FE070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F2E11-652A-D099-3E50-8FA6BF09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5F4E9-0036-261C-CDA3-B0C71B6F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FFA47-C3BC-668D-04E4-C66091D4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A72FC7-BB71-F27C-9AE3-D7FBC1F39D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64"/>
          <a:stretch/>
        </p:blipFill>
        <p:spPr>
          <a:xfrm>
            <a:off x="554076" y="196221"/>
            <a:ext cx="8229601" cy="2009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02AD93-AA30-4135-DAD9-5728D8F95735}"/>
              </a:ext>
            </a:extLst>
          </p:cNvPr>
          <p:cNvSpPr txBox="1"/>
          <p:nvPr/>
        </p:nvSpPr>
        <p:spPr>
          <a:xfrm>
            <a:off x="0" y="465951"/>
            <a:ext cx="7452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WEN-B</a:t>
            </a:r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38754686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C81F-E49B-4331-2C6C-525C7ED5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CF4A9-FB35-B008-9831-28D9FE070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F2E11-652A-D099-3E50-8FA6BF09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5F4E9-0036-261C-CDA3-B0C71B6F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FFA47-C3BC-668D-04E4-C66091D4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E2318A-39E9-3D3E-8BDE-0EFFE006B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93" y="209550"/>
            <a:ext cx="8468907" cy="9621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1496E1-F0EE-73BC-B822-D40FEC52A4D4}"/>
              </a:ext>
            </a:extLst>
          </p:cNvPr>
          <p:cNvSpPr txBox="1"/>
          <p:nvPr/>
        </p:nvSpPr>
        <p:spPr>
          <a:xfrm>
            <a:off x="-44604" y="238425"/>
            <a:ext cx="7452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WEN-B</a:t>
            </a:r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4528249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C81F-E49B-4331-2C6C-525C7ED5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CF4A9-FB35-B008-9831-28D9FE070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F2E11-652A-D099-3E50-8FA6BF09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5F4E9-0036-261C-CDA3-B0C71B6F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FFA47-C3BC-668D-04E4-C66091D4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969F91-DD77-4B52-251B-3AA31D9DA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83" y="209550"/>
            <a:ext cx="8364117" cy="24482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52C3D5-4E51-CBCE-6D4E-A40734156CB1}"/>
              </a:ext>
            </a:extLst>
          </p:cNvPr>
          <p:cNvSpPr txBox="1"/>
          <p:nvPr/>
        </p:nvSpPr>
        <p:spPr>
          <a:xfrm>
            <a:off x="0" y="271878"/>
            <a:ext cx="7452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WEN-B</a:t>
            </a:r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23557298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C81F-E49B-4331-2C6C-525C7ED5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CF4A9-FB35-B008-9831-28D9FE070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F2E11-652A-D099-3E50-8FA6BF09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5F4E9-0036-261C-CDA3-B0C71B6F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FFA47-C3BC-668D-04E4-C66091D4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216F64-8A07-09AF-0ADD-B68190A84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86" y="229951"/>
            <a:ext cx="8326012" cy="1971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062523-DDA4-AFA3-68A0-8C0C35EB0E70}"/>
              </a:ext>
            </a:extLst>
          </p:cNvPr>
          <p:cNvSpPr txBox="1"/>
          <p:nvPr/>
        </p:nvSpPr>
        <p:spPr>
          <a:xfrm>
            <a:off x="0" y="271878"/>
            <a:ext cx="7452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WEN-B</a:t>
            </a:r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29603504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C81F-E49B-4331-2C6C-525C7ED5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CF4A9-FB35-B008-9831-28D9FE070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F2E11-652A-D099-3E50-8FA6BF09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5F4E9-0036-261C-CDA3-B0C71B6F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FFA47-C3BC-668D-04E4-C66091D4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27D839-6331-FDCD-9CFC-8F0225502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53" y="209550"/>
            <a:ext cx="8524875" cy="2381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02F0A5-DFC0-1DF4-C59F-00F473004C7D}"/>
              </a:ext>
            </a:extLst>
          </p:cNvPr>
          <p:cNvSpPr txBox="1"/>
          <p:nvPr/>
        </p:nvSpPr>
        <p:spPr>
          <a:xfrm>
            <a:off x="0" y="294180"/>
            <a:ext cx="7452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WEN-B</a:t>
            </a:r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25144729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C81F-E49B-4331-2C6C-525C7ED5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CF4A9-FB35-B008-9831-28D9FE070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F2E11-652A-D099-3E50-8FA6BF09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5F4E9-0036-261C-CDA3-B0C71B6F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FFA47-C3BC-668D-04E4-C66091D4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34B3E2-557A-5FEC-79D5-0ECA42313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80" y="198399"/>
            <a:ext cx="8524875" cy="2771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37B00B-AA7D-42F3-A8F3-2607D2105803}"/>
              </a:ext>
            </a:extLst>
          </p:cNvPr>
          <p:cNvSpPr txBox="1"/>
          <p:nvPr/>
        </p:nvSpPr>
        <p:spPr>
          <a:xfrm>
            <a:off x="0" y="271878"/>
            <a:ext cx="7452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WEN-B</a:t>
            </a:r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5835746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C81F-E49B-4331-2C6C-525C7ED5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CF4A9-FB35-B008-9831-28D9FE070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F2E11-652A-D099-3E50-8FA6BF09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5F4E9-0036-261C-CDA3-B0C71B6F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FFA47-C3BC-668D-04E4-C66091D4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7B812B-8F3B-D953-FCD9-7AA1C1D2F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58" y="231852"/>
            <a:ext cx="8373644" cy="1971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17AFD2-5516-8689-6614-8893EC1CEA0C}"/>
              </a:ext>
            </a:extLst>
          </p:cNvPr>
          <p:cNvSpPr txBox="1"/>
          <p:nvPr/>
        </p:nvSpPr>
        <p:spPr>
          <a:xfrm>
            <a:off x="0" y="271878"/>
            <a:ext cx="7452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WEN-B</a:t>
            </a:r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3110478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C81F-E49B-4331-2C6C-525C7ED5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CF4A9-FB35-B008-9831-28D9FE070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F2E11-652A-D099-3E50-8FA6BF09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5F4E9-0036-261C-CDA3-B0C71B6F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FFA47-C3BC-668D-04E4-C66091D4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2C3615-297A-FB41-BAD6-261F371BF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73" y="220701"/>
            <a:ext cx="8316486" cy="13432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85B57B-15EA-E4F0-FE80-952375DDB213}"/>
              </a:ext>
            </a:extLst>
          </p:cNvPr>
          <p:cNvSpPr txBox="1"/>
          <p:nvPr/>
        </p:nvSpPr>
        <p:spPr>
          <a:xfrm>
            <a:off x="0" y="271878"/>
            <a:ext cx="7452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WEN-B</a:t>
            </a:r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402728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76184-F854-0C80-2268-4B76F00A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8AF9-085D-F4F9-D921-F88DA9EBD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D925B-C412-39C8-0986-1E03A014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7728-EA0D-3D51-B59D-3F9F2855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4B829-0AB0-5FB9-A8B1-C9DAF385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92F1AC-0AB5-C541-3300-F9EE34ECF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10" y="209550"/>
            <a:ext cx="8278380" cy="1600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7D835D-5F10-D70C-D565-99D5F28D2811}"/>
              </a:ext>
            </a:extLst>
          </p:cNvPr>
          <p:cNvSpPr txBox="1"/>
          <p:nvPr/>
        </p:nvSpPr>
        <p:spPr>
          <a:xfrm>
            <a:off x="-31596" y="254154"/>
            <a:ext cx="685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KIN-A</a:t>
            </a:r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18897063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C81F-E49B-4331-2C6C-525C7ED5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CF4A9-FB35-B008-9831-28D9FE070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F2E11-652A-D099-3E50-8FA6BF09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5F4E9-0036-261C-CDA3-B0C71B6F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FFA47-C3BC-668D-04E4-C66091D4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43509-3DBE-1C28-F2EB-E553DB4A3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86"/>
          <a:stretch/>
        </p:blipFill>
        <p:spPr>
          <a:xfrm>
            <a:off x="566853" y="198399"/>
            <a:ext cx="8229600" cy="2238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C64C34-F948-C354-94F6-0A5CC4F96AAE}"/>
              </a:ext>
            </a:extLst>
          </p:cNvPr>
          <p:cNvSpPr txBox="1"/>
          <p:nvPr/>
        </p:nvSpPr>
        <p:spPr>
          <a:xfrm>
            <a:off x="0" y="271878"/>
            <a:ext cx="7452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WEN-B</a:t>
            </a:r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8695617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Diskusi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Diskusi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Mari berdiskusi </a:t>
            </a:r>
            <a:r>
              <a:rPr lang="en-US">
                <a:sym typeface="Wingdings" pitchFamily="2" charset="2"/>
              </a:rPr>
              <a:t></a:t>
            </a:r>
          </a:p>
          <a:p>
            <a:r>
              <a:rPr lang="en-US">
                <a:sym typeface="Wingdings" pitchFamily="2" charset="2"/>
              </a:rPr>
              <a:t>Komentar dan saran dapat disampaikan ke </a:t>
            </a:r>
            <a:r>
              <a:rPr lang="en-US" sz="2000">
                <a:sym typeface="Wingdings" pitchFamily="2" charset="2"/>
                <a:hlinkClick r:id="rId2"/>
              </a:rPr>
              <a:t>https://github.com/dudung/py-jupyter-notebook/issues/6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FI1101-04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2022-09-19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/>
              <a:t>Terima kasih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76184-F854-0C80-2268-4B76F00A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8AF9-085D-F4F9-D921-F88DA9EBD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D925B-C412-39C8-0986-1E03A014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7728-EA0D-3D51-B59D-3F9F2855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4B829-0AB0-5FB9-A8B1-C9DAF385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BE8454-14AD-DA3D-B8C4-D7D543A55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41" y="209550"/>
            <a:ext cx="8364117" cy="1505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27A444-C859-D81D-3BDB-2954E920B2A6}"/>
              </a:ext>
            </a:extLst>
          </p:cNvPr>
          <p:cNvSpPr txBox="1"/>
          <p:nvPr/>
        </p:nvSpPr>
        <p:spPr>
          <a:xfrm>
            <a:off x="-42747" y="265032"/>
            <a:ext cx="685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KIN-A</a:t>
            </a:r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2503126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76184-F854-0C80-2268-4B76F00A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8AF9-085D-F4F9-D921-F88DA9EBD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D925B-C412-39C8-0986-1E03A014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7728-EA0D-3D51-B59D-3F9F2855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4B829-0AB0-5FB9-A8B1-C9DAF385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E06CA6-16AB-8455-469A-8209616E2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67" y="209550"/>
            <a:ext cx="8345065" cy="543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280C13-DC07-BAA0-3540-67C5E002D222}"/>
              </a:ext>
            </a:extLst>
          </p:cNvPr>
          <p:cNvSpPr txBox="1"/>
          <p:nvPr/>
        </p:nvSpPr>
        <p:spPr>
          <a:xfrm>
            <a:off x="-42747" y="231852"/>
            <a:ext cx="685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KIN-A</a:t>
            </a:r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1228387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76184-F854-0C80-2268-4B76F00A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8AF9-085D-F4F9-D921-F88DA9EBD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D925B-C412-39C8-0986-1E03A014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7728-EA0D-3D51-B59D-3F9F2855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4B829-0AB0-5FB9-A8B1-C9DAF385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5396BE-F09F-D311-7940-B628805DD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78" y="209550"/>
            <a:ext cx="8192643" cy="19052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FCFFF5-FD4C-AA9D-E204-DD4C667D66ED}"/>
              </a:ext>
            </a:extLst>
          </p:cNvPr>
          <p:cNvSpPr txBox="1"/>
          <p:nvPr/>
        </p:nvSpPr>
        <p:spPr>
          <a:xfrm>
            <a:off x="35310" y="248502"/>
            <a:ext cx="685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KIN-A</a:t>
            </a:r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41228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76184-F854-0C80-2268-4B76F00A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8AF9-085D-F4F9-D921-F88DA9EBD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D925B-C412-39C8-0986-1E03A014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FI1101-04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7728-EA0D-3D51-B59D-3F9F2855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2022-09-19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4B829-0AB0-5FB9-A8B1-C9DAF385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39E46D-0E86-070C-711A-E4D7A3321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52" y="209550"/>
            <a:ext cx="8392696" cy="31436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44DE8E-C4CA-5015-E373-EE78E3528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73" y="3409950"/>
            <a:ext cx="8087854" cy="724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13C3D2-C859-5C25-AF76-B4E280784201}"/>
              </a:ext>
            </a:extLst>
          </p:cNvPr>
          <p:cNvSpPr txBox="1"/>
          <p:nvPr/>
        </p:nvSpPr>
        <p:spPr>
          <a:xfrm>
            <a:off x="-65049" y="253881"/>
            <a:ext cx="685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KIN-B</a:t>
            </a:r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3986929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6198</TotalTime>
  <Words>748</Words>
  <Application>Microsoft Office PowerPoint</Application>
  <PresentationFormat>On-screen Show (16:9)</PresentationFormat>
  <Paragraphs>230</Paragraphs>
  <Slides>53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Arial</vt:lpstr>
      <vt:lpstr>Calibri</vt:lpstr>
      <vt:lpstr>Office Theme</vt:lpstr>
      <vt:lpstr>Diskusi Tutorial 3: Kinematika, Dinamika, Usaha dan Energi (Soal)</vt:lpstr>
      <vt:lpstr>Kerangka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Diskusi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1222</cp:revision>
  <dcterms:created xsi:type="dcterms:W3CDTF">2012-12-06T09:55:31Z</dcterms:created>
  <dcterms:modified xsi:type="dcterms:W3CDTF">2022-09-21T07:36:54Z</dcterms:modified>
</cp:coreProperties>
</file>