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256" r:id="rId2"/>
    <p:sldId id="459" r:id="rId3"/>
    <p:sldId id="513" r:id="rId4"/>
    <p:sldId id="642" r:id="rId5"/>
    <p:sldId id="643" r:id="rId6"/>
    <p:sldId id="644" r:id="rId7"/>
    <p:sldId id="645" r:id="rId8"/>
    <p:sldId id="646" r:id="rId9"/>
    <p:sldId id="647" r:id="rId10"/>
    <p:sldId id="648" r:id="rId11"/>
    <p:sldId id="649" r:id="rId12"/>
    <p:sldId id="650" r:id="rId13"/>
    <p:sldId id="651" r:id="rId14"/>
    <p:sldId id="652" r:id="rId15"/>
    <p:sldId id="653" r:id="rId16"/>
    <p:sldId id="654" r:id="rId17"/>
    <p:sldId id="655" r:id="rId18"/>
    <p:sldId id="656" r:id="rId19"/>
    <p:sldId id="594" r:id="rId20"/>
    <p:sldId id="640" r:id="rId21"/>
    <p:sldId id="657" r:id="rId22"/>
    <p:sldId id="658" r:id="rId23"/>
    <p:sldId id="659" r:id="rId24"/>
    <p:sldId id="660" r:id="rId25"/>
    <p:sldId id="661" r:id="rId26"/>
    <p:sldId id="662" r:id="rId27"/>
    <p:sldId id="663" r:id="rId28"/>
    <p:sldId id="664" r:id="rId29"/>
    <p:sldId id="665" r:id="rId30"/>
    <p:sldId id="666" r:id="rId31"/>
    <p:sldId id="667" r:id="rId32"/>
    <p:sldId id="668" r:id="rId33"/>
    <p:sldId id="669" r:id="rId34"/>
    <p:sldId id="670" r:id="rId35"/>
    <p:sldId id="625" r:id="rId36"/>
    <p:sldId id="684" r:id="rId37"/>
    <p:sldId id="641" r:id="rId38"/>
    <p:sldId id="671" r:id="rId39"/>
    <p:sldId id="672" r:id="rId40"/>
    <p:sldId id="673" r:id="rId41"/>
    <p:sldId id="674" r:id="rId42"/>
    <p:sldId id="675" r:id="rId43"/>
    <p:sldId id="676" r:id="rId44"/>
    <p:sldId id="677" r:id="rId45"/>
    <p:sldId id="678" r:id="rId46"/>
    <p:sldId id="679" r:id="rId47"/>
    <p:sldId id="680" r:id="rId48"/>
    <p:sldId id="681" r:id="rId49"/>
    <p:sldId id="682" r:id="rId50"/>
    <p:sldId id="683" r:id="rId51"/>
    <p:sldId id="582" r:id="rId52"/>
    <p:sldId id="576" r:id="rId53"/>
    <p:sldId id="487" r:id="rId54"/>
  </p:sldIdLst>
  <p:sldSz cx="9144000" cy="5143500" type="screen16x9"/>
  <p:notesSz cx="7315200" cy="12344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7" autoAdjust="0"/>
    <p:restoredTop sz="88289" autoAdjust="0"/>
  </p:normalViewPr>
  <p:slideViewPr>
    <p:cSldViewPr>
      <p:cViewPr varScale="1">
        <p:scale>
          <a:sx n="86" d="100"/>
          <a:sy n="86" d="100"/>
        </p:scale>
        <p:origin x="540" y="78"/>
      </p:cViewPr>
      <p:guideLst>
        <p:guide orient="horz" pos="1620"/>
        <p:guide pos="2880"/>
      </p:guideLst>
    </p:cSldViewPr>
  </p:slideViewPr>
  <p:outlineViewPr>
    <p:cViewPr>
      <p:scale>
        <a:sx n="33" d="100"/>
        <a:sy n="33" d="100"/>
      </p:scale>
      <p:origin x="0" y="271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5"/>
            <a:ext cx="3170237" cy="616403"/>
          </a:xfrm>
          <a:prstGeom prst="rect">
            <a:avLst/>
          </a:prstGeom>
        </p:spPr>
        <p:txBody>
          <a:bodyPr vert="horz" lIns="123469" tIns="61735" rIns="123469" bIns="61735" rtlCol="0"/>
          <a:lstStyle>
            <a:lvl1pPr algn="l">
              <a:defRPr sz="1600"/>
            </a:lvl1pPr>
          </a:lstStyle>
          <a:p>
            <a:endParaRPr lang="en-US"/>
          </a:p>
        </p:txBody>
      </p:sp>
      <p:sp>
        <p:nvSpPr>
          <p:cNvPr id="3" name="Date Placeholder 2"/>
          <p:cNvSpPr>
            <a:spLocks noGrp="1"/>
          </p:cNvSpPr>
          <p:nvPr>
            <p:ph type="dt" sz="quarter" idx="1"/>
          </p:nvPr>
        </p:nvSpPr>
        <p:spPr>
          <a:xfrm>
            <a:off x="4143380" y="5"/>
            <a:ext cx="3170237" cy="616403"/>
          </a:xfrm>
          <a:prstGeom prst="rect">
            <a:avLst/>
          </a:prstGeom>
        </p:spPr>
        <p:txBody>
          <a:bodyPr vert="horz" lIns="123469" tIns="61735" rIns="123469" bIns="61735" rtlCol="0"/>
          <a:lstStyle>
            <a:lvl1pPr algn="r">
              <a:defRPr sz="1600"/>
            </a:lvl1pPr>
          </a:lstStyle>
          <a:p>
            <a:fld id="{32836D55-C9C6-41FB-B0E7-05088DC87CF3}" type="datetimeFigureOut">
              <a:rPr lang="en-US" smtClean="0"/>
              <a:pPr/>
              <a:t>9/21/2022</a:t>
            </a:fld>
            <a:endParaRPr lang="en-US"/>
          </a:p>
        </p:txBody>
      </p:sp>
      <p:sp>
        <p:nvSpPr>
          <p:cNvPr id="4" name="Footer Placeholder 3"/>
          <p:cNvSpPr>
            <a:spLocks noGrp="1"/>
          </p:cNvSpPr>
          <p:nvPr>
            <p:ph type="ftr" sz="quarter" idx="2"/>
          </p:nvPr>
        </p:nvSpPr>
        <p:spPr>
          <a:xfrm>
            <a:off x="5" y="11725960"/>
            <a:ext cx="3170237" cy="616403"/>
          </a:xfrm>
          <a:prstGeom prst="rect">
            <a:avLst/>
          </a:prstGeom>
        </p:spPr>
        <p:txBody>
          <a:bodyPr vert="horz" lIns="123469" tIns="61735" rIns="123469" bIns="61735" rtlCol="0" anchor="b"/>
          <a:lstStyle>
            <a:lvl1pPr algn="l">
              <a:defRPr sz="1600"/>
            </a:lvl1pPr>
          </a:lstStyle>
          <a:p>
            <a:endParaRPr lang="en-US"/>
          </a:p>
        </p:txBody>
      </p:sp>
      <p:sp>
        <p:nvSpPr>
          <p:cNvPr id="5" name="Slide Number Placeholder 4"/>
          <p:cNvSpPr>
            <a:spLocks noGrp="1"/>
          </p:cNvSpPr>
          <p:nvPr>
            <p:ph type="sldNum" sz="quarter" idx="3"/>
          </p:nvPr>
        </p:nvSpPr>
        <p:spPr>
          <a:xfrm>
            <a:off x="4143380" y="11725960"/>
            <a:ext cx="3170237" cy="616403"/>
          </a:xfrm>
          <a:prstGeom prst="rect">
            <a:avLst/>
          </a:prstGeom>
        </p:spPr>
        <p:txBody>
          <a:bodyPr vert="horz" lIns="123469" tIns="61735" rIns="123469" bIns="61735" rtlCol="0" anchor="b"/>
          <a:lstStyle>
            <a:lvl1pPr algn="r">
              <a:defRPr sz="1600"/>
            </a:lvl1pPr>
          </a:lstStyle>
          <a:p>
            <a:fld id="{94A01664-0125-4083-8587-AFF99C99732F}"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20" cy="617223"/>
          </a:xfrm>
          <a:prstGeom prst="rect">
            <a:avLst/>
          </a:prstGeom>
        </p:spPr>
        <p:txBody>
          <a:bodyPr vert="horz" lIns="130502" tIns="65253" rIns="130502" bIns="65253" rtlCol="0"/>
          <a:lstStyle>
            <a:lvl1pPr algn="l">
              <a:defRPr sz="1600"/>
            </a:lvl1pPr>
          </a:lstStyle>
          <a:p>
            <a:pPr>
              <a:defRPr/>
            </a:pPr>
            <a:endParaRPr lang="en-US"/>
          </a:p>
        </p:txBody>
      </p:sp>
      <p:sp>
        <p:nvSpPr>
          <p:cNvPr id="3" name="Date Placeholder 2"/>
          <p:cNvSpPr>
            <a:spLocks noGrp="1"/>
          </p:cNvSpPr>
          <p:nvPr>
            <p:ph type="dt" idx="1"/>
          </p:nvPr>
        </p:nvSpPr>
        <p:spPr>
          <a:xfrm>
            <a:off x="4143588" y="1"/>
            <a:ext cx="3169920" cy="617223"/>
          </a:xfrm>
          <a:prstGeom prst="rect">
            <a:avLst/>
          </a:prstGeom>
        </p:spPr>
        <p:txBody>
          <a:bodyPr vert="horz" lIns="130502" tIns="65253" rIns="130502" bIns="65253" rtlCol="0"/>
          <a:lstStyle>
            <a:lvl1pPr algn="r">
              <a:defRPr sz="1600"/>
            </a:lvl1pPr>
          </a:lstStyle>
          <a:p>
            <a:pPr>
              <a:defRPr/>
            </a:pPr>
            <a:fld id="{7890D98F-6777-4E6F-ABF9-57B8519804F8}" type="datetimeFigureOut">
              <a:rPr lang="en-US"/>
              <a:pPr>
                <a:defRPr/>
              </a:pPr>
              <a:t>9/21/2022</a:t>
            </a:fld>
            <a:endParaRPr lang="en-US"/>
          </a:p>
        </p:txBody>
      </p:sp>
      <p:sp>
        <p:nvSpPr>
          <p:cNvPr id="4" name="Slide Image Placeholder 3"/>
          <p:cNvSpPr>
            <a:spLocks noGrp="1" noRot="1" noChangeAspect="1"/>
          </p:cNvSpPr>
          <p:nvPr>
            <p:ph type="sldImg" idx="2"/>
          </p:nvPr>
        </p:nvSpPr>
        <p:spPr>
          <a:xfrm>
            <a:off x="-455613" y="922338"/>
            <a:ext cx="8231188" cy="4629150"/>
          </a:xfrm>
          <a:prstGeom prst="rect">
            <a:avLst/>
          </a:prstGeom>
          <a:noFill/>
          <a:ln w="12700">
            <a:solidFill>
              <a:prstClr val="black"/>
            </a:solidFill>
          </a:ln>
        </p:spPr>
        <p:txBody>
          <a:bodyPr vert="horz" lIns="130502" tIns="65253" rIns="130502" bIns="65253" rtlCol="0" anchor="ctr"/>
          <a:lstStyle/>
          <a:p>
            <a:pPr lvl="0"/>
            <a:endParaRPr lang="en-US" noProof="0"/>
          </a:p>
        </p:txBody>
      </p:sp>
      <p:sp>
        <p:nvSpPr>
          <p:cNvPr id="5" name="Notes Placeholder 4"/>
          <p:cNvSpPr>
            <a:spLocks noGrp="1"/>
          </p:cNvSpPr>
          <p:nvPr>
            <p:ph type="body" sz="quarter" idx="3"/>
          </p:nvPr>
        </p:nvSpPr>
        <p:spPr>
          <a:xfrm>
            <a:off x="731523" y="5863591"/>
            <a:ext cx="5852159" cy="5554983"/>
          </a:xfrm>
          <a:prstGeom prst="rect">
            <a:avLst/>
          </a:prstGeom>
        </p:spPr>
        <p:txBody>
          <a:bodyPr vert="horz" lIns="130502" tIns="65253" rIns="130502" bIns="6525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11725038"/>
            <a:ext cx="3169920" cy="617223"/>
          </a:xfrm>
          <a:prstGeom prst="rect">
            <a:avLst/>
          </a:prstGeom>
        </p:spPr>
        <p:txBody>
          <a:bodyPr vert="horz" lIns="130502" tIns="65253" rIns="130502" bIns="65253" rtlCol="0" anchor="b"/>
          <a:lstStyle>
            <a:lvl1pPr algn="l">
              <a:defRPr sz="1600"/>
            </a:lvl1pPr>
          </a:lstStyle>
          <a:p>
            <a:pPr>
              <a:defRPr/>
            </a:pPr>
            <a:endParaRPr lang="en-US"/>
          </a:p>
        </p:txBody>
      </p:sp>
      <p:sp>
        <p:nvSpPr>
          <p:cNvPr id="7" name="Slide Number Placeholder 6"/>
          <p:cNvSpPr>
            <a:spLocks noGrp="1"/>
          </p:cNvSpPr>
          <p:nvPr>
            <p:ph type="sldNum" sz="quarter" idx="5"/>
          </p:nvPr>
        </p:nvSpPr>
        <p:spPr>
          <a:xfrm>
            <a:off x="4143588" y="11725038"/>
            <a:ext cx="3169920" cy="617223"/>
          </a:xfrm>
          <a:prstGeom prst="rect">
            <a:avLst/>
          </a:prstGeom>
        </p:spPr>
        <p:txBody>
          <a:bodyPr vert="horz" lIns="130502" tIns="65253" rIns="130502" bIns="65253" rtlCol="0" anchor="b"/>
          <a:lstStyle>
            <a:lvl1pPr algn="r">
              <a:defRPr sz="1600"/>
            </a:lvl1pPr>
          </a:lstStyle>
          <a:p>
            <a:pPr>
              <a:defRPr/>
            </a:pPr>
            <a:fld id="{09AF5637-508C-4270-9C07-7A6F7488777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9AF5637-508C-4270-9C07-7A6F74887777}"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pPr>
              <a:defRPr/>
            </a:pPr>
            <a:fld id="{09AF5637-508C-4270-9C07-7A6F74887777}" type="slidenum">
              <a:rPr lang="en-US" smtClean="0"/>
              <a:pPr>
                <a:defRPr/>
              </a:pPr>
              <a:t>3</a:t>
            </a:fld>
            <a:endParaRPr lang="en-US"/>
          </a:p>
        </p:txBody>
      </p:sp>
    </p:spTree>
    <p:extLst>
      <p:ext uri="{BB962C8B-B14F-4D97-AF65-F5344CB8AC3E}">
        <p14:creationId xmlns:p14="http://schemas.microsoft.com/office/powerpoint/2010/main" val="1364314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pPr>
              <a:defRPr/>
            </a:pPr>
            <a:fld id="{09AF5637-508C-4270-9C07-7A6F74887777}" type="slidenum">
              <a:rPr lang="en-US" smtClean="0"/>
              <a:pPr>
                <a:defRPr/>
              </a:pPr>
              <a:t>4</a:t>
            </a:fld>
            <a:endParaRPr lang="en-US"/>
          </a:p>
        </p:txBody>
      </p:sp>
    </p:spTree>
    <p:extLst>
      <p:ext uri="{BB962C8B-B14F-4D97-AF65-F5344CB8AC3E}">
        <p14:creationId xmlns:p14="http://schemas.microsoft.com/office/powerpoint/2010/main" val="51085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pPr>
              <a:defRPr/>
            </a:pPr>
            <a:fld id="{09AF5637-508C-4270-9C07-7A6F74887777}" type="slidenum">
              <a:rPr lang="en-US" smtClean="0"/>
              <a:pPr>
                <a:defRPr/>
              </a:pPr>
              <a:t>35</a:t>
            </a:fld>
            <a:endParaRPr lang="en-US"/>
          </a:p>
        </p:txBody>
      </p:sp>
    </p:spTree>
    <p:extLst>
      <p:ext uri="{BB962C8B-B14F-4D97-AF65-F5344CB8AC3E}">
        <p14:creationId xmlns:p14="http://schemas.microsoft.com/office/powerpoint/2010/main" val="3883114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a:t>FI1101-04</a:t>
            </a:r>
          </a:p>
        </p:txBody>
      </p:sp>
      <p:sp>
        <p:nvSpPr>
          <p:cNvPr id="4" name="Footer Placeholder 3"/>
          <p:cNvSpPr>
            <a:spLocks noGrp="1"/>
          </p:cNvSpPr>
          <p:nvPr>
            <p:ph type="ftr" sz="quarter" idx="11"/>
          </p:nvPr>
        </p:nvSpPr>
        <p:spPr/>
        <p:txBody>
          <a:bodyPr/>
          <a:lstStyle/>
          <a:p>
            <a:pPr>
              <a:defRPr/>
            </a:pPr>
            <a:r>
              <a:rPr lang="en-US"/>
              <a:t>2022-09-19 | 40132 | +62</a:t>
            </a:r>
          </a:p>
        </p:txBody>
      </p:sp>
      <p:sp>
        <p:nvSpPr>
          <p:cNvPr id="5" name="Slide Number Placeholder 4"/>
          <p:cNvSpPr>
            <a:spLocks noGrp="1"/>
          </p:cNvSpPr>
          <p:nvPr>
            <p:ph type="sldNum" sz="quarter" idx="12"/>
          </p:nvPr>
        </p:nvSpPr>
        <p:spPr/>
        <p:txBody>
          <a:bodyPr/>
          <a:lstStyle/>
          <a:p>
            <a:pPr>
              <a:defRPr/>
            </a:pPr>
            <a:fld id="{D3A9E59A-8EC2-4DC5-999D-DAA8D02502D4}" type="slidenum">
              <a:rPr lang="en-US" smtClean="0"/>
              <a:pPr>
                <a:defRPr/>
              </a:pPr>
              <a:t>‹#›</a:t>
            </a:fld>
            <a:endParaRPr lang="en-US"/>
          </a:p>
        </p:txBody>
      </p:sp>
      <p:sp>
        <p:nvSpPr>
          <p:cNvPr id="6" name="Rectangle 5"/>
          <p:cNvSpPr/>
          <p:nvPr userDrawn="1"/>
        </p:nvSpPr>
        <p:spPr>
          <a:xfrm>
            <a:off x="3048000" y="2857500"/>
            <a:ext cx="6096000"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FI1101-04</a:t>
            </a:r>
          </a:p>
        </p:txBody>
      </p:sp>
      <p:sp>
        <p:nvSpPr>
          <p:cNvPr id="6" name="Footer Placeholder 4"/>
          <p:cNvSpPr>
            <a:spLocks noGrp="1"/>
          </p:cNvSpPr>
          <p:nvPr>
            <p:ph type="ftr" sz="quarter" idx="11"/>
          </p:nvPr>
        </p:nvSpPr>
        <p:spPr/>
        <p:txBody>
          <a:bodyPr/>
          <a:lstStyle>
            <a:lvl1pPr>
              <a:defRPr/>
            </a:lvl1pPr>
          </a:lstStyle>
          <a:p>
            <a:pPr>
              <a:defRPr/>
            </a:pPr>
            <a:r>
              <a:rPr lang="en-US"/>
              <a:t>2022-09-19 | 40132 | +62</a:t>
            </a:r>
          </a:p>
        </p:txBody>
      </p:sp>
      <p:sp>
        <p:nvSpPr>
          <p:cNvPr id="7" name="Slide Number Placeholder 5"/>
          <p:cNvSpPr>
            <a:spLocks noGrp="1"/>
          </p:cNvSpPr>
          <p:nvPr>
            <p:ph type="sldNum" sz="quarter" idx="12"/>
          </p:nvPr>
        </p:nvSpPr>
        <p:spPr/>
        <p:txBody>
          <a:bodyPr/>
          <a:lstStyle>
            <a:lvl1pPr>
              <a:defRPr/>
            </a:lvl1pPr>
          </a:lstStyle>
          <a:p>
            <a:pPr>
              <a:defRPr/>
            </a:pPr>
            <a:fld id="{6DBB966E-8C2D-4BC1-8E0A-7B3027E9FA4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FI1101-04</a:t>
            </a:r>
          </a:p>
        </p:txBody>
      </p:sp>
      <p:sp>
        <p:nvSpPr>
          <p:cNvPr id="5" name="Footer Placeholder 4"/>
          <p:cNvSpPr>
            <a:spLocks noGrp="1"/>
          </p:cNvSpPr>
          <p:nvPr>
            <p:ph type="ftr" sz="quarter" idx="11"/>
          </p:nvPr>
        </p:nvSpPr>
        <p:spPr/>
        <p:txBody>
          <a:bodyPr/>
          <a:lstStyle>
            <a:lvl1pPr>
              <a:defRPr/>
            </a:lvl1pPr>
          </a:lstStyle>
          <a:p>
            <a:pPr>
              <a:defRPr/>
            </a:pPr>
            <a:r>
              <a:rPr lang="en-US"/>
              <a:t>2022-09-19 | 40132 | +62</a:t>
            </a:r>
          </a:p>
        </p:txBody>
      </p:sp>
      <p:sp>
        <p:nvSpPr>
          <p:cNvPr id="6" name="Slide Number Placeholder 5"/>
          <p:cNvSpPr>
            <a:spLocks noGrp="1"/>
          </p:cNvSpPr>
          <p:nvPr>
            <p:ph type="sldNum" sz="quarter" idx="12"/>
          </p:nvPr>
        </p:nvSpPr>
        <p:spPr/>
        <p:txBody>
          <a:bodyPr/>
          <a:lstStyle>
            <a:lvl1pPr>
              <a:defRPr/>
            </a:lvl1pPr>
          </a:lstStyle>
          <a:p>
            <a:pPr>
              <a:defRPr/>
            </a:pPr>
            <a:fld id="{82DDF35C-936D-46A5-8698-4D5B43DAAF2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399" y="205980"/>
            <a:ext cx="2057401"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1"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FI1101-04</a:t>
            </a:r>
          </a:p>
        </p:txBody>
      </p:sp>
      <p:sp>
        <p:nvSpPr>
          <p:cNvPr id="5" name="Footer Placeholder 4"/>
          <p:cNvSpPr>
            <a:spLocks noGrp="1"/>
          </p:cNvSpPr>
          <p:nvPr>
            <p:ph type="ftr" sz="quarter" idx="11"/>
          </p:nvPr>
        </p:nvSpPr>
        <p:spPr/>
        <p:txBody>
          <a:bodyPr/>
          <a:lstStyle>
            <a:lvl1pPr>
              <a:defRPr/>
            </a:lvl1pPr>
          </a:lstStyle>
          <a:p>
            <a:pPr>
              <a:defRPr/>
            </a:pPr>
            <a:r>
              <a:rPr lang="en-US"/>
              <a:t>2022-09-19 | 40132 | +62</a:t>
            </a:r>
          </a:p>
        </p:txBody>
      </p:sp>
      <p:sp>
        <p:nvSpPr>
          <p:cNvPr id="6" name="Slide Number Placeholder 5"/>
          <p:cNvSpPr>
            <a:spLocks noGrp="1"/>
          </p:cNvSpPr>
          <p:nvPr>
            <p:ph type="sldNum" sz="quarter" idx="12"/>
          </p:nvPr>
        </p:nvSpPr>
        <p:spPr/>
        <p:txBody>
          <a:bodyPr/>
          <a:lstStyle>
            <a:lvl1pPr>
              <a:defRPr/>
            </a:lvl1pPr>
          </a:lstStyle>
          <a:p>
            <a:pPr>
              <a:defRPr/>
            </a:pPr>
            <a:fld id="{4707D3F1-DC93-4A28-AD18-25E42003739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2"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a:t>FI1101-04</a:t>
            </a:r>
          </a:p>
        </p:txBody>
      </p:sp>
      <p:sp>
        <p:nvSpPr>
          <p:cNvPr id="5" name="Footer Placeholder 4"/>
          <p:cNvSpPr>
            <a:spLocks noGrp="1"/>
          </p:cNvSpPr>
          <p:nvPr>
            <p:ph type="ftr" sz="quarter" idx="11"/>
          </p:nvPr>
        </p:nvSpPr>
        <p:spPr/>
        <p:txBody>
          <a:bodyPr/>
          <a:lstStyle>
            <a:lvl1pPr>
              <a:defRPr/>
            </a:lvl1pPr>
          </a:lstStyle>
          <a:p>
            <a:pPr>
              <a:defRPr/>
            </a:pPr>
            <a:r>
              <a:rPr lang="en-US"/>
              <a:t>2022-09-19 | 40132 | +62</a:t>
            </a:r>
          </a:p>
        </p:txBody>
      </p:sp>
      <p:sp>
        <p:nvSpPr>
          <p:cNvPr id="6" name="Slide Number Placeholder 5"/>
          <p:cNvSpPr>
            <a:spLocks noGrp="1"/>
          </p:cNvSpPr>
          <p:nvPr>
            <p:ph type="sldNum" sz="quarter" idx="12"/>
          </p:nvPr>
        </p:nvSpPr>
        <p:spPr/>
        <p:txBody>
          <a:bodyPr/>
          <a:lstStyle>
            <a:lvl1pPr>
              <a:defRPr/>
            </a:lvl1pPr>
          </a:lstStyle>
          <a:p>
            <a:pPr>
              <a:defRPr/>
            </a:pPr>
            <a:fld id="{B41179C8-1349-4548-830D-DF332C660C9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FI1101-04</a:t>
            </a:r>
          </a:p>
        </p:txBody>
      </p:sp>
      <p:sp>
        <p:nvSpPr>
          <p:cNvPr id="5" name="Footer Placeholder 4"/>
          <p:cNvSpPr>
            <a:spLocks noGrp="1"/>
          </p:cNvSpPr>
          <p:nvPr>
            <p:ph type="ftr" sz="quarter" idx="11"/>
          </p:nvPr>
        </p:nvSpPr>
        <p:spPr/>
        <p:txBody>
          <a:bodyPr/>
          <a:lstStyle>
            <a:lvl1pPr>
              <a:defRPr/>
            </a:lvl1pPr>
          </a:lstStyle>
          <a:p>
            <a:pPr>
              <a:defRPr/>
            </a:pPr>
            <a:r>
              <a:rPr lang="en-US"/>
              <a:t>2022-09-19 | 40132 | +62</a:t>
            </a:r>
          </a:p>
        </p:txBody>
      </p:sp>
      <p:sp>
        <p:nvSpPr>
          <p:cNvPr id="6" name="Slide Number Placeholder 5"/>
          <p:cNvSpPr>
            <a:spLocks noGrp="1"/>
          </p:cNvSpPr>
          <p:nvPr>
            <p:ph type="sldNum" sz="quarter" idx="12"/>
          </p:nvPr>
        </p:nvSpPr>
        <p:spPr/>
        <p:txBody>
          <a:bodyPr/>
          <a:lstStyle>
            <a:lvl1pPr>
              <a:defRPr/>
            </a:lvl1pPr>
          </a:lstStyle>
          <a:p>
            <a:pPr>
              <a:defRPr/>
            </a:pPr>
            <a:fld id="{F076344D-F0A0-4571-8A46-68688683826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FI1101-04</a:t>
            </a:r>
          </a:p>
        </p:txBody>
      </p:sp>
      <p:sp>
        <p:nvSpPr>
          <p:cNvPr id="5" name="Footer Placeholder 4"/>
          <p:cNvSpPr>
            <a:spLocks noGrp="1"/>
          </p:cNvSpPr>
          <p:nvPr>
            <p:ph type="ftr" sz="quarter" idx="11"/>
          </p:nvPr>
        </p:nvSpPr>
        <p:spPr/>
        <p:txBody>
          <a:bodyPr/>
          <a:lstStyle>
            <a:lvl1pPr>
              <a:defRPr/>
            </a:lvl1pPr>
          </a:lstStyle>
          <a:p>
            <a:pPr>
              <a:defRPr/>
            </a:pPr>
            <a:r>
              <a:rPr lang="en-US"/>
              <a:t>2022-09-19 | 40132 | +62</a:t>
            </a:r>
          </a:p>
        </p:txBody>
      </p:sp>
      <p:sp>
        <p:nvSpPr>
          <p:cNvPr id="6" name="Slide Number Placeholder 5"/>
          <p:cNvSpPr>
            <a:spLocks noGrp="1"/>
          </p:cNvSpPr>
          <p:nvPr>
            <p:ph type="sldNum" sz="quarter" idx="12"/>
          </p:nvPr>
        </p:nvSpPr>
        <p:spPr/>
        <p:txBody>
          <a:bodyPr/>
          <a:lstStyle>
            <a:lvl1pPr>
              <a:defRPr/>
            </a:lvl1pPr>
          </a:lstStyle>
          <a:p>
            <a:pPr>
              <a:defRPr/>
            </a:pPr>
            <a:fld id="{B15F2195-D903-4C08-986A-275315ADD49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200151"/>
            <a:ext cx="4038601" cy="3394472"/>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1" cy="3394472"/>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a:t>FI1101-04</a:t>
            </a:r>
          </a:p>
        </p:txBody>
      </p:sp>
      <p:sp>
        <p:nvSpPr>
          <p:cNvPr id="6" name="Footer Placeholder 4"/>
          <p:cNvSpPr>
            <a:spLocks noGrp="1"/>
          </p:cNvSpPr>
          <p:nvPr>
            <p:ph type="ftr" sz="quarter" idx="11"/>
          </p:nvPr>
        </p:nvSpPr>
        <p:spPr/>
        <p:txBody>
          <a:bodyPr/>
          <a:lstStyle>
            <a:lvl1pPr>
              <a:defRPr/>
            </a:lvl1pPr>
          </a:lstStyle>
          <a:p>
            <a:pPr>
              <a:defRPr/>
            </a:pPr>
            <a:r>
              <a:rPr lang="en-US"/>
              <a:t>2022-09-19 | 40132 | +62</a:t>
            </a:r>
          </a:p>
        </p:txBody>
      </p:sp>
      <p:sp>
        <p:nvSpPr>
          <p:cNvPr id="7" name="Slide Number Placeholder 5"/>
          <p:cNvSpPr>
            <a:spLocks noGrp="1"/>
          </p:cNvSpPr>
          <p:nvPr>
            <p:ph type="sldNum" sz="quarter" idx="12"/>
          </p:nvPr>
        </p:nvSpPr>
        <p:spPr/>
        <p:txBody>
          <a:bodyPr/>
          <a:lstStyle>
            <a:lvl1pPr>
              <a:defRPr/>
            </a:lvl1pPr>
          </a:lstStyle>
          <a:p>
            <a:pPr>
              <a:defRPr/>
            </a:pPr>
            <a:fld id="{2C282B95-DEC4-4DAB-B860-318CD0CDE35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en-US"/>
              <a:t>FI1101-04</a:t>
            </a:r>
          </a:p>
        </p:txBody>
      </p:sp>
      <p:sp>
        <p:nvSpPr>
          <p:cNvPr id="8" name="Footer Placeholder 4"/>
          <p:cNvSpPr>
            <a:spLocks noGrp="1"/>
          </p:cNvSpPr>
          <p:nvPr>
            <p:ph type="ftr" sz="quarter" idx="11"/>
          </p:nvPr>
        </p:nvSpPr>
        <p:spPr/>
        <p:txBody>
          <a:bodyPr/>
          <a:lstStyle>
            <a:lvl1pPr>
              <a:defRPr/>
            </a:lvl1pPr>
          </a:lstStyle>
          <a:p>
            <a:pPr>
              <a:defRPr/>
            </a:pPr>
            <a:r>
              <a:rPr lang="en-US"/>
              <a:t>2022-09-19 | 40132 | +62</a:t>
            </a:r>
          </a:p>
        </p:txBody>
      </p:sp>
      <p:sp>
        <p:nvSpPr>
          <p:cNvPr id="9" name="Slide Number Placeholder 5"/>
          <p:cNvSpPr>
            <a:spLocks noGrp="1"/>
          </p:cNvSpPr>
          <p:nvPr>
            <p:ph type="sldNum" sz="quarter" idx="12"/>
          </p:nvPr>
        </p:nvSpPr>
        <p:spPr/>
        <p:txBody>
          <a:bodyPr/>
          <a:lstStyle>
            <a:lvl1pPr>
              <a:defRPr/>
            </a:lvl1pPr>
          </a:lstStyle>
          <a:p>
            <a:pPr>
              <a:defRPr/>
            </a:pPr>
            <a:fld id="{68C2EDE7-420D-4568-80FC-2440922981E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a:t>FI1101-04</a:t>
            </a:r>
          </a:p>
        </p:txBody>
      </p:sp>
      <p:sp>
        <p:nvSpPr>
          <p:cNvPr id="4" name="Footer Placeholder 4"/>
          <p:cNvSpPr>
            <a:spLocks noGrp="1"/>
          </p:cNvSpPr>
          <p:nvPr>
            <p:ph type="ftr" sz="quarter" idx="11"/>
          </p:nvPr>
        </p:nvSpPr>
        <p:spPr/>
        <p:txBody>
          <a:bodyPr/>
          <a:lstStyle>
            <a:lvl1pPr>
              <a:defRPr/>
            </a:lvl1pPr>
          </a:lstStyle>
          <a:p>
            <a:pPr>
              <a:defRPr/>
            </a:pPr>
            <a:r>
              <a:rPr lang="en-US"/>
              <a:t>2022-09-19 | 40132 | +62</a:t>
            </a:r>
          </a:p>
        </p:txBody>
      </p:sp>
      <p:sp>
        <p:nvSpPr>
          <p:cNvPr id="5" name="Slide Number Placeholder 5"/>
          <p:cNvSpPr>
            <a:spLocks noGrp="1"/>
          </p:cNvSpPr>
          <p:nvPr>
            <p:ph type="sldNum" sz="quarter" idx="12"/>
          </p:nvPr>
        </p:nvSpPr>
        <p:spPr/>
        <p:txBody>
          <a:bodyPr/>
          <a:lstStyle>
            <a:lvl1pPr>
              <a:defRPr/>
            </a:lvl1pPr>
          </a:lstStyle>
          <a:p>
            <a:pPr>
              <a:defRPr/>
            </a:pPr>
            <a:fld id="{D03D2A85-AE74-436B-B7CE-78D8E73A9D1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FI1101-04</a:t>
            </a:r>
          </a:p>
        </p:txBody>
      </p:sp>
      <p:sp>
        <p:nvSpPr>
          <p:cNvPr id="3" name="Footer Placeholder 4"/>
          <p:cNvSpPr>
            <a:spLocks noGrp="1"/>
          </p:cNvSpPr>
          <p:nvPr>
            <p:ph type="ftr" sz="quarter" idx="11"/>
          </p:nvPr>
        </p:nvSpPr>
        <p:spPr/>
        <p:txBody>
          <a:bodyPr/>
          <a:lstStyle>
            <a:lvl1pPr>
              <a:defRPr/>
            </a:lvl1pPr>
          </a:lstStyle>
          <a:p>
            <a:pPr>
              <a:defRPr/>
            </a:pPr>
            <a:r>
              <a:rPr lang="en-US"/>
              <a:t>2022-09-19 | 40132 | +62</a:t>
            </a:r>
          </a:p>
        </p:txBody>
      </p:sp>
      <p:sp>
        <p:nvSpPr>
          <p:cNvPr id="4" name="Slide Number Placeholder 5"/>
          <p:cNvSpPr>
            <a:spLocks noGrp="1"/>
          </p:cNvSpPr>
          <p:nvPr>
            <p:ph type="sldNum" sz="quarter" idx="12"/>
          </p:nvPr>
        </p:nvSpPr>
        <p:spPr/>
        <p:txBody>
          <a:bodyPr/>
          <a:lstStyle>
            <a:lvl1pPr>
              <a:defRPr/>
            </a:lvl1pPr>
          </a:lstStyle>
          <a:p>
            <a:pPr>
              <a:defRPr/>
            </a:pPr>
            <a:fld id="{3100713E-C24A-4DA9-9E2B-69657B8B78F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2" y="204790"/>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FI1101-04</a:t>
            </a:r>
          </a:p>
        </p:txBody>
      </p:sp>
      <p:sp>
        <p:nvSpPr>
          <p:cNvPr id="6" name="Footer Placeholder 4"/>
          <p:cNvSpPr>
            <a:spLocks noGrp="1"/>
          </p:cNvSpPr>
          <p:nvPr>
            <p:ph type="ftr" sz="quarter" idx="11"/>
          </p:nvPr>
        </p:nvSpPr>
        <p:spPr/>
        <p:txBody>
          <a:bodyPr/>
          <a:lstStyle>
            <a:lvl1pPr>
              <a:defRPr/>
            </a:lvl1pPr>
          </a:lstStyle>
          <a:p>
            <a:pPr>
              <a:defRPr/>
            </a:pPr>
            <a:r>
              <a:rPr lang="en-US"/>
              <a:t>2022-09-19 | 40132 | +62</a:t>
            </a:r>
          </a:p>
        </p:txBody>
      </p:sp>
      <p:sp>
        <p:nvSpPr>
          <p:cNvPr id="7" name="Slide Number Placeholder 5"/>
          <p:cNvSpPr>
            <a:spLocks noGrp="1"/>
          </p:cNvSpPr>
          <p:nvPr>
            <p:ph type="sldNum" sz="quarter" idx="12"/>
          </p:nvPr>
        </p:nvSpPr>
        <p:spPr/>
        <p:txBody>
          <a:bodyPr/>
          <a:lstStyle>
            <a:lvl1pPr>
              <a:defRPr/>
            </a:lvl1pPr>
          </a:lstStyle>
          <a:p>
            <a:pPr>
              <a:defRPr/>
            </a:pPr>
            <a:fld id="{7C7E43FF-E978-4C0D-9E32-2BB2C2A56A6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362201" cy="273844"/>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r>
              <a:rPr lang="en-US"/>
              <a:t>FI1101-04</a:t>
            </a:r>
          </a:p>
        </p:txBody>
      </p:sp>
      <p:sp>
        <p:nvSpPr>
          <p:cNvPr id="5" name="Footer Placeholder 4"/>
          <p:cNvSpPr>
            <a:spLocks noGrp="1"/>
          </p:cNvSpPr>
          <p:nvPr>
            <p:ph type="ftr" sz="quarter" idx="3"/>
          </p:nvPr>
        </p:nvSpPr>
        <p:spPr>
          <a:xfrm>
            <a:off x="3124202" y="4767264"/>
            <a:ext cx="2895600" cy="273844"/>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2022-09-19 | 40132 | +62</a:t>
            </a: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A9E59A-8EC2-4DC5-999D-DAA8D02502D4}" type="slidenum">
              <a:rPr lang="en-US"/>
              <a:pPr>
                <a:defRPr/>
              </a:pPr>
              <a:t>‹#›</a:t>
            </a:fld>
            <a:endParaRPr lang="en-US"/>
          </a:p>
        </p:txBody>
      </p:sp>
      <p:sp>
        <p:nvSpPr>
          <p:cNvPr id="8" name="Rectangle 7"/>
          <p:cNvSpPr/>
          <p:nvPr userDrawn="1"/>
        </p:nvSpPr>
        <p:spPr>
          <a:xfrm>
            <a:off x="0" y="2857500"/>
            <a:ext cx="228601"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i.org/10.5281/zenodo.7099408"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cdn-edunex.itb.ac.id/43779-Elementary-Physics-IA-Parallel-Class/117326-Dinamika-Benda-Titik-2/1662867109300_SOAL-Modul-2-Fidas-IA_2022-2023.pdf"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cdn-edunex.itb.ac.id/43779-Elementary-Physics-IA-Parallel-Class/117325-Dinamika-Benda-Titik-1/1662248053745_SOAL-Modul-1-Fidas-IA_2021-2022.pdf"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cdn-edunex.itb.ac.id/43779-Elementary-Physics-IA-Parallel-Class/117328-Usaha-dan-Energi/1663535095106_SOAL-Modul-3-Fidas-IA_2022-2023.pdf"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hyperlink" Target="https://github.com/dudung/py-jupyter-notebook/issues/6" TargetMode="Externa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bwMode="auto">
          <a:noFill/>
          <a:ln>
            <a:miter lim="800000"/>
            <a:headEnd/>
            <a:tailEnd/>
          </a:ln>
        </p:spPr>
        <p:txBody>
          <a:bodyPr/>
          <a:lstStyle/>
          <a:p>
            <a:r>
              <a:rPr lang="en-US"/>
              <a:t>FI1101-04</a:t>
            </a:r>
          </a:p>
        </p:txBody>
      </p:sp>
      <p:sp>
        <p:nvSpPr>
          <p:cNvPr id="2051" name="Footer Placeholder 4"/>
          <p:cNvSpPr>
            <a:spLocks noGrp="1"/>
          </p:cNvSpPr>
          <p:nvPr>
            <p:ph type="ftr" sz="quarter" idx="11"/>
          </p:nvPr>
        </p:nvSpPr>
        <p:spPr bwMode="auto">
          <a:noFill/>
          <a:ln>
            <a:miter lim="800000"/>
            <a:headEnd/>
            <a:tailEnd/>
          </a:ln>
        </p:spPr>
        <p:txBody>
          <a:bodyPr/>
          <a:lstStyle/>
          <a:p>
            <a:r>
              <a:rPr lang="en-US"/>
              <a:t>2022-09-22 | 40132 | +62</a:t>
            </a:r>
          </a:p>
        </p:txBody>
      </p:sp>
      <p:sp>
        <p:nvSpPr>
          <p:cNvPr id="7" name="Slide Number Placeholder 5"/>
          <p:cNvSpPr>
            <a:spLocks noGrp="1"/>
          </p:cNvSpPr>
          <p:nvPr>
            <p:ph type="sldNum" sz="quarter" idx="12"/>
          </p:nvPr>
        </p:nvSpPr>
        <p:spPr/>
        <p:txBody>
          <a:bodyPr/>
          <a:lstStyle/>
          <a:p>
            <a:pPr>
              <a:defRPr/>
            </a:pPr>
            <a:fld id="{F45E2BD2-9046-4A03-9863-E4C5FD7D6D94}" type="slidenum">
              <a:rPr lang="en-US"/>
              <a:pPr>
                <a:defRPr/>
              </a:pPr>
              <a:t>1</a:t>
            </a:fld>
            <a:endParaRPr lang="en-US" dirty="0"/>
          </a:p>
        </p:txBody>
      </p:sp>
      <p:sp>
        <p:nvSpPr>
          <p:cNvPr id="4" name="Rectangle 3"/>
          <p:cNvSpPr/>
          <p:nvPr/>
        </p:nvSpPr>
        <p:spPr>
          <a:xfrm>
            <a:off x="0" y="2857500"/>
            <a:ext cx="9144000"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54" name="Title 1"/>
          <p:cNvSpPr>
            <a:spLocks noGrp="1"/>
          </p:cNvSpPr>
          <p:nvPr>
            <p:ph type="ctrTitle"/>
          </p:nvPr>
        </p:nvSpPr>
        <p:spPr>
          <a:xfrm>
            <a:off x="342900" y="514350"/>
            <a:ext cx="8458201" cy="1843088"/>
          </a:xfrm>
        </p:spPr>
        <p:txBody>
          <a:bodyPr/>
          <a:lstStyle/>
          <a:p>
            <a:pPr eaLnBrk="1" hangingPunct="1"/>
            <a:r>
              <a:rPr lang="en-US"/>
              <a:t>Diskusi Tutorial 3: Kinematika,</a:t>
            </a:r>
            <a:br>
              <a:rPr lang="en-US"/>
            </a:br>
            <a:r>
              <a:rPr lang="en-US"/>
              <a:t>Dinamika, Usaha dan Energi</a:t>
            </a:r>
            <a:br>
              <a:rPr lang="en-US"/>
            </a:br>
            <a:r>
              <a:rPr lang="en-US"/>
              <a:t>(</a:t>
            </a:r>
            <a:r>
              <a:rPr lang="en-US">
                <a:solidFill>
                  <a:srgbClr val="0070C0"/>
                </a:solidFill>
              </a:rPr>
              <a:t>Soal dan beberapa solusinya</a:t>
            </a:r>
            <a:r>
              <a:rPr lang="en-US"/>
              <a:t>)</a:t>
            </a:r>
            <a:endParaRPr lang="en-US" sz="3000">
              <a:solidFill>
                <a:schemeClr val="bg1">
                  <a:lumMod val="75000"/>
                </a:schemeClr>
              </a:solidFill>
            </a:endParaRPr>
          </a:p>
        </p:txBody>
      </p:sp>
      <p:sp>
        <p:nvSpPr>
          <p:cNvPr id="2055" name="Subtitle 2"/>
          <p:cNvSpPr>
            <a:spLocks noGrp="1"/>
          </p:cNvSpPr>
          <p:nvPr>
            <p:ph type="subTitle" idx="1"/>
          </p:nvPr>
        </p:nvSpPr>
        <p:spPr>
          <a:xfrm>
            <a:off x="838202" y="2929000"/>
            <a:ext cx="7391398" cy="1066800"/>
          </a:xfrm>
        </p:spPr>
        <p:txBody>
          <a:bodyPr/>
          <a:lstStyle/>
          <a:p>
            <a:pPr algn="l" eaLnBrk="1" hangingPunct="1">
              <a:lnSpc>
                <a:spcPct val="80000"/>
              </a:lnSpc>
            </a:pPr>
            <a:r>
              <a:rPr lang="pt-BR" sz="1800">
                <a:solidFill>
                  <a:schemeClr val="bg1"/>
                </a:solidFill>
              </a:rPr>
              <a:t>Sparisoma Viridi, Septian Ulan Dini</a:t>
            </a:r>
            <a:endParaRPr lang="pt-BR" sz="300" baseline="30000">
              <a:solidFill>
                <a:schemeClr val="bg1"/>
              </a:solidFill>
            </a:endParaRPr>
          </a:p>
          <a:p>
            <a:pPr algn="l" eaLnBrk="1" hangingPunct="1">
              <a:lnSpc>
                <a:spcPct val="80000"/>
              </a:lnSpc>
            </a:pPr>
            <a:r>
              <a:rPr lang="en-US" sz="1400">
                <a:solidFill>
                  <a:schemeClr val="bg1"/>
                </a:solidFill>
              </a:rPr>
              <a:t>Nuclear Physics and Biophysics Research Division</a:t>
            </a:r>
          </a:p>
          <a:p>
            <a:pPr algn="l" eaLnBrk="1" hangingPunct="1">
              <a:lnSpc>
                <a:spcPct val="80000"/>
              </a:lnSpc>
            </a:pPr>
            <a:r>
              <a:rPr lang="en-US" sz="1400">
                <a:solidFill>
                  <a:schemeClr val="bg1"/>
                </a:solidFill>
              </a:rPr>
              <a:t>Department of Physics, Institut Teknologi Bandung, Bandung 40132, Indonesia</a:t>
            </a:r>
          </a:p>
          <a:p>
            <a:pPr algn="l" eaLnBrk="1" hangingPunct="1">
              <a:lnSpc>
                <a:spcPct val="80000"/>
              </a:lnSpc>
            </a:pPr>
            <a:endParaRPr lang="en-US" sz="1000">
              <a:solidFill>
                <a:schemeClr val="bg1"/>
              </a:solidFill>
            </a:endParaRPr>
          </a:p>
          <a:p>
            <a:pPr algn="l" eaLnBrk="1" hangingPunct="1">
              <a:lnSpc>
                <a:spcPct val="80000"/>
              </a:lnSpc>
            </a:pPr>
            <a:r>
              <a:rPr lang="en-US" sz="1100">
                <a:solidFill>
                  <a:schemeClr val="bg1"/>
                </a:solidFill>
              </a:rPr>
              <a:t>20220921-v5| https://doi.org/10.5281/zenodo.7099408</a:t>
            </a:r>
          </a:p>
        </p:txBody>
      </p:sp>
      <p:sp>
        <p:nvSpPr>
          <p:cNvPr id="8" name="Rectangle 7">
            <a:hlinkClick r:id="rId3"/>
          </p:cNvPr>
          <p:cNvSpPr/>
          <p:nvPr/>
        </p:nvSpPr>
        <p:spPr>
          <a:xfrm>
            <a:off x="1729737" y="3748203"/>
            <a:ext cx="2423160" cy="238126"/>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6184-F854-0C80-2268-4B76F00A536A}"/>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DB988AF9-085D-F4F9-D921-F88DA9EBD32E}"/>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9A8D925B-C412-39C8-0986-1E03A0149524}"/>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2EC87728-EA0D-3D51-B59D-3F9F2855A871}"/>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2624B829-0AB0-5FB9-A8B1-C9DAF3858F5E}"/>
              </a:ext>
            </a:extLst>
          </p:cNvPr>
          <p:cNvSpPr>
            <a:spLocks noGrp="1"/>
          </p:cNvSpPr>
          <p:nvPr>
            <p:ph type="sldNum" sz="quarter" idx="12"/>
          </p:nvPr>
        </p:nvSpPr>
        <p:spPr/>
        <p:txBody>
          <a:bodyPr/>
          <a:lstStyle/>
          <a:p>
            <a:pPr>
              <a:defRPr/>
            </a:pPr>
            <a:fld id="{F076344D-F0A0-4571-8A46-686886838267}" type="slidenum">
              <a:rPr lang="en-US" smtClean="0"/>
              <a:pPr>
                <a:defRPr/>
              </a:pPr>
              <a:t>10</a:t>
            </a:fld>
            <a:endParaRPr lang="en-US"/>
          </a:p>
        </p:txBody>
      </p:sp>
      <p:pic>
        <p:nvPicPr>
          <p:cNvPr id="8" name="Picture 7">
            <a:extLst>
              <a:ext uri="{FF2B5EF4-FFF2-40B4-BE49-F238E27FC236}">
                <a16:creationId xmlns:a16="http://schemas.microsoft.com/office/drawing/2014/main" id="{DF873BA5-8304-3E51-EA4B-A05B20C8B692}"/>
              </a:ext>
            </a:extLst>
          </p:cNvPr>
          <p:cNvPicPr>
            <a:picLocks noChangeAspect="1"/>
          </p:cNvPicPr>
          <p:nvPr/>
        </p:nvPicPr>
        <p:blipFill>
          <a:blip r:embed="rId2"/>
          <a:stretch>
            <a:fillRect/>
          </a:stretch>
        </p:blipFill>
        <p:spPr>
          <a:xfrm>
            <a:off x="418520" y="209550"/>
            <a:ext cx="8306959" cy="1562318"/>
          </a:xfrm>
          <a:prstGeom prst="rect">
            <a:avLst/>
          </a:prstGeom>
        </p:spPr>
      </p:pic>
      <p:sp>
        <p:nvSpPr>
          <p:cNvPr id="7" name="TextBox 6">
            <a:extLst>
              <a:ext uri="{FF2B5EF4-FFF2-40B4-BE49-F238E27FC236}">
                <a16:creationId xmlns:a16="http://schemas.microsoft.com/office/drawing/2014/main" id="{BE2407BB-CA7D-BB3A-0A0F-05A6C360AA70}"/>
              </a:ext>
            </a:extLst>
          </p:cNvPr>
          <p:cNvSpPr txBox="1"/>
          <p:nvPr/>
        </p:nvSpPr>
        <p:spPr>
          <a:xfrm>
            <a:off x="-42747" y="253881"/>
            <a:ext cx="685800" cy="276999"/>
          </a:xfrm>
          <a:prstGeom prst="rect">
            <a:avLst/>
          </a:prstGeom>
          <a:noFill/>
        </p:spPr>
        <p:txBody>
          <a:bodyPr wrap="square">
            <a:spAutoFit/>
          </a:bodyPr>
          <a:lstStyle/>
          <a:p>
            <a:r>
              <a:rPr lang="en-US" sz="1200"/>
              <a:t>KIN-B</a:t>
            </a:r>
            <a:endParaRPr lang="en-ID" sz="1200"/>
          </a:p>
        </p:txBody>
      </p:sp>
    </p:spTree>
    <p:extLst>
      <p:ext uri="{BB962C8B-B14F-4D97-AF65-F5344CB8AC3E}">
        <p14:creationId xmlns:p14="http://schemas.microsoft.com/office/powerpoint/2010/main" val="1905852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6184-F854-0C80-2268-4B76F00A536A}"/>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DB988AF9-085D-F4F9-D921-F88DA9EBD32E}"/>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9A8D925B-C412-39C8-0986-1E03A0149524}"/>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2EC87728-EA0D-3D51-B59D-3F9F2855A871}"/>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2624B829-0AB0-5FB9-A8B1-C9DAF3858F5E}"/>
              </a:ext>
            </a:extLst>
          </p:cNvPr>
          <p:cNvSpPr>
            <a:spLocks noGrp="1"/>
          </p:cNvSpPr>
          <p:nvPr>
            <p:ph type="sldNum" sz="quarter" idx="12"/>
          </p:nvPr>
        </p:nvSpPr>
        <p:spPr/>
        <p:txBody>
          <a:bodyPr/>
          <a:lstStyle/>
          <a:p>
            <a:pPr>
              <a:defRPr/>
            </a:pPr>
            <a:fld id="{F076344D-F0A0-4571-8A46-686886838267}" type="slidenum">
              <a:rPr lang="en-US" smtClean="0"/>
              <a:pPr>
                <a:defRPr/>
              </a:pPr>
              <a:t>11</a:t>
            </a:fld>
            <a:endParaRPr lang="en-US"/>
          </a:p>
        </p:txBody>
      </p:sp>
      <p:pic>
        <p:nvPicPr>
          <p:cNvPr id="8" name="Picture 7">
            <a:extLst>
              <a:ext uri="{FF2B5EF4-FFF2-40B4-BE49-F238E27FC236}">
                <a16:creationId xmlns:a16="http://schemas.microsoft.com/office/drawing/2014/main" id="{31653FDD-8972-553B-26B0-111AF24812A3}"/>
              </a:ext>
            </a:extLst>
          </p:cNvPr>
          <p:cNvPicPr>
            <a:picLocks noChangeAspect="1"/>
          </p:cNvPicPr>
          <p:nvPr/>
        </p:nvPicPr>
        <p:blipFill>
          <a:blip r:embed="rId2"/>
          <a:stretch>
            <a:fillRect/>
          </a:stretch>
        </p:blipFill>
        <p:spPr>
          <a:xfrm>
            <a:off x="370888" y="209550"/>
            <a:ext cx="8402223" cy="1133633"/>
          </a:xfrm>
          <a:prstGeom prst="rect">
            <a:avLst/>
          </a:prstGeom>
        </p:spPr>
      </p:pic>
      <p:sp>
        <p:nvSpPr>
          <p:cNvPr id="7" name="TextBox 6">
            <a:extLst>
              <a:ext uri="{FF2B5EF4-FFF2-40B4-BE49-F238E27FC236}">
                <a16:creationId xmlns:a16="http://schemas.microsoft.com/office/drawing/2014/main" id="{D140C721-06BD-50D1-14CC-D57AC9C74808}"/>
              </a:ext>
            </a:extLst>
          </p:cNvPr>
          <p:cNvSpPr txBox="1"/>
          <p:nvPr/>
        </p:nvSpPr>
        <p:spPr>
          <a:xfrm>
            <a:off x="-42747" y="242730"/>
            <a:ext cx="685800" cy="276999"/>
          </a:xfrm>
          <a:prstGeom prst="rect">
            <a:avLst/>
          </a:prstGeom>
          <a:noFill/>
        </p:spPr>
        <p:txBody>
          <a:bodyPr wrap="square">
            <a:spAutoFit/>
          </a:bodyPr>
          <a:lstStyle/>
          <a:p>
            <a:r>
              <a:rPr lang="en-US" sz="1200"/>
              <a:t>KIN-B</a:t>
            </a:r>
            <a:endParaRPr lang="en-ID" sz="1200"/>
          </a:p>
        </p:txBody>
      </p:sp>
    </p:spTree>
    <p:extLst>
      <p:ext uri="{BB962C8B-B14F-4D97-AF65-F5344CB8AC3E}">
        <p14:creationId xmlns:p14="http://schemas.microsoft.com/office/powerpoint/2010/main" val="3943441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6184-F854-0C80-2268-4B76F00A536A}"/>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DB988AF9-085D-F4F9-D921-F88DA9EBD32E}"/>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9A8D925B-C412-39C8-0986-1E03A0149524}"/>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2EC87728-EA0D-3D51-B59D-3F9F2855A871}"/>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2624B829-0AB0-5FB9-A8B1-C9DAF3858F5E}"/>
              </a:ext>
            </a:extLst>
          </p:cNvPr>
          <p:cNvSpPr>
            <a:spLocks noGrp="1"/>
          </p:cNvSpPr>
          <p:nvPr>
            <p:ph type="sldNum" sz="quarter" idx="12"/>
          </p:nvPr>
        </p:nvSpPr>
        <p:spPr/>
        <p:txBody>
          <a:bodyPr/>
          <a:lstStyle/>
          <a:p>
            <a:pPr>
              <a:defRPr/>
            </a:pPr>
            <a:fld id="{F076344D-F0A0-4571-8A46-686886838267}" type="slidenum">
              <a:rPr lang="en-US" smtClean="0"/>
              <a:pPr>
                <a:defRPr/>
              </a:pPr>
              <a:t>12</a:t>
            </a:fld>
            <a:endParaRPr lang="en-US"/>
          </a:p>
        </p:txBody>
      </p:sp>
      <p:pic>
        <p:nvPicPr>
          <p:cNvPr id="8" name="Picture 7">
            <a:extLst>
              <a:ext uri="{FF2B5EF4-FFF2-40B4-BE49-F238E27FC236}">
                <a16:creationId xmlns:a16="http://schemas.microsoft.com/office/drawing/2014/main" id="{219BDC7B-36A6-E93C-9D69-8ED212668011}"/>
              </a:ext>
            </a:extLst>
          </p:cNvPr>
          <p:cNvPicPr>
            <a:picLocks noChangeAspect="1"/>
          </p:cNvPicPr>
          <p:nvPr/>
        </p:nvPicPr>
        <p:blipFill>
          <a:blip r:embed="rId2"/>
          <a:stretch>
            <a:fillRect/>
          </a:stretch>
        </p:blipFill>
        <p:spPr>
          <a:xfrm>
            <a:off x="390525" y="209550"/>
            <a:ext cx="8362950" cy="1476375"/>
          </a:xfrm>
          <a:prstGeom prst="rect">
            <a:avLst/>
          </a:prstGeom>
        </p:spPr>
      </p:pic>
      <p:sp>
        <p:nvSpPr>
          <p:cNvPr id="7" name="TextBox 6">
            <a:extLst>
              <a:ext uri="{FF2B5EF4-FFF2-40B4-BE49-F238E27FC236}">
                <a16:creationId xmlns:a16="http://schemas.microsoft.com/office/drawing/2014/main" id="{9519C85C-1F68-0642-13B3-ACDFFB886E12}"/>
              </a:ext>
            </a:extLst>
          </p:cNvPr>
          <p:cNvSpPr txBox="1"/>
          <p:nvPr/>
        </p:nvSpPr>
        <p:spPr>
          <a:xfrm>
            <a:off x="-65049" y="499211"/>
            <a:ext cx="685800" cy="276999"/>
          </a:xfrm>
          <a:prstGeom prst="rect">
            <a:avLst/>
          </a:prstGeom>
          <a:noFill/>
        </p:spPr>
        <p:txBody>
          <a:bodyPr wrap="square">
            <a:spAutoFit/>
          </a:bodyPr>
          <a:lstStyle/>
          <a:p>
            <a:r>
              <a:rPr lang="en-US" sz="1200"/>
              <a:t>KIN-B</a:t>
            </a:r>
            <a:endParaRPr lang="en-ID" sz="1200"/>
          </a:p>
        </p:txBody>
      </p:sp>
    </p:spTree>
    <p:extLst>
      <p:ext uri="{BB962C8B-B14F-4D97-AF65-F5344CB8AC3E}">
        <p14:creationId xmlns:p14="http://schemas.microsoft.com/office/powerpoint/2010/main" val="1266041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6184-F854-0C80-2268-4B76F00A536A}"/>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DB988AF9-085D-F4F9-D921-F88DA9EBD32E}"/>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9A8D925B-C412-39C8-0986-1E03A0149524}"/>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2EC87728-EA0D-3D51-B59D-3F9F2855A871}"/>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2624B829-0AB0-5FB9-A8B1-C9DAF3858F5E}"/>
              </a:ext>
            </a:extLst>
          </p:cNvPr>
          <p:cNvSpPr>
            <a:spLocks noGrp="1"/>
          </p:cNvSpPr>
          <p:nvPr>
            <p:ph type="sldNum" sz="quarter" idx="12"/>
          </p:nvPr>
        </p:nvSpPr>
        <p:spPr/>
        <p:txBody>
          <a:bodyPr/>
          <a:lstStyle/>
          <a:p>
            <a:pPr>
              <a:defRPr/>
            </a:pPr>
            <a:fld id="{F076344D-F0A0-4571-8A46-686886838267}" type="slidenum">
              <a:rPr lang="en-US" smtClean="0"/>
              <a:pPr>
                <a:defRPr/>
              </a:pPr>
              <a:t>13</a:t>
            </a:fld>
            <a:endParaRPr lang="en-US"/>
          </a:p>
        </p:txBody>
      </p:sp>
      <p:pic>
        <p:nvPicPr>
          <p:cNvPr id="8" name="Picture 7">
            <a:extLst>
              <a:ext uri="{FF2B5EF4-FFF2-40B4-BE49-F238E27FC236}">
                <a16:creationId xmlns:a16="http://schemas.microsoft.com/office/drawing/2014/main" id="{1F0120DC-0AAA-F986-5CA4-EE522AAA3A53}"/>
              </a:ext>
            </a:extLst>
          </p:cNvPr>
          <p:cNvPicPr>
            <a:picLocks noChangeAspect="1"/>
          </p:cNvPicPr>
          <p:nvPr/>
        </p:nvPicPr>
        <p:blipFill>
          <a:blip r:embed="rId2"/>
          <a:stretch>
            <a:fillRect/>
          </a:stretch>
        </p:blipFill>
        <p:spPr>
          <a:xfrm>
            <a:off x="375652" y="209550"/>
            <a:ext cx="8392696" cy="1590897"/>
          </a:xfrm>
          <a:prstGeom prst="rect">
            <a:avLst/>
          </a:prstGeom>
        </p:spPr>
      </p:pic>
      <p:sp>
        <p:nvSpPr>
          <p:cNvPr id="7" name="TextBox 6">
            <a:extLst>
              <a:ext uri="{FF2B5EF4-FFF2-40B4-BE49-F238E27FC236}">
                <a16:creationId xmlns:a16="http://schemas.microsoft.com/office/drawing/2014/main" id="{9CF1AA0A-0807-159C-98F7-DE471B5F8CCD}"/>
              </a:ext>
            </a:extLst>
          </p:cNvPr>
          <p:cNvSpPr txBox="1"/>
          <p:nvPr/>
        </p:nvSpPr>
        <p:spPr>
          <a:xfrm>
            <a:off x="-65049" y="242730"/>
            <a:ext cx="685800" cy="276999"/>
          </a:xfrm>
          <a:prstGeom prst="rect">
            <a:avLst/>
          </a:prstGeom>
          <a:noFill/>
        </p:spPr>
        <p:txBody>
          <a:bodyPr wrap="square">
            <a:spAutoFit/>
          </a:bodyPr>
          <a:lstStyle/>
          <a:p>
            <a:r>
              <a:rPr lang="en-US" sz="1200"/>
              <a:t>KIN-B</a:t>
            </a:r>
            <a:endParaRPr lang="en-ID" sz="1200"/>
          </a:p>
        </p:txBody>
      </p:sp>
    </p:spTree>
    <p:extLst>
      <p:ext uri="{BB962C8B-B14F-4D97-AF65-F5344CB8AC3E}">
        <p14:creationId xmlns:p14="http://schemas.microsoft.com/office/powerpoint/2010/main" val="2925334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6184-F854-0C80-2268-4B76F00A536A}"/>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DB988AF9-085D-F4F9-D921-F88DA9EBD32E}"/>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9A8D925B-C412-39C8-0986-1E03A0149524}"/>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2EC87728-EA0D-3D51-B59D-3F9F2855A871}"/>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2624B829-0AB0-5FB9-A8B1-C9DAF3858F5E}"/>
              </a:ext>
            </a:extLst>
          </p:cNvPr>
          <p:cNvSpPr>
            <a:spLocks noGrp="1"/>
          </p:cNvSpPr>
          <p:nvPr>
            <p:ph type="sldNum" sz="quarter" idx="12"/>
          </p:nvPr>
        </p:nvSpPr>
        <p:spPr/>
        <p:txBody>
          <a:bodyPr/>
          <a:lstStyle/>
          <a:p>
            <a:pPr>
              <a:defRPr/>
            </a:pPr>
            <a:fld id="{F076344D-F0A0-4571-8A46-686886838267}" type="slidenum">
              <a:rPr lang="en-US" smtClean="0"/>
              <a:pPr>
                <a:defRPr/>
              </a:pPr>
              <a:t>14</a:t>
            </a:fld>
            <a:endParaRPr lang="en-US"/>
          </a:p>
        </p:txBody>
      </p:sp>
      <p:pic>
        <p:nvPicPr>
          <p:cNvPr id="8" name="Picture 7">
            <a:extLst>
              <a:ext uri="{FF2B5EF4-FFF2-40B4-BE49-F238E27FC236}">
                <a16:creationId xmlns:a16="http://schemas.microsoft.com/office/drawing/2014/main" id="{4D8B8A45-86A4-1F42-58BE-3CC037BDADC6}"/>
              </a:ext>
            </a:extLst>
          </p:cNvPr>
          <p:cNvPicPr>
            <a:picLocks noChangeAspect="1"/>
          </p:cNvPicPr>
          <p:nvPr/>
        </p:nvPicPr>
        <p:blipFill>
          <a:blip r:embed="rId2"/>
          <a:stretch>
            <a:fillRect/>
          </a:stretch>
        </p:blipFill>
        <p:spPr>
          <a:xfrm>
            <a:off x="389941" y="209550"/>
            <a:ext cx="8364117" cy="1562318"/>
          </a:xfrm>
          <a:prstGeom prst="rect">
            <a:avLst/>
          </a:prstGeom>
        </p:spPr>
      </p:pic>
      <p:sp>
        <p:nvSpPr>
          <p:cNvPr id="7" name="TextBox 6">
            <a:extLst>
              <a:ext uri="{FF2B5EF4-FFF2-40B4-BE49-F238E27FC236}">
                <a16:creationId xmlns:a16="http://schemas.microsoft.com/office/drawing/2014/main" id="{08669EC0-776A-03EB-0A2D-696B4BF6EF32}"/>
              </a:ext>
            </a:extLst>
          </p:cNvPr>
          <p:cNvSpPr txBox="1"/>
          <p:nvPr/>
        </p:nvSpPr>
        <p:spPr>
          <a:xfrm>
            <a:off x="-42747" y="253881"/>
            <a:ext cx="685800" cy="276999"/>
          </a:xfrm>
          <a:prstGeom prst="rect">
            <a:avLst/>
          </a:prstGeom>
          <a:noFill/>
        </p:spPr>
        <p:txBody>
          <a:bodyPr wrap="square">
            <a:spAutoFit/>
          </a:bodyPr>
          <a:lstStyle/>
          <a:p>
            <a:r>
              <a:rPr lang="en-US" sz="1200"/>
              <a:t>KIN-B</a:t>
            </a:r>
            <a:endParaRPr lang="en-ID" sz="1200"/>
          </a:p>
        </p:txBody>
      </p:sp>
    </p:spTree>
    <p:extLst>
      <p:ext uri="{BB962C8B-B14F-4D97-AF65-F5344CB8AC3E}">
        <p14:creationId xmlns:p14="http://schemas.microsoft.com/office/powerpoint/2010/main" val="2322783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6184-F854-0C80-2268-4B76F00A536A}"/>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DB988AF9-085D-F4F9-D921-F88DA9EBD32E}"/>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9A8D925B-C412-39C8-0986-1E03A0149524}"/>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2EC87728-EA0D-3D51-B59D-3F9F2855A871}"/>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2624B829-0AB0-5FB9-A8B1-C9DAF3858F5E}"/>
              </a:ext>
            </a:extLst>
          </p:cNvPr>
          <p:cNvSpPr>
            <a:spLocks noGrp="1"/>
          </p:cNvSpPr>
          <p:nvPr>
            <p:ph type="sldNum" sz="quarter" idx="12"/>
          </p:nvPr>
        </p:nvSpPr>
        <p:spPr/>
        <p:txBody>
          <a:bodyPr/>
          <a:lstStyle/>
          <a:p>
            <a:pPr>
              <a:defRPr/>
            </a:pPr>
            <a:fld id="{F076344D-F0A0-4571-8A46-686886838267}" type="slidenum">
              <a:rPr lang="en-US" smtClean="0"/>
              <a:pPr>
                <a:defRPr/>
              </a:pPr>
              <a:t>15</a:t>
            </a:fld>
            <a:endParaRPr lang="en-US"/>
          </a:p>
        </p:txBody>
      </p:sp>
      <p:pic>
        <p:nvPicPr>
          <p:cNvPr id="8" name="Picture 7">
            <a:extLst>
              <a:ext uri="{FF2B5EF4-FFF2-40B4-BE49-F238E27FC236}">
                <a16:creationId xmlns:a16="http://schemas.microsoft.com/office/drawing/2014/main" id="{E35CD27A-DE68-358D-5986-E82C560711A1}"/>
              </a:ext>
            </a:extLst>
          </p:cNvPr>
          <p:cNvPicPr>
            <a:picLocks noChangeAspect="1"/>
          </p:cNvPicPr>
          <p:nvPr/>
        </p:nvPicPr>
        <p:blipFill>
          <a:blip r:embed="rId2"/>
          <a:stretch>
            <a:fillRect/>
          </a:stretch>
        </p:blipFill>
        <p:spPr>
          <a:xfrm>
            <a:off x="399467" y="209550"/>
            <a:ext cx="8345065" cy="962159"/>
          </a:xfrm>
          <a:prstGeom prst="rect">
            <a:avLst/>
          </a:prstGeom>
        </p:spPr>
      </p:pic>
      <p:sp>
        <p:nvSpPr>
          <p:cNvPr id="7" name="TextBox 6">
            <a:extLst>
              <a:ext uri="{FF2B5EF4-FFF2-40B4-BE49-F238E27FC236}">
                <a16:creationId xmlns:a16="http://schemas.microsoft.com/office/drawing/2014/main" id="{0496A08E-2520-10E5-D8C2-EF732FF3DC5E}"/>
              </a:ext>
            </a:extLst>
          </p:cNvPr>
          <p:cNvSpPr txBox="1"/>
          <p:nvPr/>
        </p:nvSpPr>
        <p:spPr>
          <a:xfrm>
            <a:off x="-42747" y="242730"/>
            <a:ext cx="685800" cy="276999"/>
          </a:xfrm>
          <a:prstGeom prst="rect">
            <a:avLst/>
          </a:prstGeom>
          <a:noFill/>
        </p:spPr>
        <p:txBody>
          <a:bodyPr wrap="square">
            <a:spAutoFit/>
          </a:bodyPr>
          <a:lstStyle/>
          <a:p>
            <a:r>
              <a:rPr lang="en-US" sz="1200"/>
              <a:t>KIN-B</a:t>
            </a:r>
            <a:endParaRPr lang="en-ID" sz="1200"/>
          </a:p>
        </p:txBody>
      </p:sp>
    </p:spTree>
    <p:extLst>
      <p:ext uri="{BB962C8B-B14F-4D97-AF65-F5344CB8AC3E}">
        <p14:creationId xmlns:p14="http://schemas.microsoft.com/office/powerpoint/2010/main" val="1358925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6184-F854-0C80-2268-4B76F00A536A}"/>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DB988AF9-085D-F4F9-D921-F88DA9EBD32E}"/>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9A8D925B-C412-39C8-0986-1E03A0149524}"/>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2EC87728-EA0D-3D51-B59D-3F9F2855A871}"/>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2624B829-0AB0-5FB9-A8B1-C9DAF3858F5E}"/>
              </a:ext>
            </a:extLst>
          </p:cNvPr>
          <p:cNvSpPr>
            <a:spLocks noGrp="1"/>
          </p:cNvSpPr>
          <p:nvPr>
            <p:ph type="sldNum" sz="quarter" idx="12"/>
          </p:nvPr>
        </p:nvSpPr>
        <p:spPr/>
        <p:txBody>
          <a:bodyPr/>
          <a:lstStyle/>
          <a:p>
            <a:pPr>
              <a:defRPr/>
            </a:pPr>
            <a:fld id="{F076344D-F0A0-4571-8A46-686886838267}" type="slidenum">
              <a:rPr lang="en-US" smtClean="0"/>
              <a:pPr>
                <a:defRPr/>
              </a:pPr>
              <a:t>16</a:t>
            </a:fld>
            <a:endParaRPr lang="en-US"/>
          </a:p>
        </p:txBody>
      </p:sp>
      <p:pic>
        <p:nvPicPr>
          <p:cNvPr id="8" name="Picture 7">
            <a:extLst>
              <a:ext uri="{FF2B5EF4-FFF2-40B4-BE49-F238E27FC236}">
                <a16:creationId xmlns:a16="http://schemas.microsoft.com/office/drawing/2014/main" id="{28A49C1B-CEBD-915A-74CC-C6997D65E9AB}"/>
              </a:ext>
            </a:extLst>
          </p:cNvPr>
          <p:cNvPicPr>
            <a:picLocks noChangeAspect="1"/>
          </p:cNvPicPr>
          <p:nvPr/>
        </p:nvPicPr>
        <p:blipFill>
          <a:blip r:embed="rId2"/>
          <a:stretch>
            <a:fillRect/>
          </a:stretch>
        </p:blipFill>
        <p:spPr>
          <a:xfrm>
            <a:off x="404231" y="209550"/>
            <a:ext cx="8335538" cy="1152686"/>
          </a:xfrm>
          <a:prstGeom prst="rect">
            <a:avLst/>
          </a:prstGeom>
        </p:spPr>
      </p:pic>
      <p:sp>
        <p:nvSpPr>
          <p:cNvPr id="7" name="TextBox 6">
            <a:extLst>
              <a:ext uri="{FF2B5EF4-FFF2-40B4-BE49-F238E27FC236}">
                <a16:creationId xmlns:a16="http://schemas.microsoft.com/office/drawing/2014/main" id="{66D7FE64-EBB1-CBB6-8A52-B031CE6CFABB}"/>
              </a:ext>
            </a:extLst>
          </p:cNvPr>
          <p:cNvSpPr txBox="1"/>
          <p:nvPr/>
        </p:nvSpPr>
        <p:spPr>
          <a:xfrm>
            <a:off x="-53898" y="231579"/>
            <a:ext cx="685800" cy="276999"/>
          </a:xfrm>
          <a:prstGeom prst="rect">
            <a:avLst/>
          </a:prstGeom>
          <a:noFill/>
        </p:spPr>
        <p:txBody>
          <a:bodyPr wrap="square">
            <a:spAutoFit/>
          </a:bodyPr>
          <a:lstStyle/>
          <a:p>
            <a:r>
              <a:rPr lang="en-US" sz="1200"/>
              <a:t>KIN-B</a:t>
            </a:r>
            <a:endParaRPr lang="en-ID" sz="1200"/>
          </a:p>
        </p:txBody>
      </p:sp>
    </p:spTree>
    <p:extLst>
      <p:ext uri="{BB962C8B-B14F-4D97-AF65-F5344CB8AC3E}">
        <p14:creationId xmlns:p14="http://schemas.microsoft.com/office/powerpoint/2010/main" val="2516536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6184-F854-0C80-2268-4B76F00A536A}"/>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DB988AF9-085D-F4F9-D921-F88DA9EBD32E}"/>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9A8D925B-C412-39C8-0986-1E03A0149524}"/>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2EC87728-EA0D-3D51-B59D-3F9F2855A871}"/>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2624B829-0AB0-5FB9-A8B1-C9DAF3858F5E}"/>
              </a:ext>
            </a:extLst>
          </p:cNvPr>
          <p:cNvSpPr>
            <a:spLocks noGrp="1"/>
          </p:cNvSpPr>
          <p:nvPr>
            <p:ph type="sldNum" sz="quarter" idx="12"/>
          </p:nvPr>
        </p:nvSpPr>
        <p:spPr/>
        <p:txBody>
          <a:bodyPr/>
          <a:lstStyle/>
          <a:p>
            <a:pPr>
              <a:defRPr/>
            </a:pPr>
            <a:fld id="{F076344D-F0A0-4571-8A46-686886838267}" type="slidenum">
              <a:rPr lang="en-US" smtClean="0"/>
              <a:pPr>
                <a:defRPr/>
              </a:pPr>
              <a:t>17</a:t>
            </a:fld>
            <a:endParaRPr lang="en-US"/>
          </a:p>
        </p:txBody>
      </p:sp>
      <p:pic>
        <p:nvPicPr>
          <p:cNvPr id="8" name="Picture 7">
            <a:extLst>
              <a:ext uri="{FF2B5EF4-FFF2-40B4-BE49-F238E27FC236}">
                <a16:creationId xmlns:a16="http://schemas.microsoft.com/office/drawing/2014/main" id="{E2CA1401-056E-E4B7-79D9-87FDAD294C22}"/>
              </a:ext>
            </a:extLst>
          </p:cNvPr>
          <p:cNvPicPr>
            <a:picLocks noChangeAspect="1"/>
          </p:cNvPicPr>
          <p:nvPr/>
        </p:nvPicPr>
        <p:blipFill>
          <a:blip r:embed="rId2"/>
          <a:stretch>
            <a:fillRect/>
          </a:stretch>
        </p:blipFill>
        <p:spPr>
          <a:xfrm>
            <a:off x="366125" y="209550"/>
            <a:ext cx="8411749" cy="1276528"/>
          </a:xfrm>
          <a:prstGeom prst="rect">
            <a:avLst/>
          </a:prstGeom>
        </p:spPr>
      </p:pic>
      <p:sp>
        <p:nvSpPr>
          <p:cNvPr id="7" name="TextBox 6">
            <a:extLst>
              <a:ext uri="{FF2B5EF4-FFF2-40B4-BE49-F238E27FC236}">
                <a16:creationId xmlns:a16="http://schemas.microsoft.com/office/drawing/2014/main" id="{F8583D59-2FCC-05C6-C3CC-1521944E6418}"/>
              </a:ext>
            </a:extLst>
          </p:cNvPr>
          <p:cNvSpPr txBox="1"/>
          <p:nvPr/>
        </p:nvSpPr>
        <p:spPr>
          <a:xfrm>
            <a:off x="-42747" y="253881"/>
            <a:ext cx="685800" cy="276999"/>
          </a:xfrm>
          <a:prstGeom prst="rect">
            <a:avLst/>
          </a:prstGeom>
          <a:noFill/>
        </p:spPr>
        <p:txBody>
          <a:bodyPr wrap="square">
            <a:spAutoFit/>
          </a:bodyPr>
          <a:lstStyle/>
          <a:p>
            <a:r>
              <a:rPr lang="en-US" sz="1200"/>
              <a:t>KIN-B</a:t>
            </a:r>
            <a:endParaRPr lang="en-ID" sz="1200"/>
          </a:p>
        </p:txBody>
      </p:sp>
    </p:spTree>
    <p:extLst>
      <p:ext uri="{BB962C8B-B14F-4D97-AF65-F5344CB8AC3E}">
        <p14:creationId xmlns:p14="http://schemas.microsoft.com/office/powerpoint/2010/main" val="302369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6184-F854-0C80-2268-4B76F00A536A}"/>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DB988AF9-085D-F4F9-D921-F88DA9EBD32E}"/>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9A8D925B-C412-39C8-0986-1E03A0149524}"/>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2EC87728-EA0D-3D51-B59D-3F9F2855A871}"/>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2624B829-0AB0-5FB9-A8B1-C9DAF3858F5E}"/>
              </a:ext>
            </a:extLst>
          </p:cNvPr>
          <p:cNvSpPr>
            <a:spLocks noGrp="1"/>
          </p:cNvSpPr>
          <p:nvPr>
            <p:ph type="sldNum" sz="quarter" idx="12"/>
          </p:nvPr>
        </p:nvSpPr>
        <p:spPr/>
        <p:txBody>
          <a:bodyPr/>
          <a:lstStyle/>
          <a:p>
            <a:pPr>
              <a:defRPr/>
            </a:pPr>
            <a:fld id="{F076344D-F0A0-4571-8A46-686886838267}" type="slidenum">
              <a:rPr lang="en-US" smtClean="0"/>
              <a:pPr>
                <a:defRPr/>
              </a:pPr>
              <a:t>18</a:t>
            </a:fld>
            <a:endParaRPr lang="en-US"/>
          </a:p>
        </p:txBody>
      </p:sp>
      <p:pic>
        <p:nvPicPr>
          <p:cNvPr id="8" name="Picture 7">
            <a:extLst>
              <a:ext uri="{FF2B5EF4-FFF2-40B4-BE49-F238E27FC236}">
                <a16:creationId xmlns:a16="http://schemas.microsoft.com/office/drawing/2014/main" id="{C1EEEF55-E537-1065-D669-4CC5E05FD21F}"/>
              </a:ext>
            </a:extLst>
          </p:cNvPr>
          <p:cNvPicPr>
            <a:picLocks noChangeAspect="1"/>
          </p:cNvPicPr>
          <p:nvPr/>
        </p:nvPicPr>
        <p:blipFill>
          <a:blip r:embed="rId2"/>
          <a:stretch>
            <a:fillRect/>
          </a:stretch>
        </p:blipFill>
        <p:spPr>
          <a:xfrm>
            <a:off x="398861" y="209550"/>
            <a:ext cx="8516539" cy="2572109"/>
          </a:xfrm>
          <a:prstGeom prst="rect">
            <a:avLst/>
          </a:prstGeom>
        </p:spPr>
      </p:pic>
      <p:sp>
        <p:nvSpPr>
          <p:cNvPr id="7" name="TextBox 6">
            <a:extLst>
              <a:ext uri="{FF2B5EF4-FFF2-40B4-BE49-F238E27FC236}">
                <a16:creationId xmlns:a16="http://schemas.microsoft.com/office/drawing/2014/main" id="{8E6B9A19-3114-A24E-62FE-0CDE5D16F8A4}"/>
              </a:ext>
            </a:extLst>
          </p:cNvPr>
          <p:cNvSpPr txBox="1"/>
          <p:nvPr/>
        </p:nvSpPr>
        <p:spPr>
          <a:xfrm>
            <a:off x="-44604" y="209277"/>
            <a:ext cx="685800" cy="276999"/>
          </a:xfrm>
          <a:prstGeom prst="rect">
            <a:avLst/>
          </a:prstGeom>
          <a:noFill/>
        </p:spPr>
        <p:txBody>
          <a:bodyPr wrap="square">
            <a:spAutoFit/>
          </a:bodyPr>
          <a:lstStyle/>
          <a:p>
            <a:r>
              <a:rPr lang="en-US" sz="1200"/>
              <a:t>KIN-B</a:t>
            </a:r>
            <a:endParaRPr lang="en-ID" sz="1200"/>
          </a:p>
        </p:txBody>
      </p:sp>
    </p:spTree>
    <p:extLst>
      <p:ext uri="{BB962C8B-B14F-4D97-AF65-F5344CB8AC3E}">
        <p14:creationId xmlns:p14="http://schemas.microsoft.com/office/powerpoint/2010/main" val="3764056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FI1101-04</a:t>
            </a:r>
          </a:p>
        </p:txBody>
      </p:sp>
      <p:sp>
        <p:nvSpPr>
          <p:cNvPr id="5" name="Footer Placeholder 4"/>
          <p:cNvSpPr>
            <a:spLocks noGrp="1"/>
          </p:cNvSpPr>
          <p:nvPr>
            <p:ph type="ftr" sz="quarter" idx="11"/>
          </p:nvPr>
        </p:nvSpPr>
        <p:spPr/>
        <p:txBody>
          <a:bodyPr/>
          <a:lstStyle/>
          <a:p>
            <a:pPr>
              <a:defRPr/>
            </a:pPr>
            <a:r>
              <a:rPr lang="en-US"/>
              <a:t>2022-09-19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19</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a:solidFill>
                  <a:schemeClr val="bg1"/>
                </a:solidFill>
                <a:latin typeface="Calibri" pitchFamily="34" charset="0"/>
              </a:rPr>
              <a:t>Dinamika</a:t>
            </a:r>
          </a:p>
        </p:txBody>
      </p:sp>
      <p:sp>
        <p:nvSpPr>
          <p:cNvPr id="2" name="Rectangle 1">
            <a:hlinkClick r:id="rId2"/>
            <a:extLst>
              <a:ext uri="{FF2B5EF4-FFF2-40B4-BE49-F238E27FC236}">
                <a16:creationId xmlns:a16="http://schemas.microsoft.com/office/drawing/2014/main" id="{59903D23-D3F8-2658-70E3-E0F58DF730BD}"/>
              </a:ext>
            </a:extLst>
          </p:cNvPr>
          <p:cNvSpPr/>
          <p:nvPr/>
        </p:nvSpPr>
        <p:spPr>
          <a:xfrm>
            <a:off x="469075" y="4183825"/>
            <a:ext cx="8217726" cy="553998"/>
          </a:xfrm>
          <a:prstGeom prst="rect">
            <a:avLst/>
          </a:prstGeom>
        </p:spPr>
        <p:txBody>
          <a:bodyPr wrap="square">
            <a:spAutoFit/>
          </a:bodyPr>
          <a:lstStyle/>
          <a:p>
            <a:r>
              <a:rPr lang="en-US" sz="1000"/>
              <a:t>Harry Mahardika (Koord.), AU, AO, “Modul Tutorial 3 Fisika Dasar IA (FI-1101) Semester 1 Tahun Akademiki 2022-2023”, Prodi Sarjana Fisika, FMIPA, ITB, 2020, url </a:t>
            </a:r>
            <a:r>
              <a:rPr lang="en-US" sz="1000">
                <a:solidFill>
                  <a:srgbClr val="0070C0"/>
                </a:solidFill>
              </a:rPr>
              <a:t>https://cdn-edunex.itb.ac.id/43779-Elementary-Physics-IA-Parallel-Class/117326-Dinamika-Benda-Titik-2/1662867109300_SOAL-Modul-2-Fidas-IA_2022-2023.pdf</a:t>
            </a:r>
            <a:r>
              <a:rPr lang="en-US" sz="1000"/>
              <a:t> [20220921]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Kerangka</a:t>
            </a:r>
          </a:p>
        </p:txBody>
      </p:sp>
      <p:sp>
        <p:nvSpPr>
          <p:cNvPr id="9" name="Content Placeholder 8"/>
          <p:cNvSpPr>
            <a:spLocks noGrp="1"/>
          </p:cNvSpPr>
          <p:nvPr>
            <p:ph sz="half" idx="1"/>
          </p:nvPr>
        </p:nvSpPr>
        <p:spPr/>
        <p:txBody>
          <a:bodyPr/>
          <a:lstStyle/>
          <a:p>
            <a:pPr>
              <a:tabLst>
                <a:tab pos="3776663" algn="r"/>
              </a:tabLst>
            </a:pPr>
            <a:r>
              <a:rPr lang="en-US"/>
              <a:t>Kinematika	3</a:t>
            </a:r>
          </a:p>
          <a:p>
            <a:pPr>
              <a:tabLst>
                <a:tab pos="3776663" algn="r"/>
              </a:tabLst>
            </a:pPr>
            <a:r>
              <a:rPr lang="en-US"/>
              <a:t>Dinamika	19</a:t>
            </a:r>
          </a:p>
          <a:p>
            <a:pPr>
              <a:tabLst>
                <a:tab pos="3776663" algn="r"/>
              </a:tabLst>
            </a:pPr>
            <a:r>
              <a:rPr lang="en-US"/>
              <a:t>Usaha dan Energi	35</a:t>
            </a:r>
          </a:p>
          <a:p>
            <a:pPr>
              <a:tabLst>
                <a:tab pos="3776663" algn="r"/>
              </a:tabLst>
            </a:pPr>
            <a:r>
              <a:rPr lang="en-GB"/>
              <a:t>Diskusi	51</a:t>
            </a:r>
            <a:endParaRPr lang="en-US"/>
          </a:p>
        </p:txBody>
      </p:sp>
      <p:sp>
        <p:nvSpPr>
          <p:cNvPr id="10" name="Content Placeholder 9"/>
          <p:cNvSpPr>
            <a:spLocks noGrp="1"/>
          </p:cNvSpPr>
          <p:nvPr>
            <p:ph sz="half" idx="2"/>
          </p:nvPr>
        </p:nvSpPr>
        <p:spPr/>
        <p:txBody>
          <a:bodyPr/>
          <a:lstStyle/>
          <a:p>
            <a:pPr>
              <a:tabLst>
                <a:tab pos="3776663" algn="r"/>
              </a:tabLst>
            </a:pPr>
            <a:endParaRPr lang="en-US"/>
          </a:p>
        </p:txBody>
      </p:sp>
      <p:sp>
        <p:nvSpPr>
          <p:cNvPr id="5" name="Date Placeholder 4"/>
          <p:cNvSpPr>
            <a:spLocks noGrp="1"/>
          </p:cNvSpPr>
          <p:nvPr>
            <p:ph type="dt" sz="half" idx="10"/>
          </p:nvPr>
        </p:nvSpPr>
        <p:spPr/>
        <p:txBody>
          <a:bodyPr/>
          <a:lstStyle/>
          <a:p>
            <a:pPr>
              <a:defRPr/>
            </a:pPr>
            <a:r>
              <a:rPr lang="en-US"/>
              <a:t>FI1101-04</a:t>
            </a:r>
          </a:p>
        </p:txBody>
      </p:sp>
      <p:sp>
        <p:nvSpPr>
          <p:cNvPr id="6" name="Footer Placeholder 5"/>
          <p:cNvSpPr>
            <a:spLocks noGrp="1"/>
          </p:cNvSpPr>
          <p:nvPr>
            <p:ph type="ftr" sz="quarter" idx="11"/>
          </p:nvPr>
        </p:nvSpPr>
        <p:spPr/>
        <p:txBody>
          <a:bodyPr/>
          <a:lstStyle/>
          <a:p>
            <a:pPr>
              <a:defRPr/>
            </a:pPr>
            <a:r>
              <a:rPr lang="en-US"/>
              <a:t>2022-09-19 | 40132 | +62</a:t>
            </a:r>
          </a:p>
        </p:txBody>
      </p:sp>
      <p:sp>
        <p:nvSpPr>
          <p:cNvPr id="7" name="Slide Number Placeholder 6"/>
          <p:cNvSpPr>
            <a:spLocks noGrp="1"/>
          </p:cNvSpPr>
          <p:nvPr>
            <p:ph type="sldNum" sz="quarter" idx="12"/>
          </p:nvPr>
        </p:nvSpPr>
        <p:spPr/>
        <p:txBody>
          <a:bodyPr/>
          <a:lstStyle/>
          <a:p>
            <a:pPr>
              <a:defRPr/>
            </a:pPr>
            <a:fld id="{2C282B95-DEC4-4DAB-B860-318CD0CDE358}"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8E6FFA0-4244-0210-B96B-A9250A629494}"/>
              </a:ext>
            </a:extLst>
          </p:cNvPr>
          <p:cNvSpPr>
            <a:spLocks noGrp="1"/>
          </p:cNvSpPr>
          <p:nvPr>
            <p:ph type="title"/>
          </p:nvPr>
        </p:nvSpPr>
        <p:spPr/>
        <p:txBody>
          <a:bodyPr/>
          <a:lstStyle/>
          <a:p>
            <a:endParaRPr lang="en-ID"/>
          </a:p>
        </p:txBody>
      </p:sp>
      <p:sp>
        <p:nvSpPr>
          <p:cNvPr id="8" name="Content Placeholder 7">
            <a:extLst>
              <a:ext uri="{FF2B5EF4-FFF2-40B4-BE49-F238E27FC236}">
                <a16:creationId xmlns:a16="http://schemas.microsoft.com/office/drawing/2014/main" id="{9D854EEA-E574-F931-45F8-9C7F9F2FD792}"/>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9498113F-031D-C937-9355-5C875BB4DF6E}"/>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A02422AF-C917-7A76-92D2-B12E19D2AAB5}"/>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294F1BF5-989E-5D30-D11E-093B85F12D33}"/>
              </a:ext>
            </a:extLst>
          </p:cNvPr>
          <p:cNvSpPr>
            <a:spLocks noGrp="1"/>
          </p:cNvSpPr>
          <p:nvPr>
            <p:ph type="sldNum" sz="quarter" idx="12"/>
          </p:nvPr>
        </p:nvSpPr>
        <p:spPr/>
        <p:txBody>
          <a:bodyPr/>
          <a:lstStyle/>
          <a:p>
            <a:pPr>
              <a:defRPr/>
            </a:pPr>
            <a:fld id="{B41179C8-1349-4548-830D-DF332C660C9B}" type="slidenum">
              <a:rPr lang="en-US" smtClean="0"/>
              <a:pPr>
                <a:defRPr/>
              </a:pPr>
              <a:t>20</a:t>
            </a:fld>
            <a:endParaRPr lang="en-US"/>
          </a:p>
        </p:txBody>
      </p:sp>
      <p:pic>
        <p:nvPicPr>
          <p:cNvPr id="3" name="Picture 2">
            <a:extLst>
              <a:ext uri="{FF2B5EF4-FFF2-40B4-BE49-F238E27FC236}">
                <a16:creationId xmlns:a16="http://schemas.microsoft.com/office/drawing/2014/main" id="{9D992BBE-E245-6290-17F9-E71A10222226}"/>
              </a:ext>
            </a:extLst>
          </p:cNvPr>
          <p:cNvPicPr>
            <a:picLocks noChangeAspect="1"/>
          </p:cNvPicPr>
          <p:nvPr/>
        </p:nvPicPr>
        <p:blipFill>
          <a:blip r:embed="rId2"/>
          <a:stretch>
            <a:fillRect/>
          </a:stretch>
        </p:blipFill>
        <p:spPr>
          <a:xfrm>
            <a:off x="451862" y="209550"/>
            <a:ext cx="8240275" cy="2867425"/>
          </a:xfrm>
          <a:prstGeom prst="rect">
            <a:avLst/>
          </a:prstGeom>
        </p:spPr>
      </p:pic>
      <p:sp>
        <p:nvSpPr>
          <p:cNvPr id="2" name="TextBox 1">
            <a:extLst>
              <a:ext uri="{FF2B5EF4-FFF2-40B4-BE49-F238E27FC236}">
                <a16:creationId xmlns:a16="http://schemas.microsoft.com/office/drawing/2014/main" id="{4D767178-C4C9-848C-A733-D4129CEE0A69}"/>
              </a:ext>
            </a:extLst>
          </p:cNvPr>
          <p:cNvSpPr txBox="1"/>
          <p:nvPr/>
        </p:nvSpPr>
        <p:spPr>
          <a:xfrm>
            <a:off x="-20445" y="203898"/>
            <a:ext cx="685800" cy="276999"/>
          </a:xfrm>
          <a:prstGeom prst="rect">
            <a:avLst/>
          </a:prstGeom>
          <a:noFill/>
        </p:spPr>
        <p:txBody>
          <a:bodyPr wrap="square">
            <a:spAutoFit/>
          </a:bodyPr>
          <a:lstStyle/>
          <a:p>
            <a:r>
              <a:rPr lang="en-US" sz="1200"/>
              <a:t>DIN-A</a:t>
            </a:r>
            <a:endParaRPr lang="en-ID" sz="1200"/>
          </a:p>
        </p:txBody>
      </p:sp>
    </p:spTree>
    <p:extLst>
      <p:ext uri="{BB962C8B-B14F-4D97-AF65-F5344CB8AC3E}">
        <p14:creationId xmlns:p14="http://schemas.microsoft.com/office/powerpoint/2010/main" val="3025207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0B591-7ACF-F507-D7C9-9EEE069EBA84}"/>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86811977-05A7-BB97-0619-60F4DAC5ED07}"/>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B684619F-C350-4BAC-DAC4-F52F688D1001}"/>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DCD0A704-E239-E068-0E7C-11E01E127C87}"/>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A5E01642-171F-4A8A-2E1C-CEF4A2FEC376}"/>
              </a:ext>
            </a:extLst>
          </p:cNvPr>
          <p:cNvSpPr>
            <a:spLocks noGrp="1"/>
          </p:cNvSpPr>
          <p:nvPr>
            <p:ph type="sldNum" sz="quarter" idx="12"/>
          </p:nvPr>
        </p:nvSpPr>
        <p:spPr/>
        <p:txBody>
          <a:bodyPr/>
          <a:lstStyle/>
          <a:p>
            <a:pPr>
              <a:defRPr/>
            </a:pPr>
            <a:fld id="{F076344D-F0A0-4571-8A46-686886838267}" type="slidenum">
              <a:rPr lang="en-US" smtClean="0"/>
              <a:pPr>
                <a:defRPr/>
              </a:pPr>
              <a:t>21</a:t>
            </a:fld>
            <a:endParaRPr lang="en-US"/>
          </a:p>
        </p:txBody>
      </p:sp>
      <p:pic>
        <p:nvPicPr>
          <p:cNvPr id="8" name="Picture 7">
            <a:extLst>
              <a:ext uri="{FF2B5EF4-FFF2-40B4-BE49-F238E27FC236}">
                <a16:creationId xmlns:a16="http://schemas.microsoft.com/office/drawing/2014/main" id="{1D1FDC48-67DD-3577-8290-14A5B0875379}"/>
              </a:ext>
            </a:extLst>
          </p:cNvPr>
          <p:cNvPicPr>
            <a:picLocks noChangeAspect="1"/>
          </p:cNvPicPr>
          <p:nvPr/>
        </p:nvPicPr>
        <p:blipFill>
          <a:blip r:embed="rId2"/>
          <a:stretch>
            <a:fillRect/>
          </a:stretch>
        </p:blipFill>
        <p:spPr>
          <a:xfrm>
            <a:off x="385178" y="209550"/>
            <a:ext cx="8373644" cy="1276528"/>
          </a:xfrm>
          <a:prstGeom prst="rect">
            <a:avLst/>
          </a:prstGeom>
        </p:spPr>
      </p:pic>
      <p:sp>
        <p:nvSpPr>
          <p:cNvPr id="7" name="TextBox 6">
            <a:extLst>
              <a:ext uri="{FF2B5EF4-FFF2-40B4-BE49-F238E27FC236}">
                <a16:creationId xmlns:a16="http://schemas.microsoft.com/office/drawing/2014/main" id="{E58C4FD1-F6C8-6D5C-0456-E1D6C38A79B7}"/>
              </a:ext>
            </a:extLst>
          </p:cNvPr>
          <p:cNvSpPr txBox="1"/>
          <p:nvPr/>
        </p:nvSpPr>
        <p:spPr>
          <a:xfrm>
            <a:off x="-42747" y="287334"/>
            <a:ext cx="685800" cy="276999"/>
          </a:xfrm>
          <a:prstGeom prst="rect">
            <a:avLst/>
          </a:prstGeom>
          <a:noFill/>
        </p:spPr>
        <p:txBody>
          <a:bodyPr wrap="square">
            <a:spAutoFit/>
          </a:bodyPr>
          <a:lstStyle/>
          <a:p>
            <a:r>
              <a:rPr lang="en-US" sz="1200"/>
              <a:t>DIN-A</a:t>
            </a:r>
            <a:endParaRPr lang="en-ID" sz="1200"/>
          </a:p>
        </p:txBody>
      </p:sp>
    </p:spTree>
    <p:extLst>
      <p:ext uri="{BB962C8B-B14F-4D97-AF65-F5344CB8AC3E}">
        <p14:creationId xmlns:p14="http://schemas.microsoft.com/office/powerpoint/2010/main" val="3484481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0B591-7ACF-F507-D7C9-9EEE069EBA84}"/>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86811977-05A7-BB97-0619-60F4DAC5ED07}"/>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B684619F-C350-4BAC-DAC4-F52F688D1001}"/>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DCD0A704-E239-E068-0E7C-11E01E127C87}"/>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A5E01642-171F-4A8A-2E1C-CEF4A2FEC376}"/>
              </a:ext>
            </a:extLst>
          </p:cNvPr>
          <p:cNvSpPr>
            <a:spLocks noGrp="1"/>
          </p:cNvSpPr>
          <p:nvPr>
            <p:ph type="sldNum" sz="quarter" idx="12"/>
          </p:nvPr>
        </p:nvSpPr>
        <p:spPr/>
        <p:txBody>
          <a:bodyPr/>
          <a:lstStyle/>
          <a:p>
            <a:pPr>
              <a:defRPr/>
            </a:pPr>
            <a:fld id="{F076344D-F0A0-4571-8A46-686886838267}" type="slidenum">
              <a:rPr lang="en-US" smtClean="0"/>
              <a:pPr>
                <a:defRPr/>
              </a:pPr>
              <a:t>22</a:t>
            </a:fld>
            <a:endParaRPr lang="en-US"/>
          </a:p>
        </p:txBody>
      </p:sp>
      <p:pic>
        <p:nvPicPr>
          <p:cNvPr id="8" name="Picture 7">
            <a:extLst>
              <a:ext uri="{FF2B5EF4-FFF2-40B4-BE49-F238E27FC236}">
                <a16:creationId xmlns:a16="http://schemas.microsoft.com/office/drawing/2014/main" id="{88FB7DFE-D027-5712-3069-9EB26A648FA8}"/>
              </a:ext>
            </a:extLst>
          </p:cNvPr>
          <p:cNvPicPr>
            <a:picLocks noChangeAspect="1"/>
          </p:cNvPicPr>
          <p:nvPr/>
        </p:nvPicPr>
        <p:blipFill>
          <a:blip r:embed="rId2"/>
          <a:stretch>
            <a:fillRect/>
          </a:stretch>
        </p:blipFill>
        <p:spPr>
          <a:xfrm>
            <a:off x="394704" y="209550"/>
            <a:ext cx="8354591" cy="4134427"/>
          </a:xfrm>
          <a:prstGeom prst="rect">
            <a:avLst/>
          </a:prstGeom>
        </p:spPr>
      </p:pic>
      <p:sp>
        <p:nvSpPr>
          <p:cNvPr id="7" name="TextBox 6">
            <a:extLst>
              <a:ext uri="{FF2B5EF4-FFF2-40B4-BE49-F238E27FC236}">
                <a16:creationId xmlns:a16="http://schemas.microsoft.com/office/drawing/2014/main" id="{2F0A3197-2A49-D0F3-9BEF-0A61E48CAA69}"/>
              </a:ext>
            </a:extLst>
          </p:cNvPr>
          <p:cNvSpPr txBox="1"/>
          <p:nvPr/>
        </p:nvSpPr>
        <p:spPr>
          <a:xfrm>
            <a:off x="-42747" y="231579"/>
            <a:ext cx="685800" cy="276999"/>
          </a:xfrm>
          <a:prstGeom prst="rect">
            <a:avLst/>
          </a:prstGeom>
          <a:noFill/>
        </p:spPr>
        <p:txBody>
          <a:bodyPr wrap="square">
            <a:spAutoFit/>
          </a:bodyPr>
          <a:lstStyle/>
          <a:p>
            <a:r>
              <a:rPr lang="en-US" sz="1200"/>
              <a:t>DIN-A</a:t>
            </a:r>
            <a:endParaRPr lang="en-ID" sz="1200"/>
          </a:p>
        </p:txBody>
      </p:sp>
    </p:spTree>
    <p:extLst>
      <p:ext uri="{BB962C8B-B14F-4D97-AF65-F5344CB8AC3E}">
        <p14:creationId xmlns:p14="http://schemas.microsoft.com/office/powerpoint/2010/main" val="3340111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0B591-7ACF-F507-D7C9-9EEE069EBA84}"/>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86811977-05A7-BB97-0619-60F4DAC5ED07}"/>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B684619F-C350-4BAC-DAC4-F52F688D1001}"/>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DCD0A704-E239-E068-0E7C-11E01E127C87}"/>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A5E01642-171F-4A8A-2E1C-CEF4A2FEC376}"/>
              </a:ext>
            </a:extLst>
          </p:cNvPr>
          <p:cNvSpPr>
            <a:spLocks noGrp="1"/>
          </p:cNvSpPr>
          <p:nvPr>
            <p:ph type="sldNum" sz="quarter" idx="12"/>
          </p:nvPr>
        </p:nvSpPr>
        <p:spPr/>
        <p:txBody>
          <a:bodyPr/>
          <a:lstStyle/>
          <a:p>
            <a:pPr>
              <a:defRPr/>
            </a:pPr>
            <a:fld id="{F076344D-F0A0-4571-8A46-686886838267}" type="slidenum">
              <a:rPr lang="en-US" smtClean="0"/>
              <a:pPr>
                <a:defRPr/>
              </a:pPr>
              <a:t>23</a:t>
            </a:fld>
            <a:endParaRPr lang="en-US"/>
          </a:p>
        </p:txBody>
      </p:sp>
      <p:pic>
        <p:nvPicPr>
          <p:cNvPr id="8" name="Picture 7">
            <a:extLst>
              <a:ext uri="{FF2B5EF4-FFF2-40B4-BE49-F238E27FC236}">
                <a16:creationId xmlns:a16="http://schemas.microsoft.com/office/drawing/2014/main" id="{B8C1DF40-B0A9-1242-F5A9-38404FD2A6DD}"/>
              </a:ext>
            </a:extLst>
          </p:cNvPr>
          <p:cNvPicPr>
            <a:picLocks noChangeAspect="1"/>
          </p:cNvPicPr>
          <p:nvPr/>
        </p:nvPicPr>
        <p:blipFill>
          <a:blip r:embed="rId2"/>
          <a:stretch>
            <a:fillRect/>
          </a:stretch>
        </p:blipFill>
        <p:spPr>
          <a:xfrm>
            <a:off x="404231" y="209550"/>
            <a:ext cx="8335538" cy="1066949"/>
          </a:xfrm>
          <a:prstGeom prst="rect">
            <a:avLst/>
          </a:prstGeom>
        </p:spPr>
      </p:pic>
      <p:sp>
        <p:nvSpPr>
          <p:cNvPr id="7" name="TextBox 6">
            <a:extLst>
              <a:ext uri="{FF2B5EF4-FFF2-40B4-BE49-F238E27FC236}">
                <a16:creationId xmlns:a16="http://schemas.microsoft.com/office/drawing/2014/main" id="{C04D919D-C04C-3806-93B5-8EABC8D6388C}"/>
              </a:ext>
            </a:extLst>
          </p:cNvPr>
          <p:cNvSpPr txBox="1"/>
          <p:nvPr/>
        </p:nvSpPr>
        <p:spPr>
          <a:xfrm>
            <a:off x="-42747" y="253881"/>
            <a:ext cx="685800" cy="276999"/>
          </a:xfrm>
          <a:prstGeom prst="rect">
            <a:avLst/>
          </a:prstGeom>
          <a:noFill/>
        </p:spPr>
        <p:txBody>
          <a:bodyPr wrap="square">
            <a:spAutoFit/>
          </a:bodyPr>
          <a:lstStyle/>
          <a:p>
            <a:r>
              <a:rPr lang="en-US" sz="1200"/>
              <a:t>DIN-A</a:t>
            </a:r>
            <a:endParaRPr lang="en-ID" sz="1200"/>
          </a:p>
        </p:txBody>
      </p:sp>
    </p:spTree>
    <p:extLst>
      <p:ext uri="{BB962C8B-B14F-4D97-AF65-F5344CB8AC3E}">
        <p14:creationId xmlns:p14="http://schemas.microsoft.com/office/powerpoint/2010/main" val="4281434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0B591-7ACF-F507-D7C9-9EEE069EBA84}"/>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86811977-05A7-BB97-0619-60F4DAC5ED07}"/>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B684619F-C350-4BAC-DAC4-F52F688D1001}"/>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DCD0A704-E239-E068-0E7C-11E01E127C87}"/>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A5E01642-171F-4A8A-2E1C-CEF4A2FEC376}"/>
              </a:ext>
            </a:extLst>
          </p:cNvPr>
          <p:cNvSpPr>
            <a:spLocks noGrp="1"/>
          </p:cNvSpPr>
          <p:nvPr>
            <p:ph type="sldNum" sz="quarter" idx="12"/>
          </p:nvPr>
        </p:nvSpPr>
        <p:spPr/>
        <p:txBody>
          <a:bodyPr/>
          <a:lstStyle/>
          <a:p>
            <a:pPr>
              <a:defRPr/>
            </a:pPr>
            <a:fld id="{F076344D-F0A0-4571-8A46-686886838267}" type="slidenum">
              <a:rPr lang="en-US" smtClean="0"/>
              <a:pPr>
                <a:defRPr/>
              </a:pPr>
              <a:t>24</a:t>
            </a:fld>
            <a:endParaRPr lang="en-US"/>
          </a:p>
        </p:txBody>
      </p:sp>
      <p:pic>
        <p:nvPicPr>
          <p:cNvPr id="8" name="Picture 7">
            <a:extLst>
              <a:ext uri="{FF2B5EF4-FFF2-40B4-BE49-F238E27FC236}">
                <a16:creationId xmlns:a16="http://schemas.microsoft.com/office/drawing/2014/main" id="{A69D14D3-BEA4-D64B-5937-AFFAD3FDAB41}"/>
              </a:ext>
            </a:extLst>
          </p:cNvPr>
          <p:cNvPicPr>
            <a:picLocks noChangeAspect="1"/>
          </p:cNvPicPr>
          <p:nvPr/>
        </p:nvPicPr>
        <p:blipFill>
          <a:blip r:embed="rId2"/>
          <a:stretch>
            <a:fillRect/>
          </a:stretch>
        </p:blipFill>
        <p:spPr>
          <a:xfrm>
            <a:off x="370888" y="209550"/>
            <a:ext cx="8402223" cy="1295581"/>
          </a:xfrm>
          <a:prstGeom prst="rect">
            <a:avLst/>
          </a:prstGeom>
        </p:spPr>
      </p:pic>
      <p:sp>
        <p:nvSpPr>
          <p:cNvPr id="7" name="TextBox 6">
            <a:extLst>
              <a:ext uri="{FF2B5EF4-FFF2-40B4-BE49-F238E27FC236}">
                <a16:creationId xmlns:a16="http://schemas.microsoft.com/office/drawing/2014/main" id="{FC5E195C-B7D7-AEAA-BB53-46663E602B4F}"/>
              </a:ext>
            </a:extLst>
          </p:cNvPr>
          <p:cNvSpPr txBox="1"/>
          <p:nvPr/>
        </p:nvSpPr>
        <p:spPr>
          <a:xfrm>
            <a:off x="-76200" y="253881"/>
            <a:ext cx="685800" cy="276999"/>
          </a:xfrm>
          <a:prstGeom prst="rect">
            <a:avLst/>
          </a:prstGeom>
          <a:noFill/>
        </p:spPr>
        <p:txBody>
          <a:bodyPr wrap="square">
            <a:spAutoFit/>
          </a:bodyPr>
          <a:lstStyle/>
          <a:p>
            <a:r>
              <a:rPr lang="en-US" sz="1200"/>
              <a:t>DIN-A</a:t>
            </a:r>
            <a:endParaRPr lang="en-ID" sz="1200"/>
          </a:p>
        </p:txBody>
      </p:sp>
    </p:spTree>
    <p:extLst>
      <p:ext uri="{BB962C8B-B14F-4D97-AF65-F5344CB8AC3E}">
        <p14:creationId xmlns:p14="http://schemas.microsoft.com/office/powerpoint/2010/main" val="635329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0B591-7ACF-F507-D7C9-9EEE069EBA84}"/>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86811977-05A7-BB97-0619-60F4DAC5ED07}"/>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B684619F-C350-4BAC-DAC4-F52F688D1001}"/>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DCD0A704-E239-E068-0E7C-11E01E127C87}"/>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A5E01642-171F-4A8A-2E1C-CEF4A2FEC376}"/>
              </a:ext>
            </a:extLst>
          </p:cNvPr>
          <p:cNvSpPr>
            <a:spLocks noGrp="1"/>
          </p:cNvSpPr>
          <p:nvPr>
            <p:ph type="sldNum" sz="quarter" idx="12"/>
          </p:nvPr>
        </p:nvSpPr>
        <p:spPr/>
        <p:txBody>
          <a:bodyPr/>
          <a:lstStyle/>
          <a:p>
            <a:pPr>
              <a:defRPr/>
            </a:pPr>
            <a:fld id="{F076344D-F0A0-4571-8A46-686886838267}" type="slidenum">
              <a:rPr lang="en-US" smtClean="0"/>
              <a:pPr>
                <a:defRPr/>
              </a:pPr>
              <a:t>25</a:t>
            </a:fld>
            <a:endParaRPr lang="en-US"/>
          </a:p>
        </p:txBody>
      </p:sp>
      <p:pic>
        <p:nvPicPr>
          <p:cNvPr id="8" name="Picture 7">
            <a:extLst>
              <a:ext uri="{FF2B5EF4-FFF2-40B4-BE49-F238E27FC236}">
                <a16:creationId xmlns:a16="http://schemas.microsoft.com/office/drawing/2014/main" id="{18068B22-D432-5A4A-AE7F-BC5DF7208B38}"/>
              </a:ext>
            </a:extLst>
          </p:cNvPr>
          <p:cNvPicPr>
            <a:picLocks noChangeAspect="1"/>
          </p:cNvPicPr>
          <p:nvPr/>
        </p:nvPicPr>
        <p:blipFill>
          <a:blip r:embed="rId2"/>
          <a:stretch>
            <a:fillRect/>
          </a:stretch>
        </p:blipFill>
        <p:spPr>
          <a:xfrm>
            <a:off x="423862" y="209550"/>
            <a:ext cx="8296275" cy="1085850"/>
          </a:xfrm>
          <a:prstGeom prst="rect">
            <a:avLst/>
          </a:prstGeom>
        </p:spPr>
      </p:pic>
      <p:sp>
        <p:nvSpPr>
          <p:cNvPr id="7" name="TextBox 6">
            <a:extLst>
              <a:ext uri="{FF2B5EF4-FFF2-40B4-BE49-F238E27FC236}">
                <a16:creationId xmlns:a16="http://schemas.microsoft.com/office/drawing/2014/main" id="{379698ED-D602-E81B-C51D-260B022449BD}"/>
              </a:ext>
            </a:extLst>
          </p:cNvPr>
          <p:cNvSpPr txBox="1"/>
          <p:nvPr/>
        </p:nvSpPr>
        <p:spPr>
          <a:xfrm>
            <a:off x="-42747" y="220428"/>
            <a:ext cx="685800" cy="276999"/>
          </a:xfrm>
          <a:prstGeom prst="rect">
            <a:avLst/>
          </a:prstGeom>
          <a:noFill/>
        </p:spPr>
        <p:txBody>
          <a:bodyPr wrap="square">
            <a:spAutoFit/>
          </a:bodyPr>
          <a:lstStyle/>
          <a:p>
            <a:r>
              <a:rPr lang="en-US" sz="1200"/>
              <a:t>DIN-B</a:t>
            </a:r>
            <a:endParaRPr lang="en-ID" sz="1200"/>
          </a:p>
        </p:txBody>
      </p:sp>
    </p:spTree>
    <p:extLst>
      <p:ext uri="{BB962C8B-B14F-4D97-AF65-F5344CB8AC3E}">
        <p14:creationId xmlns:p14="http://schemas.microsoft.com/office/powerpoint/2010/main" val="3853531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0B591-7ACF-F507-D7C9-9EEE069EBA84}"/>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86811977-05A7-BB97-0619-60F4DAC5ED07}"/>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B684619F-C350-4BAC-DAC4-F52F688D1001}"/>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DCD0A704-E239-E068-0E7C-11E01E127C87}"/>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A5E01642-171F-4A8A-2E1C-CEF4A2FEC376}"/>
              </a:ext>
            </a:extLst>
          </p:cNvPr>
          <p:cNvSpPr>
            <a:spLocks noGrp="1"/>
          </p:cNvSpPr>
          <p:nvPr>
            <p:ph type="sldNum" sz="quarter" idx="12"/>
          </p:nvPr>
        </p:nvSpPr>
        <p:spPr/>
        <p:txBody>
          <a:bodyPr/>
          <a:lstStyle/>
          <a:p>
            <a:pPr>
              <a:defRPr/>
            </a:pPr>
            <a:fld id="{F076344D-F0A0-4571-8A46-686886838267}" type="slidenum">
              <a:rPr lang="en-US" smtClean="0"/>
              <a:pPr>
                <a:defRPr/>
              </a:pPr>
              <a:t>26</a:t>
            </a:fld>
            <a:endParaRPr lang="en-US"/>
          </a:p>
        </p:txBody>
      </p:sp>
      <p:pic>
        <p:nvPicPr>
          <p:cNvPr id="8" name="Picture 7">
            <a:extLst>
              <a:ext uri="{FF2B5EF4-FFF2-40B4-BE49-F238E27FC236}">
                <a16:creationId xmlns:a16="http://schemas.microsoft.com/office/drawing/2014/main" id="{C77DF8B6-3C6E-1D1B-6DB4-DEE5E57EEB68}"/>
              </a:ext>
            </a:extLst>
          </p:cNvPr>
          <p:cNvPicPr>
            <a:picLocks noChangeAspect="1"/>
          </p:cNvPicPr>
          <p:nvPr/>
        </p:nvPicPr>
        <p:blipFill>
          <a:blip r:embed="rId2"/>
          <a:stretch>
            <a:fillRect/>
          </a:stretch>
        </p:blipFill>
        <p:spPr>
          <a:xfrm>
            <a:off x="361950" y="209550"/>
            <a:ext cx="8420100" cy="2209800"/>
          </a:xfrm>
          <a:prstGeom prst="rect">
            <a:avLst/>
          </a:prstGeom>
        </p:spPr>
      </p:pic>
      <p:sp>
        <p:nvSpPr>
          <p:cNvPr id="7" name="TextBox 6">
            <a:extLst>
              <a:ext uri="{FF2B5EF4-FFF2-40B4-BE49-F238E27FC236}">
                <a16:creationId xmlns:a16="http://schemas.microsoft.com/office/drawing/2014/main" id="{DCD3DC94-9F77-CE19-408D-4E836DA1B504}"/>
              </a:ext>
            </a:extLst>
          </p:cNvPr>
          <p:cNvSpPr txBox="1"/>
          <p:nvPr/>
        </p:nvSpPr>
        <p:spPr>
          <a:xfrm>
            <a:off x="-42747" y="640653"/>
            <a:ext cx="685800" cy="276999"/>
          </a:xfrm>
          <a:prstGeom prst="rect">
            <a:avLst/>
          </a:prstGeom>
          <a:noFill/>
        </p:spPr>
        <p:txBody>
          <a:bodyPr wrap="square">
            <a:spAutoFit/>
          </a:bodyPr>
          <a:lstStyle/>
          <a:p>
            <a:r>
              <a:rPr lang="en-US" sz="1200"/>
              <a:t>DIN-B</a:t>
            </a:r>
            <a:endParaRPr lang="en-ID" sz="1200"/>
          </a:p>
        </p:txBody>
      </p:sp>
    </p:spTree>
    <p:extLst>
      <p:ext uri="{BB962C8B-B14F-4D97-AF65-F5344CB8AC3E}">
        <p14:creationId xmlns:p14="http://schemas.microsoft.com/office/powerpoint/2010/main" val="442328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0B591-7ACF-F507-D7C9-9EEE069EBA84}"/>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86811977-05A7-BB97-0619-60F4DAC5ED07}"/>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B684619F-C350-4BAC-DAC4-F52F688D1001}"/>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DCD0A704-E239-E068-0E7C-11E01E127C87}"/>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A5E01642-171F-4A8A-2E1C-CEF4A2FEC376}"/>
              </a:ext>
            </a:extLst>
          </p:cNvPr>
          <p:cNvSpPr>
            <a:spLocks noGrp="1"/>
          </p:cNvSpPr>
          <p:nvPr>
            <p:ph type="sldNum" sz="quarter" idx="12"/>
          </p:nvPr>
        </p:nvSpPr>
        <p:spPr/>
        <p:txBody>
          <a:bodyPr/>
          <a:lstStyle/>
          <a:p>
            <a:pPr>
              <a:defRPr/>
            </a:pPr>
            <a:fld id="{F076344D-F0A0-4571-8A46-686886838267}" type="slidenum">
              <a:rPr lang="en-US" smtClean="0"/>
              <a:pPr>
                <a:defRPr/>
              </a:pPr>
              <a:t>27</a:t>
            </a:fld>
            <a:endParaRPr lang="en-US"/>
          </a:p>
        </p:txBody>
      </p:sp>
      <p:pic>
        <p:nvPicPr>
          <p:cNvPr id="9" name="Picture 8">
            <a:extLst>
              <a:ext uri="{FF2B5EF4-FFF2-40B4-BE49-F238E27FC236}">
                <a16:creationId xmlns:a16="http://schemas.microsoft.com/office/drawing/2014/main" id="{584A3DA9-C5A9-EAEC-59EF-1DEA3A323A66}"/>
              </a:ext>
            </a:extLst>
          </p:cNvPr>
          <p:cNvPicPr>
            <a:picLocks noChangeAspect="1"/>
          </p:cNvPicPr>
          <p:nvPr/>
        </p:nvPicPr>
        <p:blipFill rotWithShape="1">
          <a:blip r:embed="rId2"/>
          <a:srcRect r="3247"/>
          <a:stretch/>
        </p:blipFill>
        <p:spPr>
          <a:xfrm>
            <a:off x="457200" y="209550"/>
            <a:ext cx="8229601" cy="1076325"/>
          </a:xfrm>
          <a:prstGeom prst="rect">
            <a:avLst/>
          </a:prstGeom>
        </p:spPr>
      </p:pic>
      <p:sp>
        <p:nvSpPr>
          <p:cNvPr id="7" name="TextBox 6">
            <a:extLst>
              <a:ext uri="{FF2B5EF4-FFF2-40B4-BE49-F238E27FC236}">
                <a16:creationId xmlns:a16="http://schemas.microsoft.com/office/drawing/2014/main" id="{E1921A3B-AD2F-B7A7-5B27-760EAABBEBFA}"/>
              </a:ext>
            </a:extLst>
          </p:cNvPr>
          <p:cNvSpPr txBox="1"/>
          <p:nvPr/>
        </p:nvSpPr>
        <p:spPr>
          <a:xfrm>
            <a:off x="1857" y="287334"/>
            <a:ext cx="685800" cy="276999"/>
          </a:xfrm>
          <a:prstGeom prst="rect">
            <a:avLst/>
          </a:prstGeom>
          <a:noFill/>
        </p:spPr>
        <p:txBody>
          <a:bodyPr wrap="square">
            <a:spAutoFit/>
          </a:bodyPr>
          <a:lstStyle/>
          <a:p>
            <a:r>
              <a:rPr lang="en-US" sz="1200"/>
              <a:t>DIN-B</a:t>
            </a:r>
            <a:endParaRPr lang="en-ID" sz="1200"/>
          </a:p>
        </p:txBody>
      </p:sp>
    </p:spTree>
    <p:extLst>
      <p:ext uri="{BB962C8B-B14F-4D97-AF65-F5344CB8AC3E}">
        <p14:creationId xmlns:p14="http://schemas.microsoft.com/office/powerpoint/2010/main" val="2120847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0B591-7ACF-F507-D7C9-9EEE069EBA84}"/>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86811977-05A7-BB97-0619-60F4DAC5ED07}"/>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B684619F-C350-4BAC-DAC4-F52F688D1001}"/>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DCD0A704-E239-E068-0E7C-11E01E127C87}"/>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A5E01642-171F-4A8A-2E1C-CEF4A2FEC376}"/>
              </a:ext>
            </a:extLst>
          </p:cNvPr>
          <p:cNvSpPr>
            <a:spLocks noGrp="1"/>
          </p:cNvSpPr>
          <p:nvPr>
            <p:ph type="sldNum" sz="quarter" idx="12"/>
          </p:nvPr>
        </p:nvSpPr>
        <p:spPr/>
        <p:txBody>
          <a:bodyPr/>
          <a:lstStyle/>
          <a:p>
            <a:pPr>
              <a:defRPr/>
            </a:pPr>
            <a:fld id="{F076344D-F0A0-4571-8A46-686886838267}" type="slidenum">
              <a:rPr lang="en-US" smtClean="0"/>
              <a:pPr>
                <a:defRPr/>
              </a:pPr>
              <a:t>28</a:t>
            </a:fld>
            <a:endParaRPr lang="en-US"/>
          </a:p>
        </p:txBody>
      </p:sp>
      <p:pic>
        <p:nvPicPr>
          <p:cNvPr id="8" name="Picture 7">
            <a:extLst>
              <a:ext uri="{FF2B5EF4-FFF2-40B4-BE49-F238E27FC236}">
                <a16:creationId xmlns:a16="http://schemas.microsoft.com/office/drawing/2014/main" id="{0BAC257B-EB43-9CC6-46A2-0C9B0241150C}"/>
              </a:ext>
            </a:extLst>
          </p:cNvPr>
          <p:cNvPicPr>
            <a:picLocks noChangeAspect="1"/>
          </p:cNvPicPr>
          <p:nvPr/>
        </p:nvPicPr>
        <p:blipFill>
          <a:blip r:embed="rId2"/>
          <a:stretch>
            <a:fillRect/>
          </a:stretch>
        </p:blipFill>
        <p:spPr>
          <a:xfrm>
            <a:off x="451862" y="209550"/>
            <a:ext cx="8240275" cy="981212"/>
          </a:xfrm>
          <a:prstGeom prst="rect">
            <a:avLst/>
          </a:prstGeom>
        </p:spPr>
      </p:pic>
      <p:sp>
        <p:nvSpPr>
          <p:cNvPr id="7" name="TextBox 6">
            <a:extLst>
              <a:ext uri="{FF2B5EF4-FFF2-40B4-BE49-F238E27FC236}">
                <a16:creationId xmlns:a16="http://schemas.microsoft.com/office/drawing/2014/main" id="{A589BF00-8610-B511-D105-8A55C2B5DBFA}"/>
              </a:ext>
            </a:extLst>
          </p:cNvPr>
          <p:cNvSpPr txBox="1"/>
          <p:nvPr/>
        </p:nvSpPr>
        <p:spPr>
          <a:xfrm>
            <a:off x="13008" y="253881"/>
            <a:ext cx="685800" cy="276999"/>
          </a:xfrm>
          <a:prstGeom prst="rect">
            <a:avLst/>
          </a:prstGeom>
          <a:noFill/>
        </p:spPr>
        <p:txBody>
          <a:bodyPr wrap="square">
            <a:spAutoFit/>
          </a:bodyPr>
          <a:lstStyle/>
          <a:p>
            <a:r>
              <a:rPr lang="en-US" sz="1200"/>
              <a:t>DIN-B</a:t>
            </a:r>
            <a:endParaRPr lang="en-ID" sz="1200"/>
          </a:p>
        </p:txBody>
      </p:sp>
    </p:spTree>
    <p:extLst>
      <p:ext uri="{BB962C8B-B14F-4D97-AF65-F5344CB8AC3E}">
        <p14:creationId xmlns:p14="http://schemas.microsoft.com/office/powerpoint/2010/main" val="3710754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0B591-7ACF-F507-D7C9-9EEE069EBA84}"/>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86811977-05A7-BB97-0619-60F4DAC5ED07}"/>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B684619F-C350-4BAC-DAC4-F52F688D1001}"/>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DCD0A704-E239-E068-0E7C-11E01E127C87}"/>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A5E01642-171F-4A8A-2E1C-CEF4A2FEC376}"/>
              </a:ext>
            </a:extLst>
          </p:cNvPr>
          <p:cNvSpPr>
            <a:spLocks noGrp="1"/>
          </p:cNvSpPr>
          <p:nvPr>
            <p:ph type="sldNum" sz="quarter" idx="12"/>
          </p:nvPr>
        </p:nvSpPr>
        <p:spPr/>
        <p:txBody>
          <a:bodyPr/>
          <a:lstStyle/>
          <a:p>
            <a:pPr>
              <a:defRPr/>
            </a:pPr>
            <a:fld id="{F076344D-F0A0-4571-8A46-686886838267}" type="slidenum">
              <a:rPr lang="en-US" smtClean="0"/>
              <a:pPr>
                <a:defRPr/>
              </a:pPr>
              <a:t>29</a:t>
            </a:fld>
            <a:endParaRPr lang="en-US"/>
          </a:p>
        </p:txBody>
      </p:sp>
      <p:pic>
        <p:nvPicPr>
          <p:cNvPr id="8" name="Picture 7">
            <a:extLst>
              <a:ext uri="{FF2B5EF4-FFF2-40B4-BE49-F238E27FC236}">
                <a16:creationId xmlns:a16="http://schemas.microsoft.com/office/drawing/2014/main" id="{9A40F062-06B4-8B29-EF6D-5A6D57A9FD1B}"/>
              </a:ext>
            </a:extLst>
          </p:cNvPr>
          <p:cNvPicPr>
            <a:picLocks noChangeAspect="1"/>
          </p:cNvPicPr>
          <p:nvPr/>
        </p:nvPicPr>
        <p:blipFill>
          <a:blip r:embed="rId2"/>
          <a:stretch>
            <a:fillRect/>
          </a:stretch>
        </p:blipFill>
        <p:spPr>
          <a:xfrm>
            <a:off x="342900" y="209550"/>
            <a:ext cx="8496300" cy="1438275"/>
          </a:xfrm>
          <a:prstGeom prst="rect">
            <a:avLst/>
          </a:prstGeom>
        </p:spPr>
      </p:pic>
      <p:sp>
        <p:nvSpPr>
          <p:cNvPr id="7" name="TextBox 6">
            <a:extLst>
              <a:ext uri="{FF2B5EF4-FFF2-40B4-BE49-F238E27FC236}">
                <a16:creationId xmlns:a16="http://schemas.microsoft.com/office/drawing/2014/main" id="{D313EFC2-D164-C443-0C3A-18C1190A65F9}"/>
              </a:ext>
            </a:extLst>
          </p:cNvPr>
          <p:cNvSpPr txBox="1"/>
          <p:nvPr/>
        </p:nvSpPr>
        <p:spPr>
          <a:xfrm>
            <a:off x="-57150" y="231579"/>
            <a:ext cx="685800" cy="276999"/>
          </a:xfrm>
          <a:prstGeom prst="rect">
            <a:avLst/>
          </a:prstGeom>
          <a:noFill/>
        </p:spPr>
        <p:txBody>
          <a:bodyPr wrap="square">
            <a:spAutoFit/>
          </a:bodyPr>
          <a:lstStyle/>
          <a:p>
            <a:r>
              <a:rPr lang="en-US" sz="1200"/>
              <a:t>DIN-B</a:t>
            </a:r>
            <a:endParaRPr lang="en-ID" sz="1200"/>
          </a:p>
        </p:txBody>
      </p:sp>
    </p:spTree>
    <p:extLst>
      <p:ext uri="{BB962C8B-B14F-4D97-AF65-F5344CB8AC3E}">
        <p14:creationId xmlns:p14="http://schemas.microsoft.com/office/powerpoint/2010/main" val="1178113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FI1101-04</a:t>
            </a:r>
          </a:p>
        </p:txBody>
      </p:sp>
      <p:sp>
        <p:nvSpPr>
          <p:cNvPr id="5" name="Footer Placeholder 4"/>
          <p:cNvSpPr>
            <a:spLocks noGrp="1"/>
          </p:cNvSpPr>
          <p:nvPr>
            <p:ph type="ftr" sz="quarter" idx="11"/>
          </p:nvPr>
        </p:nvSpPr>
        <p:spPr/>
        <p:txBody>
          <a:bodyPr/>
          <a:lstStyle/>
          <a:p>
            <a:pPr>
              <a:defRPr/>
            </a:pPr>
            <a:r>
              <a:rPr lang="en-US"/>
              <a:t>2022-09-19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3</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a:solidFill>
                  <a:schemeClr val="bg1"/>
                </a:solidFill>
                <a:latin typeface="Calibri" pitchFamily="34" charset="0"/>
              </a:rPr>
              <a:t>Kinematika</a:t>
            </a:r>
          </a:p>
        </p:txBody>
      </p:sp>
      <p:sp>
        <p:nvSpPr>
          <p:cNvPr id="3" name="Rectangle 2">
            <a:hlinkClick r:id="rId3"/>
            <a:extLst>
              <a:ext uri="{FF2B5EF4-FFF2-40B4-BE49-F238E27FC236}">
                <a16:creationId xmlns:a16="http://schemas.microsoft.com/office/drawing/2014/main" id="{728F3AD0-4A4E-A7AA-62A0-A614758DD5C3}"/>
              </a:ext>
            </a:extLst>
          </p:cNvPr>
          <p:cNvSpPr/>
          <p:nvPr/>
        </p:nvSpPr>
        <p:spPr>
          <a:xfrm>
            <a:off x="469075" y="4183825"/>
            <a:ext cx="8217726" cy="553998"/>
          </a:xfrm>
          <a:prstGeom prst="rect">
            <a:avLst/>
          </a:prstGeom>
        </p:spPr>
        <p:txBody>
          <a:bodyPr wrap="square">
            <a:spAutoFit/>
          </a:bodyPr>
          <a:lstStyle/>
          <a:p>
            <a:r>
              <a:rPr lang="en-US" sz="1000"/>
              <a:t>Harry Mahardika (Koord.), RQ, AU, “Modul Tutorial 3 Fisika Dasar IA (FI-1101) Semester 1 Tahun Akademiki 2022-2023”, Prodi Sarjana Fisika, FMIPA, ITB, 2020, url </a:t>
            </a:r>
            <a:r>
              <a:rPr lang="en-US" sz="1000">
                <a:solidFill>
                  <a:srgbClr val="0070C0"/>
                </a:solidFill>
              </a:rPr>
              <a:t>https://cdn-edunex.itb.ac.id/43779-Elementary-Physics-IA-Parallel-Class/117325-Dinamika-Benda-Titik-1/1662248053745_SOAL-Modul-1-Fidas-IA_2021-2022.pdf</a:t>
            </a:r>
            <a:r>
              <a:rPr lang="en-US" sz="1000"/>
              <a:t> [20220921]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0B591-7ACF-F507-D7C9-9EEE069EBA84}"/>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86811977-05A7-BB97-0619-60F4DAC5ED07}"/>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B684619F-C350-4BAC-DAC4-F52F688D1001}"/>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DCD0A704-E239-E068-0E7C-11E01E127C87}"/>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A5E01642-171F-4A8A-2E1C-CEF4A2FEC376}"/>
              </a:ext>
            </a:extLst>
          </p:cNvPr>
          <p:cNvSpPr>
            <a:spLocks noGrp="1"/>
          </p:cNvSpPr>
          <p:nvPr>
            <p:ph type="sldNum" sz="quarter" idx="12"/>
          </p:nvPr>
        </p:nvSpPr>
        <p:spPr/>
        <p:txBody>
          <a:bodyPr/>
          <a:lstStyle/>
          <a:p>
            <a:pPr>
              <a:defRPr/>
            </a:pPr>
            <a:fld id="{F076344D-F0A0-4571-8A46-686886838267}" type="slidenum">
              <a:rPr lang="en-US" smtClean="0"/>
              <a:pPr>
                <a:defRPr/>
              </a:pPr>
              <a:t>30</a:t>
            </a:fld>
            <a:endParaRPr lang="en-US"/>
          </a:p>
        </p:txBody>
      </p:sp>
      <p:pic>
        <p:nvPicPr>
          <p:cNvPr id="8" name="Picture 7">
            <a:extLst>
              <a:ext uri="{FF2B5EF4-FFF2-40B4-BE49-F238E27FC236}">
                <a16:creationId xmlns:a16="http://schemas.microsoft.com/office/drawing/2014/main" id="{F4F52EEA-D8DE-0A70-A8DF-74D03CD0D3D6}"/>
              </a:ext>
            </a:extLst>
          </p:cNvPr>
          <p:cNvPicPr>
            <a:picLocks noChangeAspect="1"/>
          </p:cNvPicPr>
          <p:nvPr/>
        </p:nvPicPr>
        <p:blipFill>
          <a:blip r:embed="rId2"/>
          <a:stretch>
            <a:fillRect/>
          </a:stretch>
        </p:blipFill>
        <p:spPr>
          <a:xfrm>
            <a:off x="392151" y="209550"/>
            <a:ext cx="8534400" cy="2066925"/>
          </a:xfrm>
          <a:prstGeom prst="rect">
            <a:avLst/>
          </a:prstGeom>
        </p:spPr>
      </p:pic>
      <p:sp>
        <p:nvSpPr>
          <p:cNvPr id="7" name="TextBox 6">
            <a:extLst>
              <a:ext uri="{FF2B5EF4-FFF2-40B4-BE49-F238E27FC236}">
                <a16:creationId xmlns:a16="http://schemas.microsoft.com/office/drawing/2014/main" id="{ABD7CF76-3B7D-CB83-6C1B-BFE113663D1A}"/>
              </a:ext>
            </a:extLst>
          </p:cNvPr>
          <p:cNvSpPr txBox="1"/>
          <p:nvPr/>
        </p:nvSpPr>
        <p:spPr>
          <a:xfrm>
            <a:off x="-42747" y="570105"/>
            <a:ext cx="685800" cy="276999"/>
          </a:xfrm>
          <a:prstGeom prst="rect">
            <a:avLst/>
          </a:prstGeom>
          <a:noFill/>
        </p:spPr>
        <p:txBody>
          <a:bodyPr wrap="square">
            <a:spAutoFit/>
          </a:bodyPr>
          <a:lstStyle/>
          <a:p>
            <a:r>
              <a:rPr lang="en-US" sz="1200"/>
              <a:t>DIN-B</a:t>
            </a:r>
            <a:endParaRPr lang="en-ID" sz="1200"/>
          </a:p>
        </p:txBody>
      </p:sp>
    </p:spTree>
    <p:extLst>
      <p:ext uri="{BB962C8B-B14F-4D97-AF65-F5344CB8AC3E}">
        <p14:creationId xmlns:p14="http://schemas.microsoft.com/office/powerpoint/2010/main" val="3751484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0B591-7ACF-F507-D7C9-9EEE069EBA84}"/>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86811977-05A7-BB97-0619-60F4DAC5ED07}"/>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B684619F-C350-4BAC-DAC4-F52F688D1001}"/>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DCD0A704-E239-E068-0E7C-11E01E127C87}"/>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A5E01642-171F-4A8A-2E1C-CEF4A2FEC376}"/>
              </a:ext>
            </a:extLst>
          </p:cNvPr>
          <p:cNvSpPr>
            <a:spLocks noGrp="1"/>
          </p:cNvSpPr>
          <p:nvPr>
            <p:ph type="sldNum" sz="quarter" idx="12"/>
          </p:nvPr>
        </p:nvSpPr>
        <p:spPr/>
        <p:txBody>
          <a:bodyPr/>
          <a:lstStyle/>
          <a:p>
            <a:pPr>
              <a:defRPr/>
            </a:pPr>
            <a:fld id="{F076344D-F0A0-4571-8A46-686886838267}" type="slidenum">
              <a:rPr lang="en-US" smtClean="0"/>
              <a:pPr>
                <a:defRPr/>
              </a:pPr>
              <a:t>31</a:t>
            </a:fld>
            <a:endParaRPr lang="en-US"/>
          </a:p>
        </p:txBody>
      </p:sp>
      <p:pic>
        <p:nvPicPr>
          <p:cNvPr id="8" name="Picture 7">
            <a:extLst>
              <a:ext uri="{FF2B5EF4-FFF2-40B4-BE49-F238E27FC236}">
                <a16:creationId xmlns:a16="http://schemas.microsoft.com/office/drawing/2014/main" id="{1D14AA46-B358-10D9-1D01-50B8D5619125}"/>
              </a:ext>
            </a:extLst>
          </p:cNvPr>
          <p:cNvPicPr>
            <a:picLocks noChangeAspect="1"/>
          </p:cNvPicPr>
          <p:nvPr/>
        </p:nvPicPr>
        <p:blipFill>
          <a:blip r:embed="rId2"/>
          <a:stretch>
            <a:fillRect/>
          </a:stretch>
        </p:blipFill>
        <p:spPr>
          <a:xfrm>
            <a:off x="447675" y="209550"/>
            <a:ext cx="8248650" cy="1219200"/>
          </a:xfrm>
          <a:prstGeom prst="rect">
            <a:avLst/>
          </a:prstGeom>
        </p:spPr>
      </p:pic>
      <p:sp>
        <p:nvSpPr>
          <p:cNvPr id="7" name="TextBox 6">
            <a:extLst>
              <a:ext uri="{FF2B5EF4-FFF2-40B4-BE49-F238E27FC236}">
                <a16:creationId xmlns:a16="http://schemas.microsoft.com/office/drawing/2014/main" id="{B2B837FE-666D-0C94-92A6-27E8DB0FD72B}"/>
              </a:ext>
            </a:extLst>
          </p:cNvPr>
          <p:cNvSpPr txBox="1"/>
          <p:nvPr/>
        </p:nvSpPr>
        <p:spPr>
          <a:xfrm>
            <a:off x="13008" y="231579"/>
            <a:ext cx="685800" cy="276999"/>
          </a:xfrm>
          <a:prstGeom prst="rect">
            <a:avLst/>
          </a:prstGeom>
          <a:noFill/>
        </p:spPr>
        <p:txBody>
          <a:bodyPr wrap="square">
            <a:spAutoFit/>
          </a:bodyPr>
          <a:lstStyle/>
          <a:p>
            <a:r>
              <a:rPr lang="en-US" sz="1200"/>
              <a:t>DIN-B</a:t>
            </a:r>
            <a:endParaRPr lang="en-ID" sz="1200"/>
          </a:p>
        </p:txBody>
      </p:sp>
    </p:spTree>
    <p:extLst>
      <p:ext uri="{BB962C8B-B14F-4D97-AF65-F5344CB8AC3E}">
        <p14:creationId xmlns:p14="http://schemas.microsoft.com/office/powerpoint/2010/main" val="1873475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0B591-7ACF-F507-D7C9-9EEE069EBA84}"/>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86811977-05A7-BB97-0619-60F4DAC5ED07}"/>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B684619F-C350-4BAC-DAC4-F52F688D1001}"/>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DCD0A704-E239-E068-0E7C-11E01E127C87}"/>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A5E01642-171F-4A8A-2E1C-CEF4A2FEC376}"/>
              </a:ext>
            </a:extLst>
          </p:cNvPr>
          <p:cNvSpPr>
            <a:spLocks noGrp="1"/>
          </p:cNvSpPr>
          <p:nvPr>
            <p:ph type="sldNum" sz="quarter" idx="12"/>
          </p:nvPr>
        </p:nvSpPr>
        <p:spPr/>
        <p:txBody>
          <a:bodyPr/>
          <a:lstStyle/>
          <a:p>
            <a:pPr>
              <a:defRPr/>
            </a:pPr>
            <a:fld id="{F076344D-F0A0-4571-8A46-686886838267}" type="slidenum">
              <a:rPr lang="en-US" smtClean="0"/>
              <a:pPr>
                <a:defRPr/>
              </a:pPr>
              <a:t>32</a:t>
            </a:fld>
            <a:endParaRPr lang="en-US"/>
          </a:p>
        </p:txBody>
      </p:sp>
      <p:pic>
        <p:nvPicPr>
          <p:cNvPr id="10" name="Picture 9">
            <a:extLst>
              <a:ext uri="{FF2B5EF4-FFF2-40B4-BE49-F238E27FC236}">
                <a16:creationId xmlns:a16="http://schemas.microsoft.com/office/drawing/2014/main" id="{BA7725E7-630E-4DB1-3CCF-E5F399D93D9D}"/>
              </a:ext>
            </a:extLst>
          </p:cNvPr>
          <p:cNvPicPr>
            <a:picLocks noChangeAspect="1"/>
          </p:cNvPicPr>
          <p:nvPr/>
        </p:nvPicPr>
        <p:blipFill rotWithShape="1">
          <a:blip r:embed="rId2"/>
          <a:srcRect r="2700"/>
          <a:stretch/>
        </p:blipFill>
        <p:spPr>
          <a:xfrm>
            <a:off x="447675" y="209550"/>
            <a:ext cx="8239125" cy="2628900"/>
          </a:xfrm>
          <a:prstGeom prst="rect">
            <a:avLst/>
          </a:prstGeom>
        </p:spPr>
      </p:pic>
      <p:sp>
        <p:nvSpPr>
          <p:cNvPr id="7" name="TextBox 6">
            <a:extLst>
              <a:ext uri="{FF2B5EF4-FFF2-40B4-BE49-F238E27FC236}">
                <a16:creationId xmlns:a16="http://schemas.microsoft.com/office/drawing/2014/main" id="{5DCC9F9A-8E80-CE57-094A-E8C86F1DC883}"/>
              </a:ext>
            </a:extLst>
          </p:cNvPr>
          <p:cNvSpPr txBox="1"/>
          <p:nvPr/>
        </p:nvSpPr>
        <p:spPr>
          <a:xfrm>
            <a:off x="-9294" y="265032"/>
            <a:ext cx="685800" cy="276999"/>
          </a:xfrm>
          <a:prstGeom prst="rect">
            <a:avLst/>
          </a:prstGeom>
          <a:noFill/>
        </p:spPr>
        <p:txBody>
          <a:bodyPr wrap="square">
            <a:spAutoFit/>
          </a:bodyPr>
          <a:lstStyle/>
          <a:p>
            <a:r>
              <a:rPr lang="en-US" sz="1200"/>
              <a:t>DIN-B</a:t>
            </a:r>
            <a:endParaRPr lang="en-ID" sz="1200"/>
          </a:p>
        </p:txBody>
      </p:sp>
    </p:spTree>
    <p:extLst>
      <p:ext uri="{BB962C8B-B14F-4D97-AF65-F5344CB8AC3E}">
        <p14:creationId xmlns:p14="http://schemas.microsoft.com/office/powerpoint/2010/main" val="779166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0B591-7ACF-F507-D7C9-9EEE069EBA84}"/>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86811977-05A7-BB97-0619-60F4DAC5ED07}"/>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B684619F-C350-4BAC-DAC4-F52F688D1001}"/>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DCD0A704-E239-E068-0E7C-11E01E127C87}"/>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A5E01642-171F-4A8A-2E1C-CEF4A2FEC376}"/>
              </a:ext>
            </a:extLst>
          </p:cNvPr>
          <p:cNvSpPr>
            <a:spLocks noGrp="1"/>
          </p:cNvSpPr>
          <p:nvPr>
            <p:ph type="sldNum" sz="quarter" idx="12"/>
          </p:nvPr>
        </p:nvSpPr>
        <p:spPr/>
        <p:txBody>
          <a:bodyPr/>
          <a:lstStyle/>
          <a:p>
            <a:pPr>
              <a:defRPr/>
            </a:pPr>
            <a:fld id="{F076344D-F0A0-4571-8A46-686886838267}" type="slidenum">
              <a:rPr lang="en-US" smtClean="0"/>
              <a:pPr>
                <a:defRPr/>
              </a:pPr>
              <a:t>33</a:t>
            </a:fld>
            <a:endParaRPr lang="en-US"/>
          </a:p>
        </p:txBody>
      </p:sp>
      <p:pic>
        <p:nvPicPr>
          <p:cNvPr id="8" name="Picture 7">
            <a:extLst>
              <a:ext uri="{FF2B5EF4-FFF2-40B4-BE49-F238E27FC236}">
                <a16:creationId xmlns:a16="http://schemas.microsoft.com/office/drawing/2014/main" id="{1BCC8769-D87D-5FD5-7E8D-E85AF1CF33EA}"/>
              </a:ext>
            </a:extLst>
          </p:cNvPr>
          <p:cNvPicPr>
            <a:picLocks noChangeAspect="1"/>
          </p:cNvPicPr>
          <p:nvPr/>
        </p:nvPicPr>
        <p:blipFill>
          <a:blip r:embed="rId2"/>
          <a:stretch>
            <a:fillRect/>
          </a:stretch>
        </p:blipFill>
        <p:spPr>
          <a:xfrm>
            <a:off x="428625" y="209550"/>
            <a:ext cx="8286750" cy="2286000"/>
          </a:xfrm>
          <a:prstGeom prst="rect">
            <a:avLst/>
          </a:prstGeom>
        </p:spPr>
      </p:pic>
      <p:sp>
        <p:nvSpPr>
          <p:cNvPr id="7" name="TextBox 6">
            <a:extLst>
              <a:ext uri="{FF2B5EF4-FFF2-40B4-BE49-F238E27FC236}">
                <a16:creationId xmlns:a16="http://schemas.microsoft.com/office/drawing/2014/main" id="{D02C41C6-8589-E494-B653-835D219EDD2F}"/>
              </a:ext>
            </a:extLst>
          </p:cNvPr>
          <p:cNvSpPr txBox="1"/>
          <p:nvPr/>
        </p:nvSpPr>
        <p:spPr>
          <a:xfrm>
            <a:off x="-9294" y="765252"/>
            <a:ext cx="685800" cy="276999"/>
          </a:xfrm>
          <a:prstGeom prst="rect">
            <a:avLst/>
          </a:prstGeom>
          <a:noFill/>
        </p:spPr>
        <p:txBody>
          <a:bodyPr wrap="square">
            <a:spAutoFit/>
          </a:bodyPr>
          <a:lstStyle/>
          <a:p>
            <a:r>
              <a:rPr lang="en-US" sz="1200"/>
              <a:t>DIN-B</a:t>
            </a:r>
            <a:endParaRPr lang="en-ID" sz="1200"/>
          </a:p>
        </p:txBody>
      </p:sp>
    </p:spTree>
    <p:extLst>
      <p:ext uri="{BB962C8B-B14F-4D97-AF65-F5344CB8AC3E}">
        <p14:creationId xmlns:p14="http://schemas.microsoft.com/office/powerpoint/2010/main" val="40843169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0B591-7ACF-F507-D7C9-9EEE069EBA84}"/>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86811977-05A7-BB97-0619-60F4DAC5ED07}"/>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B684619F-C350-4BAC-DAC4-F52F688D1001}"/>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DCD0A704-E239-E068-0E7C-11E01E127C87}"/>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A5E01642-171F-4A8A-2E1C-CEF4A2FEC376}"/>
              </a:ext>
            </a:extLst>
          </p:cNvPr>
          <p:cNvSpPr>
            <a:spLocks noGrp="1"/>
          </p:cNvSpPr>
          <p:nvPr>
            <p:ph type="sldNum" sz="quarter" idx="12"/>
          </p:nvPr>
        </p:nvSpPr>
        <p:spPr/>
        <p:txBody>
          <a:bodyPr/>
          <a:lstStyle/>
          <a:p>
            <a:pPr>
              <a:defRPr/>
            </a:pPr>
            <a:fld id="{F076344D-F0A0-4571-8A46-686886838267}" type="slidenum">
              <a:rPr lang="en-US" smtClean="0"/>
              <a:pPr>
                <a:defRPr/>
              </a:pPr>
              <a:t>34</a:t>
            </a:fld>
            <a:endParaRPr lang="en-US"/>
          </a:p>
        </p:txBody>
      </p:sp>
      <p:pic>
        <p:nvPicPr>
          <p:cNvPr id="8" name="Picture 7">
            <a:extLst>
              <a:ext uri="{FF2B5EF4-FFF2-40B4-BE49-F238E27FC236}">
                <a16:creationId xmlns:a16="http://schemas.microsoft.com/office/drawing/2014/main" id="{52C87C76-026F-5633-1D93-FB7ABFAE7076}"/>
              </a:ext>
            </a:extLst>
          </p:cNvPr>
          <p:cNvPicPr>
            <a:picLocks noChangeAspect="1"/>
          </p:cNvPicPr>
          <p:nvPr/>
        </p:nvPicPr>
        <p:blipFill>
          <a:blip r:embed="rId2"/>
          <a:stretch>
            <a:fillRect/>
          </a:stretch>
        </p:blipFill>
        <p:spPr>
          <a:xfrm>
            <a:off x="589994" y="209550"/>
            <a:ext cx="7964011" cy="2038635"/>
          </a:xfrm>
          <a:prstGeom prst="rect">
            <a:avLst/>
          </a:prstGeom>
        </p:spPr>
      </p:pic>
      <p:sp>
        <p:nvSpPr>
          <p:cNvPr id="7" name="TextBox 6">
            <a:extLst>
              <a:ext uri="{FF2B5EF4-FFF2-40B4-BE49-F238E27FC236}">
                <a16:creationId xmlns:a16="http://schemas.microsoft.com/office/drawing/2014/main" id="{848D55D1-40E2-F0BC-87D2-CFDD17D0E66F}"/>
              </a:ext>
            </a:extLst>
          </p:cNvPr>
          <p:cNvSpPr txBox="1"/>
          <p:nvPr/>
        </p:nvSpPr>
        <p:spPr>
          <a:xfrm>
            <a:off x="120804" y="242730"/>
            <a:ext cx="685800" cy="276999"/>
          </a:xfrm>
          <a:prstGeom prst="rect">
            <a:avLst/>
          </a:prstGeom>
          <a:noFill/>
        </p:spPr>
        <p:txBody>
          <a:bodyPr wrap="square">
            <a:spAutoFit/>
          </a:bodyPr>
          <a:lstStyle/>
          <a:p>
            <a:r>
              <a:rPr lang="en-US" sz="1200"/>
              <a:t>DIN-B</a:t>
            </a:r>
            <a:endParaRPr lang="en-ID" sz="1200"/>
          </a:p>
        </p:txBody>
      </p:sp>
    </p:spTree>
    <p:extLst>
      <p:ext uri="{BB962C8B-B14F-4D97-AF65-F5344CB8AC3E}">
        <p14:creationId xmlns:p14="http://schemas.microsoft.com/office/powerpoint/2010/main" val="25192101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FI1101-04</a:t>
            </a:r>
          </a:p>
        </p:txBody>
      </p:sp>
      <p:sp>
        <p:nvSpPr>
          <p:cNvPr id="5" name="Footer Placeholder 4"/>
          <p:cNvSpPr>
            <a:spLocks noGrp="1"/>
          </p:cNvSpPr>
          <p:nvPr>
            <p:ph type="ftr" sz="quarter" idx="11"/>
          </p:nvPr>
        </p:nvSpPr>
        <p:spPr/>
        <p:txBody>
          <a:bodyPr/>
          <a:lstStyle/>
          <a:p>
            <a:pPr>
              <a:defRPr/>
            </a:pPr>
            <a:r>
              <a:rPr lang="en-US"/>
              <a:t>2022-09-19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35</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a:solidFill>
                  <a:schemeClr val="bg1"/>
                </a:solidFill>
                <a:latin typeface="Calibri" pitchFamily="34" charset="0"/>
              </a:rPr>
              <a:t>Usaha dan Energi</a:t>
            </a:r>
          </a:p>
        </p:txBody>
      </p:sp>
      <p:sp>
        <p:nvSpPr>
          <p:cNvPr id="2" name="Rectangle 1">
            <a:hlinkClick r:id="rId3"/>
            <a:extLst>
              <a:ext uri="{FF2B5EF4-FFF2-40B4-BE49-F238E27FC236}">
                <a16:creationId xmlns:a16="http://schemas.microsoft.com/office/drawing/2014/main" id="{5AA1DFA0-66F1-3A8E-EFF2-82EA43F672FC}"/>
              </a:ext>
            </a:extLst>
          </p:cNvPr>
          <p:cNvSpPr/>
          <p:nvPr/>
        </p:nvSpPr>
        <p:spPr>
          <a:xfrm>
            <a:off x="469075" y="4183825"/>
            <a:ext cx="8217726" cy="553998"/>
          </a:xfrm>
          <a:prstGeom prst="rect">
            <a:avLst/>
          </a:prstGeom>
        </p:spPr>
        <p:txBody>
          <a:bodyPr wrap="square">
            <a:spAutoFit/>
          </a:bodyPr>
          <a:lstStyle/>
          <a:p>
            <a:r>
              <a:rPr lang="en-US" sz="1000"/>
              <a:t>Harry Mahardika (Koord.), AO, PW, “Modul Tutorial 3 Fisika Dasar IA (FI-1101) Semester 1 Tahun Akademiki 2022-2023”, Prodi Sarjana Fisika, FMIPA, ITB, 2020, url </a:t>
            </a:r>
            <a:r>
              <a:rPr lang="en-US" sz="1000">
                <a:solidFill>
                  <a:srgbClr val="0070C0"/>
                </a:solidFill>
              </a:rPr>
              <a:t>https://cdn-edunex.itb.ac.id/43779-Elementary-Physics-IA-Parallel-Class/117328-Usaha-dan-Energi/1663535095106_SOAL-Modul-3-Fidas-IA_2022-2023.pdf</a:t>
            </a:r>
            <a:r>
              <a:rPr lang="en-US" sz="1000"/>
              <a:t> [20220921]</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C81F-E49B-4331-2C6C-525C7ED546B2}"/>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65CF4A9-FB35-B008-9831-28D9FE070602}"/>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98FF2E11-652A-D099-3E50-8FA6BF0940E1}"/>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9CF5F4E9-0036-261C-CDA3-B0C71B6F5ECF}"/>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B7BFFA47-C3BC-668D-04E4-C66091D4D486}"/>
              </a:ext>
            </a:extLst>
          </p:cNvPr>
          <p:cNvSpPr>
            <a:spLocks noGrp="1"/>
          </p:cNvSpPr>
          <p:nvPr>
            <p:ph type="sldNum" sz="quarter" idx="12"/>
          </p:nvPr>
        </p:nvSpPr>
        <p:spPr/>
        <p:txBody>
          <a:bodyPr/>
          <a:lstStyle/>
          <a:p>
            <a:pPr>
              <a:defRPr/>
            </a:pPr>
            <a:fld id="{F076344D-F0A0-4571-8A46-686886838267}" type="slidenum">
              <a:rPr lang="en-US" smtClean="0"/>
              <a:pPr>
                <a:defRPr/>
              </a:pPr>
              <a:t>36</a:t>
            </a:fld>
            <a:endParaRPr lang="en-US"/>
          </a:p>
        </p:txBody>
      </p:sp>
      <p:pic>
        <p:nvPicPr>
          <p:cNvPr id="8" name="Picture 7">
            <a:extLst>
              <a:ext uri="{FF2B5EF4-FFF2-40B4-BE49-F238E27FC236}">
                <a16:creationId xmlns:a16="http://schemas.microsoft.com/office/drawing/2014/main" id="{D4D624F8-5A72-2129-AF30-DD6B635CDBFD}"/>
              </a:ext>
            </a:extLst>
          </p:cNvPr>
          <p:cNvPicPr>
            <a:picLocks noChangeAspect="1"/>
          </p:cNvPicPr>
          <p:nvPr/>
        </p:nvPicPr>
        <p:blipFill>
          <a:blip r:embed="rId2"/>
          <a:stretch>
            <a:fillRect/>
          </a:stretch>
        </p:blipFill>
        <p:spPr>
          <a:xfrm>
            <a:off x="385762" y="209550"/>
            <a:ext cx="8372475" cy="2114550"/>
          </a:xfrm>
          <a:prstGeom prst="rect">
            <a:avLst/>
          </a:prstGeom>
        </p:spPr>
      </p:pic>
      <p:sp>
        <p:nvSpPr>
          <p:cNvPr id="7" name="TextBox 6">
            <a:extLst>
              <a:ext uri="{FF2B5EF4-FFF2-40B4-BE49-F238E27FC236}">
                <a16:creationId xmlns:a16="http://schemas.microsoft.com/office/drawing/2014/main" id="{F0702DF4-D558-3C71-2433-6E2E02D65405}"/>
              </a:ext>
            </a:extLst>
          </p:cNvPr>
          <p:cNvSpPr txBox="1"/>
          <p:nvPr/>
        </p:nvSpPr>
        <p:spPr>
          <a:xfrm>
            <a:off x="76200" y="618351"/>
            <a:ext cx="745269" cy="276999"/>
          </a:xfrm>
          <a:prstGeom prst="rect">
            <a:avLst/>
          </a:prstGeom>
          <a:noFill/>
        </p:spPr>
        <p:txBody>
          <a:bodyPr wrap="square">
            <a:spAutoFit/>
          </a:bodyPr>
          <a:lstStyle/>
          <a:p>
            <a:r>
              <a:rPr lang="en-US" sz="1200"/>
              <a:t>WEN-A</a:t>
            </a:r>
            <a:endParaRPr lang="en-ID" sz="1200"/>
          </a:p>
        </p:txBody>
      </p:sp>
    </p:spTree>
    <p:extLst>
      <p:ext uri="{BB962C8B-B14F-4D97-AF65-F5344CB8AC3E}">
        <p14:creationId xmlns:p14="http://schemas.microsoft.com/office/powerpoint/2010/main" val="801090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C81F-E49B-4331-2C6C-525C7ED546B2}"/>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65CF4A9-FB35-B008-9831-28D9FE070602}"/>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98FF2E11-652A-D099-3E50-8FA6BF0940E1}"/>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9CF5F4E9-0036-261C-CDA3-B0C71B6F5ECF}"/>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B7BFFA47-C3BC-668D-04E4-C66091D4D486}"/>
              </a:ext>
            </a:extLst>
          </p:cNvPr>
          <p:cNvSpPr>
            <a:spLocks noGrp="1"/>
          </p:cNvSpPr>
          <p:nvPr>
            <p:ph type="sldNum" sz="quarter" idx="12"/>
          </p:nvPr>
        </p:nvSpPr>
        <p:spPr/>
        <p:txBody>
          <a:bodyPr/>
          <a:lstStyle/>
          <a:p>
            <a:pPr>
              <a:defRPr/>
            </a:pPr>
            <a:fld id="{F076344D-F0A0-4571-8A46-686886838267}" type="slidenum">
              <a:rPr lang="en-US" smtClean="0"/>
              <a:pPr>
                <a:defRPr/>
              </a:pPr>
              <a:t>37</a:t>
            </a:fld>
            <a:endParaRPr lang="en-US"/>
          </a:p>
        </p:txBody>
      </p:sp>
      <p:pic>
        <p:nvPicPr>
          <p:cNvPr id="8" name="Picture 7">
            <a:extLst>
              <a:ext uri="{FF2B5EF4-FFF2-40B4-BE49-F238E27FC236}">
                <a16:creationId xmlns:a16="http://schemas.microsoft.com/office/drawing/2014/main" id="{9C416F02-8BF6-05BC-9F1F-8987BDB27937}"/>
              </a:ext>
            </a:extLst>
          </p:cNvPr>
          <p:cNvPicPr>
            <a:picLocks noChangeAspect="1"/>
          </p:cNvPicPr>
          <p:nvPr/>
        </p:nvPicPr>
        <p:blipFill>
          <a:blip r:embed="rId2"/>
          <a:stretch>
            <a:fillRect/>
          </a:stretch>
        </p:blipFill>
        <p:spPr>
          <a:xfrm>
            <a:off x="528637" y="209550"/>
            <a:ext cx="8086725" cy="3343275"/>
          </a:xfrm>
          <a:prstGeom prst="rect">
            <a:avLst/>
          </a:prstGeom>
        </p:spPr>
      </p:pic>
      <p:sp>
        <p:nvSpPr>
          <p:cNvPr id="7" name="TextBox 6">
            <a:extLst>
              <a:ext uri="{FF2B5EF4-FFF2-40B4-BE49-F238E27FC236}">
                <a16:creationId xmlns:a16="http://schemas.microsoft.com/office/drawing/2014/main" id="{D7293C23-DB73-EF88-7F24-5E3966BF0FA1}"/>
              </a:ext>
            </a:extLst>
          </p:cNvPr>
          <p:cNvSpPr txBox="1"/>
          <p:nvPr/>
        </p:nvSpPr>
        <p:spPr>
          <a:xfrm>
            <a:off x="-1857" y="796848"/>
            <a:ext cx="745269" cy="276999"/>
          </a:xfrm>
          <a:prstGeom prst="rect">
            <a:avLst/>
          </a:prstGeom>
          <a:noFill/>
        </p:spPr>
        <p:txBody>
          <a:bodyPr wrap="square">
            <a:spAutoFit/>
          </a:bodyPr>
          <a:lstStyle/>
          <a:p>
            <a:r>
              <a:rPr lang="en-US" sz="1200"/>
              <a:t>WEN-A</a:t>
            </a:r>
            <a:endParaRPr lang="en-ID" sz="1200"/>
          </a:p>
        </p:txBody>
      </p:sp>
    </p:spTree>
    <p:extLst>
      <p:ext uri="{BB962C8B-B14F-4D97-AF65-F5344CB8AC3E}">
        <p14:creationId xmlns:p14="http://schemas.microsoft.com/office/powerpoint/2010/main" val="5042448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C81F-E49B-4331-2C6C-525C7ED546B2}"/>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65CF4A9-FB35-B008-9831-28D9FE070602}"/>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98FF2E11-652A-D099-3E50-8FA6BF0940E1}"/>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9CF5F4E9-0036-261C-CDA3-B0C71B6F5ECF}"/>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B7BFFA47-C3BC-668D-04E4-C66091D4D486}"/>
              </a:ext>
            </a:extLst>
          </p:cNvPr>
          <p:cNvSpPr>
            <a:spLocks noGrp="1"/>
          </p:cNvSpPr>
          <p:nvPr>
            <p:ph type="sldNum" sz="quarter" idx="12"/>
          </p:nvPr>
        </p:nvSpPr>
        <p:spPr/>
        <p:txBody>
          <a:bodyPr/>
          <a:lstStyle/>
          <a:p>
            <a:pPr>
              <a:defRPr/>
            </a:pPr>
            <a:fld id="{F076344D-F0A0-4571-8A46-686886838267}" type="slidenum">
              <a:rPr lang="en-US" smtClean="0"/>
              <a:pPr>
                <a:defRPr/>
              </a:pPr>
              <a:t>38</a:t>
            </a:fld>
            <a:endParaRPr lang="en-US"/>
          </a:p>
        </p:txBody>
      </p:sp>
      <p:pic>
        <p:nvPicPr>
          <p:cNvPr id="8" name="Picture 7">
            <a:extLst>
              <a:ext uri="{FF2B5EF4-FFF2-40B4-BE49-F238E27FC236}">
                <a16:creationId xmlns:a16="http://schemas.microsoft.com/office/drawing/2014/main" id="{0C0C4142-111C-5B4B-807D-C3FDE1A0C0A0}"/>
              </a:ext>
            </a:extLst>
          </p:cNvPr>
          <p:cNvPicPr>
            <a:picLocks noChangeAspect="1"/>
          </p:cNvPicPr>
          <p:nvPr/>
        </p:nvPicPr>
        <p:blipFill>
          <a:blip r:embed="rId2"/>
          <a:stretch>
            <a:fillRect/>
          </a:stretch>
        </p:blipFill>
        <p:spPr>
          <a:xfrm>
            <a:off x="504257" y="209550"/>
            <a:ext cx="8135485" cy="2200582"/>
          </a:xfrm>
          <a:prstGeom prst="rect">
            <a:avLst/>
          </a:prstGeom>
        </p:spPr>
      </p:pic>
      <p:sp>
        <p:nvSpPr>
          <p:cNvPr id="7" name="TextBox 6">
            <a:extLst>
              <a:ext uri="{FF2B5EF4-FFF2-40B4-BE49-F238E27FC236}">
                <a16:creationId xmlns:a16="http://schemas.microsoft.com/office/drawing/2014/main" id="{5838E991-7D50-0E11-784D-01804757E86D}"/>
              </a:ext>
            </a:extLst>
          </p:cNvPr>
          <p:cNvSpPr txBox="1"/>
          <p:nvPr/>
        </p:nvSpPr>
        <p:spPr>
          <a:xfrm>
            <a:off x="-46461" y="252297"/>
            <a:ext cx="745269" cy="276999"/>
          </a:xfrm>
          <a:prstGeom prst="rect">
            <a:avLst/>
          </a:prstGeom>
          <a:noFill/>
        </p:spPr>
        <p:txBody>
          <a:bodyPr wrap="square">
            <a:spAutoFit/>
          </a:bodyPr>
          <a:lstStyle/>
          <a:p>
            <a:r>
              <a:rPr lang="en-US" sz="1200"/>
              <a:t>WEN-A</a:t>
            </a:r>
            <a:endParaRPr lang="en-ID" sz="1200"/>
          </a:p>
        </p:txBody>
      </p:sp>
    </p:spTree>
    <p:extLst>
      <p:ext uri="{BB962C8B-B14F-4D97-AF65-F5344CB8AC3E}">
        <p14:creationId xmlns:p14="http://schemas.microsoft.com/office/powerpoint/2010/main" val="8403644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C81F-E49B-4331-2C6C-525C7ED546B2}"/>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65CF4A9-FB35-B008-9831-28D9FE070602}"/>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98FF2E11-652A-D099-3E50-8FA6BF0940E1}"/>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9CF5F4E9-0036-261C-CDA3-B0C71B6F5ECF}"/>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B7BFFA47-C3BC-668D-04E4-C66091D4D486}"/>
              </a:ext>
            </a:extLst>
          </p:cNvPr>
          <p:cNvSpPr>
            <a:spLocks noGrp="1"/>
          </p:cNvSpPr>
          <p:nvPr>
            <p:ph type="sldNum" sz="quarter" idx="12"/>
          </p:nvPr>
        </p:nvSpPr>
        <p:spPr/>
        <p:txBody>
          <a:bodyPr/>
          <a:lstStyle/>
          <a:p>
            <a:pPr>
              <a:defRPr/>
            </a:pPr>
            <a:fld id="{F076344D-F0A0-4571-8A46-686886838267}" type="slidenum">
              <a:rPr lang="en-US" smtClean="0"/>
              <a:pPr>
                <a:defRPr/>
              </a:pPr>
              <a:t>39</a:t>
            </a:fld>
            <a:endParaRPr lang="en-US"/>
          </a:p>
        </p:txBody>
      </p:sp>
      <p:pic>
        <p:nvPicPr>
          <p:cNvPr id="8" name="Picture 7">
            <a:extLst>
              <a:ext uri="{FF2B5EF4-FFF2-40B4-BE49-F238E27FC236}">
                <a16:creationId xmlns:a16="http://schemas.microsoft.com/office/drawing/2014/main" id="{7440893F-A0F9-4942-0998-73026E582B7D}"/>
              </a:ext>
            </a:extLst>
          </p:cNvPr>
          <p:cNvPicPr>
            <a:picLocks noChangeAspect="1"/>
          </p:cNvPicPr>
          <p:nvPr/>
        </p:nvPicPr>
        <p:blipFill>
          <a:blip r:embed="rId2"/>
          <a:stretch>
            <a:fillRect/>
          </a:stretch>
        </p:blipFill>
        <p:spPr>
          <a:xfrm>
            <a:off x="470915" y="209550"/>
            <a:ext cx="8202170" cy="2172003"/>
          </a:xfrm>
          <a:prstGeom prst="rect">
            <a:avLst/>
          </a:prstGeom>
        </p:spPr>
      </p:pic>
      <p:sp>
        <p:nvSpPr>
          <p:cNvPr id="7" name="TextBox 6">
            <a:extLst>
              <a:ext uri="{FF2B5EF4-FFF2-40B4-BE49-F238E27FC236}">
                <a16:creationId xmlns:a16="http://schemas.microsoft.com/office/drawing/2014/main" id="{065C02D7-B78F-AD7E-3180-8DC5544D8423}"/>
              </a:ext>
            </a:extLst>
          </p:cNvPr>
          <p:cNvSpPr txBox="1"/>
          <p:nvPr/>
        </p:nvSpPr>
        <p:spPr>
          <a:xfrm>
            <a:off x="-68763" y="248502"/>
            <a:ext cx="745269" cy="276999"/>
          </a:xfrm>
          <a:prstGeom prst="rect">
            <a:avLst/>
          </a:prstGeom>
          <a:noFill/>
        </p:spPr>
        <p:txBody>
          <a:bodyPr wrap="square">
            <a:spAutoFit/>
          </a:bodyPr>
          <a:lstStyle/>
          <a:p>
            <a:r>
              <a:rPr lang="en-US" sz="1200"/>
              <a:t>WEN-A</a:t>
            </a:r>
            <a:endParaRPr lang="en-ID" sz="1200"/>
          </a:p>
        </p:txBody>
      </p:sp>
    </p:spTree>
    <p:extLst>
      <p:ext uri="{BB962C8B-B14F-4D97-AF65-F5344CB8AC3E}">
        <p14:creationId xmlns:p14="http://schemas.microsoft.com/office/powerpoint/2010/main" val="907965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6EFEA-F8CE-B233-D7F2-2A1E2256FC99}"/>
              </a:ext>
            </a:extLst>
          </p:cNvPr>
          <p:cNvSpPr>
            <a:spLocks noGrp="1"/>
          </p:cNvSpPr>
          <p:nvPr>
            <p:ph type="title"/>
          </p:nvPr>
        </p:nvSpPr>
        <p:spPr/>
        <p:txBody>
          <a:bodyPr/>
          <a:lstStyle/>
          <a:p>
            <a:endParaRPr lang="en-ID"/>
          </a:p>
        </p:txBody>
      </p:sp>
      <p:sp>
        <p:nvSpPr>
          <p:cNvPr id="4" name="Date Placeholder 3">
            <a:extLst>
              <a:ext uri="{FF2B5EF4-FFF2-40B4-BE49-F238E27FC236}">
                <a16:creationId xmlns:a16="http://schemas.microsoft.com/office/drawing/2014/main" id="{C282335B-ADF8-E2E4-1C3B-A159F921928E}"/>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DB480F82-4BAA-8221-3939-2228E8478751}"/>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E6C39788-EE89-3C3C-AEAE-8F97EA1BDDCD}"/>
              </a:ext>
            </a:extLst>
          </p:cNvPr>
          <p:cNvSpPr>
            <a:spLocks noGrp="1"/>
          </p:cNvSpPr>
          <p:nvPr>
            <p:ph type="sldNum" sz="quarter" idx="12"/>
          </p:nvPr>
        </p:nvSpPr>
        <p:spPr/>
        <p:txBody>
          <a:bodyPr/>
          <a:lstStyle/>
          <a:p>
            <a:pPr>
              <a:defRPr/>
            </a:pPr>
            <a:fld id="{F076344D-F0A0-4571-8A46-686886838267}" type="slidenum">
              <a:rPr lang="en-US" smtClean="0"/>
              <a:pPr>
                <a:defRPr/>
              </a:pPr>
              <a:t>4</a:t>
            </a:fld>
            <a:endParaRPr lang="en-US"/>
          </a:p>
        </p:txBody>
      </p:sp>
      <p:pic>
        <p:nvPicPr>
          <p:cNvPr id="8" name="Picture 7">
            <a:extLst>
              <a:ext uri="{FF2B5EF4-FFF2-40B4-BE49-F238E27FC236}">
                <a16:creationId xmlns:a16="http://schemas.microsoft.com/office/drawing/2014/main" id="{B9BE6B74-7710-DCE8-43B1-D2F9818F72F7}"/>
              </a:ext>
            </a:extLst>
          </p:cNvPr>
          <p:cNvPicPr>
            <a:picLocks noChangeAspect="1"/>
          </p:cNvPicPr>
          <p:nvPr/>
        </p:nvPicPr>
        <p:blipFill>
          <a:blip r:embed="rId3"/>
          <a:stretch>
            <a:fillRect/>
          </a:stretch>
        </p:blipFill>
        <p:spPr>
          <a:xfrm>
            <a:off x="380415" y="209550"/>
            <a:ext cx="8383170" cy="1495634"/>
          </a:xfrm>
          <a:prstGeom prst="rect">
            <a:avLst/>
          </a:prstGeom>
        </p:spPr>
      </p:pic>
      <p:sp>
        <p:nvSpPr>
          <p:cNvPr id="9" name="TextBox 8">
            <a:extLst>
              <a:ext uri="{FF2B5EF4-FFF2-40B4-BE49-F238E27FC236}">
                <a16:creationId xmlns:a16="http://schemas.microsoft.com/office/drawing/2014/main" id="{29C92204-7EE8-9517-AEA3-9887F2374DB9}"/>
              </a:ext>
            </a:extLst>
          </p:cNvPr>
          <p:cNvSpPr txBox="1"/>
          <p:nvPr/>
        </p:nvSpPr>
        <p:spPr>
          <a:xfrm>
            <a:off x="-42747" y="320787"/>
            <a:ext cx="685800" cy="276999"/>
          </a:xfrm>
          <a:prstGeom prst="rect">
            <a:avLst/>
          </a:prstGeom>
          <a:noFill/>
        </p:spPr>
        <p:txBody>
          <a:bodyPr wrap="square">
            <a:spAutoFit/>
          </a:bodyPr>
          <a:lstStyle/>
          <a:p>
            <a:r>
              <a:rPr lang="en-US" sz="1200"/>
              <a:t>KIN-A</a:t>
            </a:r>
            <a:endParaRPr lang="en-ID" sz="1200"/>
          </a:p>
        </p:txBody>
      </p:sp>
      <p:sp>
        <p:nvSpPr>
          <p:cNvPr id="3" name="Content Placeholder 2">
            <a:extLst>
              <a:ext uri="{FF2B5EF4-FFF2-40B4-BE49-F238E27FC236}">
                <a16:creationId xmlns:a16="http://schemas.microsoft.com/office/drawing/2014/main" id="{0BA42C2B-635A-CCF3-6903-9B17D9C7D559}"/>
              </a:ext>
            </a:extLst>
          </p:cNvPr>
          <p:cNvSpPr>
            <a:spLocks noGrp="1"/>
          </p:cNvSpPr>
          <p:nvPr>
            <p:ph idx="1"/>
          </p:nvPr>
        </p:nvSpPr>
        <p:spPr/>
        <p:txBody>
          <a:bodyPr/>
          <a:lstStyle/>
          <a:p>
            <a:pPr marL="0" indent="0">
              <a:buNone/>
            </a:pPr>
            <a:endParaRPr lang="en-US" sz="2000"/>
          </a:p>
          <a:p>
            <a:pPr marL="457200" indent="-457200">
              <a:buFont typeface="+mj-lt"/>
              <a:buAutoNum type="alphaLcParenR"/>
            </a:pPr>
            <a:r>
              <a:rPr lang="en-US" sz="2000"/>
              <a:t>Saat t = 0 partikel sedang bergerak ke kiri karena v &lt; 0.</a:t>
            </a:r>
          </a:p>
          <a:p>
            <a:pPr marL="457200" indent="-457200">
              <a:buFont typeface="+mj-lt"/>
              <a:buAutoNum type="alphaLcParenR"/>
            </a:pPr>
            <a:r>
              <a:rPr lang="en-US" sz="2000"/>
              <a:t>Saat akhir (t →∞ ) partikel sedang bergerak ke kanan karena v &gt; 0.</a:t>
            </a:r>
          </a:p>
          <a:p>
            <a:pPr marL="457200" indent="-457200">
              <a:buFont typeface="+mj-lt"/>
              <a:buAutoNum type="alphaLcParenR"/>
            </a:pPr>
            <a:r>
              <a:rPr lang="en-ID" sz="2000"/>
              <a:t>Ya, partikel sempat berhenti sesaat pada t dengan v = 0.</a:t>
            </a:r>
          </a:p>
          <a:p>
            <a:pPr marL="457200" indent="-457200">
              <a:buFont typeface="+mj-lt"/>
              <a:buAutoNum type="alphaLcParenR"/>
            </a:pPr>
            <a:r>
              <a:rPr lang="en-ID" sz="2000"/>
              <a:t>Percepatan bernilai positif karena gradien v(t) bernilai positif.</a:t>
            </a:r>
          </a:p>
          <a:p>
            <a:pPr marL="457200" indent="-457200">
              <a:buFont typeface="+mj-lt"/>
              <a:buAutoNum type="alphaLcParenR"/>
            </a:pPr>
            <a:r>
              <a:rPr lang="en-ID" sz="2000"/>
              <a:t>Gradien v(t) bernilai tetap dan positif, sehingga percepatan partikel bernilai konstan atau tidak berubah dengan waktu.</a:t>
            </a:r>
          </a:p>
        </p:txBody>
      </p:sp>
    </p:spTree>
    <p:extLst>
      <p:ext uri="{BB962C8B-B14F-4D97-AF65-F5344CB8AC3E}">
        <p14:creationId xmlns:p14="http://schemas.microsoft.com/office/powerpoint/2010/main" val="11523153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C81F-E49B-4331-2C6C-525C7ED546B2}"/>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65CF4A9-FB35-B008-9831-28D9FE070602}"/>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98FF2E11-652A-D099-3E50-8FA6BF0940E1}"/>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9CF5F4E9-0036-261C-CDA3-B0C71B6F5ECF}"/>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B7BFFA47-C3BC-668D-04E4-C66091D4D486}"/>
              </a:ext>
            </a:extLst>
          </p:cNvPr>
          <p:cNvSpPr>
            <a:spLocks noGrp="1"/>
          </p:cNvSpPr>
          <p:nvPr>
            <p:ph type="sldNum" sz="quarter" idx="12"/>
          </p:nvPr>
        </p:nvSpPr>
        <p:spPr/>
        <p:txBody>
          <a:bodyPr/>
          <a:lstStyle/>
          <a:p>
            <a:pPr>
              <a:defRPr/>
            </a:pPr>
            <a:fld id="{F076344D-F0A0-4571-8A46-686886838267}" type="slidenum">
              <a:rPr lang="en-US" smtClean="0"/>
              <a:pPr>
                <a:defRPr/>
              </a:pPr>
              <a:t>40</a:t>
            </a:fld>
            <a:endParaRPr lang="en-US"/>
          </a:p>
        </p:txBody>
      </p:sp>
      <p:pic>
        <p:nvPicPr>
          <p:cNvPr id="8" name="Picture 7">
            <a:extLst>
              <a:ext uri="{FF2B5EF4-FFF2-40B4-BE49-F238E27FC236}">
                <a16:creationId xmlns:a16="http://schemas.microsoft.com/office/drawing/2014/main" id="{74F50E9D-4A19-4E49-C7BD-56E3B689E4A2}"/>
              </a:ext>
            </a:extLst>
          </p:cNvPr>
          <p:cNvPicPr>
            <a:picLocks noChangeAspect="1"/>
          </p:cNvPicPr>
          <p:nvPr/>
        </p:nvPicPr>
        <p:blipFill>
          <a:blip r:embed="rId2"/>
          <a:stretch>
            <a:fillRect/>
          </a:stretch>
        </p:blipFill>
        <p:spPr>
          <a:xfrm>
            <a:off x="489968" y="209550"/>
            <a:ext cx="8164064" cy="1867161"/>
          </a:xfrm>
          <a:prstGeom prst="rect">
            <a:avLst/>
          </a:prstGeom>
        </p:spPr>
      </p:pic>
      <p:sp>
        <p:nvSpPr>
          <p:cNvPr id="7" name="TextBox 6">
            <a:extLst>
              <a:ext uri="{FF2B5EF4-FFF2-40B4-BE49-F238E27FC236}">
                <a16:creationId xmlns:a16="http://schemas.microsoft.com/office/drawing/2014/main" id="{BAEED8DD-2B03-1875-2659-F1ADA4999B08}"/>
              </a:ext>
            </a:extLst>
          </p:cNvPr>
          <p:cNvSpPr txBox="1"/>
          <p:nvPr/>
        </p:nvSpPr>
        <p:spPr>
          <a:xfrm>
            <a:off x="-57612" y="285750"/>
            <a:ext cx="745269" cy="276999"/>
          </a:xfrm>
          <a:prstGeom prst="rect">
            <a:avLst/>
          </a:prstGeom>
          <a:noFill/>
        </p:spPr>
        <p:txBody>
          <a:bodyPr wrap="square">
            <a:spAutoFit/>
          </a:bodyPr>
          <a:lstStyle/>
          <a:p>
            <a:r>
              <a:rPr lang="en-US" sz="1200"/>
              <a:t>WEN-A</a:t>
            </a:r>
            <a:endParaRPr lang="en-ID" sz="1200"/>
          </a:p>
        </p:txBody>
      </p:sp>
    </p:spTree>
    <p:extLst>
      <p:ext uri="{BB962C8B-B14F-4D97-AF65-F5344CB8AC3E}">
        <p14:creationId xmlns:p14="http://schemas.microsoft.com/office/powerpoint/2010/main" val="3623064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C81F-E49B-4331-2C6C-525C7ED546B2}"/>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65CF4A9-FB35-B008-9831-28D9FE070602}"/>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98FF2E11-652A-D099-3E50-8FA6BF0940E1}"/>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9CF5F4E9-0036-261C-CDA3-B0C71B6F5ECF}"/>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B7BFFA47-C3BC-668D-04E4-C66091D4D486}"/>
              </a:ext>
            </a:extLst>
          </p:cNvPr>
          <p:cNvSpPr>
            <a:spLocks noGrp="1"/>
          </p:cNvSpPr>
          <p:nvPr>
            <p:ph type="sldNum" sz="quarter" idx="12"/>
          </p:nvPr>
        </p:nvSpPr>
        <p:spPr/>
        <p:txBody>
          <a:bodyPr/>
          <a:lstStyle/>
          <a:p>
            <a:pPr>
              <a:defRPr/>
            </a:pPr>
            <a:fld id="{F076344D-F0A0-4571-8A46-686886838267}" type="slidenum">
              <a:rPr lang="en-US" smtClean="0"/>
              <a:pPr>
                <a:defRPr/>
              </a:pPr>
              <a:t>41</a:t>
            </a:fld>
            <a:endParaRPr lang="en-US"/>
          </a:p>
        </p:txBody>
      </p:sp>
      <p:pic>
        <p:nvPicPr>
          <p:cNvPr id="8" name="Picture 7">
            <a:extLst>
              <a:ext uri="{FF2B5EF4-FFF2-40B4-BE49-F238E27FC236}">
                <a16:creationId xmlns:a16="http://schemas.microsoft.com/office/drawing/2014/main" id="{D88C3CD6-EC90-C39F-EC94-EB8DC99F30CB}"/>
              </a:ext>
            </a:extLst>
          </p:cNvPr>
          <p:cNvPicPr>
            <a:picLocks noChangeAspect="1"/>
          </p:cNvPicPr>
          <p:nvPr/>
        </p:nvPicPr>
        <p:blipFill>
          <a:blip r:embed="rId2"/>
          <a:stretch>
            <a:fillRect/>
          </a:stretch>
        </p:blipFill>
        <p:spPr>
          <a:xfrm>
            <a:off x="542925" y="209550"/>
            <a:ext cx="8524875" cy="1771650"/>
          </a:xfrm>
          <a:prstGeom prst="rect">
            <a:avLst/>
          </a:prstGeom>
        </p:spPr>
      </p:pic>
      <p:sp>
        <p:nvSpPr>
          <p:cNvPr id="7" name="TextBox 6">
            <a:extLst>
              <a:ext uri="{FF2B5EF4-FFF2-40B4-BE49-F238E27FC236}">
                <a16:creationId xmlns:a16="http://schemas.microsoft.com/office/drawing/2014/main" id="{E653AA07-2064-E958-57A1-6C0A94334AE8}"/>
              </a:ext>
            </a:extLst>
          </p:cNvPr>
          <p:cNvSpPr txBox="1"/>
          <p:nvPr/>
        </p:nvSpPr>
        <p:spPr>
          <a:xfrm>
            <a:off x="0" y="249576"/>
            <a:ext cx="745269" cy="276999"/>
          </a:xfrm>
          <a:prstGeom prst="rect">
            <a:avLst/>
          </a:prstGeom>
          <a:noFill/>
        </p:spPr>
        <p:txBody>
          <a:bodyPr wrap="square">
            <a:spAutoFit/>
          </a:bodyPr>
          <a:lstStyle/>
          <a:p>
            <a:r>
              <a:rPr lang="en-US" sz="1200"/>
              <a:t>WEN-B</a:t>
            </a:r>
            <a:endParaRPr lang="en-ID" sz="1200"/>
          </a:p>
        </p:txBody>
      </p:sp>
    </p:spTree>
    <p:extLst>
      <p:ext uri="{BB962C8B-B14F-4D97-AF65-F5344CB8AC3E}">
        <p14:creationId xmlns:p14="http://schemas.microsoft.com/office/powerpoint/2010/main" val="41577326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C81F-E49B-4331-2C6C-525C7ED546B2}"/>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65CF4A9-FB35-B008-9831-28D9FE070602}"/>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98FF2E11-652A-D099-3E50-8FA6BF0940E1}"/>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9CF5F4E9-0036-261C-CDA3-B0C71B6F5ECF}"/>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B7BFFA47-C3BC-668D-04E4-C66091D4D486}"/>
              </a:ext>
            </a:extLst>
          </p:cNvPr>
          <p:cNvSpPr>
            <a:spLocks noGrp="1"/>
          </p:cNvSpPr>
          <p:nvPr>
            <p:ph type="sldNum" sz="quarter" idx="12"/>
          </p:nvPr>
        </p:nvSpPr>
        <p:spPr/>
        <p:txBody>
          <a:bodyPr/>
          <a:lstStyle/>
          <a:p>
            <a:pPr>
              <a:defRPr/>
            </a:pPr>
            <a:fld id="{F076344D-F0A0-4571-8A46-686886838267}" type="slidenum">
              <a:rPr lang="en-US" smtClean="0"/>
              <a:pPr>
                <a:defRPr/>
              </a:pPr>
              <a:t>42</a:t>
            </a:fld>
            <a:endParaRPr lang="en-US"/>
          </a:p>
        </p:txBody>
      </p:sp>
      <p:pic>
        <p:nvPicPr>
          <p:cNvPr id="8" name="Picture 7">
            <a:extLst>
              <a:ext uri="{FF2B5EF4-FFF2-40B4-BE49-F238E27FC236}">
                <a16:creationId xmlns:a16="http://schemas.microsoft.com/office/drawing/2014/main" id="{1FA72FC7-BB71-F27C-9AE3-D7FBC1F39D61}"/>
              </a:ext>
            </a:extLst>
          </p:cNvPr>
          <p:cNvPicPr>
            <a:picLocks noChangeAspect="1"/>
          </p:cNvPicPr>
          <p:nvPr/>
        </p:nvPicPr>
        <p:blipFill rotWithShape="1">
          <a:blip r:embed="rId2"/>
          <a:srcRect r="3464"/>
          <a:stretch/>
        </p:blipFill>
        <p:spPr>
          <a:xfrm>
            <a:off x="554076" y="196221"/>
            <a:ext cx="8229601" cy="2009775"/>
          </a:xfrm>
          <a:prstGeom prst="rect">
            <a:avLst/>
          </a:prstGeom>
        </p:spPr>
      </p:pic>
      <p:sp>
        <p:nvSpPr>
          <p:cNvPr id="7" name="TextBox 6">
            <a:extLst>
              <a:ext uri="{FF2B5EF4-FFF2-40B4-BE49-F238E27FC236}">
                <a16:creationId xmlns:a16="http://schemas.microsoft.com/office/drawing/2014/main" id="{2902AD93-AA30-4135-DAD9-5728D8F95735}"/>
              </a:ext>
            </a:extLst>
          </p:cNvPr>
          <p:cNvSpPr txBox="1"/>
          <p:nvPr/>
        </p:nvSpPr>
        <p:spPr>
          <a:xfrm>
            <a:off x="0" y="465951"/>
            <a:ext cx="745269" cy="276999"/>
          </a:xfrm>
          <a:prstGeom prst="rect">
            <a:avLst/>
          </a:prstGeom>
          <a:noFill/>
        </p:spPr>
        <p:txBody>
          <a:bodyPr wrap="square">
            <a:spAutoFit/>
          </a:bodyPr>
          <a:lstStyle/>
          <a:p>
            <a:r>
              <a:rPr lang="en-US" sz="1200"/>
              <a:t>WEN-B</a:t>
            </a:r>
            <a:endParaRPr lang="en-ID" sz="1200"/>
          </a:p>
        </p:txBody>
      </p:sp>
    </p:spTree>
    <p:extLst>
      <p:ext uri="{BB962C8B-B14F-4D97-AF65-F5344CB8AC3E}">
        <p14:creationId xmlns:p14="http://schemas.microsoft.com/office/powerpoint/2010/main" val="3875468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C81F-E49B-4331-2C6C-525C7ED546B2}"/>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65CF4A9-FB35-B008-9831-28D9FE070602}"/>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98FF2E11-652A-D099-3E50-8FA6BF0940E1}"/>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9CF5F4E9-0036-261C-CDA3-B0C71B6F5ECF}"/>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B7BFFA47-C3BC-668D-04E4-C66091D4D486}"/>
              </a:ext>
            </a:extLst>
          </p:cNvPr>
          <p:cNvSpPr>
            <a:spLocks noGrp="1"/>
          </p:cNvSpPr>
          <p:nvPr>
            <p:ph type="sldNum" sz="quarter" idx="12"/>
          </p:nvPr>
        </p:nvSpPr>
        <p:spPr/>
        <p:txBody>
          <a:bodyPr/>
          <a:lstStyle/>
          <a:p>
            <a:pPr>
              <a:defRPr/>
            </a:pPr>
            <a:fld id="{F076344D-F0A0-4571-8A46-686886838267}" type="slidenum">
              <a:rPr lang="en-US" smtClean="0"/>
              <a:pPr>
                <a:defRPr/>
              </a:pPr>
              <a:t>43</a:t>
            </a:fld>
            <a:endParaRPr lang="en-US"/>
          </a:p>
        </p:txBody>
      </p:sp>
      <p:pic>
        <p:nvPicPr>
          <p:cNvPr id="8" name="Picture 7">
            <a:extLst>
              <a:ext uri="{FF2B5EF4-FFF2-40B4-BE49-F238E27FC236}">
                <a16:creationId xmlns:a16="http://schemas.microsoft.com/office/drawing/2014/main" id="{5FE2318A-39E9-3D3E-8BDE-0EFFE006B01C}"/>
              </a:ext>
            </a:extLst>
          </p:cNvPr>
          <p:cNvPicPr>
            <a:picLocks noChangeAspect="1"/>
          </p:cNvPicPr>
          <p:nvPr/>
        </p:nvPicPr>
        <p:blipFill>
          <a:blip r:embed="rId2"/>
          <a:stretch>
            <a:fillRect/>
          </a:stretch>
        </p:blipFill>
        <p:spPr>
          <a:xfrm>
            <a:off x="522693" y="209550"/>
            <a:ext cx="8468907" cy="962159"/>
          </a:xfrm>
          <a:prstGeom prst="rect">
            <a:avLst/>
          </a:prstGeom>
        </p:spPr>
      </p:pic>
      <p:sp>
        <p:nvSpPr>
          <p:cNvPr id="7" name="TextBox 6">
            <a:extLst>
              <a:ext uri="{FF2B5EF4-FFF2-40B4-BE49-F238E27FC236}">
                <a16:creationId xmlns:a16="http://schemas.microsoft.com/office/drawing/2014/main" id="{391496E1-F0EE-73BC-B822-D40FEC52A4D4}"/>
              </a:ext>
            </a:extLst>
          </p:cNvPr>
          <p:cNvSpPr txBox="1"/>
          <p:nvPr/>
        </p:nvSpPr>
        <p:spPr>
          <a:xfrm>
            <a:off x="-44604" y="238425"/>
            <a:ext cx="745269" cy="276999"/>
          </a:xfrm>
          <a:prstGeom prst="rect">
            <a:avLst/>
          </a:prstGeom>
          <a:noFill/>
        </p:spPr>
        <p:txBody>
          <a:bodyPr wrap="square">
            <a:spAutoFit/>
          </a:bodyPr>
          <a:lstStyle/>
          <a:p>
            <a:r>
              <a:rPr lang="en-US" sz="1200"/>
              <a:t>WEN-B</a:t>
            </a:r>
            <a:endParaRPr lang="en-ID" sz="1200"/>
          </a:p>
        </p:txBody>
      </p:sp>
    </p:spTree>
    <p:extLst>
      <p:ext uri="{BB962C8B-B14F-4D97-AF65-F5344CB8AC3E}">
        <p14:creationId xmlns:p14="http://schemas.microsoft.com/office/powerpoint/2010/main" val="4528249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C81F-E49B-4331-2C6C-525C7ED546B2}"/>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65CF4A9-FB35-B008-9831-28D9FE070602}"/>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98FF2E11-652A-D099-3E50-8FA6BF0940E1}"/>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9CF5F4E9-0036-261C-CDA3-B0C71B6F5ECF}"/>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B7BFFA47-C3BC-668D-04E4-C66091D4D486}"/>
              </a:ext>
            </a:extLst>
          </p:cNvPr>
          <p:cNvSpPr>
            <a:spLocks noGrp="1"/>
          </p:cNvSpPr>
          <p:nvPr>
            <p:ph type="sldNum" sz="quarter" idx="12"/>
          </p:nvPr>
        </p:nvSpPr>
        <p:spPr/>
        <p:txBody>
          <a:bodyPr/>
          <a:lstStyle/>
          <a:p>
            <a:pPr>
              <a:defRPr/>
            </a:pPr>
            <a:fld id="{F076344D-F0A0-4571-8A46-686886838267}" type="slidenum">
              <a:rPr lang="en-US" smtClean="0"/>
              <a:pPr>
                <a:defRPr/>
              </a:pPr>
              <a:t>44</a:t>
            </a:fld>
            <a:endParaRPr lang="en-US"/>
          </a:p>
        </p:txBody>
      </p:sp>
      <p:pic>
        <p:nvPicPr>
          <p:cNvPr id="8" name="Picture 7">
            <a:extLst>
              <a:ext uri="{FF2B5EF4-FFF2-40B4-BE49-F238E27FC236}">
                <a16:creationId xmlns:a16="http://schemas.microsoft.com/office/drawing/2014/main" id="{F5969F91-DD77-4B52-251B-3AA31D9DA936}"/>
              </a:ext>
            </a:extLst>
          </p:cNvPr>
          <p:cNvPicPr>
            <a:picLocks noChangeAspect="1"/>
          </p:cNvPicPr>
          <p:nvPr/>
        </p:nvPicPr>
        <p:blipFill>
          <a:blip r:embed="rId2"/>
          <a:stretch>
            <a:fillRect/>
          </a:stretch>
        </p:blipFill>
        <p:spPr>
          <a:xfrm>
            <a:off x="551283" y="209550"/>
            <a:ext cx="8364117" cy="2448267"/>
          </a:xfrm>
          <a:prstGeom prst="rect">
            <a:avLst/>
          </a:prstGeom>
        </p:spPr>
      </p:pic>
      <p:sp>
        <p:nvSpPr>
          <p:cNvPr id="7" name="TextBox 6">
            <a:extLst>
              <a:ext uri="{FF2B5EF4-FFF2-40B4-BE49-F238E27FC236}">
                <a16:creationId xmlns:a16="http://schemas.microsoft.com/office/drawing/2014/main" id="{5A52C3D5-4E51-CBCE-6D4E-A40734156CB1}"/>
              </a:ext>
            </a:extLst>
          </p:cNvPr>
          <p:cNvSpPr txBox="1"/>
          <p:nvPr/>
        </p:nvSpPr>
        <p:spPr>
          <a:xfrm>
            <a:off x="0" y="271878"/>
            <a:ext cx="745269" cy="276999"/>
          </a:xfrm>
          <a:prstGeom prst="rect">
            <a:avLst/>
          </a:prstGeom>
          <a:noFill/>
        </p:spPr>
        <p:txBody>
          <a:bodyPr wrap="square">
            <a:spAutoFit/>
          </a:bodyPr>
          <a:lstStyle/>
          <a:p>
            <a:r>
              <a:rPr lang="en-US" sz="1200"/>
              <a:t>WEN-B</a:t>
            </a:r>
            <a:endParaRPr lang="en-ID" sz="1200"/>
          </a:p>
        </p:txBody>
      </p:sp>
    </p:spTree>
    <p:extLst>
      <p:ext uri="{BB962C8B-B14F-4D97-AF65-F5344CB8AC3E}">
        <p14:creationId xmlns:p14="http://schemas.microsoft.com/office/powerpoint/2010/main" val="23557298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C81F-E49B-4331-2C6C-525C7ED546B2}"/>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65CF4A9-FB35-B008-9831-28D9FE070602}"/>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98FF2E11-652A-D099-3E50-8FA6BF0940E1}"/>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9CF5F4E9-0036-261C-CDA3-B0C71B6F5ECF}"/>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B7BFFA47-C3BC-668D-04E4-C66091D4D486}"/>
              </a:ext>
            </a:extLst>
          </p:cNvPr>
          <p:cNvSpPr>
            <a:spLocks noGrp="1"/>
          </p:cNvSpPr>
          <p:nvPr>
            <p:ph type="sldNum" sz="quarter" idx="12"/>
          </p:nvPr>
        </p:nvSpPr>
        <p:spPr/>
        <p:txBody>
          <a:bodyPr/>
          <a:lstStyle/>
          <a:p>
            <a:pPr>
              <a:defRPr/>
            </a:pPr>
            <a:fld id="{F076344D-F0A0-4571-8A46-686886838267}" type="slidenum">
              <a:rPr lang="en-US" smtClean="0"/>
              <a:pPr>
                <a:defRPr/>
              </a:pPr>
              <a:t>45</a:t>
            </a:fld>
            <a:endParaRPr lang="en-US"/>
          </a:p>
        </p:txBody>
      </p:sp>
      <p:pic>
        <p:nvPicPr>
          <p:cNvPr id="8" name="Picture 7">
            <a:extLst>
              <a:ext uri="{FF2B5EF4-FFF2-40B4-BE49-F238E27FC236}">
                <a16:creationId xmlns:a16="http://schemas.microsoft.com/office/drawing/2014/main" id="{37216F64-8A07-09AF-0ADD-B68190A84CC7}"/>
              </a:ext>
            </a:extLst>
          </p:cNvPr>
          <p:cNvPicPr>
            <a:picLocks noChangeAspect="1"/>
          </p:cNvPicPr>
          <p:nvPr/>
        </p:nvPicPr>
        <p:blipFill>
          <a:blip r:embed="rId2"/>
          <a:stretch>
            <a:fillRect/>
          </a:stretch>
        </p:blipFill>
        <p:spPr>
          <a:xfrm>
            <a:off x="567086" y="229951"/>
            <a:ext cx="8326012" cy="1971950"/>
          </a:xfrm>
          <a:prstGeom prst="rect">
            <a:avLst/>
          </a:prstGeom>
        </p:spPr>
      </p:pic>
      <p:sp>
        <p:nvSpPr>
          <p:cNvPr id="7" name="TextBox 6">
            <a:extLst>
              <a:ext uri="{FF2B5EF4-FFF2-40B4-BE49-F238E27FC236}">
                <a16:creationId xmlns:a16="http://schemas.microsoft.com/office/drawing/2014/main" id="{92062523-DDA4-AFA3-68A0-8C0C35EB0E70}"/>
              </a:ext>
            </a:extLst>
          </p:cNvPr>
          <p:cNvSpPr txBox="1"/>
          <p:nvPr/>
        </p:nvSpPr>
        <p:spPr>
          <a:xfrm>
            <a:off x="0" y="271878"/>
            <a:ext cx="745269" cy="276999"/>
          </a:xfrm>
          <a:prstGeom prst="rect">
            <a:avLst/>
          </a:prstGeom>
          <a:noFill/>
        </p:spPr>
        <p:txBody>
          <a:bodyPr wrap="square">
            <a:spAutoFit/>
          </a:bodyPr>
          <a:lstStyle/>
          <a:p>
            <a:r>
              <a:rPr lang="en-US" sz="1200"/>
              <a:t>WEN-B</a:t>
            </a:r>
            <a:endParaRPr lang="en-ID" sz="1200"/>
          </a:p>
        </p:txBody>
      </p:sp>
    </p:spTree>
    <p:extLst>
      <p:ext uri="{BB962C8B-B14F-4D97-AF65-F5344CB8AC3E}">
        <p14:creationId xmlns:p14="http://schemas.microsoft.com/office/powerpoint/2010/main" val="29603504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C81F-E49B-4331-2C6C-525C7ED546B2}"/>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65CF4A9-FB35-B008-9831-28D9FE070602}"/>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98FF2E11-652A-D099-3E50-8FA6BF0940E1}"/>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9CF5F4E9-0036-261C-CDA3-B0C71B6F5ECF}"/>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B7BFFA47-C3BC-668D-04E4-C66091D4D486}"/>
              </a:ext>
            </a:extLst>
          </p:cNvPr>
          <p:cNvSpPr>
            <a:spLocks noGrp="1"/>
          </p:cNvSpPr>
          <p:nvPr>
            <p:ph type="sldNum" sz="quarter" idx="12"/>
          </p:nvPr>
        </p:nvSpPr>
        <p:spPr/>
        <p:txBody>
          <a:bodyPr/>
          <a:lstStyle/>
          <a:p>
            <a:pPr>
              <a:defRPr/>
            </a:pPr>
            <a:fld id="{F076344D-F0A0-4571-8A46-686886838267}" type="slidenum">
              <a:rPr lang="en-US" smtClean="0"/>
              <a:pPr>
                <a:defRPr/>
              </a:pPr>
              <a:t>46</a:t>
            </a:fld>
            <a:endParaRPr lang="en-US"/>
          </a:p>
        </p:txBody>
      </p:sp>
      <p:pic>
        <p:nvPicPr>
          <p:cNvPr id="8" name="Picture 7">
            <a:extLst>
              <a:ext uri="{FF2B5EF4-FFF2-40B4-BE49-F238E27FC236}">
                <a16:creationId xmlns:a16="http://schemas.microsoft.com/office/drawing/2014/main" id="{3127D839-6331-FDCD-9CFC-8F02255021F9}"/>
              </a:ext>
            </a:extLst>
          </p:cNvPr>
          <p:cNvPicPr>
            <a:picLocks noChangeAspect="1"/>
          </p:cNvPicPr>
          <p:nvPr/>
        </p:nvPicPr>
        <p:blipFill>
          <a:blip r:embed="rId2"/>
          <a:stretch>
            <a:fillRect/>
          </a:stretch>
        </p:blipFill>
        <p:spPr>
          <a:xfrm>
            <a:off x="566853" y="209550"/>
            <a:ext cx="8524875" cy="2381250"/>
          </a:xfrm>
          <a:prstGeom prst="rect">
            <a:avLst/>
          </a:prstGeom>
        </p:spPr>
      </p:pic>
      <p:sp>
        <p:nvSpPr>
          <p:cNvPr id="7" name="TextBox 6">
            <a:extLst>
              <a:ext uri="{FF2B5EF4-FFF2-40B4-BE49-F238E27FC236}">
                <a16:creationId xmlns:a16="http://schemas.microsoft.com/office/drawing/2014/main" id="{2C02F0A5-DFC0-1DF4-C59F-00F473004C7D}"/>
              </a:ext>
            </a:extLst>
          </p:cNvPr>
          <p:cNvSpPr txBox="1"/>
          <p:nvPr/>
        </p:nvSpPr>
        <p:spPr>
          <a:xfrm>
            <a:off x="0" y="294180"/>
            <a:ext cx="745269" cy="276999"/>
          </a:xfrm>
          <a:prstGeom prst="rect">
            <a:avLst/>
          </a:prstGeom>
          <a:noFill/>
        </p:spPr>
        <p:txBody>
          <a:bodyPr wrap="square">
            <a:spAutoFit/>
          </a:bodyPr>
          <a:lstStyle/>
          <a:p>
            <a:r>
              <a:rPr lang="en-US" sz="1200"/>
              <a:t>WEN-B</a:t>
            </a:r>
            <a:endParaRPr lang="en-ID" sz="1200"/>
          </a:p>
        </p:txBody>
      </p:sp>
    </p:spTree>
    <p:extLst>
      <p:ext uri="{BB962C8B-B14F-4D97-AF65-F5344CB8AC3E}">
        <p14:creationId xmlns:p14="http://schemas.microsoft.com/office/powerpoint/2010/main" val="25144729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C81F-E49B-4331-2C6C-525C7ED546B2}"/>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65CF4A9-FB35-B008-9831-28D9FE070602}"/>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98FF2E11-652A-D099-3E50-8FA6BF0940E1}"/>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9CF5F4E9-0036-261C-CDA3-B0C71B6F5ECF}"/>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B7BFFA47-C3BC-668D-04E4-C66091D4D486}"/>
              </a:ext>
            </a:extLst>
          </p:cNvPr>
          <p:cNvSpPr>
            <a:spLocks noGrp="1"/>
          </p:cNvSpPr>
          <p:nvPr>
            <p:ph type="sldNum" sz="quarter" idx="12"/>
          </p:nvPr>
        </p:nvSpPr>
        <p:spPr/>
        <p:txBody>
          <a:bodyPr/>
          <a:lstStyle/>
          <a:p>
            <a:pPr>
              <a:defRPr/>
            </a:pPr>
            <a:fld id="{F076344D-F0A0-4571-8A46-686886838267}" type="slidenum">
              <a:rPr lang="en-US" smtClean="0"/>
              <a:pPr>
                <a:defRPr/>
              </a:pPr>
              <a:t>47</a:t>
            </a:fld>
            <a:endParaRPr lang="en-US"/>
          </a:p>
        </p:txBody>
      </p:sp>
      <p:pic>
        <p:nvPicPr>
          <p:cNvPr id="8" name="Picture 7">
            <a:extLst>
              <a:ext uri="{FF2B5EF4-FFF2-40B4-BE49-F238E27FC236}">
                <a16:creationId xmlns:a16="http://schemas.microsoft.com/office/drawing/2014/main" id="{6734B3E2-557A-5FEC-79D5-0ECA42313F2F}"/>
              </a:ext>
            </a:extLst>
          </p:cNvPr>
          <p:cNvPicPr>
            <a:picLocks noChangeAspect="1"/>
          </p:cNvPicPr>
          <p:nvPr/>
        </p:nvPicPr>
        <p:blipFill>
          <a:blip r:embed="rId2"/>
          <a:stretch>
            <a:fillRect/>
          </a:stretch>
        </p:blipFill>
        <p:spPr>
          <a:xfrm>
            <a:off x="510280" y="198399"/>
            <a:ext cx="8524875" cy="2771775"/>
          </a:xfrm>
          <a:prstGeom prst="rect">
            <a:avLst/>
          </a:prstGeom>
        </p:spPr>
      </p:pic>
      <p:sp>
        <p:nvSpPr>
          <p:cNvPr id="7" name="TextBox 6">
            <a:extLst>
              <a:ext uri="{FF2B5EF4-FFF2-40B4-BE49-F238E27FC236}">
                <a16:creationId xmlns:a16="http://schemas.microsoft.com/office/drawing/2014/main" id="{0337B00B-AA7D-42F3-A8F3-2607D2105803}"/>
              </a:ext>
            </a:extLst>
          </p:cNvPr>
          <p:cNvSpPr txBox="1"/>
          <p:nvPr/>
        </p:nvSpPr>
        <p:spPr>
          <a:xfrm>
            <a:off x="0" y="271878"/>
            <a:ext cx="745269" cy="276999"/>
          </a:xfrm>
          <a:prstGeom prst="rect">
            <a:avLst/>
          </a:prstGeom>
          <a:noFill/>
        </p:spPr>
        <p:txBody>
          <a:bodyPr wrap="square">
            <a:spAutoFit/>
          </a:bodyPr>
          <a:lstStyle/>
          <a:p>
            <a:r>
              <a:rPr lang="en-US" sz="1200"/>
              <a:t>WEN-B</a:t>
            </a:r>
            <a:endParaRPr lang="en-ID" sz="1200"/>
          </a:p>
        </p:txBody>
      </p:sp>
    </p:spTree>
    <p:extLst>
      <p:ext uri="{BB962C8B-B14F-4D97-AF65-F5344CB8AC3E}">
        <p14:creationId xmlns:p14="http://schemas.microsoft.com/office/powerpoint/2010/main" val="5835746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C81F-E49B-4331-2C6C-525C7ED546B2}"/>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65CF4A9-FB35-B008-9831-28D9FE070602}"/>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98FF2E11-652A-D099-3E50-8FA6BF0940E1}"/>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9CF5F4E9-0036-261C-CDA3-B0C71B6F5ECF}"/>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B7BFFA47-C3BC-668D-04E4-C66091D4D486}"/>
              </a:ext>
            </a:extLst>
          </p:cNvPr>
          <p:cNvSpPr>
            <a:spLocks noGrp="1"/>
          </p:cNvSpPr>
          <p:nvPr>
            <p:ph type="sldNum" sz="quarter" idx="12"/>
          </p:nvPr>
        </p:nvSpPr>
        <p:spPr/>
        <p:txBody>
          <a:bodyPr/>
          <a:lstStyle/>
          <a:p>
            <a:pPr>
              <a:defRPr/>
            </a:pPr>
            <a:fld id="{F076344D-F0A0-4571-8A46-686886838267}" type="slidenum">
              <a:rPr lang="en-US" smtClean="0"/>
              <a:pPr>
                <a:defRPr/>
              </a:pPr>
              <a:t>48</a:t>
            </a:fld>
            <a:endParaRPr lang="en-US"/>
          </a:p>
        </p:txBody>
      </p:sp>
      <p:pic>
        <p:nvPicPr>
          <p:cNvPr id="8" name="Picture 7">
            <a:extLst>
              <a:ext uri="{FF2B5EF4-FFF2-40B4-BE49-F238E27FC236}">
                <a16:creationId xmlns:a16="http://schemas.microsoft.com/office/drawing/2014/main" id="{507B812B-8F3B-D953-FCD9-7AA1C1D2F0A0}"/>
              </a:ext>
            </a:extLst>
          </p:cNvPr>
          <p:cNvPicPr>
            <a:picLocks noChangeAspect="1"/>
          </p:cNvPicPr>
          <p:nvPr/>
        </p:nvPicPr>
        <p:blipFill>
          <a:blip r:embed="rId2"/>
          <a:stretch>
            <a:fillRect/>
          </a:stretch>
        </p:blipFill>
        <p:spPr>
          <a:xfrm>
            <a:off x="564058" y="231852"/>
            <a:ext cx="8373644" cy="1971950"/>
          </a:xfrm>
          <a:prstGeom prst="rect">
            <a:avLst/>
          </a:prstGeom>
        </p:spPr>
      </p:pic>
      <p:sp>
        <p:nvSpPr>
          <p:cNvPr id="7" name="TextBox 6">
            <a:extLst>
              <a:ext uri="{FF2B5EF4-FFF2-40B4-BE49-F238E27FC236}">
                <a16:creationId xmlns:a16="http://schemas.microsoft.com/office/drawing/2014/main" id="{B017AFD2-5516-8689-6614-8893EC1CEA0C}"/>
              </a:ext>
            </a:extLst>
          </p:cNvPr>
          <p:cNvSpPr txBox="1"/>
          <p:nvPr/>
        </p:nvSpPr>
        <p:spPr>
          <a:xfrm>
            <a:off x="0" y="271878"/>
            <a:ext cx="745269" cy="276999"/>
          </a:xfrm>
          <a:prstGeom prst="rect">
            <a:avLst/>
          </a:prstGeom>
          <a:noFill/>
        </p:spPr>
        <p:txBody>
          <a:bodyPr wrap="square">
            <a:spAutoFit/>
          </a:bodyPr>
          <a:lstStyle/>
          <a:p>
            <a:r>
              <a:rPr lang="en-US" sz="1200"/>
              <a:t>WEN-B</a:t>
            </a:r>
            <a:endParaRPr lang="en-ID" sz="1200"/>
          </a:p>
        </p:txBody>
      </p:sp>
    </p:spTree>
    <p:extLst>
      <p:ext uri="{BB962C8B-B14F-4D97-AF65-F5344CB8AC3E}">
        <p14:creationId xmlns:p14="http://schemas.microsoft.com/office/powerpoint/2010/main" val="3110478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C81F-E49B-4331-2C6C-525C7ED546B2}"/>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65CF4A9-FB35-B008-9831-28D9FE070602}"/>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98FF2E11-652A-D099-3E50-8FA6BF0940E1}"/>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9CF5F4E9-0036-261C-CDA3-B0C71B6F5ECF}"/>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B7BFFA47-C3BC-668D-04E4-C66091D4D486}"/>
              </a:ext>
            </a:extLst>
          </p:cNvPr>
          <p:cNvSpPr>
            <a:spLocks noGrp="1"/>
          </p:cNvSpPr>
          <p:nvPr>
            <p:ph type="sldNum" sz="quarter" idx="12"/>
          </p:nvPr>
        </p:nvSpPr>
        <p:spPr/>
        <p:txBody>
          <a:bodyPr/>
          <a:lstStyle/>
          <a:p>
            <a:pPr>
              <a:defRPr/>
            </a:pPr>
            <a:fld id="{F076344D-F0A0-4571-8A46-686886838267}" type="slidenum">
              <a:rPr lang="en-US" smtClean="0"/>
              <a:pPr>
                <a:defRPr/>
              </a:pPr>
              <a:t>49</a:t>
            </a:fld>
            <a:endParaRPr lang="en-US"/>
          </a:p>
        </p:txBody>
      </p:sp>
      <p:pic>
        <p:nvPicPr>
          <p:cNvPr id="8" name="Picture 7">
            <a:extLst>
              <a:ext uri="{FF2B5EF4-FFF2-40B4-BE49-F238E27FC236}">
                <a16:creationId xmlns:a16="http://schemas.microsoft.com/office/drawing/2014/main" id="{362C3615-297A-FB41-BAD6-261F371BFDFB}"/>
              </a:ext>
            </a:extLst>
          </p:cNvPr>
          <p:cNvPicPr>
            <a:picLocks noChangeAspect="1"/>
          </p:cNvPicPr>
          <p:nvPr/>
        </p:nvPicPr>
        <p:blipFill>
          <a:blip r:embed="rId2"/>
          <a:stretch>
            <a:fillRect/>
          </a:stretch>
        </p:blipFill>
        <p:spPr>
          <a:xfrm>
            <a:off x="592173" y="220701"/>
            <a:ext cx="8316486" cy="1343212"/>
          </a:xfrm>
          <a:prstGeom prst="rect">
            <a:avLst/>
          </a:prstGeom>
        </p:spPr>
      </p:pic>
      <p:sp>
        <p:nvSpPr>
          <p:cNvPr id="7" name="TextBox 6">
            <a:extLst>
              <a:ext uri="{FF2B5EF4-FFF2-40B4-BE49-F238E27FC236}">
                <a16:creationId xmlns:a16="http://schemas.microsoft.com/office/drawing/2014/main" id="{1985B57B-15EA-E4F0-FE80-952375DDB213}"/>
              </a:ext>
            </a:extLst>
          </p:cNvPr>
          <p:cNvSpPr txBox="1"/>
          <p:nvPr/>
        </p:nvSpPr>
        <p:spPr>
          <a:xfrm>
            <a:off x="0" y="271878"/>
            <a:ext cx="745269" cy="276999"/>
          </a:xfrm>
          <a:prstGeom prst="rect">
            <a:avLst/>
          </a:prstGeom>
          <a:noFill/>
        </p:spPr>
        <p:txBody>
          <a:bodyPr wrap="square">
            <a:spAutoFit/>
          </a:bodyPr>
          <a:lstStyle/>
          <a:p>
            <a:r>
              <a:rPr lang="en-US" sz="1200"/>
              <a:t>WEN-B</a:t>
            </a:r>
            <a:endParaRPr lang="en-ID" sz="1200"/>
          </a:p>
        </p:txBody>
      </p:sp>
    </p:spTree>
    <p:extLst>
      <p:ext uri="{BB962C8B-B14F-4D97-AF65-F5344CB8AC3E}">
        <p14:creationId xmlns:p14="http://schemas.microsoft.com/office/powerpoint/2010/main" val="4027288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6184-F854-0C80-2268-4B76F00A536A}"/>
              </a:ext>
            </a:extLst>
          </p:cNvPr>
          <p:cNvSpPr>
            <a:spLocks noGrp="1"/>
          </p:cNvSpPr>
          <p:nvPr>
            <p:ph type="title"/>
          </p:nvPr>
        </p:nvSpPr>
        <p:spPr/>
        <p:txBody>
          <a:bodyPr/>
          <a:lstStyle/>
          <a:p>
            <a:endParaRPr lang="en-ID"/>
          </a:p>
        </p:txBody>
      </p:sp>
      <p:sp>
        <p:nvSpPr>
          <p:cNvPr id="4" name="Date Placeholder 3">
            <a:extLst>
              <a:ext uri="{FF2B5EF4-FFF2-40B4-BE49-F238E27FC236}">
                <a16:creationId xmlns:a16="http://schemas.microsoft.com/office/drawing/2014/main" id="{9A8D925B-C412-39C8-0986-1E03A0149524}"/>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2EC87728-EA0D-3D51-B59D-3F9F2855A871}"/>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2624B829-0AB0-5FB9-A8B1-C9DAF3858F5E}"/>
              </a:ext>
            </a:extLst>
          </p:cNvPr>
          <p:cNvSpPr>
            <a:spLocks noGrp="1"/>
          </p:cNvSpPr>
          <p:nvPr>
            <p:ph type="sldNum" sz="quarter" idx="12"/>
          </p:nvPr>
        </p:nvSpPr>
        <p:spPr/>
        <p:txBody>
          <a:bodyPr/>
          <a:lstStyle/>
          <a:p>
            <a:pPr>
              <a:defRPr/>
            </a:pPr>
            <a:fld id="{F076344D-F0A0-4571-8A46-686886838267}" type="slidenum">
              <a:rPr lang="en-US" smtClean="0"/>
              <a:pPr>
                <a:defRPr/>
              </a:pPr>
              <a:t>5</a:t>
            </a:fld>
            <a:endParaRPr lang="en-US"/>
          </a:p>
        </p:txBody>
      </p:sp>
      <p:pic>
        <p:nvPicPr>
          <p:cNvPr id="8" name="Picture 7">
            <a:extLst>
              <a:ext uri="{FF2B5EF4-FFF2-40B4-BE49-F238E27FC236}">
                <a16:creationId xmlns:a16="http://schemas.microsoft.com/office/drawing/2014/main" id="{3F92F1AC-0AB5-C541-3300-F9EE34ECFBC6}"/>
              </a:ext>
            </a:extLst>
          </p:cNvPr>
          <p:cNvPicPr>
            <a:picLocks noChangeAspect="1"/>
          </p:cNvPicPr>
          <p:nvPr/>
        </p:nvPicPr>
        <p:blipFill>
          <a:blip r:embed="rId2"/>
          <a:stretch>
            <a:fillRect/>
          </a:stretch>
        </p:blipFill>
        <p:spPr>
          <a:xfrm>
            <a:off x="432810" y="209550"/>
            <a:ext cx="8278380" cy="1600423"/>
          </a:xfrm>
          <a:prstGeom prst="rect">
            <a:avLst/>
          </a:prstGeom>
        </p:spPr>
      </p:pic>
      <p:sp>
        <p:nvSpPr>
          <p:cNvPr id="7" name="TextBox 6">
            <a:extLst>
              <a:ext uri="{FF2B5EF4-FFF2-40B4-BE49-F238E27FC236}">
                <a16:creationId xmlns:a16="http://schemas.microsoft.com/office/drawing/2014/main" id="{A77D835D-5F10-D70C-D565-99D5F28D2811}"/>
              </a:ext>
            </a:extLst>
          </p:cNvPr>
          <p:cNvSpPr txBox="1"/>
          <p:nvPr/>
        </p:nvSpPr>
        <p:spPr>
          <a:xfrm>
            <a:off x="-31596" y="254154"/>
            <a:ext cx="685800" cy="276999"/>
          </a:xfrm>
          <a:prstGeom prst="rect">
            <a:avLst/>
          </a:prstGeom>
          <a:noFill/>
        </p:spPr>
        <p:txBody>
          <a:bodyPr wrap="square">
            <a:spAutoFit/>
          </a:bodyPr>
          <a:lstStyle/>
          <a:p>
            <a:r>
              <a:rPr lang="en-US" sz="1200"/>
              <a:t>KIN-A</a:t>
            </a:r>
            <a:endParaRPr lang="en-ID" sz="1200"/>
          </a:p>
        </p:txBody>
      </p:sp>
      <p:sp>
        <p:nvSpPr>
          <p:cNvPr id="3" name="Content Placeholder 2">
            <a:extLst>
              <a:ext uri="{FF2B5EF4-FFF2-40B4-BE49-F238E27FC236}">
                <a16:creationId xmlns:a16="http://schemas.microsoft.com/office/drawing/2014/main" id="{DB988AF9-085D-F4F9-D921-F88DA9EBD32E}"/>
              </a:ext>
            </a:extLst>
          </p:cNvPr>
          <p:cNvSpPr>
            <a:spLocks noGrp="1"/>
          </p:cNvSpPr>
          <p:nvPr>
            <p:ph idx="1"/>
          </p:nvPr>
        </p:nvSpPr>
        <p:spPr/>
        <p:txBody>
          <a:bodyPr/>
          <a:lstStyle/>
          <a:p>
            <a:pPr marL="457200" indent="-457200">
              <a:buFont typeface="+mj-lt"/>
              <a:buAutoNum type="alphaLcParenR"/>
            </a:pPr>
            <a:endParaRPr lang="en-US" sz="2000"/>
          </a:p>
          <a:p>
            <a:pPr marL="457200" indent="-457200">
              <a:buFont typeface="+mj-lt"/>
              <a:buAutoNum type="alphaLcParenR"/>
            </a:pPr>
            <a:r>
              <a:rPr lang="en-ID" sz="2000"/>
              <a:t>t = 0 s, tanda posisi negatif (x &lt; 0), kecepatan bernilai positif (v &gt; 0).</a:t>
            </a:r>
          </a:p>
          <a:p>
            <a:pPr marL="457200" indent="-457200">
              <a:buFont typeface="+mj-lt"/>
              <a:buAutoNum type="alphaLcParenR"/>
            </a:pPr>
            <a:r>
              <a:rPr lang="en-ID" sz="2000"/>
              <a:t>t = 1 s, tanda posisi nol (x = 0), kecepatan bernilai positif (v &gt; 0).</a:t>
            </a:r>
          </a:p>
          <a:p>
            <a:pPr marL="457200" indent="-457200">
              <a:buFont typeface="+mj-lt"/>
              <a:buAutoNum type="alphaLcParenR"/>
            </a:pPr>
            <a:r>
              <a:rPr lang="en-ID" sz="2000"/>
              <a:t>t = 2 s, tanda posisi positif (x &gt; 0), kecepatan bernilai nol (v = 0).</a:t>
            </a:r>
          </a:p>
          <a:p>
            <a:pPr marL="457200" indent="-457200">
              <a:buFont typeface="+mj-lt"/>
              <a:buAutoNum type="alphaLcParenR"/>
            </a:pPr>
            <a:r>
              <a:rPr lang="en-ID" sz="2000"/>
              <a:t>t = 3 s, tanda posisi nol (x = 0), kecepatan bernilai negatif (v &lt; 0).</a:t>
            </a:r>
          </a:p>
          <a:p>
            <a:pPr marL="457200" indent="-457200">
              <a:buFont typeface="+mj-lt"/>
              <a:buAutoNum type="alphaLcParenR"/>
            </a:pPr>
            <a:r>
              <a:rPr lang="en-ID" sz="2000"/>
              <a:t>Partikel berbalik arah saat t = 2 s, dan pada saat itu posisinya 1 kotak vertikal.</a:t>
            </a:r>
          </a:p>
        </p:txBody>
      </p:sp>
    </p:spTree>
    <p:extLst>
      <p:ext uri="{BB962C8B-B14F-4D97-AF65-F5344CB8AC3E}">
        <p14:creationId xmlns:p14="http://schemas.microsoft.com/office/powerpoint/2010/main" val="18897063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C81F-E49B-4331-2C6C-525C7ED546B2}"/>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65CF4A9-FB35-B008-9831-28D9FE070602}"/>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98FF2E11-652A-D099-3E50-8FA6BF0940E1}"/>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9CF5F4E9-0036-261C-CDA3-B0C71B6F5ECF}"/>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B7BFFA47-C3BC-668D-04E4-C66091D4D486}"/>
              </a:ext>
            </a:extLst>
          </p:cNvPr>
          <p:cNvSpPr>
            <a:spLocks noGrp="1"/>
          </p:cNvSpPr>
          <p:nvPr>
            <p:ph type="sldNum" sz="quarter" idx="12"/>
          </p:nvPr>
        </p:nvSpPr>
        <p:spPr/>
        <p:txBody>
          <a:bodyPr/>
          <a:lstStyle/>
          <a:p>
            <a:pPr>
              <a:defRPr/>
            </a:pPr>
            <a:fld id="{F076344D-F0A0-4571-8A46-686886838267}" type="slidenum">
              <a:rPr lang="en-US" smtClean="0"/>
              <a:pPr>
                <a:defRPr/>
              </a:pPr>
              <a:t>50</a:t>
            </a:fld>
            <a:endParaRPr lang="en-US"/>
          </a:p>
        </p:txBody>
      </p:sp>
      <p:pic>
        <p:nvPicPr>
          <p:cNvPr id="8" name="Picture 7">
            <a:extLst>
              <a:ext uri="{FF2B5EF4-FFF2-40B4-BE49-F238E27FC236}">
                <a16:creationId xmlns:a16="http://schemas.microsoft.com/office/drawing/2014/main" id="{19143509-3DBE-1C28-F2EB-E553DB4A3B7B}"/>
              </a:ext>
            </a:extLst>
          </p:cNvPr>
          <p:cNvPicPr>
            <a:picLocks noChangeAspect="1"/>
          </p:cNvPicPr>
          <p:nvPr/>
        </p:nvPicPr>
        <p:blipFill rotWithShape="1">
          <a:blip r:embed="rId2"/>
          <a:srcRect r="2386"/>
          <a:stretch/>
        </p:blipFill>
        <p:spPr>
          <a:xfrm>
            <a:off x="566853" y="198399"/>
            <a:ext cx="8229600" cy="2238687"/>
          </a:xfrm>
          <a:prstGeom prst="rect">
            <a:avLst/>
          </a:prstGeom>
        </p:spPr>
      </p:pic>
      <p:sp>
        <p:nvSpPr>
          <p:cNvPr id="7" name="TextBox 6">
            <a:extLst>
              <a:ext uri="{FF2B5EF4-FFF2-40B4-BE49-F238E27FC236}">
                <a16:creationId xmlns:a16="http://schemas.microsoft.com/office/drawing/2014/main" id="{BBC64C34-F948-C354-94F6-0A5CC4F96AAE}"/>
              </a:ext>
            </a:extLst>
          </p:cNvPr>
          <p:cNvSpPr txBox="1"/>
          <p:nvPr/>
        </p:nvSpPr>
        <p:spPr>
          <a:xfrm>
            <a:off x="0" y="271878"/>
            <a:ext cx="745269" cy="276999"/>
          </a:xfrm>
          <a:prstGeom prst="rect">
            <a:avLst/>
          </a:prstGeom>
          <a:noFill/>
        </p:spPr>
        <p:txBody>
          <a:bodyPr wrap="square">
            <a:spAutoFit/>
          </a:bodyPr>
          <a:lstStyle/>
          <a:p>
            <a:r>
              <a:rPr lang="en-US" sz="1200"/>
              <a:t>WEN-B</a:t>
            </a:r>
            <a:endParaRPr lang="en-ID" sz="1200"/>
          </a:p>
        </p:txBody>
      </p:sp>
    </p:spTree>
    <p:extLst>
      <p:ext uri="{BB962C8B-B14F-4D97-AF65-F5344CB8AC3E}">
        <p14:creationId xmlns:p14="http://schemas.microsoft.com/office/powerpoint/2010/main" val="8695617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FI1101-04</a:t>
            </a:r>
          </a:p>
        </p:txBody>
      </p:sp>
      <p:sp>
        <p:nvSpPr>
          <p:cNvPr id="5" name="Footer Placeholder 4"/>
          <p:cNvSpPr>
            <a:spLocks noGrp="1"/>
          </p:cNvSpPr>
          <p:nvPr>
            <p:ph type="ftr" sz="quarter" idx="11"/>
          </p:nvPr>
        </p:nvSpPr>
        <p:spPr/>
        <p:txBody>
          <a:bodyPr/>
          <a:lstStyle/>
          <a:p>
            <a:pPr>
              <a:defRPr/>
            </a:pPr>
            <a:r>
              <a:rPr lang="en-US"/>
              <a:t>2022-09-19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51</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a:solidFill>
                  <a:schemeClr val="bg1"/>
                </a:solidFill>
                <a:latin typeface="Calibri" pitchFamily="34" charset="0"/>
              </a:rPr>
              <a:t>Diskusi</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Diskusi</a:t>
            </a:r>
          </a:p>
        </p:txBody>
      </p:sp>
      <p:sp>
        <p:nvSpPr>
          <p:cNvPr id="3" name="Content Placeholder 2"/>
          <p:cNvSpPr>
            <a:spLocks noGrp="1"/>
          </p:cNvSpPr>
          <p:nvPr>
            <p:ph idx="1"/>
          </p:nvPr>
        </p:nvSpPr>
        <p:spPr/>
        <p:txBody>
          <a:bodyPr/>
          <a:lstStyle/>
          <a:p>
            <a:r>
              <a:rPr lang="en-US"/>
              <a:t>Mari berdiskusi </a:t>
            </a:r>
            <a:r>
              <a:rPr lang="en-US">
                <a:sym typeface="Wingdings" pitchFamily="2" charset="2"/>
              </a:rPr>
              <a:t></a:t>
            </a:r>
          </a:p>
          <a:p>
            <a:r>
              <a:rPr lang="en-US">
                <a:sym typeface="Wingdings" pitchFamily="2" charset="2"/>
              </a:rPr>
              <a:t>Komentar dan saran dapat disampaikan ke </a:t>
            </a:r>
            <a:r>
              <a:rPr lang="en-US" sz="2000">
                <a:sym typeface="Wingdings" pitchFamily="2" charset="2"/>
                <a:hlinkClick r:id="rId2"/>
              </a:rPr>
              <a:t>https://github.com/dudung/py-jupyter-notebook/issues/6</a:t>
            </a:r>
            <a:endParaRPr lang="en-US"/>
          </a:p>
        </p:txBody>
      </p:sp>
      <p:sp>
        <p:nvSpPr>
          <p:cNvPr id="4" name="Date Placeholder 3"/>
          <p:cNvSpPr>
            <a:spLocks noGrp="1"/>
          </p:cNvSpPr>
          <p:nvPr>
            <p:ph type="dt" sz="half" idx="10"/>
          </p:nvPr>
        </p:nvSpPr>
        <p:spPr/>
        <p:txBody>
          <a:bodyPr/>
          <a:lstStyle/>
          <a:p>
            <a:pPr>
              <a:defRPr/>
            </a:pPr>
            <a:r>
              <a:rPr lang="en-US"/>
              <a:t>FI1101-04</a:t>
            </a:r>
          </a:p>
        </p:txBody>
      </p:sp>
      <p:sp>
        <p:nvSpPr>
          <p:cNvPr id="5" name="Footer Placeholder 4"/>
          <p:cNvSpPr>
            <a:spLocks noGrp="1"/>
          </p:cNvSpPr>
          <p:nvPr>
            <p:ph type="ftr" sz="quarter" idx="11"/>
          </p:nvPr>
        </p:nvSpPr>
        <p:spPr/>
        <p:txBody>
          <a:bodyPr/>
          <a:lstStyle/>
          <a:p>
            <a:pPr>
              <a:defRPr/>
            </a:pPr>
            <a:r>
              <a:rPr lang="en-US"/>
              <a:t>2022-09-19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bwMode="auto">
          <a:noFill/>
          <a:ln>
            <a:miter lim="800000"/>
            <a:headEnd/>
            <a:tailEnd/>
          </a:ln>
        </p:spPr>
        <p:txBody>
          <a:bodyPr/>
          <a:lstStyle/>
          <a:p>
            <a:r>
              <a:rPr lang="en-US"/>
              <a:t>FI1101-04</a:t>
            </a:r>
          </a:p>
        </p:txBody>
      </p:sp>
      <p:sp>
        <p:nvSpPr>
          <p:cNvPr id="43011" name="Footer Placeholder 4"/>
          <p:cNvSpPr>
            <a:spLocks noGrp="1"/>
          </p:cNvSpPr>
          <p:nvPr>
            <p:ph type="ftr" sz="quarter" idx="11"/>
          </p:nvPr>
        </p:nvSpPr>
        <p:spPr bwMode="auto">
          <a:noFill/>
          <a:ln>
            <a:miter lim="800000"/>
            <a:headEnd/>
            <a:tailEnd/>
          </a:ln>
        </p:spPr>
        <p:txBody>
          <a:bodyPr/>
          <a:lstStyle/>
          <a:p>
            <a:r>
              <a:rPr lang="en-US"/>
              <a:t>2022-09-19 | 40132 | +62</a:t>
            </a:r>
          </a:p>
        </p:txBody>
      </p:sp>
      <p:sp>
        <p:nvSpPr>
          <p:cNvPr id="5" name="Slide Number Placeholder 5"/>
          <p:cNvSpPr>
            <a:spLocks noGrp="1"/>
          </p:cNvSpPr>
          <p:nvPr>
            <p:ph type="sldNum" sz="quarter" idx="12"/>
          </p:nvPr>
        </p:nvSpPr>
        <p:spPr/>
        <p:txBody>
          <a:bodyPr/>
          <a:lstStyle/>
          <a:p>
            <a:pPr>
              <a:defRPr/>
            </a:pPr>
            <a:fld id="{DE470EBE-197A-4ED7-87F9-BAF4AD9A6869}" type="slidenum">
              <a:rPr lang="en-US"/>
              <a:pPr>
                <a:defRPr/>
              </a:pPr>
              <a:t>53</a:t>
            </a:fld>
            <a:endParaRPr lang="en-US"/>
          </a:p>
        </p:txBody>
      </p:sp>
      <p:sp>
        <p:nvSpPr>
          <p:cNvPr id="43013" name="Title 6"/>
          <p:cNvSpPr>
            <a:spLocks noGrp="1"/>
          </p:cNvSpPr>
          <p:nvPr>
            <p:ph type="title" idx="4294967295"/>
          </p:nvPr>
        </p:nvSpPr>
        <p:spPr>
          <a:xfrm>
            <a:off x="457200" y="2091929"/>
            <a:ext cx="8229600" cy="857250"/>
          </a:xfrm>
        </p:spPr>
        <p:txBody>
          <a:bodyPr/>
          <a:lstStyle/>
          <a:p>
            <a:pPr eaLnBrk="1" hangingPunct="1"/>
            <a:r>
              <a:rPr lang="en-US"/>
              <a:t>Terima kasih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6184-F854-0C80-2268-4B76F00A536A}"/>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DB988AF9-085D-F4F9-D921-F88DA9EBD32E}"/>
              </a:ext>
            </a:extLst>
          </p:cNvPr>
          <p:cNvSpPr>
            <a:spLocks noGrp="1"/>
          </p:cNvSpPr>
          <p:nvPr>
            <p:ph idx="1"/>
          </p:nvPr>
        </p:nvSpPr>
        <p:spPr/>
        <p:txBody>
          <a:bodyPr/>
          <a:lstStyle/>
          <a:p>
            <a:pPr marL="457200" indent="-457200">
              <a:buFont typeface="+mj-lt"/>
              <a:buAutoNum type="alphaLcParenR"/>
            </a:pPr>
            <a:endParaRPr lang="en-US" sz="2000"/>
          </a:p>
          <a:p>
            <a:pPr marL="457200" indent="-457200">
              <a:buFont typeface="+mj-lt"/>
              <a:buAutoNum type="alphaLcParenR"/>
            </a:pPr>
            <a:endParaRPr lang="en-ID" sz="2000"/>
          </a:p>
          <a:p>
            <a:pPr marL="457200" indent="-457200">
              <a:buFont typeface="+mj-lt"/>
              <a:buAutoNum type="alphaLcParenR"/>
            </a:pPr>
            <a:r>
              <a:rPr lang="en-ID" sz="2000"/>
              <a:t>Kelajuan awal ditentukan dari besar kecepatan. Urutan dari terbesar: semua sama besar kelajuan awalnya, atau (1)=(2)=(3)=(4).</a:t>
            </a:r>
          </a:p>
          <a:p>
            <a:pPr marL="457200" indent="-457200">
              <a:buFont typeface="+mj-lt"/>
              <a:buAutoNum type="alphaLcParenR"/>
            </a:pPr>
            <a:r>
              <a:rPr lang="en-ID" sz="2000"/>
              <a:t>Durasi besar ditentukan dari komponen vy positif. Dengan demikian urutan durasi perjalanan sesaat bola dilempar adalah (1) dan (2), lalu (3) dan (4). Kedua ururan terakhir bola dilempar miring ke bawah sehingga segera menyentuh tanah.</a:t>
            </a:r>
          </a:p>
        </p:txBody>
      </p:sp>
      <p:sp>
        <p:nvSpPr>
          <p:cNvPr id="4" name="Date Placeholder 3">
            <a:extLst>
              <a:ext uri="{FF2B5EF4-FFF2-40B4-BE49-F238E27FC236}">
                <a16:creationId xmlns:a16="http://schemas.microsoft.com/office/drawing/2014/main" id="{9A8D925B-C412-39C8-0986-1E03A0149524}"/>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2EC87728-EA0D-3D51-B59D-3F9F2855A871}"/>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2624B829-0AB0-5FB9-A8B1-C9DAF3858F5E}"/>
              </a:ext>
            </a:extLst>
          </p:cNvPr>
          <p:cNvSpPr>
            <a:spLocks noGrp="1"/>
          </p:cNvSpPr>
          <p:nvPr>
            <p:ph type="sldNum" sz="quarter" idx="12"/>
          </p:nvPr>
        </p:nvSpPr>
        <p:spPr/>
        <p:txBody>
          <a:bodyPr/>
          <a:lstStyle/>
          <a:p>
            <a:pPr>
              <a:defRPr/>
            </a:pPr>
            <a:fld id="{F076344D-F0A0-4571-8A46-686886838267}" type="slidenum">
              <a:rPr lang="en-US" smtClean="0"/>
              <a:pPr>
                <a:defRPr/>
              </a:pPr>
              <a:t>6</a:t>
            </a:fld>
            <a:endParaRPr lang="en-US"/>
          </a:p>
        </p:txBody>
      </p:sp>
      <p:pic>
        <p:nvPicPr>
          <p:cNvPr id="8" name="Picture 7">
            <a:extLst>
              <a:ext uri="{FF2B5EF4-FFF2-40B4-BE49-F238E27FC236}">
                <a16:creationId xmlns:a16="http://schemas.microsoft.com/office/drawing/2014/main" id="{9DBE8454-14AD-DA3D-B8C4-D7D543A5598E}"/>
              </a:ext>
            </a:extLst>
          </p:cNvPr>
          <p:cNvPicPr>
            <a:picLocks noChangeAspect="1"/>
          </p:cNvPicPr>
          <p:nvPr/>
        </p:nvPicPr>
        <p:blipFill>
          <a:blip r:embed="rId2"/>
          <a:stretch>
            <a:fillRect/>
          </a:stretch>
        </p:blipFill>
        <p:spPr>
          <a:xfrm>
            <a:off x="389941" y="209550"/>
            <a:ext cx="8364117" cy="1505160"/>
          </a:xfrm>
          <a:prstGeom prst="rect">
            <a:avLst/>
          </a:prstGeom>
        </p:spPr>
      </p:pic>
      <p:sp>
        <p:nvSpPr>
          <p:cNvPr id="7" name="TextBox 6">
            <a:extLst>
              <a:ext uri="{FF2B5EF4-FFF2-40B4-BE49-F238E27FC236}">
                <a16:creationId xmlns:a16="http://schemas.microsoft.com/office/drawing/2014/main" id="{E427A444-C859-D81D-3BDB-2954E920B2A6}"/>
              </a:ext>
            </a:extLst>
          </p:cNvPr>
          <p:cNvSpPr txBox="1"/>
          <p:nvPr/>
        </p:nvSpPr>
        <p:spPr>
          <a:xfrm>
            <a:off x="-42747" y="265032"/>
            <a:ext cx="685800" cy="276999"/>
          </a:xfrm>
          <a:prstGeom prst="rect">
            <a:avLst/>
          </a:prstGeom>
          <a:noFill/>
        </p:spPr>
        <p:txBody>
          <a:bodyPr wrap="square">
            <a:spAutoFit/>
          </a:bodyPr>
          <a:lstStyle/>
          <a:p>
            <a:r>
              <a:rPr lang="en-US" sz="1200"/>
              <a:t>KIN-A</a:t>
            </a:r>
            <a:endParaRPr lang="en-ID" sz="1200"/>
          </a:p>
        </p:txBody>
      </p:sp>
    </p:spTree>
    <p:extLst>
      <p:ext uri="{BB962C8B-B14F-4D97-AF65-F5344CB8AC3E}">
        <p14:creationId xmlns:p14="http://schemas.microsoft.com/office/powerpoint/2010/main" val="2503126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6184-F854-0C80-2268-4B76F00A536A}"/>
              </a:ext>
            </a:extLst>
          </p:cNvPr>
          <p:cNvSpPr>
            <a:spLocks noGrp="1"/>
          </p:cNvSpPr>
          <p:nvPr>
            <p:ph type="title"/>
          </p:nvPr>
        </p:nvSpPr>
        <p:spPr/>
        <p:txBody>
          <a:bodyPr/>
          <a:lstStyle/>
          <a:p>
            <a:endParaRPr lang="en-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B988AF9-085D-F4F9-D921-F88DA9EBD32E}"/>
                  </a:ext>
                </a:extLst>
              </p:cNvPr>
              <p:cNvSpPr>
                <a:spLocks noGrp="1"/>
              </p:cNvSpPr>
              <p:nvPr>
                <p:ph idx="1"/>
              </p:nvPr>
            </p:nvSpPr>
            <p:spPr/>
            <p:txBody>
              <a:bodyPr/>
              <a:lstStyle/>
              <a:p>
                <a:r>
                  <a:rPr lang="en-US"/>
                  <a:t>Ya, di titik tertingginya.</a:t>
                </a:r>
              </a:p>
              <a:p>
                <a:r>
                  <a:rPr lang="en-US"/>
                  <a:t>Laju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bSup>
                          <m:sSubSupPr>
                            <m:ctrlPr>
                              <a:rPr lang="en-US" b="0" i="1" smtClean="0">
                                <a:latin typeface="Cambria Math" panose="02040503050406030204" pitchFamily="18" charset="0"/>
                              </a:rPr>
                            </m:ctrlPr>
                          </m:sSubSupPr>
                          <m:e>
                            <m:r>
                              <a:rPr lang="en-US" i="1">
                                <a:latin typeface="Cambria Math" panose="02040503050406030204" pitchFamily="18" charset="0"/>
                              </a:rPr>
                              <m:t>𝑣</m:t>
                            </m:r>
                          </m:e>
                          <m:sub>
                            <m:r>
                              <a:rPr lang="en-US" b="0" i="1" smtClean="0">
                                <a:latin typeface="Cambria Math" panose="02040503050406030204" pitchFamily="18" charset="0"/>
                              </a:rPr>
                              <m:t>𝑥</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b="0" i="1" smtClean="0">
                                <a:latin typeface="Cambria Math" panose="02040503050406030204" pitchFamily="18" charset="0"/>
                              </a:rPr>
                              <m:t>𝑦</m:t>
                            </m:r>
                          </m:sub>
                          <m:sup>
                            <m:r>
                              <a:rPr lang="en-US" i="1">
                                <a:latin typeface="Cambria Math" panose="02040503050406030204" pitchFamily="18" charset="0"/>
                              </a:rPr>
                              <m:t>2</m:t>
                            </m:r>
                          </m:sup>
                        </m:sSubSup>
                      </m:e>
                    </m:rad>
                  </m:oMath>
                </a14:m>
                <a:endParaRPr lang="en-US"/>
              </a:p>
              <a:p>
                <a:r>
                  <a:rPr lang="en-US"/>
                  <a:t>Komponen horizonal</a:t>
                </a:r>
                <a:r>
                  <a:rPr lang="en-US" b="0"/>
                  <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𝑥</m:t>
                        </m:r>
                      </m:sub>
                    </m:sSub>
                  </m:oMath>
                </a14:m>
                <a:r>
                  <a:rPr lang="en-US"/>
                  <a:t> selalu tetap.</a:t>
                </a:r>
              </a:p>
              <a:p>
                <a:r>
                  <a:rPr lang="en-US"/>
                  <a:t>Komponen horizonal</a:t>
                </a:r>
                <a:r>
                  <a:rPr lang="en-US" b="0"/>
                  <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𝑦</m:t>
                        </m:r>
                      </m:sub>
                    </m:sSub>
                  </m:oMath>
                </a14:m>
                <a:r>
                  <a:rPr lang="en-US"/>
                  <a:t> memiliki nilai nol di titik tertinggi, sebelumnya positif, sesudahnya negatif. Karena saat mencari laju dikuadratkan maka nilai nol menjadi nilai mininumnya.</a:t>
                </a:r>
              </a:p>
              <a:p>
                <a:endParaRPr lang="en-US"/>
              </a:p>
              <a:p>
                <a:endParaRPr lang="en-US"/>
              </a:p>
              <a:p>
                <a:endParaRPr lang="en-ID"/>
              </a:p>
            </p:txBody>
          </p:sp>
        </mc:Choice>
        <mc:Fallback>
          <p:sp>
            <p:nvSpPr>
              <p:cNvPr id="3" name="Content Placeholder 2">
                <a:extLst>
                  <a:ext uri="{FF2B5EF4-FFF2-40B4-BE49-F238E27FC236}">
                    <a16:creationId xmlns:a16="http://schemas.microsoft.com/office/drawing/2014/main" id="{DB988AF9-085D-F4F9-D921-F88DA9EBD32E}"/>
                  </a:ext>
                </a:extLst>
              </p:cNvPr>
              <p:cNvSpPr>
                <a:spLocks noGrp="1" noRot="1" noChangeAspect="1" noMove="1" noResize="1" noEditPoints="1" noAdjustHandles="1" noChangeArrowheads="1" noChangeShapeType="1" noTextEdit="1"/>
              </p:cNvSpPr>
              <p:nvPr>
                <p:ph idx="1"/>
              </p:nvPr>
            </p:nvSpPr>
            <p:spPr>
              <a:blipFill>
                <a:blip r:embed="rId2"/>
                <a:stretch>
                  <a:fillRect l="-963" t="-1436"/>
                </a:stretch>
              </a:blipFill>
            </p:spPr>
            <p:txBody>
              <a:bodyPr/>
              <a:lstStyle/>
              <a:p>
                <a:r>
                  <a:rPr lang="en-ID">
                    <a:noFill/>
                  </a:rPr>
                  <a:t> </a:t>
                </a:r>
              </a:p>
            </p:txBody>
          </p:sp>
        </mc:Fallback>
      </mc:AlternateContent>
      <p:sp>
        <p:nvSpPr>
          <p:cNvPr id="4" name="Date Placeholder 3">
            <a:extLst>
              <a:ext uri="{FF2B5EF4-FFF2-40B4-BE49-F238E27FC236}">
                <a16:creationId xmlns:a16="http://schemas.microsoft.com/office/drawing/2014/main" id="{9A8D925B-C412-39C8-0986-1E03A0149524}"/>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2EC87728-EA0D-3D51-B59D-3F9F2855A871}"/>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2624B829-0AB0-5FB9-A8B1-C9DAF3858F5E}"/>
              </a:ext>
            </a:extLst>
          </p:cNvPr>
          <p:cNvSpPr>
            <a:spLocks noGrp="1"/>
          </p:cNvSpPr>
          <p:nvPr>
            <p:ph type="sldNum" sz="quarter" idx="12"/>
          </p:nvPr>
        </p:nvSpPr>
        <p:spPr/>
        <p:txBody>
          <a:bodyPr/>
          <a:lstStyle/>
          <a:p>
            <a:pPr>
              <a:defRPr/>
            </a:pPr>
            <a:fld id="{F076344D-F0A0-4571-8A46-686886838267}" type="slidenum">
              <a:rPr lang="en-US" smtClean="0"/>
              <a:pPr>
                <a:defRPr/>
              </a:pPr>
              <a:t>7</a:t>
            </a:fld>
            <a:endParaRPr lang="en-US"/>
          </a:p>
        </p:txBody>
      </p:sp>
      <p:pic>
        <p:nvPicPr>
          <p:cNvPr id="8" name="Picture 7">
            <a:extLst>
              <a:ext uri="{FF2B5EF4-FFF2-40B4-BE49-F238E27FC236}">
                <a16:creationId xmlns:a16="http://schemas.microsoft.com/office/drawing/2014/main" id="{12E06CA6-16AB-8455-469A-8209616E2B0C}"/>
              </a:ext>
            </a:extLst>
          </p:cNvPr>
          <p:cNvPicPr>
            <a:picLocks noChangeAspect="1"/>
          </p:cNvPicPr>
          <p:nvPr/>
        </p:nvPicPr>
        <p:blipFill>
          <a:blip r:embed="rId3"/>
          <a:stretch>
            <a:fillRect/>
          </a:stretch>
        </p:blipFill>
        <p:spPr>
          <a:xfrm>
            <a:off x="399467" y="209550"/>
            <a:ext cx="8345065" cy="543001"/>
          </a:xfrm>
          <a:prstGeom prst="rect">
            <a:avLst/>
          </a:prstGeom>
        </p:spPr>
      </p:pic>
      <p:sp>
        <p:nvSpPr>
          <p:cNvPr id="7" name="TextBox 6">
            <a:extLst>
              <a:ext uri="{FF2B5EF4-FFF2-40B4-BE49-F238E27FC236}">
                <a16:creationId xmlns:a16="http://schemas.microsoft.com/office/drawing/2014/main" id="{5C280C13-DC07-BAA0-3540-67C5E002D222}"/>
              </a:ext>
            </a:extLst>
          </p:cNvPr>
          <p:cNvSpPr txBox="1"/>
          <p:nvPr/>
        </p:nvSpPr>
        <p:spPr>
          <a:xfrm>
            <a:off x="-42747" y="231852"/>
            <a:ext cx="685800" cy="276999"/>
          </a:xfrm>
          <a:prstGeom prst="rect">
            <a:avLst/>
          </a:prstGeom>
          <a:noFill/>
        </p:spPr>
        <p:txBody>
          <a:bodyPr wrap="square">
            <a:spAutoFit/>
          </a:bodyPr>
          <a:lstStyle/>
          <a:p>
            <a:r>
              <a:rPr lang="en-US" sz="1200"/>
              <a:t>KIN-A</a:t>
            </a:r>
            <a:endParaRPr lang="en-ID" sz="1200"/>
          </a:p>
        </p:txBody>
      </p:sp>
    </p:spTree>
    <p:extLst>
      <p:ext uri="{BB962C8B-B14F-4D97-AF65-F5344CB8AC3E}">
        <p14:creationId xmlns:p14="http://schemas.microsoft.com/office/powerpoint/2010/main" val="1228387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6184-F854-0C80-2268-4B76F00A536A}"/>
              </a:ext>
            </a:extLst>
          </p:cNvPr>
          <p:cNvSpPr>
            <a:spLocks noGrp="1"/>
          </p:cNvSpPr>
          <p:nvPr>
            <p:ph type="title"/>
          </p:nvPr>
        </p:nvSpPr>
        <p:spPr/>
        <p:txBody>
          <a:bodyPr/>
          <a:lstStyle/>
          <a:p>
            <a:endParaRPr lang="en-ID"/>
          </a:p>
        </p:txBody>
      </p:sp>
      <p:sp>
        <p:nvSpPr>
          <p:cNvPr id="4" name="Date Placeholder 3">
            <a:extLst>
              <a:ext uri="{FF2B5EF4-FFF2-40B4-BE49-F238E27FC236}">
                <a16:creationId xmlns:a16="http://schemas.microsoft.com/office/drawing/2014/main" id="{9A8D925B-C412-39C8-0986-1E03A0149524}"/>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2EC87728-EA0D-3D51-B59D-3F9F2855A871}"/>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2624B829-0AB0-5FB9-A8B1-C9DAF3858F5E}"/>
              </a:ext>
            </a:extLst>
          </p:cNvPr>
          <p:cNvSpPr>
            <a:spLocks noGrp="1"/>
          </p:cNvSpPr>
          <p:nvPr>
            <p:ph type="sldNum" sz="quarter" idx="12"/>
          </p:nvPr>
        </p:nvSpPr>
        <p:spPr/>
        <p:txBody>
          <a:bodyPr/>
          <a:lstStyle/>
          <a:p>
            <a:pPr>
              <a:defRPr/>
            </a:pPr>
            <a:fld id="{F076344D-F0A0-4571-8A46-686886838267}" type="slidenum">
              <a:rPr lang="en-US" smtClean="0"/>
              <a:pPr>
                <a:defRPr/>
              </a:pPr>
              <a:t>8</a:t>
            </a:fld>
            <a:endParaRPr lang="en-US"/>
          </a:p>
        </p:txBody>
      </p:sp>
      <p:pic>
        <p:nvPicPr>
          <p:cNvPr id="8" name="Picture 7">
            <a:extLst>
              <a:ext uri="{FF2B5EF4-FFF2-40B4-BE49-F238E27FC236}">
                <a16:creationId xmlns:a16="http://schemas.microsoft.com/office/drawing/2014/main" id="{9C5396BE-F09F-D311-7940-B628805DD14D}"/>
              </a:ext>
            </a:extLst>
          </p:cNvPr>
          <p:cNvPicPr>
            <a:picLocks noChangeAspect="1"/>
          </p:cNvPicPr>
          <p:nvPr/>
        </p:nvPicPr>
        <p:blipFill>
          <a:blip r:embed="rId2"/>
          <a:stretch>
            <a:fillRect/>
          </a:stretch>
        </p:blipFill>
        <p:spPr>
          <a:xfrm>
            <a:off x="475678" y="209550"/>
            <a:ext cx="8192643" cy="1905266"/>
          </a:xfrm>
          <a:prstGeom prst="rect">
            <a:avLst/>
          </a:prstGeom>
        </p:spPr>
      </p:pic>
      <p:sp>
        <p:nvSpPr>
          <p:cNvPr id="7" name="TextBox 6">
            <a:extLst>
              <a:ext uri="{FF2B5EF4-FFF2-40B4-BE49-F238E27FC236}">
                <a16:creationId xmlns:a16="http://schemas.microsoft.com/office/drawing/2014/main" id="{1BFCFFF5-FD4C-AA9D-E204-DD4C667D66ED}"/>
              </a:ext>
            </a:extLst>
          </p:cNvPr>
          <p:cNvSpPr txBox="1"/>
          <p:nvPr/>
        </p:nvSpPr>
        <p:spPr>
          <a:xfrm>
            <a:off x="35310" y="248502"/>
            <a:ext cx="685800" cy="276999"/>
          </a:xfrm>
          <a:prstGeom prst="rect">
            <a:avLst/>
          </a:prstGeom>
          <a:noFill/>
        </p:spPr>
        <p:txBody>
          <a:bodyPr wrap="square">
            <a:spAutoFit/>
          </a:bodyPr>
          <a:lstStyle/>
          <a:p>
            <a:r>
              <a:rPr lang="en-US" sz="1200"/>
              <a:t>KIN-A</a:t>
            </a:r>
            <a:endParaRPr lang="en-ID" sz="1200"/>
          </a:p>
        </p:txBody>
      </p:sp>
      <p:sp>
        <p:nvSpPr>
          <p:cNvPr id="3" name="Content Placeholder 2">
            <a:extLst>
              <a:ext uri="{FF2B5EF4-FFF2-40B4-BE49-F238E27FC236}">
                <a16:creationId xmlns:a16="http://schemas.microsoft.com/office/drawing/2014/main" id="{DB988AF9-085D-F4F9-D921-F88DA9EBD32E}"/>
              </a:ext>
            </a:extLst>
          </p:cNvPr>
          <p:cNvSpPr>
            <a:spLocks noGrp="1"/>
          </p:cNvSpPr>
          <p:nvPr>
            <p:ph idx="1"/>
          </p:nvPr>
        </p:nvSpPr>
        <p:spPr/>
        <p:txBody>
          <a:bodyPr/>
          <a:lstStyle/>
          <a:p>
            <a:r>
              <a:rPr lang="en-US" sz="2000"/>
              <a:t>Dari gambar </a:t>
            </a:r>
            <a:r>
              <a:rPr lang="en-US" sz="2000" i="1">
                <a:latin typeface="Times New Roman" panose="02020603050405020304" pitchFamily="18" charset="0"/>
                <a:cs typeface="Times New Roman" panose="02020603050405020304" pitchFamily="18" charset="0"/>
              </a:rPr>
              <a:t>r</a:t>
            </a:r>
            <a:r>
              <a:rPr lang="en-US" sz="2000" baseline="-25000">
                <a:latin typeface="Times New Roman" panose="02020603050405020304" pitchFamily="18" charset="0"/>
                <a:cs typeface="Times New Roman" panose="02020603050405020304" pitchFamily="18" charset="0"/>
              </a:rPr>
              <a:t>2</a:t>
            </a:r>
            <a:r>
              <a:rPr lang="en-US" sz="2000">
                <a:latin typeface="Times New Roman" panose="02020603050405020304" pitchFamily="18" charset="0"/>
                <a:cs typeface="Times New Roman" panose="02020603050405020304" pitchFamily="18" charset="0"/>
              </a:rPr>
              <a:t> &lt; </a:t>
            </a:r>
            <a:r>
              <a:rPr lang="en-US" sz="2000" i="1">
                <a:latin typeface="Times New Roman" panose="02020603050405020304" pitchFamily="18" charset="0"/>
                <a:cs typeface="Times New Roman" panose="02020603050405020304" pitchFamily="18" charset="0"/>
              </a:rPr>
              <a:t>r</a:t>
            </a:r>
            <a:r>
              <a:rPr lang="en-US" sz="2000" baseline="-25000">
                <a:latin typeface="Times New Roman" panose="02020603050405020304" pitchFamily="18" charset="0"/>
                <a:cs typeface="Times New Roman" panose="02020603050405020304" pitchFamily="18" charset="0"/>
              </a:rPr>
              <a:t>1</a:t>
            </a:r>
            <a:r>
              <a:rPr lang="en-US" sz="2000">
                <a:latin typeface="Times New Roman" panose="02020603050405020304" pitchFamily="18" charset="0"/>
                <a:cs typeface="Times New Roman" panose="02020603050405020304" pitchFamily="18" charset="0"/>
              </a:rPr>
              <a:t> = </a:t>
            </a:r>
            <a:r>
              <a:rPr lang="en-US" sz="2000" i="1">
                <a:latin typeface="Times New Roman" panose="02020603050405020304" pitchFamily="18" charset="0"/>
                <a:cs typeface="Times New Roman" panose="02020603050405020304" pitchFamily="18" charset="0"/>
              </a:rPr>
              <a:t>r</a:t>
            </a:r>
            <a:r>
              <a:rPr lang="en-US" sz="2000" baseline="-25000">
                <a:latin typeface="Times New Roman" panose="02020603050405020304" pitchFamily="18" charset="0"/>
                <a:cs typeface="Times New Roman" panose="02020603050405020304" pitchFamily="18" charset="0"/>
              </a:rPr>
              <a:t>4</a:t>
            </a:r>
            <a:r>
              <a:rPr lang="en-US" sz="2000">
                <a:latin typeface="Times New Roman" panose="02020603050405020304" pitchFamily="18" charset="0"/>
                <a:cs typeface="Times New Roman" panose="02020603050405020304" pitchFamily="18" charset="0"/>
              </a:rPr>
              <a:t> &lt; </a:t>
            </a:r>
            <a:r>
              <a:rPr lang="en-US" sz="2000" i="1">
                <a:latin typeface="Times New Roman" panose="02020603050405020304" pitchFamily="18" charset="0"/>
                <a:cs typeface="Times New Roman" panose="02020603050405020304" pitchFamily="18" charset="0"/>
              </a:rPr>
              <a:t>r</a:t>
            </a:r>
            <a:r>
              <a:rPr lang="en-US" sz="2000" baseline="-25000">
                <a:latin typeface="Times New Roman" panose="02020603050405020304" pitchFamily="18" charset="0"/>
                <a:cs typeface="Times New Roman" panose="02020603050405020304" pitchFamily="18" charset="0"/>
              </a:rPr>
              <a:t>3</a:t>
            </a:r>
            <a:r>
              <a:rPr lang="en-US" sz="2000"/>
              <a:t>.</a:t>
            </a:r>
          </a:p>
          <a:p>
            <a:r>
              <a:rPr lang="en-US" sz="2000"/>
              <a:t>Percepatan semakin besar dengan jari-jari beloknya semakin</a:t>
            </a:r>
            <a:br>
              <a:rPr lang="en-US" sz="2000"/>
            </a:br>
            <a:r>
              <a:rPr lang="en-US" sz="2000"/>
              <a:t>kecil.</a:t>
            </a:r>
          </a:p>
          <a:p>
            <a:r>
              <a:rPr lang="en-US" sz="2000"/>
              <a:t>Dengan demikian </a:t>
            </a:r>
            <a:r>
              <a:rPr lang="en-US" sz="2000" i="1">
                <a:latin typeface="Times New Roman" panose="02020603050405020304" pitchFamily="18" charset="0"/>
                <a:cs typeface="Times New Roman" panose="02020603050405020304" pitchFamily="18" charset="0"/>
              </a:rPr>
              <a:t>a</a:t>
            </a:r>
            <a:r>
              <a:rPr lang="en-US" sz="2000">
                <a:latin typeface="Times New Roman" panose="02020603050405020304" pitchFamily="18" charset="0"/>
                <a:cs typeface="Times New Roman" panose="02020603050405020304" pitchFamily="18" charset="0"/>
              </a:rPr>
              <a:t> ~ 1/</a:t>
            </a:r>
            <a:r>
              <a:rPr lang="en-US" sz="2000" i="1">
                <a:latin typeface="Times New Roman" panose="02020603050405020304" pitchFamily="18" charset="0"/>
                <a:cs typeface="Times New Roman" panose="02020603050405020304" pitchFamily="18" charset="0"/>
              </a:rPr>
              <a:t>r</a:t>
            </a:r>
            <a:r>
              <a:rPr lang="en-US" sz="2000"/>
              <a:t> sehingg </a:t>
            </a:r>
            <a:r>
              <a:rPr lang="en-US" sz="2000" i="1">
                <a:latin typeface="Times New Roman" panose="02020603050405020304" pitchFamily="18" charset="0"/>
                <a:cs typeface="Times New Roman" panose="02020603050405020304" pitchFamily="18" charset="0"/>
              </a:rPr>
              <a:t>a</a:t>
            </a:r>
            <a:r>
              <a:rPr lang="en-US" sz="2000" baseline="-25000">
                <a:latin typeface="Times New Roman" panose="02020603050405020304" pitchFamily="18" charset="0"/>
                <a:cs typeface="Times New Roman" panose="02020603050405020304" pitchFamily="18" charset="0"/>
              </a:rPr>
              <a:t>2</a:t>
            </a:r>
            <a:r>
              <a:rPr lang="en-US" sz="2000">
                <a:latin typeface="Times New Roman" panose="02020603050405020304" pitchFamily="18" charset="0"/>
                <a:cs typeface="Times New Roman" panose="02020603050405020304" pitchFamily="18" charset="0"/>
              </a:rPr>
              <a:t> &gt; </a:t>
            </a:r>
            <a:r>
              <a:rPr lang="en-US" sz="2000" i="1">
                <a:latin typeface="Times New Roman" panose="02020603050405020304" pitchFamily="18" charset="0"/>
                <a:cs typeface="Times New Roman" panose="02020603050405020304" pitchFamily="18" charset="0"/>
              </a:rPr>
              <a:t>a</a:t>
            </a:r>
            <a:r>
              <a:rPr lang="en-US" sz="2000" baseline="-25000">
                <a:latin typeface="Times New Roman" panose="02020603050405020304" pitchFamily="18" charset="0"/>
                <a:cs typeface="Times New Roman" panose="02020603050405020304" pitchFamily="18" charset="0"/>
              </a:rPr>
              <a:t>1</a:t>
            </a:r>
            <a:r>
              <a:rPr lang="en-US" sz="2000">
                <a:latin typeface="Times New Roman" panose="02020603050405020304" pitchFamily="18" charset="0"/>
                <a:cs typeface="Times New Roman" panose="02020603050405020304" pitchFamily="18" charset="0"/>
              </a:rPr>
              <a:t> = </a:t>
            </a:r>
            <a:r>
              <a:rPr lang="en-US" sz="2000" i="1">
                <a:latin typeface="Times New Roman" panose="02020603050405020304" pitchFamily="18" charset="0"/>
                <a:cs typeface="Times New Roman" panose="02020603050405020304" pitchFamily="18" charset="0"/>
              </a:rPr>
              <a:t>a</a:t>
            </a:r>
            <a:r>
              <a:rPr lang="en-US" sz="2000" baseline="-25000">
                <a:latin typeface="Times New Roman" panose="02020603050405020304" pitchFamily="18" charset="0"/>
                <a:cs typeface="Times New Roman" panose="02020603050405020304" pitchFamily="18" charset="0"/>
              </a:rPr>
              <a:t>4</a:t>
            </a:r>
            <a:r>
              <a:rPr lang="en-US" sz="2000">
                <a:latin typeface="Times New Roman" panose="02020603050405020304" pitchFamily="18" charset="0"/>
                <a:cs typeface="Times New Roman" panose="02020603050405020304" pitchFamily="18" charset="0"/>
              </a:rPr>
              <a:t> &gt; </a:t>
            </a:r>
            <a:r>
              <a:rPr lang="en-US" sz="2000" i="1">
                <a:latin typeface="Times New Roman" panose="02020603050405020304" pitchFamily="18" charset="0"/>
                <a:cs typeface="Times New Roman" panose="02020603050405020304" pitchFamily="18" charset="0"/>
              </a:rPr>
              <a:t>a</a:t>
            </a:r>
            <a:r>
              <a:rPr lang="en-US" sz="2000" baseline="-25000">
                <a:latin typeface="Times New Roman" panose="02020603050405020304" pitchFamily="18" charset="0"/>
                <a:cs typeface="Times New Roman" panose="02020603050405020304" pitchFamily="18" charset="0"/>
              </a:rPr>
              <a:t>3</a:t>
            </a:r>
            <a:r>
              <a:rPr lang="en-US" sz="2000"/>
              <a:t>.</a:t>
            </a:r>
          </a:p>
          <a:p>
            <a:endParaRPr lang="en-ID" sz="2000"/>
          </a:p>
        </p:txBody>
      </p:sp>
    </p:spTree>
    <p:extLst>
      <p:ext uri="{BB962C8B-B14F-4D97-AF65-F5344CB8AC3E}">
        <p14:creationId xmlns:p14="http://schemas.microsoft.com/office/powerpoint/2010/main" val="412288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6184-F854-0C80-2268-4B76F00A536A}"/>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DB988AF9-085D-F4F9-D921-F88DA9EBD32E}"/>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9A8D925B-C412-39C8-0986-1E03A0149524}"/>
              </a:ext>
            </a:extLst>
          </p:cNvPr>
          <p:cNvSpPr>
            <a:spLocks noGrp="1"/>
          </p:cNvSpPr>
          <p:nvPr>
            <p:ph type="dt" sz="half" idx="10"/>
          </p:nvPr>
        </p:nvSpPr>
        <p:spPr/>
        <p:txBody>
          <a:bodyPr/>
          <a:lstStyle/>
          <a:p>
            <a:pPr>
              <a:defRPr/>
            </a:pPr>
            <a:r>
              <a:rPr lang="en-US"/>
              <a:t>FI1101-04</a:t>
            </a:r>
          </a:p>
        </p:txBody>
      </p:sp>
      <p:sp>
        <p:nvSpPr>
          <p:cNvPr id="5" name="Footer Placeholder 4">
            <a:extLst>
              <a:ext uri="{FF2B5EF4-FFF2-40B4-BE49-F238E27FC236}">
                <a16:creationId xmlns:a16="http://schemas.microsoft.com/office/drawing/2014/main" id="{2EC87728-EA0D-3D51-B59D-3F9F2855A871}"/>
              </a:ext>
            </a:extLst>
          </p:cNvPr>
          <p:cNvSpPr>
            <a:spLocks noGrp="1"/>
          </p:cNvSpPr>
          <p:nvPr>
            <p:ph type="ftr" sz="quarter" idx="11"/>
          </p:nvPr>
        </p:nvSpPr>
        <p:spPr/>
        <p:txBody>
          <a:bodyPr/>
          <a:lstStyle/>
          <a:p>
            <a:pPr>
              <a:defRPr/>
            </a:pPr>
            <a:r>
              <a:rPr lang="en-US"/>
              <a:t>2022-09-19 | 40132 | +62</a:t>
            </a:r>
          </a:p>
        </p:txBody>
      </p:sp>
      <p:sp>
        <p:nvSpPr>
          <p:cNvPr id="6" name="Slide Number Placeholder 5">
            <a:extLst>
              <a:ext uri="{FF2B5EF4-FFF2-40B4-BE49-F238E27FC236}">
                <a16:creationId xmlns:a16="http://schemas.microsoft.com/office/drawing/2014/main" id="{2624B829-0AB0-5FB9-A8B1-C9DAF3858F5E}"/>
              </a:ext>
            </a:extLst>
          </p:cNvPr>
          <p:cNvSpPr>
            <a:spLocks noGrp="1"/>
          </p:cNvSpPr>
          <p:nvPr>
            <p:ph type="sldNum" sz="quarter" idx="12"/>
          </p:nvPr>
        </p:nvSpPr>
        <p:spPr/>
        <p:txBody>
          <a:bodyPr/>
          <a:lstStyle/>
          <a:p>
            <a:pPr>
              <a:defRPr/>
            </a:pPr>
            <a:fld id="{F076344D-F0A0-4571-8A46-686886838267}" type="slidenum">
              <a:rPr lang="en-US" smtClean="0"/>
              <a:pPr>
                <a:defRPr/>
              </a:pPr>
              <a:t>9</a:t>
            </a:fld>
            <a:endParaRPr lang="en-US"/>
          </a:p>
        </p:txBody>
      </p:sp>
      <p:pic>
        <p:nvPicPr>
          <p:cNvPr id="8" name="Picture 7">
            <a:extLst>
              <a:ext uri="{FF2B5EF4-FFF2-40B4-BE49-F238E27FC236}">
                <a16:creationId xmlns:a16="http://schemas.microsoft.com/office/drawing/2014/main" id="{D539E46D-0E86-070C-711A-E4D7A332123F}"/>
              </a:ext>
            </a:extLst>
          </p:cNvPr>
          <p:cNvPicPr>
            <a:picLocks noChangeAspect="1"/>
          </p:cNvPicPr>
          <p:nvPr/>
        </p:nvPicPr>
        <p:blipFill>
          <a:blip r:embed="rId2"/>
          <a:stretch>
            <a:fillRect/>
          </a:stretch>
        </p:blipFill>
        <p:spPr>
          <a:xfrm>
            <a:off x="375652" y="209550"/>
            <a:ext cx="8392696" cy="3143689"/>
          </a:xfrm>
          <a:prstGeom prst="rect">
            <a:avLst/>
          </a:prstGeom>
        </p:spPr>
      </p:pic>
      <p:pic>
        <p:nvPicPr>
          <p:cNvPr id="10" name="Picture 9">
            <a:extLst>
              <a:ext uri="{FF2B5EF4-FFF2-40B4-BE49-F238E27FC236}">
                <a16:creationId xmlns:a16="http://schemas.microsoft.com/office/drawing/2014/main" id="{EC44DE8E-C4CA-5015-E373-EE78E3528FCD}"/>
              </a:ext>
            </a:extLst>
          </p:cNvPr>
          <p:cNvPicPr>
            <a:picLocks noChangeAspect="1"/>
          </p:cNvPicPr>
          <p:nvPr/>
        </p:nvPicPr>
        <p:blipFill>
          <a:blip r:embed="rId3"/>
          <a:stretch>
            <a:fillRect/>
          </a:stretch>
        </p:blipFill>
        <p:spPr>
          <a:xfrm>
            <a:off x="528073" y="3409950"/>
            <a:ext cx="8087854" cy="724001"/>
          </a:xfrm>
          <a:prstGeom prst="rect">
            <a:avLst/>
          </a:prstGeom>
        </p:spPr>
      </p:pic>
      <p:sp>
        <p:nvSpPr>
          <p:cNvPr id="7" name="TextBox 6">
            <a:extLst>
              <a:ext uri="{FF2B5EF4-FFF2-40B4-BE49-F238E27FC236}">
                <a16:creationId xmlns:a16="http://schemas.microsoft.com/office/drawing/2014/main" id="{F813C3D2-C859-5C25-AF76-B4E280784201}"/>
              </a:ext>
            </a:extLst>
          </p:cNvPr>
          <p:cNvSpPr txBox="1"/>
          <p:nvPr/>
        </p:nvSpPr>
        <p:spPr>
          <a:xfrm>
            <a:off x="-65049" y="253881"/>
            <a:ext cx="685800" cy="276999"/>
          </a:xfrm>
          <a:prstGeom prst="rect">
            <a:avLst/>
          </a:prstGeom>
          <a:noFill/>
        </p:spPr>
        <p:txBody>
          <a:bodyPr wrap="square">
            <a:spAutoFit/>
          </a:bodyPr>
          <a:lstStyle/>
          <a:p>
            <a:r>
              <a:rPr lang="en-US" sz="1200"/>
              <a:t>KIN-B</a:t>
            </a:r>
            <a:endParaRPr lang="en-ID" sz="1200"/>
          </a:p>
        </p:txBody>
      </p:sp>
    </p:spTree>
    <p:extLst>
      <p:ext uri="{BB962C8B-B14F-4D97-AF65-F5344CB8AC3E}">
        <p14:creationId xmlns:p14="http://schemas.microsoft.com/office/powerpoint/2010/main" val="3986929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6226</TotalTime>
  <Words>1081</Words>
  <Application>Microsoft Office PowerPoint</Application>
  <PresentationFormat>On-screen Show (16:9)</PresentationFormat>
  <Paragraphs>254</Paragraphs>
  <Slides>53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Cambria Math</vt:lpstr>
      <vt:lpstr>Times New Roman</vt:lpstr>
      <vt:lpstr>Office Theme</vt:lpstr>
      <vt:lpstr>Diskusi Tutorial 3: Kinematika, Dinamika, Usaha dan Energi (Soal dan beberapa solusinya)</vt:lpstr>
      <vt:lpstr>Kerangka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Diskusi</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Fisika | Teknologi Informasi dan Komunikasi</dc:title>
  <dc:creator>Sparisoma Viridi</dc:creator>
  <cp:lastModifiedBy>Sparisoma Viridi</cp:lastModifiedBy>
  <cp:revision>1233</cp:revision>
  <dcterms:created xsi:type="dcterms:W3CDTF">2012-12-06T09:55:31Z</dcterms:created>
  <dcterms:modified xsi:type="dcterms:W3CDTF">2022-09-21T08:26:02Z</dcterms:modified>
</cp:coreProperties>
</file>