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59" r:id="rId3"/>
    <p:sldId id="513" r:id="rId4"/>
    <p:sldId id="562" r:id="rId5"/>
    <p:sldId id="563" r:id="rId6"/>
    <p:sldId id="580" r:id="rId7"/>
    <p:sldId id="594" r:id="rId8"/>
    <p:sldId id="626" r:id="rId9"/>
    <p:sldId id="629" r:id="rId10"/>
    <p:sldId id="630" r:id="rId11"/>
    <p:sldId id="631" r:id="rId12"/>
    <p:sldId id="632" r:id="rId13"/>
    <p:sldId id="633" r:id="rId14"/>
    <p:sldId id="625" r:id="rId15"/>
    <p:sldId id="627" r:id="rId16"/>
    <p:sldId id="634" r:id="rId17"/>
    <p:sldId id="635" r:id="rId18"/>
    <p:sldId id="636" r:id="rId19"/>
    <p:sldId id="637" r:id="rId20"/>
    <p:sldId id="638" r:id="rId21"/>
    <p:sldId id="639" r:id="rId22"/>
    <p:sldId id="582" r:id="rId23"/>
    <p:sldId id="628" r:id="rId24"/>
    <p:sldId id="576" r:id="rId25"/>
    <p:sldId id="487" r:id="rId26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88289" autoAdjust="0"/>
  </p:normalViewPr>
  <p:slideViewPr>
    <p:cSldViewPr>
      <p:cViewPr>
        <p:scale>
          <a:sx n="75" d="100"/>
          <a:sy n="75" d="100"/>
        </p:scale>
        <p:origin x="-96" y="-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2022-09-21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2022-09-21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09823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dn-edunex.itb.ac.id/43779-Elementary-Physics-IA-Parallel-Class/117328-Usaha-dan-Energi/1663535095106_SOAL-Modul-3-Fidas-IA_2022-2023.pdf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py-jupyter-notebook/issues/6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dn-edunex.itb.ac.id/39012-Elementary-Physics-IA/106799-W01-Kinematika-Benda-Titik/46817-Kampus-SAP-Review/1661119628985_SAP-FIDAS-1A-2022-2023-ver-180822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iley.com/en-gb/Halliday+and+Resnick's+Principles+of+Physics,+11th+Edition,+Global+Edition-p-9781119454014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0iyXqDXRKf129K4KlpyiR3XvJ942rF8l/view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FI1101-04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2022-09-19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Usaha dan energi: Contoh soal (tutorial)</a:t>
            </a:r>
            <a:endParaRPr lang="en-US" sz="3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29000"/>
            <a:ext cx="7391398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Nuclear Physics and Biophysics Research Division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Institut Teknologi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20220921-v2|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</a:t>
            </a:r>
            <a:r>
              <a:rPr lang="en-US" sz="1100" smtClean="0">
                <a:solidFill>
                  <a:schemeClr val="bg1"/>
                </a:solidFill>
              </a:rPr>
              <a:t>.7098238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29737" y="3743325"/>
            <a:ext cx="242316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4775" y="666750"/>
            <a:ext cx="6392863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6675" y="581025"/>
            <a:ext cx="646906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0488" y="638175"/>
            <a:ext cx="64214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8588" y="2114550"/>
            <a:ext cx="63452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250" y="666750"/>
            <a:ext cx="641191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Soal tutorial 2022-1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183825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Harry Mahardika (Koord</a:t>
            </a:r>
            <a:r>
              <a:rPr lang="en-US" sz="1000" smtClean="0"/>
              <a:t>.), AO, PW, “Modul Tutorial 3 Fisika Dasar IA (FI-1101) Semester 1 Tahun Akademiki 2022-2023”, </a:t>
            </a:r>
            <a:r>
              <a:rPr lang="en-US" sz="1000"/>
              <a:t>Prodi Sarjana Fisika, FMIPA, ITB, </a:t>
            </a:r>
            <a:r>
              <a:rPr lang="en-US" sz="1000" smtClean="0"/>
              <a:t>2020, url </a:t>
            </a:r>
            <a:r>
              <a:rPr lang="en-US" sz="1000" smtClean="0">
                <a:solidFill>
                  <a:srgbClr val="0070C0"/>
                </a:solidFill>
              </a:rPr>
              <a:t>https://cdn-edunex.itb.ac.id/43779-Elementary-Physics-IA-Parallel-Class/117328-Usaha-dan-Energi/1663535095106_SOAL-Modul-3-Fidas-IA_2022-2023.pdf</a:t>
            </a:r>
            <a:r>
              <a:rPr lang="en-US" sz="1000" smtClean="0"/>
              <a:t> </a:t>
            </a:r>
            <a:r>
              <a:rPr lang="en-US" sz="1000"/>
              <a:t>[</a:t>
            </a:r>
            <a:r>
              <a:rPr lang="en-US" sz="1000" smtClean="0"/>
              <a:t>20220921]</a:t>
            </a:r>
            <a:endParaRPr lang="en-US" sz="10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8725" y="361950"/>
            <a:ext cx="66865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5" y="209550"/>
            <a:ext cx="66865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0963" y="2800350"/>
            <a:ext cx="6440487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4775" y="361950"/>
            <a:ext cx="639286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4763" y="2190750"/>
            <a:ext cx="6592887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361950"/>
            <a:ext cx="6659563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6663" y="3648075"/>
            <a:ext cx="666908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6663" y="590550"/>
            <a:ext cx="6669087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776663" algn="r"/>
              </a:tabLst>
            </a:pPr>
            <a:r>
              <a:rPr lang="en-US" smtClean="0"/>
              <a:t>Topik, Subtopik, Capaian Belajar	3</a:t>
            </a:r>
          </a:p>
          <a:p>
            <a:pPr>
              <a:tabLst>
                <a:tab pos="3776663" algn="r"/>
              </a:tabLst>
            </a:pPr>
            <a:r>
              <a:rPr lang="en-US" smtClean="0"/>
              <a:t>Soal tutorial 2020-1	7</a:t>
            </a:r>
          </a:p>
          <a:p>
            <a:pPr>
              <a:tabLst>
                <a:tab pos="3776663" algn="r"/>
              </a:tabLst>
            </a:pPr>
            <a:r>
              <a:rPr lang="en-US" smtClean="0"/>
              <a:t>Soal tutorial 2022-1	14</a:t>
            </a:r>
          </a:p>
          <a:p>
            <a:pPr>
              <a:tabLst>
                <a:tab pos="3776663" algn="r"/>
              </a:tabLst>
            </a:pPr>
            <a:r>
              <a:rPr lang="en-GB" smtClean="0"/>
              <a:t>Diskusi	22</a:t>
            </a:r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776663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8563" y="514350"/>
            <a:ext cx="6745287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6188" y="209550"/>
            <a:ext cx="6650037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Mari berdiskusi </a:t>
            </a:r>
            <a:r>
              <a:rPr lang="en-US">
                <a:sym typeface="Wingdings" pitchFamily="2" charset="2"/>
              </a:rPr>
              <a:t></a:t>
            </a:r>
          </a:p>
          <a:p>
            <a:endParaRPr lang="en-US">
              <a:sym typeface="Wingdings" pitchFamily="2" charset="2"/>
            </a:endParaRPr>
          </a:p>
          <a:p>
            <a:endParaRPr lang="en-US">
              <a:sym typeface="Wingdings" pitchFamily="2" charset="2"/>
            </a:endParaRPr>
          </a:p>
          <a:p>
            <a:endParaRPr lang="en-US">
              <a:sym typeface="Wingdings" pitchFamily="2" charset="2"/>
            </a:endParaRPr>
          </a:p>
          <a:p>
            <a:endParaRPr lang="en-US">
              <a:sym typeface="Wingdings" pitchFamily="2" charset="2"/>
            </a:endParaRPr>
          </a:p>
          <a:p>
            <a:endParaRPr lang="en-US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Komentar dan saran dapat disampaikan ke </a:t>
            </a:r>
            <a:r>
              <a:rPr lang="en-US" sz="2000">
                <a:sym typeface="Wingdings" pitchFamily="2" charset="2"/>
                <a:hlinkClick r:id="rId2"/>
              </a:rPr>
              <a:t>https://github.com/dudung/py-jupyter-notebook/issues/6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FI1101-04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2022-09-19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Topik, Subtopik, Capaian Belajar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Topik dan subtopik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/>
              <a:t>Topik</a:t>
            </a:r>
            <a:r>
              <a:rPr lang="en-US"/>
              <a:t/>
            </a:r>
            <a:br>
              <a:rPr lang="en-US"/>
            </a:br>
            <a:r>
              <a:rPr lang="en-US"/>
              <a:t>Usaha dan Energi</a:t>
            </a:r>
          </a:p>
          <a:p>
            <a:pPr>
              <a:buNone/>
            </a:pPr>
            <a:r>
              <a:rPr lang="en-US" b="1"/>
              <a:t>Subtopik</a:t>
            </a:r>
            <a:r>
              <a:rPr lang="en-US"/>
              <a:t/>
            </a:r>
            <a:br>
              <a:rPr lang="en-US"/>
            </a:br>
            <a:r>
              <a:rPr lang="en-US"/>
              <a:t>Definisi usaha, Energi kinetik, dan Teorema usaha-energi kinetik. Energi potensial. Gaya konsevatif. Hukum kekekalan energi. Gaya tak konservatif.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183825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Harry Mahardika (Koord.), “Satuan Acara Perkuliahan Matakuliah Fisika Dasar IA (FI – 1101) Semester I 2022-2023”, Prodi Sarjana Fisika, FMIPA, ITB, 18 Aug 2022, url </a:t>
            </a:r>
            <a:r>
              <a:rPr lang="en-US" sz="1000">
                <a:solidFill>
                  <a:srgbClr val="0070C0"/>
                </a:solidFill>
              </a:rPr>
              <a:t>https://cdn-edunex.itb.ac.id/39012-Elementary-Physics-IA/106799-W01-Kinematika-Benda-Titik/46817-Kampus-SAP-Review/1661119628985_SAP-FIDAS-1A-2022-2023-ver-180822.pdf</a:t>
            </a:r>
            <a:r>
              <a:rPr lang="en-US" sz="1000"/>
              <a:t> [20220824]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Tujuan Instruksional Khusus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Kemampuan menyelesaikan persoalan mekanika dengan konsep usaha-energi kinetik.</a:t>
            </a:r>
          </a:p>
          <a:p>
            <a:r>
              <a:rPr lang="en-US"/>
              <a:t>Pemahaman hubungan gaya konservatif, energi potensial dan hukum kekekalan energi kinetik.</a:t>
            </a:r>
          </a:p>
          <a:p>
            <a:r>
              <a:rPr lang="en-US"/>
              <a:t>Pemahaman penggunaan konsep kekekalan energi mekanik jika gaya tak konservatif ikut terlibat.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Pustaka utama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183825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David Halliday, Robert Resnick, Jearl Walker, “Halliday and Resnick's Principles of Physics, 11th Edition, Global Edition”, Wiiley, Jan 2020,</a:t>
            </a:r>
          </a:p>
          <a:p>
            <a:r>
              <a:rPr lang="en-US" sz="1000"/>
              <a:t>url </a:t>
            </a:r>
            <a:r>
              <a:rPr lang="en-US" sz="1000">
                <a:solidFill>
                  <a:srgbClr val="0070C0"/>
                </a:solidFill>
              </a:rPr>
              <a:t>https://www.wiley.com/en-gb/Halliday+and+Resnick's+Principles+of+Physics,+11th+Edition,+Global+Edition-p-9781119454014#content-section</a:t>
            </a:r>
            <a:r>
              <a:rPr lang="en-US" sz="1000"/>
              <a:t> [20220918].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90600"/>
            <a:ext cx="37719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71975" y="1022350"/>
            <a:ext cx="43148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Soal tutorial 2020-1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183825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Harry Mahardika (Koord.), </a:t>
            </a:r>
            <a:r>
              <a:rPr lang="en-US" sz="1000" smtClean="0"/>
              <a:t>“Modul Tutorial 3 Fisika Dasar IA (FI-1101) Semester 1 Tahun Akademiki 2020-2021”, </a:t>
            </a:r>
            <a:r>
              <a:rPr lang="en-US" sz="1000"/>
              <a:t>Prodi Sarjana Fisika, FMIPA, ITB, </a:t>
            </a:r>
            <a:r>
              <a:rPr lang="en-US" sz="1000" smtClean="0"/>
              <a:t>2020, url </a:t>
            </a:r>
            <a:r>
              <a:rPr lang="en-US" sz="1000" smtClean="0">
                <a:solidFill>
                  <a:srgbClr val="0070C0"/>
                </a:solidFill>
              </a:rPr>
              <a:t>https://drive.google.com/file/d/10iyXqDXRKf129K4KlpyiR3XvJ942rF8l/view</a:t>
            </a:r>
            <a:r>
              <a:rPr lang="en-US" sz="1000" smtClean="0"/>
              <a:t> </a:t>
            </a:r>
            <a:r>
              <a:rPr lang="en-US" sz="1000"/>
              <a:t>[</a:t>
            </a:r>
            <a:r>
              <a:rPr lang="en-US" sz="1000" smtClean="0"/>
              <a:t>20220921]</a:t>
            </a:r>
            <a:endParaRPr 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209550"/>
            <a:ext cx="6526213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7150" y="209550"/>
            <a:ext cx="6488113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t="4624"/>
          <a:stretch>
            <a:fillRect/>
          </a:stretch>
        </p:blipFill>
        <p:spPr bwMode="auto">
          <a:xfrm>
            <a:off x="1298575" y="3105150"/>
            <a:ext cx="654526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6135</TotalTime>
  <Words>474</Words>
  <Application>Microsoft Office PowerPoint</Application>
  <PresentationFormat>On-screen Show (16:9)</PresentationFormat>
  <Paragraphs>113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Usaha dan energi: Contoh soal (tutorial)</vt:lpstr>
      <vt:lpstr>Kerangka</vt:lpstr>
      <vt:lpstr>Slide 3</vt:lpstr>
      <vt:lpstr>Topik dan subtopik</vt:lpstr>
      <vt:lpstr>Tujuan Instruksional Khusus</vt:lpstr>
      <vt:lpstr>Pustaka utama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1187</cp:revision>
  <dcterms:created xsi:type="dcterms:W3CDTF">2012-12-06T09:55:31Z</dcterms:created>
  <dcterms:modified xsi:type="dcterms:W3CDTF">2022-09-20T22:37:57Z</dcterms:modified>
</cp:coreProperties>
</file>