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2"/>
  </p:normalViewPr>
  <p:slideViewPr>
    <p:cSldViewPr snapToGrid="0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8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6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8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6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FE8-8497-0849-B0EB-C298191D4092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B1E344-39DD-5540-BBBB-A9D49DE5D0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2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426B-6709-F53F-441A-32CB4F95E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Akhir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3B4FA-8C51-F409-CC96-51CCEA480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Nama	: Arya </a:t>
            </a:r>
            <a:r>
              <a:rPr lang="en-US" dirty="0" err="1"/>
              <a:t>Gilang</a:t>
            </a:r>
            <a:r>
              <a:rPr lang="en-US" dirty="0"/>
              <a:t> R</a:t>
            </a:r>
          </a:p>
          <a:p>
            <a:pPr algn="l"/>
            <a:r>
              <a:rPr lang="en-US" dirty="0" err="1"/>
              <a:t>Nim</a:t>
            </a:r>
            <a:r>
              <a:rPr lang="en-US" dirty="0"/>
              <a:t>	: 123200156</a:t>
            </a:r>
          </a:p>
        </p:txBody>
      </p:sp>
    </p:spTree>
    <p:extLst>
      <p:ext uri="{BB962C8B-B14F-4D97-AF65-F5344CB8AC3E}">
        <p14:creationId xmlns:p14="http://schemas.microsoft.com/office/powerpoint/2010/main" val="220847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C803-3990-AEA3-24F9-E5AD7DDC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94F6-8834-1DEC-C04F-3524D981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Bahasa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flutter</a:t>
            </a:r>
          </a:p>
        </p:txBody>
      </p:sp>
    </p:spTree>
    <p:extLst>
      <p:ext uri="{BB962C8B-B14F-4D97-AF65-F5344CB8AC3E}">
        <p14:creationId xmlns:p14="http://schemas.microsoft.com/office/powerpoint/2010/main" val="307570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EB80-B156-9DD7-1028-DFBAB75D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yang </a:t>
            </a:r>
            <a:r>
              <a:rPr lang="en-US" dirty="0" err="1"/>
              <a:t>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585F-3F55-FE9E-421A-1D66FD3C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Screen</a:t>
            </a:r>
          </a:p>
          <a:p>
            <a:r>
              <a:rPr lang="en-US" dirty="0"/>
              <a:t>Input data</a:t>
            </a:r>
          </a:p>
          <a:p>
            <a:r>
              <a:rPr lang="en-US" dirty="0"/>
              <a:t>Profile </a:t>
            </a:r>
          </a:p>
          <a:p>
            <a:r>
              <a:rPr lang="en-US" dirty="0" err="1"/>
              <a:t>Tampilan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diinput</a:t>
            </a:r>
            <a:endParaRPr lang="en-US" dirty="0"/>
          </a:p>
          <a:p>
            <a:r>
              <a:rPr lang="en-US" dirty="0"/>
              <a:t>Detail page</a:t>
            </a:r>
          </a:p>
          <a:p>
            <a:r>
              <a:rPr lang="en-US" dirty="0" err="1"/>
              <a:t>Currenty</a:t>
            </a:r>
            <a:endParaRPr lang="en-US" dirty="0"/>
          </a:p>
          <a:p>
            <a:r>
              <a:rPr lang="en-US" dirty="0"/>
              <a:t>Meme API</a:t>
            </a:r>
          </a:p>
          <a:p>
            <a:r>
              <a:rPr lang="en-US" dirty="0"/>
              <a:t>Jam Dunia</a:t>
            </a:r>
          </a:p>
        </p:txBody>
      </p:sp>
    </p:spTree>
    <p:extLst>
      <p:ext uri="{BB962C8B-B14F-4D97-AF65-F5344CB8AC3E}">
        <p14:creationId xmlns:p14="http://schemas.microsoft.com/office/powerpoint/2010/main" val="37477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2207-9511-F047-A669-DF5C67CE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1964-B77D-D4B9-0995-550AF1FE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Demo Program dan </a:t>
            </a:r>
            <a:r>
              <a:rPr lang="en-US" dirty="0" err="1"/>
              <a:t>Penjelasan</a:t>
            </a:r>
            <a:r>
              <a:rPr lang="en-US" dirty="0"/>
              <a:t> Source Code</a:t>
            </a:r>
          </a:p>
        </p:txBody>
      </p:sp>
    </p:spTree>
    <p:extLst>
      <p:ext uri="{BB962C8B-B14F-4D97-AF65-F5344CB8AC3E}">
        <p14:creationId xmlns:p14="http://schemas.microsoft.com/office/powerpoint/2010/main" val="10588310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{5C4F8B62-798D-7948-8E8E-F7874CD7D2E4}tf10001119</Template>
  <TotalTime>29</TotalTime>
  <Words>46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Tugas Akhir Mobile</vt:lpstr>
      <vt:lpstr>Bahasa yang digunakan</vt:lpstr>
      <vt:lpstr>Menu yang ada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Mobile</dc:title>
  <dc:creator>aryagilang703@gmail.com</dc:creator>
  <cp:lastModifiedBy>aryagilang703@gmail.com</cp:lastModifiedBy>
  <cp:revision>1</cp:revision>
  <dcterms:created xsi:type="dcterms:W3CDTF">2023-05-30T00:45:51Z</dcterms:created>
  <dcterms:modified xsi:type="dcterms:W3CDTF">2023-05-30T01:15:30Z</dcterms:modified>
</cp:coreProperties>
</file>