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1" r:id="rId2"/>
    <p:sldMasterId id="214748367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PRASAD" userId="61ca3ed29e8b6a50" providerId="LiveId" clId="{D7B2812C-DCE8-458C-A51D-35E98B3A5FA6}"/>
    <pc:docChg chg="undo redo custSel addSld delSld modSld">
      <pc:chgData name="ABHAY PRASAD" userId="61ca3ed29e8b6a50" providerId="LiveId" clId="{D7B2812C-DCE8-458C-A51D-35E98B3A5FA6}" dt="2024-04-08T05:59:37.634" v="913" actId="1035"/>
      <pc:docMkLst>
        <pc:docMk/>
      </pc:docMkLst>
      <pc:sldChg chg="modSp mod">
        <pc:chgData name="ABHAY PRASAD" userId="61ca3ed29e8b6a50" providerId="LiveId" clId="{D7B2812C-DCE8-458C-A51D-35E98B3A5FA6}" dt="2024-04-08T05:55:22.242" v="777" actId="20577"/>
        <pc:sldMkLst>
          <pc:docMk/>
          <pc:sldMk cId="2985185457" sldId="256"/>
        </pc:sldMkLst>
        <pc:spChg chg="mod">
          <ac:chgData name="ABHAY PRASAD" userId="61ca3ed29e8b6a50" providerId="LiveId" clId="{D7B2812C-DCE8-458C-A51D-35E98B3A5FA6}" dt="2024-04-08T05:55:22.242" v="777" actId="20577"/>
          <ac:spMkLst>
            <pc:docMk/>
            <pc:sldMk cId="2985185457" sldId="256"/>
            <ac:spMk id="7" creationId="{00000000-0000-0000-0000-000000000000}"/>
          </ac:spMkLst>
        </pc:spChg>
        <pc:spChg chg="mod">
          <ac:chgData name="ABHAY PRASAD" userId="61ca3ed29e8b6a50" providerId="LiveId" clId="{D7B2812C-DCE8-458C-A51D-35E98B3A5FA6}" dt="2024-04-08T04:07:54.775" v="102" actId="20577"/>
          <ac:spMkLst>
            <pc:docMk/>
            <pc:sldMk cId="2985185457" sldId="256"/>
            <ac:spMk id="8" creationId="{00000000-0000-0000-0000-000000000000}"/>
          </ac:spMkLst>
        </pc:spChg>
      </pc:sldChg>
      <pc:sldChg chg="addSp delSp modSp mod">
        <pc:chgData name="ABHAY PRASAD" userId="61ca3ed29e8b6a50" providerId="LiveId" clId="{D7B2812C-DCE8-458C-A51D-35E98B3A5FA6}" dt="2024-04-08T05:55:56.292" v="779" actId="113"/>
        <pc:sldMkLst>
          <pc:docMk/>
          <pc:sldMk cId="3150599034" sldId="258"/>
        </pc:sldMkLst>
        <pc:spChg chg="mod">
          <ac:chgData name="ABHAY PRASAD" userId="61ca3ed29e8b6a50" providerId="LiveId" clId="{D7B2812C-DCE8-458C-A51D-35E98B3A5FA6}" dt="2024-04-08T05:55:56.292" v="779" actId="113"/>
          <ac:spMkLst>
            <pc:docMk/>
            <pc:sldMk cId="3150599034" sldId="258"/>
            <ac:spMk id="2" creationId="{00000000-0000-0000-0000-000000000000}"/>
          </ac:spMkLst>
        </pc:spChg>
        <pc:spChg chg="add">
          <ac:chgData name="ABHAY PRASAD" userId="61ca3ed29e8b6a50" providerId="LiveId" clId="{D7B2812C-DCE8-458C-A51D-35E98B3A5FA6}" dt="2024-04-08T04:52:28.953" v="268"/>
          <ac:spMkLst>
            <pc:docMk/>
            <pc:sldMk cId="3150599034" sldId="258"/>
            <ac:spMk id="3" creationId="{56C3D917-D241-4888-B478-F86BD192E378}"/>
          </ac:spMkLst>
        </pc:spChg>
        <pc:spChg chg="add">
          <ac:chgData name="ABHAY PRASAD" userId="61ca3ed29e8b6a50" providerId="LiveId" clId="{D7B2812C-DCE8-458C-A51D-35E98B3A5FA6}" dt="2024-04-08T04:52:37.834" v="269"/>
          <ac:spMkLst>
            <pc:docMk/>
            <pc:sldMk cId="3150599034" sldId="258"/>
            <ac:spMk id="4" creationId="{13476E1A-808E-DB99-9CFC-FD4B76C18680}"/>
          </ac:spMkLst>
        </pc:spChg>
        <pc:spChg chg="mod">
          <ac:chgData name="ABHAY PRASAD" userId="61ca3ed29e8b6a50" providerId="LiveId" clId="{D7B2812C-DCE8-458C-A51D-35E98B3A5FA6}" dt="2024-04-08T05:55:45.623" v="778" actId="1076"/>
          <ac:spMkLst>
            <pc:docMk/>
            <pc:sldMk cId="3150599034" sldId="258"/>
            <ac:spMk id="5" creationId="{00000000-0000-0000-0000-000000000000}"/>
          </ac:spMkLst>
        </pc:spChg>
        <pc:spChg chg="add del mod">
          <ac:chgData name="ABHAY PRASAD" userId="61ca3ed29e8b6a50" providerId="LiveId" clId="{D7B2812C-DCE8-458C-A51D-35E98B3A5FA6}" dt="2024-04-08T04:52:59.052" v="274"/>
          <ac:spMkLst>
            <pc:docMk/>
            <pc:sldMk cId="3150599034" sldId="258"/>
            <ac:spMk id="10" creationId="{BD82BD73-19A5-2CFE-C644-31DE04383A55}"/>
          </ac:spMkLst>
        </pc:spChg>
      </pc:sldChg>
      <pc:sldChg chg="modSp mod">
        <pc:chgData name="ABHAY PRASAD" userId="61ca3ed29e8b6a50" providerId="LiveId" clId="{D7B2812C-DCE8-458C-A51D-35E98B3A5FA6}" dt="2024-04-08T05:58:03.011" v="827" actId="123"/>
        <pc:sldMkLst>
          <pc:docMk/>
          <pc:sldMk cId="3415777630" sldId="259"/>
        </pc:sldMkLst>
        <pc:graphicFrameChg chg="mod modGraphic">
          <ac:chgData name="ABHAY PRASAD" userId="61ca3ed29e8b6a50" providerId="LiveId" clId="{D7B2812C-DCE8-458C-A51D-35E98B3A5FA6}" dt="2024-04-08T05:58:03.011" v="827" actId="123"/>
          <ac:graphicFrameMkLst>
            <pc:docMk/>
            <pc:sldMk cId="3415777630" sldId="259"/>
            <ac:graphicFrameMk id="7" creationId="{00000000-0000-0000-0000-000000000000}"/>
          </ac:graphicFrameMkLst>
        </pc:graphicFrameChg>
      </pc:sldChg>
      <pc:sldChg chg="addSp modSp mod">
        <pc:chgData name="ABHAY PRASAD" userId="61ca3ed29e8b6a50" providerId="LiveId" clId="{D7B2812C-DCE8-458C-A51D-35E98B3A5FA6}" dt="2024-04-08T05:04:19.725" v="441" actId="5793"/>
        <pc:sldMkLst>
          <pc:docMk/>
          <pc:sldMk cId="2884309146" sldId="260"/>
        </pc:sldMkLst>
        <pc:spChg chg="add">
          <ac:chgData name="ABHAY PRASAD" userId="61ca3ed29e8b6a50" providerId="LiveId" clId="{D7B2812C-DCE8-458C-A51D-35E98B3A5FA6}" dt="2024-04-08T05:01:48.554" v="368"/>
          <ac:spMkLst>
            <pc:docMk/>
            <pc:sldMk cId="2884309146" sldId="260"/>
            <ac:spMk id="2" creationId="{8080BF8D-98FB-AB3C-0926-8FD7F04A8322}"/>
          </ac:spMkLst>
        </pc:spChg>
        <pc:spChg chg="mod">
          <ac:chgData name="ABHAY PRASAD" userId="61ca3ed29e8b6a50" providerId="LiveId" clId="{D7B2812C-DCE8-458C-A51D-35E98B3A5FA6}" dt="2024-04-08T05:04:19.725" v="441" actId="5793"/>
          <ac:spMkLst>
            <pc:docMk/>
            <pc:sldMk cId="2884309146" sldId="260"/>
            <ac:spMk id="3" creationId="{00000000-0000-0000-0000-000000000000}"/>
          </ac:spMkLst>
        </pc:spChg>
      </pc:sldChg>
      <pc:sldChg chg="addSp delSp modSp mod">
        <pc:chgData name="ABHAY PRASAD" userId="61ca3ed29e8b6a50" providerId="LiveId" clId="{D7B2812C-DCE8-458C-A51D-35E98B3A5FA6}" dt="2024-04-08T05:06:25.252" v="457" actId="1076"/>
        <pc:sldMkLst>
          <pc:docMk/>
          <pc:sldMk cId="273322456" sldId="261"/>
        </pc:sldMkLst>
        <pc:spChg chg="add mod">
          <ac:chgData name="ABHAY PRASAD" userId="61ca3ed29e8b6a50" providerId="LiveId" clId="{D7B2812C-DCE8-458C-A51D-35E98B3A5FA6}" dt="2024-04-08T05:05:34.747" v="451" actId="14100"/>
          <ac:spMkLst>
            <pc:docMk/>
            <pc:sldMk cId="273322456" sldId="261"/>
            <ac:spMk id="4" creationId="{7F5BE127-06B6-8002-4990-D0AA6DC4403F}"/>
          </ac:spMkLst>
        </pc:spChg>
        <pc:spChg chg="add mod">
          <ac:chgData name="ABHAY PRASAD" userId="61ca3ed29e8b6a50" providerId="LiveId" clId="{D7B2812C-DCE8-458C-A51D-35E98B3A5FA6}" dt="2024-04-08T05:05:19.174" v="447" actId="6549"/>
          <ac:spMkLst>
            <pc:docMk/>
            <pc:sldMk cId="273322456" sldId="261"/>
            <ac:spMk id="6" creationId="{34731AC1-6C9C-102F-6500-82EBF2754AD7}"/>
          </ac:spMkLst>
        </pc:spChg>
        <pc:spChg chg="add del mod">
          <ac:chgData name="ABHAY PRASAD" userId="61ca3ed29e8b6a50" providerId="LiveId" clId="{D7B2812C-DCE8-458C-A51D-35E98B3A5FA6}" dt="2024-04-08T05:05:22.589" v="448" actId="478"/>
          <ac:spMkLst>
            <pc:docMk/>
            <pc:sldMk cId="273322456" sldId="261"/>
            <ac:spMk id="7" creationId="{7A6FF217-EBAD-7E01-67B8-5521EFCE2052}"/>
          </ac:spMkLst>
        </pc:spChg>
        <pc:spChg chg="add mod">
          <ac:chgData name="ABHAY PRASAD" userId="61ca3ed29e8b6a50" providerId="LiveId" clId="{D7B2812C-DCE8-458C-A51D-35E98B3A5FA6}" dt="2024-04-08T05:05:28.071" v="449" actId="20577"/>
          <ac:spMkLst>
            <pc:docMk/>
            <pc:sldMk cId="273322456" sldId="261"/>
            <ac:spMk id="8" creationId="{11F39775-8474-E019-F28D-091ECBBF8075}"/>
          </ac:spMkLst>
        </pc:spChg>
        <pc:spChg chg="add del mod">
          <ac:chgData name="ABHAY PRASAD" userId="61ca3ed29e8b6a50" providerId="LiveId" clId="{D7B2812C-DCE8-458C-A51D-35E98B3A5FA6}" dt="2024-04-08T05:05:16.812" v="446" actId="478"/>
          <ac:spMkLst>
            <pc:docMk/>
            <pc:sldMk cId="273322456" sldId="261"/>
            <ac:spMk id="9" creationId="{0F02CF36-568A-0641-8646-6A9F73042A59}"/>
          </ac:spMkLst>
        </pc:spChg>
        <pc:spChg chg="add del mod">
          <ac:chgData name="ABHAY PRASAD" userId="61ca3ed29e8b6a50" providerId="LiveId" clId="{D7B2812C-DCE8-458C-A51D-35E98B3A5FA6}" dt="2024-04-08T05:05:12.888" v="445" actId="478"/>
          <ac:spMkLst>
            <pc:docMk/>
            <pc:sldMk cId="273322456" sldId="261"/>
            <ac:spMk id="10" creationId="{14B15512-C79F-9765-BB2C-AF436897B5B4}"/>
          </ac:spMkLst>
        </pc:spChg>
        <pc:spChg chg="add mod">
          <ac:chgData name="ABHAY PRASAD" userId="61ca3ed29e8b6a50" providerId="LiveId" clId="{D7B2812C-DCE8-458C-A51D-35E98B3A5FA6}" dt="2024-04-08T05:04:56.820" v="442"/>
          <ac:spMkLst>
            <pc:docMk/>
            <pc:sldMk cId="273322456" sldId="261"/>
            <ac:spMk id="11" creationId="{05C4FDCD-8558-E018-4DC1-AC7A2430B66A}"/>
          </ac:spMkLst>
        </pc:spChg>
        <pc:spChg chg="add mod">
          <ac:chgData name="ABHAY PRASAD" userId="61ca3ed29e8b6a50" providerId="LiveId" clId="{D7B2812C-DCE8-458C-A51D-35E98B3A5FA6}" dt="2024-04-08T05:04:56.820" v="442"/>
          <ac:spMkLst>
            <pc:docMk/>
            <pc:sldMk cId="273322456" sldId="261"/>
            <ac:spMk id="12" creationId="{CCD1FF57-343F-DA79-2CC4-275199E523DA}"/>
          </ac:spMkLst>
        </pc:spChg>
        <pc:spChg chg="add mod">
          <ac:chgData name="ABHAY PRASAD" userId="61ca3ed29e8b6a50" providerId="LiveId" clId="{D7B2812C-DCE8-458C-A51D-35E98B3A5FA6}" dt="2024-04-08T05:04:56.820" v="442"/>
          <ac:spMkLst>
            <pc:docMk/>
            <pc:sldMk cId="273322456" sldId="261"/>
            <ac:spMk id="13" creationId="{C1DCB89F-6CC5-9423-8056-7C412347663D}"/>
          </ac:spMkLst>
        </pc:spChg>
        <pc:spChg chg="add mod">
          <ac:chgData name="ABHAY PRASAD" userId="61ca3ed29e8b6a50" providerId="LiveId" clId="{D7B2812C-DCE8-458C-A51D-35E98B3A5FA6}" dt="2024-04-08T05:04:56.820" v="442"/>
          <ac:spMkLst>
            <pc:docMk/>
            <pc:sldMk cId="273322456" sldId="261"/>
            <ac:spMk id="14" creationId="{C7886F9C-B9A5-6475-F909-A2D253CD53FE}"/>
          </ac:spMkLst>
        </pc:spChg>
        <pc:spChg chg="add mod">
          <ac:chgData name="ABHAY PRASAD" userId="61ca3ed29e8b6a50" providerId="LiveId" clId="{D7B2812C-DCE8-458C-A51D-35E98B3A5FA6}" dt="2024-04-08T05:04:56.820" v="442"/>
          <ac:spMkLst>
            <pc:docMk/>
            <pc:sldMk cId="273322456" sldId="261"/>
            <ac:spMk id="15" creationId="{33552FDA-A898-251B-D958-6F733A4C8DAD}"/>
          </ac:spMkLst>
        </pc:spChg>
        <pc:spChg chg="add mod">
          <ac:chgData name="ABHAY PRASAD" userId="61ca3ed29e8b6a50" providerId="LiveId" clId="{D7B2812C-DCE8-458C-A51D-35E98B3A5FA6}" dt="2024-04-08T05:04:56.820" v="442"/>
          <ac:spMkLst>
            <pc:docMk/>
            <pc:sldMk cId="273322456" sldId="261"/>
            <ac:spMk id="16" creationId="{18CECE3E-BF64-FDF1-72F7-67B5E5099F51}"/>
          </ac:spMkLst>
        </pc:spChg>
        <pc:spChg chg="add mod">
          <ac:chgData name="ABHAY PRASAD" userId="61ca3ed29e8b6a50" providerId="LiveId" clId="{D7B2812C-DCE8-458C-A51D-35E98B3A5FA6}" dt="2024-04-08T05:04:56.820" v="442"/>
          <ac:spMkLst>
            <pc:docMk/>
            <pc:sldMk cId="273322456" sldId="261"/>
            <ac:spMk id="17" creationId="{C18DE9C3-07A5-BE64-9D6D-5A5FA9899EF0}"/>
          </ac:spMkLst>
        </pc:spChg>
        <pc:spChg chg="add mod">
          <ac:chgData name="ABHAY PRASAD" userId="61ca3ed29e8b6a50" providerId="LiveId" clId="{D7B2812C-DCE8-458C-A51D-35E98B3A5FA6}" dt="2024-04-08T05:04:56.820" v="442"/>
          <ac:spMkLst>
            <pc:docMk/>
            <pc:sldMk cId="273322456" sldId="261"/>
            <ac:spMk id="18" creationId="{85E91EB0-BC3C-893F-170A-D852926E014D}"/>
          </ac:spMkLst>
        </pc:spChg>
        <pc:spChg chg="add mod">
          <ac:chgData name="ABHAY PRASAD" userId="61ca3ed29e8b6a50" providerId="LiveId" clId="{D7B2812C-DCE8-458C-A51D-35E98B3A5FA6}" dt="2024-04-08T05:04:56.820" v="442"/>
          <ac:spMkLst>
            <pc:docMk/>
            <pc:sldMk cId="273322456" sldId="261"/>
            <ac:spMk id="19" creationId="{3AF76645-CFC6-E21C-455F-3EEA4016007F}"/>
          </ac:spMkLst>
        </pc:spChg>
        <pc:spChg chg="add mod">
          <ac:chgData name="ABHAY PRASAD" userId="61ca3ed29e8b6a50" providerId="LiveId" clId="{D7B2812C-DCE8-458C-A51D-35E98B3A5FA6}" dt="2024-04-08T05:04:56.820" v="442"/>
          <ac:spMkLst>
            <pc:docMk/>
            <pc:sldMk cId="273322456" sldId="261"/>
            <ac:spMk id="20" creationId="{6424ED41-0F38-94B2-EBD3-134293272D77}"/>
          </ac:spMkLst>
        </pc:spChg>
        <pc:spChg chg="add mod">
          <ac:chgData name="ABHAY PRASAD" userId="61ca3ed29e8b6a50" providerId="LiveId" clId="{D7B2812C-DCE8-458C-A51D-35E98B3A5FA6}" dt="2024-04-08T05:04:56.820" v="442"/>
          <ac:spMkLst>
            <pc:docMk/>
            <pc:sldMk cId="273322456" sldId="261"/>
            <ac:spMk id="22" creationId="{5EB71ABA-926A-12CC-9CB1-511F46B0301E}"/>
          </ac:spMkLst>
        </pc:spChg>
        <pc:spChg chg="add mod">
          <ac:chgData name="ABHAY PRASAD" userId="61ca3ed29e8b6a50" providerId="LiveId" clId="{D7B2812C-DCE8-458C-A51D-35E98B3A5FA6}" dt="2024-04-08T05:04:56.820" v="442"/>
          <ac:spMkLst>
            <pc:docMk/>
            <pc:sldMk cId="273322456" sldId="261"/>
            <ac:spMk id="23" creationId="{0CBB0006-B953-B3C6-D68F-F19098F6A596}"/>
          </ac:spMkLst>
        </pc:spChg>
        <pc:spChg chg="add mod">
          <ac:chgData name="ABHAY PRASAD" userId="61ca3ed29e8b6a50" providerId="LiveId" clId="{D7B2812C-DCE8-458C-A51D-35E98B3A5FA6}" dt="2024-04-08T05:04:56.820" v="442"/>
          <ac:spMkLst>
            <pc:docMk/>
            <pc:sldMk cId="273322456" sldId="261"/>
            <ac:spMk id="24" creationId="{92E744C1-2302-D76A-9F3D-15C391D9A8C6}"/>
          </ac:spMkLst>
        </pc:spChg>
        <pc:spChg chg="add mod">
          <ac:chgData name="ABHAY PRASAD" userId="61ca3ed29e8b6a50" providerId="LiveId" clId="{D7B2812C-DCE8-458C-A51D-35E98B3A5FA6}" dt="2024-04-08T05:04:56.820" v="442"/>
          <ac:spMkLst>
            <pc:docMk/>
            <pc:sldMk cId="273322456" sldId="261"/>
            <ac:spMk id="25" creationId="{68A1129B-4A24-683D-032B-D649D9B5F5EC}"/>
          </ac:spMkLst>
        </pc:spChg>
        <pc:spChg chg="add mod">
          <ac:chgData name="ABHAY PRASAD" userId="61ca3ed29e8b6a50" providerId="LiveId" clId="{D7B2812C-DCE8-458C-A51D-35E98B3A5FA6}" dt="2024-04-08T05:04:56.820" v="442"/>
          <ac:spMkLst>
            <pc:docMk/>
            <pc:sldMk cId="273322456" sldId="261"/>
            <ac:spMk id="26" creationId="{F4014AEE-E924-640A-0F45-527C9C01F1B8}"/>
          </ac:spMkLst>
        </pc:spChg>
        <pc:spChg chg="add mod">
          <ac:chgData name="ABHAY PRASAD" userId="61ca3ed29e8b6a50" providerId="LiveId" clId="{D7B2812C-DCE8-458C-A51D-35E98B3A5FA6}" dt="2024-04-08T05:04:56.820" v="442"/>
          <ac:spMkLst>
            <pc:docMk/>
            <pc:sldMk cId="273322456" sldId="261"/>
            <ac:spMk id="27" creationId="{DEC1DBF5-C7C0-205B-B94D-4C8E5823D137}"/>
          </ac:spMkLst>
        </pc:spChg>
        <pc:spChg chg="add mod">
          <ac:chgData name="ABHAY PRASAD" userId="61ca3ed29e8b6a50" providerId="LiveId" clId="{D7B2812C-DCE8-458C-A51D-35E98B3A5FA6}" dt="2024-04-08T05:04:56.820" v="442"/>
          <ac:spMkLst>
            <pc:docMk/>
            <pc:sldMk cId="273322456" sldId="261"/>
            <ac:spMk id="28" creationId="{CB3C8B22-FD83-39F5-9C11-DD9266D34036}"/>
          </ac:spMkLst>
        </pc:spChg>
        <pc:spChg chg="add mod">
          <ac:chgData name="ABHAY PRASAD" userId="61ca3ed29e8b6a50" providerId="LiveId" clId="{D7B2812C-DCE8-458C-A51D-35E98B3A5FA6}" dt="2024-04-08T05:04:56.820" v="442"/>
          <ac:spMkLst>
            <pc:docMk/>
            <pc:sldMk cId="273322456" sldId="261"/>
            <ac:spMk id="29" creationId="{4210E48D-D708-E37D-1457-B3C9D8412A6F}"/>
          </ac:spMkLst>
        </pc:spChg>
        <pc:spChg chg="add mod">
          <ac:chgData name="ABHAY PRASAD" userId="61ca3ed29e8b6a50" providerId="LiveId" clId="{D7B2812C-DCE8-458C-A51D-35E98B3A5FA6}" dt="2024-04-08T05:04:56.820" v="442"/>
          <ac:spMkLst>
            <pc:docMk/>
            <pc:sldMk cId="273322456" sldId="261"/>
            <ac:spMk id="30" creationId="{A073F4CC-C5CC-5F52-7195-955947306834}"/>
          </ac:spMkLst>
        </pc:spChg>
        <pc:spChg chg="add mod">
          <ac:chgData name="ABHAY PRASAD" userId="61ca3ed29e8b6a50" providerId="LiveId" clId="{D7B2812C-DCE8-458C-A51D-35E98B3A5FA6}" dt="2024-04-08T05:04:56.820" v="442"/>
          <ac:spMkLst>
            <pc:docMk/>
            <pc:sldMk cId="273322456" sldId="261"/>
            <ac:spMk id="31" creationId="{5F3B2585-B665-52B4-EEC6-EDE5CCCC0942}"/>
          </ac:spMkLst>
        </pc:spChg>
        <pc:spChg chg="add mod">
          <ac:chgData name="ABHAY PRASAD" userId="61ca3ed29e8b6a50" providerId="LiveId" clId="{D7B2812C-DCE8-458C-A51D-35E98B3A5FA6}" dt="2024-04-08T05:04:56.820" v="442"/>
          <ac:spMkLst>
            <pc:docMk/>
            <pc:sldMk cId="273322456" sldId="261"/>
            <ac:spMk id="32" creationId="{B4E66A08-7465-99E0-DA94-EAB7789D766C}"/>
          </ac:spMkLst>
        </pc:spChg>
        <pc:spChg chg="add mod">
          <ac:chgData name="ABHAY PRASAD" userId="61ca3ed29e8b6a50" providerId="LiveId" clId="{D7B2812C-DCE8-458C-A51D-35E98B3A5FA6}" dt="2024-04-08T05:04:56.820" v="442"/>
          <ac:spMkLst>
            <pc:docMk/>
            <pc:sldMk cId="273322456" sldId="261"/>
            <ac:spMk id="33" creationId="{9A1EBBF3-C3CA-C39A-01E3-4F91A0C222C1}"/>
          </ac:spMkLst>
        </pc:spChg>
        <pc:spChg chg="add mod">
          <ac:chgData name="ABHAY PRASAD" userId="61ca3ed29e8b6a50" providerId="LiveId" clId="{D7B2812C-DCE8-458C-A51D-35E98B3A5FA6}" dt="2024-04-08T05:04:56.820" v="442"/>
          <ac:spMkLst>
            <pc:docMk/>
            <pc:sldMk cId="273322456" sldId="261"/>
            <ac:spMk id="34" creationId="{79B57C30-9AA1-BE96-9533-D65DF4C9518F}"/>
          </ac:spMkLst>
        </pc:spChg>
        <pc:spChg chg="add mod">
          <ac:chgData name="ABHAY PRASAD" userId="61ca3ed29e8b6a50" providerId="LiveId" clId="{D7B2812C-DCE8-458C-A51D-35E98B3A5FA6}" dt="2024-04-08T05:04:56.820" v="442"/>
          <ac:spMkLst>
            <pc:docMk/>
            <pc:sldMk cId="273322456" sldId="261"/>
            <ac:spMk id="35" creationId="{92B2E56B-F901-9477-5C4F-657C61853154}"/>
          </ac:spMkLst>
        </pc:spChg>
        <pc:spChg chg="add mod">
          <ac:chgData name="ABHAY PRASAD" userId="61ca3ed29e8b6a50" providerId="LiveId" clId="{D7B2812C-DCE8-458C-A51D-35E98B3A5FA6}" dt="2024-04-08T05:04:56.820" v="442"/>
          <ac:spMkLst>
            <pc:docMk/>
            <pc:sldMk cId="273322456" sldId="261"/>
            <ac:spMk id="36" creationId="{49BAE9B2-6C91-7FF8-FD58-02C3351AFE3B}"/>
          </ac:spMkLst>
        </pc:spChg>
        <pc:spChg chg="add mod">
          <ac:chgData name="ABHAY PRASAD" userId="61ca3ed29e8b6a50" providerId="LiveId" clId="{D7B2812C-DCE8-458C-A51D-35E98B3A5FA6}" dt="2024-04-08T05:04:56.820" v="442"/>
          <ac:spMkLst>
            <pc:docMk/>
            <pc:sldMk cId="273322456" sldId="261"/>
            <ac:spMk id="37" creationId="{41670B0A-5635-C3F2-4D33-2FADB153FE39}"/>
          </ac:spMkLst>
        </pc:spChg>
        <pc:spChg chg="add mod">
          <ac:chgData name="ABHAY PRASAD" userId="61ca3ed29e8b6a50" providerId="LiveId" clId="{D7B2812C-DCE8-458C-A51D-35E98B3A5FA6}" dt="2024-04-08T05:04:56.820" v="442"/>
          <ac:spMkLst>
            <pc:docMk/>
            <pc:sldMk cId="273322456" sldId="261"/>
            <ac:spMk id="38" creationId="{76D55970-F2EF-D17C-0C9E-BA16D57E773F}"/>
          </ac:spMkLst>
        </pc:spChg>
        <pc:spChg chg="add mod">
          <ac:chgData name="ABHAY PRASAD" userId="61ca3ed29e8b6a50" providerId="LiveId" clId="{D7B2812C-DCE8-458C-A51D-35E98B3A5FA6}" dt="2024-04-08T05:04:56.820" v="442"/>
          <ac:spMkLst>
            <pc:docMk/>
            <pc:sldMk cId="273322456" sldId="261"/>
            <ac:spMk id="39" creationId="{A9DB45D5-D410-F748-FD99-17579FB9DA38}"/>
          </ac:spMkLst>
        </pc:spChg>
        <pc:spChg chg="add mod">
          <ac:chgData name="ABHAY PRASAD" userId="61ca3ed29e8b6a50" providerId="LiveId" clId="{D7B2812C-DCE8-458C-A51D-35E98B3A5FA6}" dt="2024-04-08T05:04:56.820" v="442"/>
          <ac:spMkLst>
            <pc:docMk/>
            <pc:sldMk cId="273322456" sldId="261"/>
            <ac:spMk id="40" creationId="{BBA906E2-6FF3-BC2E-56E0-91326FB19DFB}"/>
          </ac:spMkLst>
        </pc:spChg>
        <pc:spChg chg="add mod">
          <ac:chgData name="ABHAY PRASAD" userId="61ca3ed29e8b6a50" providerId="LiveId" clId="{D7B2812C-DCE8-458C-A51D-35E98B3A5FA6}" dt="2024-04-08T05:04:56.820" v="442"/>
          <ac:spMkLst>
            <pc:docMk/>
            <pc:sldMk cId="273322456" sldId="261"/>
            <ac:spMk id="41" creationId="{384F3627-C889-D8F1-F8A9-832D7AE42D88}"/>
          </ac:spMkLst>
        </pc:spChg>
        <pc:spChg chg="add mod">
          <ac:chgData name="ABHAY PRASAD" userId="61ca3ed29e8b6a50" providerId="LiveId" clId="{D7B2812C-DCE8-458C-A51D-35E98B3A5FA6}" dt="2024-04-08T05:04:56.820" v="442"/>
          <ac:spMkLst>
            <pc:docMk/>
            <pc:sldMk cId="273322456" sldId="261"/>
            <ac:spMk id="42" creationId="{C43E86C2-896F-C5C3-5C41-DBC480D5E463}"/>
          </ac:spMkLst>
        </pc:spChg>
        <pc:spChg chg="add mod">
          <ac:chgData name="ABHAY PRASAD" userId="61ca3ed29e8b6a50" providerId="LiveId" clId="{D7B2812C-DCE8-458C-A51D-35E98B3A5FA6}" dt="2024-04-08T05:04:56.820" v="442"/>
          <ac:spMkLst>
            <pc:docMk/>
            <pc:sldMk cId="273322456" sldId="261"/>
            <ac:spMk id="43" creationId="{AADEB15E-2E2B-FDC3-69F2-0486302DF704}"/>
          </ac:spMkLst>
        </pc:spChg>
        <pc:spChg chg="add mod">
          <ac:chgData name="ABHAY PRASAD" userId="61ca3ed29e8b6a50" providerId="LiveId" clId="{D7B2812C-DCE8-458C-A51D-35E98B3A5FA6}" dt="2024-04-08T05:04:56.820" v="442"/>
          <ac:spMkLst>
            <pc:docMk/>
            <pc:sldMk cId="273322456" sldId="261"/>
            <ac:spMk id="44" creationId="{67743EA7-FD28-7F1F-4BB0-4228E1575DB2}"/>
          </ac:spMkLst>
        </pc:spChg>
        <pc:spChg chg="add mod">
          <ac:chgData name="ABHAY PRASAD" userId="61ca3ed29e8b6a50" providerId="LiveId" clId="{D7B2812C-DCE8-458C-A51D-35E98B3A5FA6}" dt="2024-04-08T05:04:56.820" v="442"/>
          <ac:spMkLst>
            <pc:docMk/>
            <pc:sldMk cId="273322456" sldId="261"/>
            <ac:spMk id="45" creationId="{50C0C73F-D6D4-2D36-074F-E6C0A8C577C1}"/>
          </ac:spMkLst>
        </pc:spChg>
        <pc:spChg chg="add mod">
          <ac:chgData name="ABHAY PRASAD" userId="61ca3ed29e8b6a50" providerId="LiveId" clId="{D7B2812C-DCE8-458C-A51D-35E98B3A5FA6}" dt="2024-04-08T05:04:56.820" v="442"/>
          <ac:spMkLst>
            <pc:docMk/>
            <pc:sldMk cId="273322456" sldId="261"/>
            <ac:spMk id="46" creationId="{6DDA9C74-48F8-B01D-6265-8118E439F989}"/>
          </ac:spMkLst>
        </pc:spChg>
        <pc:spChg chg="add mod">
          <ac:chgData name="ABHAY PRASAD" userId="61ca3ed29e8b6a50" providerId="LiveId" clId="{D7B2812C-DCE8-458C-A51D-35E98B3A5FA6}" dt="2024-04-08T05:04:56.820" v="442"/>
          <ac:spMkLst>
            <pc:docMk/>
            <pc:sldMk cId="273322456" sldId="261"/>
            <ac:spMk id="47" creationId="{BFBE826A-A947-DBD3-9F11-52AF1F44128D}"/>
          </ac:spMkLst>
        </pc:spChg>
        <pc:spChg chg="add mod">
          <ac:chgData name="ABHAY PRASAD" userId="61ca3ed29e8b6a50" providerId="LiveId" clId="{D7B2812C-DCE8-458C-A51D-35E98B3A5FA6}" dt="2024-04-08T05:04:56.820" v="442"/>
          <ac:spMkLst>
            <pc:docMk/>
            <pc:sldMk cId="273322456" sldId="261"/>
            <ac:spMk id="48" creationId="{78830C8F-0EF9-E635-85FE-D5BEAEE06C84}"/>
          </ac:spMkLst>
        </pc:spChg>
        <pc:spChg chg="add mod">
          <ac:chgData name="ABHAY PRASAD" userId="61ca3ed29e8b6a50" providerId="LiveId" clId="{D7B2812C-DCE8-458C-A51D-35E98B3A5FA6}" dt="2024-04-08T05:04:56.820" v="442"/>
          <ac:spMkLst>
            <pc:docMk/>
            <pc:sldMk cId="273322456" sldId="261"/>
            <ac:spMk id="49" creationId="{DF33F1A9-A1ED-683B-0449-10DA20DF7211}"/>
          </ac:spMkLst>
        </pc:spChg>
        <pc:spChg chg="add mod">
          <ac:chgData name="ABHAY PRASAD" userId="61ca3ed29e8b6a50" providerId="LiveId" clId="{D7B2812C-DCE8-458C-A51D-35E98B3A5FA6}" dt="2024-04-08T05:04:56.820" v="442"/>
          <ac:spMkLst>
            <pc:docMk/>
            <pc:sldMk cId="273322456" sldId="261"/>
            <ac:spMk id="50" creationId="{9FD99D43-65B4-C61E-C006-24797FA8AB02}"/>
          </ac:spMkLst>
        </pc:spChg>
        <pc:spChg chg="add mod">
          <ac:chgData name="ABHAY PRASAD" userId="61ca3ed29e8b6a50" providerId="LiveId" clId="{D7B2812C-DCE8-458C-A51D-35E98B3A5FA6}" dt="2024-04-08T05:04:56.820" v="442"/>
          <ac:spMkLst>
            <pc:docMk/>
            <pc:sldMk cId="273322456" sldId="261"/>
            <ac:spMk id="51" creationId="{122021E0-CC65-2480-1CBA-260817FE2EC1}"/>
          </ac:spMkLst>
        </pc:spChg>
        <pc:spChg chg="add mod">
          <ac:chgData name="ABHAY PRASAD" userId="61ca3ed29e8b6a50" providerId="LiveId" clId="{D7B2812C-DCE8-458C-A51D-35E98B3A5FA6}" dt="2024-04-08T05:04:56.820" v="442"/>
          <ac:spMkLst>
            <pc:docMk/>
            <pc:sldMk cId="273322456" sldId="261"/>
            <ac:spMk id="52" creationId="{68436AB7-34C8-B010-345F-31C170128F1B}"/>
          </ac:spMkLst>
        </pc:spChg>
        <pc:spChg chg="add mod">
          <ac:chgData name="ABHAY PRASAD" userId="61ca3ed29e8b6a50" providerId="LiveId" clId="{D7B2812C-DCE8-458C-A51D-35E98B3A5FA6}" dt="2024-04-08T05:04:56.820" v="442"/>
          <ac:spMkLst>
            <pc:docMk/>
            <pc:sldMk cId="273322456" sldId="261"/>
            <ac:spMk id="53" creationId="{96505B38-7893-DEEE-8088-74C1C8E3A6BD}"/>
          </ac:spMkLst>
        </pc:spChg>
        <pc:spChg chg="add mod">
          <ac:chgData name="ABHAY PRASAD" userId="61ca3ed29e8b6a50" providerId="LiveId" clId="{D7B2812C-DCE8-458C-A51D-35E98B3A5FA6}" dt="2024-04-08T05:04:56.820" v="442"/>
          <ac:spMkLst>
            <pc:docMk/>
            <pc:sldMk cId="273322456" sldId="261"/>
            <ac:spMk id="54" creationId="{31D77944-0633-303F-A65D-1E22CF39D540}"/>
          </ac:spMkLst>
        </pc:spChg>
        <pc:spChg chg="add mod">
          <ac:chgData name="ABHAY PRASAD" userId="61ca3ed29e8b6a50" providerId="LiveId" clId="{D7B2812C-DCE8-458C-A51D-35E98B3A5FA6}" dt="2024-04-08T05:04:56.820" v="442"/>
          <ac:spMkLst>
            <pc:docMk/>
            <pc:sldMk cId="273322456" sldId="261"/>
            <ac:spMk id="55" creationId="{BE0930DC-55FE-FDB4-C1C9-136B32CF9D8B}"/>
          </ac:spMkLst>
        </pc:spChg>
        <pc:spChg chg="add mod">
          <ac:chgData name="ABHAY PRASAD" userId="61ca3ed29e8b6a50" providerId="LiveId" clId="{D7B2812C-DCE8-458C-A51D-35E98B3A5FA6}" dt="2024-04-08T05:04:56.820" v="442"/>
          <ac:spMkLst>
            <pc:docMk/>
            <pc:sldMk cId="273322456" sldId="261"/>
            <ac:spMk id="56" creationId="{FE4A1A1B-A3A6-F7A4-5424-F88517C13D7D}"/>
          </ac:spMkLst>
        </pc:spChg>
        <pc:spChg chg="add mod">
          <ac:chgData name="ABHAY PRASAD" userId="61ca3ed29e8b6a50" providerId="LiveId" clId="{D7B2812C-DCE8-458C-A51D-35E98B3A5FA6}" dt="2024-04-08T05:04:56.820" v="442"/>
          <ac:spMkLst>
            <pc:docMk/>
            <pc:sldMk cId="273322456" sldId="261"/>
            <ac:spMk id="57" creationId="{D9ED7ECC-DE1C-BC72-CF3C-5EAF6BE8B10B}"/>
          </ac:spMkLst>
        </pc:spChg>
        <pc:spChg chg="add mod">
          <ac:chgData name="ABHAY PRASAD" userId="61ca3ed29e8b6a50" providerId="LiveId" clId="{D7B2812C-DCE8-458C-A51D-35E98B3A5FA6}" dt="2024-04-08T05:04:56.820" v="442"/>
          <ac:spMkLst>
            <pc:docMk/>
            <pc:sldMk cId="273322456" sldId="261"/>
            <ac:spMk id="58" creationId="{FC660833-2B15-64B8-538D-21162AC4A7ED}"/>
          </ac:spMkLst>
        </pc:spChg>
        <pc:spChg chg="add mod">
          <ac:chgData name="ABHAY PRASAD" userId="61ca3ed29e8b6a50" providerId="LiveId" clId="{D7B2812C-DCE8-458C-A51D-35E98B3A5FA6}" dt="2024-04-08T05:04:56.820" v="442"/>
          <ac:spMkLst>
            <pc:docMk/>
            <pc:sldMk cId="273322456" sldId="261"/>
            <ac:spMk id="59" creationId="{9349BF76-FFAF-DDB3-0DBE-1BF4134C5CE9}"/>
          </ac:spMkLst>
        </pc:spChg>
        <pc:spChg chg="add mod">
          <ac:chgData name="ABHAY PRASAD" userId="61ca3ed29e8b6a50" providerId="LiveId" clId="{D7B2812C-DCE8-458C-A51D-35E98B3A5FA6}" dt="2024-04-08T05:04:56.820" v="442"/>
          <ac:spMkLst>
            <pc:docMk/>
            <pc:sldMk cId="273322456" sldId="261"/>
            <ac:spMk id="60" creationId="{EB1640BA-2E61-7AF9-341B-47D76757D590}"/>
          </ac:spMkLst>
        </pc:spChg>
        <pc:spChg chg="add mod">
          <ac:chgData name="ABHAY PRASAD" userId="61ca3ed29e8b6a50" providerId="LiveId" clId="{D7B2812C-DCE8-458C-A51D-35E98B3A5FA6}" dt="2024-04-08T05:04:56.820" v="442"/>
          <ac:spMkLst>
            <pc:docMk/>
            <pc:sldMk cId="273322456" sldId="261"/>
            <ac:spMk id="61" creationId="{D5127F4C-E346-0CC4-C813-EA831E8FC12B}"/>
          </ac:spMkLst>
        </pc:spChg>
        <pc:spChg chg="add mod">
          <ac:chgData name="ABHAY PRASAD" userId="61ca3ed29e8b6a50" providerId="LiveId" clId="{D7B2812C-DCE8-458C-A51D-35E98B3A5FA6}" dt="2024-04-08T05:04:56.820" v="442"/>
          <ac:spMkLst>
            <pc:docMk/>
            <pc:sldMk cId="273322456" sldId="261"/>
            <ac:spMk id="62" creationId="{0C211D43-A9B1-35E8-FCA9-9CD4FDDCB3E2}"/>
          </ac:spMkLst>
        </pc:spChg>
        <pc:spChg chg="add mod">
          <ac:chgData name="ABHAY PRASAD" userId="61ca3ed29e8b6a50" providerId="LiveId" clId="{D7B2812C-DCE8-458C-A51D-35E98B3A5FA6}" dt="2024-04-08T05:04:56.820" v="442"/>
          <ac:spMkLst>
            <pc:docMk/>
            <pc:sldMk cId="273322456" sldId="261"/>
            <ac:spMk id="63" creationId="{7F55DDBA-8EE8-5FDF-C32C-C7874916F687}"/>
          </ac:spMkLst>
        </pc:spChg>
        <pc:spChg chg="add mod">
          <ac:chgData name="ABHAY PRASAD" userId="61ca3ed29e8b6a50" providerId="LiveId" clId="{D7B2812C-DCE8-458C-A51D-35E98B3A5FA6}" dt="2024-04-08T05:04:56.820" v="442"/>
          <ac:spMkLst>
            <pc:docMk/>
            <pc:sldMk cId="273322456" sldId="261"/>
            <ac:spMk id="23552" creationId="{047227D2-34C5-751B-19BE-D9E93A46DF4F}"/>
          </ac:spMkLst>
        </pc:spChg>
        <pc:spChg chg="add mod">
          <ac:chgData name="ABHAY PRASAD" userId="61ca3ed29e8b6a50" providerId="LiveId" clId="{D7B2812C-DCE8-458C-A51D-35E98B3A5FA6}" dt="2024-04-08T05:04:56.820" v="442"/>
          <ac:spMkLst>
            <pc:docMk/>
            <pc:sldMk cId="273322456" sldId="261"/>
            <ac:spMk id="23553" creationId="{26C2DE0B-0F95-693C-3965-9ABD1D45248A}"/>
          </ac:spMkLst>
        </pc:spChg>
        <pc:spChg chg="add mod">
          <ac:chgData name="ABHAY PRASAD" userId="61ca3ed29e8b6a50" providerId="LiveId" clId="{D7B2812C-DCE8-458C-A51D-35E98B3A5FA6}" dt="2024-04-08T05:04:56.820" v="442"/>
          <ac:spMkLst>
            <pc:docMk/>
            <pc:sldMk cId="273322456" sldId="261"/>
            <ac:spMk id="23554" creationId="{A9D7A4D6-031F-0304-01E8-39A379156025}"/>
          </ac:spMkLst>
        </pc:spChg>
        <pc:spChg chg="add mod">
          <ac:chgData name="ABHAY PRASAD" userId="61ca3ed29e8b6a50" providerId="LiveId" clId="{D7B2812C-DCE8-458C-A51D-35E98B3A5FA6}" dt="2024-04-08T05:04:56.820" v="442"/>
          <ac:spMkLst>
            <pc:docMk/>
            <pc:sldMk cId="273322456" sldId="261"/>
            <ac:spMk id="23555" creationId="{88026266-6396-3C60-6797-9580F2B924AD}"/>
          </ac:spMkLst>
        </pc:spChg>
        <pc:spChg chg="add mod">
          <ac:chgData name="ABHAY PRASAD" userId="61ca3ed29e8b6a50" providerId="LiveId" clId="{D7B2812C-DCE8-458C-A51D-35E98B3A5FA6}" dt="2024-04-08T05:04:56.820" v="442"/>
          <ac:spMkLst>
            <pc:docMk/>
            <pc:sldMk cId="273322456" sldId="261"/>
            <ac:spMk id="23557" creationId="{B9DF5640-94B9-5951-5B2A-051C7B7FF3F2}"/>
          </ac:spMkLst>
        </pc:spChg>
        <pc:spChg chg="add mod">
          <ac:chgData name="ABHAY PRASAD" userId="61ca3ed29e8b6a50" providerId="LiveId" clId="{D7B2812C-DCE8-458C-A51D-35E98B3A5FA6}" dt="2024-04-08T05:04:56.820" v="442"/>
          <ac:spMkLst>
            <pc:docMk/>
            <pc:sldMk cId="273322456" sldId="261"/>
            <ac:spMk id="23558" creationId="{9FC79557-2135-61E3-3F47-40B5FAAAAE74}"/>
          </ac:spMkLst>
        </pc:spChg>
        <pc:spChg chg="add mod">
          <ac:chgData name="ABHAY PRASAD" userId="61ca3ed29e8b6a50" providerId="LiveId" clId="{D7B2812C-DCE8-458C-A51D-35E98B3A5FA6}" dt="2024-04-08T05:04:56.820" v="442"/>
          <ac:spMkLst>
            <pc:docMk/>
            <pc:sldMk cId="273322456" sldId="261"/>
            <ac:spMk id="23559" creationId="{8823797F-A51E-80CA-2EEC-CD82E6C20A26}"/>
          </ac:spMkLst>
        </pc:spChg>
        <pc:spChg chg="add mod">
          <ac:chgData name="ABHAY PRASAD" userId="61ca3ed29e8b6a50" providerId="LiveId" clId="{D7B2812C-DCE8-458C-A51D-35E98B3A5FA6}" dt="2024-04-08T05:05:49.138" v="453" actId="1076"/>
          <ac:spMkLst>
            <pc:docMk/>
            <pc:sldMk cId="273322456" sldId="261"/>
            <ac:spMk id="23560" creationId="{88CEDFFE-6C1B-0A03-2BCC-A4ACF5C81710}"/>
          </ac:spMkLst>
        </pc:spChg>
        <pc:spChg chg="add mod">
          <ac:chgData name="ABHAY PRASAD" userId="61ca3ed29e8b6a50" providerId="LiveId" clId="{D7B2812C-DCE8-458C-A51D-35E98B3A5FA6}" dt="2024-04-08T05:04:56.820" v="442"/>
          <ac:spMkLst>
            <pc:docMk/>
            <pc:sldMk cId="273322456" sldId="261"/>
            <ac:spMk id="23561" creationId="{A3272255-02E9-3047-B9D8-B9290713C9A9}"/>
          </ac:spMkLst>
        </pc:spChg>
        <pc:spChg chg="add mod">
          <ac:chgData name="ABHAY PRASAD" userId="61ca3ed29e8b6a50" providerId="LiveId" clId="{D7B2812C-DCE8-458C-A51D-35E98B3A5FA6}" dt="2024-04-08T05:04:56.820" v="442"/>
          <ac:spMkLst>
            <pc:docMk/>
            <pc:sldMk cId="273322456" sldId="261"/>
            <ac:spMk id="23562" creationId="{08B51302-966D-51B5-1BFE-8EF312B42907}"/>
          </ac:spMkLst>
        </pc:spChg>
        <pc:grpChg chg="add mod">
          <ac:chgData name="ABHAY PRASAD" userId="61ca3ed29e8b6a50" providerId="LiveId" clId="{D7B2812C-DCE8-458C-A51D-35E98B3A5FA6}" dt="2024-04-08T05:06:25.252" v="457" actId="1076"/>
          <ac:grpSpMkLst>
            <pc:docMk/>
            <pc:sldMk cId="273322456" sldId="261"/>
            <ac:grpSpMk id="3" creationId="{681D194E-A1D9-2A62-07C6-943BF0958990}"/>
          </ac:grpSpMkLst>
        </pc:grpChg>
        <pc:picChg chg="del">
          <ac:chgData name="ABHAY PRASAD" userId="61ca3ed29e8b6a50" providerId="LiveId" clId="{D7B2812C-DCE8-458C-A51D-35E98B3A5FA6}" dt="2024-04-08T05:05:00.093" v="443" actId="478"/>
          <ac:picMkLst>
            <pc:docMk/>
            <pc:sldMk cId="273322456" sldId="261"/>
            <ac:picMk id="2" creationId="{00000000-0000-0000-0000-000000000000}"/>
          </ac:picMkLst>
        </pc:picChg>
      </pc:sldChg>
      <pc:sldChg chg="addSp delSp modSp mod">
        <pc:chgData name="ABHAY PRASAD" userId="61ca3ed29e8b6a50" providerId="LiveId" clId="{D7B2812C-DCE8-458C-A51D-35E98B3A5FA6}" dt="2024-04-08T05:12:55.015" v="560" actId="14100"/>
        <pc:sldMkLst>
          <pc:docMk/>
          <pc:sldMk cId="214472987" sldId="262"/>
        </pc:sldMkLst>
        <pc:spChg chg="add del mod">
          <ac:chgData name="ABHAY PRASAD" userId="61ca3ed29e8b6a50" providerId="LiveId" clId="{D7B2812C-DCE8-458C-A51D-35E98B3A5FA6}" dt="2024-04-08T05:08:19.367" v="466" actId="478"/>
          <ac:spMkLst>
            <pc:docMk/>
            <pc:sldMk cId="214472987" sldId="262"/>
            <ac:spMk id="2" creationId="{56493D40-5CE3-8845-C81C-5A3054D5F4DC}"/>
          </ac:spMkLst>
        </pc:spChg>
        <pc:spChg chg="add del">
          <ac:chgData name="ABHAY PRASAD" userId="61ca3ed29e8b6a50" providerId="LiveId" clId="{D7B2812C-DCE8-458C-A51D-35E98B3A5FA6}" dt="2024-04-08T05:08:01.679" v="463" actId="478"/>
          <ac:spMkLst>
            <pc:docMk/>
            <pc:sldMk cId="214472987" sldId="262"/>
            <ac:spMk id="6" creationId="{A3648823-32DE-455B-71E4-37ADBCC491BB}"/>
          </ac:spMkLst>
        </pc:spChg>
        <pc:spChg chg="add mod">
          <ac:chgData name="ABHAY PRASAD" userId="61ca3ed29e8b6a50" providerId="LiveId" clId="{D7B2812C-DCE8-458C-A51D-35E98B3A5FA6}" dt="2024-04-08T05:09:19.331" v="485" actId="20577"/>
          <ac:spMkLst>
            <pc:docMk/>
            <pc:sldMk cId="214472987" sldId="262"/>
            <ac:spMk id="7" creationId="{7BAF798B-4FAC-0E04-403A-6625531ABF9B}"/>
          </ac:spMkLst>
        </pc:spChg>
        <pc:spChg chg="add mod">
          <ac:chgData name="ABHAY PRASAD" userId="61ca3ed29e8b6a50" providerId="LiveId" clId="{D7B2812C-DCE8-458C-A51D-35E98B3A5FA6}" dt="2024-04-08T05:09:34.669" v="488" actId="20577"/>
          <ac:spMkLst>
            <pc:docMk/>
            <pc:sldMk cId="214472987" sldId="262"/>
            <ac:spMk id="8" creationId="{57050155-2E3B-C18B-EAD2-7C8A7B924406}"/>
          </ac:spMkLst>
        </pc:spChg>
        <pc:spChg chg="add mod">
          <ac:chgData name="ABHAY PRASAD" userId="61ca3ed29e8b6a50" providerId="LiveId" clId="{D7B2812C-DCE8-458C-A51D-35E98B3A5FA6}" dt="2024-04-08T05:09:47.582" v="499" actId="20577"/>
          <ac:spMkLst>
            <pc:docMk/>
            <pc:sldMk cId="214472987" sldId="262"/>
            <ac:spMk id="9" creationId="{C0AFCED8-E50C-AF0D-7FF4-B6EA454407C7}"/>
          </ac:spMkLst>
        </pc:spChg>
        <pc:spChg chg="add mod">
          <ac:chgData name="ABHAY PRASAD" userId="61ca3ed29e8b6a50" providerId="LiveId" clId="{D7B2812C-DCE8-458C-A51D-35E98B3A5FA6}" dt="2024-04-08T05:10:06.917" v="520" actId="20577"/>
          <ac:spMkLst>
            <pc:docMk/>
            <pc:sldMk cId="214472987" sldId="262"/>
            <ac:spMk id="10" creationId="{E34066AA-42A6-4523-2A9A-4F36527E728D}"/>
          </ac:spMkLst>
        </pc:spChg>
        <pc:spChg chg="add mod">
          <ac:chgData name="ABHAY PRASAD" userId="61ca3ed29e8b6a50" providerId="LiveId" clId="{D7B2812C-DCE8-458C-A51D-35E98B3A5FA6}" dt="2024-04-08T05:10:36.286" v="545" actId="14100"/>
          <ac:spMkLst>
            <pc:docMk/>
            <pc:sldMk cId="214472987" sldId="262"/>
            <ac:spMk id="11" creationId="{5922C340-BCFB-93AF-0868-50D5921D82F6}"/>
          </ac:spMkLst>
        </pc:spChg>
        <pc:picChg chg="del">
          <ac:chgData name="ABHAY PRASAD" userId="61ca3ed29e8b6a50" providerId="LiveId" clId="{D7B2812C-DCE8-458C-A51D-35E98B3A5FA6}" dt="2024-04-08T05:07:17.643" v="459" actId="478"/>
          <ac:picMkLst>
            <pc:docMk/>
            <pc:sldMk cId="214472987" sldId="262"/>
            <ac:picMk id="4" creationId="{00000000-0000-0000-0000-000000000000}"/>
          </ac:picMkLst>
        </pc:picChg>
        <pc:cxnChg chg="add mod">
          <ac:chgData name="ABHAY PRASAD" userId="61ca3ed29e8b6a50" providerId="LiveId" clId="{D7B2812C-DCE8-458C-A51D-35E98B3A5FA6}" dt="2024-04-08T05:12:14.003" v="551" actId="1582"/>
          <ac:cxnSpMkLst>
            <pc:docMk/>
            <pc:sldMk cId="214472987" sldId="262"/>
            <ac:cxnSpMk id="13" creationId="{86C896FF-130F-5273-08BE-1307A6AFE2C7}"/>
          </ac:cxnSpMkLst>
        </pc:cxnChg>
        <pc:cxnChg chg="add mod">
          <ac:chgData name="ABHAY PRASAD" userId="61ca3ed29e8b6a50" providerId="LiveId" clId="{D7B2812C-DCE8-458C-A51D-35E98B3A5FA6}" dt="2024-04-08T05:12:28.607" v="554" actId="1076"/>
          <ac:cxnSpMkLst>
            <pc:docMk/>
            <pc:sldMk cId="214472987" sldId="262"/>
            <ac:cxnSpMk id="14" creationId="{DB3299FF-00AC-830E-0162-DD4C4608C504}"/>
          </ac:cxnSpMkLst>
        </pc:cxnChg>
        <pc:cxnChg chg="add mod">
          <ac:chgData name="ABHAY PRASAD" userId="61ca3ed29e8b6a50" providerId="LiveId" clId="{D7B2812C-DCE8-458C-A51D-35E98B3A5FA6}" dt="2024-04-08T05:12:35.475" v="556" actId="1076"/>
          <ac:cxnSpMkLst>
            <pc:docMk/>
            <pc:sldMk cId="214472987" sldId="262"/>
            <ac:cxnSpMk id="15" creationId="{6C16C97B-0595-C87F-9EE0-CBD4319AF1BC}"/>
          </ac:cxnSpMkLst>
        </pc:cxnChg>
        <pc:cxnChg chg="add mod">
          <ac:chgData name="ABHAY PRASAD" userId="61ca3ed29e8b6a50" providerId="LiveId" clId="{D7B2812C-DCE8-458C-A51D-35E98B3A5FA6}" dt="2024-04-08T05:12:55.015" v="560" actId="14100"/>
          <ac:cxnSpMkLst>
            <pc:docMk/>
            <pc:sldMk cId="214472987" sldId="262"/>
            <ac:cxnSpMk id="16" creationId="{66D7A437-15DB-6D56-9198-7B5A992D6F16}"/>
          </ac:cxnSpMkLst>
        </pc:cxnChg>
      </pc:sldChg>
      <pc:sldChg chg="addSp delSp modSp mod">
        <pc:chgData name="ABHAY PRASAD" userId="61ca3ed29e8b6a50" providerId="LiveId" clId="{D7B2812C-DCE8-458C-A51D-35E98B3A5FA6}" dt="2024-04-08T05:59:37.634" v="913" actId="1035"/>
        <pc:sldMkLst>
          <pc:docMk/>
          <pc:sldMk cId="1387313864" sldId="263"/>
        </pc:sldMkLst>
        <pc:spChg chg="mod">
          <ac:chgData name="ABHAY PRASAD" userId="61ca3ed29e8b6a50" providerId="LiveId" clId="{D7B2812C-DCE8-458C-A51D-35E98B3A5FA6}" dt="2024-04-08T05:58:00.203" v="825" actId="1076"/>
          <ac:spMkLst>
            <pc:docMk/>
            <pc:sldMk cId="1387313864" sldId="263"/>
            <ac:spMk id="3" creationId="{00000000-0000-0000-0000-000000000000}"/>
          </ac:spMkLst>
        </pc:spChg>
        <pc:spChg chg="del mod">
          <ac:chgData name="ABHAY PRASAD" userId="61ca3ed29e8b6a50" providerId="LiveId" clId="{D7B2812C-DCE8-458C-A51D-35E98B3A5FA6}" dt="2024-04-08T05:30:03.596" v="568"/>
          <ac:spMkLst>
            <pc:docMk/>
            <pc:sldMk cId="1387313864" sldId="263"/>
            <ac:spMk id="8" creationId="{00000000-0000-0000-0000-000000000000}"/>
          </ac:spMkLst>
        </pc:spChg>
        <pc:spChg chg="del mod">
          <ac:chgData name="ABHAY PRASAD" userId="61ca3ed29e8b6a50" providerId="LiveId" clId="{D7B2812C-DCE8-458C-A51D-35E98B3A5FA6}" dt="2024-04-08T05:30:11.456" v="575"/>
          <ac:spMkLst>
            <pc:docMk/>
            <pc:sldMk cId="1387313864" sldId="263"/>
            <ac:spMk id="9" creationId="{00000000-0000-0000-0000-000000000000}"/>
          </ac:spMkLst>
        </pc:spChg>
        <pc:spChg chg="add del mod">
          <ac:chgData name="ABHAY PRASAD" userId="61ca3ed29e8b6a50" providerId="LiveId" clId="{D7B2812C-DCE8-458C-A51D-35E98B3A5FA6}" dt="2024-04-08T05:33:02.252" v="590"/>
          <ac:spMkLst>
            <pc:docMk/>
            <pc:sldMk cId="1387313864" sldId="263"/>
            <ac:spMk id="15" creationId="{E880369E-0784-BF81-8519-1615B0759693}"/>
          </ac:spMkLst>
        </pc:spChg>
        <pc:spChg chg="add mod">
          <ac:chgData name="ABHAY PRASAD" userId="61ca3ed29e8b6a50" providerId="LiveId" clId="{D7B2812C-DCE8-458C-A51D-35E98B3A5FA6}" dt="2024-04-08T05:59:37.634" v="913" actId="1035"/>
          <ac:spMkLst>
            <pc:docMk/>
            <pc:sldMk cId="1387313864" sldId="263"/>
            <ac:spMk id="16" creationId="{19BDDA0A-91C7-E9EF-7A73-D97E9ACDD6E9}"/>
          </ac:spMkLst>
        </pc:spChg>
        <pc:spChg chg="add del mod">
          <ac:chgData name="ABHAY PRASAD" userId="61ca3ed29e8b6a50" providerId="LiveId" clId="{D7B2812C-DCE8-458C-A51D-35E98B3A5FA6}" dt="2024-04-08T05:58:32.994" v="855" actId="478"/>
          <ac:spMkLst>
            <pc:docMk/>
            <pc:sldMk cId="1387313864" sldId="263"/>
            <ac:spMk id="17" creationId="{AC20A8C5-7A50-2BF1-64AB-C21E40BB0EA1}"/>
          </ac:spMkLst>
        </pc:spChg>
        <pc:spChg chg="add del mod">
          <ac:chgData name="ABHAY PRASAD" userId="61ca3ed29e8b6a50" providerId="LiveId" clId="{D7B2812C-DCE8-458C-A51D-35E98B3A5FA6}" dt="2024-04-08T05:58:36.203" v="856" actId="478"/>
          <ac:spMkLst>
            <pc:docMk/>
            <pc:sldMk cId="1387313864" sldId="263"/>
            <ac:spMk id="18" creationId="{DA5BD3A4-A95C-22CB-5D35-4978C2250502}"/>
          </ac:spMkLst>
        </pc:spChg>
        <pc:spChg chg="add mod">
          <ac:chgData name="ABHAY PRASAD" userId="61ca3ed29e8b6a50" providerId="LiveId" clId="{D7B2812C-DCE8-458C-A51D-35E98B3A5FA6}" dt="2024-04-08T05:59:37.634" v="913" actId="1035"/>
          <ac:spMkLst>
            <pc:docMk/>
            <pc:sldMk cId="1387313864" sldId="263"/>
            <ac:spMk id="19" creationId="{9E88E16D-507A-E7D0-EAEE-AF7048024AF1}"/>
          </ac:spMkLst>
        </pc:spChg>
        <pc:spChg chg="add mod">
          <ac:chgData name="ABHAY PRASAD" userId="61ca3ed29e8b6a50" providerId="LiveId" clId="{D7B2812C-DCE8-458C-A51D-35E98B3A5FA6}" dt="2024-04-08T05:59:37.634" v="913" actId="1035"/>
          <ac:spMkLst>
            <pc:docMk/>
            <pc:sldMk cId="1387313864" sldId="263"/>
            <ac:spMk id="20" creationId="{CA068CA2-99B2-2405-125C-41AF371C59C4}"/>
          </ac:spMkLst>
        </pc:spChg>
        <pc:picChg chg="add mod">
          <ac:chgData name="ABHAY PRASAD" userId="61ca3ed29e8b6a50" providerId="LiveId" clId="{D7B2812C-DCE8-458C-A51D-35E98B3A5FA6}" dt="2024-04-08T05:57:12.701" v="792" actId="1076"/>
          <ac:picMkLst>
            <pc:docMk/>
            <pc:sldMk cId="1387313864" sldId="263"/>
            <ac:picMk id="4" creationId="{C96E9814-375D-8CE8-7FF5-69FC6EC2F72B}"/>
          </ac:picMkLst>
        </pc:picChg>
        <pc:picChg chg="del">
          <ac:chgData name="ABHAY PRASAD" userId="61ca3ed29e8b6a50" providerId="LiveId" clId="{D7B2812C-DCE8-458C-A51D-35E98B3A5FA6}" dt="2024-04-08T05:29:52.201" v="562" actId="478"/>
          <ac:picMkLst>
            <pc:docMk/>
            <pc:sldMk cId="1387313864" sldId="263"/>
            <ac:picMk id="5" creationId="{00000000-0000-0000-0000-000000000000}"/>
          </ac:picMkLst>
        </pc:picChg>
        <pc:picChg chg="del">
          <ac:chgData name="ABHAY PRASAD" userId="61ca3ed29e8b6a50" providerId="LiveId" clId="{D7B2812C-DCE8-458C-A51D-35E98B3A5FA6}" dt="2024-04-08T05:30:03.596" v="566" actId="478"/>
          <ac:picMkLst>
            <pc:docMk/>
            <pc:sldMk cId="1387313864" sldId="263"/>
            <ac:picMk id="7" creationId="{00000000-0000-0000-0000-000000000000}"/>
          </ac:picMkLst>
        </pc:picChg>
        <pc:picChg chg="del">
          <ac:chgData name="ABHAY PRASAD" userId="61ca3ed29e8b6a50" providerId="LiveId" clId="{D7B2812C-DCE8-458C-A51D-35E98B3A5FA6}" dt="2024-04-08T05:29:54.089" v="563" actId="478"/>
          <ac:picMkLst>
            <pc:docMk/>
            <pc:sldMk cId="1387313864" sldId="263"/>
            <ac:picMk id="10" creationId="{00000000-0000-0000-0000-000000000000}"/>
          </ac:picMkLst>
        </pc:picChg>
        <pc:picChg chg="add mod">
          <ac:chgData name="ABHAY PRASAD" userId="61ca3ed29e8b6a50" providerId="LiveId" clId="{D7B2812C-DCE8-458C-A51D-35E98B3A5FA6}" dt="2024-04-08T05:34:12.217" v="623" actId="1076"/>
          <ac:picMkLst>
            <pc:docMk/>
            <pc:sldMk cId="1387313864" sldId="263"/>
            <ac:picMk id="12" creationId="{B7ED69DC-9266-2931-100E-7733DC69C1EF}"/>
          </ac:picMkLst>
        </pc:picChg>
        <pc:picChg chg="add mod">
          <ac:chgData name="ABHAY PRASAD" userId="61ca3ed29e8b6a50" providerId="LiveId" clId="{D7B2812C-DCE8-458C-A51D-35E98B3A5FA6}" dt="2024-04-08T05:34:34.096" v="626" actId="14100"/>
          <ac:picMkLst>
            <pc:docMk/>
            <pc:sldMk cId="1387313864" sldId="263"/>
            <ac:picMk id="14" creationId="{9408882A-C9BE-9A6E-2046-7C8840665149}"/>
          </ac:picMkLst>
        </pc:picChg>
      </pc:sldChg>
      <pc:sldChg chg="addSp delSp modSp mod">
        <pc:chgData name="ABHAY PRASAD" userId="61ca3ed29e8b6a50" providerId="LiveId" clId="{D7B2812C-DCE8-458C-A51D-35E98B3A5FA6}" dt="2024-04-08T05:39:21.849" v="658" actId="1076"/>
        <pc:sldMkLst>
          <pc:docMk/>
          <pc:sldMk cId="2581007727" sldId="264"/>
        </pc:sldMkLst>
        <pc:picChg chg="del">
          <ac:chgData name="ABHAY PRASAD" userId="61ca3ed29e8b6a50" providerId="LiveId" clId="{D7B2812C-DCE8-458C-A51D-35E98B3A5FA6}" dt="2024-04-08T05:37:12.161" v="629" actId="478"/>
          <ac:picMkLst>
            <pc:docMk/>
            <pc:sldMk cId="2581007727" sldId="264"/>
            <ac:picMk id="2" creationId="{00000000-0000-0000-0000-000000000000}"/>
          </ac:picMkLst>
        </pc:picChg>
        <pc:picChg chg="del">
          <ac:chgData name="ABHAY PRASAD" userId="61ca3ed29e8b6a50" providerId="LiveId" clId="{D7B2812C-DCE8-458C-A51D-35E98B3A5FA6}" dt="2024-04-08T05:37:14.199" v="630" actId="478"/>
          <ac:picMkLst>
            <pc:docMk/>
            <pc:sldMk cId="2581007727" sldId="264"/>
            <ac:picMk id="4" creationId="{00000000-0000-0000-0000-000000000000}"/>
          </ac:picMkLst>
        </pc:picChg>
        <pc:picChg chg="add del mod">
          <ac:chgData name="ABHAY PRASAD" userId="61ca3ed29e8b6a50" providerId="LiveId" clId="{D7B2812C-DCE8-458C-A51D-35E98B3A5FA6}" dt="2024-04-08T05:37:59.226" v="641" actId="478"/>
          <ac:picMkLst>
            <pc:docMk/>
            <pc:sldMk cId="2581007727" sldId="264"/>
            <ac:picMk id="7" creationId="{1FF838C0-D40A-E158-8AE8-4D6B86A2E8A8}"/>
          </ac:picMkLst>
        </pc:picChg>
        <pc:picChg chg="add mod">
          <ac:chgData name="ABHAY PRASAD" userId="61ca3ed29e8b6a50" providerId="LiveId" clId="{D7B2812C-DCE8-458C-A51D-35E98B3A5FA6}" dt="2024-04-08T05:39:05.945" v="655" actId="1076"/>
          <ac:picMkLst>
            <pc:docMk/>
            <pc:sldMk cId="2581007727" sldId="264"/>
            <ac:picMk id="9" creationId="{C21B22A3-3070-669C-ACA3-8E5BFA8352EB}"/>
          </ac:picMkLst>
        </pc:picChg>
        <pc:picChg chg="add mod">
          <ac:chgData name="ABHAY PRASAD" userId="61ca3ed29e8b6a50" providerId="LiveId" clId="{D7B2812C-DCE8-458C-A51D-35E98B3A5FA6}" dt="2024-04-08T05:39:21.849" v="658" actId="1076"/>
          <ac:picMkLst>
            <pc:docMk/>
            <pc:sldMk cId="2581007727" sldId="264"/>
            <ac:picMk id="11" creationId="{4AB1EC5A-9194-8BBC-54B2-76ED3DEA7F22}"/>
          </ac:picMkLst>
        </pc:picChg>
        <pc:picChg chg="add mod">
          <ac:chgData name="ABHAY PRASAD" userId="61ca3ed29e8b6a50" providerId="LiveId" clId="{D7B2812C-DCE8-458C-A51D-35E98B3A5FA6}" dt="2024-04-08T05:39:19.827" v="657" actId="1076"/>
          <ac:picMkLst>
            <pc:docMk/>
            <pc:sldMk cId="2581007727" sldId="264"/>
            <ac:picMk id="13" creationId="{FC9ED7C9-E895-E932-EEF2-2B737DDCB5A8}"/>
          </ac:picMkLst>
        </pc:picChg>
      </pc:sldChg>
      <pc:sldChg chg="modSp mod">
        <pc:chgData name="ABHAY PRASAD" userId="61ca3ed29e8b6a50" providerId="LiveId" clId="{D7B2812C-DCE8-458C-A51D-35E98B3A5FA6}" dt="2024-04-08T05:41:06.890" v="661" actId="1076"/>
        <pc:sldMkLst>
          <pc:docMk/>
          <pc:sldMk cId="1137981531" sldId="265"/>
        </pc:sldMkLst>
        <pc:spChg chg="mod">
          <ac:chgData name="ABHAY PRASAD" userId="61ca3ed29e8b6a50" providerId="LiveId" clId="{D7B2812C-DCE8-458C-A51D-35E98B3A5FA6}" dt="2024-04-08T05:41:06.890" v="661" actId="1076"/>
          <ac:spMkLst>
            <pc:docMk/>
            <pc:sldMk cId="1137981531" sldId="265"/>
            <ac:spMk id="2" creationId="{00000000-0000-0000-0000-000000000000}"/>
          </ac:spMkLst>
        </pc:spChg>
      </pc:sldChg>
      <pc:sldChg chg="addSp delSp modSp mod">
        <pc:chgData name="ABHAY PRASAD" userId="61ca3ed29e8b6a50" providerId="LiveId" clId="{D7B2812C-DCE8-458C-A51D-35E98B3A5FA6}" dt="2024-04-08T05:51:52.001" v="688" actId="6549"/>
        <pc:sldMkLst>
          <pc:docMk/>
          <pc:sldMk cId="1574916550" sldId="266"/>
        </pc:sldMkLst>
        <pc:spChg chg="mod">
          <ac:chgData name="ABHAY PRASAD" userId="61ca3ed29e8b6a50" providerId="LiveId" clId="{D7B2812C-DCE8-458C-A51D-35E98B3A5FA6}" dt="2024-04-08T05:44:53.380" v="674" actId="2711"/>
          <ac:spMkLst>
            <pc:docMk/>
            <pc:sldMk cId="1574916550" sldId="266"/>
            <ac:spMk id="2" creationId="{00000000-0000-0000-0000-000000000000}"/>
          </ac:spMkLst>
        </pc:spChg>
        <pc:spChg chg="mod">
          <ac:chgData name="ABHAY PRASAD" userId="61ca3ed29e8b6a50" providerId="LiveId" clId="{D7B2812C-DCE8-458C-A51D-35E98B3A5FA6}" dt="2024-04-08T05:51:52.001" v="688" actId="6549"/>
          <ac:spMkLst>
            <pc:docMk/>
            <pc:sldMk cId="1574916550" sldId="266"/>
            <ac:spMk id="6" creationId="{00000000-0000-0000-0000-000000000000}"/>
          </ac:spMkLst>
        </pc:spChg>
        <pc:spChg chg="add">
          <ac:chgData name="ABHAY PRASAD" userId="61ca3ed29e8b6a50" providerId="LiveId" clId="{D7B2812C-DCE8-458C-A51D-35E98B3A5FA6}" dt="2024-04-08T05:44:09.427" v="671"/>
          <ac:spMkLst>
            <pc:docMk/>
            <pc:sldMk cId="1574916550" sldId="266"/>
            <ac:spMk id="9" creationId="{0197A371-1A66-FE50-B3B5-3DFE46FFF36A}"/>
          </ac:spMkLst>
        </pc:spChg>
        <pc:spChg chg="add">
          <ac:chgData name="ABHAY PRASAD" userId="61ca3ed29e8b6a50" providerId="LiveId" clId="{D7B2812C-DCE8-458C-A51D-35E98B3A5FA6}" dt="2024-04-08T05:47:55.379" v="678"/>
          <ac:spMkLst>
            <pc:docMk/>
            <pc:sldMk cId="1574916550" sldId="266"/>
            <ac:spMk id="10" creationId="{812729D6-EB53-A044-331B-856AF3727F30}"/>
          </ac:spMkLst>
        </pc:spChg>
        <pc:picChg chg="add del">
          <ac:chgData name="ABHAY PRASAD" userId="61ca3ed29e8b6a50" providerId="LiveId" clId="{D7B2812C-DCE8-458C-A51D-35E98B3A5FA6}" dt="2024-04-08T05:42:01.128" v="667" actId="22"/>
          <ac:picMkLst>
            <pc:docMk/>
            <pc:sldMk cId="1574916550" sldId="266"/>
            <ac:picMk id="8" creationId="{64C516E6-7951-336B-69F1-6D893306EBC7}"/>
          </ac:picMkLst>
        </pc:picChg>
      </pc:sldChg>
      <pc:sldChg chg="modSp mod">
        <pc:chgData name="ABHAY PRASAD" userId="61ca3ed29e8b6a50" providerId="LiveId" clId="{D7B2812C-DCE8-458C-A51D-35E98B3A5FA6}" dt="2024-04-08T05:54:32.390" v="747" actId="1076"/>
        <pc:sldMkLst>
          <pc:docMk/>
          <pc:sldMk cId="293280389" sldId="267"/>
        </pc:sldMkLst>
        <pc:spChg chg="mod">
          <ac:chgData name="ABHAY PRASAD" userId="61ca3ed29e8b6a50" providerId="LiveId" clId="{D7B2812C-DCE8-458C-A51D-35E98B3A5FA6}" dt="2024-04-08T05:54:32.390" v="747" actId="1076"/>
          <ac:spMkLst>
            <pc:docMk/>
            <pc:sldMk cId="293280389" sldId="267"/>
            <ac:spMk id="2" creationId="{00000000-0000-0000-0000-000000000000}"/>
          </ac:spMkLst>
        </pc:spChg>
      </pc:sldChg>
      <pc:sldChg chg="add del">
        <pc:chgData name="ABHAY PRASAD" userId="61ca3ed29e8b6a50" providerId="LiveId" clId="{D7B2812C-DCE8-458C-A51D-35E98B3A5FA6}" dt="2024-04-08T05:13:01.082" v="561" actId="47"/>
        <pc:sldMkLst>
          <pc:docMk/>
          <pc:sldMk cId="1236365305"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p:cNvSpPr>
          <p:nvPr>
            <p:ph type="body"/>
          </p:nvPr>
        </p:nvSpPr>
        <p:spPr>
          <a:xfrm>
            <a:off x="756000" y="5078520"/>
            <a:ext cx="6047640" cy="4811040"/>
          </a:xfrm>
          <a:prstGeom prst="rect">
            <a:avLst/>
          </a:prstGeom>
        </p:spPr>
        <p:txBody>
          <a:bodyPr lIns="0" tIns="0" rIns="0" bIns="0"/>
          <a:lstStyle/>
          <a:p>
            <a:r>
              <a:rPr lang="en-IN" sz="2000">
                <a:latin typeface="Arial"/>
              </a:rPr>
              <a:t>Click to edit the notes format</a:t>
            </a:r>
            <a:endParaRPr/>
          </a:p>
        </p:txBody>
      </p:sp>
      <p:sp>
        <p:nvSpPr>
          <p:cNvPr id="44" name="PlaceHolder 2"/>
          <p:cNvSpPr>
            <a:spLocks noGrp="1"/>
          </p:cNvSpPr>
          <p:nvPr>
            <p:ph type="hdr"/>
          </p:nvPr>
        </p:nvSpPr>
        <p:spPr>
          <a:xfrm>
            <a:off x="0" y="0"/>
            <a:ext cx="3280680" cy="534240"/>
          </a:xfrm>
          <a:prstGeom prst="rect">
            <a:avLst/>
          </a:prstGeom>
        </p:spPr>
        <p:txBody>
          <a:bodyPr lIns="0" tIns="0" rIns="0" bIns="0"/>
          <a:lstStyle/>
          <a:p>
            <a:r>
              <a:rPr lang="en-IN" sz="1400">
                <a:latin typeface="Times New Roman"/>
              </a:rPr>
              <a:t>&lt;header&gt;</a:t>
            </a:r>
            <a:endParaRPr/>
          </a:p>
        </p:txBody>
      </p:sp>
      <p:sp>
        <p:nvSpPr>
          <p:cNvPr id="45" name="PlaceHolder 3"/>
          <p:cNvSpPr>
            <a:spLocks noGrp="1"/>
          </p:cNvSpPr>
          <p:nvPr>
            <p:ph type="dt"/>
          </p:nvPr>
        </p:nvSpPr>
        <p:spPr>
          <a:xfrm>
            <a:off x="4278960" y="0"/>
            <a:ext cx="3280680" cy="534240"/>
          </a:xfrm>
          <a:prstGeom prst="rect">
            <a:avLst/>
          </a:prstGeom>
        </p:spPr>
        <p:txBody>
          <a:bodyPr lIns="0" tIns="0" rIns="0" bIns="0"/>
          <a:lstStyle/>
          <a:p>
            <a:pPr algn="r"/>
            <a:r>
              <a:rPr lang="en-IN" sz="1400">
                <a:latin typeface="Times New Roman"/>
              </a:rPr>
              <a:t>&lt;date/time&gt;</a:t>
            </a:r>
            <a:endParaRPr/>
          </a:p>
        </p:txBody>
      </p:sp>
      <p:sp>
        <p:nvSpPr>
          <p:cNvPr id="46" name="PlaceHolder 4"/>
          <p:cNvSpPr>
            <a:spLocks noGrp="1"/>
          </p:cNvSpPr>
          <p:nvPr>
            <p:ph type="ftr"/>
          </p:nvPr>
        </p:nvSpPr>
        <p:spPr>
          <a:xfrm>
            <a:off x="0" y="10157400"/>
            <a:ext cx="3280680" cy="534240"/>
          </a:xfrm>
          <a:prstGeom prst="rect">
            <a:avLst/>
          </a:prstGeom>
        </p:spPr>
        <p:txBody>
          <a:bodyPr lIns="0" tIns="0" rIns="0" bIns="0" anchor="b"/>
          <a:lstStyle/>
          <a:p>
            <a:r>
              <a:rPr lang="en-IN" sz="1400">
                <a:latin typeface="Times New Roman"/>
              </a:rPr>
              <a:t>&lt;footer&gt;</a:t>
            </a:r>
            <a:endParaRPr/>
          </a:p>
        </p:txBody>
      </p:sp>
      <p:sp>
        <p:nvSpPr>
          <p:cNvPr id="47" name="PlaceHolder 5"/>
          <p:cNvSpPr>
            <a:spLocks noGrp="1"/>
          </p:cNvSpPr>
          <p:nvPr>
            <p:ph type="sldNum"/>
          </p:nvPr>
        </p:nvSpPr>
        <p:spPr>
          <a:xfrm>
            <a:off x="4278960" y="10157400"/>
            <a:ext cx="3280680" cy="534240"/>
          </a:xfrm>
          <a:prstGeom prst="rect">
            <a:avLst/>
          </a:prstGeom>
        </p:spPr>
        <p:txBody>
          <a:bodyPr lIns="0" tIns="0" rIns="0" bIns="0" anchor="b"/>
          <a:lstStyle/>
          <a:p>
            <a:pPr algn="r"/>
            <a:fld id="{1BA4DDED-686A-43E1-B004-C789C7A80AAB}" type="slidenum">
              <a:rPr lang="en-IN" sz="1400">
                <a:latin typeface="Times New Roman"/>
              </a:rPr>
              <a:t>‹#›</a:t>
            </a:fld>
            <a:endParaRPr/>
          </a:p>
        </p:txBody>
      </p:sp>
    </p:spTree>
    <p:extLst>
      <p:ext uri="{BB962C8B-B14F-4D97-AF65-F5344CB8AC3E}">
        <p14:creationId xmlns:p14="http://schemas.microsoft.com/office/powerpoint/2010/main" val="23848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0B0A4A49-16C4-4456-8531-98C5A3D4EC92}" type="datetime1">
              <a:rPr lang="en-US"/>
              <a:pPr>
                <a:defRPr/>
              </a:pPr>
              <a:t>4/8/2024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fld id="{DC9FA813-C8E1-4978-960A-0FB3B1A0E8B8}" type="slidenum">
              <a:rPr lang="en-US"/>
              <a:pPr>
                <a:defRPr/>
              </a:pPr>
              <a:t>‹#›</a:t>
            </a:fld>
            <a:endParaRPr lang="en-US"/>
          </a:p>
        </p:txBody>
      </p:sp>
    </p:spTree>
    <p:extLst>
      <p:ext uri="{BB962C8B-B14F-4D97-AF65-F5344CB8AC3E}">
        <p14:creationId xmlns:p14="http://schemas.microsoft.com/office/powerpoint/2010/main" val="10689358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8A41247-AC96-4402-8E53-D44879F5C709}"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19C8E883-5174-46B4-B95F-F02CACA1D491}" type="slidenum">
              <a:rPr lang="en-US"/>
              <a:pPr>
                <a:defRPr/>
              </a:pPr>
              <a:t>‹#›</a:t>
            </a:fld>
            <a:endParaRPr lang="en-US"/>
          </a:p>
        </p:txBody>
      </p:sp>
    </p:spTree>
    <p:extLst>
      <p:ext uri="{BB962C8B-B14F-4D97-AF65-F5344CB8AC3E}">
        <p14:creationId xmlns:p14="http://schemas.microsoft.com/office/powerpoint/2010/main" val="389513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ABAF97E-0325-49EB-9A0A-E45F25EFC75E}"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03CA1A95-D796-4F95-9198-B1016012D514}" type="slidenum">
              <a:rPr lang="en-US"/>
              <a:pPr>
                <a:defRPr/>
              </a:pPr>
              <a:t>‹#›</a:t>
            </a:fld>
            <a:endParaRPr lang="en-US"/>
          </a:p>
        </p:txBody>
      </p:sp>
    </p:spTree>
    <p:extLst>
      <p:ext uri="{BB962C8B-B14F-4D97-AF65-F5344CB8AC3E}">
        <p14:creationId xmlns:p14="http://schemas.microsoft.com/office/powerpoint/2010/main" val="298144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solidFill>
                  <a:srgbClr val="D1EAEE"/>
                </a:solidFill>
              </a:defRPr>
            </a:lvl1pPr>
          </a:lstStyle>
          <a:p>
            <a:pPr>
              <a:defRPr/>
            </a:pPr>
            <a:fld id="{8ADBE38C-D4DE-49A9-8D94-88EF647D5F44}" type="datetime1">
              <a:rPr lang="en-US"/>
              <a:pPr>
                <a:defRPr/>
              </a:pPr>
              <a:t>4/8/2024</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a:defRPr/>
            </a:pPr>
            <a:fld id="{57287490-9D49-459E-B772-E4639AD04D5D}" type="slidenum">
              <a:rPr lang="en-US"/>
              <a:pPr>
                <a:defRPr/>
              </a:pPr>
              <a:t>‹#›</a:t>
            </a:fld>
            <a:endParaRPr lang="en-US"/>
          </a:p>
        </p:txBody>
      </p:sp>
    </p:spTree>
    <p:extLst>
      <p:ext uri="{BB962C8B-B14F-4D97-AF65-F5344CB8AC3E}">
        <p14:creationId xmlns:p14="http://schemas.microsoft.com/office/powerpoint/2010/main" val="389662280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E68A4A0-05C7-49E3-9C76-BA5FB21A3DB7}"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988D3A4A-FE50-4A3A-94F0-FE1E6AFBCF7A}" type="slidenum">
              <a:rPr lang="en-US"/>
              <a:pPr>
                <a:defRPr/>
              </a:pPr>
              <a:t>‹#›</a:t>
            </a:fld>
            <a:endParaRPr lang="en-US"/>
          </a:p>
        </p:txBody>
      </p:sp>
    </p:spTree>
    <p:extLst>
      <p:ext uri="{BB962C8B-B14F-4D97-AF65-F5344CB8AC3E}">
        <p14:creationId xmlns:p14="http://schemas.microsoft.com/office/powerpoint/2010/main" val="1759198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5893544A-F4CE-44A4-A379-63CE0F67E2A7}" type="datetime1">
              <a:rPr lang="en-US"/>
              <a:pPr>
                <a:defRPr/>
              </a:pPr>
              <a:t>4/8/2024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a:defRPr/>
            </a:pPr>
            <a:fld id="{666C0824-8B86-412E-A44F-C2DA5547D100}" type="slidenum">
              <a:rPr lang="en-US"/>
              <a:pPr>
                <a:defRPr/>
              </a:pPr>
              <a:t>‹#›</a:t>
            </a:fld>
            <a:endParaRPr lang="en-US"/>
          </a:p>
        </p:txBody>
      </p:sp>
    </p:spTree>
    <p:extLst>
      <p:ext uri="{BB962C8B-B14F-4D97-AF65-F5344CB8AC3E}">
        <p14:creationId xmlns:p14="http://schemas.microsoft.com/office/powerpoint/2010/main" val="28062320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9FDD9A73-4B9E-4F4F-9EEE-B1D28BEA388E}" type="datetime1">
              <a:rPr lang="en-US"/>
              <a:pPr>
                <a:defRPr/>
              </a:pPr>
              <a:t>4/8/2024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839C12CD-1FDE-406E-BE55-BCDEECCA5D33}" type="slidenum">
              <a:rPr lang="en-US"/>
              <a:pPr>
                <a:defRPr/>
              </a:pPr>
              <a:t>‹#›</a:t>
            </a:fld>
            <a:endParaRPr lang="en-US"/>
          </a:p>
        </p:txBody>
      </p:sp>
    </p:spTree>
    <p:extLst>
      <p:ext uri="{BB962C8B-B14F-4D97-AF65-F5344CB8AC3E}">
        <p14:creationId xmlns:p14="http://schemas.microsoft.com/office/powerpoint/2010/main" val="3472303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D9DFC55-AF7D-4A8A-8C54-69AEC9200E7F}" type="datetime1">
              <a:rPr lang="en-US"/>
              <a:pPr>
                <a:defRPr/>
              </a:pPr>
              <a:t>4/8/2024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6FAE3E6C-4CC0-42AD-845C-C17A6F05F594}" type="slidenum">
              <a:rPr lang="en-US"/>
              <a:pPr>
                <a:defRPr/>
              </a:pPr>
              <a:t>‹#›</a:t>
            </a:fld>
            <a:endParaRPr lang="en-US"/>
          </a:p>
        </p:txBody>
      </p:sp>
    </p:spTree>
    <p:extLst>
      <p:ext uri="{BB962C8B-B14F-4D97-AF65-F5344CB8AC3E}">
        <p14:creationId xmlns:p14="http://schemas.microsoft.com/office/powerpoint/2010/main" val="1451661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C02A163C-A0C5-4F65-BD98-5013D9759495}" type="datetime1">
              <a:rPr lang="en-US"/>
              <a:pPr>
                <a:defRPr/>
              </a:pPr>
              <a:t>4/8/2024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EEBA2104-7F4A-4475-964D-7FDD38FAB645}" type="slidenum">
              <a:rPr lang="en-US"/>
              <a:pPr>
                <a:defRPr/>
              </a:pPr>
              <a:t>‹#›</a:t>
            </a:fld>
            <a:endParaRPr lang="en-US"/>
          </a:p>
        </p:txBody>
      </p:sp>
    </p:spTree>
    <p:extLst>
      <p:ext uri="{BB962C8B-B14F-4D97-AF65-F5344CB8AC3E}">
        <p14:creationId xmlns:p14="http://schemas.microsoft.com/office/powerpoint/2010/main" val="116792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189A6E6-E100-4EF2-BCA5-54D7A7DFFDC9}" type="datetime1">
              <a:rPr lang="en-US"/>
              <a:pPr>
                <a:defRPr/>
              </a:pPr>
              <a:t>4/8/2024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769FD985-E02C-4013-A320-6FC6BDB2CBF9}" type="slidenum">
              <a:rPr lang="en-US"/>
              <a:pPr>
                <a:defRPr/>
              </a:pPr>
              <a:t>‹#›</a:t>
            </a:fld>
            <a:endParaRPr lang="en-US"/>
          </a:p>
        </p:txBody>
      </p:sp>
    </p:spTree>
    <p:extLst>
      <p:ext uri="{BB962C8B-B14F-4D97-AF65-F5344CB8AC3E}">
        <p14:creationId xmlns:p14="http://schemas.microsoft.com/office/powerpoint/2010/main" val="1510227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A6DD69F-5458-487F-B0D1-B105DD914BB4}" type="datetime1">
              <a:rPr lang="en-US"/>
              <a:pPr>
                <a:defRPr/>
              </a:pPr>
              <a:t>4/8/2024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6984C32D-DFC8-45E0-8C5F-482674ABBFE6}" type="slidenum">
              <a:rPr lang="en-US"/>
              <a:pPr>
                <a:defRPr/>
              </a:pPr>
              <a:t>‹#›</a:t>
            </a:fld>
            <a:endParaRPr lang="en-US"/>
          </a:p>
        </p:txBody>
      </p:sp>
    </p:spTree>
    <p:extLst>
      <p:ext uri="{BB962C8B-B14F-4D97-AF65-F5344CB8AC3E}">
        <p14:creationId xmlns:p14="http://schemas.microsoft.com/office/powerpoint/2010/main" val="2768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D537AC4C-CE19-4A86-A711-AFF67773D95D}"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5C5FEE-B7AA-40E1-A9A9-4E7AE79B89F1}" type="slidenum">
              <a:rPr lang="en-US"/>
              <a:pPr>
                <a:defRPr/>
              </a:pPr>
              <a:t>‹#›</a:t>
            </a:fld>
            <a:endParaRPr lang="en-US"/>
          </a:p>
        </p:txBody>
      </p:sp>
    </p:spTree>
    <p:extLst>
      <p:ext uri="{BB962C8B-B14F-4D97-AF65-F5344CB8AC3E}">
        <p14:creationId xmlns:p14="http://schemas.microsoft.com/office/powerpoint/2010/main" val="19670414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0DCE251-ED33-4D7C-9C2F-23214FA950F9}" type="datetime1">
              <a:rPr lang="en-US"/>
              <a:pPr>
                <a:defRPr/>
              </a:pPr>
              <a:t>4/8/2024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C82F1C4B-B6F3-4D79-95D2-57D08C767C85}" type="slidenum">
              <a:rPr lang="en-US"/>
              <a:pPr>
                <a:defRPr/>
              </a:pPr>
              <a:t>‹#›</a:t>
            </a:fld>
            <a:endParaRPr lang="en-US"/>
          </a:p>
        </p:txBody>
      </p:sp>
    </p:spTree>
    <p:extLst>
      <p:ext uri="{BB962C8B-B14F-4D97-AF65-F5344CB8AC3E}">
        <p14:creationId xmlns:p14="http://schemas.microsoft.com/office/powerpoint/2010/main" val="382116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098D1F25-7C08-4D05-9016-32686BC31241}"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C14C508B-C831-4666-994A-ACF7F604999E}" type="slidenum">
              <a:rPr lang="en-US"/>
              <a:pPr>
                <a:defRPr/>
              </a:pPr>
              <a:t>‹#›</a:t>
            </a:fld>
            <a:endParaRPr lang="en-US"/>
          </a:p>
        </p:txBody>
      </p:sp>
    </p:spTree>
    <p:extLst>
      <p:ext uri="{BB962C8B-B14F-4D97-AF65-F5344CB8AC3E}">
        <p14:creationId xmlns:p14="http://schemas.microsoft.com/office/powerpoint/2010/main" val="2812345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44926B6-60AD-44C1-81CE-33DEC5C15370}" type="datetime1">
              <a:rPr lang="en-US"/>
              <a:pPr>
                <a:defRPr/>
              </a:pPr>
              <a:t>4/8/2024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6" name="Slide Number Placeholder 17"/>
          <p:cNvSpPr>
            <a:spLocks noGrp="1"/>
          </p:cNvSpPr>
          <p:nvPr>
            <p:ph type="sldNum" sz="quarter" idx="12"/>
          </p:nvPr>
        </p:nvSpPr>
        <p:spPr/>
        <p:txBody>
          <a:bodyPr/>
          <a:lstStyle>
            <a:lvl1pPr>
              <a:defRPr/>
            </a:lvl1pPr>
          </a:lstStyle>
          <a:p>
            <a:pPr>
              <a:defRPr/>
            </a:pPr>
            <a:fld id="{8BA79585-1710-42FC-B8DD-75F8FCC87B60}" type="slidenum">
              <a:rPr lang="en-US"/>
              <a:pPr>
                <a:defRPr/>
              </a:pPr>
              <a:t>‹#›</a:t>
            </a:fld>
            <a:endParaRPr lang="en-US"/>
          </a:p>
        </p:txBody>
      </p:sp>
    </p:spTree>
    <p:extLst>
      <p:ext uri="{BB962C8B-B14F-4D97-AF65-F5344CB8AC3E}">
        <p14:creationId xmlns:p14="http://schemas.microsoft.com/office/powerpoint/2010/main" val="2415257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0" name="PlaceHolder 2"/>
          <p:cNvSpPr>
            <a:spLocks noGrp="1"/>
          </p:cNvSpPr>
          <p:nvPr>
            <p:ph type="subTitle"/>
          </p:nvPr>
        </p:nvSpPr>
        <p:spPr>
          <a:xfrm>
            <a:off x="457200" y="1935000"/>
            <a:ext cx="8229240" cy="4389480"/>
          </a:xfrm>
          <a:prstGeom prst="rect">
            <a:avLst/>
          </a:prstGeom>
        </p:spPr>
        <p:txBody>
          <a:bodyPr lIns="0" tIns="0" rIns="0" bIns="0" anchor="ctr"/>
          <a:lstStyle/>
          <a:p>
            <a:pPr algn="ct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2" name="PlaceHolder 2"/>
          <p:cNvSpPr>
            <a:spLocks noGrp="1"/>
          </p:cNvSpPr>
          <p:nvPr>
            <p:ph type="body"/>
          </p:nvPr>
        </p:nvSpPr>
        <p:spPr>
          <a:xfrm>
            <a:off x="457200" y="1935000"/>
            <a:ext cx="8229240" cy="4389120"/>
          </a:xfrm>
          <a:prstGeom prst="rect">
            <a:avLst/>
          </a:prstGeom>
        </p:spPr>
        <p:txBody>
          <a:bodyPr lIns="0" tIns="0" rIns="0" bIns="0"/>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4"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15" name="PlaceHolder 3"/>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704880"/>
            <a:ext cx="8229240" cy="5298120"/>
          </a:xfrm>
          <a:prstGeom prst="rect">
            <a:avLst/>
          </a:prstGeom>
        </p:spPr>
        <p:txBody>
          <a:bodyPr lIns="0" tIns="0" rIns="0" bIns="0" anchor="ctr"/>
          <a:lstStyle/>
          <a:p>
            <a:pPr algn="ct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19"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0" name="PlaceHolder 3"/>
          <p:cNvSpPr>
            <a:spLocks noGrp="1"/>
          </p:cNvSpPr>
          <p:nvPr>
            <p:ph type="body"/>
          </p:nvPr>
        </p:nvSpPr>
        <p:spPr>
          <a:xfrm>
            <a:off x="457200" y="4227840"/>
            <a:ext cx="4015800" cy="2093400"/>
          </a:xfrm>
          <a:prstGeom prst="rect">
            <a:avLst/>
          </a:prstGeom>
        </p:spPr>
        <p:txBody>
          <a:bodyPr lIns="0" tIns="0" rIns="0" bIns="0"/>
          <a:lstStyle/>
          <a:p>
            <a:endParaRPr/>
          </a:p>
        </p:txBody>
      </p:sp>
      <p:sp>
        <p:nvSpPr>
          <p:cNvPr id="21" name="PlaceHolder 4"/>
          <p:cNvSpPr>
            <a:spLocks noGrp="1"/>
          </p:cNvSpPr>
          <p:nvPr>
            <p:ph type="body"/>
          </p:nvPr>
        </p:nvSpPr>
        <p:spPr>
          <a:xfrm>
            <a:off x="4674240" y="1935000"/>
            <a:ext cx="4015800" cy="4389120"/>
          </a:xfrm>
          <a:prstGeom prst="rect">
            <a:avLst/>
          </a:prstGeom>
        </p:spPr>
        <p:txBody>
          <a:bodyPr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D1EAEE"/>
                </a:solidFill>
              </a:defRPr>
            </a:lvl1pPr>
          </a:lstStyle>
          <a:p>
            <a:pPr>
              <a:defRPr/>
            </a:pPr>
            <a:fld id="{EE54A8E2-0F49-4501-B719-81B98511F58F}" type="datetime1">
              <a:rPr lang="en-US"/>
              <a:pPr>
                <a:defRPr/>
              </a:pPr>
              <a:t>4/8/2024</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r>
              <a:rPr lang="en-US"/>
              <a:t>Jaipur National University, Jaipur</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13C4049E-8B51-4E4E-9CEB-0DE9DE49AF0E}" type="slidenum">
              <a:rPr lang="en-US"/>
              <a:pPr>
                <a:defRPr/>
              </a:pPr>
              <a:t>‹#›</a:t>
            </a:fld>
            <a:endParaRPr lang="en-US"/>
          </a:p>
        </p:txBody>
      </p:sp>
    </p:spTree>
    <p:extLst>
      <p:ext uri="{BB962C8B-B14F-4D97-AF65-F5344CB8AC3E}">
        <p14:creationId xmlns:p14="http://schemas.microsoft.com/office/powerpoint/2010/main" val="418653179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3" name="PlaceHolder 2"/>
          <p:cNvSpPr>
            <a:spLocks noGrp="1"/>
          </p:cNvSpPr>
          <p:nvPr>
            <p:ph type="body"/>
          </p:nvPr>
        </p:nvSpPr>
        <p:spPr>
          <a:xfrm>
            <a:off x="457200" y="1935000"/>
            <a:ext cx="4015800" cy="4389120"/>
          </a:xfrm>
          <a:prstGeom prst="rect">
            <a:avLst/>
          </a:prstGeom>
        </p:spPr>
        <p:txBody>
          <a:bodyPr lIns="0" tIns="0" rIns="0" bIns="0"/>
          <a:lstStyle/>
          <a:p>
            <a:endParaRPr/>
          </a:p>
        </p:txBody>
      </p:sp>
      <p:sp>
        <p:nvSpPr>
          <p:cNvPr id="24"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5" name="PlaceHolder 4"/>
          <p:cNvSpPr>
            <a:spLocks noGrp="1"/>
          </p:cNvSpPr>
          <p:nvPr>
            <p:ph type="body"/>
          </p:nvPr>
        </p:nvSpPr>
        <p:spPr>
          <a:xfrm>
            <a:off x="4674240" y="4227840"/>
            <a:ext cx="4015800" cy="2093400"/>
          </a:xfrm>
          <a:prstGeom prst="rect">
            <a:avLst/>
          </a:prstGeom>
        </p:spPr>
        <p:txBody>
          <a:bodyPr lIns="0" tIns="0" rIns="0" bIns="0"/>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27"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28"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29" name="PlaceHolder 4"/>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1" name="PlaceHolder 2"/>
          <p:cNvSpPr>
            <a:spLocks noGrp="1"/>
          </p:cNvSpPr>
          <p:nvPr>
            <p:ph type="body"/>
          </p:nvPr>
        </p:nvSpPr>
        <p:spPr>
          <a:xfrm>
            <a:off x="457200" y="1935000"/>
            <a:ext cx="8229240" cy="2093400"/>
          </a:xfrm>
          <a:prstGeom prst="rect">
            <a:avLst/>
          </a:prstGeom>
        </p:spPr>
        <p:txBody>
          <a:bodyPr lIns="0" tIns="0" rIns="0" bIns="0"/>
          <a:lstStyle/>
          <a:p>
            <a:endParaRPr/>
          </a:p>
        </p:txBody>
      </p:sp>
      <p:sp>
        <p:nvSpPr>
          <p:cNvPr id="32" name="PlaceHolder 3"/>
          <p:cNvSpPr>
            <a:spLocks noGrp="1"/>
          </p:cNvSpPr>
          <p:nvPr>
            <p:ph type="body"/>
          </p:nvPr>
        </p:nvSpPr>
        <p:spPr>
          <a:xfrm>
            <a:off x="457200" y="4227840"/>
            <a:ext cx="8229240" cy="2093400"/>
          </a:xfrm>
          <a:prstGeom prst="rect">
            <a:avLst/>
          </a:prstGeom>
        </p:spPr>
        <p:txBody>
          <a:bodyPr lIns="0" tIns="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4" name="PlaceHolder 2"/>
          <p:cNvSpPr>
            <a:spLocks noGrp="1"/>
          </p:cNvSpPr>
          <p:nvPr>
            <p:ph type="body"/>
          </p:nvPr>
        </p:nvSpPr>
        <p:spPr>
          <a:xfrm>
            <a:off x="457200" y="1935000"/>
            <a:ext cx="4015800" cy="2093400"/>
          </a:xfrm>
          <a:prstGeom prst="rect">
            <a:avLst/>
          </a:prstGeom>
        </p:spPr>
        <p:txBody>
          <a:bodyPr lIns="0" tIns="0" rIns="0" bIns="0"/>
          <a:lstStyle/>
          <a:p>
            <a:endParaRPr/>
          </a:p>
        </p:txBody>
      </p:sp>
      <p:sp>
        <p:nvSpPr>
          <p:cNvPr id="35" name="PlaceHolder 3"/>
          <p:cNvSpPr>
            <a:spLocks noGrp="1"/>
          </p:cNvSpPr>
          <p:nvPr>
            <p:ph type="body"/>
          </p:nvPr>
        </p:nvSpPr>
        <p:spPr>
          <a:xfrm>
            <a:off x="4674240" y="1935000"/>
            <a:ext cx="4015800" cy="2093400"/>
          </a:xfrm>
          <a:prstGeom prst="rect">
            <a:avLst/>
          </a:prstGeom>
        </p:spPr>
        <p:txBody>
          <a:bodyPr lIns="0" tIns="0" rIns="0" bIns="0"/>
          <a:lstStyle/>
          <a:p>
            <a:endParaRPr/>
          </a:p>
        </p:txBody>
      </p:sp>
      <p:sp>
        <p:nvSpPr>
          <p:cNvPr id="36" name="PlaceHolder 4"/>
          <p:cNvSpPr>
            <a:spLocks noGrp="1"/>
          </p:cNvSpPr>
          <p:nvPr>
            <p:ph type="body"/>
          </p:nvPr>
        </p:nvSpPr>
        <p:spPr>
          <a:xfrm>
            <a:off x="4674240" y="4227840"/>
            <a:ext cx="4015800" cy="2093400"/>
          </a:xfrm>
          <a:prstGeom prst="rect">
            <a:avLst/>
          </a:prstGeom>
        </p:spPr>
        <p:txBody>
          <a:bodyPr lIns="0" tIns="0" rIns="0" bIns="0"/>
          <a:lstStyle/>
          <a:p>
            <a:endParaRPr/>
          </a:p>
        </p:txBody>
      </p:sp>
      <p:sp>
        <p:nvSpPr>
          <p:cNvPr id="37" name="PlaceHolder 5"/>
          <p:cNvSpPr>
            <a:spLocks noGrp="1"/>
          </p:cNvSpPr>
          <p:nvPr>
            <p:ph type="body"/>
          </p:nvPr>
        </p:nvSpPr>
        <p:spPr>
          <a:xfrm>
            <a:off x="457200" y="4227840"/>
            <a:ext cx="4015800" cy="2093400"/>
          </a:xfrm>
          <a:prstGeom prst="rect">
            <a:avLst/>
          </a:prstGeom>
        </p:spPr>
        <p:txBody>
          <a:bodyPr lIns="0" tIns="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704880"/>
            <a:ext cx="8229240" cy="1143000"/>
          </a:xfrm>
          <a:prstGeom prst="rect">
            <a:avLst/>
          </a:prstGeom>
        </p:spPr>
        <p:txBody>
          <a:bodyPr lIns="0" tIns="0" rIns="0" bIns="0" anchor="ctr"/>
          <a:lstStyle/>
          <a:p>
            <a:endParaRPr/>
          </a:p>
        </p:txBody>
      </p:sp>
      <p:sp>
        <p:nvSpPr>
          <p:cNvPr id="39" name="PlaceHolder 2"/>
          <p:cNvSpPr>
            <a:spLocks noGrp="1"/>
          </p:cNvSpPr>
          <p:nvPr>
            <p:ph type="body"/>
          </p:nvPr>
        </p:nvSpPr>
        <p:spPr>
          <a:xfrm>
            <a:off x="457200" y="1935000"/>
            <a:ext cx="8229240" cy="4389120"/>
          </a:xfrm>
          <a:prstGeom prst="rect">
            <a:avLst/>
          </a:prstGeom>
        </p:spPr>
        <p:txBody>
          <a:bodyPr lIns="0" tIns="0" rIns="0" bIns="0"/>
          <a:lstStyle/>
          <a:p>
            <a:endParaRPr/>
          </a:p>
        </p:txBody>
      </p:sp>
      <p:sp>
        <p:nvSpPr>
          <p:cNvPr id="40" name="PlaceHolder 3"/>
          <p:cNvSpPr>
            <a:spLocks noGrp="1"/>
          </p:cNvSpPr>
          <p:nvPr>
            <p:ph type="body"/>
          </p:nvPr>
        </p:nvSpPr>
        <p:spPr>
          <a:xfrm>
            <a:off x="457200" y="1935000"/>
            <a:ext cx="8229240" cy="4389120"/>
          </a:xfrm>
          <a:prstGeom prst="rect">
            <a:avLst/>
          </a:prstGeom>
        </p:spPr>
        <p:txBody>
          <a:bodyPr lIns="0" tIns="0" rIns="0" bIns="0"/>
          <a:lstStyle/>
          <a:p>
            <a:endParaRPr/>
          </a:p>
        </p:txBody>
      </p:sp>
      <p:pic>
        <p:nvPicPr>
          <p:cNvPr id="41" name="Picture 40"/>
          <p:cNvPicPr/>
          <p:nvPr/>
        </p:nvPicPr>
        <p:blipFill>
          <a:blip r:embed="rId2"/>
          <a:stretch>
            <a:fillRect/>
          </a:stretch>
        </p:blipFill>
        <p:spPr>
          <a:xfrm>
            <a:off x="1821240" y="1935000"/>
            <a:ext cx="5500800" cy="4389120"/>
          </a:xfrm>
          <a:prstGeom prst="rect">
            <a:avLst/>
          </a:prstGeom>
          <a:ln>
            <a:noFill/>
          </a:ln>
        </p:spPr>
      </p:pic>
      <p:pic>
        <p:nvPicPr>
          <p:cNvPr id="42" name="Picture 41"/>
          <p:cNvPicPr/>
          <p:nvPr/>
        </p:nvPicPr>
        <p:blipFill>
          <a:blip r:embed="rId2"/>
          <a:stretch>
            <a:fillRect/>
          </a:stretch>
        </p:blipFill>
        <p:spPr>
          <a:xfrm>
            <a:off x="1821240" y="1935000"/>
            <a:ext cx="5500800" cy="43891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603CF443-6A52-42DD-A957-A002B07E7089}" type="datetime1">
              <a:rPr lang="en-US"/>
              <a:pPr>
                <a:defRPr/>
              </a:pPr>
              <a:t>4/8/2024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F22DB35-CE66-4D65-96CD-E2635F707DE3}" type="slidenum">
              <a:rPr lang="en-US"/>
              <a:pPr>
                <a:defRPr/>
              </a:pPr>
              <a:t>‹#›</a:t>
            </a:fld>
            <a:endParaRPr lang="en-US"/>
          </a:p>
        </p:txBody>
      </p:sp>
    </p:spTree>
    <p:extLst>
      <p:ext uri="{BB962C8B-B14F-4D97-AF65-F5344CB8AC3E}">
        <p14:creationId xmlns:p14="http://schemas.microsoft.com/office/powerpoint/2010/main" val="692711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1FEE0E7E-5AF3-49D1-BEA4-716DF31D79C2}" type="datetime1">
              <a:rPr lang="en-US"/>
              <a:pPr>
                <a:defRPr/>
              </a:pPr>
              <a:t>4/8/2024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9" name="Slide Number Placeholder 17"/>
          <p:cNvSpPr>
            <a:spLocks noGrp="1"/>
          </p:cNvSpPr>
          <p:nvPr>
            <p:ph type="sldNum" sz="quarter" idx="12"/>
          </p:nvPr>
        </p:nvSpPr>
        <p:spPr/>
        <p:txBody>
          <a:bodyPr/>
          <a:lstStyle>
            <a:lvl1pPr>
              <a:defRPr/>
            </a:lvl1pPr>
          </a:lstStyle>
          <a:p>
            <a:pPr>
              <a:defRPr/>
            </a:pPr>
            <a:fld id="{7E7ADEC5-3E52-4CF2-916E-9D41A87C26C5}" type="slidenum">
              <a:rPr lang="en-US"/>
              <a:pPr>
                <a:defRPr/>
              </a:pPr>
              <a:t>‹#›</a:t>
            </a:fld>
            <a:endParaRPr lang="en-US"/>
          </a:p>
        </p:txBody>
      </p:sp>
    </p:spTree>
    <p:extLst>
      <p:ext uri="{BB962C8B-B14F-4D97-AF65-F5344CB8AC3E}">
        <p14:creationId xmlns:p14="http://schemas.microsoft.com/office/powerpoint/2010/main" val="15183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6A3FBE-FBC8-41AA-B79E-85131C71B478}" type="datetime1">
              <a:rPr lang="en-US"/>
              <a:pPr>
                <a:defRPr/>
              </a:pPr>
              <a:t>4/8/2024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5" name="Slide Number Placeholder 17"/>
          <p:cNvSpPr>
            <a:spLocks noGrp="1"/>
          </p:cNvSpPr>
          <p:nvPr>
            <p:ph type="sldNum" sz="quarter" idx="12"/>
          </p:nvPr>
        </p:nvSpPr>
        <p:spPr/>
        <p:txBody>
          <a:bodyPr/>
          <a:lstStyle>
            <a:lvl1pPr>
              <a:defRPr/>
            </a:lvl1pPr>
          </a:lstStyle>
          <a:p>
            <a:pPr>
              <a:defRPr/>
            </a:pPr>
            <a:fld id="{0B69D38B-B3A8-4DB1-8C61-306FB00E6D66}" type="slidenum">
              <a:rPr lang="en-US"/>
              <a:pPr>
                <a:defRPr/>
              </a:pPr>
              <a:t>‹#›</a:t>
            </a:fld>
            <a:endParaRPr lang="en-US"/>
          </a:p>
        </p:txBody>
      </p:sp>
    </p:spTree>
    <p:extLst>
      <p:ext uri="{BB962C8B-B14F-4D97-AF65-F5344CB8AC3E}">
        <p14:creationId xmlns:p14="http://schemas.microsoft.com/office/powerpoint/2010/main" val="350390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D609ACA3-77C4-4607-BCAA-FF5EF59DFAA1}" type="datetime1">
              <a:rPr lang="en-US"/>
              <a:pPr>
                <a:defRPr/>
              </a:pPr>
              <a:t>4/8/2024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4" name="Slide Number Placeholder 17"/>
          <p:cNvSpPr>
            <a:spLocks noGrp="1"/>
          </p:cNvSpPr>
          <p:nvPr>
            <p:ph type="sldNum" sz="quarter" idx="12"/>
          </p:nvPr>
        </p:nvSpPr>
        <p:spPr/>
        <p:txBody>
          <a:bodyPr/>
          <a:lstStyle>
            <a:lvl1pPr>
              <a:defRPr/>
            </a:lvl1pPr>
          </a:lstStyle>
          <a:p>
            <a:pPr>
              <a:defRPr/>
            </a:pPr>
            <a:fld id="{86050BBA-66D0-41CB-81A9-58693C9A8297}" type="slidenum">
              <a:rPr lang="en-US"/>
              <a:pPr>
                <a:defRPr/>
              </a:pPr>
              <a:t>‹#›</a:t>
            </a:fld>
            <a:endParaRPr lang="en-US"/>
          </a:p>
        </p:txBody>
      </p:sp>
    </p:spTree>
    <p:extLst>
      <p:ext uri="{BB962C8B-B14F-4D97-AF65-F5344CB8AC3E}">
        <p14:creationId xmlns:p14="http://schemas.microsoft.com/office/powerpoint/2010/main" val="287985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8BC1A50A-CB99-4E39-A1E8-4850C9300446}" type="datetime1">
              <a:rPr lang="en-US"/>
              <a:pPr>
                <a:defRPr/>
              </a:pPr>
              <a:t>4/8/2024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Jaipur National University, Jaipur</a:t>
            </a:r>
          </a:p>
        </p:txBody>
      </p:sp>
      <p:sp>
        <p:nvSpPr>
          <p:cNvPr id="7" name="Slide Number Placeholder 17"/>
          <p:cNvSpPr>
            <a:spLocks noGrp="1"/>
          </p:cNvSpPr>
          <p:nvPr>
            <p:ph type="sldNum" sz="quarter" idx="12"/>
          </p:nvPr>
        </p:nvSpPr>
        <p:spPr/>
        <p:txBody>
          <a:bodyPr/>
          <a:lstStyle>
            <a:lvl1pPr>
              <a:defRPr/>
            </a:lvl1pPr>
          </a:lstStyle>
          <a:p>
            <a:pPr>
              <a:defRPr/>
            </a:pPr>
            <a:fld id="{D6018B7B-2C4C-4DEC-8580-02E18D4EE378}" type="slidenum">
              <a:rPr lang="en-US"/>
              <a:pPr>
                <a:defRPr/>
              </a:pPr>
              <a:t>‹#›</a:t>
            </a:fld>
            <a:endParaRPr lang="en-US"/>
          </a:p>
        </p:txBody>
      </p:sp>
    </p:spTree>
    <p:extLst>
      <p:ext uri="{BB962C8B-B14F-4D97-AF65-F5344CB8AC3E}">
        <p14:creationId xmlns:p14="http://schemas.microsoft.com/office/powerpoint/2010/main" val="165926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0A7ACC4B-1CF3-4522-BC51-559DA91066A8}" type="datetime1">
              <a:rPr lang="en-US"/>
              <a:pPr>
                <a:defRPr/>
              </a:pPr>
              <a:t>4/8/2024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Jaipur National University, Jaipur</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fld id="{07C65C6A-C895-42CE-BDDB-0945EF2B29BB}" type="slidenum">
              <a:rPr lang="en-US"/>
              <a:pPr>
                <a:defRPr/>
              </a:pPr>
              <a:t>‹#›</a:t>
            </a:fld>
            <a:endParaRPr lang="en-US"/>
          </a:p>
        </p:txBody>
      </p:sp>
    </p:spTree>
    <p:extLst>
      <p:ext uri="{BB962C8B-B14F-4D97-AF65-F5344CB8AC3E}">
        <p14:creationId xmlns:p14="http://schemas.microsoft.com/office/powerpoint/2010/main" val="287478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00278F10-0256-4456-BE6E-B7BE3AAD0020}" type="datetime1">
              <a:rPr lang="en-US"/>
              <a:pPr fontAlgn="base">
                <a:spcBef>
                  <a:spcPct val="0"/>
                </a:spcBef>
                <a:spcAft>
                  <a:spcPct val="0"/>
                </a:spcAft>
                <a:defRPr/>
              </a:pPr>
              <a:t>4/8/2024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fontAlgn="base">
              <a:spcBef>
                <a:spcPct val="0"/>
              </a:spcBef>
              <a:spcAft>
                <a:spcPct val="0"/>
              </a:spcAft>
              <a:defRPr/>
            </a:pPr>
            <a:fld id="{BB3FBFCF-C9F7-4306-9EC0-295D5179BE6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066189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fld id="{909E6B8C-4F8E-4CB7-B200-A4C4B2D95693}" type="datetime1">
              <a:rPr lang="en-US"/>
              <a:pPr fontAlgn="base">
                <a:spcBef>
                  <a:spcPct val="0"/>
                </a:spcBef>
                <a:spcAft>
                  <a:spcPct val="0"/>
                </a:spcAft>
                <a:defRPr/>
              </a:pPr>
              <a:t>4/8/2024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eaLnBrk="1" hangingPunct="1">
              <a:defRPr sz="1200">
                <a:solidFill>
                  <a:srgbClr val="045C75"/>
                </a:solidFill>
                <a:latin typeface="Constantia" pitchFamily="18" charset="0"/>
              </a:defRPr>
            </a:lvl1pPr>
          </a:lstStyle>
          <a:p>
            <a:pPr fontAlgn="base">
              <a:spcBef>
                <a:spcPct val="0"/>
              </a:spcBef>
              <a:spcAft>
                <a:spcPct val="0"/>
              </a:spcAft>
              <a:defRPr/>
            </a:pPr>
            <a:r>
              <a:rPr lang="en-US"/>
              <a:t>Jaipur National University,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itchFamily="18" charset="0"/>
              </a:defRPr>
            </a:lvl1pPr>
          </a:lstStyle>
          <a:p>
            <a:pPr fontAlgn="base">
              <a:spcBef>
                <a:spcPct val="0"/>
              </a:spcBef>
              <a:spcAft>
                <a:spcPct val="0"/>
              </a:spcAft>
              <a:defRPr/>
            </a:pPr>
            <a:fld id="{EF996FD1-5D56-4F7C-BF30-30F37FB7BD4B}" type="slidenum">
              <a:rPr lang="en-US"/>
              <a:pPr fontAlgn="base">
                <a:spcBef>
                  <a:spcPct val="0"/>
                </a:spcBef>
                <a:spcAft>
                  <a:spcPct val="0"/>
                </a:spcAft>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14406290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1463" indent="-271463"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2813"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5863" indent="-207963"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7963"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9360" y="-7920"/>
            <a:ext cx="9162720" cy="1041120"/>
          </a:xfrm>
          <a:prstGeom prst="rect">
            <a:avLst/>
          </a:prstGeom>
          <a:gradFill>
            <a:gsLst>
              <a:gs pos="0">
                <a:srgbClr val="0074A0"/>
              </a:gs>
              <a:gs pos="100000">
                <a:srgbClr val="00C4CD"/>
              </a:gs>
            </a:gsLst>
            <a:lin ang="5400000"/>
          </a:gradFill>
          <a:ln w="9360">
            <a:noFill/>
          </a:ln>
        </p:spPr>
      </p:sp>
      <p:sp>
        <p:nvSpPr>
          <p:cNvPr id="10" name="CustomShape 2"/>
          <p:cNvSpPr/>
          <p:nvPr/>
        </p:nvSpPr>
        <p:spPr>
          <a:xfrm>
            <a:off x="4381560" y="-7920"/>
            <a:ext cx="4762080" cy="637920"/>
          </a:xfrm>
          <a:prstGeom prst="rect">
            <a:avLst/>
          </a:prstGeom>
          <a:gradFill>
            <a:gsLst>
              <a:gs pos="0">
                <a:srgbClr val="008ABF"/>
              </a:gs>
              <a:gs pos="100000">
                <a:srgbClr val="00A0A8"/>
              </a:gs>
            </a:gsLst>
            <a:lin ang="16200000"/>
          </a:gradFill>
          <a:ln w="9360">
            <a:noFill/>
          </a:ln>
        </p:spPr>
      </p:sp>
      <p:sp>
        <p:nvSpPr>
          <p:cNvPr id="2" name="CustomShape 3"/>
          <p:cNvSpPr/>
          <p:nvPr/>
        </p:nvSpPr>
        <p:spPr>
          <a:xfrm rot="21436200">
            <a:off x="-18720" y="203040"/>
            <a:ext cx="9162720" cy="647280"/>
          </a:xfrm>
          <a:prstGeom prst="rect">
            <a:avLst/>
          </a:prstGeom>
          <a:noFill/>
          <a:ln w="10800">
            <a:solidFill>
              <a:srgbClr val="09B7BF"/>
            </a:solidFill>
            <a:round/>
          </a:ln>
        </p:spPr>
      </p:sp>
      <p:sp>
        <p:nvSpPr>
          <p:cNvPr id="3" name="CustomShape 4"/>
          <p:cNvSpPr/>
          <p:nvPr/>
        </p:nvSpPr>
        <p:spPr>
          <a:xfrm rot="21436200">
            <a:off x="-14040" y="276480"/>
            <a:ext cx="9175320" cy="528840"/>
          </a:xfrm>
          <a:prstGeom prst="rect">
            <a:avLst/>
          </a:prstGeom>
          <a:noFill/>
          <a:ln w="9360">
            <a:solidFill>
              <a:srgbClr val="0F6FC6"/>
            </a:solidFill>
            <a:round/>
          </a:ln>
        </p:spPr>
      </p:sp>
      <p:sp>
        <p:nvSpPr>
          <p:cNvPr id="4" name="PlaceHolder 5"/>
          <p:cNvSpPr>
            <a:spLocks noGrp="1"/>
          </p:cNvSpPr>
          <p:nvPr>
            <p:ph type="title"/>
          </p:nvPr>
        </p:nvSpPr>
        <p:spPr>
          <a:xfrm>
            <a:off x="457200" y="704880"/>
            <a:ext cx="8229240" cy="1142640"/>
          </a:xfrm>
          <a:prstGeom prst="rect">
            <a:avLst/>
          </a:prstGeom>
        </p:spPr>
        <p:txBody>
          <a:bodyPr lIns="0" rIns="0" bIns="0" anchor="b"/>
          <a:lstStyle/>
          <a:p>
            <a:pPr>
              <a:lnSpc>
                <a:spcPct val="100000"/>
              </a:lnSpc>
            </a:pPr>
            <a:r>
              <a:rPr lang="en-US" sz="5000">
                <a:solidFill>
                  <a:srgbClr val="04617B"/>
                </a:solidFill>
                <a:latin typeface="Calibri"/>
              </a:rPr>
              <a:t>Click to edit the title text formatClick to edit Master title style</a:t>
            </a:r>
            <a:endParaRPr/>
          </a:p>
        </p:txBody>
      </p:sp>
      <p:sp>
        <p:nvSpPr>
          <p:cNvPr id="5" name="PlaceHolder 6"/>
          <p:cNvSpPr>
            <a:spLocks noGrp="1"/>
          </p:cNvSpPr>
          <p:nvPr>
            <p:ph type="body"/>
          </p:nvPr>
        </p:nvSpPr>
        <p:spPr>
          <a:xfrm>
            <a:off x="457200" y="1935000"/>
            <a:ext cx="8229240" cy="4389120"/>
          </a:xfrm>
          <a:prstGeom prst="rect">
            <a:avLst/>
          </a:prstGeom>
        </p:spPr>
        <p:txBody>
          <a:bodyPr/>
          <a:lstStyle/>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typeface="Wingdings 2" charset="2"/>
              <a:buChar char=""/>
            </a:pPr>
            <a:r>
              <a:rPr lang="en-US" sz="2600">
                <a:solidFill>
                  <a:srgbClr val="000000"/>
                </a:solidFill>
                <a:latin typeface="Constantia"/>
              </a:rPr>
              <a:t>Seventh Outline LevelClick to edit Master text styles</a:t>
            </a:r>
            <a:endParaRPr/>
          </a:p>
          <a:p>
            <a:pPr lvl="1">
              <a:lnSpc>
                <a:spcPct val="100000"/>
              </a:lnSpc>
              <a:buSzPct val="85000"/>
              <a:buFont typeface="Wingdings 2" charset="2"/>
              <a:buChar char=""/>
            </a:pPr>
            <a:r>
              <a:rPr lang="en-US" sz="2400">
                <a:solidFill>
                  <a:srgbClr val="000000"/>
                </a:solidFill>
                <a:latin typeface="Constantia"/>
              </a:rPr>
              <a:t>Second level</a:t>
            </a:r>
            <a:endParaRPr/>
          </a:p>
          <a:p>
            <a:pPr lvl="2">
              <a:lnSpc>
                <a:spcPct val="100000"/>
              </a:lnSpc>
              <a:buSzPct val="70000"/>
              <a:buFont typeface="Wingdings 2" charset="2"/>
              <a:buChar char=""/>
            </a:pPr>
            <a:r>
              <a:rPr lang="en-US" sz="2100">
                <a:solidFill>
                  <a:srgbClr val="000000"/>
                </a:solidFill>
                <a:latin typeface="Constantia"/>
              </a:rPr>
              <a:t>Third level</a:t>
            </a:r>
            <a:endParaRPr/>
          </a:p>
          <a:p>
            <a:pPr lvl="3">
              <a:lnSpc>
                <a:spcPct val="100000"/>
              </a:lnSpc>
              <a:buSzPct val="65000"/>
              <a:buFont typeface="Wingdings 2" charset="2"/>
              <a:buChar char=""/>
            </a:pPr>
            <a:r>
              <a:rPr lang="en-US" sz="2000">
                <a:solidFill>
                  <a:srgbClr val="000000"/>
                </a:solidFill>
                <a:latin typeface="Constantia"/>
              </a:rPr>
              <a:t>Fourth level</a:t>
            </a:r>
            <a:endParaRPr/>
          </a:p>
          <a:p>
            <a:pPr lvl="4">
              <a:lnSpc>
                <a:spcPct val="100000"/>
              </a:lnSpc>
              <a:buSzPct val="65000"/>
              <a:buFont typeface="Wingdings 2" charset="2"/>
              <a:buChar char=""/>
            </a:pPr>
            <a:r>
              <a:rPr lang="en-US" sz="2000">
                <a:solidFill>
                  <a:srgbClr val="000000"/>
                </a:solidFill>
                <a:latin typeface="Constantia"/>
              </a:rPr>
              <a:t>Fifth level</a:t>
            </a:r>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lstStyle/>
          <a:p>
            <a:pPr>
              <a:lnSpc>
                <a:spcPct val="100000"/>
              </a:lnSpc>
            </a:pPr>
            <a:r>
              <a:rPr lang="en-IN" sz="1200">
                <a:solidFill>
                  <a:srgbClr val="045C75"/>
                </a:solidFill>
                <a:latin typeface="Constantia"/>
              </a:rPr>
              <a:t>19/05/18</a:t>
            </a:r>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lstStyle/>
          <a:p>
            <a:pPr>
              <a:lnSpc>
                <a:spcPct val="100000"/>
              </a:lnSpc>
            </a:pPr>
            <a:r>
              <a:rPr lang="en-IN" sz="1200">
                <a:solidFill>
                  <a:srgbClr val="045C75"/>
                </a:solidFill>
                <a:latin typeface="Constantia"/>
              </a:rPr>
              <a:t>Jaipur National University, Jaipur</a:t>
            </a:r>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lstStyle/>
          <a:p>
            <a:pPr>
              <a:lnSpc>
                <a:spcPct val="100000"/>
              </a:lnSpc>
            </a:pPr>
            <a:fld id="{7F9D2E82-5BF0-4D7A-A492-3F0A401E0928}" type="slidenum">
              <a:rPr lang="en-IN" sz="1200">
                <a:solidFill>
                  <a:srgbClr val="045C75"/>
                </a:solidFill>
                <a:latin typeface="Constantia"/>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CustomShape 1"/>
          <p:cNvSpPr/>
          <p:nvPr/>
        </p:nvSpPr>
        <p:spPr>
          <a:xfrm>
            <a:off x="492660" y="737884"/>
            <a:ext cx="7851240" cy="607031"/>
          </a:xfrm>
          <a:prstGeom prst="rect">
            <a:avLst/>
          </a:prstGeom>
          <a:noFill/>
          <a:ln w="9360">
            <a:noFill/>
          </a:ln>
        </p:spPr>
        <p:txBody>
          <a:bodyPr lIns="0" rIns="0" bIns="0" anchor="b"/>
          <a:lstStyle/>
          <a:p>
            <a:pPr algn="ctr">
              <a:lnSpc>
                <a:spcPct val="100000"/>
              </a:lnSpc>
            </a:pPr>
            <a:r>
              <a:rPr lang="en-IN" sz="4000" dirty="0">
                <a:solidFill>
                  <a:srgbClr val="FF0000"/>
                </a:solidFill>
              </a:rPr>
              <a:t>Leaf Disease Prediction</a:t>
            </a:r>
            <a:endParaRPr sz="4000" dirty="0">
              <a:solidFill>
                <a:srgbClr val="FF0000"/>
              </a:solidFill>
            </a:endParaRPr>
          </a:p>
        </p:txBody>
      </p:sp>
      <p:sp>
        <p:nvSpPr>
          <p:cNvPr id="8" name="CustomShape 2"/>
          <p:cNvSpPr/>
          <p:nvPr/>
        </p:nvSpPr>
        <p:spPr>
          <a:xfrm>
            <a:off x="166853" y="1437518"/>
            <a:ext cx="8353093" cy="3633566"/>
          </a:xfrm>
          <a:prstGeom prst="rect">
            <a:avLst/>
          </a:prstGeom>
          <a:noFill/>
          <a:ln w="9360">
            <a:noFill/>
          </a:ln>
        </p:spPr>
        <p:txBody>
          <a:bodyPr/>
          <a:lstStyle/>
          <a:p>
            <a:pPr algn="ctr">
              <a:lnSpc>
                <a:spcPct val="100000"/>
              </a:lnSpc>
            </a:pPr>
            <a:r>
              <a:rPr lang="en-IN" sz="2800" dirty="0">
                <a:solidFill>
                  <a:srgbClr val="7030A0"/>
                </a:solidFill>
                <a:latin typeface="Times New Roman"/>
              </a:rPr>
              <a:t>By</a:t>
            </a:r>
            <a:endParaRPr dirty="0"/>
          </a:p>
          <a:p>
            <a:pPr algn="ctr">
              <a:lnSpc>
                <a:spcPct val="100000"/>
              </a:lnSpc>
            </a:pPr>
            <a:r>
              <a:rPr lang="en-US" sz="2800" b="1" dirty="0">
                <a:solidFill>
                  <a:srgbClr val="FF0000"/>
                </a:solidFill>
                <a:latin typeface="Times New Roman"/>
              </a:rPr>
              <a:t>Abhay Prasad</a:t>
            </a:r>
          </a:p>
          <a:p>
            <a:pPr algn="ct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3</a:t>
            </a:r>
            <a:r>
              <a:rPr lang="en-IN" b="1" baseline="30000" dirty="0">
                <a:solidFill>
                  <a:srgbClr val="FF0000"/>
                </a:solidFill>
                <a:latin typeface="Times New Roman"/>
              </a:rPr>
              <a:t>rd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12021002026024</a:t>
            </a:r>
            <a:r>
              <a:rPr lang="en-IN" b="1" dirty="0">
                <a:solidFill>
                  <a:srgbClr val="7030A0"/>
                </a:solidFill>
                <a:latin typeface="Times New Roman"/>
              </a:rPr>
              <a:t>)</a:t>
            </a:r>
            <a:endParaRPr lang="en-US" b="1" dirty="0">
              <a:solidFill>
                <a:srgbClr val="FF0000"/>
              </a:solidFill>
              <a:latin typeface="Times New Roman"/>
            </a:endParaRPr>
          </a:p>
          <a:p>
            <a:pPr algn="ctr">
              <a:lnSpc>
                <a:spcPct val="100000"/>
              </a:lnSpc>
            </a:pPr>
            <a:r>
              <a:rPr lang="en-US" sz="2800" b="1" dirty="0">
                <a:solidFill>
                  <a:srgbClr val="FF0000"/>
                </a:solidFill>
                <a:latin typeface="Times New Roman"/>
              </a:rPr>
              <a:t>Arya Kumar </a:t>
            </a:r>
            <a:r>
              <a:rPr lang="en-US" sz="2800" b="1" dirty="0" err="1">
                <a:solidFill>
                  <a:srgbClr val="FF0000"/>
                </a:solidFill>
                <a:latin typeface="Times New Roman"/>
              </a:rPr>
              <a:t>Johary</a:t>
            </a:r>
            <a:endParaRPr sz="2800" dirty="0">
              <a:solidFill>
                <a:srgbClr val="FF0000"/>
              </a:solidFill>
            </a:endParaRPr>
          </a:p>
          <a:p>
            <a:pPr algn="ctr">
              <a:lnSpc>
                <a:spcPct val="100000"/>
              </a:lnSpc>
            </a:pPr>
            <a:r>
              <a:rPr lang="en-IN" b="1" dirty="0">
                <a:solidFill>
                  <a:srgbClr val="7030A0"/>
                </a:solidFill>
                <a:latin typeface="Times New Roman"/>
              </a:rPr>
              <a:t>(</a:t>
            </a:r>
            <a:r>
              <a:rPr lang="en-IN" b="1" dirty="0" err="1">
                <a:solidFill>
                  <a:srgbClr val="FF0000"/>
                </a:solidFill>
                <a:latin typeface="Times New Roman"/>
              </a:rPr>
              <a:t>B.Tech</a:t>
            </a:r>
            <a:r>
              <a:rPr lang="en-IN" b="1" dirty="0">
                <a:solidFill>
                  <a:srgbClr val="FF0000"/>
                </a:solidFill>
                <a:latin typeface="Times New Roman"/>
              </a:rPr>
              <a:t> 3</a:t>
            </a:r>
            <a:r>
              <a:rPr lang="en-IN" b="1" baseline="30000" dirty="0">
                <a:solidFill>
                  <a:srgbClr val="FF0000"/>
                </a:solidFill>
                <a:latin typeface="Times New Roman"/>
              </a:rPr>
              <a:t>rd</a:t>
            </a:r>
            <a:r>
              <a:rPr lang="en-IN" b="1" dirty="0">
                <a:solidFill>
                  <a:srgbClr val="FF0000"/>
                </a:solidFill>
                <a:latin typeface="Times New Roman"/>
              </a:rPr>
              <a:t> Year, </a:t>
            </a:r>
            <a:r>
              <a:rPr lang="en-IN" b="1" dirty="0" err="1">
                <a:solidFill>
                  <a:srgbClr val="FF0000"/>
                </a:solidFill>
                <a:latin typeface="Times New Roman"/>
              </a:rPr>
              <a:t>Enrollment</a:t>
            </a:r>
            <a:r>
              <a:rPr lang="en-IN" b="1" dirty="0">
                <a:solidFill>
                  <a:srgbClr val="FF0000"/>
                </a:solidFill>
                <a:latin typeface="Times New Roman"/>
              </a:rPr>
              <a:t> No.: 12021002026028</a:t>
            </a:r>
            <a:r>
              <a:rPr lang="en-IN" b="1" dirty="0">
                <a:solidFill>
                  <a:srgbClr val="7030A0"/>
                </a:solidFill>
                <a:latin typeface="Times New Roman"/>
              </a:rPr>
              <a:t>)</a:t>
            </a:r>
          </a:p>
          <a:p>
            <a:pPr algn="ctr">
              <a:lnSpc>
                <a:spcPct val="100000"/>
              </a:lnSpc>
            </a:pPr>
            <a:endParaRPr sz="1050" dirty="0"/>
          </a:p>
          <a:p>
            <a:pPr algn="ctr">
              <a:lnSpc>
                <a:spcPct val="100000"/>
              </a:lnSpc>
            </a:pPr>
            <a:r>
              <a:rPr lang="en-IN" sz="2800" b="1" dirty="0">
                <a:solidFill>
                  <a:srgbClr val="7030A0"/>
                </a:solidFill>
                <a:latin typeface="Times New Roman"/>
              </a:rPr>
              <a:t>Under the Supervision of</a:t>
            </a:r>
            <a:endParaRPr dirty="0"/>
          </a:p>
          <a:p>
            <a:pPr algn="ctr">
              <a:lnSpc>
                <a:spcPct val="100000"/>
              </a:lnSpc>
            </a:pPr>
            <a:r>
              <a:rPr lang="en-US" sz="3000" b="1" dirty="0">
                <a:solidFill>
                  <a:srgbClr val="FF0000"/>
                </a:solidFill>
                <a:latin typeface="Times New Roman"/>
              </a:rPr>
              <a:t>Prof </a:t>
            </a:r>
            <a:r>
              <a:rPr lang="en-US" sz="3000" b="1" dirty="0" err="1">
                <a:solidFill>
                  <a:srgbClr val="FF0000"/>
                </a:solidFill>
                <a:latin typeface="Times New Roman"/>
              </a:rPr>
              <a:t>Hriday</a:t>
            </a:r>
            <a:r>
              <a:rPr lang="en-US" sz="3000" b="1" dirty="0">
                <a:solidFill>
                  <a:srgbClr val="FF0000"/>
                </a:solidFill>
                <a:latin typeface="Times New Roman"/>
              </a:rPr>
              <a:t> Banerjee &amp; Prof. </a:t>
            </a:r>
            <a:r>
              <a:rPr lang="en-US" sz="3000" b="1" dirty="0" err="1">
                <a:solidFill>
                  <a:srgbClr val="FF0000"/>
                </a:solidFill>
                <a:latin typeface="Times New Roman"/>
              </a:rPr>
              <a:t>Sagarika</a:t>
            </a:r>
            <a:r>
              <a:rPr lang="en-US" sz="3000" b="1" dirty="0">
                <a:solidFill>
                  <a:srgbClr val="FF0000"/>
                </a:solidFill>
                <a:latin typeface="Times New Roman"/>
              </a:rPr>
              <a:t> Ghosh</a:t>
            </a:r>
          </a:p>
          <a:p>
            <a:pPr algn="ctr">
              <a:lnSpc>
                <a:spcPct val="100000"/>
              </a:lnSpc>
            </a:pPr>
            <a:endParaRPr sz="1000" dirty="0"/>
          </a:p>
          <a:p>
            <a:pPr algn="ctr">
              <a:lnSpc>
                <a:spcPct val="100000"/>
              </a:lnSpc>
            </a:pPr>
            <a:r>
              <a:rPr lang="en-US" sz="3000" b="1" dirty="0">
                <a:solidFill>
                  <a:srgbClr val="7030A0"/>
                </a:solidFill>
                <a:latin typeface="Times New Roman"/>
              </a:rPr>
              <a:t>Dept. of Computer Science &amp; Engineering</a:t>
            </a:r>
            <a:endParaRPr dirty="0"/>
          </a:p>
          <a:p>
            <a:pPr algn="ctr">
              <a:lnSpc>
                <a:spcPct val="100000"/>
              </a:lnSpc>
            </a:pPr>
            <a:r>
              <a:rPr lang="en-US" sz="3000" b="1" dirty="0">
                <a:solidFill>
                  <a:srgbClr val="7030A0"/>
                </a:solidFill>
                <a:latin typeface="Times New Roman"/>
              </a:rPr>
              <a:t>University of Engineering &amp; Management, Jaipur</a:t>
            </a:r>
            <a:endParaRPr dirty="0"/>
          </a:p>
          <a:p>
            <a:pPr algn="ctr">
              <a:lnSpc>
                <a:spcPct val="100000"/>
              </a:lnSpc>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185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37760" y="501054"/>
            <a:ext cx="8229240" cy="567892"/>
          </a:xfrm>
          <a:prstGeom prst="rect">
            <a:avLst/>
          </a:prstGeom>
        </p:spPr>
        <p:txBody>
          <a:bodyPr lIns="0" rIns="0" bIns="0" anchor="b"/>
          <a:lstStyle/>
          <a:p>
            <a:pPr algn="ctr">
              <a:lnSpc>
                <a:spcPct val="100000"/>
              </a:lnSpc>
            </a:pPr>
            <a:r>
              <a:rPr lang="en-US" sz="4000" b="1" dirty="0">
                <a:solidFill>
                  <a:srgbClr val="7030A0"/>
                </a:solidFill>
                <a:latin typeface="Times New Roman"/>
              </a:rPr>
              <a:t>Limitation</a:t>
            </a:r>
            <a:endParaRPr sz="4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284595" y="1947258"/>
            <a:ext cx="6574809" cy="2585323"/>
          </a:xfrm>
          <a:prstGeom prst="rect">
            <a:avLst/>
          </a:prstGeom>
          <a:noFill/>
        </p:spPr>
        <p:txBody>
          <a:bodyPr wrap="square" rtlCol="0">
            <a:spAutoFit/>
          </a:bodyPr>
          <a:lstStyle/>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Difficulty with Unusual or Unseen Content</a:t>
            </a: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Sensitivity to Image Quality</a:t>
            </a: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Over-Reliance on Training Data</a:t>
            </a: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Difficulty in Abstract Conceptualization</a:t>
            </a: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Inability to Provide Real-Time Descriptions</a:t>
            </a:r>
          </a:p>
          <a:p>
            <a:pPr marL="171450" indent="-171450">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81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14660" y="520700"/>
            <a:ext cx="8229240" cy="682606"/>
          </a:xfrm>
          <a:prstGeom prst="rect">
            <a:avLst/>
          </a:prstGeom>
        </p:spPr>
        <p:txBody>
          <a:bodyPr lIns="0" rIns="0" bIns="0" anchor="b"/>
          <a:lstStyle/>
          <a:p>
            <a:pPr algn="ctr"/>
            <a:r>
              <a:rPr lang="en-US" sz="4000" b="1" dirty="0">
                <a:solidFill>
                  <a:srgbClr val="7030A0"/>
                </a:solidFill>
                <a:latin typeface="Times New Roman"/>
              </a:rPr>
              <a:t>Conclusions &amp; Future Scope</a:t>
            </a:r>
            <a:endParaRPr sz="4000" dirty="0">
              <a:solidFill>
                <a:prstClr val="black"/>
              </a:solidFill>
            </a:endParaRPr>
          </a:p>
        </p:txBody>
      </p:sp>
      <p:sp>
        <p:nvSpPr>
          <p:cNvPr id="4" name="TextShape 2"/>
          <p:cNvSpPr txBox="1"/>
          <p:nvPr/>
        </p:nvSpPr>
        <p:spPr>
          <a:xfrm>
            <a:off x="465120" y="1339920"/>
            <a:ext cx="8229240" cy="4389120"/>
          </a:xfrm>
          <a:prstGeom prst="rect">
            <a:avLst/>
          </a:prstGeom>
        </p:spPr>
        <p:txBody>
          <a:bodyPr/>
          <a:lstStyle/>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lang="en-US" sz="2500" dirty="0">
              <a:solidFill>
                <a:srgbClr val="000000"/>
              </a:solidFill>
              <a:latin typeface="Times New Roman"/>
            </a:endParaRPr>
          </a:p>
          <a:p>
            <a:pPr algn="just">
              <a:buSzPct val="95000"/>
              <a:buFont typeface="Wingdings 2" charset="2"/>
              <a:buChar char=""/>
            </a:pPr>
            <a:endParaRPr dirty="0">
              <a:solidFill>
                <a:prstClr val="black"/>
              </a:solidFil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5120" y="1610436"/>
            <a:ext cx="8229240" cy="1754326"/>
          </a:xfrm>
          <a:prstGeom prst="rect">
            <a:avLst/>
          </a:prstGeom>
          <a:noFill/>
        </p:spPr>
        <p:txBody>
          <a:bodyPr wrap="square" rtlCol="0">
            <a:spAutoFit/>
          </a:bodyPr>
          <a:lstStyle/>
          <a:p>
            <a:pPr marL="6350" marR="1270" indent="-6350" algn="just">
              <a:spcAft>
                <a:spcPts val="1000"/>
              </a:spcAft>
            </a:pPr>
            <a:r>
              <a:rPr lang="en-US" sz="1800" kern="100" dirty="0">
                <a:solidFill>
                  <a:srgbClr val="000000"/>
                </a:solidFill>
                <a:effectLst/>
                <a:latin typeface="Constantia" panose="02030602050306030303" pitchFamily="18" charset="0"/>
                <a:ea typeface="Times New Roman" panose="02020603050405020304" pitchFamily="18" charset="0"/>
              </a:rPr>
              <a:t>A CNN-based model was developed to classify potato leaf conditions, achieving 96.93% accuracy. The aim is to digitalize agriculture for better crop protection. The model can detect and classify affected and healthy potato leaves with over 90% accuracy. However, this can be improved by further research on CNN methodologies, including activation functions, batch normalizations, convolutional layers, and fully connected layers.</a:t>
            </a:r>
            <a:endParaRPr lang="en-IN" sz="1800" kern="100" dirty="0">
              <a:solidFill>
                <a:srgbClr val="000000"/>
              </a:solidFill>
              <a:effectLst/>
              <a:latin typeface="Constantia" panose="02030602050306030303" pitchFamily="18" charset="0"/>
              <a:ea typeface="Times New Roman" panose="02020603050405020304" pitchFamily="18" charset="0"/>
            </a:endParaRPr>
          </a:p>
        </p:txBody>
      </p:sp>
      <p:sp>
        <p:nvSpPr>
          <p:cNvPr id="6" name="TextBox 5"/>
          <p:cNvSpPr txBox="1"/>
          <p:nvPr/>
        </p:nvSpPr>
        <p:spPr>
          <a:xfrm>
            <a:off x="465120" y="3272706"/>
            <a:ext cx="8229240" cy="2862322"/>
          </a:xfrm>
          <a:prstGeom prst="rect">
            <a:avLst/>
          </a:prstGeom>
          <a:noFill/>
        </p:spPr>
        <p:txBody>
          <a:bodyPr wrap="square" rtlCol="0">
            <a:spAutoFit/>
          </a:bodyPr>
          <a:lstStyle/>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Future Scope: </a:t>
            </a:r>
          </a:p>
          <a:p>
            <a:pPr algn="just"/>
            <a:r>
              <a:rPr lang="en-US" dirty="0"/>
              <a:t>Refining Deep Learning and CNN models can improve accuracy in predicting potato leaf diseases. Real-time prediction models, possibly using mobile devices or drones, can quickly detect and treat diseases in the field. Multi-class classification can predict different types of diseases simultaneously for comprehensive management. Leveraging pre-trained models from related datasets or crops through transfer learning can enhance the prediction model's performance. Developing interpretable models can provide insights into important features in potato leaf images, increasing trust and adoption. </a:t>
            </a:r>
            <a:endParaRPr lang="en-IN" dirty="0"/>
          </a:p>
        </p:txBody>
      </p:sp>
    </p:spTree>
    <p:extLst>
      <p:ext uri="{BB962C8B-B14F-4D97-AF65-F5344CB8AC3E}">
        <p14:creationId xmlns:p14="http://schemas.microsoft.com/office/powerpoint/2010/main" val="15749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673200" y="283822"/>
            <a:ext cx="8076960" cy="837720"/>
          </a:xfrm>
          <a:prstGeom prst="rect">
            <a:avLst/>
          </a:prstGeom>
        </p:spPr>
        <p:txBody>
          <a:bodyPr lIns="0" rIns="0" bIns="0" anchor="b"/>
          <a:lstStyle/>
          <a:p>
            <a:pPr algn="ctr"/>
            <a:r>
              <a:rPr lang="en-US" sz="4000" b="1" dirty="0">
                <a:solidFill>
                  <a:srgbClr val="7030A0"/>
                </a:solidFill>
                <a:latin typeface="Times New Roman"/>
              </a:rPr>
              <a:t>References</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856002" y="1363156"/>
            <a:ext cx="7431996"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 Islam, A. Dinh, K. Wahid, and P. Bhowmik, Detection of potato diseases using image segmentation and multiclass support vector machine 2017, Can. Conf. </a:t>
            </a:r>
            <a:r>
              <a:rPr lang="en-IN" dirty="0" err="1">
                <a:latin typeface="Times New Roman" panose="02020603050405020304" pitchFamily="18" charset="0"/>
                <a:cs typeface="Times New Roman" panose="02020603050405020304" pitchFamily="18" charset="0"/>
              </a:rPr>
              <a:t>Electr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Eng.,</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 Waghmare, R. </a:t>
            </a:r>
            <a:r>
              <a:rPr lang="en-IN" dirty="0" err="1">
                <a:latin typeface="Times New Roman" panose="02020603050405020304" pitchFamily="18" charset="0"/>
                <a:cs typeface="Times New Roman" panose="02020603050405020304" pitchFamily="18" charset="0"/>
              </a:rPr>
              <a:t>Kokare</a:t>
            </a:r>
            <a:r>
              <a:rPr lang="en-IN" dirty="0">
                <a:latin typeface="Times New Roman" panose="02020603050405020304" pitchFamily="18" charset="0"/>
                <a:cs typeface="Times New Roman" panose="02020603050405020304" pitchFamily="18" charset="0"/>
              </a:rPr>
              <a:t>, and Y. </a:t>
            </a:r>
            <a:r>
              <a:rPr lang="en-IN" dirty="0" err="1">
                <a:latin typeface="Times New Roman" panose="02020603050405020304" pitchFamily="18" charset="0"/>
                <a:cs typeface="Times New Roman" panose="02020603050405020304" pitchFamily="18" charset="0"/>
              </a:rPr>
              <a:t>Dandawate</a:t>
            </a:r>
            <a:r>
              <a:rPr lang="en-IN" dirty="0">
                <a:latin typeface="Times New Roman" panose="02020603050405020304" pitchFamily="18" charset="0"/>
                <a:cs typeface="Times New Roman" panose="02020603050405020304" pitchFamily="18" charset="0"/>
              </a:rPr>
              <a:t>, Detection and classification of diseases of Grape plant using opposite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Local Binary Pattern feature and machine learning for automated Decision Support System 2016, 3rd Int. Conf. Signal Process. </a:t>
            </a:r>
            <a:r>
              <a:rPr lang="en-IN" dirty="0" err="1">
                <a:latin typeface="Times New Roman" panose="02020603050405020304" pitchFamily="18" charset="0"/>
                <a:cs typeface="Times New Roman" panose="02020603050405020304" pitchFamily="18" charset="0"/>
              </a:rPr>
              <a:t>Integ</a:t>
            </a:r>
            <a:r>
              <a:rPr lang="en-IN" dirty="0">
                <a:latin typeface="Times New Roman" panose="02020603050405020304" pitchFamily="18" charset="0"/>
                <a:cs typeface="Times New Roman" panose="02020603050405020304" pitchFamily="18" charset="0"/>
              </a:rPr>
              <a:t>. Networks,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 Shruthi, V. </a:t>
            </a:r>
            <a:r>
              <a:rPr lang="en-IN" dirty="0" err="1">
                <a:latin typeface="Times New Roman" panose="02020603050405020304" pitchFamily="18" charset="0"/>
                <a:cs typeface="Times New Roman" panose="02020603050405020304" pitchFamily="18" charset="0"/>
              </a:rPr>
              <a:t>Nagaveni</a:t>
            </a:r>
            <a:r>
              <a:rPr lang="en-IN" dirty="0">
                <a:latin typeface="Times New Roman" panose="02020603050405020304" pitchFamily="18" charset="0"/>
                <a:cs typeface="Times New Roman" panose="02020603050405020304" pitchFamily="18" charset="0"/>
              </a:rPr>
              <a:t>, and B. K. Raghavendra, A Review on Machine Learning Classification Techniques for Plant Disease Detection 2019, 2019 5th Int. Conf. Adv. </a:t>
            </a:r>
            <a:r>
              <a:rPr lang="en-IN" dirty="0" err="1">
                <a:latin typeface="Times New Roman" panose="02020603050405020304" pitchFamily="18" charset="0"/>
                <a:cs typeface="Times New Roman" panose="02020603050405020304" pitchFamily="18" charset="0"/>
              </a:rPr>
              <a:t>Comput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Commun</a:t>
            </a:r>
            <a:r>
              <a:rPr lang="en-IN"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 Kaur and S. S. Kang, An enhancement in classifier support vector machine to improve plant disease detection, Proc. 2015 IEEE 3rd Int. Conf. MOOCs, </a:t>
            </a:r>
            <a:r>
              <a:rPr lang="en-IN" dirty="0" err="1">
                <a:latin typeface="Times New Roman" panose="02020603050405020304" pitchFamily="18" charset="0"/>
                <a:cs typeface="Times New Roman" panose="02020603050405020304" pitchFamily="18" charset="0"/>
              </a:rPr>
              <a:t>Innov</a:t>
            </a:r>
            <a:r>
              <a:rPr lang="en-IN" dirty="0">
                <a:latin typeface="Times New Roman" panose="02020603050405020304" pitchFamily="18" charset="0"/>
                <a:cs typeface="Times New Roman" panose="02020603050405020304" pitchFamily="18" charset="0"/>
              </a:rPr>
              <a:t>. Technol. Educ.,135–</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 Ramesh and D. </a:t>
            </a:r>
            <a:r>
              <a:rPr lang="en-IN" dirty="0" err="1">
                <a:latin typeface="Times New Roman" panose="02020603050405020304" pitchFamily="18" charset="0"/>
                <a:cs typeface="Times New Roman" panose="02020603050405020304" pitchFamily="18" charset="0"/>
              </a:rPr>
              <a:t>Vydeki</a:t>
            </a:r>
            <a:r>
              <a:rPr lang="en-IN" dirty="0">
                <a:latin typeface="Times New Roman" panose="02020603050405020304" pitchFamily="18" charset="0"/>
                <a:cs typeface="Times New Roman" panose="02020603050405020304" pitchFamily="18" charset="0"/>
              </a:rPr>
              <a:t>, Rice blast disease detection and classification using machine learning algorithm 2018, Proc.- 2nd Int. Conf. Micro-Electronics </a:t>
            </a:r>
            <a:r>
              <a:rPr lang="en-IN" dirty="0" err="1">
                <a:latin typeface="Times New Roman" panose="02020603050405020304" pitchFamily="18" charset="0"/>
                <a:cs typeface="Times New Roman" panose="02020603050405020304" pitchFamily="18" charset="0"/>
              </a:rPr>
              <a:t>Telecommun</a:t>
            </a:r>
            <a:r>
              <a:rPr lang="en-IN" dirty="0">
                <a:latin typeface="Times New Roman" panose="02020603050405020304" pitchFamily="18" charset="0"/>
                <a:cs typeface="Times New Roman" panose="02020603050405020304" pitchFamily="18" charset="0"/>
              </a:rPr>
              <a:t>. Eng., 255–9</a:t>
            </a:r>
          </a:p>
        </p:txBody>
      </p:sp>
    </p:spTree>
    <p:extLst>
      <p:ext uri="{BB962C8B-B14F-4D97-AF65-F5344CB8AC3E}">
        <p14:creationId xmlns:p14="http://schemas.microsoft.com/office/powerpoint/2010/main" val="293280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410691" y="520700"/>
            <a:ext cx="8076960" cy="609120"/>
          </a:xfrm>
          <a:prstGeom prst="rect">
            <a:avLst/>
          </a:prstGeom>
        </p:spPr>
        <p:txBody>
          <a:bodyPr lIns="0" rIns="0" bIns="0" anchor="b"/>
          <a:lstStyle/>
          <a:p>
            <a:pPr algn="ctr"/>
            <a:r>
              <a:rPr lang="en-US" sz="4000" b="1" dirty="0">
                <a:solidFill>
                  <a:srgbClr val="7030A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91571" y="1801504"/>
            <a:ext cx="786111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endless thanks goes to Lord Almighty for all the blessings he has showered onto us, which has enabled us to write this last note in our research work. During the period of our research, as in the rest of our life, we have been blessed by Almighty with some extraordinary people who have spun a web of support around us. Words can never be enough in expressing how grateful we are to those incredible people in our life who made this project possible. We would like an attempt to thank them for making our time during our research in the Institute a period we will treasure. We are deeply indebted to our research supervisor, Professor </a:t>
            </a:r>
            <a:r>
              <a:rPr lang="en-US" dirty="0" err="1">
                <a:latin typeface="Times New Roman" panose="02020603050405020304" pitchFamily="18" charset="0"/>
                <a:cs typeface="Times New Roman" panose="02020603050405020304" pitchFamily="18" charset="0"/>
              </a:rPr>
              <a:t>Sagarika</a:t>
            </a:r>
            <a:r>
              <a:rPr lang="en-US" dirty="0">
                <a:latin typeface="Times New Roman" panose="02020603050405020304" pitchFamily="18" charset="0"/>
                <a:cs typeface="Times New Roman" panose="02020603050405020304" pitchFamily="18" charset="0"/>
              </a:rPr>
              <a:t> Ghosh, who gave us such an interesting project topic. Each meeting with him added in valuable aspects to the implementation and broadened our perspective. He has guided us with his invaluable suggestions, lightened up the way in our darkest times and encouraged us a lot in the academic life.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80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Content Placeholder 3"/>
          <p:cNvPicPr/>
          <p:nvPr/>
        </p:nvPicPr>
        <p:blipFill>
          <a:blip r:embed="rId2"/>
          <a:stretch>
            <a:fillRect/>
          </a:stretch>
        </p:blipFill>
        <p:spPr>
          <a:xfrm>
            <a:off x="0" y="1143000"/>
            <a:ext cx="9143640" cy="5714640"/>
          </a:xfrm>
          <a:prstGeom prst="rect">
            <a:avLst/>
          </a:prstGeom>
          <a:ln w="9360">
            <a:noFill/>
          </a:ln>
        </p:spPr>
      </p:pic>
      <p:sp>
        <p:nvSpPr>
          <p:cNvPr id="201" name="TextShape 1"/>
          <p:cNvSpPr txBox="1"/>
          <p:nvPr/>
        </p:nvSpPr>
        <p:spPr>
          <a:xfrm>
            <a:off x="2666880" y="6356520"/>
            <a:ext cx="3352320" cy="364680"/>
          </a:xfrm>
          <a:prstGeom prst="rect">
            <a:avLst/>
          </a:prstGeom>
        </p:spPr>
        <p:txBody>
          <a:bodyPr lIns="0" tIns="0" rIns="0" bIns="0" anchor="b"/>
          <a:lstStyle/>
          <a:p>
            <a:pPr algn="ctr"/>
            <a:r>
              <a:rPr lang="en-US" sz="1200" dirty="0">
                <a:solidFill>
                  <a:srgbClr val="045C75"/>
                </a:solidFill>
                <a:latin typeface="Constantia" panose="02030602050306030303" pitchFamily="18" charset="0"/>
              </a:rPr>
              <a:t>Dept. of CSE, University of Engineering &amp; Management Jaipur</a:t>
            </a:r>
          </a:p>
        </p:txBody>
      </p:sp>
      <p:pic>
        <p:nvPicPr>
          <p:cNvPr id="4" name="Picture 6" descr="D:\logo.jpg"/>
          <p:cNvPicPr>
            <a:picLocks noChangeAspect="1" noChangeArrowheads="1"/>
          </p:cNvPicPr>
          <p:nvPr/>
        </p:nvPicPr>
        <p:blipFill>
          <a:blip r:embed="rId3"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102358" y="431388"/>
            <a:ext cx="8076960" cy="717641"/>
          </a:xfrm>
          <a:prstGeom prst="rect">
            <a:avLst/>
          </a:prstGeom>
        </p:spPr>
        <p:txBody>
          <a:bodyPr lIns="0" rIns="0" bIns="0" anchor="b"/>
          <a:lstStyle/>
          <a:p>
            <a:pPr algn="ctr"/>
            <a:r>
              <a:rPr lang="en-US" sz="4000" b="1" dirty="0">
                <a:solidFill>
                  <a:srgbClr val="7030A0"/>
                </a:solidFill>
                <a:latin typeface="Times New Roman"/>
              </a:rPr>
              <a:t>Outlines</a:t>
            </a:r>
            <a:endParaRPr dirty="0">
              <a:solidFill>
                <a:prstClr val="black"/>
              </a:solidFill>
              <a:latin typeface="Arial"/>
            </a:endParaRPr>
          </a:p>
        </p:txBody>
      </p:sp>
      <p:sp>
        <p:nvSpPr>
          <p:cNvPr id="4" name="TextShape 2"/>
          <p:cNvSpPr txBox="1"/>
          <p:nvPr/>
        </p:nvSpPr>
        <p:spPr>
          <a:xfrm>
            <a:off x="702860" y="1256659"/>
            <a:ext cx="8229240" cy="5105160"/>
          </a:xfrm>
          <a:prstGeom prst="rect">
            <a:avLst/>
          </a:prstGeom>
        </p:spPr>
        <p:txBody>
          <a:bodyPr/>
          <a:lstStyle/>
          <a:p>
            <a:pPr>
              <a:buSzPct val="95000"/>
              <a:buFont typeface="Wingdings 2" charset="2"/>
              <a:buChar char=""/>
            </a:pPr>
            <a:r>
              <a:rPr lang="en-US" sz="2400" b="1" dirty="0">
                <a:solidFill>
                  <a:srgbClr val="000000"/>
                </a:solidFill>
                <a:latin typeface="Times New Roman"/>
              </a:rPr>
              <a:t>Introduction</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Literature Review</a:t>
            </a:r>
          </a:p>
          <a:p>
            <a:pPr>
              <a:buSzPct val="95000"/>
              <a:buFont typeface="Wingdings 2" charset="2"/>
              <a:buChar char=""/>
            </a:pPr>
            <a:r>
              <a:rPr lang="en-US" sz="2400" b="1" dirty="0">
                <a:solidFill>
                  <a:srgbClr val="000000"/>
                </a:solidFill>
                <a:latin typeface="Times New Roman"/>
              </a:rPr>
              <a:t>Objectives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Proposed Model</a:t>
            </a:r>
          </a:p>
          <a:p>
            <a:pPr>
              <a:buSzPct val="95000"/>
              <a:buFont typeface="Wingdings 2" charset="2"/>
              <a:buChar char=""/>
            </a:pPr>
            <a:r>
              <a:rPr lang="en-US" sz="2400" b="1" dirty="0">
                <a:solidFill>
                  <a:srgbClr val="000000"/>
                </a:solidFill>
                <a:latin typeface="Times New Roman"/>
              </a:rPr>
              <a:t>Experimental Setup</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Result Analysis</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Conclusion &amp; Future Scope</a:t>
            </a:r>
            <a:endParaRPr dirty="0">
              <a:solidFill>
                <a:prstClr val="black"/>
              </a:solidFill>
              <a:latin typeface="Arial"/>
            </a:endParaRPr>
          </a:p>
          <a:p>
            <a:pPr>
              <a:buSzPct val="95000"/>
              <a:buFont typeface="Wingdings 2" charset="2"/>
              <a:buChar char=""/>
            </a:pPr>
            <a:r>
              <a:rPr lang="en-US" sz="2400" b="1" dirty="0">
                <a:solidFill>
                  <a:srgbClr val="000000"/>
                </a:solidFill>
                <a:latin typeface="Times New Roman"/>
              </a:rPr>
              <a:t>Reference</a:t>
            </a:r>
          </a:p>
          <a:p>
            <a:pPr>
              <a:buSzPct val="95000"/>
              <a:buFont typeface="Wingdings 2" charset="2"/>
              <a:buChar char=""/>
            </a:pPr>
            <a:r>
              <a:rPr lang="en-US" sz="2400" b="1" dirty="0">
                <a:solidFill>
                  <a:srgbClr val="000000"/>
                </a:solidFill>
                <a:latin typeface="Times New Roman"/>
              </a:rPr>
              <a:t>Acknowledgement</a:t>
            </a:r>
            <a:endParaRPr dirty="0">
              <a:solidFill>
                <a:prstClr val="black"/>
              </a:solidFill>
              <a:latin typeface="Arial"/>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701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457200" y="909631"/>
            <a:ext cx="8076960" cy="528030"/>
          </a:xfrm>
          <a:prstGeom prst="rect">
            <a:avLst/>
          </a:prstGeom>
        </p:spPr>
        <p:txBody>
          <a:bodyPr lIns="0" rIns="0" bIns="0" anchor="b"/>
          <a:lstStyle/>
          <a:p>
            <a:pPr algn="ctr">
              <a:lnSpc>
                <a:spcPct val="100000"/>
              </a:lnSpc>
            </a:pPr>
            <a:r>
              <a:rPr lang="en-US" sz="4000" b="1" dirty="0">
                <a:solidFill>
                  <a:srgbClr val="7030A0"/>
                </a:solidFill>
                <a:latin typeface="Times New Roman"/>
              </a:rPr>
              <a:t>Introduction</a:t>
            </a:r>
            <a:endParaRPr dirty="0"/>
          </a:p>
        </p:txBody>
      </p:sp>
      <p:sp>
        <p:nvSpPr>
          <p:cNvPr id="7" name="TextShape 2"/>
          <p:cNvSpPr txBox="1"/>
          <p:nvPr/>
        </p:nvSpPr>
        <p:spPr>
          <a:xfrm>
            <a:off x="457200" y="1077653"/>
            <a:ext cx="8229240" cy="2103429"/>
          </a:xfrm>
          <a:prstGeom prst="rect">
            <a:avLst/>
          </a:prstGeom>
        </p:spPr>
        <p:txBody>
          <a:bodyPr/>
          <a:lstStyle/>
          <a:p>
            <a:pPr marL="342900" indent="-342900" algn="just">
              <a:buSzPct val="950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6" name="TextShape 2"/>
          <p:cNvSpPr txBox="1"/>
          <p:nvPr/>
        </p:nvSpPr>
        <p:spPr>
          <a:xfrm>
            <a:off x="1275007" y="3181082"/>
            <a:ext cx="7147775" cy="4949660"/>
          </a:xfrm>
          <a:prstGeom prst="rect">
            <a:avLst/>
          </a:prstGeom>
        </p:spPr>
        <p:txBody>
          <a:bodyPr/>
          <a:lstStyle/>
          <a:p>
            <a:pPr algn="just"/>
            <a:endParaRPr lang="en-US" sz="2100" i="1" dirty="0">
              <a:latin typeface="Times New Roman" panose="02020603050405020304" pitchFamily="18" charset="0"/>
              <a:cs typeface="Times New Roman" panose="02020603050405020304" pitchFamily="18" charset="0"/>
            </a:endParaRPr>
          </a:p>
        </p:txBody>
      </p:sp>
      <p:pic>
        <p:nvPicPr>
          <p:cNvPr id="8"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11"/>
          </p:nvPr>
        </p:nvSpPr>
        <p:spPr bwMode="auto">
          <a:xfrm>
            <a:off x="2667000" y="6356350"/>
            <a:ext cx="3352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2" name="TextBox 1"/>
          <p:cNvSpPr txBox="1"/>
          <p:nvPr/>
        </p:nvSpPr>
        <p:spPr>
          <a:xfrm>
            <a:off x="609480" y="1674812"/>
            <a:ext cx="8076960" cy="4801314"/>
          </a:xfrm>
          <a:prstGeom prst="rect">
            <a:avLst/>
          </a:prstGeom>
          <a:noFill/>
        </p:spPr>
        <p:txBody>
          <a:bodyPr wrap="square" rtlCol="0">
            <a:spAutoFit/>
          </a:bodyPr>
          <a:lstStyle/>
          <a:p>
            <a:pPr algn="just"/>
            <a:r>
              <a:rPr lang="en-US" b="1" dirty="0"/>
              <a:t>Problem Statement</a:t>
            </a:r>
            <a:r>
              <a:rPr lang="en-US" dirty="0"/>
              <a:t>- To develop a model which can predict the crop disease by providing the images of the leaves .</a:t>
            </a:r>
          </a:p>
          <a:p>
            <a:pPr algn="just"/>
            <a:endParaRPr lang="en-US" dirty="0"/>
          </a:p>
          <a:p>
            <a:pPr algn="just"/>
            <a:r>
              <a:rPr kumimoji="0" lang="en-US" altLang="en-US" sz="1800" b="0" i="0" u="none" strike="noStrike" cap="none" normalizeH="0" baseline="0" dirty="0">
                <a:ln>
                  <a:noFill/>
                </a:ln>
                <a:solidFill>
                  <a:schemeClr val="tx1"/>
                </a:solidFill>
                <a:effectLst/>
              </a:rPr>
              <a:t>Agriculture is crucial for economies like India. Key challenges include weather conditions and crop diseases, which can significantly impact yield. Digitalizing the identification and classification of diseases can help agriculturists by reducing time and increasing precision. Potatoes, a staple in India, can suffer from diseases like late blight and early blight. Traditional identification methods are time-consuming and require expertise. Image analysis can effectively monitor and identify plant diseases by recognizing patterns on leaves. These patterns are compared with historical data to classify the disease using machine learning and deep learning methodologies. This combination is effective in disease identification and classification, leading to better crop management and yield.</a:t>
            </a:r>
          </a:p>
          <a:p>
            <a:pPr algn="just"/>
            <a:endParaRPr lang="en-US" dirty="0"/>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59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761940" y="77271"/>
            <a:ext cx="7619760" cy="820668"/>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Literature Review</a:t>
            </a:r>
            <a:endParaRPr sz="4000" dirty="0">
              <a:solidFill>
                <a:srgbClr val="7030A0"/>
              </a:solidFill>
              <a:latin typeface="Times New Roman" panose="02020603050405020304" pitchFamily="18" charset="0"/>
              <a:cs typeface="Times New Roman" panose="02020603050405020304" pitchFamily="18" charset="0"/>
            </a:endParaRPr>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4199245764"/>
              </p:ext>
            </p:extLst>
          </p:nvPr>
        </p:nvGraphicFramePr>
        <p:xfrm>
          <a:off x="54411" y="1191802"/>
          <a:ext cx="9034818" cy="5125610"/>
        </p:xfrm>
        <a:graphic>
          <a:graphicData uri="http://schemas.openxmlformats.org/drawingml/2006/table">
            <a:tbl>
              <a:tblPr firstRow="1" bandRow="1">
                <a:tableStyleId>{C083E6E3-FA7D-4D7B-A595-EF9225AFEA82}</a:tableStyleId>
              </a:tblPr>
              <a:tblGrid>
                <a:gridCol w="2229231">
                  <a:extLst>
                    <a:ext uri="{9D8B030D-6E8A-4147-A177-3AD203B41FA5}">
                      <a16:colId xmlns:a16="http://schemas.microsoft.com/office/drawing/2014/main" val="20000"/>
                    </a:ext>
                  </a:extLst>
                </a:gridCol>
                <a:gridCol w="814219">
                  <a:extLst>
                    <a:ext uri="{9D8B030D-6E8A-4147-A177-3AD203B41FA5}">
                      <a16:colId xmlns:a16="http://schemas.microsoft.com/office/drawing/2014/main" val="20001"/>
                    </a:ext>
                  </a:extLst>
                </a:gridCol>
                <a:gridCol w="5991368">
                  <a:extLst>
                    <a:ext uri="{9D8B030D-6E8A-4147-A177-3AD203B41FA5}">
                      <a16:colId xmlns:a16="http://schemas.microsoft.com/office/drawing/2014/main" val="20002"/>
                    </a:ext>
                  </a:extLst>
                </a:gridCol>
              </a:tblGrid>
              <a:tr h="705250">
                <a:tc>
                  <a:txBody>
                    <a:bodyPr/>
                    <a:lstStyle/>
                    <a:p>
                      <a:pPr fontAlgn="b"/>
                      <a:r>
                        <a:rPr lang="en-IN" dirty="0">
                          <a:effectLst/>
                          <a:latin typeface="Times New Roman" panose="02020603050405020304" pitchFamily="18" charset="0"/>
                          <a:cs typeface="Times New Roman" panose="02020603050405020304" pitchFamily="18" charset="0"/>
                        </a:rPr>
                        <a:t>Author(s)</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Date</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
                      <a:r>
                        <a:rPr lang="en-IN" dirty="0">
                          <a:effectLst/>
                          <a:latin typeface="Times New Roman" panose="02020603050405020304" pitchFamily="18" charset="0"/>
                          <a:cs typeface="Times New Roman" panose="02020603050405020304" pitchFamily="18" charset="0"/>
                        </a:rPr>
                        <a:t>Description</a:t>
                      </a:r>
                      <a:endParaRPr lang="en-IN" b="1" dirty="0">
                        <a:effectLst/>
                        <a:latin typeface="Times New Roman" panose="02020603050405020304" pitchFamily="18" charset="0"/>
                        <a:cs typeface="Times New Roman" panose="02020603050405020304" pitchFamily="18"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54432">
                <a:tc>
                  <a:txBody>
                    <a:bodyPr/>
                    <a:lstStyle/>
                    <a:p>
                      <a:pPr fontAlgn="base"/>
                      <a:r>
                        <a:rPr kumimoji="0" lang="en-IN" sz="1800" kern="1200" dirty="0" err="1">
                          <a:solidFill>
                            <a:schemeClr val="tx1"/>
                          </a:solidFill>
                          <a:effectLst/>
                          <a:latin typeface="+mn-lt"/>
                          <a:ea typeface="+mn-ea"/>
                          <a:cs typeface="+mn-cs"/>
                        </a:rPr>
                        <a:t>Monzurul</a:t>
                      </a:r>
                      <a:r>
                        <a:rPr kumimoji="0" lang="en-IN" sz="1800" kern="1200" dirty="0">
                          <a:solidFill>
                            <a:schemeClr val="tx1"/>
                          </a:solidFill>
                          <a:effectLst/>
                          <a:latin typeface="+mn-lt"/>
                          <a:ea typeface="+mn-ea"/>
                          <a:cs typeface="+mn-cs"/>
                        </a:rPr>
                        <a:t> Islam </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ase"/>
                      <a:r>
                        <a:rPr kumimoji="0" lang="en-US" b="0" i="0" kern="1200" dirty="0">
                          <a:solidFill>
                            <a:schemeClr val="tx1"/>
                          </a:solidFill>
                          <a:effectLst/>
                          <a:latin typeface="+mn-lt"/>
                          <a:ea typeface="+mn-ea"/>
                          <a:cs typeface="+mn-cs"/>
                        </a:rPr>
                        <a:t>Proposed an automated system that uses image processing and machine learning to diagnose leaf diseases. The system, which uses multiclass SVM for image segmentation, can identify primary diseases in potatoes with high accuracy.</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8600">
                <a:tc>
                  <a:txBody>
                    <a:bodyPr/>
                    <a:lstStyle/>
                    <a:p>
                      <a:pPr fontAlgn="base"/>
                      <a:r>
                        <a:rPr kumimoji="0" lang="en-US" b="0" i="0" kern="1200" dirty="0" err="1">
                          <a:solidFill>
                            <a:schemeClr val="tx1"/>
                          </a:solidFill>
                          <a:effectLst/>
                          <a:latin typeface="+mn-lt"/>
                          <a:ea typeface="+mn-ea"/>
                          <a:cs typeface="+mn-cs"/>
                        </a:rPr>
                        <a:t>Harshal</a:t>
                      </a:r>
                      <a:r>
                        <a:rPr kumimoji="0" lang="en-US" b="0" i="0" kern="1200" dirty="0">
                          <a:solidFill>
                            <a:schemeClr val="tx1"/>
                          </a:solidFill>
                          <a:effectLst/>
                          <a:latin typeface="+mn-lt"/>
                          <a:ea typeface="+mn-ea"/>
                          <a:cs typeface="+mn-cs"/>
                        </a:rPr>
                        <a:t> Waghmare and Radha </a:t>
                      </a:r>
                      <a:r>
                        <a:rPr kumimoji="0" lang="en-US" b="0" i="0" kern="1200" dirty="0" err="1">
                          <a:solidFill>
                            <a:schemeClr val="tx1"/>
                          </a:solidFill>
                          <a:effectLst/>
                          <a:latin typeface="+mn-lt"/>
                          <a:ea typeface="+mn-ea"/>
                          <a:cs typeface="+mn-cs"/>
                        </a:rPr>
                        <a:t>Kokare</a:t>
                      </a:r>
                      <a:r>
                        <a:rPr kumimoji="0" lang="en-US" b="0" i="0" kern="1200" dirty="0">
                          <a:solidFill>
                            <a:schemeClr val="tx1"/>
                          </a:solidFill>
                          <a:effectLst/>
                          <a:latin typeface="+mn-lt"/>
                          <a:ea typeface="+mn-ea"/>
                          <a:cs typeface="+mn-cs"/>
                        </a:rPr>
                        <a:t> </a:t>
                      </a:r>
                      <a:endParaRPr lang="it-IT"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ase"/>
                      <a:r>
                        <a:rPr kumimoji="0" lang="en-US" b="0" i="0" kern="1200" dirty="0">
                          <a:solidFill>
                            <a:schemeClr val="tx1"/>
                          </a:solidFill>
                          <a:effectLst/>
                          <a:latin typeface="+mn-lt"/>
                          <a:ea typeface="+mn-ea"/>
                          <a:cs typeface="+mn-cs"/>
                        </a:rPr>
                        <a:t>Developed a method for detecting grape leaf diseases. The method uses image segmentation and a high-pass filter to analyze diseased components, and multiclass SVM to classify the diseases based on texture patterns.</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31904">
                <a:tc>
                  <a:txBody>
                    <a:bodyPr/>
                    <a:lstStyle/>
                    <a:p>
                      <a:pPr fontAlgn="base"/>
                      <a:r>
                        <a:rPr kumimoji="0" lang="en-US" b="0" i="0" kern="1200" dirty="0">
                          <a:solidFill>
                            <a:schemeClr val="tx1"/>
                          </a:solidFill>
                          <a:effectLst/>
                          <a:latin typeface="+mn-lt"/>
                          <a:ea typeface="+mn-ea"/>
                          <a:cs typeface="+mn-cs"/>
                        </a:rPr>
                        <a:t>Mrs. Shruthi U </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en-IN" dirty="0">
                          <a:effectLst/>
                          <a:latin typeface="Times New Roman" panose="02020603050405020304" pitchFamily="18" charset="0"/>
                          <a:cs typeface="Times New Roman" panose="02020603050405020304" pitchFamily="18" charset="0"/>
                        </a:rPr>
                        <a:t>2019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base"/>
                      <a:r>
                        <a:rPr kumimoji="0" lang="en-US" b="0" i="0" kern="1200" dirty="0">
                          <a:solidFill>
                            <a:schemeClr val="tx1"/>
                          </a:solidFill>
                          <a:effectLst/>
                          <a:latin typeface="+mn-lt"/>
                          <a:ea typeface="+mn-ea"/>
                          <a:cs typeface="+mn-cs"/>
                        </a:rPr>
                        <a:t>Demonstrated the use of machine learning methods for disease classification. The paper outlines the process of disease identification, from data acquisition to feature extraction and classification.</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1577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7" name="TextShape 1"/>
          <p:cNvSpPr txBox="1"/>
          <p:nvPr/>
        </p:nvSpPr>
        <p:spPr>
          <a:xfrm>
            <a:off x="228780" y="405228"/>
            <a:ext cx="8229240" cy="739273"/>
          </a:xfrm>
          <a:prstGeom prst="rect">
            <a:avLst/>
          </a:prstGeom>
        </p:spPr>
        <p:txBody>
          <a:bodyPr lIns="0" rIns="0" bIns="0" anchor="b"/>
          <a:lstStyle/>
          <a:p>
            <a:pPr algn="ctr">
              <a:lnSpc>
                <a:spcPct val="100000"/>
              </a:lnSpc>
            </a:pPr>
            <a:r>
              <a:rPr lang="en-US" sz="4000" b="1" dirty="0">
                <a:solidFill>
                  <a:srgbClr val="7030A0"/>
                </a:solidFill>
                <a:latin typeface="Times New Roman"/>
              </a:rPr>
              <a:t>Objectives</a:t>
            </a:r>
            <a:endParaRPr dirty="0"/>
          </a:p>
        </p:txBody>
      </p:sp>
      <p:sp>
        <p:nvSpPr>
          <p:cNvPr id="9" name="TextShape 2"/>
          <p:cNvSpPr txBox="1"/>
          <p:nvPr/>
        </p:nvSpPr>
        <p:spPr>
          <a:xfrm>
            <a:off x="533520" y="1295280"/>
            <a:ext cx="8076960" cy="4389120"/>
          </a:xfrm>
          <a:prstGeom prst="rect">
            <a:avLst/>
          </a:prstGeom>
        </p:spPr>
        <p:txBody>
          <a:bodyPr/>
          <a:lstStyle/>
          <a:p>
            <a:pPr algn="just">
              <a:lnSpc>
                <a:spcPct val="100000"/>
              </a:lnSpc>
              <a:buSzPct val="95000"/>
              <a:buFont typeface="Wingdings 2" charset="2"/>
              <a:buChar char=""/>
            </a:pPr>
            <a:endParaRPr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777922" y="1389370"/>
            <a:ext cx="7588155" cy="4247317"/>
          </a:xfrm>
          <a:prstGeom prst="rect">
            <a:avLst/>
          </a:prstGeom>
          <a:noFill/>
        </p:spPr>
        <p:txBody>
          <a:bodyPr wrap="square" rtlCol="0">
            <a:spAutoFit/>
          </a:bodyPr>
          <a:lstStyle/>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 a reliable, convenient, and accurate system.</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Identify causal agents of potato diseases, including fungi, bacteria, viruses, and nematodes.</a:t>
            </a:r>
          </a:p>
          <a:p>
            <a:pPr marL="285750" indent="-285750" algn="just">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Characterize symptoms and damage caused by each type of potato disease and their impact on yield and economic outcomes</a:t>
            </a:r>
          </a:p>
          <a:p>
            <a:pPr marL="285750" indent="-285750" algn="just">
              <a:buFont typeface="Wingdings" panose="05000000000000000000" pitchFamily="2" charset="2"/>
              <a:buChar char="q"/>
            </a:pPr>
            <a:endParaRPr lang="en-US"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 a classification system for potato diseases based on their characteristics, transmission mode, favorable environmental conditions, and diagnosis methods.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Provide guidance to growers, researchers, and stakeholders on effective disease management and control strategies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IN" sz="12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30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5" name="TextShape 1"/>
          <p:cNvSpPr txBox="1"/>
          <p:nvPr/>
        </p:nvSpPr>
        <p:spPr>
          <a:xfrm>
            <a:off x="495900" y="127080"/>
            <a:ext cx="8229240" cy="914040"/>
          </a:xfrm>
          <a:prstGeom prst="rect">
            <a:avLst/>
          </a:prstGeom>
        </p:spPr>
        <p:txBody>
          <a:bodyPr lIns="0" rIns="0" bIns="0" anchor="b"/>
          <a:lstStyle/>
          <a:p>
            <a:pPr algn="ctr">
              <a:lnSpc>
                <a:spcPct val="100000"/>
              </a:lnSpc>
            </a:pPr>
            <a:r>
              <a:rPr lang="en-US" sz="4000" b="1" dirty="0">
                <a:solidFill>
                  <a:srgbClr val="7030A0"/>
                </a:solidFill>
                <a:latin typeface="Times New Roman"/>
              </a:rPr>
              <a:t>Proposed Model</a:t>
            </a:r>
            <a:endParaRPr dirty="0"/>
          </a:p>
        </p:txBody>
      </p:sp>
      <p:pic>
        <p:nvPicPr>
          <p:cNvPr id="21"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a:extLst>
              <a:ext uri="{FF2B5EF4-FFF2-40B4-BE49-F238E27FC236}">
                <a16:creationId xmlns:a16="http://schemas.microsoft.com/office/drawing/2014/main" id="{681D194E-A1D9-2A62-07C6-943BF0958990}"/>
              </a:ext>
            </a:extLst>
          </p:cNvPr>
          <p:cNvGrpSpPr/>
          <p:nvPr/>
        </p:nvGrpSpPr>
        <p:grpSpPr>
          <a:xfrm>
            <a:off x="870777" y="925743"/>
            <a:ext cx="7402445" cy="5141267"/>
            <a:chOff x="0" y="0"/>
            <a:chExt cx="6933456" cy="4626732"/>
          </a:xfrm>
        </p:grpSpPr>
        <p:sp>
          <p:nvSpPr>
            <p:cNvPr id="4" name="Rectangle 3">
              <a:extLst>
                <a:ext uri="{FF2B5EF4-FFF2-40B4-BE49-F238E27FC236}">
                  <a16:creationId xmlns:a16="http://schemas.microsoft.com/office/drawing/2014/main" id="{7F5BE127-06B6-8002-4990-D0AA6DC4403F}"/>
                </a:ext>
              </a:extLst>
            </p:cNvPr>
            <p:cNvSpPr/>
            <p:nvPr/>
          </p:nvSpPr>
          <p:spPr>
            <a:xfrm flipH="1" flipV="1">
              <a:off x="1838960" y="247464"/>
              <a:ext cx="4180690" cy="943512"/>
            </a:xfrm>
            <a:prstGeom prst="rect">
              <a:avLst/>
            </a:prstGeom>
            <a:ln>
              <a:noFill/>
            </a:ln>
          </p:spPr>
          <p:txBody>
            <a:bodyPr vert="horz" lIns="0" tIns="0" rIns="0" bIns="0" rtlCol="0">
              <a:noAutofit/>
            </a:bodyPr>
            <a:lstStyle/>
            <a:p>
              <a:pPr marL="6350" marR="127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6" name="Rectangle 5">
              <a:extLst>
                <a:ext uri="{FF2B5EF4-FFF2-40B4-BE49-F238E27FC236}">
                  <a16:creationId xmlns:a16="http://schemas.microsoft.com/office/drawing/2014/main" id="{34731AC1-6C9C-102F-6500-82EBF2754AD7}"/>
                </a:ext>
              </a:extLst>
            </p:cNvPr>
            <p:cNvSpPr/>
            <p:nvPr/>
          </p:nvSpPr>
          <p:spPr>
            <a:xfrm>
              <a:off x="1813814" y="0"/>
              <a:ext cx="59287" cy="262525"/>
            </a:xfrm>
            <a:prstGeom prst="rect">
              <a:avLst/>
            </a:prstGeom>
            <a:ln>
              <a:noFill/>
            </a:ln>
          </p:spPr>
          <p:txBody>
            <a:bodyPr vert="horz" lIns="0" tIns="0" rIns="0" bIns="0" rtlCol="0">
              <a:noAutofit/>
            </a:bodyPr>
            <a:lstStyle/>
            <a:p>
              <a:pPr marL="6350" marR="127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11F39775-8474-E019-F28D-091ECBBF8075}"/>
                </a:ext>
              </a:extLst>
            </p:cNvPr>
            <p:cNvSpPr/>
            <p:nvPr/>
          </p:nvSpPr>
          <p:spPr>
            <a:xfrm>
              <a:off x="1858391" y="23084"/>
              <a:ext cx="101346" cy="224380"/>
            </a:xfrm>
            <a:prstGeom prst="rect">
              <a:avLst/>
            </a:prstGeom>
            <a:ln>
              <a:noFill/>
            </a:ln>
          </p:spPr>
          <p:txBody>
            <a:bodyPr vert="horz" lIns="0" tIns="0" rIns="0" bIns="0" rtlCol="0">
              <a:noAutofit/>
            </a:bodyPr>
            <a:lstStyle/>
            <a:p>
              <a:pPr marL="6350" marR="1270" indent="-6350" algn="l">
                <a:lnSpc>
                  <a:spcPct val="107000"/>
                </a:lnSpc>
                <a:spcAft>
                  <a:spcPts val="800"/>
                </a:spcAft>
              </a:pP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05C4FDCD-8558-E018-4DC1-AC7A2430B66A}"/>
                </a:ext>
              </a:extLst>
            </p:cNvPr>
            <p:cNvSpPr/>
            <p:nvPr/>
          </p:nvSpPr>
          <p:spPr>
            <a:xfrm>
              <a:off x="4877689" y="23084"/>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2" name="Rectangle 11">
              <a:extLst>
                <a:ext uri="{FF2B5EF4-FFF2-40B4-BE49-F238E27FC236}">
                  <a16:creationId xmlns:a16="http://schemas.microsoft.com/office/drawing/2014/main" id="{CCD1FF57-343F-DA79-2CC4-275199E523DA}"/>
                </a:ext>
              </a:extLst>
            </p:cNvPr>
            <p:cNvSpPr/>
            <p:nvPr/>
          </p:nvSpPr>
          <p:spPr>
            <a:xfrm>
              <a:off x="366065" y="508720"/>
              <a:ext cx="50673" cy="200911"/>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b="1" kern="100">
                  <a:solidFill>
                    <a:srgbClr val="000000"/>
                  </a:solidFill>
                  <a:effectLst/>
                  <a:latin typeface="Calibri" panose="020F0502020204030204" pitchFamily="34" charset="0"/>
                  <a:ea typeface="Calibri" panose="020F0502020204030204" pitchFamily="34"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C1DCB89F-6CC5-9423-8056-7C412347663D}"/>
                </a:ext>
              </a:extLst>
            </p:cNvPr>
            <p:cNvSpPr/>
            <p:nvPr/>
          </p:nvSpPr>
          <p:spPr>
            <a:xfrm>
              <a:off x="366065" y="1027654"/>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4" name="Rectangle 13">
              <a:extLst>
                <a:ext uri="{FF2B5EF4-FFF2-40B4-BE49-F238E27FC236}">
                  <a16:creationId xmlns:a16="http://schemas.microsoft.com/office/drawing/2014/main" id="{C7886F9C-B9A5-6475-F909-A2D253CD53FE}"/>
                </a:ext>
              </a:extLst>
            </p:cNvPr>
            <p:cNvSpPr/>
            <p:nvPr/>
          </p:nvSpPr>
          <p:spPr>
            <a:xfrm>
              <a:off x="366065" y="1554958"/>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5" name="Rectangle 14">
              <a:extLst>
                <a:ext uri="{FF2B5EF4-FFF2-40B4-BE49-F238E27FC236}">
                  <a16:creationId xmlns:a16="http://schemas.microsoft.com/office/drawing/2014/main" id="{33552FDA-A898-251B-D958-6F733A4C8DAD}"/>
                </a:ext>
              </a:extLst>
            </p:cNvPr>
            <p:cNvSpPr/>
            <p:nvPr/>
          </p:nvSpPr>
          <p:spPr>
            <a:xfrm>
              <a:off x="366065" y="2083785"/>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6" name="Rectangle 15">
              <a:extLst>
                <a:ext uri="{FF2B5EF4-FFF2-40B4-BE49-F238E27FC236}">
                  <a16:creationId xmlns:a16="http://schemas.microsoft.com/office/drawing/2014/main" id="{18CECE3E-BF64-FDF1-72F7-67B5E5099F51}"/>
                </a:ext>
              </a:extLst>
            </p:cNvPr>
            <p:cNvSpPr/>
            <p:nvPr/>
          </p:nvSpPr>
          <p:spPr>
            <a:xfrm>
              <a:off x="366065" y="2612995"/>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7" name="Rectangle 16">
              <a:extLst>
                <a:ext uri="{FF2B5EF4-FFF2-40B4-BE49-F238E27FC236}">
                  <a16:creationId xmlns:a16="http://schemas.microsoft.com/office/drawing/2014/main" id="{C18DE9C3-07A5-BE64-9D6D-5A5FA9899EF0}"/>
                </a:ext>
              </a:extLst>
            </p:cNvPr>
            <p:cNvSpPr/>
            <p:nvPr/>
          </p:nvSpPr>
          <p:spPr>
            <a:xfrm>
              <a:off x="366065" y="3140299"/>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8" name="Rectangle 17">
              <a:extLst>
                <a:ext uri="{FF2B5EF4-FFF2-40B4-BE49-F238E27FC236}">
                  <a16:creationId xmlns:a16="http://schemas.microsoft.com/office/drawing/2014/main" id="{85E91EB0-BC3C-893F-170A-D852926E014D}"/>
                </a:ext>
              </a:extLst>
            </p:cNvPr>
            <p:cNvSpPr/>
            <p:nvPr/>
          </p:nvSpPr>
          <p:spPr>
            <a:xfrm>
              <a:off x="366065" y="3669127"/>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9" name="Rectangle 18">
              <a:extLst>
                <a:ext uri="{FF2B5EF4-FFF2-40B4-BE49-F238E27FC236}">
                  <a16:creationId xmlns:a16="http://schemas.microsoft.com/office/drawing/2014/main" id="{3AF76645-CFC6-E21C-455F-3EEA4016007F}"/>
                </a:ext>
              </a:extLst>
            </p:cNvPr>
            <p:cNvSpPr/>
            <p:nvPr/>
          </p:nvSpPr>
          <p:spPr>
            <a:xfrm>
              <a:off x="366065" y="4197955"/>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20" name="Shape 997">
              <a:extLst>
                <a:ext uri="{FF2B5EF4-FFF2-40B4-BE49-F238E27FC236}">
                  <a16:creationId xmlns:a16="http://schemas.microsoft.com/office/drawing/2014/main" id="{6424ED41-0F38-94B2-EBD3-134293272D77}"/>
                </a:ext>
              </a:extLst>
            </p:cNvPr>
            <p:cNvSpPr/>
            <p:nvPr/>
          </p:nvSpPr>
          <p:spPr>
            <a:xfrm>
              <a:off x="220980" y="570987"/>
              <a:ext cx="1386840" cy="441961"/>
            </a:xfrm>
            <a:custGeom>
              <a:avLst/>
              <a:gdLst/>
              <a:ahLst/>
              <a:cxnLst/>
              <a:rect l="0" t="0" r="0" b="0"/>
              <a:pathLst>
                <a:path w="1386840" h="441961">
                  <a:moveTo>
                    <a:pt x="0" y="73661"/>
                  </a:moveTo>
                  <a:cubicBezTo>
                    <a:pt x="0" y="32893"/>
                    <a:pt x="32982" y="0"/>
                    <a:pt x="73660" y="0"/>
                  </a:cubicBezTo>
                  <a:lnTo>
                    <a:pt x="1313180" y="0"/>
                  </a:lnTo>
                  <a:cubicBezTo>
                    <a:pt x="1353820" y="0"/>
                    <a:pt x="1386840" y="32893"/>
                    <a:pt x="1386840" y="73661"/>
                  </a:cubicBezTo>
                  <a:lnTo>
                    <a:pt x="1386840" y="368300"/>
                  </a:lnTo>
                  <a:cubicBezTo>
                    <a:pt x="1386840" y="408940"/>
                    <a:pt x="1353820" y="441961"/>
                    <a:pt x="1313180" y="441961"/>
                  </a:cubicBezTo>
                  <a:lnTo>
                    <a:pt x="73660" y="441961"/>
                  </a:lnTo>
                  <a:cubicBezTo>
                    <a:pt x="32982" y="441961"/>
                    <a:pt x="0" y="408940"/>
                    <a:pt x="0" y="3683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22" name="Rectangle 21">
              <a:extLst>
                <a:ext uri="{FF2B5EF4-FFF2-40B4-BE49-F238E27FC236}">
                  <a16:creationId xmlns:a16="http://schemas.microsoft.com/office/drawing/2014/main" id="{5EB71ABA-926A-12CC-9CB1-511F46B0301E}"/>
                </a:ext>
              </a:extLst>
            </p:cNvPr>
            <p:cNvSpPr/>
            <p:nvPr/>
          </p:nvSpPr>
          <p:spPr>
            <a:xfrm>
              <a:off x="340157" y="651225"/>
              <a:ext cx="1501340"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Image Acquisition</a:t>
              </a:r>
            </a:p>
          </p:txBody>
        </p:sp>
        <p:sp>
          <p:nvSpPr>
            <p:cNvPr id="23" name="Rectangle 22">
              <a:extLst>
                <a:ext uri="{FF2B5EF4-FFF2-40B4-BE49-F238E27FC236}">
                  <a16:creationId xmlns:a16="http://schemas.microsoft.com/office/drawing/2014/main" id="{0CBB0006-B953-B3C6-D68F-F19098F6A596}"/>
                </a:ext>
              </a:extLst>
            </p:cNvPr>
            <p:cNvSpPr/>
            <p:nvPr/>
          </p:nvSpPr>
          <p:spPr>
            <a:xfrm>
              <a:off x="1470914" y="651225"/>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24" name="Shape 1001">
              <a:extLst>
                <a:ext uri="{FF2B5EF4-FFF2-40B4-BE49-F238E27FC236}">
                  <a16:creationId xmlns:a16="http://schemas.microsoft.com/office/drawing/2014/main" id="{92E744C1-2302-D76A-9F3D-15C391D9A8C6}"/>
                </a:ext>
              </a:extLst>
            </p:cNvPr>
            <p:cNvSpPr/>
            <p:nvPr/>
          </p:nvSpPr>
          <p:spPr>
            <a:xfrm>
              <a:off x="2133600" y="578607"/>
              <a:ext cx="1569720" cy="373380"/>
            </a:xfrm>
            <a:custGeom>
              <a:avLst/>
              <a:gdLst/>
              <a:ahLst/>
              <a:cxnLst/>
              <a:rect l="0" t="0" r="0" b="0"/>
              <a:pathLst>
                <a:path w="1569720" h="373380">
                  <a:moveTo>
                    <a:pt x="0" y="62230"/>
                  </a:moveTo>
                  <a:cubicBezTo>
                    <a:pt x="0" y="27813"/>
                    <a:pt x="27813" y="0"/>
                    <a:pt x="62230" y="0"/>
                  </a:cubicBezTo>
                  <a:lnTo>
                    <a:pt x="1507490" y="0"/>
                  </a:lnTo>
                  <a:cubicBezTo>
                    <a:pt x="1541907" y="0"/>
                    <a:pt x="1569720" y="27813"/>
                    <a:pt x="1569720" y="62230"/>
                  </a:cubicBezTo>
                  <a:lnTo>
                    <a:pt x="1569720" y="311150"/>
                  </a:lnTo>
                  <a:cubicBezTo>
                    <a:pt x="1569720" y="345440"/>
                    <a:pt x="1541907" y="373380"/>
                    <a:pt x="1507490" y="373380"/>
                  </a:cubicBezTo>
                  <a:lnTo>
                    <a:pt x="62230" y="373380"/>
                  </a:lnTo>
                  <a:cubicBezTo>
                    <a:pt x="27813" y="373380"/>
                    <a:pt x="0" y="345440"/>
                    <a:pt x="0" y="31115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25" name="Rectangle 24">
              <a:extLst>
                <a:ext uri="{FF2B5EF4-FFF2-40B4-BE49-F238E27FC236}">
                  <a16:creationId xmlns:a16="http://schemas.microsoft.com/office/drawing/2014/main" id="{68A1129B-4A24-683D-032B-D649D9B5F5EC}"/>
                </a:ext>
              </a:extLst>
            </p:cNvPr>
            <p:cNvSpPr/>
            <p:nvPr/>
          </p:nvSpPr>
          <p:spPr>
            <a:xfrm>
              <a:off x="2250059" y="655797"/>
              <a:ext cx="825939"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Image Pre</a:t>
              </a:r>
            </a:p>
          </p:txBody>
        </p:sp>
        <p:sp>
          <p:nvSpPr>
            <p:cNvPr id="26" name="Rectangle 25">
              <a:extLst>
                <a:ext uri="{FF2B5EF4-FFF2-40B4-BE49-F238E27FC236}">
                  <a16:creationId xmlns:a16="http://schemas.microsoft.com/office/drawing/2014/main" id="{F4014AEE-E924-640A-0F45-527C9C01F1B8}"/>
                </a:ext>
              </a:extLst>
            </p:cNvPr>
            <p:cNvSpPr/>
            <p:nvPr/>
          </p:nvSpPr>
          <p:spPr>
            <a:xfrm>
              <a:off x="2870327" y="655797"/>
              <a:ext cx="67498"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dirty="0">
                  <a:solidFill>
                    <a:srgbClr val="000000"/>
                  </a:solidFill>
                  <a:effectLst/>
                  <a:latin typeface="Times New Roman" panose="02020603050405020304" pitchFamily="18" charset="0"/>
                  <a:ea typeface="Times New Roman" panose="02020603050405020304" pitchFamily="18" charset="0"/>
                </a:rPr>
                <a:t>-</a:t>
              </a:r>
            </a:p>
          </p:txBody>
        </p:sp>
        <p:sp>
          <p:nvSpPr>
            <p:cNvPr id="27" name="Rectangle 26">
              <a:extLst>
                <a:ext uri="{FF2B5EF4-FFF2-40B4-BE49-F238E27FC236}">
                  <a16:creationId xmlns:a16="http://schemas.microsoft.com/office/drawing/2014/main" id="{DEC1DBF5-C7C0-205B-B94D-4C8E5823D137}"/>
                </a:ext>
              </a:extLst>
            </p:cNvPr>
            <p:cNvSpPr/>
            <p:nvPr/>
          </p:nvSpPr>
          <p:spPr>
            <a:xfrm>
              <a:off x="2920619" y="655797"/>
              <a:ext cx="880900"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Processing</a:t>
              </a:r>
            </a:p>
          </p:txBody>
        </p:sp>
        <p:sp>
          <p:nvSpPr>
            <p:cNvPr id="28" name="Rectangle 27">
              <a:extLst>
                <a:ext uri="{FF2B5EF4-FFF2-40B4-BE49-F238E27FC236}">
                  <a16:creationId xmlns:a16="http://schemas.microsoft.com/office/drawing/2014/main" id="{CB3C8B22-FD83-39F5-9C11-DD9266D34036}"/>
                </a:ext>
              </a:extLst>
            </p:cNvPr>
            <p:cNvSpPr/>
            <p:nvPr/>
          </p:nvSpPr>
          <p:spPr>
            <a:xfrm>
              <a:off x="3583813" y="655797"/>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29" name="Shape 1007">
              <a:extLst>
                <a:ext uri="{FF2B5EF4-FFF2-40B4-BE49-F238E27FC236}">
                  <a16:creationId xmlns:a16="http://schemas.microsoft.com/office/drawing/2014/main" id="{4210E48D-D708-E37D-1457-B3C9D8412A6F}"/>
                </a:ext>
              </a:extLst>
            </p:cNvPr>
            <p:cNvSpPr/>
            <p:nvPr/>
          </p:nvSpPr>
          <p:spPr>
            <a:xfrm>
              <a:off x="4343400" y="570987"/>
              <a:ext cx="1539240" cy="327661"/>
            </a:xfrm>
            <a:custGeom>
              <a:avLst/>
              <a:gdLst/>
              <a:ahLst/>
              <a:cxnLst/>
              <a:rect l="0" t="0" r="0" b="0"/>
              <a:pathLst>
                <a:path w="1539240" h="327661">
                  <a:moveTo>
                    <a:pt x="0" y="54611"/>
                  </a:moveTo>
                  <a:cubicBezTo>
                    <a:pt x="0" y="24385"/>
                    <a:pt x="24511" y="0"/>
                    <a:pt x="54610" y="0"/>
                  </a:cubicBezTo>
                  <a:lnTo>
                    <a:pt x="1484630" y="0"/>
                  </a:lnTo>
                  <a:cubicBezTo>
                    <a:pt x="1514729" y="0"/>
                    <a:pt x="1539240" y="24385"/>
                    <a:pt x="1539240" y="54611"/>
                  </a:cubicBezTo>
                  <a:lnTo>
                    <a:pt x="1539240" y="273050"/>
                  </a:lnTo>
                  <a:cubicBezTo>
                    <a:pt x="1539240" y="303149"/>
                    <a:pt x="1514729" y="327661"/>
                    <a:pt x="1484630" y="327661"/>
                  </a:cubicBezTo>
                  <a:lnTo>
                    <a:pt x="54610" y="327661"/>
                  </a:lnTo>
                  <a:cubicBezTo>
                    <a:pt x="24511" y="327661"/>
                    <a:pt x="0" y="303149"/>
                    <a:pt x="0" y="27305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30" name="Rectangle 29">
              <a:extLst>
                <a:ext uri="{FF2B5EF4-FFF2-40B4-BE49-F238E27FC236}">
                  <a16:creationId xmlns:a16="http://schemas.microsoft.com/office/drawing/2014/main" id="{A073F4CC-C5CC-5F52-7195-955947306834}"/>
                </a:ext>
              </a:extLst>
            </p:cNvPr>
            <p:cNvSpPr/>
            <p:nvPr/>
          </p:nvSpPr>
          <p:spPr>
            <a:xfrm>
              <a:off x="4458589" y="645130"/>
              <a:ext cx="1669371"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dirty="0">
                  <a:solidFill>
                    <a:srgbClr val="000000"/>
                  </a:solidFill>
                  <a:effectLst/>
                  <a:latin typeface="Times New Roman" panose="02020603050405020304" pitchFamily="18" charset="0"/>
                  <a:ea typeface="Times New Roman" panose="02020603050405020304" pitchFamily="18" charset="0"/>
                </a:rPr>
                <a:t>Image Segmentation</a:t>
              </a:r>
            </a:p>
          </p:txBody>
        </p:sp>
        <p:sp>
          <p:nvSpPr>
            <p:cNvPr id="31" name="Rectangle 30">
              <a:extLst>
                <a:ext uri="{FF2B5EF4-FFF2-40B4-BE49-F238E27FC236}">
                  <a16:creationId xmlns:a16="http://schemas.microsoft.com/office/drawing/2014/main" id="{5F3B2585-B665-52B4-EEC6-EDE5CCCC0942}"/>
                </a:ext>
              </a:extLst>
            </p:cNvPr>
            <p:cNvSpPr/>
            <p:nvPr/>
          </p:nvSpPr>
          <p:spPr>
            <a:xfrm>
              <a:off x="5716270" y="645130"/>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32" name="Shape 1011">
              <a:extLst>
                <a:ext uri="{FF2B5EF4-FFF2-40B4-BE49-F238E27FC236}">
                  <a16:creationId xmlns:a16="http://schemas.microsoft.com/office/drawing/2014/main" id="{B4E66A08-7465-99E0-DA94-EAB7789D766C}"/>
                </a:ext>
              </a:extLst>
            </p:cNvPr>
            <p:cNvSpPr/>
            <p:nvPr/>
          </p:nvSpPr>
          <p:spPr>
            <a:xfrm>
              <a:off x="4343400" y="1559428"/>
              <a:ext cx="1645920" cy="419100"/>
            </a:xfrm>
            <a:custGeom>
              <a:avLst/>
              <a:gdLst/>
              <a:ahLst/>
              <a:cxnLst/>
              <a:rect l="0" t="0" r="0" b="0"/>
              <a:pathLst>
                <a:path w="1645920" h="419100">
                  <a:moveTo>
                    <a:pt x="0" y="69850"/>
                  </a:moveTo>
                  <a:cubicBezTo>
                    <a:pt x="0" y="31242"/>
                    <a:pt x="31242" y="0"/>
                    <a:pt x="69850" y="0"/>
                  </a:cubicBezTo>
                  <a:lnTo>
                    <a:pt x="1576070" y="0"/>
                  </a:lnTo>
                  <a:cubicBezTo>
                    <a:pt x="1614678" y="0"/>
                    <a:pt x="1645920" y="31242"/>
                    <a:pt x="1645920" y="69850"/>
                  </a:cubicBezTo>
                  <a:lnTo>
                    <a:pt x="1645920" y="349250"/>
                  </a:lnTo>
                  <a:cubicBezTo>
                    <a:pt x="1645920" y="387858"/>
                    <a:pt x="1614678" y="419100"/>
                    <a:pt x="1576070" y="419100"/>
                  </a:cubicBezTo>
                  <a:lnTo>
                    <a:pt x="69850" y="419100"/>
                  </a:lnTo>
                  <a:cubicBezTo>
                    <a:pt x="31242" y="419100"/>
                    <a:pt x="0" y="387858"/>
                    <a:pt x="0" y="34925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33" name="Rectangle 32">
              <a:extLst>
                <a:ext uri="{FF2B5EF4-FFF2-40B4-BE49-F238E27FC236}">
                  <a16:creationId xmlns:a16="http://schemas.microsoft.com/office/drawing/2014/main" id="{9A1EBBF3-C3CA-C39A-01E3-4F91A0C222C1}"/>
                </a:ext>
              </a:extLst>
            </p:cNvPr>
            <p:cNvSpPr/>
            <p:nvPr/>
          </p:nvSpPr>
          <p:spPr>
            <a:xfrm>
              <a:off x="4463161" y="1638778"/>
              <a:ext cx="1799127"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Extraction of Features</a:t>
              </a:r>
            </a:p>
          </p:txBody>
        </p:sp>
        <p:sp>
          <p:nvSpPr>
            <p:cNvPr id="34" name="Rectangle 33">
              <a:extLst>
                <a:ext uri="{FF2B5EF4-FFF2-40B4-BE49-F238E27FC236}">
                  <a16:creationId xmlns:a16="http://schemas.microsoft.com/office/drawing/2014/main" id="{79B57C30-9AA1-BE96-9533-D65DF4C9518F}"/>
                </a:ext>
              </a:extLst>
            </p:cNvPr>
            <p:cNvSpPr/>
            <p:nvPr/>
          </p:nvSpPr>
          <p:spPr>
            <a:xfrm>
              <a:off x="5818378" y="1638778"/>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35" name="Shape 1015">
              <a:extLst>
                <a:ext uri="{FF2B5EF4-FFF2-40B4-BE49-F238E27FC236}">
                  <a16:creationId xmlns:a16="http://schemas.microsoft.com/office/drawing/2014/main" id="{92B2E56B-F901-9477-5C4F-657C61853154}"/>
                </a:ext>
              </a:extLst>
            </p:cNvPr>
            <p:cNvSpPr/>
            <p:nvPr/>
          </p:nvSpPr>
          <p:spPr>
            <a:xfrm>
              <a:off x="1851660" y="1559428"/>
              <a:ext cx="1600200" cy="556260"/>
            </a:xfrm>
            <a:custGeom>
              <a:avLst/>
              <a:gdLst/>
              <a:ahLst/>
              <a:cxnLst/>
              <a:rect l="0" t="0" r="0" b="0"/>
              <a:pathLst>
                <a:path w="1600200" h="556260">
                  <a:moveTo>
                    <a:pt x="0" y="92710"/>
                  </a:moveTo>
                  <a:cubicBezTo>
                    <a:pt x="0" y="41529"/>
                    <a:pt x="41529" y="0"/>
                    <a:pt x="92710" y="0"/>
                  </a:cubicBezTo>
                  <a:lnTo>
                    <a:pt x="1507490" y="0"/>
                  </a:lnTo>
                  <a:cubicBezTo>
                    <a:pt x="1558671" y="0"/>
                    <a:pt x="1600200" y="41529"/>
                    <a:pt x="1600200" y="92710"/>
                  </a:cubicBezTo>
                  <a:lnTo>
                    <a:pt x="1600200" y="463550"/>
                  </a:lnTo>
                  <a:cubicBezTo>
                    <a:pt x="1600200" y="514731"/>
                    <a:pt x="1558671" y="556260"/>
                    <a:pt x="1507490" y="556260"/>
                  </a:cubicBezTo>
                  <a:lnTo>
                    <a:pt x="92710" y="556260"/>
                  </a:lnTo>
                  <a:cubicBezTo>
                    <a:pt x="41529" y="556260"/>
                    <a:pt x="0" y="514731"/>
                    <a:pt x="0" y="46355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36" name="Rectangle 35">
              <a:extLst>
                <a:ext uri="{FF2B5EF4-FFF2-40B4-BE49-F238E27FC236}">
                  <a16:creationId xmlns:a16="http://schemas.microsoft.com/office/drawing/2014/main" id="{49BAE9B2-6C91-7FF8-FD58-02C3351AFE3B}"/>
                </a:ext>
              </a:extLst>
            </p:cNvPr>
            <p:cNvSpPr/>
            <p:nvPr/>
          </p:nvSpPr>
          <p:spPr>
            <a:xfrm>
              <a:off x="1977263" y="1644873"/>
              <a:ext cx="708175"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Evaluate</a:t>
              </a:r>
            </a:p>
          </p:txBody>
        </p:sp>
        <p:sp>
          <p:nvSpPr>
            <p:cNvPr id="37" name="Rectangle 36">
              <a:extLst>
                <a:ext uri="{FF2B5EF4-FFF2-40B4-BE49-F238E27FC236}">
                  <a16:creationId xmlns:a16="http://schemas.microsoft.com/office/drawing/2014/main" id="{41670B0A-5635-C3F2-4D33-2FADB153FE39}"/>
                </a:ext>
              </a:extLst>
            </p:cNvPr>
            <p:cNvSpPr/>
            <p:nvPr/>
          </p:nvSpPr>
          <p:spPr>
            <a:xfrm>
              <a:off x="2509139" y="1644873"/>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38" name="Rectangle 37">
              <a:extLst>
                <a:ext uri="{FF2B5EF4-FFF2-40B4-BE49-F238E27FC236}">
                  <a16:creationId xmlns:a16="http://schemas.microsoft.com/office/drawing/2014/main" id="{76D55970-F2EF-D17C-0C9E-BA16D57E773F}"/>
                </a:ext>
              </a:extLst>
            </p:cNvPr>
            <p:cNvSpPr/>
            <p:nvPr/>
          </p:nvSpPr>
          <p:spPr>
            <a:xfrm>
              <a:off x="2579243" y="1644873"/>
              <a:ext cx="1045080"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the affected </a:t>
              </a:r>
            </a:p>
          </p:txBody>
        </p:sp>
        <p:sp>
          <p:nvSpPr>
            <p:cNvPr id="39" name="Rectangle 38">
              <a:extLst>
                <a:ext uri="{FF2B5EF4-FFF2-40B4-BE49-F238E27FC236}">
                  <a16:creationId xmlns:a16="http://schemas.microsoft.com/office/drawing/2014/main" id="{A9DB45D5-D410-F748-FD99-17579FB9DA38}"/>
                </a:ext>
              </a:extLst>
            </p:cNvPr>
            <p:cNvSpPr/>
            <p:nvPr/>
          </p:nvSpPr>
          <p:spPr>
            <a:xfrm>
              <a:off x="1977263" y="1846042"/>
              <a:ext cx="595136"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regions</a:t>
              </a:r>
            </a:p>
          </p:txBody>
        </p:sp>
        <p:sp>
          <p:nvSpPr>
            <p:cNvPr id="40" name="Rectangle 39">
              <a:extLst>
                <a:ext uri="{FF2B5EF4-FFF2-40B4-BE49-F238E27FC236}">
                  <a16:creationId xmlns:a16="http://schemas.microsoft.com/office/drawing/2014/main" id="{BBA906E2-6FF3-BC2E-56E0-91326FB19DFB}"/>
                </a:ext>
              </a:extLst>
            </p:cNvPr>
            <p:cNvSpPr/>
            <p:nvPr/>
          </p:nvSpPr>
          <p:spPr>
            <a:xfrm>
              <a:off x="2425319" y="1846042"/>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41" name="Shape 1022">
              <a:extLst>
                <a:ext uri="{FF2B5EF4-FFF2-40B4-BE49-F238E27FC236}">
                  <a16:creationId xmlns:a16="http://schemas.microsoft.com/office/drawing/2014/main" id="{384F3627-C889-D8F1-F8A9-832D7AE42D88}"/>
                </a:ext>
              </a:extLst>
            </p:cNvPr>
            <p:cNvSpPr/>
            <p:nvPr/>
          </p:nvSpPr>
          <p:spPr>
            <a:xfrm>
              <a:off x="1973580" y="2580509"/>
              <a:ext cx="1325880" cy="350520"/>
            </a:xfrm>
            <a:custGeom>
              <a:avLst/>
              <a:gdLst/>
              <a:ahLst/>
              <a:cxnLst/>
              <a:rect l="0" t="0" r="0" b="0"/>
              <a:pathLst>
                <a:path w="1325880" h="350520">
                  <a:moveTo>
                    <a:pt x="0" y="58420"/>
                  </a:moveTo>
                  <a:cubicBezTo>
                    <a:pt x="0" y="26162"/>
                    <a:pt x="26162" y="0"/>
                    <a:pt x="58420" y="0"/>
                  </a:cubicBezTo>
                  <a:lnTo>
                    <a:pt x="1267460" y="0"/>
                  </a:lnTo>
                  <a:cubicBezTo>
                    <a:pt x="1299718" y="0"/>
                    <a:pt x="1325880" y="26162"/>
                    <a:pt x="1325880" y="58420"/>
                  </a:cubicBezTo>
                  <a:lnTo>
                    <a:pt x="1325880" y="292100"/>
                  </a:lnTo>
                  <a:cubicBezTo>
                    <a:pt x="1325880" y="324358"/>
                    <a:pt x="1299718" y="350520"/>
                    <a:pt x="1267460" y="350520"/>
                  </a:cubicBezTo>
                  <a:lnTo>
                    <a:pt x="58420" y="350520"/>
                  </a:lnTo>
                  <a:cubicBezTo>
                    <a:pt x="26162" y="350520"/>
                    <a:pt x="0" y="324358"/>
                    <a:pt x="0" y="2921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42" name="Rectangle 41">
              <a:extLst>
                <a:ext uri="{FF2B5EF4-FFF2-40B4-BE49-F238E27FC236}">
                  <a16:creationId xmlns:a16="http://schemas.microsoft.com/office/drawing/2014/main" id="{C43E86C2-896F-C5C3-5C41-DBC480D5E463}"/>
                </a:ext>
              </a:extLst>
            </p:cNvPr>
            <p:cNvSpPr/>
            <p:nvPr/>
          </p:nvSpPr>
          <p:spPr>
            <a:xfrm>
              <a:off x="2088515" y="2657191"/>
              <a:ext cx="1242471"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Processed Data</a:t>
              </a:r>
            </a:p>
          </p:txBody>
        </p:sp>
        <p:sp>
          <p:nvSpPr>
            <p:cNvPr id="43" name="Rectangle 42">
              <a:extLst>
                <a:ext uri="{FF2B5EF4-FFF2-40B4-BE49-F238E27FC236}">
                  <a16:creationId xmlns:a16="http://schemas.microsoft.com/office/drawing/2014/main" id="{AADEB15E-2E2B-FDC3-69F2-0486302DF704}"/>
                </a:ext>
              </a:extLst>
            </p:cNvPr>
            <p:cNvSpPr/>
            <p:nvPr/>
          </p:nvSpPr>
          <p:spPr>
            <a:xfrm>
              <a:off x="3024251" y="2657191"/>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44" name="Shape 1026">
              <a:extLst>
                <a:ext uri="{FF2B5EF4-FFF2-40B4-BE49-F238E27FC236}">
                  <a16:creationId xmlns:a16="http://schemas.microsoft.com/office/drawing/2014/main" id="{67743EA7-FD28-7F1F-4BB0-4228E1575DB2}"/>
                </a:ext>
              </a:extLst>
            </p:cNvPr>
            <p:cNvSpPr/>
            <p:nvPr/>
          </p:nvSpPr>
          <p:spPr>
            <a:xfrm>
              <a:off x="3375660" y="3327141"/>
              <a:ext cx="1158240" cy="320040"/>
            </a:xfrm>
            <a:custGeom>
              <a:avLst/>
              <a:gdLst/>
              <a:ahLst/>
              <a:cxnLst/>
              <a:rect l="0" t="0" r="0" b="0"/>
              <a:pathLst>
                <a:path w="1158240" h="320040">
                  <a:moveTo>
                    <a:pt x="0" y="53340"/>
                  </a:moveTo>
                  <a:cubicBezTo>
                    <a:pt x="0" y="23876"/>
                    <a:pt x="23876" y="0"/>
                    <a:pt x="53340" y="0"/>
                  </a:cubicBezTo>
                  <a:lnTo>
                    <a:pt x="1104900" y="0"/>
                  </a:lnTo>
                  <a:cubicBezTo>
                    <a:pt x="1134364" y="0"/>
                    <a:pt x="1158240" y="23876"/>
                    <a:pt x="1158240" y="53340"/>
                  </a:cubicBezTo>
                  <a:lnTo>
                    <a:pt x="1158240" y="266700"/>
                  </a:lnTo>
                  <a:cubicBezTo>
                    <a:pt x="1158240" y="296164"/>
                    <a:pt x="1134364" y="320040"/>
                    <a:pt x="1104900" y="320040"/>
                  </a:cubicBezTo>
                  <a:lnTo>
                    <a:pt x="53340" y="320040"/>
                  </a:lnTo>
                  <a:cubicBezTo>
                    <a:pt x="23876" y="320040"/>
                    <a:pt x="0" y="296164"/>
                    <a:pt x="0" y="2667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45" name="Rectangle 44">
              <a:extLst>
                <a:ext uri="{FF2B5EF4-FFF2-40B4-BE49-F238E27FC236}">
                  <a16:creationId xmlns:a16="http://schemas.microsoft.com/office/drawing/2014/main" id="{50C0C73F-D6D4-2D36-074F-E6C0A8C577C1}"/>
                </a:ext>
              </a:extLst>
            </p:cNvPr>
            <p:cNvSpPr/>
            <p:nvPr/>
          </p:nvSpPr>
          <p:spPr>
            <a:xfrm>
              <a:off x="3490849" y="3400903"/>
              <a:ext cx="1128964"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Training Data</a:t>
              </a:r>
            </a:p>
          </p:txBody>
        </p:sp>
        <p:sp>
          <p:nvSpPr>
            <p:cNvPr id="46" name="Rectangle 45">
              <a:extLst>
                <a:ext uri="{FF2B5EF4-FFF2-40B4-BE49-F238E27FC236}">
                  <a16:creationId xmlns:a16="http://schemas.microsoft.com/office/drawing/2014/main" id="{6DDA9C74-48F8-B01D-6265-8118E439F989}"/>
                </a:ext>
              </a:extLst>
            </p:cNvPr>
            <p:cNvSpPr/>
            <p:nvPr/>
          </p:nvSpPr>
          <p:spPr>
            <a:xfrm>
              <a:off x="4341241" y="3400903"/>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47" name="Shape 1030">
              <a:extLst>
                <a:ext uri="{FF2B5EF4-FFF2-40B4-BE49-F238E27FC236}">
                  <a16:creationId xmlns:a16="http://schemas.microsoft.com/office/drawing/2014/main" id="{BFBE826A-A947-DBD3-9F11-52AF1F44128D}"/>
                </a:ext>
              </a:extLst>
            </p:cNvPr>
            <p:cNvSpPr/>
            <p:nvPr/>
          </p:nvSpPr>
          <p:spPr>
            <a:xfrm>
              <a:off x="381000" y="3304281"/>
              <a:ext cx="1188720" cy="335280"/>
            </a:xfrm>
            <a:custGeom>
              <a:avLst/>
              <a:gdLst/>
              <a:ahLst/>
              <a:cxnLst/>
              <a:rect l="0" t="0" r="0" b="0"/>
              <a:pathLst>
                <a:path w="1188720" h="335280">
                  <a:moveTo>
                    <a:pt x="0" y="55880"/>
                  </a:moveTo>
                  <a:cubicBezTo>
                    <a:pt x="0" y="25019"/>
                    <a:pt x="25019" y="0"/>
                    <a:pt x="55880" y="0"/>
                  </a:cubicBezTo>
                  <a:lnTo>
                    <a:pt x="1132840" y="0"/>
                  </a:lnTo>
                  <a:cubicBezTo>
                    <a:pt x="1163701" y="0"/>
                    <a:pt x="1188720" y="25019"/>
                    <a:pt x="1188720" y="55880"/>
                  </a:cubicBezTo>
                  <a:lnTo>
                    <a:pt x="1188720" y="279400"/>
                  </a:lnTo>
                  <a:cubicBezTo>
                    <a:pt x="1188720" y="310261"/>
                    <a:pt x="1163701" y="335280"/>
                    <a:pt x="1132840" y="335280"/>
                  </a:cubicBezTo>
                  <a:lnTo>
                    <a:pt x="55880" y="335280"/>
                  </a:lnTo>
                  <a:cubicBezTo>
                    <a:pt x="25019" y="335280"/>
                    <a:pt x="0" y="310261"/>
                    <a:pt x="0" y="2794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48" name="Rectangle 47">
              <a:extLst>
                <a:ext uri="{FF2B5EF4-FFF2-40B4-BE49-F238E27FC236}">
                  <a16:creationId xmlns:a16="http://schemas.microsoft.com/office/drawing/2014/main" id="{78830C8F-0EF9-E635-85FE-D5BEAEE06C84}"/>
                </a:ext>
              </a:extLst>
            </p:cNvPr>
            <p:cNvSpPr/>
            <p:nvPr/>
          </p:nvSpPr>
          <p:spPr>
            <a:xfrm>
              <a:off x="495605" y="3379567"/>
              <a:ext cx="1039779"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Testing Data</a:t>
              </a:r>
            </a:p>
          </p:txBody>
        </p:sp>
        <p:sp>
          <p:nvSpPr>
            <p:cNvPr id="49" name="Rectangle 48">
              <a:extLst>
                <a:ext uri="{FF2B5EF4-FFF2-40B4-BE49-F238E27FC236}">
                  <a16:creationId xmlns:a16="http://schemas.microsoft.com/office/drawing/2014/main" id="{DF33F1A9-A1ED-683B-0449-10DA20DF7211}"/>
                </a:ext>
              </a:extLst>
            </p:cNvPr>
            <p:cNvSpPr/>
            <p:nvPr/>
          </p:nvSpPr>
          <p:spPr>
            <a:xfrm>
              <a:off x="1278890" y="3379567"/>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50" name="Shape 1034">
              <a:extLst>
                <a:ext uri="{FF2B5EF4-FFF2-40B4-BE49-F238E27FC236}">
                  <a16:creationId xmlns:a16="http://schemas.microsoft.com/office/drawing/2014/main" id="{9FD99D43-65B4-C61E-C006-24797FA8AB02}"/>
                </a:ext>
              </a:extLst>
            </p:cNvPr>
            <p:cNvSpPr/>
            <p:nvPr/>
          </p:nvSpPr>
          <p:spPr>
            <a:xfrm>
              <a:off x="1883410" y="4035801"/>
              <a:ext cx="1242060" cy="350520"/>
            </a:xfrm>
            <a:custGeom>
              <a:avLst/>
              <a:gdLst/>
              <a:ahLst/>
              <a:cxnLst/>
              <a:rect l="0" t="0" r="0" b="0"/>
              <a:pathLst>
                <a:path w="1242060" h="350520">
                  <a:moveTo>
                    <a:pt x="0" y="58420"/>
                  </a:moveTo>
                  <a:cubicBezTo>
                    <a:pt x="0" y="26162"/>
                    <a:pt x="26162" y="0"/>
                    <a:pt x="58420" y="0"/>
                  </a:cubicBezTo>
                  <a:lnTo>
                    <a:pt x="1183640" y="0"/>
                  </a:lnTo>
                  <a:cubicBezTo>
                    <a:pt x="1215898" y="0"/>
                    <a:pt x="1242060" y="26162"/>
                    <a:pt x="1242060" y="58420"/>
                  </a:cubicBezTo>
                  <a:lnTo>
                    <a:pt x="1242060" y="292100"/>
                  </a:lnTo>
                  <a:cubicBezTo>
                    <a:pt x="1242060" y="324358"/>
                    <a:pt x="1215898" y="350520"/>
                    <a:pt x="1183640" y="350520"/>
                  </a:cubicBezTo>
                  <a:lnTo>
                    <a:pt x="58420" y="350520"/>
                  </a:lnTo>
                  <a:cubicBezTo>
                    <a:pt x="26162" y="350520"/>
                    <a:pt x="0" y="324358"/>
                    <a:pt x="0" y="2921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1" name="Rectangle 50">
              <a:extLst>
                <a:ext uri="{FF2B5EF4-FFF2-40B4-BE49-F238E27FC236}">
                  <a16:creationId xmlns:a16="http://schemas.microsoft.com/office/drawing/2014/main" id="{122021E0-CC65-2480-1CBA-260817FE2EC1}"/>
                </a:ext>
              </a:extLst>
            </p:cNvPr>
            <p:cNvSpPr/>
            <p:nvPr/>
          </p:nvSpPr>
          <p:spPr>
            <a:xfrm>
              <a:off x="1998599" y="4111087"/>
              <a:ext cx="134523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Classifier Model</a:t>
              </a:r>
            </a:p>
          </p:txBody>
        </p:sp>
        <p:sp>
          <p:nvSpPr>
            <p:cNvPr id="52" name="Rectangle 51">
              <a:extLst>
                <a:ext uri="{FF2B5EF4-FFF2-40B4-BE49-F238E27FC236}">
                  <a16:creationId xmlns:a16="http://schemas.microsoft.com/office/drawing/2014/main" id="{68436AB7-34C8-B010-345F-31C170128F1B}"/>
                </a:ext>
              </a:extLst>
            </p:cNvPr>
            <p:cNvSpPr/>
            <p:nvPr/>
          </p:nvSpPr>
          <p:spPr>
            <a:xfrm>
              <a:off x="3010535" y="4111087"/>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53" name="Shape 1038">
              <a:extLst>
                <a:ext uri="{FF2B5EF4-FFF2-40B4-BE49-F238E27FC236}">
                  <a16:creationId xmlns:a16="http://schemas.microsoft.com/office/drawing/2014/main" id="{96505B38-7893-DEEE-8088-74C1C8E3A6BD}"/>
                </a:ext>
              </a:extLst>
            </p:cNvPr>
            <p:cNvSpPr/>
            <p:nvPr/>
          </p:nvSpPr>
          <p:spPr>
            <a:xfrm>
              <a:off x="3749040" y="4066281"/>
              <a:ext cx="1097280" cy="335280"/>
            </a:xfrm>
            <a:custGeom>
              <a:avLst/>
              <a:gdLst/>
              <a:ahLst/>
              <a:cxnLst/>
              <a:rect l="0" t="0" r="0" b="0"/>
              <a:pathLst>
                <a:path w="1097280" h="335280">
                  <a:moveTo>
                    <a:pt x="0" y="55880"/>
                  </a:moveTo>
                  <a:cubicBezTo>
                    <a:pt x="0" y="25019"/>
                    <a:pt x="25019" y="0"/>
                    <a:pt x="55880" y="0"/>
                  </a:cubicBezTo>
                  <a:lnTo>
                    <a:pt x="1041400" y="0"/>
                  </a:lnTo>
                  <a:cubicBezTo>
                    <a:pt x="1072261" y="0"/>
                    <a:pt x="1097280" y="25019"/>
                    <a:pt x="1097280" y="55880"/>
                  </a:cubicBezTo>
                  <a:lnTo>
                    <a:pt x="1097280" y="279400"/>
                  </a:lnTo>
                  <a:cubicBezTo>
                    <a:pt x="1097280" y="310261"/>
                    <a:pt x="1072261" y="335280"/>
                    <a:pt x="1041400" y="335280"/>
                  </a:cubicBezTo>
                  <a:lnTo>
                    <a:pt x="55880" y="335280"/>
                  </a:lnTo>
                  <a:cubicBezTo>
                    <a:pt x="25019" y="335280"/>
                    <a:pt x="0" y="310261"/>
                    <a:pt x="0" y="27940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4" name="Rectangle 53">
              <a:extLst>
                <a:ext uri="{FF2B5EF4-FFF2-40B4-BE49-F238E27FC236}">
                  <a16:creationId xmlns:a16="http://schemas.microsoft.com/office/drawing/2014/main" id="{31D77944-0633-303F-A65D-1E22CF39D540}"/>
                </a:ext>
              </a:extLst>
            </p:cNvPr>
            <p:cNvSpPr/>
            <p:nvPr/>
          </p:nvSpPr>
          <p:spPr>
            <a:xfrm>
              <a:off x="3864229" y="4141567"/>
              <a:ext cx="1114400"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Classification</a:t>
              </a:r>
            </a:p>
          </p:txBody>
        </p:sp>
        <p:sp>
          <p:nvSpPr>
            <p:cNvPr id="55" name="Rectangle 54">
              <a:extLst>
                <a:ext uri="{FF2B5EF4-FFF2-40B4-BE49-F238E27FC236}">
                  <a16:creationId xmlns:a16="http://schemas.microsoft.com/office/drawing/2014/main" id="{BE0930DC-55FE-FDB4-C1C9-136B32CF9D8B}"/>
                </a:ext>
              </a:extLst>
            </p:cNvPr>
            <p:cNvSpPr/>
            <p:nvPr/>
          </p:nvSpPr>
          <p:spPr>
            <a:xfrm>
              <a:off x="4702429" y="4141567"/>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56" name="Shape 1042">
              <a:extLst>
                <a:ext uri="{FF2B5EF4-FFF2-40B4-BE49-F238E27FC236}">
                  <a16:creationId xmlns:a16="http://schemas.microsoft.com/office/drawing/2014/main" id="{FE4A1A1B-A3A6-F7A4-5424-F88517C13D7D}"/>
                </a:ext>
              </a:extLst>
            </p:cNvPr>
            <p:cNvSpPr/>
            <p:nvPr/>
          </p:nvSpPr>
          <p:spPr>
            <a:xfrm>
              <a:off x="5273040" y="4089141"/>
              <a:ext cx="1447800" cy="312420"/>
            </a:xfrm>
            <a:custGeom>
              <a:avLst/>
              <a:gdLst/>
              <a:ahLst/>
              <a:cxnLst/>
              <a:rect l="0" t="0" r="0" b="0"/>
              <a:pathLst>
                <a:path w="1447800" h="312420">
                  <a:moveTo>
                    <a:pt x="0" y="52070"/>
                  </a:moveTo>
                  <a:cubicBezTo>
                    <a:pt x="0" y="23368"/>
                    <a:pt x="23368" y="0"/>
                    <a:pt x="52070" y="0"/>
                  </a:cubicBezTo>
                  <a:lnTo>
                    <a:pt x="1395730" y="0"/>
                  </a:lnTo>
                  <a:cubicBezTo>
                    <a:pt x="1424432" y="0"/>
                    <a:pt x="1447800" y="23368"/>
                    <a:pt x="1447800" y="52070"/>
                  </a:cubicBezTo>
                  <a:lnTo>
                    <a:pt x="1447800" y="260350"/>
                  </a:lnTo>
                  <a:cubicBezTo>
                    <a:pt x="1447800" y="289052"/>
                    <a:pt x="1424432" y="312420"/>
                    <a:pt x="1395730" y="312420"/>
                  </a:cubicBezTo>
                  <a:lnTo>
                    <a:pt x="52070" y="312420"/>
                  </a:lnTo>
                  <a:cubicBezTo>
                    <a:pt x="23368" y="312420"/>
                    <a:pt x="0" y="289052"/>
                    <a:pt x="0" y="260350"/>
                  </a:cubicBez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p>
          </p:txBody>
        </p:sp>
        <p:sp>
          <p:nvSpPr>
            <p:cNvPr id="57" name="Rectangle 56">
              <a:extLst>
                <a:ext uri="{FF2B5EF4-FFF2-40B4-BE49-F238E27FC236}">
                  <a16:creationId xmlns:a16="http://schemas.microsoft.com/office/drawing/2014/main" id="{D9ED7ECC-DE1C-BC72-CF3C-5EAF6BE8B10B}"/>
                </a:ext>
              </a:extLst>
            </p:cNvPr>
            <p:cNvSpPr/>
            <p:nvPr/>
          </p:nvSpPr>
          <p:spPr>
            <a:xfrm>
              <a:off x="5387086" y="4162903"/>
              <a:ext cx="1546370"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Evaluation Metrics</a:t>
              </a:r>
            </a:p>
          </p:txBody>
        </p:sp>
        <p:sp>
          <p:nvSpPr>
            <p:cNvPr id="58" name="Rectangle 57">
              <a:extLst>
                <a:ext uri="{FF2B5EF4-FFF2-40B4-BE49-F238E27FC236}">
                  <a16:creationId xmlns:a16="http://schemas.microsoft.com/office/drawing/2014/main" id="{FC660833-2B15-64B8-538D-21162AC4A7ED}"/>
                </a:ext>
              </a:extLst>
            </p:cNvPr>
            <p:cNvSpPr/>
            <p:nvPr/>
          </p:nvSpPr>
          <p:spPr>
            <a:xfrm>
              <a:off x="6551422" y="4162903"/>
              <a:ext cx="50673" cy="224380"/>
            </a:xfrm>
            <a:prstGeom prst="rect">
              <a:avLst/>
            </a:prstGeom>
            <a:ln>
              <a:noFill/>
            </a:ln>
          </p:spPr>
          <p:txBody>
            <a:bodyPr vert="horz" lIns="0" tIns="0" rIns="0" bIns="0" rtlCol="0">
              <a:noAutofit/>
            </a:bodyPr>
            <a:lstStyle/>
            <a:p>
              <a:pPr marL="6350" marR="1270"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59" name="Shape 1045">
              <a:extLst>
                <a:ext uri="{FF2B5EF4-FFF2-40B4-BE49-F238E27FC236}">
                  <a16:creationId xmlns:a16="http://schemas.microsoft.com/office/drawing/2014/main" id="{9349BF76-FFAF-DDB3-0DBE-1BF4134C5CE9}"/>
                </a:ext>
              </a:extLst>
            </p:cNvPr>
            <p:cNvSpPr/>
            <p:nvPr/>
          </p:nvSpPr>
          <p:spPr>
            <a:xfrm>
              <a:off x="1592580" y="708148"/>
              <a:ext cx="541020" cy="76200"/>
            </a:xfrm>
            <a:custGeom>
              <a:avLst/>
              <a:gdLst/>
              <a:ahLst/>
              <a:cxnLst/>
              <a:rect l="0" t="0" r="0" b="0"/>
              <a:pathLst>
                <a:path w="541020" h="76200">
                  <a:moveTo>
                    <a:pt x="464820" y="0"/>
                  </a:moveTo>
                  <a:lnTo>
                    <a:pt x="541020" y="38100"/>
                  </a:lnTo>
                  <a:lnTo>
                    <a:pt x="464820" y="76200"/>
                  </a:lnTo>
                  <a:lnTo>
                    <a:pt x="464820" y="47625"/>
                  </a:lnTo>
                  <a:lnTo>
                    <a:pt x="0" y="47625"/>
                  </a:lnTo>
                  <a:lnTo>
                    <a:pt x="0" y="28575"/>
                  </a:lnTo>
                  <a:lnTo>
                    <a:pt x="464820" y="28575"/>
                  </a:lnTo>
                  <a:lnTo>
                    <a:pt x="46482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0" name="Shape 1046">
              <a:extLst>
                <a:ext uri="{FF2B5EF4-FFF2-40B4-BE49-F238E27FC236}">
                  <a16:creationId xmlns:a16="http://schemas.microsoft.com/office/drawing/2014/main" id="{EB1640BA-2E61-7AF9-341B-47D76757D590}"/>
                </a:ext>
              </a:extLst>
            </p:cNvPr>
            <p:cNvSpPr/>
            <p:nvPr/>
          </p:nvSpPr>
          <p:spPr>
            <a:xfrm>
              <a:off x="3680460" y="700527"/>
              <a:ext cx="731520" cy="76200"/>
            </a:xfrm>
            <a:custGeom>
              <a:avLst/>
              <a:gdLst/>
              <a:ahLst/>
              <a:cxnLst/>
              <a:rect l="0" t="0" r="0" b="0"/>
              <a:pathLst>
                <a:path w="731520" h="76200">
                  <a:moveTo>
                    <a:pt x="655320" y="0"/>
                  </a:moveTo>
                  <a:lnTo>
                    <a:pt x="731520" y="38100"/>
                  </a:lnTo>
                  <a:lnTo>
                    <a:pt x="655320" y="76200"/>
                  </a:lnTo>
                  <a:lnTo>
                    <a:pt x="655320" y="47625"/>
                  </a:lnTo>
                  <a:lnTo>
                    <a:pt x="0" y="47625"/>
                  </a:lnTo>
                  <a:lnTo>
                    <a:pt x="0" y="28575"/>
                  </a:lnTo>
                  <a:lnTo>
                    <a:pt x="655320" y="28575"/>
                  </a:lnTo>
                  <a:lnTo>
                    <a:pt x="65532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1" name="Shape 1047">
              <a:extLst>
                <a:ext uri="{FF2B5EF4-FFF2-40B4-BE49-F238E27FC236}">
                  <a16:creationId xmlns:a16="http://schemas.microsoft.com/office/drawing/2014/main" id="{D5127F4C-E346-0CC4-C813-EA831E8FC12B}"/>
                </a:ext>
              </a:extLst>
            </p:cNvPr>
            <p:cNvSpPr/>
            <p:nvPr/>
          </p:nvSpPr>
          <p:spPr>
            <a:xfrm>
              <a:off x="5058791" y="890900"/>
              <a:ext cx="76200" cy="632587"/>
            </a:xfrm>
            <a:custGeom>
              <a:avLst/>
              <a:gdLst/>
              <a:ahLst/>
              <a:cxnLst/>
              <a:rect l="0" t="0" r="0" b="0"/>
              <a:pathLst>
                <a:path w="76200" h="632587">
                  <a:moveTo>
                    <a:pt x="40894" y="0"/>
                  </a:moveTo>
                  <a:lnTo>
                    <a:pt x="47599" y="556213"/>
                  </a:lnTo>
                  <a:lnTo>
                    <a:pt x="76200" y="555879"/>
                  </a:lnTo>
                  <a:lnTo>
                    <a:pt x="38989" y="632587"/>
                  </a:lnTo>
                  <a:lnTo>
                    <a:pt x="0" y="556768"/>
                  </a:lnTo>
                  <a:lnTo>
                    <a:pt x="28548" y="556435"/>
                  </a:lnTo>
                  <a:lnTo>
                    <a:pt x="21844" y="254"/>
                  </a:lnTo>
                  <a:lnTo>
                    <a:pt x="4089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2" name="Shape 1048">
              <a:extLst>
                <a:ext uri="{FF2B5EF4-FFF2-40B4-BE49-F238E27FC236}">
                  <a16:creationId xmlns:a16="http://schemas.microsoft.com/office/drawing/2014/main" id="{0C211D43-A9B1-35E8-FCA9-9CD4FDDCB3E2}"/>
                </a:ext>
              </a:extLst>
            </p:cNvPr>
            <p:cNvSpPr/>
            <p:nvPr/>
          </p:nvSpPr>
          <p:spPr>
            <a:xfrm>
              <a:off x="3444240" y="1718813"/>
              <a:ext cx="899287" cy="76200"/>
            </a:xfrm>
            <a:custGeom>
              <a:avLst/>
              <a:gdLst/>
              <a:ahLst/>
              <a:cxnLst/>
              <a:rect l="0" t="0" r="0" b="0"/>
              <a:pathLst>
                <a:path w="899287" h="76200">
                  <a:moveTo>
                    <a:pt x="75819" y="0"/>
                  </a:moveTo>
                  <a:lnTo>
                    <a:pt x="76105" y="28594"/>
                  </a:lnTo>
                  <a:lnTo>
                    <a:pt x="899033" y="21590"/>
                  </a:lnTo>
                  <a:lnTo>
                    <a:pt x="899287" y="40640"/>
                  </a:lnTo>
                  <a:lnTo>
                    <a:pt x="76295" y="47644"/>
                  </a:lnTo>
                  <a:lnTo>
                    <a:pt x="76581" y="76200"/>
                  </a:lnTo>
                  <a:lnTo>
                    <a:pt x="0" y="38735"/>
                  </a:lnTo>
                  <a:lnTo>
                    <a:pt x="75819"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63" name="Shape 1049">
              <a:extLst>
                <a:ext uri="{FF2B5EF4-FFF2-40B4-BE49-F238E27FC236}">
                  <a16:creationId xmlns:a16="http://schemas.microsoft.com/office/drawing/2014/main" id="{7F55DDBA-8EE8-5FDF-C32C-C7874916F687}"/>
                </a:ext>
              </a:extLst>
            </p:cNvPr>
            <p:cNvSpPr/>
            <p:nvPr/>
          </p:nvSpPr>
          <p:spPr>
            <a:xfrm>
              <a:off x="2642997" y="2107814"/>
              <a:ext cx="76073" cy="480314"/>
            </a:xfrm>
            <a:custGeom>
              <a:avLst/>
              <a:gdLst/>
              <a:ahLst/>
              <a:cxnLst/>
              <a:rect l="0" t="0" r="0" b="0"/>
              <a:pathLst>
                <a:path w="76073" h="480314">
                  <a:moveTo>
                    <a:pt x="41148" y="0"/>
                  </a:moveTo>
                  <a:lnTo>
                    <a:pt x="47550" y="403955"/>
                  </a:lnTo>
                  <a:lnTo>
                    <a:pt x="76073" y="403479"/>
                  </a:lnTo>
                  <a:lnTo>
                    <a:pt x="39243" y="480314"/>
                  </a:lnTo>
                  <a:lnTo>
                    <a:pt x="0" y="404749"/>
                  </a:lnTo>
                  <a:lnTo>
                    <a:pt x="28501" y="404273"/>
                  </a:lnTo>
                  <a:lnTo>
                    <a:pt x="22098" y="381"/>
                  </a:lnTo>
                  <a:lnTo>
                    <a:pt x="4114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2" name="Shape 1050">
              <a:extLst>
                <a:ext uri="{FF2B5EF4-FFF2-40B4-BE49-F238E27FC236}">
                  <a16:creationId xmlns:a16="http://schemas.microsoft.com/office/drawing/2014/main" id="{047227D2-34C5-751B-19BE-D9E93A46DF4F}"/>
                </a:ext>
              </a:extLst>
            </p:cNvPr>
            <p:cNvSpPr/>
            <p:nvPr/>
          </p:nvSpPr>
          <p:spPr>
            <a:xfrm>
              <a:off x="1562100" y="2922265"/>
              <a:ext cx="1032510" cy="462661"/>
            </a:xfrm>
            <a:custGeom>
              <a:avLst/>
              <a:gdLst/>
              <a:ahLst/>
              <a:cxnLst/>
              <a:rect l="0" t="0" r="0" b="0"/>
              <a:pathLst>
                <a:path w="1032510" h="462661">
                  <a:moveTo>
                    <a:pt x="1024890" y="0"/>
                  </a:moveTo>
                  <a:lnTo>
                    <a:pt x="1032510" y="17399"/>
                  </a:lnTo>
                  <a:lnTo>
                    <a:pt x="73662" y="436472"/>
                  </a:lnTo>
                  <a:lnTo>
                    <a:pt x="85090" y="462661"/>
                  </a:lnTo>
                  <a:lnTo>
                    <a:pt x="0" y="458216"/>
                  </a:lnTo>
                  <a:lnTo>
                    <a:pt x="54610" y="392811"/>
                  </a:lnTo>
                  <a:lnTo>
                    <a:pt x="66065" y="419062"/>
                  </a:lnTo>
                  <a:lnTo>
                    <a:pt x="102489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3" name="Shape 1051">
              <a:extLst>
                <a:ext uri="{FF2B5EF4-FFF2-40B4-BE49-F238E27FC236}">
                  <a16:creationId xmlns:a16="http://schemas.microsoft.com/office/drawing/2014/main" id="{26C2DE0B-0F95-693C-3965-9ABD1D45248A}"/>
                </a:ext>
              </a:extLst>
            </p:cNvPr>
            <p:cNvSpPr/>
            <p:nvPr/>
          </p:nvSpPr>
          <p:spPr>
            <a:xfrm>
              <a:off x="2653538" y="2915788"/>
              <a:ext cx="714502" cy="563753"/>
            </a:xfrm>
            <a:custGeom>
              <a:avLst/>
              <a:gdLst/>
              <a:ahLst/>
              <a:cxnLst/>
              <a:rect l="0" t="0" r="0" b="0"/>
              <a:pathLst>
                <a:path w="714502" h="563753">
                  <a:moveTo>
                    <a:pt x="11684" y="0"/>
                  </a:moveTo>
                  <a:lnTo>
                    <a:pt x="660421" y="509284"/>
                  </a:lnTo>
                  <a:lnTo>
                    <a:pt x="678053" y="486791"/>
                  </a:lnTo>
                  <a:lnTo>
                    <a:pt x="714502" y="563753"/>
                  </a:lnTo>
                  <a:lnTo>
                    <a:pt x="631063" y="546735"/>
                  </a:lnTo>
                  <a:lnTo>
                    <a:pt x="648650" y="524300"/>
                  </a:lnTo>
                  <a:lnTo>
                    <a:pt x="0" y="14986"/>
                  </a:lnTo>
                  <a:lnTo>
                    <a:pt x="1168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4" name="Shape 1052">
              <a:extLst>
                <a:ext uri="{FF2B5EF4-FFF2-40B4-BE49-F238E27FC236}">
                  <a16:creationId xmlns:a16="http://schemas.microsoft.com/office/drawing/2014/main" id="{A9D7A4D6-031F-0304-01E8-39A379156025}"/>
                </a:ext>
              </a:extLst>
            </p:cNvPr>
            <p:cNvSpPr/>
            <p:nvPr/>
          </p:nvSpPr>
          <p:spPr>
            <a:xfrm>
              <a:off x="1398524" y="3630671"/>
              <a:ext cx="1062736" cy="435356"/>
            </a:xfrm>
            <a:custGeom>
              <a:avLst/>
              <a:gdLst/>
              <a:ahLst/>
              <a:cxnLst/>
              <a:rect l="0" t="0" r="0" b="0"/>
              <a:pathLst>
                <a:path w="1062736" h="435356">
                  <a:moveTo>
                    <a:pt x="7112" y="0"/>
                  </a:moveTo>
                  <a:lnTo>
                    <a:pt x="995330" y="391146"/>
                  </a:lnTo>
                  <a:lnTo>
                    <a:pt x="1005840" y="364490"/>
                  </a:lnTo>
                  <a:lnTo>
                    <a:pt x="1062736" y="427990"/>
                  </a:lnTo>
                  <a:lnTo>
                    <a:pt x="977900" y="435356"/>
                  </a:lnTo>
                  <a:lnTo>
                    <a:pt x="988349" y="408853"/>
                  </a:lnTo>
                  <a:lnTo>
                    <a:pt x="0" y="17780"/>
                  </a:lnTo>
                  <a:lnTo>
                    <a:pt x="711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5" name="Shape 1053">
              <a:extLst>
                <a:ext uri="{FF2B5EF4-FFF2-40B4-BE49-F238E27FC236}">
                  <a16:creationId xmlns:a16="http://schemas.microsoft.com/office/drawing/2014/main" id="{88026266-6396-3C60-6797-9580F2B924AD}"/>
                </a:ext>
              </a:extLst>
            </p:cNvPr>
            <p:cNvSpPr/>
            <p:nvPr/>
          </p:nvSpPr>
          <p:spPr>
            <a:xfrm>
              <a:off x="3124073" y="4149212"/>
              <a:ext cx="624967" cy="76200"/>
            </a:xfrm>
            <a:custGeom>
              <a:avLst/>
              <a:gdLst/>
              <a:ahLst/>
              <a:cxnLst/>
              <a:rect l="0" t="0" r="0" b="0"/>
              <a:pathLst>
                <a:path w="624967" h="76200">
                  <a:moveTo>
                    <a:pt x="549275" y="0"/>
                  </a:moveTo>
                  <a:lnTo>
                    <a:pt x="624967" y="38989"/>
                  </a:lnTo>
                  <a:lnTo>
                    <a:pt x="548259" y="76200"/>
                  </a:lnTo>
                  <a:lnTo>
                    <a:pt x="548640" y="47597"/>
                  </a:lnTo>
                  <a:lnTo>
                    <a:pt x="0" y="40894"/>
                  </a:lnTo>
                  <a:lnTo>
                    <a:pt x="254" y="21844"/>
                  </a:lnTo>
                  <a:lnTo>
                    <a:pt x="548894" y="28547"/>
                  </a:lnTo>
                  <a:lnTo>
                    <a:pt x="54927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7" name="Shape 1054">
              <a:extLst>
                <a:ext uri="{FF2B5EF4-FFF2-40B4-BE49-F238E27FC236}">
                  <a16:creationId xmlns:a16="http://schemas.microsoft.com/office/drawing/2014/main" id="{B9DF5640-94B9-5951-5B2A-051C7B7FF3F2}"/>
                </a:ext>
              </a:extLst>
            </p:cNvPr>
            <p:cNvSpPr/>
            <p:nvPr/>
          </p:nvSpPr>
          <p:spPr>
            <a:xfrm>
              <a:off x="4838573" y="4186931"/>
              <a:ext cx="449707" cy="76200"/>
            </a:xfrm>
            <a:custGeom>
              <a:avLst/>
              <a:gdLst/>
              <a:ahLst/>
              <a:cxnLst/>
              <a:rect l="0" t="0" r="0" b="0"/>
              <a:pathLst>
                <a:path w="449707" h="76200">
                  <a:moveTo>
                    <a:pt x="374142" y="0"/>
                  </a:moveTo>
                  <a:lnTo>
                    <a:pt x="449707" y="39370"/>
                  </a:lnTo>
                  <a:lnTo>
                    <a:pt x="372872" y="76200"/>
                  </a:lnTo>
                  <a:lnTo>
                    <a:pt x="373350" y="47538"/>
                  </a:lnTo>
                  <a:lnTo>
                    <a:pt x="0" y="41275"/>
                  </a:lnTo>
                  <a:lnTo>
                    <a:pt x="254" y="22225"/>
                  </a:lnTo>
                  <a:lnTo>
                    <a:pt x="373665" y="28612"/>
                  </a:lnTo>
                  <a:lnTo>
                    <a:pt x="37414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8" name="Shape 1055">
              <a:extLst>
                <a:ext uri="{FF2B5EF4-FFF2-40B4-BE49-F238E27FC236}">
                  <a16:creationId xmlns:a16="http://schemas.microsoft.com/office/drawing/2014/main" id="{9FC79557-2135-61E3-3F47-40B5FAAAAE74}"/>
                </a:ext>
              </a:extLst>
            </p:cNvPr>
            <p:cNvSpPr/>
            <p:nvPr/>
          </p:nvSpPr>
          <p:spPr>
            <a:xfrm>
              <a:off x="2446020" y="3646038"/>
              <a:ext cx="1001776" cy="412369"/>
            </a:xfrm>
            <a:custGeom>
              <a:avLst/>
              <a:gdLst/>
              <a:ahLst/>
              <a:cxnLst/>
              <a:rect l="0" t="0" r="0" b="0"/>
              <a:pathLst>
                <a:path w="1001776" h="412369">
                  <a:moveTo>
                    <a:pt x="994664" y="0"/>
                  </a:moveTo>
                  <a:lnTo>
                    <a:pt x="1001776" y="17653"/>
                  </a:lnTo>
                  <a:lnTo>
                    <a:pt x="74280" y="385717"/>
                  </a:lnTo>
                  <a:lnTo>
                    <a:pt x="84836" y="412369"/>
                  </a:lnTo>
                  <a:lnTo>
                    <a:pt x="0" y="405003"/>
                  </a:lnTo>
                  <a:lnTo>
                    <a:pt x="56769" y="341503"/>
                  </a:lnTo>
                  <a:lnTo>
                    <a:pt x="67289" y="368066"/>
                  </a:lnTo>
                  <a:lnTo>
                    <a:pt x="99466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559" name="Shape 1056">
              <a:extLst>
                <a:ext uri="{FF2B5EF4-FFF2-40B4-BE49-F238E27FC236}">
                  <a16:creationId xmlns:a16="http://schemas.microsoft.com/office/drawing/2014/main" id="{8823797F-A51E-80CA-2EEC-CD82E6C20A26}"/>
                </a:ext>
              </a:extLst>
            </p:cNvPr>
            <p:cNvSpPr/>
            <p:nvPr/>
          </p:nvSpPr>
          <p:spPr>
            <a:xfrm>
              <a:off x="0" y="428112"/>
              <a:ext cx="22860" cy="4168140"/>
            </a:xfrm>
            <a:custGeom>
              <a:avLst/>
              <a:gdLst/>
              <a:ahLst/>
              <a:cxnLst/>
              <a:rect l="0" t="0" r="0" b="0"/>
              <a:pathLst>
                <a:path w="22860" h="4168140">
                  <a:moveTo>
                    <a:pt x="0" y="0"/>
                  </a:moveTo>
                  <a:lnTo>
                    <a:pt x="22860" y="4168140"/>
                  </a:lnTo>
                </a:path>
              </a:pathLst>
            </a:custGeom>
            <a:ln w="190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3560" name="Shape 1057">
              <a:extLst>
                <a:ext uri="{FF2B5EF4-FFF2-40B4-BE49-F238E27FC236}">
                  <a16:creationId xmlns:a16="http://schemas.microsoft.com/office/drawing/2014/main" id="{88CEDFFE-6C1B-0A03-2BCC-A4ACF5C81710}"/>
                </a:ext>
              </a:extLst>
            </p:cNvPr>
            <p:cNvSpPr/>
            <p:nvPr/>
          </p:nvSpPr>
          <p:spPr>
            <a:xfrm>
              <a:off x="0" y="420492"/>
              <a:ext cx="6873240" cy="30480"/>
            </a:xfrm>
            <a:custGeom>
              <a:avLst/>
              <a:gdLst/>
              <a:ahLst/>
              <a:cxnLst/>
              <a:rect l="0" t="0" r="0" b="0"/>
              <a:pathLst>
                <a:path w="6873240" h="30480">
                  <a:moveTo>
                    <a:pt x="0" y="30480"/>
                  </a:moveTo>
                  <a:lnTo>
                    <a:pt x="6873240" y="0"/>
                  </a:lnTo>
                </a:path>
              </a:pathLst>
            </a:custGeom>
            <a:ln w="190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3561" name="Shape 1058">
              <a:extLst>
                <a:ext uri="{FF2B5EF4-FFF2-40B4-BE49-F238E27FC236}">
                  <a16:creationId xmlns:a16="http://schemas.microsoft.com/office/drawing/2014/main" id="{A3272255-02E9-3047-B9D8-B9290713C9A9}"/>
                </a:ext>
              </a:extLst>
            </p:cNvPr>
            <p:cNvSpPr/>
            <p:nvPr/>
          </p:nvSpPr>
          <p:spPr>
            <a:xfrm>
              <a:off x="6865620" y="420492"/>
              <a:ext cx="7620" cy="4206240"/>
            </a:xfrm>
            <a:custGeom>
              <a:avLst/>
              <a:gdLst/>
              <a:ahLst/>
              <a:cxnLst/>
              <a:rect l="0" t="0" r="0" b="0"/>
              <a:pathLst>
                <a:path w="7620" h="4206240">
                  <a:moveTo>
                    <a:pt x="0" y="0"/>
                  </a:moveTo>
                  <a:lnTo>
                    <a:pt x="7620" y="4206240"/>
                  </a:lnTo>
                </a:path>
              </a:pathLst>
            </a:custGeom>
            <a:ln w="190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sp>
          <p:nvSpPr>
            <p:cNvPr id="23562" name="Shape 1059">
              <a:extLst>
                <a:ext uri="{FF2B5EF4-FFF2-40B4-BE49-F238E27FC236}">
                  <a16:creationId xmlns:a16="http://schemas.microsoft.com/office/drawing/2014/main" id="{08B51302-966D-51B5-1BFE-8EF312B42907}"/>
                </a:ext>
              </a:extLst>
            </p:cNvPr>
            <p:cNvSpPr/>
            <p:nvPr/>
          </p:nvSpPr>
          <p:spPr>
            <a:xfrm>
              <a:off x="22860" y="4588886"/>
              <a:ext cx="6850381" cy="15240"/>
            </a:xfrm>
            <a:custGeom>
              <a:avLst/>
              <a:gdLst/>
              <a:ahLst/>
              <a:cxnLst/>
              <a:rect l="0" t="0" r="0" b="0"/>
              <a:pathLst>
                <a:path w="6850381" h="15240">
                  <a:moveTo>
                    <a:pt x="0" y="0"/>
                  </a:moveTo>
                  <a:lnTo>
                    <a:pt x="6850381" y="15240"/>
                  </a:lnTo>
                </a:path>
              </a:pathLst>
            </a:custGeom>
            <a:ln w="19050" cap="flat">
              <a:miter lim="127000"/>
            </a:ln>
          </p:spPr>
          <p:style>
            <a:lnRef idx="1">
              <a:srgbClr val="000000"/>
            </a:lnRef>
            <a:fillRef idx="0">
              <a:srgbClr val="000000">
                <a:alpha val="0"/>
              </a:srgbClr>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7332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TextShape 1"/>
          <p:cNvSpPr txBox="1"/>
          <p:nvPr/>
        </p:nvSpPr>
        <p:spPr>
          <a:xfrm>
            <a:off x="570605" y="233834"/>
            <a:ext cx="8229240" cy="923674"/>
          </a:xfrm>
          <a:prstGeom prst="rect">
            <a:avLst/>
          </a:prstGeom>
        </p:spPr>
        <p:txBody>
          <a:bodyPr lIns="0" rIns="0" bIns="0" anchor="b"/>
          <a:lstStyle/>
          <a:p>
            <a:pPr algn="ctr">
              <a:lnSpc>
                <a:spcPct val="100000"/>
              </a:lnSpc>
            </a:pPr>
            <a:r>
              <a:rPr lang="en-US" sz="4000" dirty="0">
                <a:solidFill>
                  <a:srgbClr val="7030A0"/>
                </a:solidFill>
                <a:latin typeface="Times New Roman" panose="02020603050405020304" pitchFamily="18" charset="0"/>
                <a:cs typeface="Times New Roman" panose="02020603050405020304" pitchFamily="18" charset="0"/>
              </a:rPr>
              <a:t>Experimental Set-up</a:t>
            </a:r>
            <a:endParaRPr sz="3000" dirty="0"/>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7BAF798B-4FAC-0E04-403A-6625531ABF9B}"/>
              </a:ext>
            </a:extLst>
          </p:cNvPr>
          <p:cNvSpPr/>
          <p:nvPr/>
        </p:nvSpPr>
        <p:spPr>
          <a:xfrm>
            <a:off x="943276" y="2040556"/>
            <a:ext cx="1357162" cy="8470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IMAGE</a:t>
            </a:r>
          </a:p>
        </p:txBody>
      </p:sp>
      <p:sp>
        <p:nvSpPr>
          <p:cNvPr id="8" name="Rectangle: Rounded Corners 7">
            <a:extLst>
              <a:ext uri="{FF2B5EF4-FFF2-40B4-BE49-F238E27FC236}">
                <a16:creationId xmlns:a16="http://schemas.microsoft.com/office/drawing/2014/main" id="{57050155-2E3B-C18B-EAD2-7C8A7B924406}"/>
              </a:ext>
            </a:extLst>
          </p:cNvPr>
          <p:cNvSpPr/>
          <p:nvPr/>
        </p:nvSpPr>
        <p:spPr>
          <a:xfrm>
            <a:off x="3664819" y="2040555"/>
            <a:ext cx="1357162" cy="8470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CNN</a:t>
            </a:r>
          </a:p>
        </p:txBody>
      </p:sp>
      <p:sp>
        <p:nvSpPr>
          <p:cNvPr id="9" name="Rectangle: Rounded Corners 8">
            <a:extLst>
              <a:ext uri="{FF2B5EF4-FFF2-40B4-BE49-F238E27FC236}">
                <a16:creationId xmlns:a16="http://schemas.microsoft.com/office/drawing/2014/main" id="{C0AFCED8-E50C-AF0D-7FF4-B6EA454407C7}"/>
              </a:ext>
            </a:extLst>
          </p:cNvPr>
          <p:cNvSpPr/>
          <p:nvPr/>
        </p:nvSpPr>
        <p:spPr>
          <a:xfrm>
            <a:off x="943276" y="4089133"/>
            <a:ext cx="1357162" cy="8470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TEXT DATA</a:t>
            </a:r>
          </a:p>
        </p:txBody>
      </p:sp>
      <p:sp>
        <p:nvSpPr>
          <p:cNvPr id="10" name="Rectangle: Rounded Corners 9">
            <a:extLst>
              <a:ext uri="{FF2B5EF4-FFF2-40B4-BE49-F238E27FC236}">
                <a16:creationId xmlns:a16="http://schemas.microsoft.com/office/drawing/2014/main" id="{E34066AA-42A6-4523-2A9A-4F36527E728D}"/>
              </a:ext>
            </a:extLst>
          </p:cNvPr>
          <p:cNvSpPr/>
          <p:nvPr/>
        </p:nvSpPr>
        <p:spPr>
          <a:xfrm>
            <a:off x="3664819" y="4089132"/>
            <a:ext cx="1357162" cy="8470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SOFTMAX</a:t>
            </a:r>
          </a:p>
        </p:txBody>
      </p:sp>
      <p:sp>
        <p:nvSpPr>
          <p:cNvPr id="11" name="Rectangle: Rounded Corners 10">
            <a:extLst>
              <a:ext uri="{FF2B5EF4-FFF2-40B4-BE49-F238E27FC236}">
                <a16:creationId xmlns:a16="http://schemas.microsoft.com/office/drawing/2014/main" id="{5922C340-BCFB-93AF-0868-50D5921D82F6}"/>
              </a:ext>
            </a:extLst>
          </p:cNvPr>
          <p:cNvSpPr/>
          <p:nvPr/>
        </p:nvSpPr>
        <p:spPr>
          <a:xfrm>
            <a:off x="6386362" y="4089132"/>
            <a:ext cx="1814362" cy="92367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DISEASE PREDICTION</a:t>
            </a:r>
          </a:p>
        </p:txBody>
      </p:sp>
      <p:cxnSp>
        <p:nvCxnSpPr>
          <p:cNvPr id="13" name="Straight Arrow Connector 12">
            <a:extLst>
              <a:ext uri="{FF2B5EF4-FFF2-40B4-BE49-F238E27FC236}">
                <a16:creationId xmlns:a16="http://schemas.microsoft.com/office/drawing/2014/main" id="{86C896FF-130F-5273-08BE-1307A6AFE2C7}"/>
              </a:ext>
            </a:extLst>
          </p:cNvPr>
          <p:cNvCxnSpPr>
            <a:stCxn id="7" idx="3"/>
            <a:endCxn id="8" idx="1"/>
          </p:cNvCxnSpPr>
          <p:nvPr/>
        </p:nvCxnSpPr>
        <p:spPr>
          <a:xfrm flipV="1">
            <a:off x="2300438" y="2464067"/>
            <a:ext cx="1364381" cy="1"/>
          </a:xfrm>
          <a:prstGeom prst="straightConnector1">
            <a:avLst/>
          </a:prstGeom>
          <a:ln w="38100">
            <a:solidFill>
              <a:schemeClr val="accent4">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DB3299FF-00AC-830E-0162-DD4C4608C504}"/>
              </a:ext>
            </a:extLst>
          </p:cNvPr>
          <p:cNvCxnSpPr/>
          <p:nvPr/>
        </p:nvCxnSpPr>
        <p:spPr>
          <a:xfrm flipV="1">
            <a:off x="2296828" y="4497226"/>
            <a:ext cx="1364381" cy="1"/>
          </a:xfrm>
          <a:prstGeom prst="straightConnector1">
            <a:avLst/>
          </a:prstGeom>
          <a:ln w="38100">
            <a:solidFill>
              <a:schemeClr val="accent4">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6C16C97B-0595-C87F-9EE0-CBD4319AF1BC}"/>
              </a:ext>
            </a:extLst>
          </p:cNvPr>
          <p:cNvCxnSpPr/>
          <p:nvPr/>
        </p:nvCxnSpPr>
        <p:spPr>
          <a:xfrm flipV="1">
            <a:off x="5021981" y="4512643"/>
            <a:ext cx="1364381" cy="1"/>
          </a:xfrm>
          <a:prstGeom prst="straightConnector1">
            <a:avLst/>
          </a:prstGeom>
          <a:ln w="38100">
            <a:solidFill>
              <a:schemeClr val="accent4">
                <a:lumMod val="50000"/>
              </a:schemeClr>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66D7A437-15DB-6D56-9198-7B5A992D6F16}"/>
              </a:ext>
            </a:extLst>
          </p:cNvPr>
          <p:cNvCxnSpPr>
            <a:cxnSpLocks/>
            <a:stCxn id="7" idx="2"/>
          </p:cNvCxnSpPr>
          <p:nvPr/>
        </p:nvCxnSpPr>
        <p:spPr>
          <a:xfrm>
            <a:off x="1621857" y="2887579"/>
            <a:ext cx="0" cy="1201553"/>
          </a:xfrm>
          <a:prstGeom prst="straightConnector1">
            <a:avLst/>
          </a:prstGeom>
          <a:ln w="38100">
            <a:solidFill>
              <a:schemeClr val="accent4">
                <a:lumMod val="50000"/>
              </a:schemeClr>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447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33160" y="182520"/>
            <a:ext cx="8076960" cy="76176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a:rPr>
              <a:t>Result: Example</a:t>
            </a:r>
            <a:endParaRPr sz="4000" dirty="0"/>
          </a:p>
        </p:txBody>
      </p:sp>
      <p:pic>
        <p:nvPicPr>
          <p:cNvPr id="6"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C96E9814-375D-8CE8-7FF5-69FC6EC2F72B}"/>
              </a:ext>
            </a:extLst>
          </p:cNvPr>
          <p:cNvPicPr>
            <a:picLocks noChangeAspect="1"/>
          </p:cNvPicPr>
          <p:nvPr/>
        </p:nvPicPr>
        <p:blipFill>
          <a:blip r:embed="rId3"/>
          <a:stretch>
            <a:fillRect/>
          </a:stretch>
        </p:blipFill>
        <p:spPr>
          <a:xfrm>
            <a:off x="678546" y="1762646"/>
            <a:ext cx="2401932" cy="2875367"/>
          </a:xfrm>
          <a:prstGeom prst="rect">
            <a:avLst/>
          </a:prstGeom>
        </p:spPr>
      </p:pic>
      <p:pic>
        <p:nvPicPr>
          <p:cNvPr id="12" name="Picture 11">
            <a:extLst>
              <a:ext uri="{FF2B5EF4-FFF2-40B4-BE49-F238E27FC236}">
                <a16:creationId xmlns:a16="http://schemas.microsoft.com/office/drawing/2014/main" id="{B7ED69DC-9266-2931-100E-7733DC69C1EF}"/>
              </a:ext>
            </a:extLst>
          </p:cNvPr>
          <p:cNvPicPr>
            <a:picLocks noChangeAspect="1"/>
          </p:cNvPicPr>
          <p:nvPr/>
        </p:nvPicPr>
        <p:blipFill>
          <a:blip r:embed="rId4"/>
          <a:stretch>
            <a:fillRect/>
          </a:stretch>
        </p:blipFill>
        <p:spPr>
          <a:xfrm>
            <a:off x="3301547" y="1854491"/>
            <a:ext cx="2262913" cy="2783522"/>
          </a:xfrm>
          <a:prstGeom prst="rect">
            <a:avLst/>
          </a:prstGeom>
        </p:spPr>
      </p:pic>
      <p:pic>
        <p:nvPicPr>
          <p:cNvPr id="14" name="Picture 13">
            <a:extLst>
              <a:ext uri="{FF2B5EF4-FFF2-40B4-BE49-F238E27FC236}">
                <a16:creationId xmlns:a16="http://schemas.microsoft.com/office/drawing/2014/main" id="{9408882A-C9BE-9A6E-2046-7C8840665149}"/>
              </a:ext>
            </a:extLst>
          </p:cNvPr>
          <p:cNvPicPr>
            <a:picLocks noChangeAspect="1"/>
          </p:cNvPicPr>
          <p:nvPr/>
        </p:nvPicPr>
        <p:blipFill>
          <a:blip r:embed="rId5"/>
          <a:stretch>
            <a:fillRect/>
          </a:stretch>
        </p:blipFill>
        <p:spPr>
          <a:xfrm>
            <a:off x="5975896" y="1597794"/>
            <a:ext cx="2634224" cy="3132063"/>
          </a:xfrm>
          <a:prstGeom prst="rect">
            <a:avLst/>
          </a:prstGeom>
        </p:spPr>
      </p:pic>
      <p:sp>
        <p:nvSpPr>
          <p:cNvPr id="16" name="TextBox 15">
            <a:extLst>
              <a:ext uri="{FF2B5EF4-FFF2-40B4-BE49-F238E27FC236}">
                <a16:creationId xmlns:a16="http://schemas.microsoft.com/office/drawing/2014/main" id="{19BDDA0A-91C7-E9EF-7A73-D97E9ACDD6E9}"/>
              </a:ext>
            </a:extLst>
          </p:cNvPr>
          <p:cNvSpPr txBox="1"/>
          <p:nvPr/>
        </p:nvSpPr>
        <p:spPr>
          <a:xfrm>
            <a:off x="1088313" y="4535988"/>
            <a:ext cx="1525360" cy="523220"/>
          </a:xfrm>
          <a:prstGeom prst="rect">
            <a:avLst/>
          </a:prstGeom>
          <a:noFill/>
        </p:spPr>
        <p:txBody>
          <a:bodyPr wrap="square" rtlCol="0">
            <a:spAutoFit/>
          </a:bodyPr>
          <a:lstStyle/>
          <a:p>
            <a:pPr algn="ctr"/>
            <a:r>
              <a:rPr lang="en-IN" sz="1400" dirty="0"/>
              <a:t>Fig. Tomato Leaf Prediction</a:t>
            </a:r>
          </a:p>
        </p:txBody>
      </p:sp>
      <p:sp>
        <p:nvSpPr>
          <p:cNvPr id="19" name="TextBox 18">
            <a:extLst>
              <a:ext uri="{FF2B5EF4-FFF2-40B4-BE49-F238E27FC236}">
                <a16:creationId xmlns:a16="http://schemas.microsoft.com/office/drawing/2014/main" id="{9E88E16D-507A-E7D0-EAEE-AF7048024AF1}"/>
              </a:ext>
            </a:extLst>
          </p:cNvPr>
          <p:cNvSpPr txBox="1"/>
          <p:nvPr/>
        </p:nvSpPr>
        <p:spPr>
          <a:xfrm>
            <a:off x="3765507" y="4556602"/>
            <a:ext cx="1525360" cy="523220"/>
          </a:xfrm>
          <a:prstGeom prst="rect">
            <a:avLst/>
          </a:prstGeom>
          <a:noFill/>
        </p:spPr>
        <p:txBody>
          <a:bodyPr wrap="square" rtlCol="0">
            <a:spAutoFit/>
          </a:bodyPr>
          <a:lstStyle/>
          <a:p>
            <a:pPr algn="ctr"/>
            <a:r>
              <a:rPr lang="en-IN" sz="1400" dirty="0"/>
              <a:t>Fig. Potato Leaf Prediction</a:t>
            </a:r>
          </a:p>
        </p:txBody>
      </p:sp>
      <p:sp>
        <p:nvSpPr>
          <p:cNvPr id="20" name="TextBox 19">
            <a:extLst>
              <a:ext uri="{FF2B5EF4-FFF2-40B4-BE49-F238E27FC236}">
                <a16:creationId xmlns:a16="http://schemas.microsoft.com/office/drawing/2014/main" id="{CA068CA2-99B2-2405-125C-41AF371C59C4}"/>
              </a:ext>
            </a:extLst>
          </p:cNvPr>
          <p:cNvSpPr txBox="1"/>
          <p:nvPr/>
        </p:nvSpPr>
        <p:spPr>
          <a:xfrm>
            <a:off x="6530328" y="4535988"/>
            <a:ext cx="1525360" cy="523220"/>
          </a:xfrm>
          <a:prstGeom prst="rect">
            <a:avLst/>
          </a:prstGeom>
          <a:noFill/>
        </p:spPr>
        <p:txBody>
          <a:bodyPr wrap="square" rtlCol="0">
            <a:spAutoFit/>
          </a:bodyPr>
          <a:lstStyle/>
          <a:p>
            <a:pPr algn="ctr"/>
            <a:r>
              <a:rPr lang="en-IN" sz="1400" dirty="0"/>
              <a:t>Fig. Pepper Leaf Prediction</a:t>
            </a:r>
          </a:p>
        </p:txBody>
      </p:sp>
    </p:spTree>
    <p:extLst>
      <p:ext uri="{BB962C8B-B14F-4D97-AF65-F5344CB8AC3E}">
        <p14:creationId xmlns:p14="http://schemas.microsoft.com/office/powerpoint/2010/main" val="13873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dirty="0">
                <a:solidFill>
                  <a:srgbClr val="045C75"/>
                </a:solidFill>
                <a:latin typeface="Constantia" panose="02030602050306030303" pitchFamily="18" charset="0"/>
              </a:rPr>
              <a:t>Dept. of CSE, University of Engineering &amp; Management Jaipur</a:t>
            </a:r>
          </a:p>
        </p:txBody>
      </p:sp>
      <p:sp>
        <p:nvSpPr>
          <p:cNvPr id="3" name="CustomShape 1"/>
          <p:cNvSpPr/>
          <p:nvPr/>
        </p:nvSpPr>
        <p:spPr>
          <a:xfrm>
            <a:off x="571500" y="193593"/>
            <a:ext cx="8076960" cy="837720"/>
          </a:xfrm>
          <a:prstGeom prst="rect">
            <a:avLst/>
          </a:prstGeom>
          <a:noFill/>
          <a:ln w="9360">
            <a:noFill/>
          </a:ln>
        </p:spPr>
        <p:txBody>
          <a:bodyPr lIns="0" tIns="45000" rIns="0" bIns="0" anchor="b"/>
          <a:lstStyle/>
          <a:p>
            <a:pPr algn="ctr">
              <a:lnSpc>
                <a:spcPct val="100000"/>
              </a:lnSpc>
            </a:pPr>
            <a:r>
              <a:rPr lang="en-IN" sz="4000" b="1" dirty="0">
                <a:solidFill>
                  <a:srgbClr val="7030A0"/>
                </a:solidFill>
                <a:latin typeface="Times New Roman" panose="02020603050405020304" pitchFamily="18" charset="0"/>
                <a:cs typeface="Times New Roman" panose="02020603050405020304" pitchFamily="18" charset="0"/>
              </a:rPr>
              <a:t>Result Analysis </a:t>
            </a:r>
            <a:endParaRPr sz="4000" dirty="0">
              <a:latin typeface="Times New Roman" panose="02020603050405020304" pitchFamily="18" charset="0"/>
              <a:cs typeface="Times New Roman" panose="02020603050405020304" pitchFamily="18" charset="0"/>
            </a:endParaRPr>
          </a:p>
        </p:txBody>
      </p:sp>
      <p:pic>
        <p:nvPicPr>
          <p:cNvPr id="5" name="Picture 6" descr="D:\logo.jpg"/>
          <p:cNvPicPr>
            <a:picLocks noChangeAspect="1" noChangeArrowheads="1"/>
          </p:cNvPicPr>
          <p:nvPr/>
        </p:nvPicPr>
        <p:blipFill>
          <a:blip r:embed="rId2" cstate="print">
            <a:extLst>
              <a:ext uri="{28A0092B-C50C-407E-A947-70E740481C1C}">
                <a14:useLocalDpi xmlns:a14="http://schemas.microsoft.com/office/drawing/2010/main" val="0"/>
              </a:ext>
            </a:extLst>
          </a:blip>
          <a:srcRect l="2734" t="4678" r="2295" b="3926"/>
          <a:stretch>
            <a:fillRect/>
          </a:stretch>
        </p:blipFill>
        <p:spPr bwMode="auto">
          <a:xfrm>
            <a:off x="7543800" y="0"/>
            <a:ext cx="160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C21B22A3-3070-669C-ACA3-8E5BFA8352EB}"/>
              </a:ext>
            </a:extLst>
          </p:cNvPr>
          <p:cNvPicPr>
            <a:picLocks noChangeAspect="1"/>
          </p:cNvPicPr>
          <p:nvPr/>
        </p:nvPicPr>
        <p:blipFill>
          <a:blip r:embed="rId3"/>
          <a:stretch>
            <a:fillRect/>
          </a:stretch>
        </p:blipFill>
        <p:spPr>
          <a:xfrm>
            <a:off x="571500" y="3040561"/>
            <a:ext cx="7981950" cy="1490512"/>
          </a:xfrm>
          <a:prstGeom prst="rect">
            <a:avLst/>
          </a:prstGeom>
        </p:spPr>
      </p:pic>
      <p:pic>
        <p:nvPicPr>
          <p:cNvPr id="11" name="Picture 10">
            <a:extLst>
              <a:ext uri="{FF2B5EF4-FFF2-40B4-BE49-F238E27FC236}">
                <a16:creationId xmlns:a16="http://schemas.microsoft.com/office/drawing/2014/main" id="{4AB1EC5A-9194-8BBC-54B2-76ED3DEA7F22}"/>
              </a:ext>
            </a:extLst>
          </p:cNvPr>
          <p:cNvPicPr>
            <a:picLocks noChangeAspect="1"/>
          </p:cNvPicPr>
          <p:nvPr/>
        </p:nvPicPr>
        <p:blipFill>
          <a:blip r:embed="rId4"/>
          <a:stretch>
            <a:fillRect/>
          </a:stretch>
        </p:blipFill>
        <p:spPr>
          <a:xfrm>
            <a:off x="571500" y="1450277"/>
            <a:ext cx="7981950" cy="1371600"/>
          </a:xfrm>
          <a:prstGeom prst="rect">
            <a:avLst/>
          </a:prstGeom>
        </p:spPr>
      </p:pic>
      <p:pic>
        <p:nvPicPr>
          <p:cNvPr id="13" name="Picture 12">
            <a:extLst>
              <a:ext uri="{FF2B5EF4-FFF2-40B4-BE49-F238E27FC236}">
                <a16:creationId xmlns:a16="http://schemas.microsoft.com/office/drawing/2014/main" id="{FC9ED7C9-E895-E932-EEF2-2B737DDCB5A8}"/>
              </a:ext>
            </a:extLst>
          </p:cNvPr>
          <p:cNvPicPr>
            <a:picLocks noChangeAspect="1"/>
          </p:cNvPicPr>
          <p:nvPr/>
        </p:nvPicPr>
        <p:blipFill>
          <a:blip r:embed="rId5"/>
          <a:stretch>
            <a:fillRect/>
          </a:stretch>
        </p:blipFill>
        <p:spPr>
          <a:xfrm>
            <a:off x="571500" y="4749757"/>
            <a:ext cx="7981950" cy="1041399"/>
          </a:xfrm>
          <a:prstGeom prst="rect">
            <a:avLst/>
          </a:prstGeom>
        </p:spPr>
      </p:pic>
    </p:spTree>
    <p:extLst>
      <p:ext uri="{BB962C8B-B14F-4D97-AF65-F5344CB8AC3E}">
        <p14:creationId xmlns:p14="http://schemas.microsoft.com/office/powerpoint/2010/main" val="2581007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197</TotalTime>
  <Words>1234</Words>
  <Application>Microsoft Office PowerPoint</Application>
  <PresentationFormat>On-screen Show (4:3)</PresentationFormat>
  <Paragraphs>140</Paragraphs>
  <Slides>14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Constantia</vt:lpstr>
      <vt:lpstr>StarSymbol</vt:lpstr>
      <vt:lpstr>Times New Roman</vt:lpstr>
      <vt:lpstr>Wingdings</vt:lpstr>
      <vt:lpstr>Wingdings 2</vt:lpstr>
      <vt:lpstr>Flow</vt:lpstr>
      <vt:lpstr>2_Flow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dc:creator>
  <cp:lastModifiedBy>ABHAY PRASAD</cp:lastModifiedBy>
  <cp:revision>20</cp:revision>
  <dcterms:modified xsi:type="dcterms:W3CDTF">2024-04-08T05:59:40Z</dcterms:modified>
</cp:coreProperties>
</file>