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5"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1D1CF-BB39-4201-9431-02F31A742EF8}" v="1253" dt="2025-10-19T17:43:49.528"/>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5" d="100"/>
          <a:sy n="75" d="100"/>
        </p:scale>
        <p:origin x="67" y="21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 Nandini" userId="278dffb487bb49b2" providerId="LiveId" clId="{191A9B91-9350-42ED-9376-FFF873986E9E}"/>
    <pc:docChg chg="custSel addSld delSld modSld">
      <pc:chgData name="Arya Nandini" userId="278dffb487bb49b2" providerId="LiveId" clId="{191A9B91-9350-42ED-9376-FFF873986E9E}" dt="2025-10-19T17:43:49.528" v="2551" actId="20577"/>
      <pc:docMkLst>
        <pc:docMk/>
      </pc:docMkLst>
      <pc:sldChg chg="modSp mod">
        <pc:chgData name="Arya Nandini" userId="278dffb487bb49b2" providerId="LiveId" clId="{191A9B91-9350-42ED-9376-FFF873986E9E}" dt="2025-10-19T17:43:07.967" v="2520" actId="27636"/>
        <pc:sldMkLst>
          <pc:docMk/>
          <pc:sldMk cId="1341901065" sldId="302"/>
        </pc:sldMkLst>
        <pc:spChg chg="mod">
          <ac:chgData name="Arya Nandini" userId="278dffb487bb49b2" providerId="LiveId" clId="{191A9B91-9350-42ED-9376-FFF873986E9E}" dt="2025-10-19T17:43:07.967" v="2520" actId="27636"/>
          <ac:spMkLst>
            <pc:docMk/>
            <pc:sldMk cId="1341901065" sldId="302"/>
            <ac:spMk id="9" creationId="{FEF304F5-32C5-4869-B185-859B567855A8}"/>
          </ac:spMkLst>
        </pc:spChg>
      </pc:sldChg>
      <pc:sldChg chg="modSp mod">
        <pc:chgData name="Arya Nandini" userId="278dffb487bb49b2" providerId="LiveId" clId="{191A9B91-9350-42ED-9376-FFF873986E9E}" dt="2025-10-19T17:42:18.523" v="2514" actId="20577"/>
        <pc:sldMkLst>
          <pc:docMk/>
          <pc:sldMk cId="3696770303" sldId="315"/>
        </pc:sldMkLst>
        <pc:spChg chg="mod">
          <ac:chgData name="Arya Nandini" userId="278dffb487bb49b2" providerId="LiveId" clId="{191A9B91-9350-42ED-9376-FFF873986E9E}" dt="2025-10-19T17:42:18.523" v="2514" actId="20577"/>
          <ac:spMkLst>
            <pc:docMk/>
            <pc:sldMk cId="3696770303" sldId="315"/>
            <ac:spMk id="3" creationId="{EBF2FBC7-3552-4F01-BB27-8BEEE74F7277}"/>
          </ac:spMkLst>
        </pc:spChg>
        <pc:spChg chg="mod">
          <ac:chgData name="Arya Nandini" userId="278dffb487bb49b2" providerId="LiveId" clId="{191A9B91-9350-42ED-9376-FFF873986E9E}" dt="2025-10-19T17:11:26.735" v="1815" actId="12"/>
          <ac:spMkLst>
            <pc:docMk/>
            <pc:sldMk cId="3696770303" sldId="315"/>
            <ac:spMk id="4" creationId="{54480D71-BB98-83CB-16F7-66C0D7E45883}"/>
          </ac:spMkLst>
        </pc:spChg>
      </pc:sldChg>
      <pc:sldChg chg="modSp mod modAnim">
        <pc:chgData name="Arya Nandini" userId="278dffb487bb49b2" providerId="LiveId" clId="{191A9B91-9350-42ED-9376-FFF873986E9E}" dt="2025-10-19T17:42:11.884" v="2512" actId="20577"/>
        <pc:sldMkLst>
          <pc:docMk/>
          <pc:sldMk cId="3098548442" sldId="327"/>
        </pc:sldMkLst>
        <pc:spChg chg="mod">
          <ac:chgData name="Arya Nandini" userId="278dffb487bb49b2" providerId="LiveId" clId="{191A9B91-9350-42ED-9376-FFF873986E9E}" dt="2025-10-19T17:41:27.142" v="2475" actId="14100"/>
          <ac:spMkLst>
            <pc:docMk/>
            <pc:sldMk cId="3098548442" sldId="327"/>
            <ac:spMk id="2" creationId="{E46E4DD1-270B-4C80-AFF0-EB26F132AF36}"/>
          </ac:spMkLst>
        </pc:spChg>
        <pc:spChg chg="mod">
          <ac:chgData name="Arya Nandini" userId="278dffb487bb49b2" providerId="LiveId" clId="{191A9B91-9350-42ED-9376-FFF873986E9E}" dt="2025-10-19T17:42:11.884" v="2512" actId="20577"/>
          <ac:spMkLst>
            <pc:docMk/>
            <pc:sldMk cId="3098548442" sldId="327"/>
            <ac:spMk id="4" creationId="{777CC02B-F7C6-47A8-8C3E-C57C417D9EA3}"/>
          </ac:spMkLst>
        </pc:spChg>
      </pc:sldChg>
      <pc:sldChg chg="modSp mod">
        <pc:chgData name="Arya Nandini" userId="278dffb487bb49b2" providerId="LiveId" clId="{191A9B91-9350-42ED-9376-FFF873986E9E}" dt="2025-10-19T17:43:49.528" v="2551" actId="20577"/>
        <pc:sldMkLst>
          <pc:docMk/>
          <pc:sldMk cId="48075006" sldId="329"/>
        </pc:sldMkLst>
        <pc:spChg chg="mod">
          <ac:chgData name="Arya Nandini" userId="278dffb487bb49b2" providerId="LiveId" clId="{191A9B91-9350-42ED-9376-FFF873986E9E}" dt="2025-10-19T17:15:58.884" v="2183" actId="5793"/>
          <ac:spMkLst>
            <pc:docMk/>
            <pc:sldMk cId="48075006" sldId="329"/>
            <ac:spMk id="3" creationId="{FA488652-DC56-EC26-5F31-ED7CB8D4D27A}"/>
          </ac:spMkLst>
        </pc:spChg>
        <pc:spChg chg="mod">
          <ac:chgData name="Arya Nandini" userId="278dffb487bb49b2" providerId="LiveId" clId="{191A9B91-9350-42ED-9376-FFF873986E9E}" dt="2025-10-19T17:43:49.528" v="2551" actId="20577"/>
          <ac:spMkLst>
            <pc:docMk/>
            <pc:sldMk cId="48075006" sldId="329"/>
            <ac:spMk id="4" creationId="{1A4A072B-83C6-4607-AE6A-5AD61CC72C44}"/>
          </ac:spMkLst>
        </pc:spChg>
      </pc:sldChg>
      <pc:sldChg chg="modSp mod modAnim">
        <pc:chgData name="Arya Nandini" userId="278dffb487bb49b2" providerId="LiveId" clId="{191A9B91-9350-42ED-9376-FFF873986E9E}" dt="2025-10-19T17:39:45.246" v="2465" actId="20577"/>
        <pc:sldMkLst>
          <pc:docMk/>
          <pc:sldMk cId="1604013440" sldId="338"/>
        </pc:sldMkLst>
        <pc:spChg chg="mod">
          <ac:chgData name="Arya Nandini" userId="278dffb487bb49b2" providerId="LiveId" clId="{191A9B91-9350-42ED-9376-FFF873986E9E}" dt="2025-10-19T17:39:28.365" v="2454" actId="1076"/>
          <ac:spMkLst>
            <pc:docMk/>
            <pc:sldMk cId="1604013440" sldId="338"/>
            <ac:spMk id="2" creationId="{7201737A-B873-4D1D-8A41-5ABF5184BC8F}"/>
          </ac:spMkLst>
        </pc:spChg>
        <pc:spChg chg="mod">
          <ac:chgData name="Arya Nandini" userId="278dffb487bb49b2" providerId="LiveId" clId="{191A9B91-9350-42ED-9376-FFF873986E9E}" dt="2025-10-19T17:39:45.246" v="2465" actId="20577"/>
          <ac:spMkLst>
            <pc:docMk/>
            <pc:sldMk cId="1604013440" sldId="338"/>
            <ac:spMk id="4" creationId="{92056599-CDAA-4367-BEF8-31D6E32518C8}"/>
          </ac:spMkLst>
        </pc:spChg>
      </pc:sldChg>
      <pc:sldChg chg="addSp delSp modSp mod">
        <pc:chgData name="Arya Nandini" userId="278dffb487bb49b2" providerId="LiveId" clId="{191A9B91-9350-42ED-9376-FFF873986E9E}" dt="2025-10-19T17:19:49.547" v="2206" actId="14100"/>
        <pc:sldMkLst>
          <pc:docMk/>
          <pc:sldMk cId="1086225493" sldId="339"/>
        </pc:sldMkLst>
        <pc:spChg chg="del">
          <ac:chgData name="Arya Nandini" userId="278dffb487bb49b2" providerId="LiveId" clId="{191A9B91-9350-42ED-9376-FFF873986E9E}" dt="2025-10-19T17:16:27.311" v="2184" actId="478"/>
          <ac:spMkLst>
            <pc:docMk/>
            <pc:sldMk cId="1086225493" sldId="339"/>
            <ac:spMk id="2" creationId="{62734786-4DEA-9955-BFF8-FDF1EBB84300}"/>
          </ac:spMkLst>
        </pc:spChg>
        <pc:spChg chg="mod">
          <ac:chgData name="Arya Nandini" userId="278dffb487bb49b2" providerId="LiveId" clId="{191A9B91-9350-42ED-9376-FFF873986E9E}" dt="2025-10-19T17:18:23.741" v="2192" actId="1076"/>
          <ac:spMkLst>
            <pc:docMk/>
            <pc:sldMk cId="1086225493" sldId="339"/>
            <ac:spMk id="4" creationId="{AFE3A2AF-177E-45E6-A191-0F8523DB7FFA}"/>
          </ac:spMkLst>
        </pc:spChg>
        <pc:picChg chg="add mod">
          <ac:chgData name="Arya Nandini" userId="278dffb487bb49b2" providerId="LiveId" clId="{191A9B91-9350-42ED-9376-FFF873986E9E}" dt="2025-10-19T17:19:49.547" v="2206" actId="14100"/>
          <ac:picMkLst>
            <pc:docMk/>
            <pc:sldMk cId="1086225493" sldId="339"/>
            <ac:picMk id="6" creationId="{A38205BE-8203-AA4D-DB25-FED30F85ADA7}"/>
          </ac:picMkLst>
        </pc:picChg>
        <pc:picChg chg="add mod">
          <ac:chgData name="Arya Nandini" userId="278dffb487bb49b2" providerId="LiveId" clId="{191A9B91-9350-42ED-9376-FFF873986E9E}" dt="2025-10-19T17:19:44.831" v="2205" actId="14100"/>
          <ac:picMkLst>
            <pc:docMk/>
            <pc:sldMk cId="1086225493" sldId="339"/>
            <ac:picMk id="10" creationId="{27D870BD-AC93-B82D-3BE0-7D188EF40E32}"/>
          </ac:picMkLst>
        </pc:picChg>
      </pc:sldChg>
      <pc:sldChg chg="addSp delSp modSp mod">
        <pc:chgData name="Arya Nandini" userId="278dffb487bb49b2" providerId="LiveId" clId="{191A9B91-9350-42ED-9376-FFF873986E9E}" dt="2025-10-19T17:21:52.958" v="2223" actId="14100"/>
        <pc:sldMkLst>
          <pc:docMk/>
          <pc:sldMk cId="390853083" sldId="340"/>
        </pc:sldMkLst>
        <pc:spChg chg="del">
          <ac:chgData name="Arya Nandini" userId="278dffb487bb49b2" providerId="LiveId" clId="{191A9B91-9350-42ED-9376-FFF873986E9E}" dt="2025-10-19T17:19:56.460" v="2207" actId="478"/>
          <ac:spMkLst>
            <pc:docMk/>
            <pc:sldMk cId="390853083" sldId="340"/>
            <ac:spMk id="2" creationId="{A36EB5C4-B334-C562-399B-4AC61818DAC5}"/>
          </ac:spMkLst>
        </pc:spChg>
        <pc:spChg chg="mod">
          <ac:chgData name="Arya Nandini" userId="278dffb487bb49b2" providerId="LiveId" clId="{191A9B91-9350-42ED-9376-FFF873986E9E}" dt="2025-10-19T17:20:12.287" v="2214" actId="27636"/>
          <ac:spMkLst>
            <pc:docMk/>
            <pc:sldMk cId="390853083" sldId="340"/>
            <ac:spMk id="4" creationId="{723A3B93-82D2-A57B-4898-3D9B0C72DC7D}"/>
          </ac:spMkLst>
        </pc:spChg>
        <pc:picChg chg="add mod">
          <ac:chgData name="Arya Nandini" userId="278dffb487bb49b2" providerId="LiveId" clId="{191A9B91-9350-42ED-9376-FFF873986E9E}" dt="2025-10-19T17:21:52.958" v="2223" actId="14100"/>
          <ac:picMkLst>
            <pc:docMk/>
            <pc:sldMk cId="390853083" sldId="340"/>
            <ac:picMk id="6" creationId="{CB3AE8AF-BB23-CA76-FB36-103C1D1B3D68}"/>
          </ac:picMkLst>
        </pc:picChg>
      </pc:sldChg>
      <pc:sldChg chg="del">
        <pc:chgData name="Arya Nandini" userId="278dffb487bb49b2" providerId="LiveId" clId="{191A9B91-9350-42ED-9376-FFF873986E9E}" dt="2025-10-19T17:24:09.027" v="2226" actId="2696"/>
        <pc:sldMkLst>
          <pc:docMk/>
          <pc:sldMk cId="349846658" sldId="341"/>
        </pc:sldMkLst>
      </pc:sldChg>
      <pc:sldChg chg="addSp modSp mod modAnim">
        <pc:chgData name="Arya Nandini" userId="278dffb487bb49b2" providerId="LiveId" clId="{191A9B91-9350-42ED-9376-FFF873986E9E}" dt="2025-10-19T17:27:01.166" v="2309" actId="14100"/>
        <pc:sldMkLst>
          <pc:docMk/>
          <pc:sldMk cId="2710602174" sldId="342"/>
        </pc:sldMkLst>
        <pc:spChg chg="mod">
          <ac:chgData name="Arya Nandini" userId="278dffb487bb49b2" providerId="LiveId" clId="{191A9B91-9350-42ED-9376-FFF873986E9E}" dt="2025-10-19T17:25:02.734" v="2263" actId="1076"/>
          <ac:spMkLst>
            <pc:docMk/>
            <pc:sldMk cId="2710602174" sldId="342"/>
            <ac:spMk id="4" creationId="{C5390BF9-A1B3-D0A5-6FE6-4C64A8B75AA9}"/>
          </ac:spMkLst>
        </pc:spChg>
        <pc:spChg chg="mod">
          <ac:chgData name="Arya Nandini" userId="278dffb487bb49b2" providerId="LiveId" clId="{191A9B91-9350-42ED-9376-FFF873986E9E}" dt="2025-10-19T17:24:21.625" v="2255" actId="20577"/>
          <ac:spMkLst>
            <pc:docMk/>
            <pc:sldMk cId="2710602174" sldId="342"/>
            <ac:spMk id="10" creationId="{460BF899-F7CC-395F-D4B6-232771689F29}"/>
          </ac:spMkLst>
        </pc:spChg>
        <pc:picChg chg="add mod">
          <ac:chgData name="Arya Nandini" userId="278dffb487bb49b2" providerId="LiveId" clId="{191A9B91-9350-42ED-9376-FFF873986E9E}" dt="2025-10-19T17:27:01.166" v="2309" actId="14100"/>
          <ac:picMkLst>
            <pc:docMk/>
            <pc:sldMk cId="2710602174" sldId="342"/>
            <ac:picMk id="3" creationId="{E9EF35FF-BC66-37A3-C05C-53F829722820}"/>
          </ac:picMkLst>
        </pc:picChg>
      </pc:sldChg>
      <pc:sldChg chg="addSp modSp mod modAnim">
        <pc:chgData name="Arya Nandini" userId="278dffb487bb49b2" providerId="LiveId" clId="{191A9B91-9350-42ED-9376-FFF873986E9E}" dt="2025-10-19T17:27:08.544" v="2310" actId="1076"/>
        <pc:sldMkLst>
          <pc:docMk/>
          <pc:sldMk cId="566684513" sldId="343"/>
        </pc:sldMkLst>
        <pc:spChg chg="mod">
          <ac:chgData name="Arya Nandini" userId="278dffb487bb49b2" providerId="LiveId" clId="{191A9B91-9350-42ED-9376-FFF873986E9E}" dt="2025-10-19T17:26:02.717" v="2301" actId="1076"/>
          <ac:spMkLst>
            <pc:docMk/>
            <pc:sldMk cId="566684513" sldId="343"/>
            <ac:spMk id="4" creationId="{5359B88B-4EF4-AA7A-A15C-4B2147671C19}"/>
          </ac:spMkLst>
        </pc:spChg>
        <pc:spChg chg="mod">
          <ac:chgData name="Arya Nandini" userId="278dffb487bb49b2" providerId="LiveId" clId="{191A9B91-9350-42ED-9376-FFF873986E9E}" dt="2025-10-19T17:25:52.802" v="2300" actId="20577"/>
          <ac:spMkLst>
            <pc:docMk/>
            <pc:sldMk cId="566684513" sldId="343"/>
            <ac:spMk id="10" creationId="{D48169FB-B4CE-0F31-B897-737AB3A70EC0}"/>
          </ac:spMkLst>
        </pc:spChg>
        <pc:picChg chg="add mod">
          <ac:chgData name="Arya Nandini" userId="278dffb487bb49b2" providerId="LiveId" clId="{191A9B91-9350-42ED-9376-FFF873986E9E}" dt="2025-10-19T17:27:08.544" v="2310" actId="1076"/>
          <ac:picMkLst>
            <pc:docMk/>
            <pc:sldMk cId="566684513" sldId="343"/>
            <ac:picMk id="3" creationId="{C119D9A8-6A5C-9F05-7893-48AEDA026DCB}"/>
          </ac:picMkLst>
        </pc:picChg>
      </pc:sldChg>
      <pc:sldChg chg="modSp mod modAnim">
        <pc:chgData name="Arya Nandini" userId="278dffb487bb49b2" providerId="LiveId" clId="{191A9B91-9350-42ED-9376-FFF873986E9E}" dt="2025-10-19T17:40:42.540" v="2472"/>
        <pc:sldMkLst>
          <pc:docMk/>
          <pc:sldMk cId="1596923865" sldId="344"/>
        </pc:sldMkLst>
        <pc:spChg chg="mod">
          <ac:chgData name="Arya Nandini" userId="278dffb487bb49b2" providerId="LiveId" clId="{191A9B91-9350-42ED-9376-FFF873986E9E}" dt="2025-10-19T17:40:33.827" v="2471" actId="20577"/>
          <ac:spMkLst>
            <pc:docMk/>
            <pc:sldMk cId="1596923865" sldId="344"/>
            <ac:spMk id="10" creationId="{8935B953-0B74-DF35-9464-45E8CB01D89D}"/>
          </ac:spMkLst>
        </pc:spChg>
      </pc:sldChg>
      <pc:sldChg chg="addSp delSp modSp add mod">
        <pc:chgData name="Arya Nandini" userId="278dffb487bb49b2" providerId="LiveId" clId="{191A9B91-9350-42ED-9376-FFF873986E9E}" dt="2025-10-19T17:22:13.040" v="2225" actId="14100"/>
        <pc:sldMkLst>
          <pc:docMk/>
          <pc:sldMk cId="2598720808" sldId="345"/>
        </pc:sldMkLst>
        <pc:picChg chg="add mod">
          <ac:chgData name="Arya Nandini" userId="278dffb487bb49b2" providerId="LiveId" clId="{191A9B91-9350-42ED-9376-FFF873986E9E}" dt="2025-10-19T17:22:13.040" v="2225" actId="14100"/>
          <ac:picMkLst>
            <pc:docMk/>
            <pc:sldMk cId="2598720808" sldId="345"/>
            <ac:picMk id="3" creationId="{FE36B4AC-655D-53FE-ADBD-17815DF32F68}"/>
          </ac:picMkLst>
        </pc:picChg>
        <pc:picChg chg="del">
          <ac:chgData name="Arya Nandini" userId="278dffb487bb49b2" providerId="LiveId" clId="{191A9B91-9350-42ED-9376-FFF873986E9E}" dt="2025-10-19T17:21:33.163" v="2220" actId="478"/>
          <ac:picMkLst>
            <pc:docMk/>
            <pc:sldMk cId="2598720808" sldId="345"/>
            <ac:picMk id="6" creationId="{69616170-0EBE-8E7C-40A5-83F9E0E83E2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ryaNandini-Contributor/VOIS_AICTE_Oct2025_MajorProject_Arya-Nandini.git"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2706072" y="3434080"/>
            <a:ext cx="8605519" cy="861497"/>
          </a:xfrm>
        </p:spPr>
        <p:txBody>
          <a:bodyPr>
            <a:normAutofit/>
          </a:bodyPr>
          <a:lstStyle/>
          <a:p>
            <a:pPr algn="r"/>
            <a:r>
              <a:rPr lang="en-US" b="0" dirty="0">
                <a:solidFill>
                  <a:schemeClr val="tx1"/>
                </a:solidFill>
              </a:rPr>
              <a:t>Submitted by : Arya Nandini</a:t>
            </a:r>
          </a:p>
          <a:p>
            <a:pPr algn="r"/>
            <a:r>
              <a:rPr lang="en-US" b="0" dirty="0">
                <a:solidFill>
                  <a:schemeClr val="tx1"/>
                </a:solidFill>
              </a:rPr>
              <a:t>AICTE Internship ID : </a:t>
            </a:r>
            <a:r>
              <a:rPr lang="en-US" dirty="0">
                <a:solidFill>
                  <a:schemeClr val="tx1"/>
                </a:solidFill>
              </a:rPr>
              <a:t>INTERNSHIP_17546440516895be538720f</a:t>
            </a:r>
            <a:endParaRPr lang="en-IN" dirty="0">
              <a:solidFill>
                <a:schemeClr val="tx1"/>
              </a:solidFill>
            </a:endParaRP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557520" y="1505784"/>
            <a:ext cx="4998720" cy="861497"/>
          </a:xfrm>
        </p:spPr>
        <p:txBody>
          <a:bodyPr>
            <a:normAutofit fontScale="90000"/>
          </a:bodyPr>
          <a:lstStyle/>
          <a:p>
            <a:r>
              <a:rPr lang="en-GB" sz="3200" dirty="0"/>
              <a:t>Netflix Data Analysis Project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0" y="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endParaRPr lang="en-IN" dirty="0"/>
          </a:p>
        </p:txBody>
      </p:sp>
      <p:pic>
        <p:nvPicPr>
          <p:cNvPr id="3" name="Picture 2" descr="A certificate of completion with red text and a red badge&#10;&#10;AI-generated content may be incorrect.">
            <a:extLst>
              <a:ext uri="{FF2B5EF4-FFF2-40B4-BE49-F238E27FC236}">
                <a16:creationId xmlns:a16="http://schemas.microsoft.com/office/drawing/2014/main" id="{E9EF35FF-BC66-37A3-C05C-53F829722820}"/>
              </a:ext>
            </a:extLst>
          </p:cNvPr>
          <p:cNvPicPr>
            <a:picLocks noChangeAspect="1"/>
          </p:cNvPicPr>
          <p:nvPr/>
        </p:nvPicPr>
        <p:blipFill>
          <a:blip r:embed="rId3"/>
          <a:stretch>
            <a:fillRect/>
          </a:stretch>
        </p:blipFill>
        <p:spPr>
          <a:xfrm>
            <a:off x="320983" y="792481"/>
            <a:ext cx="10214938" cy="6065519"/>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10160" y="0"/>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C119D9A8-6A5C-9F05-7893-48AEDA026DCB}"/>
              </a:ext>
            </a:extLst>
          </p:cNvPr>
          <p:cNvPicPr>
            <a:picLocks noChangeAspect="1"/>
          </p:cNvPicPr>
          <p:nvPr/>
        </p:nvPicPr>
        <p:blipFill>
          <a:blip r:embed="rId3"/>
          <a:stretch>
            <a:fillRect/>
          </a:stretch>
        </p:blipFill>
        <p:spPr>
          <a:xfrm>
            <a:off x="411797" y="711200"/>
            <a:ext cx="10246043" cy="61468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262300" y="1371601"/>
            <a:ext cx="6431280" cy="4013199"/>
          </a:xfrm>
        </p:spPr>
        <p:txBody>
          <a:bodyPr>
            <a:normAutofit fontScale="25000" lnSpcReduction="20000"/>
          </a:bodyPr>
          <a:lstStyle/>
          <a:p>
            <a:pPr>
              <a:lnSpc>
                <a:spcPct val="150000"/>
              </a:lnSpc>
            </a:pPr>
            <a:r>
              <a:rPr lang="en-US" sz="5600" dirty="0">
                <a:latin typeface="Aptos" panose="020B0004020202020204" pitchFamily="34" charset="0"/>
              </a:rPr>
              <a:t>Netflix has grown into one of the world’s leading streaming platforms, offering a constantly expanding mix of original shows and licensed titles. But as competition rises from services like Amazon Prime Video, Disney+, and various regional OTT platforms, Netflix needs to take a closer look at its content library to understand what’s working, what’s missing, and where new opportunities lie.</a:t>
            </a:r>
          </a:p>
          <a:p>
            <a:pPr>
              <a:lnSpc>
                <a:spcPct val="150000"/>
              </a:lnSpc>
            </a:pPr>
            <a:r>
              <a:rPr lang="en-US" sz="5600" dirty="0">
                <a:latin typeface="Aptos" panose="020B0004020202020204" pitchFamily="34" charset="0"/>
              </a:rPr>
              <a:t>This project focuses on </a:t>
            </a:r>
            <a:r>
              <a:rPr lang="en-US" sz="5600" b="1" dirty="0">
                <a:latin typeface="Aptos" panose="020B0004020202020204" pitchFamily="34" charset="0"/>
              </a:rPr>
              <a:t>“Content Trends Analysis for Strategic Recommendations.”</a:t>
            </a:r>
            <a:r>
              <a:rPr lang="en-US" sz="5600" dirty="0">
                <a:latin typeface="Aptos" panose="020B0004020202020204" pitchFamily="34" charset="0"/>
              </a:rPr>
              <a:t> The goal is to explore how Netflix’s content lineup — including the balance between movies and TV shows, popular genres, and contributions from different countries — has changed over the years. By analyzing these trends, we aim to highlight key audience preferences, uncover strong-performing genres, and provide insights that can guide Netflix’s global content strategy.</a:t>
            </a:r>
            <a:endParaRPr lang="en-IN" sz="5600" dirty="0">
              <a:latin typeface="Aptos" panose="020B0004020202020204" pitchFamily="34"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409162" y="193040"/>
            <a:ext cx="6995604" cy="802047"/>
          </a:xfrm>
        </p:spPr>
        <p:txBody>
          <a:bodyPr>
            <a:normAutofit fontScale="90000"/>
          </a:bodyPr>
          <a:lstStyle/>
          <a:p>
            <a:r>
              <a:rPr lang="en-US" dirty="0"/>
              <a:t>Problem Statement :</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86079" y="151447"/>
            <a:ext cx="6276109" cy="830997"/>
          </a:xfrm>
        </p:spPr>
        <p:txBody>
          <a:bodyPr>
            <a:normAutofit fontScale="90000"/>
          </a:bodyPr>
          <a:lstStyle/>
          <a:p>
            <a:r>
              <a:rPr lang="en-GB" dirty="0"/>
              <a:t>Project Description :</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243840" y="1074242"/>
            <a:ext cx="11480801" cy="5632311"/>
          </a:xfrm>
          <a:prstGeom prst="rect">
            <a:avLst/>
          </a:prstGeom>
          <a:noFill/>
        </p:spPr>
        <p:txBody>
          <a:bodyPr wrap="square">
            <a:spAutoFit/>
          </a:bodyPr>
          <a:lstStyle/>
          <a:p>
            <a:r>
              <a:rPr lang="en-US" dirty="0"/>
              <a:t>This project focuses on analyzing how Netflix’s content library has evolved over time. It examines the growth and distribution of Movies and TV Shows, tracks how the popularity of different genres has shifted, and compares contributions from various countries to understand the platform’s global diversity.</a:t>
            </a:r>
          </a:p>
          <a:p>
            <a:r>
              <a:rPr lang="en-US" dirty="0"/>
              <a:t>The aim is to uncover patterns and trends that reveal what kind of content performs best and which areas have potential for growth. Based on these insights, the study will offer strategic recommendations to help Netflix strengthen its future content acquisition, production planning, and regional expansion strategies.</a:t>
            </a:r>
          </a:p>
          <a:p>
            <a:pPr>
              <a:buNone/>
            </a:pPr>
            <a:endParaRPr lang="en-US" dirty="0"/>
          </a:p>
          <a:p>
            <a:pPr>
              <a:buNone/>
            </a:pPr>
            <a:r>
              <a:rPr lang="en-US" b="1" dirty="0"/>
              <a:t>Significance of the Study</a:t>
            </a:r>
          </a:p>
          <a:p>
            <a:r>
              <a:rPr lang="en-US" dirty="0"/>
              <a:t>This analysis plays an important role in understanding how Netflix’s content choices have evolved and how audiences are engaging with them. By identifying which genres are most popular and which regions are underrepresented, the study provides practical insights that can help Netflix make smarter, data-driven business decisions.</a:t>
            </a:r>
            <a:br>
              <a:rPr lang="en-US" dirty="0"/>
            </a:br>
            <a:endParaRPr lang="en-US" dirty="0"/>
          </a:p>
          <a:p>
            <a:r>
              <a:rPr lang="en-US" dirty="0"/>
              <a:t>These findings can be especially useful for:</a:t>
            </a:r>
            <a:br>
              <a:rPr lang="en-US" dirty="0"/>
            </a:br>
            <a:endParaRPr lang="en-US" dirty="0"/>
          </a:p>
          <a:p>
            <a:pPr marL="285750" indent="-285750">
              <a:buFont typeface="Arial" panose="020B0604020202020204" pitchFamily="34" charset="0"/>
              <a:buChar char="•"/>
            </a:pPr>
            <a:r>
              <a:rPr lang="en-US" b="1" dirty="0"/>
              <a:t>Improving content strategy:</a:t>
            </a:r>
            <a:r>
              <a:rPr lang="en-US" dirty="0"/>
              <a:t> Balancing global appeal with local storytelling.</a:t>
            </a:r>
          </a:p>
          <a:p>
            <a:pPr marL="285750" indent="-285750">
              <a:buFont typeface="Arial" panose="020B0604020202020204" pitchFamily="34" charset="0"/>
              <a:buChar char="•"/>
            </a:pPr>
            <a:r>
              <a:rPr lang="en-US" b="1" dirty="0"/>
              <a:t>Understanding market trends:</a:t>
            </a:r>
            <a:r>
              <a:rPr lang="en-US" dirty="0"/>
              <a:t> Recognizing shifts in audience tastes and regional preferences.</a:t>
            </a:r>
          </a:p>
          <a:p>
            <a:pPr marL="285750" indent="-285750">
              <a:buFont typeface="Arial" panose="020B0604020202020204" pitchFamily="34" charset="0"/>
              <a:buChar char="•"/>
            </a:pPr>
            <a:r>
              <a:rPr lang="en-US" b="1" dirty="0"/>
              <a:t>Guiding investments:</a:t>
            </a:r>
            <a:r>
              <a:rPr lang="en-US" dirty="0"/>
              <a:t> Supporting informed decisions on where to invest in new shows, movies, or partnerships.</a:t>
            </a:r>
          </a:p>
          <a:p>
            <a:pPr>
              <a:buNone/>
            </a:pPr>
            <a:endParaRPr lang="en-US"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396488" y="441176"/>
            <a:ext cx="10046070" cy="802641"/>
          </a:xfrm>
        </p:spPr>
        <p:txBody>
          <a:bodyPr>
            <a:normAutofit/>
          </a:bodyPr>
          <a:lstStyle/>
          <a:p>
            <a:r>
              <a:rPr lang="en-US" sz="4300" dirty="0"/>
              <a:t>Who Are the End Users ?</a:t>
            </a:r>
            <a:endParaRPr lang="en-IN" sz="43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1243817"/>
            <a:ext cx="855875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a:p>
            <a:pPr defTabSz="91440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Media and Entertainment Consultants</a:t>
            </a:r>
          </a:p>
          <a:p>
            <a:pPr defTabSz="914400" eaLnBrk="0" fontAlgn="base" hangingPunct="0">
              <a:spcBef>
                <a:spcPct val="0"/>
              </a:spcBef>
              <a:spcAft>
                <a:spcPct val="0"/>
              </a:spcAft>
              <a:buClrTx/>
              <a:buSzTx/>
            </a:pPr>
            <a:r>
              <a:rPr lang="en-US" altLang="en-US" sz="1800" dirty="0">
                <a:solidFill>
                  <a:schemeClr val="tx1"/>
                </a:solidFill>
                <a:latin typeface="Arial" panose="020B0604020202020204" pitchFamily="34" charset="0"/>
              </a:rPr>
              <a:t>Investors and Stakeholders in the Streaming Industry</a:t>
            </a:r>
          </a:p>
          <a:p>
            <a:pPr defTabSz="914400" eaLnBrk="0" fontAlgn="base" hangingPunct="0">
              <a:spcBef>
                <a:spcPct val="0"/>
              </a:spcBef>
              <a:spcAft>
                <a:spcPct val="0"/>
              </a:spcAft>
              <a:buClrTx/>
              <a:buSzTx/>
            </a:pPr>
            <a:r>
              <a:rPr lang="en-US" altLang="en-US" sz="1800" dirty="0">
                <a:solidFill>
                  <a:schemeClr val="tx1"/>
                </a:solidFill>
                <a:latin typeface="Arial" panose="020B0604020202020204" pitchFamily="34" charset="0"/>
              </a:rPr>
              <a:t>Policy Makers and Cultural Analysts</a:t>
            </a:r>
          </a:p>
          <a:p>
            <a:pPr defTabSz="914400" eaLnBrk="0" fontAlgn="base" hangingPunct="0">
              <a:spcBef>
                <a:spcPct val="0"/>
              </a:spcBef>
              <a:spcAft>
                <a:spcPct val="0"/>
              </a:spcAft>
              <a:buClrTx/>
              <a:buSzTx/>
            </a:pPr>
            <a:r>
              <a:rPr lang="en-US" altLang="en-US" sz="1800" dirty="0">
                <a:solidFill>
                  <a:schemeClr val="tx1"/>
                </a:solidFill>
                <a:latin typeface="Arial" panose="020B0604020202020204" pitchFamily="34" charset="0"/>
              </a:rPr>
              <a:t>Netflix Management and Strategy Team</a:t>
            </a:r>
          </a:p>
          <a:p>
            <a:pPr defTabSz="914400" eaLnBrk="0" fontAlgn="base" hangingPunct="0">
              <a:spcBef>
                <a:spcPct val="0"/>
              </a:spcBef>
              <a:spcAft>
                <a:spcPct val="0"/>
              </a:spcAft>
              <a:buClrTx/>
              <a:buSzTx/>
            </a:pPr>
            <a:r>
              <a:rPr lang="en-US" altLang="en-US" sz="1800" dirty="0">
                <a:solidFill>
                  <a:schemeClr val="tx1"/>
                </a:solidFill>
                <a:latin typeface="Arial" panose="020B0604020202020204" pitchFamily="34" charset="0"/>
              </a:rPr>
              <a:t>Netflix Content and Production Teams</a:t>
            </a:r>
          </a:p>
          <a:p>
            <a:pPr defTabSz="914400" eaLnBrk="0" fontAlgn="base" hangingPunct="0">
              <a:spcBef>
                <a:spcPct val="0"/>
              </a:spcBef>
              <a:spcAft>
                <a:spcPct val="0"/>
              </a:spcAft>
              <a:buClrTx/>
              <a:buSzTx/>
            </a:pPr>
            <a:r>
              <a:rPr lang="en-US" altLang="en-US" sz="1800" dirty="0">
                <a:solidFill>
                  <a:schemeClr val="tx1"/>
                </a:solidFill>
                <a:latin typeface="Arial" panose="020B0604020202020204" pitchFamily="34" charset="0"/>
              </a:rPr>
              <a:t>Netflix Data Analytics and Insights Department</a:t>
            </a:r>
          </a:p>
          <a:p>
            <a:pPr defTabSz="914400" eaLnBrk="0" fontAlgn="base" hangingPunct="0">
              <a:spcBef>
                <a:spcPct val="0"/>
              </a:spcBef>
              <a:spcAft>
                <a:spcPct val="0"/>
              </a:spcAft>
              <a:buClrTx/>
              <a:buSzTx/>
            </a:pPr>
            <a:r>
              <a:rPr lang="en-US" altLang="en-US" sz="1800" dirty="0">
                <a:solidFill>
                  <a:schemeClr val="tx1"/>
                </a:solidFill>
                <a:latin typeface="Arial" panose="020B0604020202020204" pitchFamily="34" charset="0"/>
              </a:rPr>
              <a:t>Data Analysts and Data Scientists (in the OTT or media industry)</a:t>
            </a:r>
          </a:p>
          <a:p>
            <a:pPr defTabSz="914400" eaLnBrk="0" fontAlgn="base" hangingPunct="0">
              <a:spcBef>
                <a:spcPct val="0"/>
              </a:spcBef>
              <a:spcAft>
                <a:spcPct val="0"/>
              </a:spcAft>
              <a:buClrTx/>
              <a:buSzTx/>
            </a:pPr>
            <a:r>
              <a:rPr lang="en-US" altLang="en-US" sz="1800" dirty="0">
                <a:solidFill>
                  <a:schemeClr val="tx1"/>
                </a:solidFill>
                <a:latin typeface="Arial" panose="020B0604020202020204" pitchFamily="34" charset="0"/>
              </a:rPr>
              <a:t>Academic Researchers and Students (studying data analytics or media trends)</a:t>
            </a:r>
          </a:p>
          <a:p>
            <a:pPr marL="0" indent="0" defTabSz="914400" eaLnBrk="0" fontAlgn="base" hangingPunct="0">
              <a:spcBef>
                <a:spcPct val="0"/>
              </a:spcBef>
              <a:spcAft>
                <a:spcPct val="0"/>
              </a:spcAft>
              <a:buClrTx/>
              <a:buSzTx/>
              <a:buNone/>
            </a:pPr>
            <a:br>
              <a:rPr kumimoji="0" lang="en-US" altLang="en-US" sz="1800" i="0" u="none" strike="noStrike" cap="none" normalizeH="0" baseline="0" dirty="0">
                <a:ln>
                  <a:noFill/>
                </a:ln>
                <a:solidFill>
                  <a:schemeClr val="tx1"/>
                </a:solidFill>
                <a:effectLst/>
                <a:latin typeface="Arial" panose="020B0604020202020204" pitchFamily="34" charset="0"/>
              </a:rPr>
            </a:b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fontScale="90000"/>
          </a:bodyPr>
          <a:lstStyle/>
          <a:p>
            <a:r>
              <a:rPr lang="en-US" dirty="0"/>
              <a:t>Technology Used :</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167957" y="-60960"/>
            <a:ext cx="2981643" cy="830997"/>
          </a:xfrm>
        </p:spPr>
        <p:txBody>
          <a:bodyPr>
            <a:normAutofit fontScale="90000"/>
          </a:bodyPr>
          <a:lstStyle/>
          <a:p>
            <a:r>
              <a:rPr lang="en-GB" dirty="0"/>
              <a:t>RESULTS :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A38205BE-8203-AA4D-DB25-FED30F85ADA7}"/>
              </a:ext>
            </a:extLst>
          </p:cNvPr>
          <p:cNvPicPr>
            <a:picLocks noChangeAspect="1"/>
          </p:cNvPicPr>
          <p:nvPr/>
        </p:nvPicPr>
        <p:blipFill>
          <a:blip r:embed="rId3"/>
          <a:stretch>
            <a:fillRect/>
          </a:stretch>
        </p:blipFill>
        <p:spPr>
          <a:xfrm>
            <a:off x="6304597" y="680720"/>
            <a:ext cx="6004560" cy="6177280"/>
          </a:xfrm>
          <a:prstGeom prst="rect">
            <a:avLst/>
          </a:prstGeom>
        </p:spPr>
      </p:pic>
      <p:pic>
        <p:nvPicPr>
          <p:cNvPr id="10" name="Picture 9" descr="A screen shot of a computer program&#10;&#10;AI-generated content may be incorrect.">
            <a:extLst>
              <a:ext uri="{FF2B5EF4-FFF2-40B4-BE49-F238E27FC236}">
                <a16:creationId xmlns:a16="http://schemas.microsoft.com/office/drawing/2014/main" id="{27D870BD-AC93-B82D-3BE0-7D188EF40E32}"/>
              </a:ext>
            </a:extLst>
          </p:cNvPr>
          <p:cNvPicPr>
            <a:picLocks noChangeAspect="1"/>
          </p:cNvPicPr>
          <p:nvPr/>
        </p:nvPicPr>
        <p:blipFill>
          <a:blip r:embed="rId4"/>
          <a:stretch>
            <a:fillRect/>
          </a:stretch>
        </p:blipFill>
        <p:spPr>
          <a:xfrm>
            <a:off x="0" y="680720"/>
            <a:ext cx="6187440" cy="617728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0" y="0"/>
            <a:ext cx="2981643" cy="830997"/>
          </a:xfrm>
        </p:spPr>
        <p:txBody>
          <a:bodyPr>
            <a:normAutofit fontScale="90000"/>
          </a:bodyPr>
          <a:lstStyle/>
          <a:p>
            <a:r>
              <a:rPr lang="en-GB" dirty="0"/>
              <a:t>RESULTS :</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CB3AE8AF-BB23-CA76-FB36-103C1D1B3D68}"/>
              </a:ext>
            </a:extLst>
          </p:cNvPr>
          <p:cNvPicPr>
            <a:picLocks noChangeAspect="1"/>
          </p:cNvPicPr>
          <p:nvPr/>
        </p:nvPicPr>
        <p:blipFill>
          <a:blip r:embed="rId3"/>
          <a:stretch>
            <a:fillRect/>
          </a:stretch>
        </p:blipFill>
        <p:spPr>
          <a:xfrm>
            <a:off x="162560" y="1112249"/>
            <a:ext cx="12029440" cy="574575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7D32F-B544-AB12-0350-87961BA0221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6EC31E9-5675-FE27-5620-D404CC5758A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1485071-6EDD-120D-568C-46949A12BDC0}"/>
              </a:ext>
            </a:extLst>
          </p:cNvPr>
          <p:cNvSpPr>
            <a:spLocks noGrp="1"/>
          </p:cNvSpPr>
          <p:nvPr>
            <p:ph type="title"/>
          </p:nvPr>
        </p:nvSpPr>
        <p:spPr>
          <a:xfrm>
            <a:off x="0" y="0"/>
            <a:ext cx="2981643" cy="830997"/>
          </a:xfrm>
        </p:spPr>
        <p:txBody>
          <a:bodyPr>
            <a:normAutofit fontScale="90000"/>
          </a:bodyPr>
          <a:lstStyle/>
          <a:p>
            <a:r>
              <a:rPr lang="en-GB" dirty="0"/>
              <a:t>RESULTS :</a:t>
            </a:r>
            <a:endParaRPr lang="en-IN" dirty="0"/>
          </a:p>
        </p:txBody>
      </p:sp>
      <p:sp>
        <p:nvSpPr>
          <p:cNvPr id="7" name="Text Placeholder 30">
            <a:extLst>
              <a:ext uri="{FF2B5EF4-FFF2-40B4-BE49-F238E27FC236}">
                <a16:creationId xmlns:a16="http://schemas.microsoft.com/office/drawing/2014/main" id="{819EC1B3-AE7E-4368-AE06-52F4EAD4C563}"/>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DD94750-716C-F3EB-D41E-E0AA010C4ED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E36B4AC-655D-53FE-ADBD-17815DF32F68}"/>
              </a:ext>
            </a:extLst>
          </p:cNvPr>
          <p:cNvPicPr>
            <a:picLocks noChangeAspect="1"/>
          </p:cNvPicPr>
          <p:nvPr/>
        </p:nvPicPr>
        <p:blipFill>
          <a:blip r:embed="rId3"/>
          <a:stretch>
            <a:fillRect/>
          </a:stretch>
        </p:blipFill>
        <p:spPr>
          <a:xfrm>
            <a:off x="65833" y="830997"/>
            <a:ext cx="12126167" cy="6027003"/>
          </a:xfrm>
          <a:prstGeom prst="rect">
            <a:avLst/>
          </a:prstGeom>
        </p:spPr>
      </p:pic>
    </p:spTree>
    <p:extLst>
      <p:ext uri="{BB962C8B-B14F-4D97-AF65-F5344CB8AC3E}">
        <p14:creationId xmlns:p14="http://schemas.microsoft.com/office/powerpoint/2010/main" val="259872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26720" y="2824480"/>
            <a:ext cx="8849360" cy="1161183"/>
          </a:xfrm>
        </p:spPr>
        <p:txBody>
          <a:bodyPr vert="horz" lIns="91440" tIns="45720" rIns="91440" bIns="45720" rtlCol="0" anchor="t">
            <a:normAutofit/>
          </a:bodyPr>
          <a:lstStyle/>
          <a:p>
            <a:pPr marL="0" indent="0">
              <a:buNone/>
            </a:pPr>
            <a:r>
              <a:rPr lang="en-US" dirty="0">
                <a:hlinkClick r:id="rId3"/>
              </a:rPr>
              <a:t>https://github.com/AryaNandini-Contributor/VOIS_AICTE_Oct2025_MajorProject_Arya-Nandini.git</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618</TotalTime>
  <Words>496</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Trebuchet MS</vt:lpstr>
      <vt:lpstr>Wingdings</vt:lpstr>
      <vt:lpstr>Wingdings 3</vt:lpstr>
      <vt:lpstr>Facet</vt:lpstr>
      <vt:lpstr>Netflix Data Analysis Project </vt:lpstr>
      <vt:lpstr>Problem Statement :</vt:lpstr>
      <vt:lpstr>Project Description :  </vt:lpstr>
      <vt:lpstr>Who Are the End Users ?</vt:lpstr>
      <vt:lpstr>Technology Used :</vt:lpstr>
      <vt:lpstr>RESULTS : </vt:lpstr>
      <vt:lpstr>RESULTS :</vt:lpstr>
      <vt:lpstr>RESULTS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Arya Nandini</cp:lastModifiedBy>
  <cp:revision>116</cp:revision>
  <dcterms:created xsi:type="dcterms:W3CDTF">2021-07-11T13:13:15Z</dcterms:created>
  <dcterms:modified xsi:type="dcterms:W3CDTF">2025-10-19T17:43:55Z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