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2" r:id="rId2"/>
    <p:sldId id="283" r:id="rId3"/>
    <p:sldId id="285" r:id="rId4"/>
    <p:sldId id="284" r:id="rId5"/>
    <p:sldId id="289" r:id="rId6"/>
    <p:sldId id="286" r:id="rId7"/>
    <p:sldId id="287" r:id="rId8"/>
    <p:sldId id="28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82"/>
            <p14:sldId id="283"/>
            <p14:sldId id="285"/>
            <p14:sldId id="284"/>
            <p14:sldId id="289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214" autoAdjust="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2017年12月13日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2017年12月13日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2017年12月13日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2017年12月13日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26597B-AE54-4501-83AB-03C37B5D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2" y="0"/>
            <a:ext cx="10809636" cy="68580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042107" y="4262766"/>
            <a:ext cx="3049267" cy="136217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solidFill>
                  <a:srgbClr val="FFC000"/>
                </a:solidFill>
                <a:cs typeface="Segoe UI Light" panose="020B0502040204020203" pitchFamily="34" charset="0"/>
              </a:rPr>
              <a:t>捕梦网</a:t>
            </a:r>
            <a:endParaRPr lang="zh-cn" sz="4800" dirty="0">
              <a:solidFill>
                <a:srgbClr val="FFC000"/>
              </a:solidFill>
              <a:cs typeface="Segoe UI Light" panose="020B0502040204020203" pitchFamily="34" charset="0"/>
            </a:endParaRPr>
          </a:p>
        </p:txBody>
      </p:sp>
      <p:sp>
        <p:nvSpPr>
          <p:cNvPr id="13" name="标题 9">
            <a:extLst>
              <a:ext uri="{FF2B5EF4-FFF2-40B4-BE49-F238E27FC236}">
                <a16:creationId xmlns:a16="http://schemas.microsoft.com/office/drawing/2014/main" id="{9664CBF8-4921-47E2-B636-112A0E0C209E}"/>
              </a:ext>
            </a:extLst>
          </p:cNvPr>
          <p:cNvSpPr txBox="1">
            <a:spLocks/>
          </p:cNvSpPr>
          <p:nvPr/>
        </p:nvSpPr>
        <p:spPr>
          <a:xfrm>
            <a:off x="8685076" y="6045849"/>
            <a:ext cx="260437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C000"/>
                </a:solidFill>
                <a:cs typeface="Segoe UI Light" panose="020B0502040204020203" pitchFamily="34" charset="0"/>
              </a:rPr>
              <a:t>梦  是愿望的达成</a:t>
            </a:r>
            <a:endParaRPr lang="zh-cn" dirty="0">
              <a:solidFill>
                <a:srgbClr val="FFC000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9">
            <a:extLst>
              <a:ext uri="{FF2B5EF4-FFF2-40B4-BE49-F238E27FC236}">
                <a16:creationId xmlns:a16="http://schemas.microsoft.com/office/drawing/2014/main" id="{9664CBF8-4921-47E2-B636-112A0E0C209E}"/>
              </a:ext>
            </a:extLst>
          </p:cNvPr>
          <p:cNvSpPr txBox="1">
            <a:spLocks/>
          </p:cNvSpPr>
          <p:nvPr/>
        </p:nvSpPr>
        <p:spPr>
          <a:xfrm>
            <a:off x="776901" y="1058212"/>
            <a:ext cx="9131870" cy="40679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schemeClr val="tx1"/>
                </a:solidFill>
                <a:cs typeface="Segoe UI Light" panose="020B0502040204020203" pitchFamily="34" charset="0"/>
              </a:rPr>
              <a:t>主题词</a:t>
            </a:r>
            <a:r>
              <a:rPr lang="zh-CN" altLang="en-US" sz="1600" dirty="0">
                <a:solidFill>
                  <a:schemeClr val="tx1"/>
                </a:solidFill>
                <a:cs typeface="Segoe UI Light" panose="020B0502040204020203" pitchFamily="34" charset="0"/>
              </a:rPr>
              <a:t>：捕梦网</a:t>
            </a:r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cs typeface="Segoe UI Light" panose="020B0502040204020203" pitchFamily="34" charset="0"/>
              </a:rPr>
              <a:t>口号</a:t>
            </a:r>
            <a:r>
              <a:rPr lang="zh-CN" altLang="en-US" sz="1600" dirty="0">
                <a:solidFill>
                  <a:schemeClr val="tx1"/>
                </a:solidFill>
                <a:cs typeface="Segoe UI Light" panose="020B0502040204020203" pitchFamily="34" charset="0"/>
              </a:rPr>
              <a:t>：梦  是愿望的达成</a:t>
            </a:r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cs typeface="Segoe UI Light" panose="020B0502040204020203" pitchFamily="34" charset="0"/>
              </a:rPr>
              <a:t>一句话描述</a:t>
            </a:r>
            <a:r>
              <a:rPr lang="zh-CN" altLang="en-US" sz="1600" dirty="0">
                <a:solidFill>
                  <a:schemeClr val="tx1"/>
                </a:solidFill>
                <a:cs typeface="Segoe UI Light" panose="020B0502040204020203" pitchFamily="34" charset="0"/>
              </a:rPr>
              <a:t>：“捕梦网”记录梦境来帮您探究本我，具化为一首诗、一幅画、一首曲子，并助您达成隐喻所代表的愿望</a:t>
            </a:r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  <a:p>
            <a:endParaRPr lang="zh-cn" sz="1600" dirty="0">
              <a:solidFill>
                <a:schemeClr val="tx1"/>
              </a:solidFill>
              <a:cs typeface="Segoe UI Light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AD70E4-6862-448B-AC4F-9A5653F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51" y="2993275"/>
            <a:ext cx="4431178" cy="26513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6429CC-8A0F-42B2-A644-CC21B564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275" y="2870575"/>
            <a:ext cx="2464574" cy="3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91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0D5366-40D8-4DE2-B576-AAAEE74AD912}"/>
              </a:ext>
            </a:extLst>
          </p:cNvPr>
          <p:cNvSpPr txBox="1"/>
          <p:nvPr/>
        </p:nvSpPr>
        <p:spPr>
          <a:xfrm>
            <a:off x="803564" y="609601"/>
            <a:ext cx="111445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故事模型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小明是一个码农，在一家互联网公司上班平时过着朝九晚五的工作，偶尔加加班。家里人和周围的朋友都觉得他工作好、公司好，又稳定，赶紧买房再找个女朋友结婚。但小明总觉得生活缺少了些什么。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有一次在网上发现了“捕梦网</a:t>
            </a:r>
            <a:r>
              <a:rPr lang="en-US" altLang="zh-CN" dirty="0"/>
              <a:t>”</a:t>
            </a:r>
            <a:r>
              <a:rPr lang="zh-CN" altLang="en-US" dirty="0"/>
              <a:t>，说是可以帮助自己找到真我实现梦想，就买回家并按照课程学习记录梦境。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随着梦境的记录，小明越发的喜欢上了梦境中的图像，学习了涂鸦：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并通过分享自己的梦境，遇到了自己的心上人插画师梅梅，两个人在一起了！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474E34-C079-407F-AE25-F89599C0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9" y="2932314"/>
            <a:ext cx="2924175" cy="1447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848000-D445-4209-A224-353C66957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37" y="2932314"/>
            <a:ext cx="2143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37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0D5366-40D8-4DE2-B576-AAAEE74AD912}"/>
              </a:ext>
            </a:extLst>
          </p:cNvPr>
          <p:cNvSpPr txBox="1"/>
          <p:nvPr/>
        </p:nvSpPr>
        <p:spPr>
          <a:xfrm>
            <a:off x="371302" y="356040"/>
            <a:ext cx="105627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故事模型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2317</a:t>
            </a:r>
            <a:r>
              <a:rPr lang="zh-CN" altLang="en-US" dirty="0"/>
              <a:t>年，小夕是太空电梯的操作员，自打上学时起小夕就被定向培养这个岗位，每天运送旅客到距离地面</a:t>
            </a:r>
            <a:r>
              <a:rPr lang="en-US" altLang="zh-CN" dirty="0"/>
              <a:t>120km</a:t>
            </a:r>
            <a:r>
              <a:rPr lang="zh-CN" altLang="en-US" dirty="0"/>
              <a:t>的太空平台，转乘太空船前往外星球度假。小夕的服务态度很好，很多乘客在回来的时候都记得她，有时会送一些外星球的小礼物。但小夕却从没机会离开地球，每天宿舍、食堂、工作地三点一线，也只有在晚上睡觉的时候，能梦到一些简单的工作梦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有一天，一个叫孟琦的旅客，送给她一个外星礼物：“捕梦网”                         ，自从挂上了捕梦网，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慢慢的，晚上的梦境发生了神奇的变化，小夕的梦开始变得有色彩，有故事了：                           ，随着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这样的梦境越来越多，小夕开始喜欢上了画画：                  ，靠卖画开始积攒自己的太空旅行船票。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随着船票钱即将攒够，从没离开过太空电梯的小夕也莫名的紧张起来，不断的向乘客询问外面的情景，但大家都婉拒了她。有一天，一位叫</a:t>
            </a:r>
            <a:r>
              <a:rPr lang="en-US" altLang="zh-CN" dirty="0" err="1"/>
              <a:t>i</a:t>
            </a:r>
            <a:r>
              <a:rPr lang="zh-CN" altLang="en-US" dirty="0"/>
              <a:t>南三的旅客回应了她：               晚上吃下药丸可以知道外面的情景。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当晚，小夕吃下药丸后安睡，果然出现了新的梦境：                                          在梦中醒来，发现自己躺在一个巨大容器里面，周围是成千上万的类似容器。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226D9-A56F-4ABD-BE0D-0640E338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49" y="1521611"/>
            <a:ext cx="1085677" cy="92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4D5008-FEDC-4576-86B6-2F558BDE6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944" y="1706187"/>
            <a:ext cx="688086" cy="1251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2FCD24-5066-4477-9733-2225D7BF5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258" y="2982653"/>
            <a:ext cx="1355063" cy="960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BBA49C-4960-4E2D-8D2C-2B36DE4FE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310" y="3538869"/>
            <a:ext cx="1143000" cy="1000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DF4806-0455-4D61-ACDD-CC24F1BA7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482" y="5017011"/>
            <a:ext cx="870551" cy="5078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7AE48B-DB04-41CE-9190-0FB563808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989" y="5561305"/>
            <a:ext cx="2530489" cy="10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0D5366-40D8-4DE2-B576-AAAEE74AD912}"/>
              </a:ext>
            </a:extLst>
          </p:cNvPr>
          <p:cNvSpPr txBox="1"/>
          <p:nvPr/>
        </p:nvSpPr>
        <p:spPr>
          <a:xfrm>
            <a:off x="581891" y="1047404"/>
            <a:ext cx="9312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，发现真我：对现实环境不满意，不知道自己需要什么，希望通过梦境隐喻来发现自己。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，趋利避害：通过梦境的记录和解读，对生活中的事件进行提前的预防。</a:t>
            </a:r>
          </a:p>
        </p:txBody>
      </p:sp>
    </p:spTree>
    <p:extLst>
      <p:ext uri="{BB962C8B-B14F-4D97-AF65-F5344CB8AC3E}">
        <p14:creationId xmlns:p14="http://schemas.microsoft.com/office/powerpoint/2010/main" val="136606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0D5366-40D8-4DE2-B576-AAAEE74AD912}"/>
              </a:ext>
            </a:extLst>
          </p:cNvPr>
          <p:cNvSpPr txBox="1"/>
          <p:nvPr/>
        </p:nvSpPr>
        <p:spPr>
          <a:xfrm>
            <a:off x="986444" y="1108364"/>
            <a:ext cx="57999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产品与服务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，实物，捕梦网挂件：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，培训课程：</a:t>
            </a:r>
            <a:endParaRPr lang="en-US" altLang="zh-CN" dirty="0"/>
          </a:p>
          <a:p>
            <a:r>
              <a:rPr lang="en-US" altLang="zh-CN" dirty="0"/>
              <a:t>      2.1-</a:t>
            </a:r>
            <a:r>
              <a:rPr lang="zh-CN" altLang="en-US" dirty="0"/>
              <a:t>指导睡前身体调理之法，及醒后梦境记忆方法</a:t>
            </a:r>
            <a:endParaRPr lang="en-US" altLang="zh-CN" dirty="0"/>
          </a:p>
          <a:p>
            <a:r>
              <a:rPr lang="en-US" altLang="zh-CN" dirty="0"/>
              <a:t>      2.2-</a:t>
            </a:r>
            <a:r>
              <a:rPr lang="zh-CN" altLang="en-US" dirty="0"/>
              <a:t>基本快速绘画法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，梦境展示：</a:t>
            </a:r>
            <a:endParaRPr lang="en-US" altLang="zh-CN" dirty="0"/>
          </a:p>
          <a:p>
            <a:r>
              <a:rPr lang="en-US" altLang="zh-CN" dirty="0"/>
              <a:t>      3.1-</a:t>
            </a:r>
            <a:r>
              <a:rPr lang="zh-CN" altLang="en-US" dirty="0"/>
              <a:t>保存：梦境信息（文字、涂鸦）汇总保存</a:t>
            </a:r>
            <a:endParaRPr lang="en-US" altLang="zh-CN" dirty="0"/>
          </a:p>
          <a:p>
            <a:r>
              <a:rPr lang="en-US" altLang="zh-CN" dirty="0"/>
              <a:t>      3.2-</a:t>
            </a:r>
            <a:r>
              <a:rPr lang="zh-CN" altLang="en-US" dirty="0"/>
              <a:t>升级：专业插画师、作曲师提炼制作画作和配乐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9CC17D-F607-4962-8CB3-30D6C7FE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97" y="830772"/>
            <a:ext cx="1181757" cy="21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0D5366-40D8-4DE2-B576-AAAEE74AD912}"/>
              </a:ext>
            </a:extLst>
          </p:cNvPr>
          <p:cNvSpPr txBox="1"/>
          <p:nvPr/>
        </p:nvSpPr>
        <p:spPr>
          <a:xfrm>
            <a:off x="986444" y="1108364"/>
            <a:ext cx="2347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商业（盈利）模式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，物品挂件收费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，培训免费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，专业服务收费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，获取</a:t>
            </a:r>
            <a:r>
              <a:rPr lang="en-US" altLang="zh-CN" dirty="0"/>
              <a:t>IP</a:t>
            </a:r>
            <a:r>
              <a:rPr lang="zh-CN" altLang="en-US" dirty="0"/>
              <a:t>，转化获益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73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0D5366-40D8-4DE2-B576-AAAEE74AD912}"/>
              </a:ext>
            </a:extLst>
          </p:cNvPr>
          <p:cNvSpPr txBox="1"/>
          <p:nvPr/>
        </p:nvSpPr>
        <p:spPr>
          <a:xfrm>
            <a:off x="1238596" y="1194504"/>
            <a:ext cx="4660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团队构成：角色；特长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孟琦：产品经理；灵感创造</a:t>
            </a:r>
            <a:endParaRPr lang="en-US" altLang="zh-CN" dirty="0"/>
          </a:p>
          <a:p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王雨：商业模式</a:t>
            </a:r>
            <a:r>
              <a:rPr lang="en-US" altLang="zh-CN" dirty="0"/>
              <a:t>/</a:t>
            </a:r>
            <a:r>
              <a:rPr lang="zh-CN" altLang="en-US" dirty="0"/>
              <a:t>市场推广，白日梦爱好者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南三又：</a:t>
            </a:r>
            <a:r>
              <a:rPr lang="en-US" altLang="zh-CN" dirty="0"/>
              <a:t>UI</a:t>
            </a:r>
            <a:r>
              <a:rPr lang="zh-CN" altLang="en-US" dirty="0"/>
              <a:t>设计，梦境掌控者</a:t>
            </a:r>
            <a:endParaRPr lang="en-US" altLang="zh-CN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BB3D6-B8EC-4512-A137-88BFF5B692CB}"/>
              </a:ext>
            </a:extLst>
          </p:cNvPr>
          <p:cNvSpPr/>
          <p:nvPr/>
        </p:nvSpPr>
        <p:spPr>
          <a:xfrm>
            <a:off x="7298574" y="1964358"/>
            <a:ext cx="4605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dirty="0"/>
              <a:t>小夕：心理学顾问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Austina781</a:t>
            </a:r>
            <a:r>
              <a:rPr lang="zh-CN" altLang="en-US" dirty="0"/>
              <a:t>：教育专家，梦境记录者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潘贝贝：梦境体验师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F11B8-D3F8-49EE-B309-89E5A348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7" y="1964358"/>
            <a:ext cx="592409" cy="485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6B820E-C34D-4357-AC76-35D1DB4C2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07" y="2799044"/>
            <a:ext cx="505325" cy="4571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FC46C1-299B-43C7-9D0F-F7003B59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3" y="3657166"/>
            <a:ext cx="485775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294C1E-574A-4B51-9572-F166A0446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80" y="2732370"/>
            <a:ext cx="541336" cy="4684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870195-7FCD-4916-97BA-393F57274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8207" y="1964357"/>
            <a:ext cx="485775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B9F848-053E-4614-8164-60FE92A6D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0107" y="3468405"/>
            <a:ext cx="549247" cy="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190</TotalTime>
  <Words>757</Words>
  <Application>Microsoft Office PowerPoint</Application>
  <PresentationFormat>宽屏</PresentationFormat>
  <Paragraphs>107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Segoe UI</vt:lpstr>
      <vt:lpstr>Segoe UI Light</vt:lpstr>
      <vt:lpstr>欢迎文档</vt:lpstr>
      <vt:lpstr>捕梦网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捕梦</dc:title>
  <dc:creator>rainn wang</dc:creator>
  <cp:keywords/>
  <cp:lastModifiedBy>rainn wang</cp:lastModifiedBy>
  <cp:revision>17</cp:revision>
  <dcterms:created xsi:type="dcterms:W3CDTF">2017-12-12T17:22:02Z</dcterms:created>
  <dcterms:modified xsi:type="dcterms:W3CDTF">2017-12-12T20:34:15Z</dcterms:modified>
  <cp:version/>
</cp:coreProperties>
</file>