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6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3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56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4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4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6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46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5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73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59A1-374A-4C06-8F6C-2F40EEA63DDB}" type="datetimeFigureOut">
              <a:rPr lang="en-IN" smtClean="0"/>
              <a:t>21-04-2018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6E260-4008-44D1-BEE5-EF460B533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4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7A61-33B9-4F81-B958-962D72257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Basics of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80C78-2CD5-4E69-8EEC-A0004BA18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Arya Rajiv Chaloli</a:t>
            </a:r>
          </a:p>
        </p:txBody>
      </p:sp>
    </p:spTree>
    <p:extLst>
      <p:ext uri="{BB962C8B-B14F-4D97-AF65-F5344CB8AC3E}">
        <p14:creationId xmlns:p14="http://schemas.microsoft.com/office/powerpoint/2010/main" val="87037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BLUETOOTH COMMUNIACTION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HC 05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HC-05 module is an easy to use Bluetooth SPP (Serial Port Protocol) module, designed for transparent wireless serial connection setup.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This Bluetooth module receives and transmits data serially (bit by bit).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Default Baud rate: 38400 but also supports baud rates 9600, 19200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Can take 3.3 to 5 V 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20CEA-F8B4-4023-AE50-C86D2B10B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45" t="49833" r="32879" b="23770"/>
          <a:stretch/>
        </p:blipFill>
        <p:spPr>
          <a:xfrm>
            <a:off x="4488873" y="3323503"/>
            <a:ext cx="3971636" cy="181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0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THE PROCESSOR AND 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The Arduino has limited processing capabilities (for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eg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; the clock speed of the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arduino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is just 16 MHz)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Hence it needs an external processor or operating system.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This in the present scenario can be done using the help of ROS (Robotic operating system)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We also use simulators. To simulate the system before practical application. For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eg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: VREP, Gazebo etc</a:t>
            </a:r>
          </a:p>
          <a:p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4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THE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When a robotic system is programmed professionally, we use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exteral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operating systems for the following purposes:</a:t>
            </a:r>
          </a:p>
          <a:p>
            <a:pPr lvl="1"/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Management of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resourses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Abstarction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A example for a custom OS for robotic systems is ROS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4 Major parts of a typical ROS system is :</a:t>
            </a:r>
          </a:p>
          <a:p>
            <a:pPr lvl="1"/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Nodes : the individual elements of the robotic system</a:t>
            </a:r>
          </a:p>
          <a:p>
            <a:pPr lvl="1"/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Messages : the data that is transferred between the nodes of the system. this is the way the nodes communicate to each other.</a:t>
            </a:r>
          </a:p>
          <a:p>
            <a:pPr lvl="1"/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Publishers : are the nodes that are sending data</a:t>
            </a:r>
          </a:p>
          <a:p>
            <a:pPr lvl="1"/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Subscribers : are the nodes on the receiving end.</a:t>
            </a:r>
          </a:p>
          <a:p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4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In devising a robotic arm : there could be three fingers with 2 joints each.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When the tips or the lower ends of the fingers recognise the presence of the object, it passes a message to the main arm to lower itself down.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Once the arm is lowered, the upper finger-joints are brought closer to each other , to grab the object.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After the object is grabbed,  the main arm is sent a message to be raised up.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In this process, the nodes are the motors at the finger joints, and the motor that raises and lowers the arm.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The data sent from one node to another are the messages.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The data senders are the publishers and the data receivers are the subscribers.</a:t>
            </a:r>
          </a:p>
        </p:txBody>
      </p:sp>
    </p:spTree>
    <p:extLst>
      <p:ext uri="{BB962C8B-B14F-4D97-AF65-F5344CB8AC3E}">
        <p14:creationId xmlns:p14="http://schemas.microsoft.com/office/powerpoint/2010/main" val="91872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312465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The basic concept behind the engineering of any robot is the union of the microcontroller, the actuators and the sensors.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SENSORS : are the physical interface of the robotic system with the environment. They take in readings of the surrounding conditions and give it to the microcontroller for further processing.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MICROCONTROLLER : is that unit of a robotic system that takes in data from the sensors, and accordingly gives instructions to the actuators.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ACTUATORS : are the elements of the robotic system that perform operations on the surroundings according to the instructions given by the microcontroller. They may also give a feedback to the system through the sensors.</a:t>
            </a:r>
          </a:p>
        </p:txBody>
      </p:sp>
    </p:spTree>
    <p:extLst>
      <p:ext uri="{BB962C8B-B14F-4D97-AF65-F5344CB8AC3E}">
        <p14:creationId xmlns:p14="http://schemas.microsoft.com/office/powerpoint/2010/main" val="294012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ACTUATORS : are the elements of the robotic system that perform operations on the surroundings according to the instructions given by the microcontroller. They may also give a feedback to the system through the sensors.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For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Eg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: The DC motors. To control it one needs a motor driver like the L293D this is required to meet the desired current requirements of the DC motor. Alternatively one could also used the H Bridge.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Other actuators may include LEDs, buzzers, a display panel, various other kinds of motors like the servo motor, stepper motor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6D289-8558-4925-91CE-3513B7C3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12" t="43098" r="31137" b="19865"/>
          <a:stretch/>
        </p:blipFill>
        <p:spPr>
          <a:xfrm>
            <a:off x="7287491" y="4433156"/>
            <a:ext cx="3740728" cy="221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SENSORS : are the physical interface of the robotic system with the environment. They take in readings of the surrounding conditions and give it to the microcontroller for further processing.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For example : UV, IR, Ultrasonic, temperature sensors , LDRs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24C8F-F9D6-4E41-80FA-5CAEC03CC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38" t="23301" r="54319" b="36565"/>
          <a:stretch/>
        </p:blipFill>
        <p:spPr>
          <a:xfrm>
            <a:off x="4465781" y="2731294"/>
            <a:ext cx="3260437" cy="27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1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A micro-controller is a small computer on a single integrated circuit containing a processor core, memory, and programmable input/output peripherals</a:t>
            </a:r>
          </a:p>
          <a:p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Eg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:  ATMEGA328 microcontroller of the Arduino Uno 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And the ATMEGA2560 microcontroller of the Arduino Mega</a:t>
            </a:r>
          </a:p>
          <a:p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60B9A-4951-4301-BC26-66307E379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54" t="36551" r="30454" b="27431"/>
          <a:stretch/>
        </p:blipFill>
        <p:spPr>
          <a:xfrm>
            <a:off x="6096000" y="3356407"/>
            <a:ext cx="4765964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3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1612"/>
            <a:ext cx="10515600" cy="1325563"/>
          </a:xfrm>
        </p:spPr>
        <p:txBody>
          <a:bodyPr/>
          <a:lstStyle/>
          <a:p>
            <a:r>
              <a:rPr lang="en-IN" dirty="0"/>
              <a:t>THE ARDUINO-MEGA 2560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96C972-8239-4452-A13A-1AFB21CE8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513873"/>
              </p:ext>
            </p:extLst>
          </p:nvPr>
        </p:nvGraphicFramePr>
        <p:xfrm>
          <a:off x="838200" y="434110"/>
          <a:ext cx="8402784" cy="4745898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201392">
                  <a:extLst>
                    <a:ext uri="{9D8B030D-6E8A-4147-A177-3AD203B41FA5}">
                      <a16:colId xmlns:a16="http://schemas.microsoft.com/office/drawing/2014/main" val="688706386"/>
                    </a:ext>
                  </a:extLst>
                </a:gridCol>
                <a:gridCol w="4201392">
                  <a:extLst>
                    <a:ext uri="{9D8B030D-6E8A-4147-A177-3AD203B41FA5}">
                      <a16:colId xmlns:a16="http://schemas.microsoft.com/office/drawing/2014/main" val="238317921"/>
                    </a:ext>
                  </a:extLst>
                </a:gridCol>
              </a:tblGrid>
              <a:tr h="52732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Microcontroller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ATmega2560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659134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Operating Voltage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5V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9775941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>Input Voltage (recommended)</a:t>
                      </a:r>
                      <a:endParaRPr lang="en-IN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7-12V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917534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Input Voltage (limits)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6-20V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864037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Digital I/O Pins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54 (of which 14 provide PWM output)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295972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Analog Input Pins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16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2931033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DC Current per I/O pin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40 mA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212860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Flash Memory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256 KB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188317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  <a:latin typeface="+mn-lt"/>
                        </a:rPr>
                        <a:t>Clock Speed</a:t>
                      </a:r>
                      <a:endParaRPr lang="en-IN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+mn-lt"/>
                        </a:rPr>
                        <a:t>16 MHz</a:t>
                      </a:r>
                      <a:endParaRPr lang="en-IN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435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58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PROGRAMMING IT …. 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Using the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arduino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IDE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Programming is very similar to the C++ programming style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Setup() : is run once. Used to initialize the variables and configure the ports that are going to be used. (the ports are initialised using the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pinMode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pin,mode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)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finction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). 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The loop() is the part of the program that is executed continuously over and over again.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Can perform digital operations using the :</a:t>
            </a:r>
          </a:p>
          <a:p>
            <a:pPr lvl="1"/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digitalWrite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(pin ,value)</a:t>
            </a:r>
          </a:p>
          <a:p>
            <a:pPr lvl="1"/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DigitalRead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(pin)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Can perform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analog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operations using the :</a:t>
            </a:r>
          </a:p>
          <a:p>
            <a:pPr lvl="1"/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analogWrite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(pin ,value) //0-255 //PWM</a:t>
            </a:r>
          </a:p>
          <a:p>
            <a:pPr lvl="1"/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analogRead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(pin) //0-1023</a:t>
            </a:r>
          </a:p>
          <a:p>
            <a:pPr lvl="1"/>
            <a:endParaRPr lang="en-IN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4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UART (Universal Asynchronous Receiver/Transmitter)is the harbour that takes care of all the data movement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Usually has a start bit ,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stopbit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and parity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The ATmega2560 provides four hardware UARTs for TTL (5V) serial communication.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In general pins 0 and 1 are the receiver and the transmitter pins of the Arduino board respectively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Baud Rate : the speed at which communication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occurs.fro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proper communication to take place one must ensure that the speed of reception is equal to the speed of transmission</a:t>
            </a:r>
          </a:p>
          <a:p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SoftwareSerial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library allows for serial communication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Begin() : starts the communication.</a:t>
            </a:r>
            <a:endParaRPr lang="en-IN" dirty="0">
              <a:solidFill>
                <a:schemeClr val="tx1">
                  <a:lumMod val="7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0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8F1F-EF5A-4586-9B1F-35A999A5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6812"/>
            <a:ext cx="10515600" cy="1325563"/>
          </a:xfrm>
        </p:spPr>
        <p:txBody>
          <a:bodyPr/>
          <a:lstStyle/>
          <a:p>
            <a:r>
              <a:rPr lang="en-IN" dirty="0"/>
              <a:t>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B168-A2E9-46B2-9BD6-3DA40228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625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The python serial library called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Pyserial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is a python implementation of accessing the serial ports of the PC.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It has the serial functions like :</a:t>
            </a:r>
          </a:p>
          <a:p>
            <a:pPr lvl="1"/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Serial.available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() // to check if there is data waiting at the port.</a:t>
            </a:r>
          </a:p>
          <a:p>
            <a:pPr lvl="1"/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Serial.write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()</a:t>
            </a:r>
          </a:p>
          <a:p>
            <a:pPr lvl="1"/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Serial.println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()   etc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The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usb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port to which the Arduino is connected is accessed using the “COM” port option.</a:t>
            </a:r>
          </a:p>
          <a:p>
            <a:r>
              <a:rPr lang="en-IN" dirty="0" err="1">
                <a:solidFill>
                  <a:schemeClr val="tx1">
                    <a:lumMod val="75000"/>
                  </a:schemeClr>
                </a:solidFill>
              </a:rPr>
              <a:t>Pyserial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</a:rPr>
              <a:t> helps read data from the Arduino to the python program and also send an output back to the Arduino.</a:t>
            </a:r>
          </a:p>
        </p:txBody>
      </p:sp>
    </p:spTree>
    <p:extLst>
      <p:ext uri="{BB962C8B-B14F-4D97-AF65-F5344CB8AC3E}">
        <p14:creationId xmlns:p14="http://schemas.microsoft.com/office/powerpoint/2010/main" val="287384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601</TotalTime>
  <Words>1058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Basics of robotics</vt:lpstr>
      <vt:lpstr>THE CONCEPT</vt:lpstr>
      <vt:lpstr>ACTUATORS</vt:lpstr>
      <vt:lpstr>SENSORS</vt:lpstr>
      <vt:lpstr>MICROCONTROLLERS</vt:lpstr>
      <vt:lpstr>THE ARDUINO-MEGA 2560</vt:lpstr>
      <vt:lpstr>PROGRAMMING IT …. ;</vt:lpstr>
      <vt:lpstr>COMMUNICATION</vt:lpstr>
      <vt:lpstr>WIRED COMMUNICATION</vt:lpstr>
      <vt:lpstr>BLUETOOTH COMMUNIACTION</vt:lpstr>
      <vt:lpstr>THE PROCESSOR AND THE SIMULATOR</vt:lpstr>
      <vt:lpstr>THE PROCESSOR</vt:lpstr>
      <vt:lpstr>AN EXAMPLE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robotics</dc:title>
  <dc:creator>Arya Rajiv</dc:creator>
  <cp:lastModifiedBy>Arya Rajiv</cp:lastModifiedBy>
  <cp:revision>35</cp:revision>
  <dcterms:created xsi:type="dcterms:W3CDTF">2018-04-20T14:33:56Z</dcterms:created>
  <dcterms:modified xsi:type="dcterms:W3CDTF">2018-04-21T10:16:39Z</dcterms:modified>
</cp:coreProperties>
</file>